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15592-F2B2-47B5-B2C3-0D620EB3498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A8CBE76F-7217-4CE6-8760-C17DA3900B0D}">
      <dgm:prSet phldrT="[Text]"/>
      <dgm:spPr/>
      <dgm:t>
        <a:bodyPr/>
        <a:lstStyle/>
        <a:p>
          <a:r>
            <a:rPr lang="en-US" dirty="0" smtClean="0"/>
            <a:t>Produksi Alat</a:t>
          </a:r>
        </a:p>
        <a:p>
          <a:r>
            <a:rPr lang="en-US" dirty="0" smtClean="0"/>
            <a:t>(mid Okt 2014 s/d awal Nov 2014)</a:t>
          </a:r>
          <a:endParaRPr lang="en-US" dirty="0"/>
        </a:p>
      </dgm:t>
    </dgm:pt>
    <dgm:pt modelId="{CEECF30F-0904-41E4-BA92-19B30AA8179B}" type="parTrans" cxnId="{B017F2CA-F674-4D82-BBB9-81B2B98C2C55}">
      <dgm:prSet/>
      <dgm:spPr/>
      <dgm:t>
        <a:bodyPr/>
        <a:lstStyle/>
        <a:p>
          <a:endParaRPr lang="en-US"/>
        </a:p>
      </dgm:t>
    </dgm:pt>
    <dgm:pt modelId="{F86E4F48-8DC5-4F13-BBA0-A57E7DBFD7FD}" type="sibTrans" cxnId="{B017F2CA-F674-4D82-BBB9-81B2B98C2C55}">
      <dgm:prSet/>
      <dgm:spPr/>
      <dgm:t>
        <a:bodyPr/>
        <a:lstStyle/>
        <a:p>
          <a:endParaRPr lang="en-US"/>
        </a:p>
      </dgm:t>
    </dgm:pt>
    <dgm:pt modelId="{84F9B8FB-2E37-4C89-B881-B6ED475AA199}">
      <dgm:prSet phldrT="[Text]"/>
      <dgm:spPr/>
      <dgm:t>
        <a:bodyPr/>
        <a:lstStyle/>
        <a:p>
          <a:r>
            <a:rPr lang="en-US" dirty="0" smtClean="0"/>
            <a:t>Perakitan Alat</a:t>
          </a:r>
        </a:p>
        <a:p>
          <a:r>
            <a:rPr lang="en-US" dirty="0" smtClean="0"/>
            <a:t>(awal s/d mid Nov 2014)</a:t>
          </a:r>
          <a:endParaRPr lang="en-US" dirty="0"/>
        </a:p>
      </dgm:t>
    </dgm:pt>
    <dgm:pt modelId="{F9D1DE14-0836-4078-A142-2C4C1854658B}" type="parTrans" cxnId="{7C4E4ECD-7BA4-44E8-A477-A23CCFC7AA25}">
      <dgm:prSet/>
      <dgm:spPr/>
      <dgm:t>
        <a:bodyPr/>
        <a:lstStyle/>
        <a:p>
          <a:endParaRPr lang="en-US"/>
        </a:p>
      </dgm:t>
    </dgm:pt>
    <dgm:pt modelId="{AA77B13F-CF5F-409B-9EBE-C79E99897BFB}" type="sibTrans" cxnId="{7C4E4ECD-7BA4-44E8-A477-A23CCFC7AA25}">
      <dgm:prSet/>
      <dgm:spPr/>
      <dgm:t>
        <a:bodyPr/>
        <a:lstStyle/>
        <a:p>
          <a:endParaRPr lang="en-US"/>
        </a:p>
      </dgm:t>
    </dgm:pt>
    <dgm:pt modelId="{5092CBEF-454C-433A-82FB-9EB153A6512C}">
      <dgm:prSet phldrT="[Text]"/>
      <dgm:spPr/>
      <dgm:t>
        <a:bodyPr/>
        <a:lstStyle/>
        <a:p>
          <a:r>
            <a:rPr lang="en-US" dirty="0" smtClean="0"/>
            <a:t>Instalasi Alat</a:t>
          </a:r>
        </a:p>
        <a:p>
          <a:r>
            <a:rPr lang="en-US" dirty="0" smtClean="0"/>
            <a:t>(mid s/d akhir Nov 2014)</a:t>
          </a:r>
          <a:endParaRPr lang="en-US" dirty="0"/>
        </a:p>
      </dgm:t>
    </dgm:pt>
    <dgm:pt modelId="{23906F34-5C9F-438C-9FA3-E63BF8202562}" type="parTrans" cxnId="{163D73EC-1B13-46D0-A5FB-CD61B02C2FDB}">
      <dgm:prSet/>
      <dgm:spPr/>
      <dgm:t>
        <a:bodyPr/>
        <a:lstStyle/>
        <a:p>
          <a:endParaRPr lang="en-US"/>
        </a:p>
      </dgm:t>
    </dgm:pt>
    <dgm:pt modelId="{67EB34BE-6D68-4D14-A4DD-74EB8C18DA71}" type="sibTrans" cxnId="{163D73EC-1B13-46D0-A5FB-CD61B02C2FDB}">
      <dgm:prSet/>
      <dgm:spPr/>
      <dgm:t>
        <a:bodyPr/>
        <a:lstStyle/>
        <a:p>
          <a:endParaRPr lang="en-US"/>
        </a:p>
      </dgm:t>
    </dgm:pt>
    <dgm:pt modelId="{180B1D57-5E1D-48C6-9427-7FA1080DED11}">
      <dgm:prSet phldrT="[Text]"/>
      <dgm:spPr/>
      <dgm:t>
        <a:bodyPr/>
        <a:lstStyle/>
        <a:p>
          <a:r>
            <a:rPr lang="en-US" dirty="0" smtClean="0"/>
            <a:t>Pelatihan petugas</a:t>
          </a:r>
        </a:p>
        <a:p>
          <a:r>
            <a:rPr lang="en-US" dirty="0" smtClean="0"/>
            <a:t>(awal s/d mid Nov 2014)</a:t>
          </a:r>
          <a:endParaRPr lang="en-US" dirty="0"/>
        </a:p>
      </dgm:t>
    </dgm:pt>
    <dgm:pt modelId="{7CE559D2-E15F-4219-B16E-9DC07DA57033}" type="parTrans" cxnId="{54C20D8B-0932-4254-996F-E8A7DE200D37}">
      <dgm:prSet/>
      <dgm:spPr/>
      <dgm:t>
        <a:bodyPr/>
        <a:lstStyle/>
        <a:p>
          <a:endParaRPr lang="en-US"/>
        </a:p>
      </dgm:t>
    </dgm:pt>
    <dgm:pt modelId="{EFE96913-82AC-46EF-95E7-CB1EDE708482}" type="sibTrans" cxnId="{54C20D8B-0932-4254-996F-E8A7DE200D37}">
      <dgm:prSet/>
      <dgm:spPr/>
      <dgm:t>
        <a:bodyPr/>
        <a:lstStyle/>
        <a:p>
          <a:endParaRPr lang="en-US"/>
        </a:p>
      </dgm:t>
    </dgm:pt>
    <dgm:pt modelId="{295C9892-51BF-4DC8-9436-26853E53D10D}" type="pres">
      <dgm:prSet presAssocID="{3FA15592-F2B2-47B5-B2C3-0D620EB34985}" presName="Name0" presStyleCnt="0">
        <dgm:presLayoutVars>
          <dgm:dir/>
          <dgm:resizeHandles val="exact"/>
        </dgm:presLayoutVars>
      </dgm:prSet>
      <dgm:spPr/>
    </dgm:pt>
    <dgm:pt modelId="{32F66ECF-9075-4545-B605-CD1CA09F7984}" type="pres">
      <dgm:prSet presAssocID="{3FA15592-F2B2-47B5-B2C3-0D620EB34985}" presName="arrow" presStyleLbl="bgShp" presStyleIdx="0" presStyleCnt="1"/>
      <dgm:spPr/>
    </dgm:pt>
    <dgm:pt modelId="{87408482-7939-4A7D-AB5E-BFC49F11190C}" type="pres">
      <dgm:prSet presAssocID="{3FA15592-F2B2-47B5-B2C3-0D620EB34985}" presName="points" presStyleCnt="0"/>
      <dgm:spPr/>
    </dgm:pt>
    <dgm:pt modelId="{AA7CFB6B-C328-4356-BB0E-3D148A135ED5}" type="pres">
      <dgm:prSet presAssocID="{A8CBE76F-7217-4CE6-8760-C17DA3900B0D}" presName="compositeA" presStyleCnt="0"/>
      <dgm:spPr/>
    </dgm:pt>
    <dgm:pt modelId="{D288F43E-FA15-40BF-964B-FB738EC49143}" type="pres">
      <dgm:prSet presAssocID="{A8CBE76F-7217-4CE6-8760-C17DA3900B0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90E3E-15F4-4971-B650-C4DACBA6CD0C}" type="pres">
      <dgm:prSet presAssocID="{A8CBE76F-7217-4CE6-8760-C17DA3900B0D}" presName="circleA" presStyleLbl="node1" presStyleIdx="0" presStyleCnt="4"/>
      <dgm:spPr/>
    </dgm:pt>
    <dgm:pt modelId="{5C8E31B0-01B6-4927-8184-31C514B5E5E0}" type="pres">
      <dgm:prSet presAssocID="{A8CBE76F-7217-4CE6-8760-C17DA3900B0D}" presName="spaceA" presStyleCnt="0"/>
      <dgm:spPr/>
    </dgm:pt>
    <dgm:pt modelId="{0A401DC9-0B88-43BD-A112-4E68BAB32D3F}" type="pres">
      <dgm:prSet presAssocID="{F86E4F48-8DC5-4F13-BBA0-A57E7DBFD7FD}" presName="space" presStyleCnt="0"/>
      <dgm:spPr/>
    </dgm:pt>
    <dgm:pt modelId="{ECCCF977-EB58-471B-909C-3917B984397B}" type="pres">
      <dgm:prSet presAssocID="{84F9B8FB-2E37-4C89-B881-B6ED475AA199}" presName="compositeB" presStyleCnt="0"/>
      <dgm:spPr/>
    </dgm:pt>
    <dgm:pt modelId="{CFC94E2B-1FB3-4403-BF7E-27FB7DE84C00}" type="pres">
      <dgm:prSet presAssocID="{84F9B8FB-2E37-4C89-B881-B6ED475AA19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FB015-CEA0-4E85-9B4C-289FFDD60363}" type="pres">
      <dgm:prSet presAssocID="{84F9B8FB-2E37-4C89-B881-B6ED475AA199}" presName="circleB" presStyleLbl="node1" presStyleIdx="1" presStyleCnt="4"/>
      <dgm:spPr/>
    </dgm:pt>
    <dgm:pt modelId="{94F36A51-CAA4-4E94-9768-178456BC428C}" type="pres">
      <dgm:prSet presAssocID="{84F9B8FB-2E37-4C89-B881-B6ED475AA199}" presName="spaceB" presStyleCnt="0"/>
      <dgm:spPr/>
    </dgm:pt>
    <dgm:pt modelId="{F686CDE8-6908-4DA3-B3D5-A4EF8A6A770E}" type="pres">
      <dgm:prSet presAssocID="{AA77B13F-CF5F-409B-9EBE-C79E99897BFB}" presName="space" presStyleCnt="0"/>
      <dgm:spPr/>
    </dgm:pt>
    <dgm:pt modelId="{2D39D7D3-E9C3-408B-84C0-DD2525C7035B}" type="pres">
      <dgm:prSet presAssocID="{180B1D57-5E1D-48C6-9427-7FA1080DED11}" presName="compositeA" presStyleCnt="0"/>
      <dgm:spPr/>
    </dgm:pt>
    <dgm:pt modelId="{F7896C8E-800C-458B-AB72-EE038308EBAF}" type="pres">
      <dgm:prSet presAssocID="{180B1D57-5E1D-48C6-9427-7FA1080DED11}" presName="textA" presStyleLbl="revTx" presStyleIdx="2" presStyleCnt="4">
        <dgm:presLayoutVars>
          <dgm:bulletEnabled val="1"/>
        </dgm:presLayoutVars>
      </dgm:prSet>
      <dgm:spPr/>
    </dgm:pt>
    <dgm:pt modelId="{D78032AA-6599-49D4-A0D7-62ECBF7AEE60}" type="pres">
      <dgm:prSet presAssocID="{180B1D57-5E1D-48C6-9427-7FA1080DED11}" presName="circleA" presStyleLbl="node1" presStyleIdx="2" presStyleCnt="4"/>
      <dgm:spPr/>
    </dgm:pt>
    <dgm:pt modelId="{B4F7F4C0-7136-427C-91F0-83B22242A26B}" type="pres">
      <dgm:prSet presAssocID="{180B1D57-5E1D-48C6-9427-7FA1080DED11}" presName="spaceA" presStyleCnt="0"/>
      <dgm:spPr/>
    </dgm:pt>
    <dgm:pt modelId="{39C02E82-1ED3-470A-8D3D-F3353D5BC1DD}" type="pres">
      <dgm:prSet presAssocID="{EFE96913-82AC-46EF-95E7-CB1EDE708482}" presName="space" presStyleCnt="0"/>
      <dgm:spPr/>
    </dgm:pt>
    <dgm:pt modelId="{2491E0E6-8290-439E-832D-A9FF4135DA8D}" type="pres">
      <dgm:prSet presAssocID="{5092CBEF-454C-433A-82FB-9EB153A6512C}" presName="compositeB" presStyleCnt="0"/>
      <dgm:spPr/>
    </dgm:pt>
    <dgm:pt modelId="{0DF5031B-FD1E-488A-91F7-6381C2B941F5}" type="pres">
      <dgm:prSet presAssocID="{5092CBEF-454C-433A-82FB-9EB153A6512C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9A137-CB55-4A71-B765-EB3FB9D31530}" type="pres">
      <dgm:prSet presAssocID="{5092CBEF-454C-433A-82FB-9EB153A6512C}" presName="circleB" presStyleLbl="node1" presStyleIdx="3" presStyleCnt="4"/>
      <dgm:spPr/>
    </dgm:pt>
    <dgm:pt modelId="{F0F55E8A-6128-47C2-919E-F0670CC6D421}" type="pres">
      <dgm:prSet presAssocID="{5092CBEF-454C-433A-82FB-9EB153A6512C}" presName="spaceB" presStyleCnt="0"/>
      <dgm:spPr/>
    </dgm:pt>
  </dgm:ptLst>
  <dgm:cxnLst>
    <dgm:cxn modelId="{54C20D8B-0932-4254-996F-E8A7DE200D37}" srcId="{3FA15592-F2B2-47B5-B2C3-0D620EB34985}" destId="{180B1D57-5E1D-48C6-9427-7FA1080DED11}" srcOrd="2" destOrd="0" parTransId="{7CE559D2-E15F-4219-B16E-9DC07DA57033}" sibTransId="{EFE96913-82AC-46EF-95E7-CB1EDE708482}"/>
    <dgm:cxn modelId="{7C4E4ECD-7BA4-44E8-A477-A23CCFC7AA25}" srcId="{3FA15592-F2B2-47B5-B2C3-0D620EB34985}" destId="{84F9B8FB-2E37-4C89-B881-B6ED475AA199}" srcOrd="1" destOrd="0" parTransId="{F9D1DE14-0836-4078-A142-2C4C1854658B}" sibTransId="{AA77B13F-CF5F-409B-9EBE-C79E99897BFB}"/>
    <dgm:cxn modelId="{2959C451-F2B9-4F1D-B3DA-BCDD2E07BC28}" type="presOf" srcId="{A8CBE76F-7217-4CE6-8760-C17DA3900B0D}" destId="{D288F43E-FA15-40BF-964B-FB738EC49143}" srcOrd="0" destOrd="0" presId="urn:microsoft.com/office/officeart/2005/8/layout/hProcess11"/>
    <dgm:cxn modelId="{FDE0A6BD-7AB5-4961-ABE0-48A6715CA964}" type="presOf" srcId="{180B1D57-5E1D-48C6-9427-7FA1080DED11}" destId="{F7896C8E-800C-458B-AB72-EE038308EBAF}" srcOrd="0" destOrd="0" presId="urn:microsoft.com/office/officeart/2005/8/layout/hProcess11"/>
    <dgm:cxn modelId="{3C34062F-5E6B-4AEB-86C9-25F8A93CCDC9}" type="presOf" srcId="{5092CBEF-454C-433A-82FB-9EB153A6512C}" destId="{0DF5031B-FD1E-488A-91F7-6381C2B941F5}" srcOrd="0" destOrd="0" presId="urn:microsoft.com/office/officeart/2005/8/layout/hProcess11"/>
    <dgm:cxn modelId="{163D73EC-1B13-46D0-A5FB-CD61B02C2FDB}" srcId="{3FA15592-F2B2-47B5-B2C3-0D620EB34985}" destId="{5092CBEF-454C-433A-82FB-9EB153A6512C}" srcOrd="3" destOrd="0" parTransId="{23906F34-5C9F-438C-9FA3-E63BF8202562}" sibTransId="{67EB34BE-6D68-4D14-A4DD-74EB8C18DA71}"/>
    <dgm:cxn modelId="{C65107EA-A4E4-4292-AB07-52163B80F1BB}" type="presOf" srcId="{84F9B8FB-2E37-4C89-B881-B6ED475AA199}" destId="{CFC94E2B-1FB3-4403-BF7E-27FB7DE84C00}" srcOrd="0" destOrd="0" presId="urn:microsoft.com/office/officeart/2005/8/layout/hProcess11"/>
    <dgm:cxn modelId="{B017F2CA-F674-4D82-BBB9-81B2B98C2C55}" srcId="{3FA15592-F2B2-47B5-B2C3-0D620EB34985}" destId="{A8CBE76F-7217-4CE6-8760-C17DA3900B0D}" srcOrd="0" destOrd="0" parTransId="{CEECF30F-0904-41E4-BA92-19B30AA8179B}" sibTransId="{F86E4F48-8DC5-4F13-BBA0-A57E7DBFD7FD}"/>
    <dgm:cxn modelId="{2E46ABFC-C327-43E2-BD22-A2263A0546F0}" type="presOf" srcId="{3FA15592-F2B2-47B5-B2C3-0D620EB34985}" destId="{295C9892-51BF-4DC8-9436-26853E53D10D}" srcOrd="0" destOrd="0" presId="urn:microsoft.com/office/officeart/2005/8/layout/hProcess11"/>
    <dgm:cxn modelId="{37B6867F-630E-48DE-A48D-1F8BF6FE0CA7}" type="presParOf" srcId="{295C9892-51BF-4DC8-9436-26853E53D10D}" destId="{32F66ECF-9075-4545-B605-CD1CA09F7984}" srcOrd="0" destOrd="0" presId="urn:microsoft.com/office/officeart/2005/8/layout/hProcess11"/>
    <dgm:cxn modelId="{C13F8294-24FB-416D-B35C-022A00C6F935}" type="presParOf" srcId="{295C9892-51BF-4DC8-9436-26853E53D10D}" destId="{87408482-7939-4A7D-AB5E-BFC49F11190C}" srcOrd="1" destOrd="0" presId="urn:microsoft.com/office/officeart/2005/8/layout/hProcess11"/>
    <dgm:cxn modelId="{C8C6D41A-BFE5-4389-9C8D-A00DAB9B60A1}" type="presParOf" srcId="{87408482-7939-4A7D-AB5E-BFC49F11190C}" destId="{AA7CFB6B-C328-4356-BB0E-3D148A135ED5}" srcOrd="0" destOrd="0" presId="urn:microsoft.com/office/officeart/2005/8/layout/hProcess11"/>
    <dgm:cxn modelId="{B4303C04-A538-48FA-A397-745640313D78}" type="presParOf" srcId="{AA7CFB6B-C328-4356-BB0E-3D148A135ED5}" destId="{D288F43E-FA15-40BF-964B-FB738EC49143}" srcOrd="0" destOrd="0" presId="urn:microsoft.com/office/officeart/2005/8/layout/hProcess11"/>
    <dgm:cxn modelId="{4B97A1BB-C1C4-458B-9198-D946F8E8D7BE}" type="presParOf" srcId="{AA7CFB6B-C328-4356-BB0E-3D148A135ED5}" destId="{87790E3E-15F4-4971-B650-C4DACBA6CD0C}" srcOrd="1" destOrd="0" presId="urn:microsoft.com/office/officeart/2005/8/layout/hProcess11"/>
    <dgm:cxn modelId="{D9F51D0E-8D5D-4554-BE8A-C1CF80A46A74}" type="presParOf" srcId="{AA7CFB6B-C328-4356-BB0E-3D148A135ED5}" destId="{5C8E31B0-01B6-4927-8184-31C514B5E5E0}" srcOrd="2" destOrd="0" presId="urn:microsoft.com/office/officeart/2005/8/layout/hProcess11"/>
    <dgm:cxn modelId="{3D1046E0-D7F3-4A58-9C8B-7932C1B47BA9}" type="presParOf" srcId="{87408482-7939-4A7D-AB5E-BFC49F11190C}" destId="{0A401DC9-0B88-43BD-A112-4E68BAB32D3F}" srcOrd="1" destOrd="0" presId="urn:microsoft.com/office/officeart/2005/8/layout/hProcess11"/>
    <dgm:cxn modelId="{26E6BE57-2F0C-498A-8F1F-5581C4C92FAF}" type="presParOf" srcId="{87408482-7939-4A7D-AB5E-BFC49F11190C}" destId="{ECCCF977-EB58-471B-909C-3917B984397B}" srcOrd="2" destOrd="0" presId="urn:microsoft.com/office/officeart/2005/8/layout/hProcess11"/>
    <dgm:cxn modelId="{813E76A2-1AEC-4BA3-98C1-805330799717}" type="presParOf" srcId="{ECCCF977-EB58-471B-909C-3917B984397B}" destId="{CFC94E2B-1FB3-4403-BF7E-27FB7DE84C00}" srcOrd="0" destOrd="0" presId="urn:microsoft.com/office/officeart/2005/8/layout/hProcess11"/>
    <dgm:cxn modelId="{D5AEDD3B-0B69-473C-B107-FD94E4DCDABC}" type="presParOf" srcId="{ECCCF977-EB58-471B-909C-3917B984397B}" destId="{238FB015-CEA0-4E85-9B4C-289FFDD60363}" srcOrd="1" destOrd="0" presId="urn:microsoft.com/office/officeart/2005/8/layout/hProcess11"/>
    <dgm:cxn modelId="{92F30156-FBC3-4323-A70B-DC68CF41DEBB}" type="presParOf" srcId="{ECCCF977-EB58-471B-909C-3917B984397B}" destId="{94F36A51-CAA4-4E94-9768-178456BC428C}" srcOrd="2" destOrd="0" presId="urn:microsoft.com/office/officeart/2005/8/layout/hProcess11"/>
    <dgm:cxn modelId="{5FC1D1B5-948C-49FE-94AF-C9F7C392C697}" type="presParOf" srcId="{87408482-7939-4A7D-AB5E-BFC49F11190C}" destId="{F686CDE8-6908-4DA3-B3D5-A4EF8A6A770E}" srcOrd="3" destOrd="0" presId="urn:microsoft.com/office/officeart/2005/8/layout/hProcess11"/>
    <dgm:cxn modelId="{F74D6F51-9B65-443C-927E-F2143139C77F}" type="presParOf" srcId="{87408482-7939-4A7D-AB5E-BFC49F11190C}" destId="{2D39D7D3-E9C3-408B-84C0-DD2525C7035B}" srcOrd="4" destOrd="0" presId="urn:microsoft.com/office/officeart/2005/8/layout/hProcess11"/>
    <dgm:cxn modelId="{BFDC8E64-813B-4A1A-9F04-36805B060B67}" type="presParOf" srcId="{2D39D7D3-E9C3-408B-84C0-DD2525C7035B}" destId="{F7896C8E-800C-458B-AB72-EE038308EBAF}" srcOrd="0" destOrd="0" presId="urn:microsoft.com/office/officeart/2005/8/layout/hProcess11"/>
    <dgm:cxn modelId="{C877FF6B-A3B2-4772-ABAF-F5AB0EC3E144}" type="presParOf" srcId="{2D39D7D3-E9C3-408B-84C0-DD2525C7035B}" destId="{D78032AA-6599-49D4-A0D7-62ECBF7AEE60}" srcOrd="1" destOrd="0" presId="urn:microsoft.com/office/officeart/2005/8/layout/hProcess11"/>
    <dgm:cxn modelId="{4462FC1D-BE91-43B0-A37E-8F1B9F0C2CC6}" type="presParOf" srcId="{2D39D7D3-E9C3-408B-84C0-DD2525C7035B}" destId="{B4F7F4C0-7136-427C-91F0-83B22242A26B}" srcOrd="2" destOrd="0" presId="urn:microsoft.com/office/officeart/2005/8/layout/hProcess11"/>
    <dgm:cxn modelId="{56B4A344-59E3-4FB8-8780-10DA0587A5A6}" type="presParOf" srcId="{87408482-7939-4A7D-AB5E-BFC49F11190C}" destId="{39C02E82-1ED3-470A-8D3D-F3353D5BC1DD}" srcOrd="5" destOrd="0" presId="urn:microsoft.com/office/officeart/2005/8/layout/hProcess11"/>
    <dgm:cxn modelId="{EA990B0A-02F2-467D-B32C-796BEF6118EC}" type="presParOf" srcId="{87408482-7939-4A7D-AB5E-BFC49F11190C}" destId="{2491E0E6-8290-439E-832D-A9FF4135DA8D}" srcOrd="6" destOrd="0" presId="urn:microsoft.com/office/officeart/2005/8/layout/hProcess11"/>
    <dgm:cxn modelId="{90AFA4F1-7D32-42D6-A062-319369535952}" type="presParOf" srcId="{2491E0E6-8290-439E-832D-A9FF4135DA8D}" destId="{0DF5031B-FD1E-488A-91F7-6381C2B941F5}" srcOrd="0" destOrd="0" presId="urn:microsoft.com/office/officeart/2005/8/layout/hProcess11"/>
    <dgm:cxn modelId="{B4E063A9-9C14-4747-B7C0-34CE01749621}" type="presParOf" srcId="{2491E0E6-8290-439E-832D-A9FF4135DA8D}" destId="{6AE9A137-CB55-4A71-B765-EB3FB9D31530}" srcOrd="1" destOrd="0" presId="urn:microsoft.com/office/officeart/2005/8/layout/hProcess11"/>
    <dgm:cxn modelId="{D97BBA00-8691-4E69-95DD-57F96A851B85}" type="presParOf" srcId="{2491E0E6-8290-439E-832D-A9FF4135DA8D}" destId="{F0F55E8A-6128-47C2-919E-F0670CC6D42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66ECF-9075-4545-B605-CD1CA09F7984}">
      <dsp:nvSpPr>
        <dsp:cNvPr id="0" name=""/>
        <dsp:cNvSpPr/>
      </dsp:nvSpPr>
      <dsp:spPr>
        <a:xfrm>
          <a:off x="0" y="1215389"/>
          <a:ext cx="10058399" cy="16205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8F43E-FA15-40BF-964B-FB738EC49143}">
      <dsp:nvSpPr>
        <dsp:cNvPr id="0" name=""/>
        <dsp:cNvSpPr/>
      </dsp:nvSpPr>
      <dsp:spPr>
        <a:xfrm>
          <a:off x="4530" y="0"/>
          <a:ext cx="2179156" cy="162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Produksi Alat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(mid Okt 2014 s/d awal Nov 2014)</a:t>
          </a:r>
          <a:endParaRPr lang="en-US" sz="2200" kern="1200" dirty="0"/>
        </a:p>
      </dsp:txBody>
      <dsp:txXfrm>
        <a:off x="4530" y="0"/>
        <a:ext cx="2179156" cy="1620520"/>
      </dsp:txXfrm>
    </dsp:sp>
    <dsp:sp modelId="{87790E3E-15F4-4971-B650-C4DACBA6CD0C}">
      <dsp:nvSpPr>
        <dsp:cNvPr id="0" name=""/>
        <dsp:cNvSpPr/>
      </dsp:nvSpPr>
      <dsp:spPr>
        <a:xfrm>
          <a:off x="891543" y="1823085"/>
          <a:ext cx="405130" cy="405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94E2B-1FB3-4403-BF7E-27FB7DE84C00}">
      <dsp:nvSpPr>
        <dsp:cNvPr id="0" name=""/>
        <dsp:cNvSpPr/>
      </dsp:nvSpPr>
      <dsp:spPr>
        <a:xfrm>
          <a:off x="2292644" y="2430779"/>
          <a:ext cx="2179156" cy="162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Perakitan Alat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(awal s/d mid Nov 2014)</a:t>
          </a:r>
          <a:endParaRPr lang="en-US" sz="2200" kern="1200" dirty="0"/>
        </a:p>
      </dsp:txBody>
      <dsp:txXfrm>
        <a:off x="2292644" y="2430779"/>
        <a:ext cx="2179156" cy="1620520"/>
      </dsp:txXfrm>
    </dsp:sp>
    <dsp:sp modelId="{238FB015-CEA0-4E85-9B4C-289FFDD60363}">
      <dsp:nvSpPr>
        <dsp:cNvPr id="0" name=""/>
        <dsp:cNvSpPr/>
      </dsp:nvSpPr>
      <dsp:spPr>
        <a:xfrm>
          <a:off x="3179657" y="1823085"/>
          <a:ext cx="405130" cy="405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96C8E-800C-458B-AB72-EE038308EBAF}">
      <dsp:nvSpPr>
        <dsp:cNvPr id="0" name=""/>
        <dsp:cNvSpPr/>
      </dsp:nvSpPr>
      <dsp:spPr>
        <a:xfrm>
          <a:off x="4580758" y="0"/>
          <a:ext cx="2179156" cy="162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Pelatihan petugas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(awal s/d mid Nov 2014)</a:t>
          </a:r>
          <a:endParaRPr lang="en-US" sz="2200" kern="1200" dirty="0"/>
        </a:p>
      </dsp:txBody>
      <dsp:txXfrm>
        <a:off x="4580758" y="0"/>
        <a:ext cx="2179156" cy="1620520"/>
      </dsp:txXfrm>
    </dsp:sp>
    <dsp:sp modelId="{D78032AA-6599-49D4-A0D7-62ECBF7AEE60}">
      <dsp:nvSpPr>
        <dsp:cNvPr id="0" name=""/>
        <dsp:cNvSpPr/>
      </dsp:nvSpPr>
      <dsp:spPr>
        <a:xfrm>
          <a:off x="5467772" y="1823085"/>
          <a:ext cx="405130" cy="405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5031B-FD1E-488A-91F7-6381C2B941F5}">
      <dsp:nvSpPr>
        <dsp:cNvPr id="0" name=""/>
        <dsp:cNvSpPr/>
      </dsp:nvSpPr>
      <dsp:spPr>
        <a:xfrm>
          <a:off x="6868873" y="2430779"/>
          <a:ext cx="2179156" cy="162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Instalasi Alat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(mid s/d akhir Nov 2014)</a:t>
          </a:r>
          <a:endParaRPr lang="en-US" sz="2200" kern="1200" dirty="0"/>
        </a:p>
      </dsp:txBody>
      <dsp:txXfrm>
        <a:off x="6868873" y="2430779"/>
        <a:ext cx="2179156" cy="1620520"/>
      </dsp:txXfrm>
    </dsp:sp>
    <dsp:sp modelId="{6AE9A137-CB55-4A71-B765-EB3FB9D31530}">
      <dsp:nvSpPr>
        <dsp:cNvPr id="0" name=""/>
        <dsp:cNvSpPr/>
      </dsp:nvSpPr>
      <dsp:spPr>
        <a:xfrm>
          <a:off x="7755886" y="1823085"/>
          <a:ext cx="405130" cy="405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10/13/2014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10/13/2014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PHRI Notes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Spesifikasi Alat PHRI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Alat dapat digunakan untuk satu cash register</a:t>
            </a:r>
          </a:p>
          <a:p>
            <a:r>
              <a:rPr lang="en-US" dirty="0" smtClean="0"/>
              <a:t>Alat menggunakan catu daya external</a:t>
            </a:r>
          </a:p>
          <a:p>
            <a:r>
              <a:rPr lang="en-US" dirty="0" smtClean="0"/>
              <a:t>Alat berkomunikasi secara serial dengan cash register</a:t>
            </a:r>
          </a:p>
          <a:p>
            <a:r>
              <a:rPr lang="en-US" dirty="0" smtClean="0"/>
              <a:t>Alat terhubung internet dengan GPRS/3G modem</a:t>
            </a:r>
          </a:p>
          <a:p>
            <a:r>
              <a:rPr lang="en-US" dirty="0" smtClean="0"/>
              <a:t>Alat mencatat data transaksi dari memory cash register</a:t>
            </a:r>
          </a:p>
          <a:p>
            <a:r>
              <a:rPr lang="en-US" dirty="0" smtClean="0"/>
              <a:t>Alat mengirim data transaksi ke server pada waktu yang ditentukan (misalnya </a:t>
            </a:r>
            <a:r>
              <a:rPr lang="en-US" i="1" dirty="0" smtClean="0"/>
              <a:t>off-peak </a:t>
            </a:r>
            <a:r>
              <a:rPr lang="en-US" dirty="0" smtClean="0"/>
              <a:t>restoran setelah makan siang atau sebelum restoran tutup)</a:t>
            </a:r>
          </a:p>
        </p:txBody>
      </p:sp>
    </p:spTree>
    <p:extLst>
      <p:ext uri="{BB962C8B-B14F-4D97-AF65-F5344CB8AC3E}">
        <p14:creationId xmlns:p14="http://schemas.microsoft.com/office/powerpoint/2010/main" val="36811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PHRI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453204"/>
              </p:ext>
            </p:extLst>
          </p:nvPr>
        </p:nvGraphicFramePr>
        <p:xfrm>
          <a:off x="1069848" y="1876202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186" y="5872765"/>
            <a:ext cx="723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Catatan</a:t>
            </a:r>
            <a:r>
              <a:rPr lang="en-US" dirty="0" smtClean="0"/>
              <a:t>: Kita buat timelinenya strict agar kita punya </a:t>
            </a:r>
            <a:r>
              <a:rPr lang="en-US" b="1" dirty="0" smtClean="0"/>
              <a:t>cadangan</a:t>
            </a:r>
            <a:r>
              <a:rPr lang="en-US" dirty="0" smtClean="0"/>
              <a:t> waktu sampai Des 2014, kalo ada proses yang molor nantinya.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Penjelasan Tidak Bisa </a:t>
            </a:r>
            <a:r>
              <a:rPr lang="en-US" i="1" dirty="0" smtClean="0"/>
              <a:t>Real-time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Alat tidak dapat mengambil data transaksi secara real-time karena tidak ada port data real-time pada cash register.</a:t>
            </a:r>
          </a:p>
          <a:p>
            <a:r>
              <a:rPr lang="en-US" dirty="0" smtClean="0"/>
              <a:t>Workaround dari masalah ini adalah dengan membongkar cash register dan membaca data biner dari printer.</a:t>
            </a:r>
          </a:p>
          <a:p>
            <a:r>
              <a:rPr lang="en-US" dirty="0" smtClean="0"/>
              <a:t>Namun, membaca data biner dari printer merupakan proses dengan tingkat kesulitan tinggi (menerjemahkan kode mesin ke bahasa manusia) serta rentan terhadap kesalahan pembacaan.</a:t>
            </a:r>
          </a:p>
          <a:p>
            <a:r>
              <a:rPr lang="en-US" dirty="0" smtClean="0"/>
              <a:t>Berdasarkan hal tersebut, maka pembacaan data dipilih tidak </a:t>
            </a:r>
            <a:r>
              <a:rPr lang="en-US" i="1" dirty="0" smtClean="0"/>
              <a:t>real-time</a:t>
            </a:r>
            <a:r>
              <a:rPr lang="en-US" dirty="0" smtClean="0"/>
              <a:t> dengan membaca langsung dari memori cash register, untuk menjaga kualitas pembacaan data tetap baik dan benar.</a:t>
            </a:r>
          </a:p>
        </p:txBody>
      </p:sp>
    </p:spTree>
    <p:extLst>
      <p:ext uri="{BB962C8B-B14F-4D97-AF65-F5344CB8AC3E}">
        <p14:creationId xmlns:p14="http://schemas.microsoft.com/office/powerpoint/2010/main" val="38380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</TotalTime>
  <Words>215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Georgia</vt:lpstr>
      <vt:lpstr>Trebuchet MS</vt:lpstr>
      <vt:lpstr>Wingdings</vt:lpstr>
      <vt:lpstr>Wood Type</vt:lpstr>
      <vt:lpstr>PHRI Notes</vt:lpstr>
      <vt:lpstr>Spesifikasi Alat PHRI</vt:lpstr>
      <vt:lpstr>Timeline PHRI</vt:lpstr>
      <vt:lpstr>Penjelasan Tidak Bisa Real-time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tritronik</dc:creator>
  <cp:lastModifiedBy>tritronik</cp:lastModifiedBy>
  <cp:revision>14</cp:revision>
  <dcterms:created xsi:type="dcterms:W3CDTF">2014-10-13T05:23:39Z</dcterms:created>
  <dcterms:modified xsi:type="dcterms:W3CDTF">2014-10-13T05:59:37Z</dcterms:modified>
</cp:coreProperties>
</file>