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2"/>
  </p:sldMasterIdLst>
  <p:notesMasterIdLst>
    <p:notesMasterId r:id="rId20"/>
  </p:notesMasterIdLst>
  <p:handoutMasterIdLst>
    <p:handoutMasterId r:id="rId21"/>
  </p:handoutMasterIdLst>
  <p:sldIdLst>
    <p:sldId id="257" r:id="rId3"/>
    <p:sldId id="263" r:id="rId4"/>
    <p:sldId id="278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3178" autoAdjust="0"/>
  </p:normalViewPr>
  <p:slideViewPr>
    <p:cSldViewPr snapToGrid="0">
      <p:cViewPr>
        <p:scale>
          <a:sx n="100" d="100"/>
          <a:sy n="100" d="100"/>
        </p:scale>
        <p:origin x="-420" y="-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34270B-667D-42F1-84F1-582201026974}" type="doc">
      <dgm:prSet loTypeId="urn:microsoft.com/office/officeart/2005/8/layout/hierarchy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B4CF1E9-5472-4972-AABC-7328623DA0C0}">
      <dgm:prSet phldrT="[Text]"/>
      <dgm:spPr/>
      <dgm:t>
        <a:bodyPr/>
        <a:lstStyle/>
        <a:p>
          <a:r>
            <a:rPr lang="en-US" dirty="0" smtClean="0"/>
            <a:t>PHRI Website</a:t>
          </a:r>
          <a:endParaRPr lang="en-US" dirty="0"/>
        </a:p>
      </dgm:t>
    </dgm:pt>
    <dgm:pt modelId="{F422EFF2-0731-4CED-808F-9845B2113BE0}" type="parTrans" cxnId="{05472370-7A40-4DBA-84EA-77749E4EE406}">
      <dgm:prSet/>
      <dgm:spPr/>
      <dgm:t>
        <a:bodyPr/>
        <a:lstStyle/>
        <a:p>
          <a:endParaRPr lang="en-US"/>
        </a:p>
      </dgm:t>
    </dgm:pt>
    <dgm:pt modelId="{9B10EEF1-1D88-4FC5-8E73-3FAC33860B51}" type="sibTrans" cxnId="{05472370-7A40-4DBA-84EA-77749E4EE406}">
      <dgm:prSet/>
      <dgm:spPr/>
      <dgm:t>
        <a:bodyPr/>
        <a:lstStyle/>
        <a:p>
          <a:endParaRPr lang="en-US"/>
        </a:p>
      </dgm:t>
    </dgm:pt>
    <dgm:pt modelId="{0ABEA9EF-A2CD-4DDB-8E59-502333786E35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en-US" dirty="0"/>
        </a:p>
      </dgm:t>
    </dgm:pt>
    <dgm:pt modelId="{D1490D56-4ECC-4B85-9E59-68F71637D94F}" type="parTrans" cxnId="{FD98C538-5871-47F1-B74F-234ED88B3B4A}">
      <dgm:prSet/>
      <dgm:spPr/>
      <dgm:t>
        <a:bodyPr/>
        <a:lstStyle/>
        <a:p>
          <a:endParaRPr lang="en-US"/>
        </a:p>
      </dgm:t>
    </dgm:pt>
    <dgm:pt modelId="{54A8C2B6-A0D1-4CDB-90DF-F71A5E11CBED}" type="sibTrans" cxnId="{FD98C538-5871-47F1-B74F-234ED88B3B4A}">
      <dgm:prSet/>
      <dgm:spPr/>
      <dgm:t>
        <a:bodyPr/>
        <a:lstStyle/>
        <a:p>
          <a:endParaRPr lang="en-US"/>
        </a:p>
      </dgm:t>
    </dgm:pt>
    <dgm:pt modelId="{AAFDF68D-DCC7-4275-BD05-47FF6D0A74F2}">
      <dgm:prSet phldrT="[Text]"/>
      <dgm:spPr/>
      <dgm:t>
        <a:bodyPr/>
        <a:lstStyle/>
        <a:p>
          <a:r>
            <a:rPr lang="en-US" dirty="0" smtClean="0"/>
            <a:t>Business intelligence</a:t>
          </a:r>
          <a:endParaRPr lang="en-US" dirty="0"/>
        </a:p>
      </dgm:t>
    </dgm:pt>
    <dgm:pt modelId="{9C21F68A-668E-40BF-807B-F00CD19F9170}" type="parTrans" cxnId="{270BD512-29DA-4B88-837B-AEA75F5D8007}">
      <dgm:prSet/>
      <dgm:spPr/>
      <dgm:t>
        <a:bodyPr/>
        <a:lstStyle/>
        <a:p>
          <a:endParaRPr lang="en-US"/>
        </a:p>
      </dgm:t>
    </dgm:pt>
    <dgm:pt modelId="{0889B4B1-D55B-46E7-89E4-04CB90A8DA91}" type="sibTrans" cxnId="{270BD512-29DA-4B88-837B-AEA75F5D8007}">
      <dgm:prSet/>
      <dgm:spPr/>
      <dgm:t>
        <a:bodyPr/>
        <a:lstStyle/>
        <a:p>
          <a:endParaRPr lang="en-US"/>
        </a:p>
      </dgm:t>
    </dgm:pt>
    <dgm:pt modelId="{287285DD-4E19-4F64-82D8-8728CF753F93}">
      <dgm:prSet phldrT="[Text]"/>
      <dgm:spPr/>
      <dgm:t>
        <a:bodyPr/>
        <a:lstStyle/>
        <a:p>
          <a:r>
            <a:rPr lang="en-US" dirty="0" smtClean="0"/>
            <a:t>Reporting</a:t>
          </a:r>
          <a:endParaRPr lang="en-US" dirty="0"/>
        </a:p>
      </dgm:t>
    </dgm:pt>
    <dgm:pt modelId="{C32668E6-420E-4942-A310-67A2B4E019EA}" type="parTrans" cxnId="{2062EEDB-9924-48D7-98FF-E3C6C1EEB885}">
      <dgm:prSet/>
      <dgm:spPr/>
      <dgm:t>
        <a:bodyPr/>
        <a:lstStyle/>
        <a:p>
          <a:endParaRPr lang="en-US"/>
        </a:p>
      </dgm:t>
    </dgm:pt>
    <dgm:pt modelId="{FC4FEC82-099C-4A67-BC0B-3F6B5DE44DEC}" type="sibTrans" cxnId="{2062EEDB-9924-48D7-98FF-E3C6C1EEB885}">
      <dgm:prSet/>
      <dgm:spPr/>
      <dgm:t>
        <a:bodyPr/>
        <a:lstStyle/>
        <a:p>
          <a:endParaRPr lang="en-US"/>
        </a:p>
      </dgm:t>
    </dgm:pt>
    <dgm:pt modelId="{DFCEBA67-CD07-491E-81F4-F02B0E24B1B5}">
      <dgm:prSet phldrT="[Text]"/>
      <dgm:spPr/>
      <dgm:t>
        <a:bodyPr/>
        <a:lstStyle/>
        <a:p>
          <a:r>
            <a:rPr lang="en-US" dirty="0" smtClean="0"/>
            <a:t>Rekaman data transaksi</a:t>
          </a:r>
          <a:endParaRPr lang="en-US" dirty="0"/>
        </a:p>
      </dgm:t>
    </dgm:pt>
    <dgm:pt modelId="{530386DB-DDF8-4D55-B935-C2BB49D17CEC}" type="parTrans" cxnId="{38F84BA3-C0B6-439E-9404-F41D724F78E2}">
      <dgm:prSet/>
      <dgm:spPr/>
      <dgm:t>
        <a:bodyPr/>
        <a:lstStyle/>
        <a:p>
          <a:endParaRPr lang="en-US"/>
        </a:p>
      </dgm:t>
    </dgm:pt>
    <dgm:pt modelId="{87ED87C9-F329-49FA-BC3A-C0A2CEFFA764}" type="sibTrans" cxnId="{38F84BA3-C0B6-439E-9404-F41D724F78E2}">
      <dgm:prSet/>
      <dgm:spPr/>
      <dgm:t>
        <a:bodyPr/>
        <a:lstStyle/>
        <a:p>
          <a:endParaRPr lang="en-US"/>
        </a:p>
      </dgm:t>
    </dgm:pt>
    <dgm:pt modelId="{143E22F6-FF90-47CA-B973-994492387733}">
      <dgm:prSet phldrT="[Text]"/>
      <dgm:spPr/>
      <dgm:t>
        <a:bodyPr/>
        <a:lstStyle/>
        <a:p>
          <a:r>
            <a:rPr lang="en-US" dirty="0" smtClean="0"/>
            <a:t>Rekaman data pajak</a:t>
          </a:r>
          <a:endParaRPr lang="en-US" dirty="0"/>
        </a:p>
      </dgm:t>
    </dgm:pt>
    <dgm:pt modelId="{ED519F47-B5C2-4BB9-B4E4-77A725DD399A}" type="parTrans" cxnId="{C9DC1E4F-72C5-48A8-BF03-45A66746AED5}">
      <dgm:prSet/>
      <dgm:spPr/>
      <dgm:t>
        <a:bodyPr/>
        <a:lstStyle/>
        <a:p>
          <a:endParaRPr lang="en-US"/>
        </a:p>
      </dgm:t>
    </dgm:pt>
    <dgm:pt modelId="{68AB24F0-E6CF-44B8-95AF-C8C67D7E523B}" type="sibTrans" cxnId="{C9DC1E4F-72C5-48A8-BF03-45A66746AED5}">
      <dgm:prSet/>
      <dgm:spPr/>
      <dgm:t>
        <a:bodyPr/>
        <a:lstStyle/>
        <a:p>
          <a:endParaRPr lang="en-US"/>
        </a:p>
      </dgm:t>
    </dgm:pt>
    <dgm:pt modelId="{C243F31E-D20F-46EA-A946-9E94846AD755}">
      <dgm:prSet phldrT="[Text]"/>
      <dgm:spPr/>
      <dgm:t>
        <a:bodyPr/>
        <a:lstStyle/>
        <a:p>
          <a:r>
            <a:rPr lang="en-US" dirty="0" smtClean="0"/>
            <a:t>Daftar Restoran</a:t>
          </a:r>
          <a:endParaRPr lang="en-US" dirty="0"/>
        </a:p>
      </dgm:t>
    </dgm:pt>
    <dgm:pt modelId="{482BE87E-9943-4C6A-AE29-0FB9F2E68607}" type="parTrans" cxnId="{57DECD18-D6FC-4FEE-AE8E-65D50B961D55}">
      <dgm:prSet/>
      <dgm:spPr/>
      <dgm:t>
        <a:bodyPr/>
        <a:lstStyle/>
        <a:p>
          <a:endParaRPr lang="en-US"/>
        </a:p>
      </dgm:t>
    </dgm:pt>
    <dgm:pt modelId="{A2CD10C7-3268-474C-A976-D1D0D5237B83}" type="sibTrans" cxnId="{57DECD18-D6FC-4FEE-AE8E-65D50B961D55}">
      <dgm:prSet/>
      <dgm:spPr/>
      <dgm:t>
        <a:bodyPr/>
        <a:lstStyle/>
        <a:p>
          <a:endParaRPr lang="en-US"/>
        </a:p>
      </dgm:t>
    </dgm:pt>
    <dgm:pt modelId="{827BB11F-1F62-4852-BBDF-9F87A60F04F4}" type="pres">
      <dgm:prSet presAssocID="{9534270B-667D-42F1-84F1-58220102697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575319-2255-4BBF-BEF8-81AE583C5CF7}" type="pres">
      <dgm:prSet presAssocID="{3B4CF1E9-5472-4972-AABC-7328623DA0C0}" presName="vertOne" presStyleCnt="0"/>
      <dgm:spPr/>
    </dgm:pt>
    <dgm:pt modelId="{3FDFA56E-EF9C-4E47-BC95-4262E13459B7}" type="pres">
      <dgm:prSet presAssocID="{3B4CF1E9-5472-4972-AABC-7328623DA0C0}" presName="txOne" presStyleLbl="node0" presStyleIdx="0" presStyleCnt="1" custLinFactNeighborX="4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8A66E8-96B3-4A8D-A12B-CE931EDBFA53}" type="pres">
      <dgm:prSet presAssocID="{3B4CF1E9-5472-4972-AABC-7328623DA0C0}" presName="parTransOne" presStyleCnt="0"/>
      <dgm:spPr/>
    </dgm:pt>
    <dgm:pt modelId="{4FA1CC59-E96F-4D22-869A-8F69709486AB}" type="pres">
      <dgm:prSet presAssocID="{3B4CF1E9-5472-4972-AABC-7328623DA0C0}" presName="horzOne" presStyleCnt="0"/>
      <dgm:spPr/>
    </dgm:pt>
    <dgm:pt modelId="{F3EF4550-FAE6-4339-B1CA-DAA897968859}" type="pres">
      <dgm:prSet presAssocID="{0ABEA9EF-A2CD-4DDB-8E59-502333786E35}" presName="vertTwo" presStyleCnt="0"/>
      <dgm:spPr/>
    </dgm:pt>
    <dgm:pt modelId="{2FD48708-A6AC-4CA6-9FD5-46451CE703F2}" type="pres">
      <dgm:prSet presAssocID="{0ABEA9EF-A2CD-4DDB-8E59-502333786E35}" presName="txTwo" presStyleLbl="node2" presStyleIdx="0" presStyleCnt="3">
        <dgm:presLayoutVars>
          <dgm:chPref val="3"/>
        </dgm:presLayoutVars>
      </dgm:prSet>
      <dgm:spPr/>
    </dgm:pt>
    <dgm:pt modelId="{A24AAB84-F55B-4998-BE47-187C51AAAA73}" type="pres">
      <dgm:prSet presAssocID="{0ABEA9EF-A2CD-4DDB-8E59-502333786E35}" presName="parTransTwo" presStyleCnt="0"/>
      <dgm:spPr/>
    </dgm:pt>
    <dgm:pt modelId="{BDD35F50-B5AD-4832-BC0D-682A93FCA39F}" type="pres">
      <dgm:prSet presAssocID="{0ABEA9EF-A2CD-4DDB-8E59-502333786E35}" presName="horzTwo" presStyleCnt="0"/>
      <dgm:spPr/>
    </dgm:pt>
    <dgm:pt modelId="{C325665F-0B3E-459F-870D-B0981981EAA0}" type="pres">
      <dgm:prSet presAssocID="{DFCEBA67-CD07-491E-81F4-F02B0E24B1B5}" presName="vertThree" presStyleCnt="0"/>
      <dgm:spPr/>
    </dgm:pt>
    <dgm:pt modelId="{7A330D2B-3EC8-4313-AD95-6A173DE1AB16}" type="pres">
      <dgm:prSet presAssocID="{DFCEBA67-CD07-491E-81F4-F02B0E24B1B5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E241DF-1C8B-4CD9-A8FD-5EDCA3719E74}" type="pres">
      <dgm:prSet presAssocID="{DFCEBA67-CD07-491E-81F4-F02B0E24B1B5}" presName="horzThree" presStyleCnt="0"/>
      <dgm:spPr/>
    </dgm:pt>
    <dgm:pt modelId="{C1AF7894-2933-48A6-B25E-3F20724C6CB2}" type="pres">
      <dgm:prSet presAssocID="{54A8C2B6-A0D1-4CDB-90DF-F71A5E11CBED}" presName="sibSpaceTwo" presStyleCnt="0"/>
      <dgm:spPr/>
    </dgm:pt>
    <dgm:pt modelId="{35FBB747-59F1-4E85-A5BF-53E6BDF7EB38}" type="pres">
      <dgm:prSet presAssocID="{C243F31E-D20F-46EA-A946-9E94846AD755}" presName="vertTwo" presStyleCnt="0"/>
      <dgm:spPr/>
    </dgm:pt>
    <dgm:pt modelId="{423739BF-0DE0-4B39-AB79-50DE6264A138}" type="pres">
      <dgm:prSet presAssocID="{C243F31E-D20F-46EA-A946-9E94846AD755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A78E09-9220-47B7-B326-D4282B6C50F9}" type="pres">
      <dgm:prSet presAssocID="{C243F31E-D20F-46EA-A946-9E94846AD755}" presName="parTransTwo" presStyleCnt="0"/>
      <dgm:spPr/>
    </dgm:pt>
    <dgm:pt modelId="{2D052A7F-C107-4749-8552-3EAF8A5B0701}" type="pres">
      <dgm:prSet presAssocID="{C243F31E-D20F-46EA-A946-9E94846AD755}" presName="horzTwo" presStyleCnt="0"/>
      <dgm:spPr/>
    </dgm:pt>
    <dgm:pt modelId="{108B44C8-7990-42CF-9E5F-1FA5A7F02A4A}" type="pres">
      <dgm:prSet presAssocID="{143E22F6-FF90-47CA-B973-994492387733}" presName="vertThree" presStyleCnt="0"/>
      <dgm:spPr/>
    </dgm:pt>
    <dgm:pt modelId="{B9AEC04D-C933-497F-80FF-DCD9C97601B0}" type="pres">
      <dgm:prSet presAssocID="{143E22F6-FF90-47CA-B973-994492387733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FFE1E9-9CCA-4065-B949-5A203A17C909}" type="pres">
      <dgm:prSet presAssocID="{143E22F6-FF90-47CA-B973-994492387733}" presName="horzThree" presStyleCnt="0"/>
      <dgm:spPr/>
    </dgm:pt>
    <dgm:pt modelId="{14089D75-615A-47C1-88B2-8149DAF40868}" type="pres">
      <dgm:prSet presAssocID="{A2CD10C7-3268-474C-A976-D1D0D5237B83}" presName="sibSpaceTwo" presStyleCnt="0"/>
      <dgm:spPr/>
    </dgm:pt>
    <dgm:pt modelId="{3575ADF5-64EB-4AD4-93E9-210BE8124321}" type="pres">
      <dgm:prSet presAssocID="{AAFDF68D-DCC7-4275-BD05-47FF6D0A74F2}" presName="vertTwo" presStyleCnt="0"/>
      <dgm:spPr/>
    </dgm:pt>
    <dgm:pt modelId="{894444D7-4808-4735-8ED4-AB18EE589B70}" type="pres">
      <dgm:prSet presAssocID="{AAFDF68D-DCC7-4275-BD05-47FF6D0A74F2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D020B-D9EA-429C-9D28-618B9F77BDB5}" type="pres">
      <dgm:prSet presAssocID="{AAFDF68D-DCC7-4275-BD05-47FF6D0A74F2}" presName="parTransTwo" presStyleCnt="0"/>
      <dgm:spPr/>
    </dgm:pt>
    <dgm:pt modelId="{71A0361F-6456-4C6A-BEC8-F7E2A6C53E1F}" type="pres">
      <dgm:prSet presAssocID="{AAFDF68D-DCC7-4275-BD05-47FF6D0A74F2}" presName="horzTwo" presStyleCnt="0"/>
      <dgm:spPr/>
    </dgm:pt>
    <dgm:pt modelId="{1EDF0174-6257-46D8-B493-3C800D1395F5}" type="pres">
      <dgm:prSet presAssocID="{287285DD-4E19-4F64-82D8-8728CF753F93}" presName="vertThree" presStyleCnt="0"/>
      <dgm:spPr/>
    </dgm:pt>
    <dgm:pt modelId="{1C39228F-6D6F-4208-A1D1-D2762CDCA022}" type="pres">
      <dgm:prSet presAssocID="{287285DD-4E19-4F64-82D8-8728CF753F93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6E08C8-BE1E-42EA-97D7-7F4737C745E4}" type="pres">
      <dgm:prSet presAssocID="{287285DD-4E19-4F64-82D8-8728CF753F93}" presName="horzThree" presStyleCnt="0"/>
      <dgm:spPr/>
    </dgm:pt>
  </dgm:ptLst>
  <dgm:cxnLst>
    <dgm:cxn modelId="{0E354CA4-0FE5-49DA-9CF0-CFE504A2205B}" type="presOf" srcId="{C243F31E-D20F-46EA-A946-9E94846AD755}" destId="{423739BF-0DE0-4B39-AB79-50DE6264A138}" srcOrd="0" destOrd="0" presId="urn:microsoft.com/office/officeart/2005/8/layout/hierarchy4"/>
    <dgm:cxn modelId="{A782B52B-487A-4FBB-951F-D52DB4BBAE26}" type="presOf" srcId="{3B4CF1E9-5472-4972-AABC-7328623DA0C0}" destId="{3FDFA56E-EF9C-4E47-BC95-4262E13459B7}" srcOrd="0" destOrd="0" presId="urn:microsoft.com/office/officeart/2005/8/layout/hierarchy4"/>
    <dgm:cxn modelId="{FD98C538-5871-47F1-B74F-234ED88B3B4A}" srcId="{3B4CF1E9-5472-4972-AABC-7328623DA0C0}" destId="{0ABEA9EF-A2CD-4DDB-8E59-502333786E35}" srcOrd="0" destOrd="0" parTransId="{D1490D56-4ECC-4B85-9E59-68F71637D94F}" sibTransId="{54A8C2B6-A0D1-4CDB-90DF-F71A5E11CBED}"/>
    <dgm:cxn modelId="{80C56FE3-5197-4EC8-97E8-A52B0126799A}" type="presOf" srcId="{DFCEBA67-CD07-491E-81F4-F02B0E24B1B5}" destId="{7A330D2B-3EC8-4313-AD95-6A173DE1AB16}" srcOrd="0" destOrd="0" presId="urn:microsoft.com/office/officeart/2005/8/layout/hierarchy4"/>
    <dgm:cxn modelId="{D91E0AC6-47A7-4528-81B9-B9090028FA5F}" type="presOf" srcId="{287285DD-4E19-4F64-82D8-8728CF753F93}" destId="{1C39228F-6D6F-4208-A1D1-D2762CDCA022}" srcOrd="0" destOrd="0" presId="urn:microsoft.com/office/officeart/2005/8/layout/hierarchy4"/>
    <dgm:cxn modelId="{0C5B4429-ADEC-44F8-BABB-8F3747CEE999}" type="presOf" srcId="{AAFDF68D-DCC7-4275-BD05-47FF6D0A74F2}" destId="{894444D7-4808-4735-8ED4-AB18EE589B70}" srcOrd="0" destOrd="0" presId="urn:microsoft.com/office/officeart/2005/8/layout/hierarchy4"/>
    <dgm:cxn modelId="{2062EEDB-9924-48D7-98FF-E3C6C1EEB885}" srcId="{AAFDF68D-DCC7-4275-BD05-47FF6D0A74F2}" destId="{287285DD-4E19-4F64-82D8-8728CF753F93}" srcOrd="0" destOrd="0" parTransId="{C32668E6-420E-4942-A310-67A2B4E019EA}" sibTransId="{FC4FEC82-099C-4A67-BC0B-3F6B5DE44DEC}"/>
    <dgm:cxn modelId="{270BD512-29DA-4B88-837B-AEA75F5D8007}" srcId="{3B4CF1E9-5472-4972-AABC-7328623DA0C0}" destId="{AAFDF68D-DCC7-4275-BD05-47FF6D0A74F2}" srcOrd="2" destOrd="0" parTransId="{9C21F68A-668E-40BF-807B-F00CD19F9170}" sibTransId="{0889B4B1-D55B-46E7-89E4-04CB90A8DA91}"/>
    <dgm:cxn modelId="{0171C728-CFC5-40A7-A9FA-3307DF554EE9}" type="presOf" srcId="{0ABEA9EF-A2CD-4DDB-8E59-502333786E35}" destId="{2FD48708-A6AC-4CA6-9FD5-46451CE703F2}" srcOrd="0" destOrd="0" presId="urn:microsoft.com/office/officeart/2005/8/layout/hierarchy4"/>
    <dgm:cxn modelId="{C9DC1E4F-72C5-48A8-BF03-45A66746AED5}" srcId="{C243F31E-D20F-46EA-A946-9E94846AD755}" destId="{143E22F6-FF90-47CA-B973-994492387733}" srcOrd="0" destOrd="0" parTransId="{ED519F47-B5C2-4BB9-B4E4-77A725DD399A}" sibTransId="{68AB24F0-E6CF-44B8-95AF-C8C67D7E523B}"/>
    <dgm:cxn modelId="{0A97B411-6FCD-4A85-BDE1-73F53930FB0E}" type="presOf" srcId="{143E22F6-FF90-47CA-B973-994492387733}" destId="{B9AEC04D-C933-497F-80FF-DCD9C97601B0}" srcOrd="0" destOrd="0" presId="urn:microsoft.com/office/officeart/2005/8/layout/hierarchy4"/>
    <dgm:cxn modelId="{30F4C546-3335-4F52-A605-86104B61255F}" type="presOf" srcId="{9534270B-667D-42F1-84F1-582201026974}" destId="{827BB11F-1F62-4852-BBDF-9F87A60F04F4}" srcOrd="0" destOrd="0" presId="urn:microsoft.com/office/officeart/2005/8/layout/hierarchy4"/>
    <dgm:cxn modelId="{05472370-7A40-4DBA-84EA-77749E4EE406}" srcId="{9534270B-667D-42F1-84F1-582201026974}" destId="{3B4CF1E9-5472-4972-AABC-7328623DA0C0}" srcOrd="0" destOrd="0" parTransId="{F422EFF2-0731-4CED-808F-9845B2113BE0}" sibTransId="{9B10EEF1-1D88-4FC5-8E73-3FAC33860B51}"/>
    <dgm:cxn modelId="{38F84BA3-C0B6-439E-9404-F41D724F78E2}" srcId="{0ABEA9EF-A2CD-4DDB-8E59-502333786E35}" destId="{DFCEBA67-CD07-491E-81F4-F02B0E24B1B5}" srcOrd="0" destOrd="0" parTransId="{530386DB-DDF8-4D55-B935-C2BB49D17CEC}" sibTransId="{87ED87C9-F329-49FA-BC3A-C0A2CEFFA764}"/>
    <dgm:cxn modelId="{57DECD18-D6FC-4FEE-AE8E-65D50B961D55}" srcId="{3B4CF1E9-5472-4972-AABC-7328623DA0C0}" destId="{C243F31E-D20F-46EA-A946-9E94846AD755}" srcOrd="1" destOrd="0" parTransId="{482BE87E-9943-4C6A-AE29-0FB9F2E68607}" sibTransId="{A2CD10C7-3268-474C-A976-D1D0D5237B83}"/>
    <dgm:cxn modelId="{7458BDA2-840F-4C45-BF59-B4B711CC97AD}" type="presParOf" srcId="{827BB11F-1F62-4852-BBDF-9F87A60F04F4}" destId="{6A575319-2255-4BBF-BEF8-81AE583C5CF7}" srcOrd="0" destOrd="0" presId="urn:microsoft.com/office/officeart/2005/8/layout/hierarchy4"/>
    <dgm:cxn modelId="{156654E2-017B-4E55-A6DD-96B7273DBBE6}" type="presParOf" srcId="{6A575319-2255-4BBF-BEF8-81AE583C5CF7}" destId="{3FDFA56E-EF9C-4E47-BC95-4262E13459B7}" srcOrd="0" destOrd="0" presId="urn:microsoft.com/office/officeart/2005/8/layout/hierarchy4"/>
    <dgm:cxn modelId="{916A9AA8-BA23-45B3-8031-0516B22AC75F}" type="presParOf" srcId="{6A575319-2255-4BBF-BEF8-81AE583C5CF7}" destId="{928A66E8-96B3-4A8D-A12B-CE931EDBFA53}" srcOrd="1" destOrd="0" presId="urn:microsoft.com/office/officeart/2005/8/layout/hierarchy4"/>
    <dgm:cxn modelId="{B974BCDA-9095-4EA8-A276-A0F0BBFB8925}" type="presParOf" srcId="{6A575319-2255-4BBF-BEF8-81AE583C5CF7}" destId="{4FA1CC59-E96F-4D22-869A-8F69709486AB}" srcOrd="2" destOrd="0" presId="urn:microsoft.com/office/officeart/2005/8/layout/hierarchy4"/>
    <dgm:cxn modelId="{D954CE56-0B7A-4E98-9C33-19BE0E07E0EA}" type="presParOf" srcId="{4FA1CC59-E96F-4D22-869A-8F69709486AB}" destId="{F3EF4550-FAE6-4339-B1CA-DAA897968859}" srcOrd="0" destOrd="0" presId="urn:microsoft.com/office/officeart/2005/8/layout/hierarchy4"/>
    <dgm:cxn modelId="{4243D309-3C3A-44D9-8BE8-D9F0E30AC3E4}" type="presParOf" srcId="{F3EF4550-FAE6-4339-B1CA-DAA897968859}" destId="{2FD48708-A6AC-4CA6-9FD5-46451CE703F2}" srcOrd="0" destOrd="0" presId="urn:microsoft.com/office/officeart/2005/8/layout/hierarchy4"/>
    <dgm:cxn modelId="{FD99AD99-C1F2-4DB9-B4CA-95CE93BE1E8F}" type="presParOf" srcId="{F3EF4550-FAE6-4339-B1CA-DAA897968859}" destId="{A24AAB84-F55B-4998-BE47-187C51AAAA73}" srcOrd="1" destOrd="0" presId="urn:microsoft.com/office/officeart/2005/8/layout/hierarchy4"/>
    <dgm:cxn modelId="{09B0DFBE-86DA-42AE-BEF7-9FB862C0A228}" type="presParOf" srcId="{F3EF4550-FAE6-4339-B1CA-DAA897968859}" destId="{BDD35F50-B5AD-4832-BC0D-682A93FCA39F}" srcOrd="2" destOrd="0" presId="urn:microsoft.com/office/officeart/2005/8/layout/hierarchy4"/>
    <dgm:cxn modelId="{578EB4A8-4C52-46C2-B218-60640966F5C7}" type="presParOf" srcId="{BDD35F50-B5AD-4832-BC0D-682A93FCA39F}" destId="{C325665F-0B3E-459F-870D-B0981981EAA0}" srcOrd="0" destOrd="0" presId="urn:microsoft.com/office/officeart/2005/8/layout/hierarchy4"/>
    <dgm:cxn modelId="{ACF95F0F-3F22-4E40-A324-5D0FFEACBE2D}" type="presParOf" srcId="{C325665F-0B3E-459F-870D-B0981981EAA0}" destId="{7A330D2B-3EC8-4313-AD95-6A173DE1AB16}" srcOrd="0" destOrd="0" presId="urn:microsoft.com/office/officeart/2005/8/layout/hierarchy4"/>
    <dgm:cxn modelId="{C560FB0F-15F2-4915-9A42-2DE8237F40FB}" type="presParOf" srcId="{C325665F-0B3E-459F-870D-B0981981EAA0}" destId="{C4E241DF-1C8B-4CD9-A8FD-5EDCA3719E74}" srcOrd="1" destOrd="0" presId="urn:microsoft.com/office/officeart/2005/8/layout/hierarchy4"/>
    <dgm:cxn modelId="{4D6BD8C4-A8EA-4D64-BADB-943BEEE2E8D2}" type="presParOf" srcId="{4FA1CC59-E96F-4D22-869A-8F69709486AB}" destId="{C1AF7894-2933-48A6-B25E-3F20724C6CB2}" srcOrd="1" destOrd="0" presId="urn:microsoft.com/office/officeart/2005/8/layout/hierarchy4"/>
    <dgm:cxn modelId="{49ADEA0E-BA17-4BC6-B6C2-76B8CD256EC3}" type="presParOf" srcId="{4FA1CC59-E96F-4D22-869A-8F69709486AB}" destId="{35FBB747-59F1-4E85-A5BF-53E6BDF7EB38}" srcOrd="2" destOrd="0" presId="urn:microsoft.com/office/officeart/2005/8/layout/hierarchy4"/>
    <dgm:cxn modelId="{9A564C17-9186-48B0-B471-7F8139A14A4C}" type="presParOf" srcId="{35FBB747-59F1-4E85-A5BF-53E6BDF7EB38}" destId="{423739BF-0DE0-4B39-AB79-50DE6264A138}" srcOrd="0" destOrd="0" presId="urn:microsoft.com/office/officeart/2005/8/layout/hierarchy4"/>
    <dgm:cxn modelId="{5D78E67C-65BA-4E32-B472-EB3A3D642A46}" type="presParOf" srcId="{35FBB747-59F1-4E85-A5BF-53E6BDF7EB38}" destId="{F7A78E09-9220-47B7-B326-D4282B6C50F9}" srcOrd="1" destOrd="0" presId="urn:microsoft.com/office/officeart/2005/8/layout/hierarchy4"/>
    <dgm:cxn modelId="{1848D07D-CC54-4890-8673-5F276DF6BB04}" type="presParOf" srcId="{35FBB747-59F1-4E85-A5BF-53E6BDF7EB38}" destId="{2D052A7F-C107-4749-8552-3EAF8A5B0701}" srcOrd="2" destOrd="0" presId="urn:microsoft.com/office/officeart/2005/8/layout/hierarchy4"/>
    <dgm:cxn modelId="{88524599-41EA-4BAC-978C-1CDC9B094372}" type="presParOf" srcId="{2D052A7F-C107-4749-8552-3EAF8A5B0701}" destId="{108B44C8-7990-42CF-9E5F-1FA5A7F02A4A}" srcOrd="0" destOrd="0" presId="urn:microsoft.com/office/officeart/2005/8/layout/hierarchy4"/>
    <dgm:cxn modelId="{AEC17493-DA73-45D7-8A26-BFC0D21F3FB9}" type="presParOf" srcId="{108B44C8-7990-42CF-9E5F-1FA5A7F02A4A}" destId="{B9AEC04D-C933-497F-80FF-DCD9C97601B0}" srcOrd="0" destOrd="0" presId="urn:microsoft.com/office/officeart/2005/8/layout/hierarchy4"/>
    <dgm:cxn modelId="{E729CDC5-8A9B-46F0-BB7E-71947486695C}" type="presParOf" srcId="{108B44C8-7990-42CF-9E5F-1FA5A7F02A4A}" destId="{BEFFE1E9-9CCA-4065-B949-5A203A17C909}" srcOrd="1" destOrd="0" presId="urn:microsoft.com/office/officeart/2005/8/layout/hierarchy4"/>
    <dgm:cxn modelId="{68678ED7-69EF-45E3-B3B8-8027D35E7C49}" type="presParOf" srcId="{4FA1CC59-E96F-4D22-869A-8F69709486AB}" destId="{14089D75-615A-47C1-88B2-8149DAF40868}" srcOrd="3" destOrd="0" presId="urn:microsoft.com/office/officeart/2005/8/layout/hierarchy4"/>
    <dgm:cxn modelId="{EFD62E15-904B-4BB6-87C1-E3CBF028F98E}" type="presParOf" srcId="{4FA1CC59-E96F-4D22-869A-8F69709486AB}" destId="{3575ADF5-64EB-4AD4-93E9-210BE8124321}" srcOrd="4" destOrd="0" presId="urn:microsoft.com/office/officeart/2005/8/layout/hierarchy4"/>
    <dgm:cxn modelId="{0D504514-A0D8-4B49-A9B7-FF801F5CD871}" type="presParOf" srcId="{3575ADF5-64EB-4AD4-93E9-210BE8124321}" destId="{894444D7-4808-4735-8ED4-AB18EE589B70}" srcOrd="0" destOrd="0" presId="urn:microsoft.com/office/officeart/2005/8/layout/hierarchy4"/>
    <dgm:cxn modelId="{7A7485C2-AF42-4CE5-B2C6-FF66FAA13749}" type="presParOf" srcId="{3575ADF5-64EB-4AD4-93E9-210BE8124321}" destId="{D9DD020B-D9EA-429C-9D28-618B9F77BDB5}" srcOrd="1" destOrd="0" presId="urn:microsoft.com/office/officeart/2005/8/layout/hierarchy4"/>
    <dgm:cxn modelId="{0CB659B1-E43D-4F53-8F51-4107CAF876EC}" type="presParOf" srcId="{3575ADF5-64EB-4AD4-93E9-210BE8124321}" destId="{71A0361F-6456-4C6A-BEC8-F7E2A6C53E1F}" srcOrd="2" destOrd="0" presId="urn:microsoft.com/office/officeart/2005/8/layout/hierarchy4"/>
    <dgm:cxn modelId="{138D940A-E0B6-4E15-8B58-0762609F7FC8}" type="presParOf" srcId="{71A0361F-6456-4C6A-BEC8-F7E2A6C53E1F}" destId="{1EDF0174-6257-46D8-B493-3C800D1395F5}" srcOrd="0" destOrd="0" presId="urn:microsoft.com/office/officeart/2005/8/layout/hierarchy4"/>
    <dgm:cxn modelId="{825E81B9-32E2-4756-82F6-41CB2B556CD0}" type="presParOf" srcId="{1EDF0174-6257-46D8-B493-3C800D1395F5}" destId="{1C39228F-6D6F-4208-A1D1-D2762CDCA022}" srcOrd="0" destOrd="0" presId="urn:microsoft.com/office/officeart/2005/8/layout/hierarchy4"/>
    <dgm:cxn modelId="{A5536135-DEB2-4D6D-B3F3-F98C54498298}" type="presParOf" srcId="{1EDF0174-6257-46D8-B493-3C800D1395F5}" destId="{A36E08C8-BE1E-42EA-97D7-7F4737C745E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DEA336-D0BC-4C10-ABEE-7B05397EFF1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113464-EEDE-4CE6-8120-E29219778DBC}">
      <dgm:prSet phldrT="[Text]"/>
      <dgm:spPr/>
      <dgm:t>
        <a:bodyPr/>
        <a:lstStyle/>
        <a:p>
          <a:r>
            <a:rPr lang="en-US" dirty="0" smtClean="0"/>
            <a:t>Restoran</a:t>
          </a:r>
          <a:endParaRPr lang="en-US" dirty="0"/>
        </a:p>
      </dgm:t>
    </dgm:pt>
    <dgm:pt modelId="{8D09BF18-F812-4774-A78D-E3E551D6EBCF}" type="parTrans" cxnId="{4AFCBCCD-148C-49C5-9DBF-00DA39F60096}">
      <dgm:prSet/>
      <dgm:spPr/>
      <dgm:t>
        <a:bodyPr/>
        <a:lstStyle/>
        <a:p>
          <a:endParaRPr lang="en-US"/>
        </a:p>
      </dgm:t>
    </dgm:pt>
    <dgm:pt modelId="{1A8D26B1-D049-407B-B063-58E3A5FE9513}" type="sibTrans" cxnId="{4AFCBCCD-148C-49C5-9DBF-00DA39F60096}">
      <dgm:prSet/>
      <dgm:spPr/>
      <dgm:t>
        <a:bodyPr/>
        <a:lstStyle/>
        <a:p>
          <a:endParaRPr lang="en-US"/>
        </a:p>
      </dgm:t>
    </dgm:pt>
    <dgm:pt modelId="{CDCFAD25-1CA6-4746-A15B-AA5EEF2464F9}">
      <dgm:prSet phldrT="[Text]"/>
      <dgm:spPr/>
      <dgm:t>
        <a:bodyPr/>
        <a:lstStyle/>
        <a:p>
          <a:r>
            <a:rPr lang="en-US" dirty="0" smtClean="0"/>
            <a:t>Tap box membaca data transaksi secara otomatis </a:t>
          </a:r>
          <a:endParaRPr lang="en-US" dirty="0"/>
        </a:p>
      </dgm:t>
    </dgm:pt>
    <dgm:pt modelId="{E98719C5-153F-4BEC-B925-B8C988BAAE69}" type="parTrans" cxnId="{99F749F3-EFE6-4597-BCFD-8452B0554D2E}">
      <dgm:prSet/>
      <dgm:spPr/>
      <dgm:t>
        <a:bodyPr/>
        <a:lstStyle/>
        <a:p>
          <a:endParaRPr lang="en-US"/>
        </a:p>
      </dgm:t>
    </dgm:pt>
    <dgm:pt modelId="{9A29062A-3E84-49D0-BEEC-E5766A3D6014}" type="sibTrans" cxnId="{99F749F3-EFE6-4597-BCFD-8452B0554D2E}">
      <dgm:prSet/>
      <dgm:spPr/>
      <dgm:t>
        <a:bodyPr/>
        <a:lstStyle/>
        <a:p>
          <a:endParaRPr lang="en-US"/>
        </a:p>
      </dgm:t>
    </dgm:pt>
    <dgm:pt modelId="{B3CE8205-9BAF-439D-8A0D-197C0867FDEC}">
      <dgm:prSet phldrT="[Text]"/>
      <dgm:spPr/>
      <dgm:t>
        <a:bodyPr/>
        <a:lstStyle/>
        <a:p>
          <a:r>
            <a:rPr lang="en-US" dirty="0" smtClean="0"/>
            <a:t>Tap box mengirim data transaksi ke PHRI cloud</a:t>
          </a:r>
          <a:endParaRPr lang="en-US" dirty="0"/>
        </a:p>
      </dgm:t>
    </dgm:pt>
    <dgm:pt modelId="{C49C4A8F-E6A6-48C3-8022-8582D78796F9}" type="parTrans" cxnId="{1AB6546F-C556-4458-BAAD-1ACAAE7BA867}">
      <dgm:prSet/>
      <dgm:spPr/>
      <dgm:t>
        <a:bodyPr/>
        <a:lstStyle/>
        <a:p>
          <a:endParaRPr lang="en-US"/>
        </a:p>
      </dgm:t>
    </dgm:pt>
    <dgm:pt modelId="{38EF230B-FDE6-451C-989F-E7FCE0475D31}" type="sibTrans" cxnId="{1AB6546F-C556-4458-BAAD-1ACAAE7BA867}">
      <dgm:prSet/>
      <dgm:spPr/>
      <dgm:t>
        <a:bodyPr/>
        <a:lstStyle/>
        <a:p>
          <a:endParaRPr lang="en-US"/>
        </a:p>
      </dgm:t>
    </dgm:pt>
    <dgm:pt modelId="{8BB841B6-38E4-4CEB-B392-830F2F65F6E7}">
      <dgm:prSet phldrT="[Text]"/>
      <dgm:spPr/>
      <dgm:t>
        <a:bodyPr/>
        <a:lstStyle/>
        <a:p>
          <a:r>
            <a:rPr lang="en-US" dirty="0" smtClean="0"/>
            <a:t>Cloud</a:t>
          </a:r>
          <a:endParaRPr lang="en-US" dirty="0"/>
        </a:p>
      </dgm:t>
    </dgm:pt>
    <dgm:pt modelId="{9E0446E2-F251-41D6-A265-1B1D30973F11}" type="parTrans" cxnId="{703DE423-B7B3-436A-9F68-EF0129296692}">
      <dgm:prSet/>
      <dgm:spPr/>
      <dgm:t>
        <a:bodyPr/>
        <a:lstStyle/>
        <a:p>
          <a:endParaRPr lang="en-US"/>
        </a:p>
      </dgm:t>
    </dgm:pt>
    <dgm:pt modelId="{C3979AE5-4E42-4E73-B02D-50033FC9A229}" type="sibTrans" cxnId="{703DE423-B7B3-436A-9F68-EF0129296692}">
      <dgm:prSet/>
      <dgm:spPr/>
      <dgm:t>
        <a:bodyPr/>
        <a:lstStyle/>
        <a:p>
          <a:endParaRPr lang="en-US"/>
        </a:p>
      </dgm:t>
    </dgm:pt>
    <dgm:pt modelId="{9FC45829-E2BF-4074-B6C6-816319FA9892}">
      <dgm:prSet phldrT="[Text]"/>
      <dgm:spPr/>
      <dgm:t>
        <a:bodyPr/>
        <a:lstStyle/>
        <a:p>
          <a:r>
            <a:rPr lang="en-US" dirty="0" smtClean="0"/>
            <a:t>PHRI cloud Menerima data dari seluruh tap box</a:t>
          </a:r>
          <a:endParaRPr lang="en-US" dirty="0"/>
        </a:p>
      </dgm:t>
    </dgm:pt>
    <dgm:pt modelId="{3EA3C203-3AA2-431A-B4CF-99CE6AD86E68}" type="parTrans" cxnId="{327F3347-8BC9-4BE3-BFE2-B3AA79C35FBC}">
      <dgm:prSet/>
      <dgm:spPr/>
      <dgm:t>
        <a:bodyPr/>
        <a:lstStyle/>
        <a:p>
          <a:endParaRPr lang="en-US"/>
        </a:p>
      </dgm:t>
    </dgm:pt>
    <dgm:pt modelId="{FA7D57CD-CFCB-4221-B943-9481C91AD462}" type="sibTrans" cxnId="{327F3347-8BC9-4BE3-BFE2-B3AA79C35FBC}">
      <dgm:prSet/>
      <dgm:spPr/>
      <dgm:t>
        <a:bodyPr/>
        <a:lstStyle/>
        <a:p>
          <a:endParaRPr lang="en-US"/>
        </a:p>
      </dgm:t>
    </dgm:pt>
    <dgm:pt modelId="{CCB469FE-4047-4B74-AF25-69B814732BF2}">
      <dgm:prSet phldrT="[Text]"/>
      <dgm:spPr/>
      <dgm:t>
        <a:bodyPr/>
        <a:lstStyle/>
        <a:p>
          <a:r>
            <a:rPr lang="en-US" dirty="0" smtClean="0"/>
            <a:t>Data diproses dan ditampilkan di web PHRI untuk monitoring dan management</a:t>
          </a:r>
          <a:endParaRPr lang="en-US" dirty="0"/>
        </a:p>
      </dgm:t>
    </dgm:pt>
    <dgm:pt modelId="{AFA71B3E-FB79-4F60-81AC-509AA6C7D1A9}" type="parTrans" cxnId="{795A2F89-EBF5-4263-94C2-22FC2A71F644}">
      <dgm:prSet/>
      <dgm:spPr/>
      <dgm:t>
        <a:bodyPr/>
        <a:lstStyle/>
        <a:p>
          <a:endParaRPr lang="en-US"/>
        </a:p>
      </dgm:t>
    </dgm:pt>
    <dgm:pt modelId="{4E1A63B7-1FAE-4321-9F69-8C3095C5954F}" type="sibTrans" cxnId="{795A2F89-EBF5-4263-94C2-22FC2A71F644}">
      <dgm:prSet/>
      <dgm:spPr/>
      <dgm:t>
        <a:bodyPr/>
        <a:lstStyle/>
        <a:p>
          <a:endParaRPr lang="en-US"/>
        </a:p>
      </dgm:t>
    </dgm:pt>
    <dgm:pt modelId="{4E9F4621-9A34-4914-BB6C-6E3DF333CE2B}">
      <dgm:prSet phldrT="[Text]"/>
      <dgm:spPr/>
      <dgm:t>
        <a:bodyPr/>
        <a:lstStyle/>
        <a:p>
          <a:r>
            <a:rPr lang="en-US" dirty="0" smtClean="0"/>
            <a:t>End user</a:t>
          </a:r>
          <a:endParaRPr lang="en-US" dirty="0"/>
        </a:p>
      </dgm:t>
    </dgm:pt>
    <dgm:pt modelId="{6A2C04A9-DA20-407F-B962-6C83D6400ACB}" type="parTrans" cxnId="{13228368-8ABF-4D86-8F5A-179C7374D634}">
      <dgm:prSet/>
      <dgm:spPr/>
      <dgm:t>
        <a:bodyPr/>
        <a:lstStyle/>
        <a:p>
          <a:endParaRPr lang="en-US"/>
        </a:p>
      </dgm:t>
    </dgm:pt>
    <dgm:pt modelId="{17523141-7A2F-4FB7-9327-DFD5DA5807F2}" type="sibTrans" cxnId="{13228368-8ABF-4D86-8F5A-179C7374D634}">
      <dgm:prSet/>
      <dgm:spPr/>
      <dgm:t>
        <a:bodyPr/>
        <a:lstStyle/>
        <a:p>
          <a:endParaRPr lang="en-US"/>
        </a:p>
      </dgm:t>
    </dgm:pt>
    <dgm:pt modelId="{355EF393-2841-456A-BAA4-E0E6B89E7077}">
      <dgm:prSet phldrT="[Text]"/>
      <dgm:spPr/>
      <dgm:t>
        <a:bodyPr/>
        <a:lstStyle/>
        <a:p>
          <a:r>
            <a:rPr lang="en-US" i="1" dirty="0" smtClean="0"/>
            <a:t>Management restoran</a:t>
          </a:r>
          <a:r>
            <a:rPr lang="en-US" dirty="0" smtClean="0"/>
            <a:t> hanya dapat mengakses transaksi restoran miliknya</a:t>
          </a:r>
          <a:endParaRPr lang="en-US" dirty="0"/>
        </a:p>
      </dgm:t>
    </dgm:pt>
    <dgm:pt modelId="{CD9B8356-FF8D-4AF5-828B-34DD8CC96781}" type="parTrans" cxnId="{73C3FBF0-43EE-4705-90D6-B8980325A31B}">
      <dgm:prSet/>
      <dgm:spPr/>
      <dgm:t>
        <a:bodyPr/>
        <a:lstStyle/>
        <a:p>
          <a:endParaRPr lang="en-US"/>
        </a:p>
      </dgm:t>
    </dgm:pt>
    <dgm:pt modelId="{F221E900-6714-4C73-A61D-1005F9675C6C}" type="sibTrans" cxnId="{73C3FBF0-43EE-4705-90D6-B8980325A31B}">
      <dgm:prSet/>
      <dgm:spPr/>
      <dgm:t>
        <a:bodyPr/>
        <a:lstStyle/>
        <a:p>
          <a:endParaRPr lang="en-US"/>
        </a:p>
      </dgm:t>
    </dgm:pt>
    <dgm:pt modelId="{4266230D-DC99-47F6-91FF-4F96B22134D7}">
      <dgm:prSet phldrT="[Text]"/>
      <dgm:spPr/>
      <dgm:t>
        <a:bodyPr/>
        <a:lstStyle/>
        <a:p>
          <a:r>
            <a:rPr lang="en-US" i="1" dirty="0" smtClean="0"/>
            <a:t>Otoritas pajak</a:t>
          </a:r>
          <a:r>
            <a:rPr lang="en-US" dirty="0" smtClean="0"/>
            <a:t> dapat mengakses seluruh transaksi restoran</a:t>
          </a:r>
          <a:endParaRPr lang="en-US" dirty="0"/>
        </a:p>
      </dgm:t>
    </dgm:pt>
    <dgm:pt modelId="{805BDD00-47FA-49FF-9AB7-471454B08F03}" type="sibTrans" cxnId="{F8A491C7-056B-43E4-BAD9-44343A008EBB}">
      <dgm:prSet/>
      <dgm:spPr/>
      <dgm:t>
        <a:bodyPr/>
        <a:lstStyle/>
        <a:p>
          <a:endParaRPr lang="en-US"/>
        </a:p>
      </dgm:t>
    </dgm:pt>
    <dgm:pt modelId="{060A5BE9-02C8-4470-9CEB-F7D8442DD63F}" type="parTrans" cxnId="{F8A491C7-056B-43E4-BAD9-44343A008EBB}">
      <dgm:prSet/>
      <dgm:spPr/>
      <dgm:t>
        <a:bodyPr/>
        <a:lstStyle/>
        <a:p>
          <a:endParaRPr lang="en-US"/>
        </a:p>
      </dgm:t>
    </dgm:pt>
    <dgm:pt modelId="{4FA8B798-DD1B-497C-B11A-3E05CF9ACEFE}">
      <dgm:prSet phldrT="[Text]"/>
      <dgm:spPr/>
      <dgm:t>
        <a:bodyPr/>
        <a:lstStyle/>
        <a:p>
          <a:r>
            <a:rPr lang="en-US" i="1" dirty="0" smtClean="0"/>
            <a:t>End user </a:t>
          </a:r>
          <a:r>
            <a:rPr lang="en-US" dirty="0" smtClean="0"/>
            <a:t>dapat mengakses web PHRI dari komputer, tablet, dan smart phone</a:t>
          </a:r>
          <a:endParaRPr lang="en-US" dirty="0"/>
        </a:p>
      </dgm:t>
    </dgm:pt>
    <dgm:pt modelId="{1F0506F6-7645-455B-96B1-9DA4955CCBCC}" type="parTrans" cxnId="{E2CF620E-2646-4720-92E8-CDD4A33B6BD4}">
      <dgm:prSet/>
      <dgm:spPr/>
      <dgm:t>
        <a:bodyPr/>
        <a:lstStyle/>
        <a:p>
          <a:endParaRPr lang="en-US"/>
        </a:p>
      </dgm:t>
    </dgm:pt>
    <dgm:pt modelId="{51305803-4521-4F51-8336-180926ED6C74}" type="sibTrans" cxnId="{E2CF620E-2646-4720-92E8-CDD4A33B6BD4}">
      <dgm:prSet/>
      <dgm:spPr/>
      <dgm:t>
        <a:bodyPr/>
        <a:lstStyle/>
        <a:p>
          <a:endParaRPr lang="en-US"/>
        </a:p>
      </dgm:t>
    </dgm:pt>
    <dgm:pt modelId="{9891C846-4FCA-4BFC-9DFE-3E0AF6E18BC6}" type="pres">
      <dgm:prSet presAssocID="{77DEA336-D0BC-4C10-ABEE-7B05397EFF19}" presName="linearFlow" presStyleCnt="0">
        <dgm:presLayoutVars>
          <dgm:dir/>
          <dgm:animLvl val="lvl"/>
          <dgm:resizeHandles val="exact"/>
        </dgm:presLayoutVars>
      </dgm:prSet>
      <dgm:spPr/>
    </dgm:pt>
    <dgm:pt modelId="{64922FEF-C27D-4CA4-B129-5F299182AA43}" type="pres">
      <dgm:prSet presAssocID="{24113464-EEDE-4CE6-8120-E29219778DBC}" presName="composite" presStyleCnt="0"/>
      <dgm:spPr/>
    </dgm:pt>
    <dgm:pt modelId="{CEA871C1-A8A2-4E6D-9724-0C826E172CC9}" type="pres">
      <dgm:prSet presAssocID="{24113464-EEDE-4CE6-8120-E29219778DB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3098746-69B2-4AF1-BC0E-6A7760E9CC03}" type="pres">
      <dgm:prSet presAssocID="{24113464-EEDE-4CE6-8120-E29219778DB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71B5D-CF3A-4891-A217-4B83AA8C802D}" type="pres">
      <dgm:prSet presAssocID="{1A8D26B1-D049-407B-B063-58E3A5FE9513}" presName="sp" presStyleCnt="0"/>
      <dgm:spPr/>
    </dgm:pt>
    <dgm:pt modelId="{4D1681E1-FB2A-42B3-AB71-0C27B6D63E0D}" type="pres">
      <dgm:prSet presAssocID="{8BB841B6-38E4-4CEB-B392-830F2F65F6E7}" presName="composite" presStyleCnt="0"/>
      <dgm:spPr/>
    </dgm:pt>
    <dgm:pt modelId="{2A3AE0C9-6D26-4AAD-943C-4279768D076A}" type="pres">
      <dgm:prSet presAssocID="{8BB841B6-38E4-4CEB-B392-830F2F65F6E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C56EEAA-56FE-406E-9E8F-3BEC9BBE0929}" type="pres">
      <dgm:prSet presAssocID="{8BB841B6-38E4-4CEB-B392-830F2F65F6E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195F7-E690-491F-A2DA-7E3E8347D9F2}" type="pres">
      <dgm:prSet presAssocID="{C3979AE5-4E42-4E73-B02D-50033FC9A229}" presName="sp" presStyleCnt="0"/>
      <dgm:spPr/>
    </dgm:pt>
    <dgm:pt modelId="{4115FB49-4FD7-483C-8627-27B73F766B0C}" type="pres">
      <dgm:prSet presAssocID="{4E9F4621-9A34-4914-BB6C-6E3DF333CE2B}" presName="composite" presStyleCnt="0"/>
      <dgm:spPr/>
    </dgm:pt>
    <dgm:pt modelId="{B559FD52-59B1-433C-BCB1-0406110B5F9D}" type="pres">
      <dgm:prSet presAssocID="{4E9F4621-9A34-4914-BB6C-6E3DF333CE2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48A7601-47BA-486D-8486-FA58DEC3525F}" type="pres">
      <dgm:prSet presAssocID="{4E9F4621-9A34-4914-BB6C-6E3DF333CE2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A491C7-056B-43E4-BAD9-44343A008EBB}" srcId="{4E9F4621-9A34-4914-BB6C-6E3DF333CE2B}" destId="{4266230D-DC99-47F6-91FF-4F96B22134D7}" srcOrd="1" destOrd="0" parTransId="{060A5BE9-02C8-4470-9CEB-F7D8442DD63F}" sibTransId="{805BDD00-47FA-49FF-9AB7-471454B08F03}"/>
    <dgm:cxn modelId="{703DE423-B7B3-436A-9F68-EF0129296692}" srcId="{77DEA336-D0BC-4C10-ABEE-7B05397EFF19}" destId="{8BB841B6-38E4-4CEB-B392-830F2F65F6E7}" srcOrd="1" destOrd="0" parTransId="{9E0446E2-F251-41D6-A265-1B1D30973F11}" sibTransId="{C3979AE5-4E42-4E73-B02D-50033FC9A229}"/>
    <dgm:cxn modelId="{EEF9927F-7A98-4C4A-85D5-64247D3AB1DD}" type="presOf" srcId="{8BB841B6-38E4-4CEB-B392-830F2F65F6E7}" destId="{2A3AE0C9-6D26-4AAD-943C-4279768D076A}" srcOrd="0" destOrd="0" presId="urn:microsoft.com/office/officeart/2005/8/layout/chevron2"/>
    <dgm:cxn modelId="{A37734A2-770C-4FFE-A36A-8F8E6195D674}" type="presOf" srcId="{CCB469FE-4047-4B74-AF25-69B814732BF2}" destId="{0C56EEAA-56FE-406E-9E8F-3BEC9BBE0929}" srcOrd="0" destOrd="1" presId="urn:microsoft.com/office/officeart/2005/8/layout/chevron2"/>
    <dgm:cxn modelId="{3BE5358E-A30F-48B9-8ABB-56851AE058A2}" type="presOf" srcId="{CDCFAD25-1CA6-4746-A15B-AA5EEF2464F9}" destId="{73098746-69B2-4AF1-BC0E-6A7760E9CC03}" srcOrd="0" destOrd="0" presId="urn:microsoft.com/office/officeart/2005/8/layout/chevron2"/>
    <dgm:cxn modelId="{48B035F4-997F-42B3-A692-5AD3F9C9151A}" type="presOf" srcId="{77DEA336-D0BC-4C10-ABEE-7B05397EFF19}" destId="{9891C846-4FCA-4BFC-9DFE-3E0AF6E18BC6}" srcOrd="0" destOrd="0" presId="urn:microsoft.com/office/officeart/2005/8/layout/chevron2"/>
    <dgm:cxn modelId="{60C2D352-6B09-4F8E-8371-67BD7178EC8A}" type="presOf" srcId="{4FA8B798-DD1B-497C-B11A-3E05CF9ACEFE}" destId="{A48A7601-47BA-486D-8486-FA58DEC3525F}" srcOrd="0" destOrd="2" presId="urn:microsoft.com/office/officeart/2005/8/layout/chevron2"/>
    <dgm:cxn modelId="{71D7C7F1-C940-4468-818B-9F58267EAD8A}" type="presOf" srcId="{9FC45829-E2BF-4074-B6C6-816319FA9892}" destId="{0C56EEAA-56FE-406E-9E8F-3BEC9BBE0929}" srcOrd="0" destOrd="0" presId="urn:microsoft.com/office/officeart/2005/8/layout/chevron2"/>
    <dgm:cxn modelId="{A011981C-5546-49F5-8F20-EF2498E4884D}" type="presOf" srcId="{4266230D-DC99-47F6-91FF-4F96B22134D7}" destId="{A48A7601-47BA-486D-8486-FA58DEC3525F}" srcOrd="0" destOrd="1" presId="urn:microsoft.com/office/officeart/2005/8/layout/chevron2"/>
    <dgm:cxn modelId="{AE38E0B1-3E2A-48AC-99BC-1AD8B4D8F90F}" type="presOf" srcId="{24113464-EEDE-4CE6-8120-E29219778DBC}" destId="{CEA871C1-A8A2-4E6D-9724-0C826E172CC9}" srcOrd="0" destOrd="0" presId="urn:microsoft.com/office/officeart/2005/8/layout/chevron2"/>
    <dgm:cxn modelId="{B03447CE-F3D0-4BD9-A8A6-4B2567567094}" type="presOf" srcId="{B3CE8205-9BAF-439D-8A0D-197C0867FDEC}" destId="{73098746-69B2-4AF1-BC0E-6A7760E9CC03}" srcOrd="0" destOrd="1" presId="urn:microsoft.com/office/officeart/2005/8/layout/chevron2"/>
    <dgm:cxn modelId="{73C3FBF0-43EE-4705-90D6-B8980325A31B}" srcId="{4E9F4621-9A34-4914-BB6C-6E3DF333CE2B}" destId="{355EF393-2841-456A-BAA4-E0E6B89E7077}" srcOrd="0" destOrd="0" parTransId="{CD9B8356-FF8D-4AF5-828B-34DD8CC96781}" sibTransId="{F221E900-6714-4C73-A61D-1005F9675C6C}"/>
    <dgm:cxn modelId="{B585C1A9-812F-455A-BF6B-3CF5BB905751}" type="presOf" srcId="{4E9F4621-9A34-4914-BB6C-6E3DF333CE2B}" destId="{B559FD52-59B1-433C-BCB1-0406110B5F9D}" srcOrd="0" destOrd="0" presId="urn:microsoft.com/office/officeart/2005/8/layout/chevron2"/>
    <dgm:cxn modelId="{4AFCBCCD-148C-49C5-9DBF-00DA39F60096}" srcId="{77DEA336-D0BC-4C10-ABEE-7B05397EFF19}" destId="{24113464-EEDE-4CE6-8120-E29219778DBC}" srcOrd="0" destOrd="0" parTransId="{8D09BF18-F812-4774-A78D-E3E551D6EBCF}" sibTransId="{1A8D26B1-D049-407B-B063-58E3A5FE9513}"/>
    <dgm:cxn modelId="{1AB6546F-C556-4458-BAAD-1ACAAE7BA867}" srcId="{24113464-EEDE-4CE6-8120-E29219778DBC}" destId="{B3CE8205-9BAF-439D-8A0D-197C0867FDEC}" srcOrd="1" destOrd="0" parTransId="{C49C4A8F-E6A6-48C3-8022-8582D78796F9}" sibTransId="{38EF230B-FDE6-451C-989F-E7FCE0475D31}"/>
    <dgm:cxn modelId="{99F749F3-EFE6-4597-BCFD-8452B0554D2E}" srcId="{24113464-EEDE-4CE6-8120-E29219778DBC}" destId="{CDCFAD25-1CA6-4746-A15B-AA5EEF2464F9}" srcOrd="0" destOrd="0" parTransId="{E98719C5-153F-4BEC-B925-B8C988BAAE69}" sibTransId="{9A29062A-3E84-49D0-BEEC-E5766A3D6014}"/>
    <dgm:cxn modelId="{327F3347-8BC9-4BE3-BFE2-B3AA79C35FBC}" srcId="{8BB841B6-38E4-4CEB-B392-830F2F65F6E7}" destId="{9FC45829-E2BF-4074-B6C6-816319FA9892}" srcOrd="0" destOrd="0" parTransId="{3EA3C203-3AA2-431A-B4CF-99CE6AD86E68}" sibTransId="{FA7D57CD-CFCB-4221-B943-9481C91AD462}"/>
    <dgm:cxn modelId="{E7BCE9DD-546F-4013-946F-72FD04C99765}" type="presOf" srcId="{355EF393-2841-456A-BAA4-E0E6B89E7077}" destId="{A48A7601-47BA-486D-8486-FA58DEC3525F}" srcOrd="0" destOrd="0" presId="urn:microsoft.com/office/officeart/2005/8/layout/chevron2"/>
    <dgm:cxn modelId="{795A2F89-EBF5-4263-94C2-22FC2A71F644}" srcId="{8BB841B6-38E4-4CEB-B392-830F2F65F6E7}" destId="{CCB469FE-4047-4B74-AF25-69B814732BF2}" srcOrd="1" destOrd="0" parTransId="{AFA71B3E-FB79-4F60-81AC-509AA6C7D1A9}" sibTransId="{4E1A63B7-1FAE-4321-9F69-8C3095C5954F}"/>
    <dgm:cxn modelId="{13228368-8ABF-4D86-8F5A-179C7374D634}" srcId="{77DEA336-D0BC-4C10-ABEE-7B05397EFF19}" destId="{4E9F4621-9A34-4914-BB6C-6E3DF333CE2B}" srcOrd="2" destOrd="0" parTransId="{6A2C04A9-DA20-407F-B962-6C83D6400ACB}" sibTransId="{17523141-7A2F-4FB7-9327-DFD5DA5807F2}"/>
    <dgm:cxn modelId="{E2CF620E-2646-4720-92E8-CDD4A33B6BD4}" srcId="{4E9F4621-9A34-4914-BB6C-6E3DF333CE2B}" destId="{4FA8B798-DD1B-497C-B11A-3E05CF9ACEFE}" srcOrd="2" destOrd="0" parTransId="{1F0506F6-7645-455B-96B1-9DA4955CCBCC}" sibTransId="{51305803-4521-4F51-8336-180926ED6C74}"/>
    <dgm:cxn modelId="{BF8D17D1-6AB3-4F7F-93C2-22BCDAE6D24B}" type="presParOf" srcId="{9891C846-4FCA-4BFC-9DFE-3E0AF6E18BC6}" destId="{64922FEF-C27D-4CA4-B129-5F299182AA43}" srcOrd="0" destOrd="0" presId="urn:microsoft.com/office/officeart/2005/8/layout/chevron2"/>
    <dgm:cxn modelId="{2A880B88-6C10-4756-851E-AE2F19244F80}" type="presParOf" srcId="{64922FEF-C27D-4CA4-B129-5F299182AA43}" destId="{CEA871C1-A8A2-4E6D-9724-0C826E172CC9}" srcOrd="0" destOrd="0" presId="urn:microsoft.com/office/officeart/2005/8/layout/chevron2"/>
    <dgm:cxn modelId="{2659D46B-56A8-4B02-9192-9DE3D360EF5A}" type="presParOf" srcId="{64922FEF-C27D-4CA4-B129-5F299182AA43}" destId="{73098746-69B2-4AF1-BC0E-6A7760E9CC03}" srcOrd="1" destOrd="0" presId="urn:microsoft.com/office/officeart/2005/8/layout/chevron2"/>
    <dgm:cxn modelId="{161DF171-000A-485C-8360-4AD00544662D}" type="presParOf" srcId="{9891C846-4FCA-4BFC-9DFE-3E0AF6E18BC6}" destId="{6E571B5D-CF3A-4891-A217-4B83AA8C802D}" srcOrd="1" destOrd="0" presId="urn:microsoft.com/office/officeart/2005/8/layout/chevron2"/>
    <dgm:cxn modelId="{B41E3D59-7BD2-4E8B-A119-0CBEBAC0DE5B}" type="presParOf" srcId="{9891C846-4FCA-4BFC-9DFE-3E0AF6E18BC6}" destId="{4D1681E1-FB2A-42B3-AB71-0C27B6D63E0D}" srcOrd="2" destOrd="0" presId="urn:microsoft.com/office/officeart/2005/8/layout/chevron2"/>
    <dgm:cxn modelId="{3FC18219-4C64-4588-99BD-EA6FC0BCC6CF}" type="presParOf" srcId="{4D1681E1-FB2A-42B3-AB71-0C27B6D63E0D}" destId="{2A3AE0C9-6D26-4AAD-943C-4279768D076A}" srcOrd="0" destOrd="0" presId="urn:microsoft.com/office/officeart/2005/8/layout/chevron2"/>
    <dgm:cxn modelId="{FA777C9C-CCFA-4E3C-BB87-7F1A8F599AF3}" type="presParOf" srcId="{4D1681E1-FB2A-42B3-AB71-0C27B6D63E0D}" destId="{0C56EEAA-56FE-406E-9E8F-3BEC9BBE0929}" srcOrd="1" destOrd="0" presId="urn:microsoft.com/office/officeart/2005/8/layout/chevron2"/>
    <dgm:cxn modelId="{DD831574-8342-4ADA-AD89-1377CF577F9D}" type="presParOf" srcId="{9891C846-4FCA-4BFC-9DFE-3E0AF6E18BC6}" destId="{AAF195F7-E690-491F-A2DA-7E3E8347D9F2}" srcOrd="3" destOrd="0" presId="urn:microsoft.com/office/officeart/2005/8/layout/chevron2"/>
    <dgm:cxn modelId="{182BAAEF-8E05-4185-94CE-35894CF17FC4}" type="presParOf" srcId="{9891C846-4FCA-4BFC-9DFE-3E0AF6E18BC6}" destId="{4115FB49-4FD7-483C-8627-27B73F766B0C}" srcOrd="4" destOrd="0" presId="urn:microsoft.com/office/officeart/2005/8/layout/chevron2"/>
    <dgm:cxn modelId="{928827B5-ADAF-4B19-98EA-81BD0B9E2341}" type="presParOf" srcId="{4115FB49-4FD7-483C-8627-27B73F766B0C}" destId="{B559FD52-59B1-433C-BCB1-0406110B5F9D}" srcOrd="0" destOrd="0" presId="urn:microsoft.com/office/officeart/2005/8/layout/chevron2"/>
    <dgm:cxn modelId="{7869A94C-D8FC-4555-9179-81CCBB4ED557}" type="presParOf" srcId="{4115FB49-4FD7-483C-8627-27B73F766B0C}" destId="{A48A7601-47BA-486D-8486-FA58DEC352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FA56E-EF9C-4E47-BC95-4262E13459B7}">
      <dsp:nvSpPr>
        <dsp:cNvPr id="0" name=""/>
        <dsp:cNvSpPr/>
      </dsp:nvSpPr>
      <dsp:spPr>
        <a:xfrm>
          <a:off x="6342" y="1706"/>
          <a:ext cx="8818570" cy="1037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PHRI Website</a:t>
          </a:r>
          <a:endParaRPr lang="en-US" sz="4500" kern="1200" dirty="0"/>
        </a:p>
      </dsp:txBody>
      <dsp:txXfrm>
        <a:off x="36731" y="32095"/>
        <a:ext cx="8757792" cy="976789"/>
      </dsp:txXfrm>
    </dsp:sp>
    <dsp:sp modelId="{2FD48708-A6AC-4CA6-9FD5-46451CE703F2}">
      <dsp:nvSpPr>
        <dsp:cNvPr id="0" name=""/>
        <dsp:cNvSpPr/>
      </dsp:nvSpPr>
      <dsp:spPr>
        <a:xfrm>
          <a:off x="3171" y="1189366"/>
          <a:ext cx="2783639" cy="10375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Dashboard</a:t>
          </a:r>
          <a:endParaRPr lang="en-US" sz="2700" kern="1200" dirty="0"/>
        </a:p>
      </dsp:txBody>
      <dsp:txXfrm>
        <a:off x="33560" y="1219755"/>
        <a:ext cx="2722861" cy="976789"/>
      </dsp:txXfrm>
    </dsp:sp>
    <dsp:sp modelId="{7A330D2B-3EC8-4313-AD95-6A173DE1AB16}">
      <dsp:nvSpPr>
        <dsp:cNvPr id="0" name=""/>
        <dsp:cNvSpPr/>
      </dsp:nvSpPr>
      <dsp:spPr>
        <a:xfrm>
          <a:off x="3171" y="2377026"/>
          <a:ext cx="2783639" cy="10375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Rekaman data transaksi</a:t>
          </a:r>
          <a:endParaRPr lang="en-US" sz="2700" kern="1200" dirty="0"/>
        </a:p>
      </dsp:txBody>
      <dsp:txXfrm>
        <a:off x="33560" y="2407415"/>
        <a:ext cx="2722861" cy="976789"/>
      </dsp:txXfrm>
    </dsp:sp>
    <dsp:sp modelId="{423739BF-0DE0-4B39-AB79-50DE6264A138}">
      <dsp:nvSpPr>
        <dsp:cNvPr id="0" name=""/>
        <dsp:cNvSpPr/>
      </dsp:nvSpPr>
      <dsp:spPr>
        <a:xfrm>
          <a:off x="3020636" y="1189366"/>
          <a:ext cx="2783639" cy="10375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Daftar Restoran</a:t>
          </a:r>
          <a:endParaRPr lang="en-US" sz="2700" kern="1200" dirty="0"/>
        </a:p>
      </dsp:txBody>
      <dsp:txXfrm>
        <a:off x="3051025" y="1219755"/>
        <a:ext cx="2722861" cy="976789"/>
      </dsp:txXfrm>
    </dsp:sp>
    <dsp:sp modelId="{B9AEC04D-C933-497F-80FF-DCD9C97601B0}">
      <dsp:nvSpPr>
        <dsp:cNvPr id="0" name=""/>
        <dsp:cNvSpPr/>
      </dsp:nvSpPr>
      <dsp:spPr>
        <a:xfrm>
          <a:off x="3020636" y="2377026"/>
          <a:ext cx="2783639" cy="10375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Rekaman data pajak</a:t>
          </a:r>
          <a:endParaRPr lang="en-US" sz="2700" kern="1200" dirty="0"/>
        </a:p>
      </dsp:txBody>
      <dsp:txXfrm>
        <a:off x="3051025" y="2407415"/>
        <a:ext cx="2722861" cy="976789"/>
      </dsp:txXfrm>
    </dsp:sp>
    <dsp:sp modelId="{894444D7-4808-4735-8ED4-AB18EE589B70}">
      <dsp:nvSpPr>
        <dsp:cNvPr id="0" name=""/>
        <dsp:cNvSpPr/>
      </dsp:nvSpPr>
      <dsp:spPr>
        <a:xfrm>
          <a:off x="6038101" y="1189366"/>
          <a:ext cx="2783639" cy="10375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Business intelligence</a:t>
          </a:r>
          <a:endParaRPr lang="en-US" sz="2700" kern="1200" dirty="0"/>
        </a:p>
      </dsp:txBody>
      <dsp:txXfrm>
        <a:off x="6068490" y="1219755"/>
        <a:ext cx="2722861" cy="976789"/>
      </dsp:txXfrm>
    </dsp:sp>
    <dsp:sp modelId="{1C39228F-6D6F-4208-A1D1-D2762CDCA022}">
      <dsp:nvSpPr>
        <dsp:cNvPr id="0" name=""/>
        <dsp:cNvSpPr/>
      </dsp:nvSpPr>
      <dsp:spPr>
        <a:xfrm>
          <a:off x="6038101" y="2377026"/>
          <a:ext cx="2783639" cy="10375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Reporting</a:t>
          </a:r>
          <a:endParaRPr lang="en-US" sz="2700" kern="1200" dirty="0"/>
        </a:p>
      </dsp:txBody>
      <dsp:txXfrm>
        <a:off x="6068490" y="2407415"/>
        <a:ext cx="2722861" cy="976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871C1-A8A2-4E6D-9724-0C826E172CC9}">
      <dsp:nvSpPr>
        <dsp:cNvPr id="0" name=""/>
        <dsp:cNvSpPr/>
      </dsp:nvSpPr>
      <dsp:spPr>
        <a:xfrm rot="5400000">
          <a:off x="-190665" y="191470"/>
          <a:ext cx="1271103" cy="8897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Restoran</a:t>
          </a:r>
          <a:endParaRPr lang="en-US" sz="1600" kern="1200" dirty="0"/>
        </a:p>
      </dsp:txBody>
      <dsp:txXfrm rot="-5400000">
        <a:off x="1" y="445690"/>
        <a:ext cx="889772" cy="381331"/>
      </dsp:txXfrm>
    </dsp:sp>
    <dsp:sp modelId="{73098746-69B2-4AF1-BC0E-6A7760E9CC03}">
      <dsp:nvSpPr>
        <dsp:cNvPr id="0" name=""/>
        <dsp:cNvSpPr/>
      </dsp:nvSpPr>
      <dsp:spPr>
        <a:xfrm rot="5400000">
          <a:off x="4444234" y="-3553656"/>
          <a:ext cx="826217" cy="79351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Tap box membaca data transaksi secara otomatis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Tap box mengirim data transaksi ke PHRI cloud</a:t>
          </a:r>
          <a:endParaRPr lang="en-US" sz="1500" kern="1200" dirty="0"/>
        </a:p>
      </dsp:txBody>
      <dsp:txXfrm rot="-5400000">
        <a:off x="889773" y="41138"/>
        <a:ext cx="7894807" cy="745551"/>
      </dsp:txXfrm>
    </dsp:sp>
    <dsp:sp modelId="{2A3AE0C9-6D26-4AAD-943C-4279768D076A}">
      <dsp:nvSpPr>
        <dsp:cNvPr id="0" name=""/>
        <dsp:cNvSpPr/>
      </dsp:nvSpPr>
      <dsp:spPr>
        <a:xfrm rot="5400000">
          <a:off x="-190665" y="1263263"/>
          <a:ext cx="1271103" cy="8897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Cloud</a:t>
          </a:r>
          <a:endParaRPr lang="en-US" sz="1600" kern="1200" dirty="0"/>
        </a:p>
      </dsp:txBody>
      <dsp:txXfrm rot="-5400000">
        <a:off x="1" y="1517483"/>
        <a:ext cx="889772" cy="381331"/>
      </dsp:txXfrm>
    </dsp:sp>
    <dsp:sp modelId="{0C56EEAA-56FE-406E-9E8F-3BEC9BBE0929}">
      <dsp:nvSpPr>
        <dsp:cNvPr id="0" name=""/>
        <dsp:cNvSpPr/>
      </dsp:nvSpPr>
      <dsp:spPr>
        <a:xfrm rot="5400000">
          <a:off x="4444234" y="-2481863"/>
          <a:ext cx="826217" cy="79351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PHRI cloud Menerima data dari seluruh tap box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diproses dan ditampilkan di web PHRI untuk monitoring dan management</a:t>
          </a:r>
          <a:endParaRPr lang="en-US" sz="1500" kern="1200" dirty="0"/>
        </a:p>
      </dsp:txBody>
      <dsp:txXfrm rot="-5400000">
        <a:off x="889773" y="1112931"/>
        <a:ext cx="7894807" cy="745551"/>
      </dsp:txXfrm>
    </dsp:sp>
    <dsp:sp modelId="{B559FD52-59B1-433C-BCB1-0406110B5F9D}">
      <dsp:nvSpPr>
        <dsp:cNvPr id="0" name=""/>
        <dsp:cNvSpPr/>
      </dsp:nvSpPr>
      <dsp:spPr>
        <a:xfrm rot="5400000">
          <a:off x="-190665" y="2335056"/>
          <a:ext cx="1271103" cy="8897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End user</a:t>
          </a:r>
          <a:endParaRPr lang="en-US" sz="1600" kern="1200" dirty="0"/>
        </a:p>
      </dsp:txBody>
      <dsp:txXfrm rot="-5400000">
        <a:off x="1" y="2589276"/>
        <a:ext cx="889772" cy="381331"/>
      </dsp:txXfrm>
    </dsp:sp>
    <dsp:sp modelId="{A48A7601-47BA-486D-8486-FA58DEC3525F}">
      <dsp:nvSpPr>
        <dsp:cNvPr id="0" name=""/>
        <dsp:cNvSpPr/>
      </dsp:nvSpPr>
      <dsp:spPr>
        <a:xfrm rot="5400000">
          <a:off x="4444234" y="-1410070"/>
          <a:ext cx="826217" cy="79351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i="1" kern="1200" dirty="0" smtClean="0"/>
            <a:t>Management restoran</a:t>
          </a:r>
          <a:r>
            <a:rPr lang="en-US" sz="1500" kern="1200" dirty="0" smtClean="0"/>
            <a:t> hanya dapat mengakses transaksi restoran miliknya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i="1" kern="1200" dirty="0" smtClean="0"/>
            <a:t>Otoritas pajak</a:t>
          </a:r>
          <a:r>
            <a:rPr lang="en-US" sz="1500" kern="1200" dirty="0" smtClean="0"/>
            <a:t> dapat mengakses seluruh transaksi restoran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i="1" kern="1200" dirty="0" smtClean="0"/>
            <a:t>End user </a:t>
          </a:r>
          <a:r>
            <a:rPr lang="en-US" sz="1500" kern="1200" dirty="0" smtClean="0"/>
            <a:t>dapat mengakses web PHRI dari komputer, tablet, dan smart phone</a:t>
          </a:r>
          <a:endParaRPr lang="en-US" sz="1500" kern="1200" dirty="0"/>
        </a:p>
      </dsp:txBody>
      <dsp:txXfrm rot="-5400000">
        <a:off x="889773" y="2184724"/>
        <a:ext cx="7894807" cy="745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Asumsi: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Penyelewengan</a:t>
            </a:r>
            <a:r>
              <a:rPr lang="en-US" baseline="0" dirty="0" smtClean="0"/>
              <a:t> IDR 100 juta per restoran per tahun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Pengurangan Penyelewengan hingga 80%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Harga</a:t>
            </a:r>
            <a:r>
              <a:rPr lang="en-US" baseline="0" dirty="0" smtClean="0"/>
              <a:t> tap box IDR 2 juta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Jumlah kasir per restoran 10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Jumlah restoran per daerah 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4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023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49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6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36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622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244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77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5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2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5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7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9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PHRI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Sistem Monitoring Pajak Indonesia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670" y="2603500"/>
            <a:ext cx="639497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342861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2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Analisis Manfaat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Manfaat Sistem</a:t>
            </a:r>
          </a:p>
          <a:p>
            <a:r>
              <a:rPr lang="en-US" dirty="0" smtClean="0"/>
              <a:t>Kebutuhan 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Manfaat Sistem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Value added service</a:t>
            </a:r>
          </a:p>
          <a:p>
            <a:pPr lvl="1"/>
            <a:r>
              <a:rPr lang="en-US" dirty="0" smtClean="0"/>
              <a:t>Informasi transaksi yang akurat membantu management restoran dalam operasional dan perencanaan bisnis</a:t>
            </a:r>
          </a:p>
          <a:p>
            <a:r>
              <a:rPr lang="en-US" i="1" dirty="0" smtClean="0"/>
              <a:t>Operational transparency</a:t>
            </a:r>
          </a:p>
          <a:p>
            <a:pPr lvl="1"/>
            <a:r>
              <a:rPr lang="en-US" dirty="0" smtClean="0"/>
              <a:t>Informasi transaksi yang transparan membantu otoritas pajak mendapatkan data dan bukti otentik untuk penegakan pengawasan aliran pajak restoran</a:t>
            </a:r>
          </a:p>
          <a:p>
            <a:r>
              <a:rPr lang="en-US" i="1" dirty="0" smtClean="0"/>
              <a:t>Monitoring efficiency</a:t>
            </a:r>
          </a:p>
          <a:p>
            <a:pPr lvl="1"/>
            <a:r>
              <a:rPr lang="en-US" dirty="0" smtClean="0"/>
              <a:t>Memonitor aliran pajak dari ratusan bahkan ribuan restoran tentu merupakan hal yang sulit. Grafik transaksi harian membantu dan memudahkan otoritas pajak dalam mendeteksi restoran mencurigakan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Kebutuhan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Lokal (per restoran)</a:t>
            </a:r>
          </a:p>
          <a:p>
            <a:pPr lvl="1"/>
            <a:r>
              <a:rPr lang="en-US" dirty="0" smtClean="0"/>
              <a:t>Mesin cash register (bisa pakai </a:t>
            </a:r>
            <a:r>
              <a:rPr lang="en-US" i="1" dirty="0" smtClean="0"/>
              <a:t>existing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External printer (pilihan)</a:t>
            </a:r>
          </a:p>
          <a:p>
            <a:pPr lvl="1"/>
            <a:r>
              <a:rPr lang="en-US" dirty="0" smtClean="0"/>
              <a:t>PHRI tap box</a:t>
            </a:r>
          </a:p>
          <a:p>
            <a:r>
              <a:rPr lang="en-US" dirty="0" smtClean="0"/>
              <a:t>Terpusat</a:t>
            </a:r>
          </a:p>
          <a:p>
            <a:pPr lvl="1"/>
            <a:r>
              <a:rPr lang="en-US" dirty="0" smtClean="0"/>
              <a:t>Cloud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Manfaat v Kebutuhan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Manfaat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Pengurangan penyelewengan</a:t>
            </a:r>
          </a:p>
          <a:p>
            <a:pPr marL="0" indent="0">
              <a:buNone/>
            </a:pPr>
            <a:r>
              <a:rPr lang="en-US" b="1" dirty="0" smtClean="0"/>
              <a:t>IDR 40 milyar/tahun/daerah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Kebutuhan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Tap box</a:t>
            </a:r>
          </a:p>
          <a:p>
            <a:r>
              <a:rPr lang="en-US" dirty="0" smtClean="0"/>
              <a:t>External printer (pilihan)</a:t>
            </a:r>
          </a:p>
          <a:p>
            <a:r>
              <a:rPr lang="en-US" dirty="0" smtClean="0"/>
              <a:t>Cloud server</a:t>
            </a:r>
          </a:p>
          <a:p>
            <a:pPr marL="0" indent="0">
              <a:buNone/>
            </a:pPr>
            <a:r>
              <a:rPr lang="en-US" b="1" dirty="0" smtClean="0"/>
              <a:t>IDR 20 juta/restoran</a:t>
            </a:r>
          </a:p>
          <a:p>
            <a:pPr marL="0" indent="0">
              <a:buNone/>
            </a:pPr>
            <a:r>
              <a:rPr lang="en-US" b="1" dirty="0" smtClean="0"/>
              <a:t>IDR 10 milyar/daerah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87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PHRI sistem menjawab proses pengawasan dan penegakan hukum terkait pajak restoran dengan menganalisis: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pajak restoran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transaksi restoran</a:t>
            </a:r>
          </a:p>
          <a:p>
            <a:r>
              <a:rPr lang="en-US" dirty="0" smtClean="0"/>
              <a:t>Dengan PHRI, otoritas pajak dapat bekerja lebih efektif dan efisien dalam mengawasi aliran pajak restoran, dengan informasi yang transparan dan akurat</a:t>
            </a:r>
          </a:p>
          <a:p>
            <a:r>
              <a:rPr lang="en-US" dirty="0" smtClean="0"/>
              <a:t>Berdasarkan analisis manfaat dan kebutuhan, manfaat yang diperoleh jauh lebih besar mengingat nilai penyelewengan yang dapat dihindari sebesar IDR 40 milyar per tahun per daerah</a:t>
            </a:r>
          </a:p>
        </p:txBody>
      </p:sp>
    </p:spTree>
    <p:extLst>
      <p:ext uri="{BB962C8B-B14F-4D97-AF65-F5344CB8AC3E}">
        <p14:creationId xmlns:p14="http://schemas.microsoft.com/office/powerpoint/2010/main" val="3433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 Presentasi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Deskripsi Sistem</a:t>
            </a:r>
          </a:p>
          <a:p>
            <a:pPr lvl="1"/>
            <a:r>
              <a:rPr lang="en-US" dirty="0" smtClean="0"/>
              <a:t>Arsitektur</a:t>
            </a:r>
          </a:p>
          <a:p>
            <a:pPr lvl="1"/>
            <a:r>
              <a:rPr lang="en-US" dirty="0" smtClean="0"/>
              <a:t>Fitur</a:t>
            </a:r>
          </a:p>
          <a:p>
            <a:r>
              <a:rPr lang="en-US" dirty="0" smtClean="0"/>
              <a:t>Business Flow</a:t>
            </a:r>
          </a:p>
          <a:p>
            <a:pPr lvl="1"/>
            <a:r>
              <a:rPr lang="en-US" dirty="0" smtClean="0"/>
              <a:t>Diagram</a:t>
            </a:r>
          </a:p>
          <a:p>
            <a:pPr lvl="1"/>
            <a:r>
              <a:rPr lang="en-US" dirty="0" smtClean="0"/>
              <a:t>Deskripsi</a:t>
            </a:r>
          </a:p>
          <a:p>
            <a:r>
              <a:rPr lang="en-US" dirty="0" smtClean="0"/>
              <a:t>Analisis </a:t>
            </a:r>
            <a:r>
              <a:rPr lang="id-ID" dirty="0" smtClean="0"/>
              <a:t>Manfaat</a:t>
            </a:r>
            <a:endParaRPr lang="en-US" dirty="0" smtClean="0"/>
          </a:p>
          <a:p>
            <a:pPr lvl="1"/>
            <a:r>
              <a:rPr lang="en-US" dirty="0" smtClean="0"/>
              <a:t>Manfaat Sistem</a:t>
            </a:r>
          </a:p>
          <a:p>
            <a:pPr lvl="1"/>
            <a:r>
              <a:rPr lang="en-US" dirty="0" smtClean="0"/>
              <a:t>Kebutuhan Sistem</a:t>
            </a:r>
            <a:endParaRPr lang="id-ID" dirty="0" smtClean="0"/>
          </a:p>
          <a:p>
            <a:r>
              <a:rPr lang="en-US" dirty="0" smtClean="0"/>
              <a:t>Kesimpulan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 Sistem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Arsitektur</a:t>
            </a:r>
          </a:p>
          <a:p>
            <a:r>
              <a:rPr lang="en-US" dirty="0" smtClean="0"/>
              <a:t>Fitur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Arsitektur Sistem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932" y="2603500"/>
            <a:ext cx="769444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Fitur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010925"/>
              </p:ext>
            </p:extLst>
          </p:nvPr>
        </p:nvGraphicFramePr>
        <p:xfrm>
          <a:off x="160274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17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– Dashboard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686228"/>
            <a:ext cx="8824913" cy="325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– Daftar Restoran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700" y="3300053"/>
            <a:ext cx="4827588" cy="264073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Daftar Restoran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3" y="3344927"/>
            <a:ext cx="4824412" cy="253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– Detail Transaksi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Daftar Transaksi dan Rekaman Pajak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700" y="3339851"/>
            <a:ext cx="4827588" cy="25611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Rekaman Transaksi (Reporting)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02598" y="3187700"/>
            <a:ext cx="4036642" cy="28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Flow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</a:p>
          <a:p>
            <a:r>
              <a:rPr lang="en-US" dirty="0" smtClean="0"/>
              <a:t>Deskripsi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416</TotalTime>
  <Words>367</Words>
  <Application>Microsoft Office PowerPoint</Application>
  <PresentationFormat>Widescreen</PresentationFormat>
  <Paragraphs>90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 Boardroom</vt:lpstr>
      <vt:lpstr>PHRI</vt:lpstr>
      <vt:lpstr>Materi Presentasi</vt:lpstr>
      <vt:lpstr>Deskripsi Sistem</vt:lpstr>
      <vt:lpstr>Arsitektur Sistem</vt:lpstr>
      <vt:lpstr>Fitur</vt:lpstr>
      <vt:lpstr>Website – Dashboard</vt:lpstr>
      <vt:lpstr>Website – Daftar Restoran</vt:lpstr>
      <vt:lpstr>Website – Detail Transaksi</vt:lpstr>
      <vt:lpstr>Business Flow</vt:lpstr>
      <vt:lpstr>Diagram</vt:lpstr>
      <vt:lpstr>Deskripsi</vt:lpstr>
      <vt:lpstr>Analisis Manfaat</vt:lpstr>
      <vt:lpstr>Manfaat Sistem</vt:lpstr>
      <vt:lpstr>Kebutuhan Sistem</vt:lpstr>
      <vt:lpstr>Manfaat v Kebutuhan</vt:lpstr>
      <vt:lpstr>Kesimpulan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tritronik</dc:creator>
  <cp:keywords/>
  <cp:lastModifiedBy>tritronik</cp:lastModifiedBy>
  <cp:revision>42</cp:revision>
  <cp:lastPrinted>2012-08-15T21:38:02Z</cp:lastPrinted>
  <dcterms:created xsi:type="dcterms:W3CDTF">2014-06-30T04:11:29Z</dcterms:created>
  <dcterms:modified xsi:type="dcterms:W3CDTF">2014-06-30T11:08:55Z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