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454" r:id="rId2"/>
    <p:sldId id="455" r:id="rId3"/>
    <p:sldId id="456" r:id="rId4"/>
    <p:sldId id="460" r:id="rId5"/>
    <p:sldId id="461" r:id="rId6"/>
    <p:sldId id="457" r:id="rId7"/>
    <p:sldId id="463" r:id="rId8"/>
    <p:sldId id="470" r:id="rId9"/>
    <p:sldId id="462" r:id="rId10"/>
    <p:sldId id="465" r:id="rId11"/>
    <p:sldId id="466" r:id="rId12"/>
    <p:sldId id="464" r:id="rId13"/>
    <p:sldId id="467" r:id="rId14"/>
    <p:sldId id="469" r:id="rId15"/>
    <p:sldId id="468" r:id="rId16"/>
    <p:sldId id="475" r:id="rId17"/>
    <p:sldId id="471" r:id="rId18"/>
    <p:sldId id="472" r:id="rId19"/>
    <p:sldId id="473" r:id="rId20"/>
    <p:sldId id="459" r:id="rId21"/>
    <p:sldId id="474" r:id="rId22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176" autoAdjust="0"/>
  </p:normalViewPr>
  <p:slideViewPr>
    <p:cSldViewPr>
      <p:cViewPr varScale="1">
        <p:scale>
          <a:sx n="64" d="100"/>
          <a:sy n="64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F0258-D618-4696-914F-F812801F859D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</dgm:pt>
    <dgm:pt modelId="{AE2D151A-5F81-454D-A76A-9B4B3F815057}">
      <dgm:prSet phldrT="[Text]"/>
      <dgm:spPr/>
      <dgm:t>
        <a:bodyPr/>
        <a:lstStyle/>
        <a:p>
          <a:r>
            <a:rPr lang="en-US" dirty="0" smtClean="0"/>
            <a:t>Development</a:t>
          </a:r>
        </a:p>
        <a:p>
          <a:r>
            <a:rPr lang="en-US" dirty="0" smtClean="0"/>
            <a:t>(2 months)</a:t>
          </a:r>
          <a:endParaRPr lang="en-US" dirty="0"/>
        </a:p>
      </dgm:t>
    </dgm:pt>
    <dgm:pt modelId="{F3B06603-3EED-4C92-B938-2F4EE654BC6F}" type="parTrans" cxnId="{179EF91B-4146-42F4-A56A-5056529E411C}">
      <dgm:prSet/>
      <dgm:spPr/>
      <dgm:t>
        <a:bodyPr/>
        <a:lstStyle/>
        <a:p>
          <a:endParaRPr lang="en-US"/>
        </a:p>
      </dgm:t>
    </dgm:pt>
    <dgm:pt modelId="{84693E4D-CA9C-486C-8802-A331EF1B0607}" type="sibTrans" cxnId="{179EF91B-4146-42F4-A56A-5056529E411C}">
      <dgm:prSet/>
      <dgm:spPr/>
      <dgm:t>
        <a:bodyPr/>
        <a:lstStyle/>
        <a:p>
          <a:endParaRPr lang="en-US"/>
        </a:p>
      </dgm:t>
    </dgm:pt>
    <dgm:pt modelId="{F20F78B1-BB46-4EDE-888E-DD65CF77391A}">
      <dgm:prSet phldrT="[Text]"/>
      <dgm:spPr/>
      <dgm:t>
        <a:bodyPr/>
        <a:lstStyle/>
        <a:p>
          <a:r>
            <a:rPr lang="en-US" dirty="0" smtClean="0"/>
            <a:t>Demo</a:t>
          </a:r>
        </a:p>
        <a:p>
          <a:r>
            <a:rPr lang="en-US" dirty="0" smtClean="0"/>
            <a:t>(1 week)</a:t>
          </a:r>
          <a:endParaRPr lang="en-US" dirty="0"/>
        </a:p>
      </dgm:t>
    </dgm:pt>
    <dgm:pt modelId="{B21F5F27-2146-4D17-8531-7B765B968271}" type="parTrans" cxnId="{E8E88F8A-E36B-4782-B464-8721394FDE83}">
      <dgm:prSet/>
      <dgm:spPr/>
      <dgm:t>
        <a:bodyPr/>
        <a:lstStyle/>
        <a:p>
          <a:endParaRPr lang="en-US"/>
        </a:p>
      </dgm:t>
    </dgm:pt>
    <dgm:pt modelId="{172F1449-DF5E-4CD7-A7BB-BF5DF96BEBA9}" type="sibTrans" cxnId="{E8E88F8A-E36B-4782-B464-8721394FDE83}">
      <dgm:prSet/>
      <dgm:spPr/>
      <dgm:t>
        <a:bodyPr/>
        <a:lstStyle/>
        <a:p>
          <a:endParaRPr lang="en-US"/>
        </a:p>
      </dgm:t>
    </dgm:pt>
    <dgm:pt modelId="{E8708D44-5D8B-45D5-B750-35FE2B4085BA}">
      <dgm:prSet phldrT="[Text]"/>
      <dgm:spPr/>
      <dgm:t>
        <a:bodyPr/>
        <a:lstStyle/>
        <a:p>
          <a:r>
            <a:rPr lang="en-US" dirty="0" smtClean="0"/>
            <a:t>Production and testing</a:t>
          </a:r>
        </a:p>
        <a:p>
          <a:r>
            <a:rPr lang="en-US" dirty="0" smtClean="0"/>
            <a:t>(1 month)</a:t>
          </a:r>
          <a:endParaRPr lang="en-US" dirty="0"/>
        </a:p>
      </dgm:t>
    </dgm:pt>
    <dgm:pt modelId="{F57CB413-BBC8-46D1-936D-F8E18B488AC0}" type="parTrans" cxnId="{525AAF22-132E-4836-BDE4-ED3550AAD85D}">
      <dgm:prSet/>
      <dgm:spPr/>
      <dgm:t>
        <a:bodyPr/>
        <a:lstStyle/>
        <a:p>
          <a:endParaRPr lang="en-US"/>
        </a:p>
      </dgm:t>
    </dgm:pt>
    <dgm:pt modelId="{A7403346-F515-43A7-8DAD-1C1FB849E7FE}" type="sibTrans" cxnId="{525AAF22-132E-4836-BDE4-ED3550AAD85D}">
      <dgm:prSet/>
      <dgm:spPr/>
      <dgm:t>
        <a:bodyPr/>
        <a:lstStyle/>
        <a:p>
          <a:endParaRPr lang="en-US"/>
        </a:p>
      </dgm:t>
    </dgm:pt>
    <dgm:pt modelId="{762F7AC4-9D99-49D6-896C-DE07DCCE4B7C}">
      <dgm:prSet phldrT="[Text]"/>
      <dgm:spPr/>
      <dgm:t>
        <a:bodyPr/>
        <a:lstStyle/>
        <a:p>
          <a:r>
            <a:rPr lang="en-US" dirty="0" smtClean="0"/>
            <a:t>Deployment</a:t>
          </a:r>
        </a:p>
        <a:p>
          <a:r>
            <a:rPr lang="en-US" dirty="0" smtClean="0"/>
            <a:t>(1 week)</a:t>
          </a:r>
          <a:endParaRPr lang="en-US" dirty="0"/>
        </a:p>
      </dgm:t>
    </dgm:pt>
    <dgm:pt modelId="{88BB5F36-E9E7-4971-A39A-3D9EF8748031}" type="parTrans" cxnId="{E66BCF67-D119-487E-AED6-812E79196F08}">
      <dgm:prSet/>
      <dgm:spPr/>
      <dgm:t>
        <a:bodyPr/>
        <a:lstStyle/>
        <a:p>
          <a:endParaRPr lang="en-US"/>
        </a:p>
      </dgm:t>
    </dgm:pt>
    <dgm:pt modelId="{F63B2AC5-1955-4243-B72C-4AB437377E61}" type="sibTrans" cxnId="{E66BCF67-D119-487E-AED6-812E79196F08}">
      <dgm:prSet/>
      <dgm:spPr/>
      <dgm:t>
        <a:bodyPr/>
        <a:lstStyle/>
        <a:p>
          <a:endParaRPr lang="en-US"/>
        </a:p>
      </dgm:t>
    </dgm:pt>
    <dgm:pt modelId="{E3E4F55C-D698-4726-ABF5-3DB190C130AB}" type="pres">
      <dgm:prSet presAssocID="{FE1F0258-D618-4696-914F-F812801F859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1EEC00C-E0A8-48E1-8792-1389FBDA11B8}" type="pres">
      <dgm:prSet presAssocID="{762F7AC4-9D99-49D6-896C-DE07DCCE4B7C}" presName="Accent4" presStyleCnt="0"/>
      <dgm:spPr/>
    </dgm:pt>
    <dgm:pt modelId="{3A32BB8E-8AB1-4AFB-AFC3-14D18BA397C3}" type="pres">
      <dgm:prSet presAssocID="{762F7AC4-9D99-49D6-896C-DE07DCCE4B7C}" presName="Accent" presStyleLbl="node1" presStyleIdx="0" presStyleCnt="4"/>
      <dgm:spPr/>
    </dgm:pt>
    <dgm:pt modelId="{6656781A-923D-4AC1-BFDB-1F65EBB4A372}" type="pres">
      <dgm:prSet presAssocID="{762F7AC4-9D99-49D6-896C-DE07DCCE4B7C}" presName="ParentBackground4" presStyleCnt="0"/>
      <dgm:spPr/>
    </dgm:pt>
    <dgm:pt modelId="{9AFCA016-739B-4828-885E-C6436BB7119A}" type="pres">
      <dgm:prSet presAssocID="{762F7AC4-9D99-49D6-896C-DE07DCCE4B7C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DAA03B96-3D8B-49F5-8BB9-BBE37E399407}" type="pres">
      <dgm:prSet presAssocID="{762F7AC4-9D99-49D6-896C-DE07DCCE4B7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6D68E-B3B2-448B-94C1-EDB999BD5972}" type="pres">
      <dgm:prSet presAssocID="{E8708D44-5D8B-45D5-B750-35FE2B4085BA}" presName="Accent3" presStyleCnt="0"/>
      <dgm:spPr/>
    </dgm:pt>
    <dgm:pt modelId="{C0B6FB2C-899E-4349-998E-DCBB41B1B653}" type="pres">
      <dgm:prSet presAssocID="{E8708D44-5D8B-45D5-B750-35FE2B4085BA}" presName="Accent" presStyleLbl="node1" presStyleIdx="1" presStyleCnt="4"/>
      <dgm:spPr/>
    </dgm:pt>
    <dgm:pt modelId="{0079C325-8716-48BA-9556-4FA8442F0165}" type="pres">
      <dgm:prSet presAssocID="{E8708D44-5D8B-45D5-B750-35FE2B4085BA}" presName="ParentBackground3" presStyleCnt="0"/>
      <dgm:spPr/>
    </dgm:pt>
    <dgm:pt modelId="{8C597D14-4B68-4503-8B1A-9165347540DF}" type="pres">
      <dgm:prSet presAssocID="{E8708D44-5D8B-45D5-B750-35FE2B4085BA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9225F0CE-E1A4-4871-87C7-F8CC652A611C}" type="pres">
      <dgm:prSet presAssocID="{E8708D44-5D8B-45D5-B750-35FE2B4085B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933A7-3E0B-4599-A58E-1FBC75A651B5}" type="pres">
      <dgm:prSet presAssocID="{F20F78B1-BB46-4EDE-888E-DD65CF77391A}" presName="Accent2" presStyleCnt="0"/>
      <dgm:spPr/>
    </dgm:pt>
    <dgm:pt modelId="{F52B4093-7D6A-4D8E-AD18-FC83507E003E}" type="pres">
      <dgm:prSet presAssocID="{F20F78B1-BB46-4EDE-888E-DD65CF77391A}" presName="Accent" presStyleLbl="node1" presStyleIdx="2" presStyleCnt="4"/>
      <dgm:spPr/>
    </dgm:pt>
    <dgm:pt modelId="{17F35482-E48C-4D50-B9EB-2474D6B4FEDA}" type="pres">
      <dgm:prSet presAssocID="{F20F78B1-BB46-4EDE-888E-DD65CF77391A}" presName="ParentBackground2" presStyleCnt="0"/>
      <dgm:spPr/>
    </dgm:pt>
    <dgm:pt modelId="{DB2617B2-6B4F-474C-8CF4-8DD56F728069}" type="pres">
      <dgm:prSet presAssocID="{F20F78B1-BB46-4EDE-888E-DD65CF77391A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440D7FA8-962C-4033-94B8-0CDA0DA26CE9}" type="pres">
      <dgm:prSet presAssocID="{F20F78B1-BB46-4EDE-888E-DD65CF77391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3EC67-FD3A-4E4B-B1B3-61A8E548FE51}" type="pres">
      <dgm:prSet presAssocID="{AE2D151A-5F81-454D-A76A-9B4B3F815057}" presName="Accent1" presStyleCnt="0"/>
      <dgm:spPr/>
    </dgm:pt>
    <dgm:pt modelId="{2E3651E2-72A5-4715-A59A-6ED351B026DC}" type="pres">
      <dgm:prSet presAssocID="{AE2D151A-5F81-454D-A76A-9B4B3F815057}" presName="Accent" presStyleLbl="node1" presStyleIdx="3" presStyleCnt="4"/>
      <dgm:spPr/>
    </dgm:pt>
    <dgm:pt modelId="{9047AB7A-E3B2-428E-BFF7-DCF6CCB62687}" type="pres">
      <dgm:prSet presAssocID="{AE2D151A-5F81-454D-A76A-9B4B3F815057}" presName="ParentBackground1" presStyleCnt="0"/>
      <dgm:spPr/>
    </dgm:pt>
    <dgm:pt modelId="{79C902D2-45FC-40D3-96DB-A0ED97BB4525}" type="pres">
      <dgm:prSet presAssocID="{AE2D151A-5F81-454D-A76A-9B4B3F815057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076AFE17-EDA2-49CB-BAF2-93059BBE338B}" type="pres">
      <dgm:prSet presAssocID="{AE2D151A-5F81-454D-A76A-9B4B3F81505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01CD35-1EC4-4BAA-98A1-44772E5429A2}" type="presOf" srcId="{F20F78B1-BB46-4EDE-888E-DD65CF77391A}" destId="{DB2617B2-6B4F-474C-8CF4-8DD56F728069}" srcOrd="0" destOrd="0" presId="urn:microsoft.com/office/officeart/2011/layout/CircleProcess"/>
    <dgm:cxn modelId="{C5E2CAC9-6486-4DB0-8D5E-C07C9EF632D9}" type="presOf" srcId="{F20F78B1-BB46-4EDE-888E-DD65CF77391A}" destId="{440D7FA8-962C-4033-94B8-0CDA0DA26CE9}" srcOrd="1" destOrd="0" presId="urn:microsoft.com/office/officeart/2011/layout/CircleProcess"/>
    <dgm:cxn modelId="{3B26D815-365B-481C-9F22-2DECCF0E6CFE}" type="presOf" srcId="{E8708D44-5D8B-45D5-B750-35FE2B4085BA}" destId="{9225F0CE-E1A4-4871-87C7-F8CC652A611C}" srcOrd="1" destOrd="0" presId="urn:microsoft.com/office/officeart/2011/layout/CircleProcess"/>
    <dgm:cxn modelId="{179EF91B-4146-42F4-A56A-5056529E411C}" srcId="{FE1F0258-D618-4696-914F-F812801F859D}" destId="{AE2D151A-5F81-454D-A76A-9B4B3F815057}" srcOrd="0" destOrd="0" parTransId="{F3B06603-3EED-4C92-B938-2F4EE654BC6F}" sibTransId="{84693E4D-CA9C-486C-8802-A331EF1B0607}"/>
    <dgm:cxn modelId="{56F412F3-C20A-4F93-895C-77E376201986}" type="presOf" srcId="{AE2D151A-5F81-454D-A76A-9B4B3F815057}" destId="{79C902D2-45FC-40D3-96DB-A0ED97BB4525}" srcOrd="0" destOrd="0" presId="urn:microsoft.com/office/officeart/2011/layout/CircleProcess"/>
    <dgm:cxn modelId="{D97B92A6-48E7-477D-AA40-1E8CBDBBFFCA}" type="presOf" srcId="{762F7AC4-9D99-49D6-896C-DE07DCCE4B7C}" destId="{DAA03B96-3D8B-49F5-8BB9-BBE37E399407}" srcOrd="1" destOrd="0" presId="urn:microsoft.com/office/officeart/2011/layout/CircleProcess"/>
    <dgm:cxn modelId="{18363469-FCFD-4184-A226-AEDC3D526ABD}" type="presOf" srcId="{762F7AC4-9D99-49D6-896C-DE07DCCE4B7C}" destId="{9AFCA016-739B-4828-885E-C6436BB7119A}" srcOrd="0" destOrd="0" presId="urn:microsoft.com/office/officeart/2011/layout/CircleProcess"/>
    <dgm:cxn modelId="{B9B10690-B898-4940-BE24-4B500AC7C8AA}" type="presOf" srcId="{E8708D44-5D8B-45D5-B750-35FE2B4085BA}" destId="{8C597D14-4B68-4503-8B1A-9165347540DF}" srcOrd="0" destOrd="0" presId="urn:microsoft.com/office/officeart/2011/layout/CircleProcess"/>
    <dgm:cxn modelId="{525AAF22-132E-4836-BDE4-ED3550AAD85D}" srcId="{FE1F0258-D618-4696-914F-F812801F859D}" destId="{E8708D44-5D8B-45D5-B750-35FE2B4085BA}" srcOrd="2" destOrd="0" parTransId="{F57CB413-BBC8-46D1-936D-F8E18B488AC0}" sibTransId="{A7403346-F515-43A7-8DAD-1C1FB849E7FE}"/>
    <dgm:cxn modelId="{870DD9F2-F290-405A-A4E2-6C08DDB146E4}" type="presOf" srcId="{AE2D151A-5F81-454D-A76A-9B4B3F815057}" destId="{076AFE17-EDA2-49CB-BAF2-93059BBE338B}" srcOrd="1" destOrd="0" presId="urn:microsoft.com/office/officeart/2011/layout/CircleProcess"/>
    <dgm:cxn modelId="{E66BCF67-D119-487E-AED6-812E79196F08}" srcId="{FE1F0258-D618-4696-914F-F812801F859D}" destId="{762F7AC4-9D99-49D6-896C-DE07DCCE4B7C}" srcOrd="3" destOrd="0" parTransId="{88BB5F36-E9E7-4971-A39A-3D9EF8748031}" sibTransId="{F63B2AC5-1955-4243-B72C-4AB437377E61}"/>
    <dgm:cxn modelId="{E8E88F8A-E36B-4782-B464-8721394FDE83}" srcId="{FE1F0258-D618-4696-914F-F812801F859D}" destId="{F20F78B1-BB46-4EDE-888E-DD65CF77391A}" srcOrd="1" destOrd="0" parTransId="{B21F5F27-2146-4D17-8531-7B765B968271}" sibTransId="{172F1449-DF5E-4CD7-A7BB-BF5DF96BEBA9}"/>
    <dgm:cxn modelId="{F4E0CEC2-06A2-42AB-872C-C640023CDB99}" type="presOf" srcId="{FE1F0258-D618-4696-914F-F812801F859D}" destId="{E3E4F55C-D698-4726-ABF5-3DB190C130AB}" srcOrd="0" destOrd="0" presId="urn:microsoft.com/office/officeart/2011/layout/CircleProcess"/>
    <dgm:cxn modelId="{47496ECA-6BEB-4916-A332-5783C3641AC0}" type="presParOf" srcId="{E3E4F55C-D698-4726-ABF5-3DB190C130AB}" destId="{B1EEC00C-E0A8-48E1-8792-1389FBDA11B8}" srcOrd="0" destOrd="0" presId="urn:microsoft.com/office/officeart/2011/layout/CircleProcess"/>
    <dgm:cxn modelId="{15B86B3E-9D34-47F1-A41B-16DCB8CDED9F}" type="presParOf" srcId="{B1EEC00C-E0A8-48E1-8792-1389FBDA11B8}" destId="{3A32BB8E-8AB1-4AFB-AFC3-14D18BA397C3}" srcOrd="0" destOrd="0" presId="urn:microsoft.com/office/officeart/2011/layout/CircleProcess"/>
    <dgm:cxn modelId="{48AD2F9B-AC7F-4A72-86F2-CFC2E9582ADB}" type="presParOf" srcId="{E3E4F55C-D698-4726-ABF5-3DB190C130AB}" destId="{6656781A-923D-4AC1-BFDB-1F65EBB4A372}" srcOrd="1" destOrd="0" presId="urn:microsoft.com/office/officeart/2011/layout/CircleProcess"/>
    <dgm:cxn modelId="{F70033FD-C3E8-4580-B19E-33C062ED3FB2}" type="presParOf" srcId="{6656781A-923D-4AC1-BFDB-1F65EBB4A372}" destId="{9AFCA016-739B-4828-885E-C6436BB7119A}" srcOrd="0" destOrd="0" presId="urn:microsoft.com/office/officeart/2011/layout/CircleProcess"/>
    <dgm:cxn modelId="{D206229D-5168-4B28-9563-BA11E609A2C7}" type="presParOf" srcId="{E3E4F55C-D698-4726-ABF5-3DB190C130AB}" destId="{DAA03B96-3D8B-49F5-8BB9-BBE37E399407}" srcOrd="2" destOrd="0" presId="urn:microsoft.com/office/officeart/2011/layout/CircleProcess"/>
    <dgm:cxn modelId="{C58DE144-137E-4953-A615-3A8B9CC8385C}" type="presParOf" srcId="{E3E4F55C-D698-4726-ABF5-3DB190C130AB}" destId="{65E6D68E-B3B2-448B-94C1-EDB999BD5972}" srcOrd="3" destOrd="0" presId="urn:microsoft.com/office/officeart/2011/layout/CircleProcess"/>
    <dgm:cxn modelId="{2CAC7859-CBE3-483D-9973-B7D9103E57F4}" type="presParOf" srcId="{65E6D68E-B3B2-448B-94C1-EDB999BD5972}" destId="{C0B6FB2C-899E-4349-998E-DCBB41B1B653}" srcOrd="0" destOrd="0" presId="urn:microsoft.com/office/officeart/2011/layout/CircleProcess"/>
    <dgm:cxn modelId="{9FCDC07B-E714-4266-BBCD-1F3FA6930B50}" type="presParOf" srcId="{E3E4F55C-D698-4726-ABF5-3DB190C130AB}" destId="{0079C325-8716-48BA-9556-4FA8442F0165}" srcOrd="4" destOrd="0" presId="urn:microsoft.com/office/officeart/2011/layout/CircleProcess"/>
    <dgm:cxn modelId="{69EB8C1F-7BC0-4926-AA67-3BD7C43887F4}" type="presParOf" srcId="{0079C325-8716-48BA-9556-4FA8442F0165}" destId="{8C597D14-4B68-4503-8B1A-9165347540DF}" srcOrd="0" destOrd="0" presId="urn:microsoft.com/office/officeart/2011/layout/CircleProcess"/>
    <dgm:cxn modelId="{02B15AD0-D961-4061-8D66-5075A0A3DEFD}" type="presParOf" srcId="{E3E4F55C-D698-4726-ABF5-3DB190C130AB}" destId="{9225F0CE-E1A4-4871-87C7-F8CC652A611C}" srcOrd="5" destOrd="0" presId="urn:microsoft.com/office/officeart/2011/layout/CircleProcess"/>
    <dgm:cxn modelId="{12AF899B-D5F2-4101-871A-1E19D4DEC0B4}" type="presParOf" srcId="{E3E4F55C-D698-4726-ABF5-3DB190C130AB}" destId="{60A933A7-3E0B-4599-A58E-1FBC75A651B5}" srcOrd="6" destOrd="0" presId="urn:microsoft.com/office/officeart/2011/layout/CircleProcess"/>
    <dgm:cxn modelId="{1429258E-02EE-4A35-988E-D2294CA4AF4B}" type="presParOf" srcId="{60A933A7-3E0B-4599-A58E-1FBC75A651B5}" destId="{F52B4093-7D6A-4D8E-AD18-FC83507E003E}" srcOrd="0" destOrd="0" presId="urn:microsoft.com/office/officeart/2011/layout/CircleProcess"/>
    <dgm:cxn modelId="{395040A0-0291-43DC-892D-AFEC21A93FC7}" type="presParOf" srcId="{E3E4F55C-D698-4726-ABF5-3DB190C130AB}" destId="{17F35482-E48C-4D50-B9EB-2474D6B4FEDA}" srcOrd="7" destOrd="0" presId="urn:microsoft.com/office/officeart/2011/layout/CircleProcess"/>
    <dgm:cxn modelId="{2C1DE32A-E49F-41E1-9C51-D278DAF839F2}" type="presParOf" srcId="{17F35482-E48C-4D50-B9EB-2474D6B4FEDA}" destId="{DB2617B2-6B4F-474C-8CF4-8DD56F728069}" srcOrd="0" destOrd="0" presId="urn:microsoft.com/office/officeart/2011/layout/CircleProcess"/>
    <dgm:cxn modelId="{9B38DCD3-6EB7-41DB-9500-166C0770D1BF}" type="presParOf" srcId="{E3E4F55C-D698-4726-ABF5-3DB190C130AB}" destId="{440D7FA8-962C-4033-94B8-0CDA0DA26CE9}" srcOrd="8" destOrd="0" presId="urn:microsoft.com/office/officeart/2011/layout/CircleProcess"/>
    <dgm:cxn modelId="{719272D4-E78A-4844-8FAB-977CAD8BE1E0}" type="presParOf" srcId="{E3E4F55C-D698-4726-ABF5-3DB190C130AB}" destId="{93B3EC67-FD3A-4E4B-B1B3-61A8E548FE51}" srcOrd="9" destOrd="0" presId="urn:microsoft.com/office/officeart/2011/layout/CircleProcess"/>
    <dgm:cxn modelId="{BE22C188-A338-4DFE-8837-DFA7A4F253B9}" type="presParOf" srcId="{93B3EC67-FD3A-4E4B-B1B3-61A8E548FE51}" destId="{2E3651E2-72A5-4715-A59A-6ED351B026DC}" srcOrd="0" destOrd="0" presId="urn:microsoft.com/office/officeart/2011/layout/CircleProcess"/>
    <dgm:cxn modelId="{7D582FB1-B040-4281-B4A5-71124B2F8C45}" type="presParOf" srcId="{E3E4F55C-D698-4726-ABF5-3DB190C130AB}" destId="{9047AB7A-E3B2-428E-BFF7-DCF6CCB62687}" srcOrd="10" destOrd="0" presId="urn:microsoft.com/office/officeart/2011/layout/CircleProcess"/>
    <dgm:cxn modelId="{A98B46B9-6537-4DFC-9B7B-761D336631B4}" type="presParOf" srcId="{9047AB7A-E3B2-428E-BFF7-DCF6CCB62687}" destId="{79C902D2-45FC-40D3-96DB-A0ED97BB4525}" srcOrd="0" destOrd="0" presId="urn:microsoft.com/office/officeart/2011/layout/CircleProcess"/>
    <dgm:cxn modelId="{39C765BF-4621-448E-95C0-E80DAD64C673}" type="presParOf" srcId="{E3E4F55C-D698-4726-ABF5-3DB190C130AB}" destId="{076AFE17-EDA2-49CB-BAF2-93059BBE338B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BB8E-8AB1-4AFB-AFC3-14D18BA397C3}">
      <dsp:nvSpPr>
        <dsp:cNvPr id="0" name=""/>
        <dsp:cNvSpPr/>
      </dsp:nvSpPr>
      <dsp:spPr>
        <a:xfrm>
          <a:off x="6284882" y="1322635"/>
          <a:ext cx="1880926" cy="18810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FCA016-739B-4828-885E-C6436BB7119A}">
      <dsp:nvSpPr>
        <dsp:cNvPr id="0" name=""/>
        <dsp:cNvSpPr/>
      </dsp:nvSpPr>
      <dsp:spPr>
        <a:xfrm>
          <a:off x="6347795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Deployment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(1 week)</a:t>
          </a:r>
          <a:endParaRPr lang="en-US" sz="1600" kern="1200" dirty="0"/>
        </a:p>
      </dsp:txBody>
      <dsp:txXfrm>
        <a:off x="6598639" y="1636193"/>
        <a:ext cx="1254219" cy="1253905"/>
      </dsp:txXfrm>
    </dsp:sp>
    <dsp:sp modelId="{C0B6FB2C-899E-4349-998E-DCBB41B1B653}">
      <dsp:nvSpPr>
        <dsp:cNvPr id="0" name=""/>
        <dsp:cNvSpPr/>
      </dsp:nvSpPr>
      <dsp:spPr>
        <a:xfrm rot="2700000">
          <a:off x="4332962" y="1322502"/>
          <a:ext cx="1880957" cy="188095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597D14-4B68-4503-8B1A-9165347540DF}">
      <dsp:nvSpPr>
        <dsp:cNvPr id="0" name=""/>
        <dsp:cNvSpPr/>
      </dsp:nvSpPr>
      <dsp:spPr>
        <a:xfrm>
          <a:off x="4403956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Production and testing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(1 month)</a:t>
          </a:r>
          <a:endParaRPr lang="en-US" sz="1600" kern="1200" dirty="0"/>
        </a:p>
      </dsp:txBody>
      <dsp:txXfrm>
        <a:off x="4654800" y="1636193"/>
        <a:ext cx="1254219" cy="1253905"/>
      </dsp:txXfrm>
    </dsp:sp>
    <dsp:sp modelId="{F52B4093-7D6A-4D8E-AD18-FC83507E003E}">
      <dsp:nvSpPr>
        <dsp:cNvPr id="0" name=""/>
        <dsp:cNvSpPr/>
      </dsp:nvSpPr>
      <dsp:spPr>
        <a:xfrm rot="2700000">
          <a:off x="2397188" y="1322502"/>
          <a:ext cx="1880957" cy="188095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2617B2-6B4F-474C-8CF4-8DD56F728069}">
      <dsp:nvSpPr>
        <dsp:cNvPr id="0" name=""/>
        <dsp:cNvSpPr/>
      </dsp:nvSpPr>
      <dsp:spPr>
        <a:xfrm>
          <a:off x="2460116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Demo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(1 week)</a:t>
          </a:r>
          <a:endParaRPr lang="en-US" sz="1600" kern="1200" dirty="0"/>
        </a:p>
      </dsp:txBody>
      <dsp:txXfrm>
        <a:off x="2710960" y="1636193"/>
        <a:ext cx="1254219" cy="1253905"/>
      </dsp:txXfrm>
    </dsp:sp>
    <dsp:sp modelId="{2E3651E2-72A5-4715-A59A-6ED351B026DC}">
      <dsp:nvSpPr>
        <dsp:cNvPr id="0" name=""/>
        <dsp:cNvSpPr/>
      </dsp:nvSpPr>
      <dsp:spPr>
        <a:xfrm rot="2700000">
          <a:off x="453349" y="1322502"/>
          <a:ext cx="1880957" cy="188095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C902D2-45FC-40D3-96DB-A0ED97BB4525}">
      <dsp:nvSpPr>
        <dsp:cNvPr id="0" name=""/>
        <dsp:cNvSpPr/>
      </dsp:nvSpPr>
      <dsp:spPr>
        <a:xfrm>
          <a:off x="516277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(2 months)</a:t>
          </a:r>
          <a:endParaRPr lang="en-US" sz="1600" kern="1200" dirty="0"/>
        </a:p>
      </dsp:txBody>
      <dsp:txXfrm>
        <a:off x="767121" y="1636193"/>
        <a:ext cx="1254219" cy="1253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18/09/2014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165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Tritronik QoS Tool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</a:t>
            </a:r>
          </a:p>
          <a:p>
            <a:pPr lvl="1"/>
            <a:r>
              <a:rPr lang="en-US" dirty="0" smtClean="0"/>
              <a:t>PESQ MOS</a:t>
            </a:r>
          </a:p>
          <a:p>
            <a:pPr lvl="1"/>
            <a:r>
              <a:rPr lang="en-US" dirty="0" smtClean="0"/>
              <a:t>POLQA MOS</a:t>
            </a:r>
            <a:endParaRPr lang="en-US" dirty="0"/>
          </a:p>
          <a:p>
            <a:r>
              <a:rPr lang="en-US" dirty="0" smtClean="0"/>
              <a:t>SMS</a:t>
            </a:r>
            <a:endParaRPr lang="en-US" dirty="0" smtClean="0"/>
          </a:p>
          <a:p>
            <a:pPr lvl="1"/>
            <a:r>
              <a:rPr lang="en-US" dirty="0" smtClean="0"/>
              <a:t>Service accessibility</a:t>
            </a:r>
          </a:p>
          <a:p>
            <a:pPr lvl="1"/>
            <a:r>
              <a:rPr lang="en-US" dirty="0" smtClean="0"/>
              <a:t>Message delivery rate</a:t>
            </a:r>
          </a:p>
          <a:p>
            <a:pPr lvl="1"/>
            <a:r>
              <a:rPr lang="en-US" dirty="0" smtClean="0"/>
              <a:t>Message delivery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Parameters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Load time</a:t>
            </a:r>
          </a:p>
          <a:p>
            <a:pPr lvl="1"/>
            <a:r>
              <a:rPr lang="en-US" dirty="0" smtClean="0"/>
              <a:t>Response </a:t>
            </a:r>
            <a:r>
              <a:rPr lang="en-US" dirty="0" smtClean="0"/>
              <a:t>status</a:t>
            </a:r>
            <a:endParaRPr lang="en-US" dirty="0" smtClean="0"/>
          </a:p>
          <a:p>
            <a:r>
              <a:rPr lang="en-US" dirty="0" smtClean="0"/>
              <a:t>Chatting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Ping duration to app server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real time and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report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6456" y="4869160"/>
            <a:ext cx="1620000" cy="28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i="1" dirty="0" smtClean="0">
                <a:latin typeface="+mn-lt"/>
                <a:cs typeface="+mn-cs"/>
              </a:rPr>
              <a:t>Not actual web app</a:t>
            </a:r>
            <a:endParaRPr lang="en-US" sz="1400" i="1" dirty="0">
              <a:latin typeface="+mn-lt"/>
              <a:cs typeface="+mn-cs"/>
            </a:endParaRPr>
          </a:p>
        </p:txBody>
      </p:sp>
      <p:pic>
        <p:nvPicPr>
          <p:cNvPr id="16" name="Picture 2" descr="C:\Users\tritronik\Documents\Tritronik\2014\Q2 - Marketing\Data Center\Presentation\Dash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2286"/>
            <a:ext cx="8331200" cy="39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Chart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your performance with other 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6456" y="4869192"/>
            <a:ext cx="1620000" cy="28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i="1" dirty="0" smtClean="0">
                <a:latin typeface="+mn-lt"/>
                <a:cs typeface="+mn-cs"/>
              </a:rPr>
              <a:t>Not actual web app</a:t>
            </a:r>
            <a:endParaRPr lang="en-US" sz="1400" i="1" dirty="0">
              <a:latin typeface="+mn-lt"/>
              <a:cs typeface="+mn-cs"/>
            </a:endParaRPr>
          </a:p>
        </p:txBody>
      </p:sp>
      <p:pic>
        <p:nvPicPr>
          <p:cNvPr id="15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47254"/>
            <a:ext cx="8229600" cy="242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65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IntelliMap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your service performance on areas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60064"/>
            <a:ext cx="8229600" cy="440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056456" y="4869192"/>
            <a:ext cx="1620000" cy="28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i="1" dirty="0" smtClean="0">
                <a:latin typeface="+mn-lt"/>
                <a:cs typeface="+mn-cs"/>
              </a:rPr>
              <a:t>Not actual web app</a:t>
            </a:r>
            <a:endParaRPr lang="en-US" sz="14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Data and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insight from your data to improve business strategy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2" descr="C:\Users\tritronik\Documents\Tritronik\2014\Q2 - Marketing\Data Center\Presentation\Trend 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0728"/>
            <a:ext cx="8229600" cy="387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6456" y="4869192"/>
            <a:ext cx="1620000" cy="28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i="1" dirty="0" smtClean="0">
                <a:latin typeface="+mn-lt"/>
                <a:cs typeface="+mn-cs"/>
              </a:rPr>
              <a:t>Not actual web app</a:t>
            </a:r>
            <a:endParaRPr lang="en-US" sz="14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device and parameter to be measured from web app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6" y="1005513"/>
            <a:ext cx="8208000" cy="38636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6456" y="4869192"/>
            <a:ext cx="1620000" cy="28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i="1" dirty="0" smtClean="0">
                <a:latin typeface="+mn-lt"/>
                <a:cs typeface="+mn-cs"/>
              </a:rPr>
              <a:t>Not actual web app</a:t>
            </a:r>
            <a:endParaRPr lang="en-US" sz="14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92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Specification</a:t>
            </a:r>
          </a:p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Support 3 SIM cards</a:t>
            </a:r>
          </a:p>
          <a:p>
            <a:pPr lvl="1"/>
            <a:r>
              <a:rPr lang="en-US" dirty="0" smtClean="0"/>
              <a:t>Has GPS</a:t>
            </a:r>
          </a:p>
          <a:p>
            <a:pPr lvl="1"/>
            <a:r>
              <a:rPr lang="en-US" dirty="0" smtClean="0"/>
              <a:t>Able to be operated in car</a:t>
            </a:r>
            <a:endParaRPr lang="en-US" dirty="0"/>
          </a:p>
          <a:p>
            <a:pPr lvl="1"/>
            <a:r>
              <a:rPr lang="en-US" dirty="0" smtClean="0"/>
              <a:t>Has local database (one week data storing)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Performance comparison</a:t>
            </a:r>
          </a:p>
          <a:p>
            <a:pPr lvl="1"/>
            <a:r>
              <a:rPr lang="en-US" dirty="0" smtClean="0"/>
              <a:t>Reporting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/>
          <a:p>
            <a:r>
              <a:rPr lang="en-US" dirty="0" smtClean="0"/>
              <a:t>Measured parameter</a:t>
            </a:r>
          </a:p>
          <a:p>
            <a:pPr lvl="1"/>
            <a:r>
              <a:rPr lang="en-US" dirty="0"/>
              <a:t>Operator name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Network type (cellular and internet)</a:t>
            </a:r>
          </a:p>
          <a:p>
            <a:pPr lvl="1"/>
            <a:r>
              <a:rPr lang="en-US" dirty="0"/>
              <a:t>Ping duration (min, avg, max, mdev)</a:t>
            </a:r>
          </a:p>
          <a:p>
            <a:pPr lvl="1"/>
            <a:r>
              <a:rPr lang="en-US" dirty="0"/>
              <a:t>Download and upload speed</a:t>
            </a:r>
          </a:p>
          <a:p>
            <a:pPr lvl="1"/>
            <a:r>
              <a:rPr lang="en-US" dirty="0"/>
              <a:t>Connected </a:t>
            </a:r>
            <a:r>
              <a:rPr lang="en-US" dirty="0" smtClean="0"/>
              <a:t>tower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172272" cy="4525963"/>
          </a:xfrm>
        </p:spPr>
        <p:txBody>
          <a:bodyPr/>
          <a:lstStyle/>
          <a:p>
            <a:pPr lvl="1"/>
            <a:r>
              <a:rPr lang="en-US" dirty="0"/>
              <a:t>Voice:</a:t>
            </a:r>
          </a:p>
          <a:p>
            <a:pPr lvl="2"/>
            <a:r>
              <a:rPr lang="en-US" dirty="0"/>
              <a:t>PESQ MOS</a:t>
            </a:r>
          </a:p>
          <a:p>
            <a:pPr lvl="2"/>
            <a:r>
              <a:rPr lang="en-US" dirty="0"/>
              <a:t>POLQA MOS</a:t>
            </a:r>
          </a:p>
          <a:p>
            <a:pPr lvl="1"/>
            <a:r>
              <a:rPr lang="en-US" dirty="0" smtClean="0"/>
              <a:t>SMS</a:t>
            </a:r>
            <a:endParaRPr lang="en-US" dirty="0"/>
          </a:p>
          <a:p>
            <a:pPr lvl="2"/>
            <a:r>
              <a:rPr lang="en-US" dirty="0"/>
              <a:t>Service accessibility</a:t>
            </a:r>
          </a:p>
          <a:p>
            <a:pPr lvl="2"/>
            <a:r>
              <a:rPr lang="en-US" dirty="0"/>
              <a:t>Message delivery rate</a:t>
            </a:r>
          </a:p>
          <a:p>
            <a:pPr lvl="2"/>
            <a:r>
              <a:rPr lang="en-US" dirty="0"/>
              <a:t>Message delivery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Website</a:t>
            </a:r>
          </a:p>
          <a:p>
            <a:pPr lvl="2"/>
            <a:r>
              <a:rPr lang="en-US" dirty="0"/>
              <a:t>Load time</a:t>
            </a:r>
          </a:p>
          <a:p>
            <a:pPr lvl="2"/>
            <a:r>
              <a:rPr lang="en-US" dirty="0"/>
              <a:t>Response </a:t>
            </a:r>
            <a:r>
              <a:rPr lang="en-US" dirty="0" smtClean="0"/>
              <a:t>status</a:t>
            </a:r>
          </a:p>
          <a:p>
            <a:pPr lvl="1"/>
            <a:r>
              <a:rPr lang="en-US" dirty="0"/>
              <a:t>Chatting app</a:t>
            </a:r>
          </a:p>
          <a:p>
            <a:pPr lvl="2"/>
            <a:r>
              <a:rPr lang="en-US" dirty="0"/>
              <a:t>Ping duration to app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Demo Spec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Tritronik QoS Tool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Tritronik offers tool to collect services info from multiple MNOs. It can be installed on vehicles.</a:t>
            </a:r>
          </a:p>
          <a:p>
            <a:r>
              <a:rPr lang="en-US" dirty="0" smtClean="0"/>
              <a:t>The information are related to voice call, SMS, and internet services.</a:t>
            </a:r>
          </a:p>
          <a:p>
            <a:r>
              <a:rPr lang="en-US" dirty="0" smtClean="0"/>
              <a:t>Those info could be accessed from web app. It shows quality comparison between MNOs service, intelligent map, and analytics.</a:t>
            </a:r>
          </a:p>
          <a:p>
            <a:r>
              <a:rPr lang="en-US" dirty="0" smtClean="0"/>
              <a:t>The overall timeline are around 4 months, and demo will be done after two month development.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MNOs need to send field personnel to measure their service quality and their competitor’s</a:t>
            </a:r>
          </a:p>
          <a:p>
            <a:r>
              <a:rPr lang="en-US" dirty="0" smtClean="0"/>
              <a:t>MNOs need to process collected data manually in order to have meaningful and useful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compare QoS of different service packet and operator</a:t>
            </a:r>
          </a:p>
          <a:p>
            <a:r>
              <a:rPr lang="en-US" dirty="0" smtClean="0"/>
              <a:t>Able to measure voice call, </a:t>
            </a:r>
            <a:r>
              <a:rPr lang="en-US" dirty="0" smtClean="0"/>
              <a:t>sms, internet, </a:t>
            </a:r>
            <a:r>
              <a:rPr lang="en-US" dirty="0" smtClean="0"/>
              <a:t>and chatting app </a:t>
            </a:r>
            <a:r>
              <a:rPr lang="en-US" dirty="0" smtClean="0"/>
              <a:t>services</a:t>
            </a:r>
            <a:endParaRPr lang="en-US" dirty="0" smtClean="0"/>
          </a:p>
          <a:p>
            <a:r>
              <a:rPr lang="en-US" dirty="0" smtClean="0"/>
              <a:t>Get location of data collection</a:t>
            </a:r>
          </a:p>
          <a:p>
            <a:r>
              <a:rPr lang="en-US" dirty="0" smtClean="0"/>
              <a:t>Can be operated in mobile asset (e.g. car and bus)</a:t>
            </a:r>
          </a:p>
          <a:p>
            <a:r>
              <a:rPr lang="en-US" dirty="0" smtClean="0"/>
              <a:t>Has local database when connection is unavailable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6585"/>
            <a:ext cx="8229600" cy="36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09" y="1772816"/>
            <a:ext cx="4026782" cy="19816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name</a:t>
            </a:r>
          </a:p>
          <a:p>
            <a:r>
              <a:rPr lang="en-US" dirty="0" smtClean="0"/>
              <a:t>Signal strength</a:t>
            </a:r>
          </a:p>
          <a:p>
            <a:r>
              <a:rPr lang="en-US" dirty="0" smtClean="0"/>
              <a:t>Network type (cellular and internet)</a:t>
            </a:r>
          </a:p>
          <a:p>
            <a:r>
              <a:rPr lang="en-US" dirty="0" smtClean="0"/>
              <a:t>Ping duration (min, avg, max, mdev)</a:t>
            </a:r>
          </a:p>
          <a:p>
            <a:r>
              <a:rPr lang="en-US" dirty="0" smtClean="0"/>
              <a:t>Download and upload speed</a:t>
            </a:r>
          </a:p>
          <a:p>
            <a:r>
              <a:rPr lang="en-US" dirty="0" smtClean="0"/>
              <a:t>Connected tower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5237</TotalTime>
  <Words>544</Words>
  <Application>Microsoft Office PowerPoint</Application>
  <PresentationFormat>On-screen Show (4:3)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Tritronik-1</vt:lpstr>
      <vt:lpstr>Tritronik QoS Tool</vt:lpstr>
      <vt:lpstr>Contents</vt:lpstr>
      <vt:lpstr>Background</vt:lpstr>
      <vt:lpstr>Problems</vt:lpstr>
      <vt:lpstr>Requirements</vt:lpstr>
      <vt:lpstr>Solution</vt:lpstr>
      <vt:lpstr>Architecture</vt:lpstr>
      <vt:lpstr>Hardware</vt:lpstr>
      <vt:lpstr>Network Parameters</vt:lpstr>
      <vt:lpstr>Service Parameters</vt:lpstr>
      <vt:lpstr>Service Parameters Cont.</vt:lpstr>
      <vt:lpstr>Dashboard</vt:lpstr>
      <vt:lpstr>Comparison Chart</vt:lpstr>
      <vt:lpstr>IntelliMap</vt:lpstr>
      <vt:lpstr>Historical Data and Analysis</vt:lpstr>
      <vt:lpstr>Configuration</vt:lpstr>
      <vt:lpstr>Timeline</vt:lpstr>
      <vt:lpstr>Demo</vt:lpstr>
      <vt:lpstr>Demo Cont.</vt:lpstr>
      <vt:lpstr>Summary</vt:lpstr>
      <vt:lpstr>Tritronik QoS Tool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624</cp:revision>
  <dcterms:created xsi:type="dcterms:W3CDTF">2010-10-06T09:27:10Z</dcterms:created>
  <dcterms:modified xsi:type="dcterms:W3CDTF">2014-09-18T06:24:52Z</dcterms:modified>
</cp:coreProperties>
</file>