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Hardware Design – Vocoder Communication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</a:p>
          <a:p>
            <a:r>
              <a:rPr lang="en-US" dirty="0" smtClean="0"/>
              <a:t>Communication Interface</a:t>
            </a:r>
          </a:p>
          <a:p>
            <a:r>
              <a:rPr lang="en-US" dirty="0" smtClean="0"/>
              <a:t>Interface Selection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communication to/from vocoder:</a:t>
            </a:r>
          </a:p>
          <a:p>
            <a:pPr lvl="1"/>
            <a:r>
              <a:rPr lang="en-US" dirty="0" smtClean="0"/>
              <a:t>Input digitized speech data samples</a:t>
            </a:r>
          </a:p>
          <a:p>
            <a:pPr lvl="1"/>
            <a:r>
              <a:rPr lang="en-US" dirty="0" smtClean="0"/>
              <a:t>Input compressed speech data</a:t>
            </a:r>
          </a:p>
          <a:p>
            <a:pPr lvl="1"/>
            <a:r>
              <a:rPr lang="en-US" dirty="0" smtClean="0"/>
              <a:t>Output digitized speech data samples</a:t>
            </a:r>
          </a:p>
          <a:p>
            <a:pPr lvl="1"/>
            <a:r>
              <a:rPr lang="en-US" dirty="0" smtClean="0"/>
              <a:t>Output compressed speech data</a:t>
            </a:r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55" y="1998720"/>
            <a:ext cx="7253289" cy="8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Vocoder Operation Modes</a:t>
            </a:r>
          </a:p>
          <a:p>
            <a:r>
              <a:rPr lang="en-US" dirty="0" smtClean="0"/>
              <a:t>Vocoder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Operation Modes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</TotalTime>
  <Words>57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Secure Modem</vt:lpstr>
      <vt:lpstr>Contents</vt:lpstr>
      <vt:lpstr>Vocoder Block Diagram</vt:lpstr>
      <vt:lpstr>Vocoder Block Diagram</vt:lpstr>
      <vt:lpstr>Communication Interface</vt:lpstr>
      <vt:lpstr>Vocoder Operation Modes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Vocoder Interfacing</dc:title>
  <dc:creator>tritronik</dc:creator>
  <cp:lastModifiedBy>tritronik</cp:lastModifiedBy>
  <cp:revision>5</cp:revision>
  <dcterms:created xsi:type="dcterms:W3CDTF">2014-11-07T04:02:10Z</dcterms:created>
  <dcterms:modified xsi:type="dcterms:W3CDTF">2014-11-07T04:58:10Z</dcterms:modified>
</cp:coreProperties>
</file>