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454" r:id="rId2"/>
    <p:sldId id="455" r:id="rId3"/>
    <p:sldId id="456" r:id="rId4"/>
    <p:sldId id="476" r:id="rId5"/>
    <p:sldId id="477" r:id="rId6"/>
    <p:sldId id="478" r:id="rId7"/>
    <p:sldId id="479" r:id="rId8"/>
    <p:sldId id="481" r:id="rId9"/>
    <p:sldId id="482" r:id="rId10"/>
    <p:sldId id="483" r:id="rId11"/>
    <p:sldId id="484" r:id="rId12"/>
    <p:sldId id="485" r:id="rId13"/>
    <p:sldId id="487" r:id="rId14"/>
    <p:sldId id="486" r:id="rId15"/>
    <p:sldId id="488" r:id="rId16"/>
    <p:sldId id="490" r:id="rId17"/>
    <p:sldId id="480" r:id="rId18"/>
    <p:sldId id="492" r:id="rId19"/>
    <p:sldId id="489" r:id="rId20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18/11/2014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16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Packet mode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Control</a:t>
            </a:r>
            <a:r>
              <a:rPr lang="en-US" baseline="0" dirty="0" smtClean="0"/>
              <a:t> packet received will be responded with control response packet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Speech packet received will be responded with channel packet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Channel packet received will be responded with speech packet</a:t>
            </a:r>
            <a:endParaRPr lang="en-US" dirty="0" smtClean="0"/>
          </a:p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http://www.dvsinc.com/products/a3000.htm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622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McBSP interface may be used for codec</a:t>
            </a:r>
            <a:r>
              <a:rPr lang="en-US" baseline="0" dirty="0" smtClean="0"/>
              <a:t> interface or the packet interface but not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3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SPI</a:t>
            </a:r>
            <a:r>
              <a:rPr lang="en-US" baseline="0" dirty="0" smtClean="0"/>
              <a:t> (Serial Peripheral Interface)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635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AMBE-3000F_manual.pdf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522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Hardware Design – Vocoder Communication Interface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McBSP (Multichannel Buffered Serial Port)</a:t>
            </a:r>
          </a:p>
          <a:p>
            <a:pPr lvl="1"/>
            <a:r>
              <a:rPr lang="en-US" dirty="0" smtClean="0"/>
              <a:t>A </a:t>
            </a:r>
            <a:r>
              <a:rPr lang="en-US" i="1" u="sng" dirty="0" smtClean="0"/>
              <a:t>synchronous serial</a:t>
            </a:r>
            <a:r>
              <a:rPr lang="en-US" dirty="0" smtClean="0"/>
              <a:t> communication port</a:t>
            </a:r>
          </a:p>
          <a:p>
            <a:pPr lvl="1"/>
            <a:r>
              <a:rPr lang="en-US" dirty="0" smtClean="0"/>
              <a:t>It can be used as either the codec interface or the packet interface, but not both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9149"/>
              </p:ext>
            </p:extLst>
          </p:nvPr>
        </p:nvGraphicFramePr>
        <p:xfrm>
          <a:off x="1043608" y="3356992"/>
          <a:ext cx="62852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21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McBSP_RxD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McBSP_TxD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transmit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McBSP_CLKR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McBSP_FSX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transmit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McBSP_CLKX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transmit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McBSP_FSR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Serial receive frame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The interface runs asynchronously and allows all packet data transfers to be performed on an 8-bit wide bus. </a:t>
            </a:r>
          </a:p>
          <a:p>
            <a:pPr lvl="1"/>
            <a:r>
              <a:rPr lang="en-US" dirty="0" smtClean="0"/>
              <a:t>It is designed for packet data only</a:t>
            </a:r>
          </a:p>
          <a:p>
            <a:pPr lvl="1"/>
            <a:r>
              <a:rPr lang="en-US" dirty="0"/>
              <a:t>If used on codec mode, the interface provides only channel data. If used on packet mode, the interface provides both speech and channel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60967"/>
              </p:ext>
            </p:extLst>
          </p:nvPr>
        </p:nvGraphicFramePr>
        <p:xfrm>
          <a:off x="971600" y="4293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PPT_DATA[0:7]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data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read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write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PPT_ACK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 transfer 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67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Modem Requirement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Able to record and play audio (thus need audio codec)</a:t>
            </a:r>
          </a:p>
          <a:p>
            <a:r>
              <a:rPr lang="en-US" dirty="0" smtClean="0"/>
              <a:t>Easily connected to controller/minicomputer (has USB interface)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Selection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820496"/>
              </p:ext>
            </p:extLst>
          </p:nvPr>
        </p:nvGraphicFramePr>
        <p:xfrm>
          <a:off x="323528" y="1600200"/>
          <a:ext cx="84572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28504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Reasoning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3CC33"/>
                          </a:solidFill>
                        </a:rPr>
                        <a:t>SELECTED</a:t>
                      </a:r>
                      <a:endParaRPr lang="en-US" b="1" dirty="0">
                        <a:solidFill>
                          <a:srgbClr val="33CC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many pinout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std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codec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codec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codec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557994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CC33"/>
                </a:solidFill>
              </a:rPr>
              <a:t>SELECTED</a:t>
            </a:r>
            <a:r>
              <a:rPr lang="en-US" dirty="0" smtClean="0"/>
              <a:t> because UART interface can be converted easily to USB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Modem Interface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Modem:</a:t>
            </a:r>
          </a:p>
          <a:p>
            <a:pPr lvl="1"/>
            <a:r>
              <a:rPr lang="en-US" dirty="0" smtClean="0"/>
              <a:t>Codec interface: SPI</a:t>
            </a:r>
          </a:p>
          <a:p>
            <a:pPr lvl="1"/>
            <a:r>
              <a:rPr lang="en-US" dirty="0" smtClean="0"/>
              <a:t>Packet interface: UART</a:t>
            </a:r>
          </a:p>
          <a:p>
            <a:pPr lvl="1"/>
            <a:r>
              <a:rPr lang="en-US" dirty="0" smtClean="0"/>
              <a:t>Controller interface: USB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460" y="3632817"/>
            <a:ext cx="8117079" cy="1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4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Vocoder communicates with </a:t>
            </a:r>
            <a:r>
              <a:rPr lang="en-US" i="1" dirty="0" smtClean="0"/>
              <a:t>audio codec</a:t>
            </a:r>
            <a:r>
              <a:rPr lang="en-US" dirty="0" smtClean="0"/>
              <a:t> (codec interface) and </a:t>
            </a:r>
            <a:r>
              <a:rPr lang="en-US" i="1" dirty="0" smtClean="0"/>
              <a:t>controller</a:t>
            </a:r>
            <a:r>
              <a:rPr lang="en-US" dirty="0" smtClean="0"/>
              <a:t> (packet interface)</a:t>
            </a:r>
          </a:p>
          <a:p>
            <a:r>
              <a:rPr lang="en-US" dirty="0" smtClean="0"/>
              <a:t>Operation modes of AMBE vocoder: </a:t>
            </a:r>
            <a:r>
              <a:rPr lang="en-US" i="1" dirty="0" smtClean="0"/>
              <a:t>codec mode</a:t>
            </a:r>
            <a:r>
              <a:rPr lang="en-US" dirty="0" smtClean="0"/>
              <a:t> and </a:t>
            </a:r>
            <a:r>
              <a:rPr lang="en-US" i="1" dirty="0" smtClean="0"/>
              <a:t>packet mode</a:t>
            </a:r>
          </a:p>
          <a:p>
            <a:r>
              <a:rPr lang="en-US" dirty="0" smtClean="0"/>
              <a:t>Codec mode: select two physical interfaces (one for codec data and packet data)</a:t>
            </a:r>
          </a:p>
          <a:p>
            <a:r>
              <a:rPr lang="en-US" dirty="0" smtClean="0"/>
              <a:t>Packet mode: select one physical interface to receive and transmit packet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Interface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indent="-172800"/>
            <a:r>
              <a:rPr lang="en-US" dirty="0" smtClean="0"/>
              <a:t>Interface configurations</a:t>
            </a:r>
          </a:p>
          <a:p>
            <a:pPr indent="-172800"/>
            <a:endParaRPr lang="en-US" dirty="0"/>
          </a:p>
          <a:p>
            <a:pPr indent="-172800"/>
            <a:endParaRPr lang="en-US" dirty="0" smtClean="0"/>
          </a:p>
          <a:p>
            <a:pPr indent="-172800"/>
            <a:endParaRPr lang="en-US" dirty="0"/>
          </a:p>
          <a:p>
            <a:pPr indent="-172800"/>
            <a:endParaRPr lang="en-US" dirty="0" smtClean="0"/>
          </a:p>
          <a:p>
            <a:pPr indent="-172800"/>
            <a:r>
              <a:rPr lang="en-US" dirty="0" smtClean="0"/>
              <a:t>Secure modem interface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6654" y="4293096"/>
            <a:ext cx="7667794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51402"/>
              </p:ext>
            </p:extLst>
          </p:nvPr>
        </p:nvGraphicFramePr>
        <p:xfrm>
          <a:off x="117323" y="1484784"/>
          <a:ext cx="44240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/>
                <a:gridCol w="1767205"/>
                <a:gridCol w="1834198"/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34908"/>
              </p:ext>
            </p:extLst>
          </p:nvPr>
        </p:nvGraphicFramePr>
        <p:xfrm>
          <a:off x="4576758" y="1484784"/>
          <a:ext cx="4473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73"/>
                <a:gridCol w="1767205"/>
                <a:gridCol w="183419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</a:p>
          <a:p>
            <a:r>
              <a:rPr lang="en-US" dirty="0" smtClean="0"/>
              <a:t>Communication Interface</a:t>
            </a:r>
          </a:p>
          <a:p>
            <a:r>
              <a:rPr lang="en-US" dirty="0" smtClean="0"/>
              <a:t>Interface Selection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 communication to/from vocoder:</a:t>
            </a:r>
          </a:p>
          <a:p>
            <a:pPr lvl="1"/>
            <a:r>
              <a:rPr lang="en-US" dirty="0"/>
              <a:t>Input digitized speech data samples</a:t>
            </a:r>
          </a:p>
          <a:p>
            <a:pPr lvl="1"/>
            <a:r>
              <a:rPr lang="en-US" dirty="0"/>
              <a:t>Input compressed speech data</a:t>
            </a:r>
          </a:p>
          <a:p>
            <a:pPr lvl="1"/>
            <a:r>
              <a:rPr lang="en-US" dirty="0"/>
              <a:t>Output digitized speech data samples</a:t>
            </a:r>
          </a:p>
          <a:p>
            <a:pPr lvl="1"/>
            <a:r>
              <a:rPr lang="en-US" dirty="0"/>
              <a:t>Output compressed speech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5" y="1739201"/>
            <a:ext cx="7253289" cy="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</a:p>
          <a:p>
            <a:r>
              <a:rPr lang="en-US" dirty="0" smtClean="0"/>
              <a:t>Vocoder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Operation Modes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Codec Mode</a:t>
            </a:r>
          </a:p>
          <a:p>
            <a:pPr lvl="1"/>
            <a:r>
              <a:rPr lang="en-US" sz="2000" dirty="0" smtClean="0"/>
              <a:t>Transmit and receive digitized voice to and from audio codecs, use either </a:t>
            </a:r>
            <a:r>
              <a:rPr lang="en-US" sz="2000" b="1" dirty="0" smtClean="0"/>
              <a:t>SPI</a:t>
            </a:r>
            <a:r>
              <a:rPr lang="en-US" sz="2000" dirty="0" smtClean="0"/>
              <a:t> or </a:t>
            </a:r>
            <a:r>
              <a:rPr lang="en-US" sz="2000" b="1" dirty="0" smtClean="0"/>
              <a:t>McBSP</a:t>
            </a:r>
            <a:r>
              <a:rPr lang="en-US" sz="2000" dirty="0" smtClean="0"/>
              <a:t> interface</a:t>
            </a:r>
          </a:p>
          <a:p>
            <a:pPr lvl="1"/>
            <a:r>
              <a:rPr lang="en-US" sz="2000" dirty="0" smtClean="0"/>
              <a:t>Compressed channel uses one of the remaining interfaces</a:t>
            </a:r>
          </a:p>
          <a:p>
            <a:pPr lvl="1"/>
            <a:r>
              <a:rPr lang="en-US" sz="2000" dirty="0" smtClean="0"/>
              <a:t>Packets containing channel data are sent and received every 20 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Packet Mode</a:t>
            </a:r>
          </a:p>
          <a:p>
            <a:pPr lvl="1"/>
            <a:r>
              <a:rPr lang="en-US" dirty="0" smtClean="0"/>
              <a:t>Both digitized voice and compressed channel are on the same interface</a:t>
            </a:r>
          </a:p>
          <a:p>
            <a:pPr lvl="1"/>
            <a:r>
              <a:rPr lang="en-US" dirty="0" smtClean="0"/>
              <a:t>Vocoder sends a packet in response to every packet received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physical interfaces: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McBSP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95132"/>
              </p:ext>
            </p:extLst>
          </p:nvPr>
        </p:nvGraphicFramePr>
        <p:xfrm>
          <a:off x="2699792" y="213285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Configurations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Codec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Interface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McBSP*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A high-speed, </a:t>
            </a:r>
            <a:r>
              <a:rPr lang="en-US" i="1" u="sng" dirty="0" smtClean="0"/>
              <a:t>synchronous serial I/O </a:t>
            </a:r>
            <a:r>
              <a:rPr lang="en-US" dirty="0" smtClean="0"/>
              <a:t>port that can be used as the speech interface to the audio codec</a:t>
            </a:r>
          </a:p>
          <a:p>
            <a:pPr lvl="1"/>
            <a:r>
              <a:rPr lang="en-US" dirty="0" smtClean="0"/>
              <a:t>It is designed for speech data only and may be used only in codec mode</a:t>
            </a:r>
          </a:p>
          <a:p>
            <a:pPr lvl="1"/>
            <a:r>
              <a:rPr lang="en-US" dirty="0" smtClean="0"/>
              <a:t>SPI pinout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669"/>
              </p:ext>
            </p:extLst>
          </p:nvPr>
        </p:nvGraphicFramePr>
        <p:xfrm>
          <a:off x="971600" y="4149080"/>
          <a:ext cx="74733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07"/>
                <a:gridCol w="1140142"/>
                <a:gridCol w="4757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A/D serial clock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 signal generated from pin</a:t>
                      </a:r>
                      <a:r>
                        <a:rPr lang="en-US" baseline="0" dirty="0" smtClean="0"/>
                        <a:t> SPI_GENSTE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SPI_RX_DATA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PCM data from audio</a:t>
                      </a:r>
                      <a:r>
                        <a:rPr lang="en-US" baseline="0" dirty="0" smtClean="0"/>
                        <a:t> codec to vocoder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SPI_TX_DATA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PCM data from vocoder</a:t>
                      </a:r>
                      <a:r>
                        <a:rPr lang="en-US" baseline="0" dirty="0" smtClean="0"/>
                        <a:t> to audio codec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Vocoder Interface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525963"/>
          </a:xfrm>
        </p:spPr>
        <p:txBody>
          <a:bodyPr/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A serial interface that supports </a:t>
            </a:r>
            <a:r>
              <a:rPr lang="en-US" i="1" u="sng" dirty="0" smtClean="0"/>
              <a:t>asynchronous communication</a:t>
            </a:r>
            <a:r>
              <a:rPr lang="en-US" dirty="0" smtClean="0"/>
              <a:t> of real-time compressed voice data to other asynchronous peripherals</a:t>
            </a:r>
          </a:p>
          <a:p>
            <a:pPr lvl="1"/>
            <a:r>
              <a:rPr lang="en-US" dirty="0" smtClean="0"/>
              <a:t>It is designed for packet data only</a:t>
            </a:r>
          </a:p>
          <a:p>
            <a:pPr lvl="1"/>
            <a:r>
              <a:rPr lang="en-US" dirty="0" smtClean="0"/>
              <a:t>If used on codec mode, the interface provides only channel data. If used on packet mode, the interface provides both speech and channel data</a:t>
            </a:r>
          </a:p>
          <a:p>
            <a:pPr lvl="1"/>
            <a:r>
              <a:rPr lang="en-US" dirty="0" smtClean="0"/>
              <a:t>UART pinout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88842"/>
              </p:ext>
            </p:extLst>
          </p:nvPr>
        </p:nvGraphicFramePr>
        <p:xfrm>
          <a:off x="1012978" y="5013176"/>
          <a:ext cx="6223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1593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UART_TX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 transmit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UART_RX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UART receive 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5461</TotalTime>
  <Words>862</Words>
  <Application>Microsoft Office PowerPoint</Application>
  <PresentationFormat>On-screen Show (4:3)</PresentationFormat>
  <Paragraphs>295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Tritronik-1</vt:lpstr>
      <vt:lpstr>Secure Modem</vt:lpstr>
      <vt:lpstr>Contents</vt:lpstr>
      <vt:lpstr>Vocoder Block Diagram</vt:lpstr>
      <vt:lpstr>Vocoder Block Diagram</vt:lpstr>
      <vt:lpstr>Communication Interface</vt:lpstr>
      <vt:lpstr>Vocoder Operation Modes</vt:lpstr>
      <vt:lpstr>Vocoder Interface</vt:lpstr>
      <vt:lpstr>Vocoder Interface 1</vt:lpstr>
      <vt:lpstr>Vocoder Interface 2</vt:lpstr>
      <vt:lpstr>Vocoder Interface 3</vt:lpstr>
      <vt:lpstr>Vocoder Interface 4</vt:lpstr>
      <vt:lpstr>Interface Selection</vt:lpstr>
      <vt:lpstr>Secure Modem Requirement</vt:lpstr>
      <vt:lpstr>Interface Selection</vt:lpstr>
      <vt:lpstr>Secure Modem Interface Design</vt:lpstr>
      <vt:lpstr>Summary</vt:lpstr>
      <vt:lpstr>Communication Interface</vt:lpstr>
      <vt:lpstr>Communication Interface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666</cp:revision>
  <dcterms:created xsi:type="dcterms:W3CDTF">2010-10-06T09:27:10Z</dcterms:created>
  <dcterms:modified xsi:type="dcterms:W3CDTF">2014-11-18T06:40:23Z</dcterms:modified>
</cp:coreProperties>
</file>