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454" r:id="rId2"/>
    <p:sldId id="455" r:id="rId3"/>
    <p:sldId id="456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488" r:id="rId25"/>
    <p:sldId id="512" r:id="rId26"/>
    <p:sldId id="513" r:id="rId27"/>
    <p:sldId id="491" r:id="rId28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8097" autoAdjust="0"/>
  </p:normalViewPr>
  <p:slideViewPr>
    <p:cSldViewPr>
      <p:cViewPr varScale="1">
        <p:scale>
          <a:sx n="62" d="100"/>
          <a:sy n="62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18/11/2014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Voice Activity</a:t>
            </a:r>
            <a:r>
              <a:rPr lang="en-US" baseline="0" dirty="0" smtClean="0"/>
              <a:t> Detection and Comfort Noise Insertion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DTMF (Dual Tone Multiple Frequency)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39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DTMF</a:t>
            </a:r>
            <a:r>
              <a:rPr lang="en-US" baseline="0" dirty="0" smtClean="0"/>
              <a:t> (Dual Tone Multiple Frequency)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851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DTMF</a:t>
            </a:r>
            <a:r>
              <a:rPr lang="en-US" baseline="0" dirty="0" smtClean="0"/>
              <a:t> (Dual Tone Multiple Frequency)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744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Algorithm for interpretation may be confidential</a:t>
            </a:r>
            <a:r>
              <a:rPr lang="en-US" baseline="0" dirty="0" smtClean="0"/>
              <a:t> for DVSI AMBE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46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590800" y="1905000"/>
            <a:ext cx="5867400" cy="1524000"/>
          </a:xfrm>
        </p:spPr>
        <p:txBody>
          <a:bodyPr/>
          <a:lstStyle/>
          <a:p>
            <a:r>
              <a:rPr lang="en-US" sz="2400" dirty="0" smtClean="0"/>
              <a:t>Hardware Design – Vocoder Special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echo canceller is suitable for cancelling local echo caused by a 2-to-4 wire </a:t>
            </a:r>
            <a:r>
              <a:rPr lang="en-US" sz="2400" dirty="0" smtClean="0"/>
              <a:t>hybrid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echo canceller can achieve echo cancellation of approximately 30 dB or more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linear audio codecs will generally provide better performance than A-Law or U-Law codecs due to lower quantization noise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Generation and Detection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vocoder is capable of detecting, transmitting and synthesizing DTMF tones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08" y="1916832"/>
            <a:ext cx="7200000" cy="15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the encoder detects DTMF tones, the voice data field will contain the DTMF tone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Additionaly, the encoder passes the DTMF data (within the regular voice data bits) so that normal DTMF tones pass seamlessly from encoder to decoder for synthesis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decoder synthesizes a DTMF tone in response to reception of in-band DTMF tone frame or reception of a control packet with the DTMF word set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tone packet generates 20 ms of output tones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length of output tones can be extended by repeating the tone packet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DTMF may be enabled or disabled through a control packet (enabled by default)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Decision Error Correction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Significant improvement in error correction performance can be added by setting up receiver so that the modulator is making a finer estimation prior to send it to decoder, this is called soft-decision decoding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4013"/>
            <a:ext cx="7200000" cy="13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vocoder utilizes a 4-bit soft decision decoder, and the bits are defined as follows: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user must implement circuitry at the receive end of the channel for making a finer (4 bit)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1667"/>
              </p:ext>
            </p:extLst>
          </p:nvPr>
        </p:nvGraphicFramePr>
        <p:xfrm>
          <a:off x="846486" y="2564904"/>
          <a:ext cx="3488627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64272"/>
                <a:gridCol w="1824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confident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confident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vocoder use different channel data (CHAND4) to specify channel data represented by 4 soft decision </a:t>
            </a:r>
            <a:r>
              <a:rPr lang="en-US" sz="2400" dirty="0" smtClean="0"/>
              <a:t>bits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decoder will make the decision of whether or not a 1 or 0 is represented by the soft decision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Suppressor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i="1" dirty="0" smtClean="0"/>
              <a:t>VAD and CNI</a:t>
            </a:r>
          </a:p>
          <a:p>
            <a:r>
              <a:rPr lang="en-US" dirty="0" smtClean="0"/>
              <a:t>Echo Canceller</a:t>
            </a:r>
          </a:p>
          <a:p>
            <a:r>
              <a:rPr lang="en-US" dirty="0" smtClean="0"/>
              <a:t>DTMF Detection and Generation</a:t>
            </a:r>
          </a:p>
          <a:p>
            <a:r>
              <a:rPr lang="en-US" i="1" dirty="0" smtClean="0"/>
              <a:t>Soft Decision Error Correction</a:t>
            </a:r>
          </a:p>
          <a:p>
            <a:r>
              <a:rPr lang="en-US" i="1" dirty="0" smtClean="0"/>
              <a:t>Noise Suppressor</a:t>
            </a:r>
          </a:p>
          <a:p>
            <a:r>
              <a:rPr lang="en-US" dirty="0" smtClean="0"/>
              <a:t>Companding Using A-Law and U-Law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noise </a:t>
            </a:r>
            <a:r>
              <a:rPr lang="en-US" sz="2400" dirty="0"/>
              <a:t>s</a:t>
            </a:r>
            <a:r>
              <a:rPr lang="en-US" sz="2400" dirty="0" smtClean="0"/>
              <a:t>uppressor of the vocoder is used to reduce the effect of background noise in the encoder input signal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noise </a:t>
            </a:r>
            <a:r>
              <a:rPr lang="en-US" sz="2400" dirty="0"/>
              <a:t>s</a:t>
            </a:r>
            <a:r>
              <a:rPr lang="en-US" sz="2400" dirty="0" smtClean="0"/>
              <a:t>uppressor is applied to both silence and voice frames, but not tone frames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When noise </a:t>
            </a:r>
            <a:r>
              <a:rPr lang="en-US" sz="2400" dirty="0"/>
              <a:t>s</a:t>
            </a:r>
            <a:r>
              <a:rPr lang="en-US" sz="2400" dirty="0" smtClean="0"/>
              <a:t>uppressor is started, it may take up to a few seconds to converge allowing for it to begin fully working</a:t>
            </a:r>
          </a:p>
          <a:p>
            <a:endParaRPr lang="en-US" sz="2400" dirty="0"/>
          </a:p>
          <a:p>
            <a:r>
              <a:rPr lang="en-US" sz="2400" dirty="0" smtClean="0"/>
              <a:t>The noise suppressor is enabled by setting NS_ENABLE pin 7 TQFP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Companding Using A-Law and U-Law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vocoder support either 16-bit linear, 8-bit A-Law, or 8-bit U-Law formats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Given that A-Law and U-Law companding formats already incorporate some compression to reduce number of bits per sample, it is recommended to use 16-bit linear PCM data sampled at 8 kHz for maximum voice quality</a:t>
            </a:r>
          </a:p>
          <a:p>
            <a:endParaRPr lang="en-US" sz="2400" dirty="0"/>
          </a:p>
          <a:p>
            <a:r>
              <a:rPr lang="en-US" sz="2400" dirty="0" smtClean="0"/>
              <a:t>The codec interfaces are provided for design engineer who is trying to fit pre-existing condition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enable or disable companding and select the format, use either hardware pins as described in the following tables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42328"/>
              </p:ext>
            </p:extLst>
          </p:nvPr>
        </p:nvGraphicFramePr>
        <p:xfrm>
          <a:off x="979424" y="2636912"/>
          <a:ext cx="35925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1555"/>
                <a:gridCol w="1311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CP_ENABLE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8 TQFP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Companding 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Companding</a:t>
                      </a:r>
                      <a:r>
                        <a:rPr lang="en-US" baseline="0" dirty="0" smtClean="0"/>
                        <a:t> 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62012"/>
              </p:ext>
            </p:extLst>
          </p:nvPr>
        </p:nvGraphicFramePr>
        <p:xfrm>
          <a:off x="4756912" y="2636912"/>
          <a:ext cx="35925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1555"/>
                <a:gridCol w="1311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CP_SELECT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9 TQFP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U-Law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A-law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Special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VAD and </a:t>
            </a:r>
            <a:r>
              <a:rPr lang="en-US" sz="2400" dirty="0" smtClean="0"/>
              <a:t>CNI</a:t>
            </a:r>
          </a:p>
          <a:p>
            <a:pPr lvl="1"/>
            <a:r>
              <a:rPr lang="en-US" sz="2000" dirty="0" smtClean="0"/>
              <a:t>VAD: detect period of silence on speaker end</a:t>
            </a:r>
          </a:p>
          <a:p>
            <a:pPr lvl="1"/>
            <a:r>
              <a:rPr lang="en-US" sz="2000" dirty="0" smtClean="0"/>
              <a:t>CNI: generate comfort noise on listener end to give a feeling that the call is still connected</a:t>
            </a:r>
            <a:endParaRPr lang="en-US" sz="2000" dirty="0"/>
          </a:p>
          <a:p>
            <a:r>
              <a:rPr lang="en-US" sz="2400" dirty="0"/>
              <a:t>Echo </a:t>
            </a:r>
            <a:r>
              <a:rPr lang="en-US" sz="2400" dirty="0" smtClean="0"/>
              <a:t>Canceller</a:t>
            </a:r>
          </a:p>
          <a:p>
            <a:pPr lvl="1"/>
            <a:r>
              <a:rPr lang="en-US" sz="2000" dirty="0" smtClean="0"/>
              <a:t>Adaptive </a:t>
            </a:r>
            <a:r>
              <a:rPr lang="en-US" sz="2000" dirty="0"/>
              <a:t>echo cancellation </a:t>
            </a:r>
            <a:r>
              <a:rPr lang="en-US" sz="2000" dirty="0" smtClean="0"/>
              <a:t>to </a:t>
            </a:r>
            <a:r>
              <a:rPr lang="en-US" sz="2000" dirty="0"/>
              <a:t>cancel echoes of the decoder output present at the encoder </a:t>
            </a:r>
            <a:r>
              <a:rPr lang="en-US" sz="2000" dirty="0" smtClean="0"/>
              <a:t>input</a:t>
            </a:r>
            <a:endParaRPr lang="en-US" dirty="0"/>
          </a:p>
          <a:p>
            <a:r>
              <a:rPr lang="en-US" sz="2400" dirty="0"/>
              <a:t>DTMF Detection and </a:t>
            </a:r>
            <a:r>
              <a:rPr lang="en-US" sz="2400" dirty="0" smtClean="0"/>
              <a:t>Generation</a:t>
            </a:r>
          </a:p>
          <a:p>
            <a:pPr lvl="1"/>
            <a:r>
              <a:rPr lang="en-US" sz="2000" dirty="0"/>
              <a:t>The vocoder is capable of detecting, transmitting and synthesizing DTMF </a:t>
            </a:r>
            <a:r>
              <a:rPr lang="en-US" sz="2000" dirty="0" smtClean="0"/>
              <a:t>tones</a:t>
            </a:r>
          </a:p>
          <a:p>
            <a:pPr lvl="1"/>
            <a:r>
              <a:rPr lang="en-US" sz="2000" dirty="0"/>
              <a:t>When the encoder detects DTMF tones, the </a:t>
            </a:r>
            <a:r>
              <a:rPr lang="en-US" sz="2000" dirty="0" smtClean="0"/>
              <a:t>DTMF tone data will be put in voice </a:t>
            </a:r>
            <a:r>
              <a:rPr lang="en-US" sz="2000" dirty="0"/>
              <a:t>data </a:t>
            </a:r>
            <a:r>
              <a:rPr lang="en-US" sz="2000" dirty="0" smtClean="0"/>
              <a:t>field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Special Functions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 Decision Error </a:t>
            </a:r>
            <a:r>
              <a:rPr lang="en-US" sz="2400" dirty="0" smtClean="0"/>
              <a:t>Correction</a:t>
            </a:r>
          </a:p>
          <a:p>
            <a:pPr lvl="1"/>
            <a:r>
              <a:rPr lang="en-US" sz="2000" dirty="0"/>
              <a:t>The vocoder utilizes a 4-bit soft decision </a:t>
            </a:r>
            <a:r>
              <a:rPr lang="en-US" sz="2000" dirty="0" smtClean="0"/>
              <a:t>decoder</a:t>
            </a:r>
          </a:p>
          <a:p>
            <a:pPr lvl="1"/>
            <a:r>
              <a:rPr lang="en-US" sz="2000" dirty="0" smtClean="0"/>
              <a:t>Need to </a:t>
            </a:r>
            <a:r>
              <a:rPr lang="en-US" sz="2000" dirty="0"/>
              <a:t>implement circuitry at the receive end of the channel for making a finer (4 bit) estimation</a:t>
            </a:r>
          </a:p>
          <a:p>
            <a:pPr lvl="1"/>
            <a:r>
              <a:rPr lang="en-US" sz="2000" dirty="0"/>
              <a:t>The decoder will make the decision of whether or not a 1 or 0 is represented by the </a:t>
            </a:r>
            <a:r>
              <a:rPr lang="en-US" sz="2000" dirty="0" smtClean="0"/>
              <a:t>soft </a:t>
            </a:r>
            <a:r>
              <a:rPr lang="en-US" sz="2000" dirty="0"/>
              <a:t>decision </a:t>
            </a:r>
            <a:r>
              <a:rPr lang="en-US" sz="2000" dirty="0" smtClean="0"/>
              <a:t>bits</a:t>
            </a:r>
            <a:endParaRPr lang="en-US" sz="2000" dirty="0"/>
          </a:p>
          <a:p>
            <a:r>
              <a:rPr lang="en-US" sz="2400" dirty="0"/>
              <a:t>Noise </a:t>
            </a:r>
            <a:r>
              <a:rPr lang="en-US" sz="2400" dirty="0" smtClean="0"/>
              <a:t>Suppressor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dirty="0"/>
              <a:t>used to reduce the effect of background noise in the encoder input </a:t>
            </a:r>
            <a:r>
              <a:rPr lang="en-US" sz="2000" dirty="0" smtClean="0"/>
              <a:t>signal</a:t>
            </a:r>
            <a:endParaRPr lang="en-US" sz="2000" dirty="0"/>
          </a:p>
          <a:p>
            <a:r>
              <a:rPr lang="en-US" sz="2400" dirty="0"/>
              <a:t>Companding Using A-Law and </a:t>
            </a:r>
            <a:r>
              <a:rPr lang="en-US" sz="2400" dirty="0" smtClean="0"/>
              <a:t>U-Law</a:t>
            </a:r>
          </a:p>
          <a:p>
            <a:pPr lvl="1"/>
            <a:r>
              <a:rPr lang="en-US" sz="2000" dirty="0"/>
              <a:t>The vocoder support either 16-bit linear, 8-bit A-Law, or 8-bit U-Law </a:t>
            </a:r>
            <a:r>
              <a:rPr lang="en-US" sz="2000" dirty="0" smtClean="0"/>
              <a:t>formats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 and CNI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Period of silence detected on speaker side</a:t>
            </a:r>
          </a:p>
          <a:p>
            <a:r>
              <a:rPr lang="en-US" dirty="0" smtClean="0"/>
              <a:t>VAD enabled vocoder generates </a:t>
            </a:r>
            <a:r>
              <a:rPr lang="en-US" i="1" dirty="0" smtClean="0"/>
              <a:t>silent frame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silent frame </a:t>
            </a:r>
            <a:r>
              <a:rPr lang="en-US" dirty="0" smtClean="0"/>
              <a:t> detected by CNI enabled vocoder</a:t>
            </a:r>
          </a:p>
          <a:p>
            <a:r>
              <a:rPr lang="en-US" dirty="0" smtClean="0"/>
              <a:t>The vocoder generate comfort noise on listener 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200000" cy="14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VAD and CNI are useful functions that trying to convert periods of silence, that exist in normal conversation, to saving in system bandwidth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When enabled, VAD detects periods of silence and will output a </a:t>
            </a:r>
            <a:r>
              <a:rPr lang="en-US" sz="2400" i="1" dirty="0" smtClean="0"/>
              <a:t>silence frame</a:t>
            </a:r>
          </a:p>
          <a:p>
            <a:pPr marL="0" indent="0">
              <a:buNone/>
            </a:pPr>
            <a:endParaRPr lang="en-US" sz="2400" i="1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silence frame</a:t>
            </a:r>
            <a:r>
              <a:rPr lang="en-US" sz="2400" dirty="0" smtClean="0"/>
              <a:t> contains info regarding the level of background noise, which allows the corresponding decoder to synthesize a </a:t>
            </a:r>
            <a:r>
              <a:rPr lang="en-US" sz="2400" i="1" dirty="0" smtClean="0"/>
              <a:t>comfort noise</a:t>
            </a:r>
            <a:r>
              <a:rPr lang="en-US" sz="2400" dirty="0" smtClean="0"/>
              <a:t> signal at listener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comfort noise is intended to give listener a feeling that the call is still connected, as opposed to produce absolute silent, which can give the impression that, the call have been </a:t>
            </a:r>
            <a:r>
              <a:rPr lang="en-US" sz="2400" i="1" dirty="0" smtClean="0"/>
              <a:t>dropped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silent frame</a:t>
            </a:r>
            <a:r>
              <a:rPr lang="en-US" sz="2400" dirty="0" smtClean="0"/>
              <a:t> will be produced only by an encoder with VAD enabled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synthesized </a:t>
            </a:r>
            <a:r>
              <a:rPr lang="en-US" sz="2400" i="1" dirty="0" smtClean="0"/>
              <a:t>comfort noise</a:t>
            </a:r>
            <a:r>
              <a:rPr lang="en-US" sz="2400" dirty="0" smtClean="0"/>
              <a:t> only produced by CNI enabled vocoder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VAD and CNI can be enabled by either hardware config (DTX_ENABLE pin 5 TQFP) or as part of a control packet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silence threshold value is -25 dBm in VAD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Each frame that exceeds this level will be classified as voice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the frame level is less than -25 dBm, the voice or silence decision will be determined based upon various adaptive thresholds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Canceller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vocoder employs an adaptive echo cancellation algorithm to cancel echoes of the decoder output present at the encoder input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6138"/>
            <a:ext cx="7200000" cy="23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6655</TotalTime>
  <Words>1173</Words>
  <Application>Microsoft Office PowerPoint</Application>
  <PresentationFormat>On-screen Show (4:3)</PresentationFormat>
  <Paragraphs>220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Tritronik-1</vt:lpstr>
      <vt:lpstr>Secure Modem</vt:lpstr>
      <vt:lpstr>Contents</vt:lpstr>
      <vt:lpstr>VAD and CNI</vt:lpstr>
      <vt:lpstr>Block Diagram</vt:lpstr>
      <vt:lpstr>Description</vt:lpstr>
      <vt:lpstr>Description 1</vt:lpstr>
      <vt:lpstr>Description 2</vt:lpstr>
      <vt:lpstr>Echo Canceller</vt:lpstr>
      <vt:lpstr>Block Diagram</vt:lpstr>
      <vt:lpstr>Description</vt:lpstr>
      <vt:lpstr>DTMF Generation and Detection</vt:lpstr>
      <vt:lpstr>Block Diagram</vt:lpstr>
      <vt:lpstr>Description</vt:lpstr>
      <vt:lpstr>Description 1</vt:lpstr>
      <vt:lpstr>Soft Decision Error Correction</vt:lpstr>
      <vt:lpstr>Block Diagram</vt:lpstr>
      <vt:lpstr>Description</vt:lpstr>
      <vt:lpstr>Description 1</vt:lpstr>
      <vt:lpstr>Noise Suppressor</vt:lpstr>
      <vt:lpstr>Description</vt:lpstr>
      <vt:lpstr>Companding Using A-Law and U-Law</vt:lpstr>
      <vt:lpstr>Description</vt:lpstr>
      <vt:lpstr>Description 1</vt:lpstr>
      <vt:lpstr>Summary</vt:lpstr>
      <vt:lpstr>Vocoder Special Functions</vt:lpstr>
      <vt:lpstr>Vocoder Special Functions 1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779</cp:revision>
  <dcterms:created xsi:type="dcterms:W3CDTF">2010-10-06T09:27:10Z</dcterms:created>
  <dcterms:modified xsi:type="dcterms:W3CDTF">2014-11-18T09:06:39Z</dcterms:modified>
</cp:coreProperties>
</file>