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454" r:id="rId2"/>
    <p:sldId id="455" r:id="rId3"/>
    <p:sldId id="512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523" r:id="rId14"/>
    <p:sldId id="524" r:id="rId15"/>
    <p:sldId id="511" r:id="rId16"/>
  </p:sldIdLst>
  <p:sldSz cx="9144000" cy="6858000" type="screen4x3"/>
  <p:notesSz cx="6400800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CCFF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78097" autoAdjust="0"/>
  </p:normalViewPr>
  <p:slideViewPr>
    <p:cSldViewPr>
      <p:cViewPr varScale="1">
        <p:scale>
          <a:sx n="58" d="100"/>
          <a:sy n="58" d="100"/>
        </p:scale>
        <p:origin x="1710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DEA930-CF76-4AB9-8BBE-600AFAA1D51E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950E5740-CB79-4E76-A261-1DA29D1B4CA8}">
      <dgm:prSet phldrT="[Text]"/>
      <dgm:spPr/>
      <dgm:t>
        <a:bodyPr/>
        <a:lstStyle/>
        <a:p>
          <a:r>
            <a:rPr lang="en-US" dirty="0" smtClean="0"/>
            <a:t>Voice Encoder or data buffer</a:t>
          </a:r>
          <a:endParaRPr lang="en-US" dirty="0"/>
        </a:p>
      </dgm:t>
    </dgm:pt>
    <dgm:pt modelId="{C43AA410-476E-40CA-86F2-27A9DBBADF94}" type="parTrans" cxnId="{62CE926E-2E94-4201-91F8-5ABFAA540BBB}">
      <dgm:prSet/>
      <dgm:spPr/>
      <dgm:t>
        <a:bodyPr/>
        <a:lstStyle/>
        <a:p>
          <a:endParaRPr lang="en-US"/>
        </a:p>
      </dgm:t>
    </dgm:pt>
    <dgm:pt modelId="{86B54F9E-E828-4968-934C-4D84F584AE8D}" type="sibTrans" cxnId="{62CE926E-2E94-4201-91F8-5ABFAA540BBB}">
      <dgm:prSet/>
      <dgm:spPr/>
      <dgm:t>
        <a:bodyPr/>
        <a:lstStyle/>
        <a:p>
          <a:endParaRPr lang="en-US"/>
        </a:p>
      </dgm:t>
    </dgm:pt>
    <dgm:pt modelId="{BC7BCCEB-DFFE-4402-A7CB-DC955DEEE4D0}">
      <dgm:prSet phldrT="[Text]"/>
      <dgm:spPr/>
      <dgm:t>
        <a:bodyPr/>
        <a:lstStyle/>
        <a:p>
          <a:r>
            <a:rPr lang="en-US" dirty="0" smtClean="0"/>
            <a:t>Encryptor</a:t>
          </a:r>
          <a:endParaRPr lang="en-US" dirty="0"/>
        </a:p>
      </dgm:t>
    </dgm:pt>
    <dgm:pt modelId="{C60C7F1F-317A-4A8A-B597-964E88F41BFE}" type="parTrans" cxnId="{405CC18B-8A9C-4F3B-BD5B-007B973B8F45}">
      <dgm:prSet/>
      <dgm:spPr/>
      <dgm:t>
        <a:bodyPr/>
        <a:lstStyle/>
        <a:p>
          <a:endParaRPr lang="en-US"/>
        </a:p>
      </dgm:t>
    </dgm:pt>
    <dgm:pt modelId="{F3E586E0-418D-4336-93A2-5F0E056ACF3C}" type="sibTrans" cxnId="{405CC18B-8A9C-4F3B-BD5B-007B973B8F45}">
      <dgm:prSet/>
      <dgm:spPr/>
      <dgm:t>
        <a:bodyPr/>
        <a:lstStyle/>
        <a:p>
          <a:endParaRPr lang="en-US"/>
        </a:p>
      </dgm:t>
    </dgm:pt>
    <dgm:pt modelId="{BF5DD142-B637-4DB0-9446-733FF7282D83}">
      <dgm:prSet phldrT="[Text]"/>
      <dgm:spPr/>
      <dgm:t>
        <a:bodyPr/>
        <a:lstStyle/>
        <a:p>
          <a:r>
            <a:rPr lang="en-US" dirty="0" smtClean="0"/>
            <a:t>Modulator</a:t>
          </a:r>
          <a:endParaRPr lang="en-US" dirty="0"/>
        </a:p>
      </dgm:t>
    </dgm:pt>
    <dgm:pt modelId="{5A74179A-8B69-4F12-8D52-B9BEFE9D9545}" type="parTrans" cxnId="{7B43735D-6966-4160-AFBC-B26047AB2AC8}">
      <dgm:prSet/>
      <dgm:spPr/>
      <dgm:t>
        <a:bodyPr/>
        <a:lstStyle/>
        <a:p>
          <a:endParaRPr lang="en-US"/>
        </a:p>
      </dgm:t>
    </dgm:pt>
    <dgm:pt modelId="{6169FAEA-83DA-4895-939C-A5C1B83B193A}" type="sibTrans" cxnId="{7B43735D-6966-4160-AFBC-B26047AB2AC8}">
      <dgm:prSet/>
      <dgm:spPr/>
      <dgm:t>
        <a:bodyPr/>
        <a:lstStyle/>
        <a:p>
          <a:endParaRPr lang="en-US"/>
        </a:p>
      </dgm:t>
    </dgm:pt>
    <dgm:pt modelId="{C366C8B3-6360-4939-91C8-066CD8EB1B42}" type="pres">
      <dgm:prSet presAssocID="{72DEA930-CF76-4AB9-8BBE-600AFAA1D51E}" presName="Name0" presStyleCnt="0">
        <dgm:presLayoutVars>
          <dgm:dir/>
          <dgm:resizeHandles val="exact"/>
        </dgm:presLayoutVars>
      </dgm:prSet>
      <dgm:spPr/>
    </dgm:pt>
    <dgm:pt modelId="{09B65804-6DA1-4425-96DB-86DD5C278B9F}" type="pres">
      <dgm:prSet presAssocID="{950E5740-CB79-4E76-A261-1DA29D1B4CA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5C241A-EC1D-4B14-9E22-79A6EC6A1808}" type="pres">
      <dgm:prSet presAssocID="{86B54F9E-E828-4968-934C-4D84F584AE8D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F241D37-13E6-4098-866B-8175003EA15B}" type="pres">
      <dgm:prSet presAssocID="{86B54F9E-E828-4968-934C-4D84F584AE8D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D6FDAD6D-1785-4F2A-A049-6C69B21C8D95}" type="pres">
      <dgm:prSet presAssocID="{BC7BCCEB-DFFE-4402-A7CB-DC955DEEE4D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5D2B2D-2267-4148-9D77-3BA51634E1DC}" type="pres">
      <dgm:prSet presAssocID="{F3E586E0-418D-4336-93A2-5F0E056ACF3C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590D8A4-D832-4AE9-BD4C-D7E00DC31519}" type="pres">
      <dgm:prSet presAssocID="{F3E586E0-418D-4336-93A2-5F0E056ACF3C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9E6DC55-3C84-4430-B740-4CE495AB142D}" type="pres">
      <dgm:prSet presAssocID="{BF5DD142-B637-4DB0-9446-733FF7282D8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887C7B-874D-4E0A-BBCD-D070F936C2FD}" type="presOf" srcId="{BF5DD142-B637-4DB0-9446-733FF7282D83}" destId="{49E6DC55-3C84-4430-B740-4CE495AB142D}" srcOrd="0" destOrd="0" presId="urn:microsoft.com/office/officeart/2005/8/layout/process1"/>
    <dgm:cxn modelId="{5A13F366-218E-462B-831D-531A805C261A}" type="presOf" srcId="{BC7BCCEB-DFFE-4402-A7CB-DC955DEEE4D0}" destId="{D6FDAD6D-1785-4F2A-A049-6C69B21C8D95}" srcOrd="0" destOrd="0" presId="urn:microsoft.com/office/officeart/2005/8/layout/process1"/>
    <dgm:cxn modelId="{7B43735D-6966-4160-AFBC-B26047AB2AC8}" srcId="{72DEA930-CF76-4AB9-8BBE-600AFAA1D51E}" destId="{BF5DD142-B637-4DB0-9446-733FF7282D83}" srcOrd="2" destOrd="0" parTransId="{5A74179A-8B69-4F12-8D52-B9BEFE9D9545}" sibTransId="{6169FAEA-83DA-4895-939C-A5C1B83B193A}"/>
    <dgm:cxn modelId="{D6BD4E5C-0894-4E79-811E-32823513E57E}" type="presOf" srcId="{F3E586E0-418D-4336-93A2-5F0E056ACF3C}" destId="{7590D8A4-D832-4AE9-BD4C-D7E00DC31519}" srcOrd="1" destOrd="0" presId="urn:microsoft.com/office/officeart/2005/8/layout/process1"/>
    <dgm:cxn modelId="{0288ADDB-A700-4FD5-87B1-E7EAC9D563AA}" type="presOf" srcId="{F3E586E0-418D-4336-93A2-5F0E056ACF3C}" destId="{645D2B2D-2267-4148-9D77-3BA51634E1DC}" srcOrd="0" destOrd="0" presId="urn:microsoft.com/office/officeart/2005/8/layout/process1"/>
    <dgm:cxn modelId="{028BC14E-03BB-4345-BC32-122E9489BE74}" type="presOf" srcId="{86B54F9E-E828-4968-934C-4D84F584AE8D}" destId="{0F241D37-13E6-4098-866B-8175003EA15B}" srcOrd="1" destOrd="0" presId="urn:microsoft.com/office/officeart/2005/8/layout/process1"/>
    <dgm:cxn modelId="{1513EEF6-E55B-466E-9042-F7E9FC684406}" type="presOf" srcId="{72DEA930-CF76-4AB9-8BBE-600AFAA1D51E}" destId="{C366C8B3-6360-4939-91C8-066CD8EB1B42}" srcOrd="0" destOrd="0" presId="urn:microsoft.com/office/officeart/2005/8/layout/process1"/>
    <dgm:cxn modelId="{62CE926E-2E94-4201-91F8-5ABFAA540BBB}" srcId="{72DEA930-CF76-4AB9-8BBE-600AFAA1D51E}" destId="{950E5740-CB79-4E76-A261-1DA29D1B4CA8}" srcOrd="0" destOrd="0" parTransId="{C43AA410-476E-40CA-86F2-27A9DBBADF94}" sibTransId="{86B54F9E-E828-4968-934C-4D84F584AE8D}"/>
    <dgm:cxn modelId="{62FFAF41-B6B1-4027-A950-DEBB9E0D6FC1}" type="presOf" srcId="{86B54F9E-E828-4968-934C-4D84F584AE8D}" destId="{EA5C241A-EC1D-4B14-9E22-79A6EC6A1808}" srcOrd="0" destOrd="0" presId="urn:microsoft.com/office/officeart/2005/8/layout/process1"/>
    <dgm:cxn modelId="{405CC18B-8A9C-4F3B-BD5B-007B973B8F45}" srcId="{72DEA930-CF76-4AB9-8BBE-600AFAA1D51E}" destId="{BC7BCCEB-DFFE-4402-A7CB-DC955DEEE4D0}" srcOrd="1" destOrd="0" parTransId="{C60C7F1F-317A-4A8A-B597-964E88F41BFE}" sibTransId="{F3E586E0-418D-4336-93A2-5F0E056ACF3C}"/>
    <dgm:cxn modelId="{71D6E8FB-E522-492D-8302-1442E8503D7A}" type="presOf" srcId="{950E5740-CB79-4E76-A261-1DA29D1B4CA8}" destId="{09B65804-6DA1-4425-96DB-86DD5C278B9F}" srcOrd="0" destOrd="0" presId="urn:microsoft.com/office/officeart/2005/8/layout/process1"/>
    <dgm:cxn modelId="{3D204AF6-9D81-4635-9957-4553E0BE5C7E}" type="presParOf" srcId="{C366C8B3-6360-4939-91C8-066CD8EB1B42}" destId="{09B65804-6DA1-4425-96DB-86DD5C278B9F}" srcOrd="0" destOrd="0" presId="urn:microsoft.com/office/officeart/2005/8/layout/process1"/>
    <dgm:cxn modelId="{E6BDB1D1-589B-4D72-80F9-0DF3B88BE7A9}" type="presParOf" srcId="{C366C8B3-6360-4939-91C8-066CD8EB1B42}" destId="{EA5C241A-EC1D-4B14-9E22-79A6EC6A1808}" srcOrd="1" destOrd="0" presId="urn:microsoft.com/office/officeart/2005/8/layout/process1"/>
    <dgm:cxn modelId="{8FA6FF47-4592-4150-8890-E33D2E375765}" type="presParOf" srcId="{EA5C241A-EC1D-4B14-9E22-79A6EC6A1808}" destId="{0F241D37-13E6-4098-866B-8175003EA15B}" srcOrd="0" destOrd="0" presId="urn:microsoft.com/office/officeart/2005/8/layout/process1"/>
    <dgm:cxn modelId="{632E5421-4295-4371-8F1C-DD9C1B06A959}" type="presParOf" srcId="{C366C8B3-6360-4939-91C8-066CD8EB1B42}" destId="{D6FDAD6D-1785-4F2A-A049-6C69B21C8D95}" srcOrd="2" destOrd="0" presId="urn:microsoft.com/office/officeart/2005/8/layout/process1"/>
    <dgm:cxn modelId="{7452816A-A7B6-454E-85EB-43977BA88EFB}" type="presParOf" srcId="{C366C8B3-6360-4939-91C8-066CD8EB1B42}" destId="{645D2B2D-2267-4148-9D77-3BA51634E1DC}" srcOrd="3" destOrd="0" presId="urn:microsoft.com/office/officeart/2005/8/layout/process1"/>
    <dgm:cxn modelId="{B0B39CAE-5833-4A4E-9DB0-EA757DCACAD3}" type="presParOf" srcId="{645D2B2D-2267-4148-9D77-3BA51634E1DC}" destId="{7590D8A4-D832-4AE9-BD4C-D7E00DC31519}" srcOrd="0" destOrd="0" presId="urn:microsoft.com/office/officeart/2005/8/layout/process1"/>
    <dgm:cxn modelId="{95E61138-2164-46F2-B113-8EEDEDC1D319}" type="presParOf" srcId="{C366C8B3-6360-4939-91C8-066CD8EB1B42}" destId="{49E6DC55-3C84-4430-B740-4CE495AB142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886F5C-F1A1-4F03-89C1-2C92AE303363}" type="doc">
      <dgm:prSet loTypeId="urn:microsoft.com/office/officeart/2005/8/layout/equation2" loCatId="process" qsTypeId="urn:microsoft.com/office/officeart/2005/8/quickstyle/simple2" qsCatId="simple" csTypeId="urn:microsoft.com/office/officeart/2005/8/colors/accent1_2" csCatId="accent1" phldr="1"/>
      <dgm:spPr/>
    </dgm:pt>
    <dgm:pt modelId="{4D68B881-BA46-4AF6-9E25-A9B59E113B1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Develop hardware platform</a:t>
          </a:r>
        </a:p>
        <a:p>
          <a:r>
            <a:rPr lang="en-US" u="sng" dirty="0" smtClean="0">
              <a:solidFill>
                <a:schemeClr val="tx1"/>
              </a:solidFill>
            </a:rPr>
            <a:t>4 months</a:t>
          </a:r>
          <a:endParaRPr lang="en-US" u="sng" dirty="0">
            <a:solidFill>
              <a:schemeClr val="tx1"/>
            </a:solidFill>
          </a:endParaRPr>
        </a:p>
      </dgm:t>
    </dgm:pt>
    <dgm:pt modelId="{563B91CC-45B7-4434-8095-01AAA163F80A}" type="parTrans" cxnId="{668BE1F0-4EEF-4C78-B4D1-FCE1990238B7}">
      <dgm:prSet/>
      <dgm:spPr/>
      <dgm:t>
        <a:bodyPr/>
        <a:lstStyle/>
        <a:p>
          <a:endParaRPr lang="en-US"/>
        </a:p>
      </dgm:t>
    </dgm:pt>
    <dgm:pt modelId="{DB3D4F72-C46A-47F9-9847-CE7CC34A3E8D}" type="sibTrans" cxnId="{668BE1F0-4EEF-4C78-B4D1-FCE1990238B7}">
      <dgm:prSet/>
      <dgm:spPr/>
      <dgm:t>
        <a:bodyPr/>
        <a:lstStyle/>
        <a:p>
          <a:endParaRPr lang="en-US"/>
        </a:p>
      </dgm:t>
    </dgm:pt>
    <dgm:pt modelId="{C8373C52-7ACE-45C8-862A-C592B39BD47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Implement software encryptor and modulator</a:t>
          </a:r>
        </a:p>
        <a:p>
          <a:r>
            <a:rPr lang="en-US" u="sng" dirty="0" smtClean="0">
              <a:solidFill>
                <a:schemeClr val="tx1"/>
              </a:solidFill>
            </a:rPr>
            <a:t>3 months *</a:t>
          </a:r>
          <a:endParaRPr lang="en-US" u="sng" dirty="0">
            <a:solidFill>
              <a:schemeClr val="tx1"/>
            </a:solidFill>
          </a:endParaRPr>
        </a:p>
      </dgm:t>
    </dgm:pt>
    <dgm:pt modelId="{B606AF30-8DA1-49D8-89B7-42CD36B2F521}" type="parTrans" cxnId="{F239523A-7A75-473B-B08E-9B36DCD23927}">
      <dgm:prSet/>
      <dgm:spPr/>
      <dgm:t>
        <a:bodyPr/>
        <a:lstStyle/>
        <a:p>
          <a:endParaRPr lang="en-US"/>
        </a:p>
      </dgm:t>
    </dgm:pt>
    <dgm:pt modelId="{6512DD03-AA4E-4445-A508-EBB7F344570C}" type="sibTrans" cxnId="{F239523A-7A75-473B-B08E-9B36DCD23927}">
      <dgm:prSet/>
      <dgm:spPr/>
      <dgm:t>
        <a:bodyPr/>
        <a:lstStyle/>
        <a:p>
          <a:endParaRPr lang="en-US"/>
        </a:p>
      </dgm:t>
    </dgm:pt>
    <dgm:pt modelId="{060899D3-8BD1-4A1F-9FE3-4CFE87C418A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Integrated System</a:t>
          </a:r>
        </a:p>
        <a:p>
          <a:r>
            <a:rPr lang="en-US" u="sng" dirty="0" smtClean="0">
              <a:solidFill>
                <a:schemeClr val="tx1"/>
              </a:solidFill>
            </a:rPr>
            <a:t>2 months</a:t>
          </a:r>
          <a:endParaRPr lang="en-US" u="sng" dirty="0">
            <a:solidFill>
              <a:schemeClr val="tx1"/>
            </a:solidFill>
          </a:endParaRPr>
        </a:p>
      </dgm:t>
    </dgm:pt>
    <dgm:pt modelId="{182694B6-6B09-4C97-96A0-9EBEAB9C3539}" type="parTrans" cxnId="{1C17BC7B-CE88-4ED6-A59B-CAB72E4D3413}">
      <dgm:prSet/>
      <dgm:spPr/>
      <dgm:t>
        <a:bodyPr/>
        <a:lstStyle/>
        <a:p>
          <a:endParaRPr lang="en-US"/>
        </a:p>
      </dgm:t>
    </dgm:pt>
    <dgm:pt modelId="{322BDD41-89A6-43EC-9A0C-3CF8C5E9C150}" type="sibTrans" cxnId="{1C17BC7B-CE88-4ED6-A59B-CAB72E4D3413}">
      <dgm:prSet/>
      <dgm:spPr/>
      <dgm:t>
        <a:bodyPr/>
        <a:lstStyle/>
        <a:p>
          <a:endParaRPr lang="en-US"/>
        </a:p>
      </dgm:t>
    </dgm:pt>
    <dgm:pt modelId="{D56263C1-A973-4C04-A31E-B39CC881320B}" type="pres">
      <dgm:prSet presAssocID="{38886F5C-F1A1-4F03-89C1-2C92AE303363}" presName="Name0" presStyleCnt="0">
        <dgm:presLayoutVars>
          <dgm:dir/>
          <dgm:resizeHandles val="exact"/>
        </dgm:presLayoutVars>
      </dgm:prSet>
      <dgm:spPr/>
    </dgm:pt>
    <dgm:pt modelId="{B942C66F-4C94-4182-8377-5728E03DA0F6}" type="pres">
      <dgm:prSet presAssocID="{38886F5C-F1A1-4F03-89C1-2C92AE303363}" presName="vNodes" presStyleCnt="0"/>
      <dgm:spPr/>
    </dgm:pt>
    <dgm:pt modelId="{FAA8746C-7D63-41D7-849D-FDF21B8AE1E8}" type="pres">
      <dgm:prSet presAssocID="{4D68B881-BA46-4AF6-9E25-A9B59E113B1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A6FA96-FC64-4AB6-856C-2167C3B35091}" type="pres">
      <dgm:prSet presAssocID="{DB3D4F72-C46A-47F9-9847-CE7CC34A3E8D}" presName="spacerT" presStyleCnt="0"/>
      <dgm:spPr/>
    </dgm:pt>
    <dgm:pt modelId="{841A903F-54B7-40D5-B67E-6C60B57BE027}" type="pres">
      <dgm:prSet presAssocID="{DB3D4F72-C46A-47F9-9847-CE7CC34A3E8D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B6DE339-0CFE-4EF1-BE6E-53F1B6A182DA}" type="pres">
      <dgm:prSet presAssocID="{DB3D4F72-C46A-47F9-9847-CE7CC34A3E8D}" presName="spacerB" presStyleCnt="0"/>
      <dgm:spPr/>
    </dgm:pt>
    <dgm:pt modelId="{87B65E72-FB80-494F-9FF6-DF29A903CA5C}" type="pres">
      <dgm:prSet presAssocID="{C8373C52-7ACE-45C8-862A-C592B39BD47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E2736-BC81-4B50-9671-801D321CC237}" type="pres">
      <dgm:prSet presAssocID="{38886F5C-F1A1-4F03-89C1-2C92AE303363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AAB018AA-742F-4BAA-959A-114363094D25}" type="pres">
      <dgm:prSet presAssocID="{38886F5C-F1A1-4F03-89C1-2C92AE30336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BE3EB57-20E5-4AA5-9AD6-D93D64374D25}" type="pres">
      <dgm:prSet presAssocID="{38886F5C-F1A1-4F03-89C1-2C92AE303363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35B49D-B93E-47C7-82BC-DC7FC64F08A9}" type="presOf" srcId="{DB3D4F72-C46A-47F9-9847-CE7CC34A3E8D}" destId="{841A903F-54B7-40D5-B67E-6C60B57BE027}" srcOrd="0" destOrd="0" presId="urn:microsoft.com/office/officeart/2005/8/layout/equation2"/>
    <dgm:cxn modelId="{40128DCF-4DDB-4752-A240-0DA81A1DA956}" type="presOf" srcId="{C8373C52-7ACE-45C8-862A-C592B39BD47F}" destId="{87B65E72-FB80-494F-9FF6-DF29A903CA5C}" srcOrd="0" destOrd="0" presId="urn:microsoft.com/office/officeart/2005/8/layout/equation2"/>
    <dgm:cxn modelId="{FFB14865-DAC4-40F1-B7FD-210A7053CEDD}" type="presOf" srcId="{060899D3-8BD1-4A1F-9FE3-4CFE87C418A5}" destId="{6BE3EB57-20E5-4AA5-9AD6-D93D64374D25}" srcOrd="0" destOrd="0" presId="urn:microsoft.com/office/officeart/2005/8/layout/equation2"/>
    <dgm:cxn modelId="{162535DE-6336-4647-A695-17CF6F66B116}" type="presOf" srcId="{38886F5C-F1A1-4F03-89C1-2C92AE303363}" destId="{D56263C1-A973-4C04-A31E-B39CC881320B}" srcOrd="0" destOrd="0" presId="urn:microsoft.com/office/officeart/2005/8/layout/equation2"/>
    <dgm:cxn modelId="{846E624D-00F0-4380-824B-CAC526B6EB38}" type="presOf" srcId="{6512DD03-AA4E-4445-A508-EBB7F344570C}" destId="{AAB018AA-742F-4BAA-959A-114363094D25}" srcOrd="1" destOrd="0" presId="urn:microsoft.com/office/officeart/2005/8/layout/equation2"/>
    <dgm:cxn modelId="{20C1D001-1CD8-48D6-B4F9-92EA4D73579B}" type="presOf" srcId="{4D68B881-BA46-4AF6-9E25-A9B59E113B16}" destId="{FAA8746C-7D63-41D7-849D-FDF21B8AE1E8}" srcOrd="0" destOrd="0" presId="urn:microsoft.com/office/officeart/2005/8/layout/equation2"/>
    <dgm:cxn modelId="{668BE1F0-4EEF-4C78-B4D1-FCE1990238B7}" srcId="{38886F5C-F1A1-4F03-89C1-2C92AE303363}" destId="{4D68B881-BA46-4AF6-9E25-A9B59E113B16}" srcOrd="0" destOrd="0" parTransId="{563B91CC-45B7-4434-8095-01AAA163F80A}" sibTransId="{DB3D4F72-C46A-47F9-9847-CE7CC34A3E8D}"/>
    <dgm:cxn modelId="{F239523A-7A75-473B-B08E-9B36DCD23927}" srcId="{38886F5C-F1A1-4F03-89C1-2C92AE303363}" destId="{C8373C52-7ACE-45C8-862A-C592B39BD47F}" srcOrd="1" destOrd="0" parTransId="{B606AF30-8DA1-49D8-89B7-42CD36B2F521}" sibTransId="{6512DD03-AA4E-4445-A508-EBB7F344570C}"/>
    <dgm:cxn modelId="{750F7752-37FF-4085-9E90-02EC9DD010AE}" type="presOf" srcId="{6512DD03-AA4E-4445-A508-EBB7F344570C}" destId="{522E2736-BC81-4B50-9671-801D321CC237}" srcOrd="0" destOrd="0" presId="urn:microsoft.com/office/officeart/2005/8/layout/equation2"/>
    <dgm:cxn modelId="{1C17BC7B-CE88-4ED6-A59B-CAB72E4D3413}" srcId="{38886F5C-F1A1-4F03-89C1-2C92AE303363}" destId="{060899D3-8BD1-4A1F-9FE3-4CFE87C418A5}" srcOrd="2" destOrd="0" parTransId="{182694B6-6B09-4C97-96A0-9EBEAB9C3539}" sibTransId="{322BDD41-89A6-43EC-9A0C-3CF8C5E9C150}"/>
    <dgm:cxn modelId="{8571A804-97EF-4FAF-83C9-E9894F8E60F3}" type="presParOf" srcId="{D56263C1-A973-4C04-A31E-B39CC881320B}" destId="{B942C66F-4C94-4182-8377-5728E03DA0F6}" srcOrd="0" destOrd="0" presId="urn:microsoft.com/office/officeart/2005/8/layout/equation2"/>
    <dgm:cxn modelId="{4769E50D-A8C8-4645-A515-7548A419D73F}" type="presParOf" srcId="{B942C66F-4C94-4182-8377-5728E03DA0F6}" destId="{FAA8746C-7D63-41D7-849D-FDF21B8AE1E8}" srcOrd="0" destOrd="0" presId="urn:microsoft.com/office/officeart/2005/8/layout/equation2"/>
    <dgm:cxn modelId="{E162CD2A-D62C-418E-A74C-74DAC67A7C2C}" type="presParOf" srcId="{B942C66F-4C94-4182-8377-5728E03DA0F6}" destId="{35A6FA96-FC64-4AB6-856C-2167C3B35091}" srcOrd="1" destOrd="0" presId="urn:microsoft.com/office/officeart/2005/8/layout/equation2"/>
    <dgm:cxn modelId="{F899A1E7-4CFD-46C9-99F7-042FD559A949}" type="presParOf" srcId="{B942C66F-4C94-4182-8377-5728E03DA0F6}" destId="{841A903F-54B7-40D5-B67E-6C60B57BE027}" srcOrd="2" destOrd="0" presId="urn:microsoft.com/office/officeart/2005/8/layout/equation2"/>
    <dgm:cxn modelId="{458B1673-5725-4CDC-B7F9-95BB50568841}" type="presParOf" srcId="{B942C66F-4C94-4182-8377-5728E03DA0F6}" destId="{0B6DE339-0CFE-4EF1-BE6E-53F1B6A182DA}" srcOrd="3" destOrd="0" presId="urn:microsoft.com/office/officeart/2005/8/layout/equation2"/>
    <dgm:cxn modelId="{9190AD59-4099-4E70-8F43-8B369F288121}" type="presParOf" srcId="{B942C66F-4C94-4182-8377-5728E03DA0F6}" destId="{87B65E72-FB80-494F-9FF6-DF29A903CA5C}" srcOrd="4" destOrd="0" presId="urn:microsoft.com/office/officeart/2005/8/layout/equation2"/>
    <dgm:cxn modelId="{B0A78843-98F5-420E-910D-94E9C0A7808A}" type="presParOf" srcId="{D56263C1-A973-4C04-A31E-B39CC881320B}" destId="{522E2736-BC81-4B50-9671-801D321CC237}" srcOrd="1" destOrd="0" presId="urn:microsoft.com/office/officeart/2005/8/layout/equation2"/>
    <dgm:cxn modelId="{95694457-62AA-4EA7-8541-5A2223254D1C}" type="presParOf" srcId="{522E2736-BC81-4B50-9671-801D321CC237}" destId="{AAB018AA-742F-4BAA-959A-114363094D25}" srcOrd="0" destOrd="0" presId="urn:microsoft.com/office/officeart/2005/8/layout/equation2"/>
    <dgm:cxn modelId="{61E7DB9D-78F7-4C21-9296-2744BF07A6E9}" type="presParOf" srcId="{D56263C1-A973-4C04-A31E-B39CC881320B}" destId="{6BE3EB57-20E5-4AA5-9AD6-D93D64374D25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65804-6DA1-4425-96DB-86DD5C278B9F}">
      <dsp:nvSpPr>
        <dsp:cNvPr id="0" name=""/>
        <dsp:cNvSpPr/>
      </dsp:nvSpPr>
      <dsp:spPr>
        <a:xfrm>
          <a:off x="7233" y="1614418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Voice Encoder or data buffer</a:t>
          </a:r>
          <a:endParaRPr lang="en-US" sz="2500" kern="1200" dirty="0"/>
        </a:p>
      </dsp:txBody>
      <dsp:txXfrm>
        <a:off x="45225" y="1652410"/>
        <a:ext cx="2085893" cy="1221142"/>
      </dsp:txXfrm>
    </dsp:sp>
    <dsp:sp modelId="{EA5C241A-EC1D-4B14-9E22-79A6EC6A1808}">
      <dsp:nvSpPr>
        <dsp:cNvPr id="0" name=""/>
        <dsp:cNvSpPr/>
      </dsp:nvSpPr>
      <dsp:spPr>
        <a:xfrm>
          <a:off x="2385298" y="1994908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385298" y="2102137"/>
        <a:ext cx="320822" cy="321687"/>
      </dsp:txXfrm>
    </dsp:sp>
    <dsp:sp modelId="{D6FDAD6D-1785-4F2A-A049-6C69B21C8D95}">
      <dsp:nvSpPr>
        <dsp:cNvPr id="0" name=""/>
        <dsp:cNvSpPr/>
      </dsp:nvSpPr>
      <dsp:spPr>
        <a:xfrm>
          <a:off x="3033861" y="1614418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Encryptor</a:t>
          </a:r>
          <a:endParaRPr lang="en-US" sz="2500" kern="1200" dirty="0"/>
        </a:p>
      </dsp:txBody>
      <dsp:txXfrm>
        <a:off x="3071853" y="1652410"/>
        <a:ext cx="2085893" cy="1221142"/>
      </dsp:txXfrm>
    </dsp:sp>
    <dsp:sp modelId="{645D2B2D-2267-4148-9D77-3BA51634E1DC}">
      <dsp:nvSpPr>
        <dsp:cNvPr id="0" name=""/>
        <dsp:cNvSpPr/>
      </dsp:nvSpPr>
      <dsp:spPr>
        <a:xfrm>
          <a:off x="5411926" y="1994908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411926" y="2102137"/>
        <a:ext cx="320822" cy="321687"/>
      </dsp:txXfrm>
    </dsp:sp>
    <dsp:sp modelId="{49E6DC55-3C84-4430-B740-4CE495AB142D}">
      <dsp:nvSpPr>
        <dsp:cNvPr id="0" name=""/>
        <dsp:cNvSpPr/>
      </dsp:nvSpPr>
      <dsp:spPr>
        <a:xfrm>
          <a:off x="6060489" y="1614418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Modulator</a:t>
          </a:r>
          <a:endParaRPr lang="en-US" sz="2500" kern="1200" dirty="0"/>
        </a:p>
      </dsp:txBody>
      <dsp:txXfrm>
        <a:off x="6098481" y="1652410"/>
        <a:ext cx="2085893" cy="1221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8746C-7D63-41D7-849D-FDF21B8AE1E8}">
      <dsp:nvSpPr>
        <dsp:cNvPr id="0" name=""/>
        <dsp:cNvSpPr/>
      </dsp:nvSpPr>
      <dsp:spPr>
        <a:xfrm>
          <a:off x="1145634" y="1137"/>
          <a:ext cx="1649536" cy="1649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Develop hardware platform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u="sng" kern="1200" dirty="0" smtClean="0">
              <a:solidFill>
                <a:schemeClr val="tx1"/>
              </a:solidFill>
            </a:rPr>
            <a:t>4 months</a:t>
          </a:r>
          <a:endParaRPr lang="en-US" sz="1500" u="sng" kern="1200" dirty="0">
            <a:solidFill>
              <a:schemeClr val="tx1"/>
            </a:solidFill>
          </a:endParaRPr>
        </a:p>
      </dsp:txBody>
      <dsp:txXfrm>
        <a:off x="1387203" y="242706"/>
        <a:ext cx="1166398" cy="1166398"/>
      </dsp:txXfrm>
    </dsp:sp>
    <dsp:sp modelId="{841A903F-54B7-40D5-B67E-6C60B57BE027}">
      <dsp:nvSpPr>
        <dsp:cNvPr id="0" name=""/>
        <dsp:cNvSpPr/>
      </dsp:nvSpPr>
      <dsp:spPr>
        <a:xfrm>
          <a:off x="1492036" y="1784615"/>
          <a:ext cx="956731" cy="956731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618851" y="2150469"/>
        <a:ext cx="703101" cy="225023"/>
      </dsp:txXfrm>
    </dsp:sp>
    <dsp:sp modelId="{87B65E72-FB80-494F-9FF6-DF29A903CA5C}">
      <dsp:nvSpPr>
        <dsp:cNvPr id="0" name=""/>
        <dsp:cNvSpPr/>
      </dsp:nvSpPr>
      <dsp:spPr>
        <a:xfrm>
          <a:off x="1145634" y="2875289"/>
          <a:ext cx="1649536" cy="1649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Implement software encryptor and modulator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u="sng" kern="1200" dirty="0" smtClean="0">
              <a:solidFill>
                <a:schemeClr val="tx1"/>
              </a:solidFill>
            </a:rPr>
            <a:t>3 months *</a:t>
          </a:r>
          <a:endParaRPr lang="en-US" sz="1500" u="sng" kern="1200" dirty="0">
            <a:solidFill>
              <a:schemeClr val="tx1"/>
            </a:solidFill>
          </a:endParaRPr>
        </a:p>
      </dsp:txBody>
      <dsp:txXfrm>
        <a:off x="1387203" y="3116858"/>
        <a:ext cx="1166398" cy="1166398"/>
      </dsp:txXfrm>
    </dsp:sp>
    <dsp:sp modelId="{522E2736-BC81-4B50-9671-801D321CC237}">
      <dsp:nvSpPr>
        <dsp:cNvPr id="0" name=""/>
        <dsp:cNvSpPr/>
      </dsp:nvSpPr>
      <dsp:spPr>
        <a:xfrm>
          <a:off x="3042601" y="1956167"/>
          <a:ext cx="524552" cy="6136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042601" y="2078892"/>
        <a:ext cx="367186" cy="368177"/>
      </dsp:txXfrm>
    </dsp:sp>
    <dsp:sp modelId="{6BE3EB57-20E5-4AA5-9AD6-D93D64374D25}">
      <dsp:nvSpPr>
        <dsp:cNvPr id="0" name=""/>
        <dsp:cNvSpPr/>
      </dsp:nvSpPr>
      <dsp:spPr>
        <a:xfrm>
          <a:off x="3784892" y="613444"/>
          <a:ext cx="3299073" cy="32990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tx1"/>
              </a:solidFill>
            </a:rPr>
            <a:t>Integrated System</a:t>
          </a:r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u="sng" kern="1200" dirty="0" smtClean="0">
              <a:solidFill>
                <a:schemeClr val="tx1"/>
              </a:solidFill>
            </a:rPr>
            <a:t>2 months</a:t>
          </a:r>
          <a:endParaRPr lang="en-US" sz="4000" u="sng" kern="1200" dirty="0">
            <a:solidFill>
              <a:schemeClr val="tx1"/>
            </a:solidFill>
          </a:endParaRPr>
        </a:p>
      </dsp:txBody>
      <dsp:txXfrm>
        <a:off x="4268030" y="1096582"/>
        <a:ext cx="2332797" cy="23327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85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8BF31-A77F-443C-AB26-8730B613B8C5}" type="datetimeFigureOut">
              <a:rPr lang="id-ID" smtClean="0"/>
              <a:pPr/>
              <a:t>18/11/2014</a:t>
            </a:fld>
            <a:endParaRPr lang="id-ID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39763" y="4125913"/>
            <a:ext cx="5121275" cy="3910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850" y="8250238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A90CF-949A-429C-974A-32628E3A5183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4790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0800" y="609600"/>
            <a:ext cx="5867400" cy="12954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19600" y="1905000"/>
            <a:ext cx="4038600" cy="15240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Tritronik_logo"/>
          <p:cNvPicPr>
            <a:picLocks noChangeAspect="1" noChangeArrowheads="1"/>
          </p:cNvPicPr>
          <p:nvPr userDrawn="1"/>
        </p:nvPicPr>
        <p:blipFill>
          <a:blip r:embed="rId3" cstate="print">
            <a:lum contrast="6000"/>
          </a:blip>
          <a:srcRect/>
          <a:stretch>
            <a:fillRect/>
          </a:stretch>
        </p:blipFill>
        <p:spPr bwMode="auto">
          <a:xfrm>
            <a:off x="228600" y="609600"/>
            <a:ext cx="2514600" cy="22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1803400" y="6324600"/>
            <a:ext cx="5729288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800" b="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www.tritronik.com • info@tritronik.com</a:t>
            </a:r>
          </a:p>
        </p:txBody>
      </p:sp>
      <p:pic>
        <p:nvPicPr>
          <p:cNvPr id="9" name="Picture 1" descr="C:\Users\jeffrey\Pictures\TMF flat CMYK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124200"/>
            <a:ext cx="1828800" cy="35919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9700" y="3119735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Member of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Secure Modem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211960" y="1905000"/>
            <a:ext cx="4246240" cy="1524000"/>
          </a:xfrm>
        </p:spPr>
        <p:txBody>
          <a:bodyPr/>
          <a:lstStyle/>
          <a:p>
            <a:r>
              <a:rPr lang="en-US" sz="2400" dirty="0" smtClean="0"/>
              <a:t>Development Plan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0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Plan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412776"/>
            <a:ext cx="7200000" cy="456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1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r>
              <a:rPr lang="en-US" dirty="0"/>
              <a:t>Timeline</a:t>
            </a:r>
          </a:p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7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Development for </a:t>
            </a:r>
            <a:r>
              <a:rPr lang="en-US" dirty="0" smtClean="0"/>
              <a:t>PoC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00" y="2204864"/>
            <a:ext cx="7200000" cy="286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6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91057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787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461301"/>
              </p:ext>
            </p:extLst>
          </p:nvPr>
        </p:nvGraphicFramePr>
        <p:xfrm>
          <a:off x="107504" y="1600200"/>
          <a:ext cx="8928992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2664296"/>
                <a:gridCol w="1944216"/>
                <a:gridCol w="1296144"/>
                <a:gridCol w="14401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Work Package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Activities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Deliverables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Encoder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Encryptor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and Modulator*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System design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Explore implementation method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System design doc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 month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 month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Design</a:t>
                      </a:r>
                      <a:r>
                        <a:rPr lang="en-US" baseline="0" dirty="0" smtClean="0"/>
                        <a:t> module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System delivery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Develop module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Readiness for integration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 months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 months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Internal testing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System integration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 smtClean="0"/>
                        <a:t>Integrated</a:t>
                      </a:r>
                      <a:r>
                        <a:rPr lang="en-US" i="1" baseline="0" dirty="0" smtClean="0"/>
                        <a:t> System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Readiness for testing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months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System testing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On-site test with Lemsaneg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report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week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3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7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</a:p>
          <a:p>
            <a:r>
              <a:rPr lang="en-US" dirty="0" smtClean="0"/>
              <a:t>Development Plan</a:t>
            </a:r>
          </a:p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6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Modem Description</a:t>
            </a:r>
          </a:p>
          <a:p>
            <a:r>
              <a:rPr lang="en-US" dirty="0"/>
              <a:t>Processing Blocks</a:t>
            </a:r>
          </a:p>
          <a:p>
            <a:r>
              <a:rPr lang="en-US" dirty="0"/>
              <a:t>Software vs Hardware</a:t>
            </a:r>
          </a:p>
          <a:p>
            <a:r>
              <a:rPr lang="en-US" dirty="0"/>
              <a:t>Implementation Plan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0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Modem Description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772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It is applicable </a:t>
            </a:r>
            <a:r>
              <a:rPr lang="en-US" dirty="0" smtClean="0"/>
              <a:t>for</a:t>
            </a:r>
          </a:p>
          <a:p>
            <a:pPr marL="461772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Military </a:t>
            </a:r>
            <a:r>
              <a:rPr lang="en-US" dirty="0"/>
              <a:t>personnel on </a:t>
            </a:r>
            <a:r>
              <a:rPr lang="en-US" dirty="0" smtClean="0"/>
              <a:t>field</a:t>
            </a:r>
          </a:p>
          <a:p>
            <a:pPr marL="461772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Government </a:t>
            </a:r>
            <a:r>
              <a:rPr lang="en-US" dirty="0"/>
              <a:t>official in office</a:t>
            </a:r>
          </a:p>
          <a:p>
            <a:pPr marL="461772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It is portable and has compact dimension</a:t>
            </a:r>
          </a:p>
          <a:p>
            <a:pPr marL="461772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It generates signal on voice frequency</a:t>
            </a:r>
          </a:p>
          <a:p>
            <a:pPr marL="461772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It has basic features (transmit / receive data and voice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38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Modem Description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400" y="1412776"/>
            <a:ext cx="7200000" cy="427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9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Blocks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41835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184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Encoder Implementation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On Hardware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[+] Low output latency since the IC is specifically designed for </a:t>
            </a:r>
            <a:r>
              <a:rPr lang="en-US" dirty="0" smtClean="0"/>
              <a:t>encoding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On </a:t>
            </a:r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[-] Slower encoding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[+] Faster implementation by using available </a:t>
            </a:r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1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Encryptor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On </a:t>
            </a:r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[+] Faster encryption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[-] Needs longer time to develop custom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On Software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[-] Slower encryption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[+] Faster option to implement custom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0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Modulator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Hardware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[+] Low output latency since the IC is specifically designed for modulation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[-] Needs longer time to develop modulation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On Software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[-] Slower modulation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[+] Faster implementation by using available </a:t>
            </a:r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3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theme/theme1.xml><?xml version="1.0" encoding="utf-8"?>
<a:theme xmlns:a="http://schemas.openxmlformats.org/drawingml/2006/main" name="Tritronik-1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AgriField_co_35_CrystalGraphics.com_PowerPoint_Templates_trial</Template>
  <TotalTime>5805</TotalTime>
  <Words>341</Words>
  <Application>Microsoft Office PowerPoint</Application>
  <PresentationFormat>On-screen Show (4:3)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Corbel</vt:lpstr>
      <vt:lpstr>Wingdings</vt:lpstr>
      <vt:lpstr>Tritronik-1</vt:lpstr>
      <vt:lpstr>Secure Modem</vt:lpstr>
      <vt:lpstr>Contents</vt:lpstr>
      <vt:lpstr>System Overview</vt:lpstr>
      <vt:lpstr>Modem Description</vt:lpstr>
      <vt:lpstr>Modem Description 1</vt:lpstr>
      <vt:lpstr>Processing Blocks</vt:lpstr>
      <vt:lpstr>Encoder Implementation</vt:lpstr>
      <vt:lpstr>Encryptor Implementation</vt:lpstr>
      <vt:lpstr>Modulator Implementation</vt:lpstr>
      <vt:lpstr>Implementation Plan</vt:lpstr>
      <vt:lpstr>Development Plan</vt:lpstr>
      <vt:lpstr>Description</vt:lpstr>
      <vt:lpstr>Timeline</vt:lpstr>
      <vt:lpstr>Deliverables</vt:lpstr>
      <vt:lpstr>Discussion</vt:lpstr>
    </vt:vector>
  </TitlesOfParts>
  <Company>TRITRONIK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Telkom Corporate Customer Portal</dc:title>
  <dc:creator>Yogi Saputra</dc:creator>
  <cp:lastModifiedBy>tritronik</cp:lastModifiedBy>
  <cp:revision>688</cp:revision>
  <dcterms:created xsi:type="dcterms:W3CDTF">2010-10-06T09:27:10Z</dcterms:created>
  <dcterms:modified xsi:type="dcterms:W3CDTF">2014-11-18T06:26:05Z</dcterms:modified>
</cp:coreProperties>
</file>