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454" r:id="rId2"/>
    <p:sldId id="455" r:id="rId3"/>
    <p:sldId id="456" r:id="rId4"/>
    <p:sldId id="476" r:id="rId5"/>
    <p:sldId id="477" r:id="rId6"/>
    <p:sldId id="478" r:id="rId7"/>
    <p:sldId id="487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8" r:id="rId17"/>
    <p:sldId id="489" r:id="rId18"/>
    <p:sldId id="490" r:id="rId19"/>
    <p:sldId id="491" r:id="rId20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8097" autoAdjust="0"/>
  </p:normalViewPr>
  <p:slideViewPr>
    <p:cSldViewPr>
      <p:cViewPr>
        <p:scale>
          <a:sx n="66" d="100"/>
          <a:sy n="66" d="100"/>
        </p:scale>
        <p:origin x="149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10/11/2014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Companding (Compression and Expanding)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 16-bit linear</a:t>
            </a:r>
            <a:r>
              <a:rPr lang="en-US" baseline="0" dirty="0" smtClean="0"/>
              <a:t> audio codec is preferable because the a-law and u-law chips are already incorporating some compression to reduce the number of bits per sample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Using a-law or u-law chips may reduce the overall voice quality, generated by the modem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AMBE-3000F_manual.pdf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16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http://encyclopedia2.thefreedictionary.com/A-law+algorithm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http://en.wikipedia.org/wiki/A-law_algorithm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507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http://www.threejacks.com/?q=node/176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142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870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491880" y="1905000"/>
            <a:ext cx="4966320" cy="1524000"/>
          </a:xfrm>
        </p:spPr>
        <p:txBody>
          <a:bodyPr/>
          <a:lstStyle/>
          <a:p>
            <a:r>
              <a:rPr lang="en-US" dirty="0" smtClean="0"/>
              <a:t>Hardware Design – Audio Codec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U-law 2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in MATLAB</a:t>
            </a:r>
          </a:p>
          <a:p>
            <a:pPr lvl="1"/>
            <a:r>
              <a:rPr lang="en-US" dirty="0" smtClean="0"/>
              <a:t>Compare avg error of U-law companding and linear companding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Selection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Texas Instrument PCM3500</a:t>
            </a:r>
          </a:p>
          <a:p>
            <a:r>
              <a:rPr lang="en-US" dirty="0" smtClean="0"/>
              <a:t>Texas Instrument TLV320AIC14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PCM3500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423317"/>
            <a:ext cx="4038600" cy="4525963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16-bit ADC and DAC</a:t>
            </a:r>
          </a:p>
          <a:p>
            <a:pPr lvl="1"/>
            <a:r>
              <a:rPr lang="en-US" dirty="0" smtClean="0"/>
              <a:t>Sampling Freq</a:t>
            </a:r>
          </a:p>
          <a:p>
            <a:pPr lvl="2"/>
            <a:r>
              <a:rPr lang="en-US" dirty="0" smtClean="0"/>
              <a:t>7.2 to 26 kHz</a:t>
            </a:r>
            <a:endParaRPr lang="en-US" dirty="0"/>
          </a:p>
          <a:p>
            <a:pPr lvl="1"/>
            <a:r>
              <a:rPr lang="en-US" dirty="0" smtClean="0"/>
              <a:t>2.7 to 3.6V power supply</a:t>
            </a:r>
          </a:p>
          <a:p>
            <a:pPr lvl="1"/>
            <a:r>
              <a:rPr lang="en-US" dirty="0" smtClean="0"/>
              <a:t>Master or slave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://www.ti.com/graphics/folders/partimages/PCM350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132856"/>
            <a:ext cx="19907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08347" y="175541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 PCM3500 Audio Codec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687608"/>
            <a:ext cx="2880000" cy="14776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800" y="4653136"/>
            <a:ext cx="2880000" cy="15233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05596" y="43154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Slave Mode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42838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Master Mode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9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PCM3500 1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Interfacing with AMBE3000</a:t>
            </a:r>
          </a:p>
          <a:p>
            <a:pPr lvl="1"/>
            <a:r>
              <a:rPr lang="en-US" sz="2000" dirty="0" smtClean="0"/>
              <a:t>Operated as Master</a:t>
            </a:r>
          </a:p>
          <a:p>
            <a:pPr lvl="1"/>
            <a:r>
              <a:rPr lang="en-US" sz="2000" dirty="0" smtClean="0"/>
              <a:t>Using McBSP interface</a:t>
            </a:r>
          </a:p>
          <a:p>
            <a:pPr lvl="1"/>
            <a:r>
              <a:rPr lang="en-US" sz="2000" dirty="0" smtClean="0"/>
              <a:t>Using 3.3V power supply</a:t>
            </a:r>
          </a:p>
          <a:p>
            <a:pPr lvl="1"/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813145"/>
            <a:ext cx="4038600" cy="2100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241159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AMBE3000 and Audio Codec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45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TLV320AIC14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16-bit ADC and DAC</a:t>
            </a:r>
          </a:p>
          <a:p>
            <a:pPr lvl="1"/>
            <a:r>
              <a:rPr lang="en-US" dirty="0" smtClean="0"/>
              <a:t>Sampling Freq</a:t>
            </a:r>
          </a:p>
          <a:p>
            <a:pPr lvl="2"/>
            <a:r>
              <a:rPr lang="en-US" dirty="0" smtClean="0"/>
              <a:t>26kHz with IIR/FIR filter</a:t>
            </a:r>
          </a:p>
          <a:p>
            <a:pPr lvl="2"/>
            <a:r>
              <a:rPr lang="en-US" dirty="0" smtClean="0"/>
              <a:t>104kHz without filter</a:t>
            </a:r>
          </a:p>
          <a:p>
            <a:pPr lvl="1"/>
            <a:r>
              <a:rPr lang="en-US" dirty="0" smtClean="0"/>
              <a:t>1.7 to 3.6V power supply</a:t>
            </a:r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http://t2.gstatic.com/images?q=tbn:ANd9GcR2ytYyyoWi_XujxYSJxiYeYZXKQN7aj2hqFP7h6_7JNuGf5OIx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348880"/>
            <a:ext cx="17907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1988880"/>
            <a:ext cx="32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 TLV320AIC14 Audio Codec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6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TLV320AIC14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06311"/>
            <a:ext cx="4038600" cy="231374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Interfacing with AMBE3000</a:t>
            </a:r>
          </a:p>
          <a:p>
            <a:pPr lvl="1"/>
            <a:r>
              <a:rPr lang="en-US" sz="2000" dirty="0" smtClean="0"/>
              <a:t>Using SPI interface</a:t>
            </a:r>
          </a:p>
          <a:p>
            <a:pPr lvl="1"/>
            <a:r>
              <a:rPr lang="en-US" sz="2000" dirty="0" smtClean="0"/>
              <a:t>Using 3.3V power supply</a:t>
            </a:r>
          </a:p>
          <a:p>
            <a:pPr lvl="1"/>
            <a:r>
              <a:rPr lang="en-US" sz="2000" dirty="0" smtClean="0"/>
              <a:t>Audio codec can be programmed via packet from AMBE3000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34888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AMBE3000 and Audio Codec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80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process audio signal, vocoder need audio codec to digitized, analog audio</a:t>
            </a:r>
          </a:p>
          <a:p>
            <a:r>
              <a:rPr lang="en-US" dirty="0" smtClean="0"/>
              <a:t>Audio codec performs </a:t>
            </a:r>
            <a:r>
              <a:rPr lang="en-US" i="1" dirty="0" smtClean="0"/>
              <a:t>companding</a:t>
            </a:r>
            <a:r>
              <a:rPr lang="en-US" dirty="0" smtClean="0"/>
              <a:t> (compression and expanding) to reduce size of digitized audio signal</a:t>
            </a:r>
          </a:p>
          <a:p>
            <a:r>
              <a:rPr lang="en-US" dirty="0" smtClean="0"/>
              <a:t>Common </a:t>
            </a:r>
            <a:r>
              <a:rPr lang="en-US" i="1" dirty="0" smtClean="0"/>
              <a:t>companding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Linear codec</a:t>
            </a:r>
          </a:p>
          <a:p>
            <a:pPr lvl="1"/>
            <a:r>
              <a:rPr lang="en-US" dirty="0" smtClean="0"/>
              <a:t>A-law codec</a:t>
            </a:r>
          </a:p>
          <a:p>
            <a:pPr lvl="1"/>
            <a:r>
              <a:rPr lang="en-US" dirty="0" smtClean="0"/>
              <a:t>U-law codec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A-law and U-law codec have better performance than linear codec because have more quantization points near low level (where many signals are located)</a:t>
            </a:r>
          </a:p>
          <a:p>
            <a:r>
              <a:rPr lang="en-US" dirty="0" smtClean="0"/>
              <a:t>However, for the vocoder, it is preferable to use 16-bit linear codec than either A-law or U-law codec, because they are lossy codec</a:t>
            </a:r>
          </a:p>
          <a:p>
            <a:r>
              <a:rPr lang="en-US" dirty="0" smtClean="0"/>
              <a:t>They are two option of audio codec for AMBE3000:</a:t>
            </a:r>
          </a:p>
          <a:p>
            <a:pPr lvl="1"/>
            <a:r>
              <a:rPr lang="en-US" dirty="0" smtClean="0"/>
              <a:t>PCM3500</a:t>
            </a:r>
          </a:p>
          <a:p>
            <a:pPr lvl="1"/>
            <a:r>
              <a:rPr lang="en-US" dirty="0" smtClean="0"/>
              <a:t>TLV320AIC14 (suggested by reference design)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Codec Block Diagram</a:t>
            </a:r>
          </a:p>
          <a:p>
            <a:r>
              <a:rPr lang="en-US" dirty="0" smtClean="0"/>
              <a:t>Audio Codec Algorithm</a:t>
            </a:r>
          </a:p>
          <a:p>
            <a:r>
              <a:rPr lang="en-US" dirty="0" smtClean="0"/>
              <a:t>Audio Codec Selection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Block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vocoder can be configured to transmit and receive digitized speech to and from most linear, a-law, or u-law audio codec</a:t>
            </a:r>
          </a:p>
          <a:p>
            <a:r>
              <a:rPr lang="en-US" dirty="0" smtClean="0"/>
              <a:t>The 16-bit linear audio codec are preferable over an a-law and u-law companding chips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5" y="1739201"/>
            <a:ext cx="7253289" cy="8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Algorithm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a-law</a:t>
            </a:r>
          </a:p>
          <a:p>
            <a:r>
              <a:rPr lang="en-US" dirty="0" smtClean="0"/>
              <a:t>u-law</a:t>
            </a:r>
          </a:p>
          <a:p>
            <a:r>
              <a:rPr lang="en-US" dirty="0"/>
              <a:t>l</a:t>
            </a:r>
            <a:r>
              <a:rPr lang="en-US" dirty="0" smtClean="0"/>
              <a:t>inear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A-law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ITU standard for converting analog data into digital form using </a:t>
            </a:r>
            <a:r>
              <a:rPr lang="en-US" i="1" dirty="0" smtClean="0"/>
              <a:t>Pulse Code Modulation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uses a companding technique that provides more quantizing steps at lower amplitude (volume) than a higher amplitude.</a:t>
            </a:r>
          </a:p>
          <a:p>
            <a:r>
              <a:rPr lang="en-US" dirty="0" smtClean="0"/>
              <a:t>It is used in European 8-bit PCM digital communication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A-law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A-law compression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Common A value=87.7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A-law expansion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a form of logarithmic quantization or companding</a:t>
            </a:r>
          </a:p>
          <a:p>
            <a:r>
              <a:rPr lang="en-US" sz="2400" dirty="0" smtClean="0"/>
              <a:t>It is based on the observation that many signals are statistically more likely to be near a low signal level than a high signal level</a:t>
            </a:r>
          </a:p>
          <a:p>
            <a:r>
              <a:rPr lang="en-US" sz="2400" dirty="0" smtClean="0"/>
              <a:t>Therefore, it makes more sense to have more quantization points near a low level than a high level</a:t>
            </a:r>
          </a:p>
          <a:p>
            <a:r>
              <a:rPr lang="en-US" sz="2400" dirty="0" smtClean="0"/>
              <a:t>In typical system, linear samples of 14 to 16 bits are companded to 8 </a:t>
            </a:r>
            <a:r>
              <a:rPr lang="en-US" sz="2400" dirty="0" smtClean="0"/>
              <a:t>bits</a:t>
            </a:r>
          </a:p>
          <a:p>
            <a:r>
              <a:rPr lang="en-US" sz="2400" dirty="0" smtClean="0"/>
              <a:t>Used in North America and Japan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U-law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U-law </a:t>
            </a:r>
            <a:r>
              <a:rPr lang="en-US" dirty="0" smtClean="0"/>
              <a:t>compression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-36512" y="2060848"/>
                <a:ext cx="40401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Common </a:t>
                </a:r>
                <a:r>
                  <a:rPr lang="el-GR" b="0" i="1" dirty="0" smtClean="0">
                    <a:cs typeface="Shruti" panose="020B0502040204020203" pitchFamily="34" charset="0"/>
                  </a:rPr>
                  <a:t>μ</a:t>
                </a:r>
                <a:r>
                  <a:rPr lang="en-US" i="1" dirty="0">
                    <a:cs typeface="Shruti" panose="020B0502040204020203" pitchFamily="34" charset="0"/>
                  </a:rPr>
                  <a:t> </a:t>
                </a:r>
                <a:r>
                  <a:rPr lang="en-US" dirty="0" smtClean="0">
                    <a:cs typeface="Shruti" panose="020B0502040204020203" pitchFamily="34" charset="0"/>
                  </a:rPr>
                  <a:t>value: 255</a:t>
                </a:r>
                <a:endParaRPr lang="en-US" b="0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-36512" y="2060848"/>
                <a:ext cx="4040188" cy="3951288"/>
              </a:xfrm>
              <a:blipFill rotWithShape="0">
                <a:blip r:embed="rId2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U-law </a:t>
            </a:r>
            <a:r>
              <a:rPr lang="en-US" dirty="0" smtClean="0"/>
              <a:t>expansion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16424" y="2214016"/>
                <a:ext cx="5508104" cy="39512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16424" y="2214016"/>
                <a:ext cx="5508104" cy="395128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6353</TotalTime>
  <Words>626</Words>
  <Application>Microsoft Office PowerPoint</Application>
  <PresentationFormat>On-screen Show (4:3)</PresentationFormat>
  <Paragraphs>151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Shruti</vt:lpstr>
      <vt:lpstr>Tritronik-1</vt:lpstr>
      <vt:lpstr>Secure Modem</vt:lpstr>
      <vt:lpstr>Contents</vt:lpstr>
      <vt:lpstr>Audio Codec Block Diagram</vt:lpstr>
      <vt:lpstr>Audio Codec Block Diagram</vt:lpstr>
      <vt:lpstr>Audio Codec Algorithm</vt:lpstr>
      <vt:lpstr>A-law</vt:lpstr>
      <vt:lpstr>A-law 1</vt:lpstr>
      <vt:lpstr>U-law</vt:lpstr>
      <vt:lpstr>U-law 1</vt:lpstr>
      <vt:lpstr>U-law 2</vt:lpstr>
      <vt:lpstr>Audio Codec Selection</vt:lpstr>
      <vt:lpstr>PCM3500</vt:lpstr>
      <vt:lpstr>PCM3500 1</vt:lpstr>
      <vt:lpstr>TLV320AIC14</vt:lpstr>
      <vt:lpstr>TLV320AIC14</vt:lpstr>
      <vt:lpstr>Summary</vt:lpstr>
      <vt:lpstr>Audio Codec</vt:lpstr>
      <vt:lpstr>Audio Codec 1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719</cp:revision>
  <dcterms:created xsi:type="dcterms:W3CDTF">2010-10-06T09:27:10Z</dcterms:created>
  <dcterms:modified xsi:type="dcterms:W3CDTF">2014-11-10T14:02:56Z</dcterms:modified>
</cp:coreProperties>
</file>