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6" r:id="rId9"/>
    <p:sldId id="268" r:id="rId10"/>
    <p:sldId id="269" r:id="rId11"/>
    <p:sldId id="25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EA930-CF76-4AB9-8BBE-600AFAA1D51E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950E5740-CB79-4E76-A261-1DA29D1B4CA8}">
      <dgm:prSet phldrT="[Text]"/>
      <dgm:spPr/>
      <dgm:t>
        <a:bodyPr/>
        <a:lstStyle/>
        <a:p>
          <a:r>
            <a:rPr lang="en-US" dirty="0" smtClean="0"/>
            <a:t>Voice Encoder or data buffer</a:t>
          </a:r>
          <a:endParaRPr lang="en-US" dirty="0"/>
        </a:p>
      </dgm:t>
    </dgm:pt>
    <dgm:pt modelId="{C43AA410-476E-40CA-86F2-27A9DBBADF94}" type="parTrans" cxnId="{62CE926E-2E94-4201-91F8-5ABFAA540BBB}">
      <dgm:prSet/>
      <dgm:spPr/>
      <dgm:t>
        <a:bodyPr/>
        <a:lstStyle/>
        <a:p>
          <a:endParaRPr lang="en-US"/>
        </a:p>
      </dgm:t>
    </dgm:pt>
    <dgm:pt modelId="{86B54F9E-E828-4968-934C-4D84F584AE8D}" type="sibTrans" cxnId="{62CE926E-2E94-4201-91F8-5ABFAA540BBB}">
      <dgm:prSet/>
      <dgm:spPr/>
      <dgm:t>
        <a:bodyPr/>
        <a:lstStyle/>
        <a:p>
          <a:endParaRPr lang="en-US"/>
        </a:p>
      </dgm:t>
    </dgm:pt>
    <dgm:pt modelId="{BC7BCCEB-DFFE-4402-A7CB-DC955DEEE4D0}">
      <dgm:prSet phldrT="[Text]"/>
      <dgm:spPr/>
      <dgm:t>
        <a:bodyPr/>
        <a:lstStyle/>
        <a:p>
          <a:r>
            <a:rPr lang="en-US" dirty="0" smtClean="0"/>
            <a:t>Encryptor</a:t>
          </a:r>
          <a:endParaRPr lang="en-US" dirty="0"/>
        </a:p>
      </dgm:t>
    </dgm:pt>
    <dgm:pt modelId="{C60C7F1F-317A-4A8A-B597-964E88F41BFE}" type="parTrans" cxnId="{405CC18B-8A9C-4F3B-BD5B-007B973B8F45}">
      <dgm:prSet/>
      <dgm:spPr/>
      <dgm:t>
        <a:bodyPr/>
        <a:lstStyle/>
        <a:p>
          <a:endParaRPr lang="en-US"/>
        </a:p>
      </dgm:t>
    </dgm:pt>
    <dgm:pt modelId="{F3E586E0-418D-4336-93A2-5F0E056ACF3C}" type="sibTrans" cxnId="{405CC18B-8A9C-4F3B-BD5B-007B973B8F45}">
      <dgm:prSet/>
      <dgm:spPr/>
      <dgm:t>
        <a:bodyPr/>
        <a:lstStyle/>
        <a:p>
          <a:endParaRPr lang="en-US"/>
        </a:p>
      </dgm:t>
    </dgm:pt>
    <dgm:pt modelId="{BF5DD142-B637-4DB0-9446-733FF7282D83}">
      <dgm:prSet phldrT="[Text]"/>
      <dgm:spPr/>
      <dgm:t>
        <a:bodyPr/>
        <a:lstStyle/>
        <a:p>
          <a:r>
            <a:rPr lang="en-US" dirty="0" smtClean="0"/>
            <a:t>Modulator</a:t>
          </a:r>
          <a:endParaRPr lang="en-US" dirty="0"/>
        </a:p>
      </dgm:t>
    </dgm:pt>
    <dgm:pt modelId="{5A74179A-8B69-4F12-8D52-B9BEFE9D9545}" type="parTrans" cxnId="{7B43735D-6966-4160-AFBC-B26047AB2AC8}">
      <dgm:prSet/>
      <dgm:spPr/>
      <dgm:t>
        <a:bodyPr/>
        <a:lstStyle/>
        <a:p>
          <a:endParaRPr lang="en-US"/>
        </a:p>
      </dgm:t>
    </dgm:pt>
    <dgm:pt modelId="{6169FAEA-83DA-4895-939C-A5C1B83B193A}" type="sibTrans" cxnId="{7B43735D-6966-4160-AFBC-B26047AB2AC8}">
      <dgm:prSet/>
      <dgm:spPr/>
      <dgm:t>
        <a:bodyPr/>
        <a:lstStyle/>
        <a:p>
          <a:endParaRPr lang="en-US"/>
        </a:p>
      </dgm:t>
    </dgm:pt>
    <dgm:pt modelId="{C366C8B3-6360-4939-91C8-066CD8EB1B42}" type="pres">
      <dgm:prSet presAssocID="{72DEA930-CF76-4AB9-8BBE-600AFAA1D51E}" presName="Name0" presStyleCnt="0">
        <dgm:presLayoutVars>
          <dgm:dir/>
          <dgm:resizeHandles val="exact"/>
        </dgm:presLayoutVars>
      </dgm:prSet>
      <dgm:spPr/>
    </dgm:pt>
    <dgm:pt modelId="{09B65804-6DA1-4425-96DB-86DD5C278B9F}" type="pres">
      <dgm:prSet presAssocID="{950E5740-CB79-4E76-A261-1DA29D1B4C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C241A-EC1D-4B14-9E22-79A6EC6A1808}" type="pres">
      <dgm:prSet presAssocID="{86B54F9E-E828-4968-934C-4D84F584AE8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241D37-13E6-4098-866B-8175003EA15B}" type="pres">
      <dgm:prSet presAssocID="{86B54F9E-E828-4968-934C-4D84F584AE8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6FDAD6D-1785-4F2A-A049-6C69B21C8D95}" type="pres">
      <dgm:prSet presAssocID="{BC7BCCEB-DFFE-4402-A7CB-DC955DEEE4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D2B2D-2267-4148-9D77-3BA51634E1DC}" type="pres">
      <dgm:prSet presAssocID="{F3E586E0-418D-4336-93A2-5F0E056ACF3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590D8A4-D832-4AE9-BD4C-D7E00DC31519}" type="pres">
      <dgm:prSet presAssocID="{F3E586E0-418D-4336-93A2-5F0E056ACF3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9E6DC55-3C84-4430-B740-4CE495AB142D}" type="pres">
      <dgm:prSet presAssocID="{BF5DD142-B637-4DB0-9446-733FF7282D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CD50A2-E8FF-4A26-82E8-F9FBFE121031}" type="presOf" srcId="{86B54F9E-E828-4968-934C-4D84F584AE8D}" destId="{EA5C241A-EC1D-4B14-9E22-79A6EC6A1808}" srcOrd="0" destOrd="0" presId="urn:microsoft.com/office/officeart/2005/8/layout/process1"/>
    <dgm:cxn modelId="{05AC236B-EBC4-4122-AC4F-E48BC83F32AB}" type="presOf" srcId="{72DEA930-CF76-4AB9-8BBE-600AFAA1D51E}" destId="{C366C8B3-6360-4939-91C8-066CD8EB1B42}" srcOrd="0" destOrd="0" presId="urn:microsoft.com/office/officeart/2005/8/layout/process1"/>
    <dgm:cxn modelId="{BA2CACE3-6BD6-4C0F-9DFF-A91EAD4DFB3F}" type="presOf" srcId="{950E5740-CB79-4E76-A261-1DA29D1B4CA8}" destId="{09B65804-6DA1-4425-96DB-86DD5C278B9F}" srcOrd="0" destOrd="0" presId="urn:microsoft.com/office/officeart/2005/8/layout/process1"/>
    <dgm:cxn modelId="{5B9D23BD-0044-41A2-B779-3E006314D7CF}" type="presOf" srcId="{86B54F9E-E828-4968-934C-4D84F584AE8D}" destId="{0F241D37-13E6-4098-866B-8175003EA15B}" srcOrd="1" destOrd="0" presId="urn:microsoft.com/office/officeart/2005/8/layout/process1"/>
    <dgm:cxn modelId="{9A697DF7-18FC-4D4B-89E5-4A0CD4CA8142}" type="presOf" srcId="{BC7BCCEB-DFFE-4402-A7CB-DC955DEEE4D0}" destId="{D6FDAD6D-1785-4F2A-A049-6C69B21C8D95}" srcOrd="0" destOrd="0" presId="urn:microsoft.com/office/officeart/2005/8/layout/process1"/>
    <dgm:cxn modelId="{074B714F-DD78-41C7-948E-5118A959EDDA}" type="presOf" srcId="{BF5DD142-B637-4DB0-9446-733FF7282D83}" destId="{49E6DC55-3C84-4430-B740-4CE495AB142D}" srcOrd="0" destOrd="0" presId="urn:microsoft.com/office/officeart/2005/8/layout/process1"/>
    <dgm:cxn modelId="{62CE926E-2E94-4201-91F8-5ABFAA540BBB}" srcId="{72DEA930-CF76-4AB9-8BBE-600AFAA1D51E}" destId="{950E5740-CB79-4E76-A261-1DA29D1B4CA8}" srcOrd="0" destOrd="0" parTransId="{C43AA410-476E-40CA-86F2-27A9DBBADF94}" sibTransId="{86B54F9E-E828-4968-934C-4D84F584AE8D}"/>
    <dgm:cxn modelId="{DAED69F2-CDED-4D35-B807-42EED0CB9726}" type="presOf" srcId="{F3E586E0-418D-4336-93A2-5F0E056ACF3C}" destId="{645D2B2D-2267-4148-9D77-3BA51634E1DC}" srcOrd="0" destOrd="0" presId="urn:microsoft.com/office/officeart/2005/8/layout/process1"/>
    <dgm:cxn modelId="{627332A9-4894-412C-BB5E-D09313554E2A}" type="presOf" srcId="{F3E586E0-418D-4336-93A2-5F0E056ACF3C}" destId="{7590D8A4-D832-4AE9-BD4C-D7E00DC31519}" srcOrd="1" destOrd="0" presId="urn:microsoft.com/office/officeart/2005/8/layout/process1"/>
    <dgm:cxn modelId="{405CC18B-8A9C-4F3B-BD5B-007B973B8F45}" srcId="{72DEA930-CF76-4AB9-8BBE-600AFAA1D51E}" destId="{BC7BCCEB-DFFE-4402-A7CB-DC955DEEE4D0}" srcOrd="1" destOrd="0" parTransId="{C60C7F1F-317A-4A8A-B597-964E88F41BFE}" sibTransId="{F3E586E0-418D-4336-93A2-5F0E056ACF3C}"/>
    <dgm:cxn modelId="{7B43735D-6966-4160-AFBC-B26047AB2AC8}" srcId="{72DEA930-CF76-4AB9-8BBE-600AFAA1D51E}" destId="{BF5DD142-B637-4DB0-9446-733FF7282D83}" srcOrd="2" destOrd="0" parTransId="{5A74179A-8B69-4F12-8D52-B9BEFE9D9545}" sibTransId="{6169FAEA-83DA-4895-939C-A5C1B83B193A}"/>
    <dgm:cxn modelId="{EF69EB2F-21A7-44F1-88FE-5218A1DB763F}" type="presParOf" srcId="{C366C8B3-6360-4939-91C8-066CD8EB1B42}" destId="{09B65804-6DA1-4425-96DB-86DD5C278B9F}" srcOrd="0" destOrd="0" presId="urn:microsoft.com/office/officeart/2005/8/layout/process1"/>
    <dgm:cxn modelId="{D79FCBA4-FCD3-4511-A16B-F5331ADF15BF}" type="presParOf" srcId="{C366C8B3-6360-4939-91C8-066CD8EB1B42}" destId="{EA5C241A-EC1D-4B14-9E22-79A6EC6A1808}" srcOrd="1" destOrd="0" presId="urn:microsoft.com/office/officeart/2005/8/layout/process1"/>
    <dgm:cxn modelId="{E22DB381-D933-43DD-A3F7-E29F730E6069}" type="presParOf" srcId="{EA5C241A-EC1D-4B14-9E22-79A6EC6A1808}" destId="{0F241D37-13E6-4098-866B-8175003EA15B}" srcOrd="0" destOrd="0" presId="urn:microsoft.com/office/officeart/2005/8/layout/process1"/>
    <dgm:cxn modelId="{CCB1C8AF-33BC-4FE7-ACA6-326B7560BE49}" type="presParOf" srcId="{C366C8B3-6360-4939-91C8-066CD8EB1B42}" destId="{D6FDAD6D-1785-4F2A-A049-6C69B21C8D95}" srcOrd="2" destOrd="0" presId="urn:microsoft.com/office/officeart/2005/8/layout/process1"/>
    <dgm:cxn modelId="{6B7245FF-452B-4F2A-A48A-278C466C6C63}" type="presParOf" srcId="{C366C8B3-6360-4939-91C8-066CD8EB1B42}" destId="{645D2B2D-2267-4148-9D77-3BA51634E1DC}" srcOrd="3" destOrd="0" presId="urn:microsoft.com/office/officeart/2005/8/layout/process1"/>
    <dgm:cxn modelId="{3716A594-6B18-4017-ADD1-1C934C25AA87}" type="presParOf" srcId="{645D2B2D-2267-4148-9D77-3BA51634E1DC}" destId="{7590D8A4-D832-4AE9-BD4C-D7E00DC31519}" srcOrd="0" destOrd="0" presId="urn:microsoft.com/office/officeart/2005/8/layout/process1"/>
    <dgm:cxn modelId="{185E892C-12A3-4341-9725-05B96C110F91}" type="presParOf" srcId="{C366C8B3-6360-4939-91C8-066CD8EB1B42}" destId="{49E6DC55-3C84-4430-B740-4CE495AB1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86F5C-F1A1-4F03-89C1-2C92AE3033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D68B881-BA46-4AF6-9E25-A9B59E113B16}">
      <dgm:prSet phldrT="[Text]"/>
      <dgm:spPr/>
      <dgm:t>
        <a:bodyPr/>
        <a:lstStyle/>
        <a:p>
          <a:r>
            <a:rPr lang="en-US" dirty="0" smtClean="0"/>
            <a:t>Develop hardware platform</a:t>
          </a:r>
        </a:p>
        <a:p>
          <a:r>
            <a:rPr lang="en-US" u="sng" dirty="0" smtClean="0"/>
            <a:t>4 months</a:t>
          </a:r>
          <a:endParaRPr lang="en-US" u="sng" dirty="0"/>
        </a:p>
      </dgm:t>
    </dgm:pt>
    <dgm:pt modelId="{563B91CC-45B7-4434-8095-01AAA163F80A}" type="parTrans" cxnId="{668BE1F0-4EEF-4C78-B4D1-FCE1990238B7}">
      <dgm:prSet/>
      <dgm:spPr/>
      <dgm:t>
        <a:bodyPr/>
        <a:lstStyle/>
        <a:p>
          <a:endParaRPr lang="en-US"/>
        </a:p>
      </dgm:t>
    </dgm:pt>
    <dgm:pt modelId="{DB3D4F72-C46A-47F9-9847-CE7CC34A3E8D}" type="sibTrans" cxnId="{668BE1F0-4EEF-4C78-B4D1-FCE1990238B7}">
      <dgm:prSet/>
      <dgm:spPr/>
      <dgm:t>
        <a:bodyPr/>
        <a:lstStyle/>
        <a:p>
          <a:endParaRPr lang="en-US"/>
        </a:p>
      </dgm:t>
    </dgm:pt>
    <dgm:pt modelId="{C8373C52-7ACE-45C8-862A-C592B39BD47F}">
      <dgm:prSet phldrT="[Text]"/>
      <dgm:spPr/>
      <dgm:t>
        <a:bodyPr/>
        <a:lstStyle/>
        <a:p>
          <a:r>
            <a:rPr lang="en-US" dirty="0" smtClean="0"/>
            <a:t>Implement software encryptor and modulator</a:t>
          </a:r>
        </a:p>
        <a:p>
          <a:r>
            <a:rPr lang="en-US" u="sng" dirty="0" smtClean="0"/>
            <a:t>3 months *</a:t>
          </a:r>
          <a:endParaRPr lang="en-US" u="sng" dirty="0"/>
        </a:p>
      </dgm:t>
    </dgm:pt>
    <dgm:pt modelId="{B606AF30-8DA1-49D8-89B7-42CD36B2F521}" type="parTrans" cxnId="{F239523A-7A75-473B-B08E-9B36DCD23927}">
      <dgm:prSet/>
      <dgm:spPr/>
      <dgm:t>
        <a:bodyPr/>
        <a:lstStyle/>
        <a:p>
          <a:endParaRPr lang="en-US"/>
        </a:p>
      </dgm:t>
    </dgm:pt>
    <dgm:pt modelId="{6512DD03-AA4E-4445-A508-EBB7F344570C}" type="sibTrans" cxnId="{F239523A-7A75-473B-B08E-9B36DCD23927}">
      <dgm:prSet/>
      <dgm:spPr/>
      <dgm:t>
        <a:bodyPr/>
        <a:lstStyle/>
        <a:p>
          <a:endParaRPr lang="en-US"/>
        </a:p>
      </dgm:t>
    </dgm:pt>
    <dgm:pt modelId="{060899D3-8BD1-4A1F-9FE3-4CFE87C418A5}">
      <dgm:prSet phldrT="[Text]"/>
      <dgm:spPr/>
      <dgm:t>
        <a:bodyPr/>
        <a:lstStyle/>
        <a:p>
          <a:r>
            <a:rPr lang="en-US" dirty="0" smtClean="0"/>
            <a:t>Integrated System</a:t>
          </a:r>
        </a:p>
        <a:p>
          <a:r>
            <a:rPr lang="en-US" u="sng" dirty="0" smtClean="0"/>
            <a:t>2 months</a:t>
          </a:r>
          <a:endParaRPr lang="en-US" u="sng" dirty="0"/>
        </a:p>
      </dgm:t>
    </dgm:pt>
    <dgm:pt modelId="{182694B6-6B09-4C97-96A0-9EBEAB9C3539}" type="parTrans" cxnId="{1C17BC7B-CE88-4ED6-A59B-CAB72E4D3413}">
      <dgm:prSet/>
      <dgm:spPr/>
      <dgm:t>
        <a:bodyPr/>
        <a:lstStyle/>
        <a:p>
          <a:endParaRPr lang="en-US"/>
        </a:p>
      </dgm:t>
    </dgm:pt>
    <dgm:pt modelId="{322BDD41-89A6-43EC-9A0C-3CF8C5E9C150}" type="sibTrans" cxnId="{1C17BC7B-CE88-4ED6-A59B-CAB72E4D3413}">
      <dgm:prSet/>
      <dgm:spPr/>
      <dgm:t>
        <a:bodyPr/>
        <a:lstStyle/>
        <a:p>
          <a:endParaRPr lang="en-US"/>
        </a:p>
      </dgm:t>
    </dgm:pt>
    <dgm:pt modelId="{D56263C1-A973-4C04-A31E-B39CC881320B}" type="pres">
      <dgm:prSet presAssocID="{38886F5C-F1A1-4F03-89C1-2C92AE303363}" presName="Name0" presStyleCnt="0">
        <dgm:presLayoutVars>
          <dgm:dir/>
          <dgm:resizeHandles val="exact"/>
        </dgm:presLayoutVars>
      </dgm:prSet>
      <dgm:spPr/>
    </dgm:pt>
    <dgm:pt modelId="{B942C66F-4C94-4182-8377-5728E03DA0F6}" type="pres">
      <dgm:prSet presAssocID="{38886F5C-F1A1-4F03-89C1-2C92AE303363}" presName="vNodes" presStyleCnt="0"/>
      <dgm:spPr/>
    </dgm:pt>
    <dgm:pt modelId="{FAA8746C-7D63-41D7-849D-FDF21B8AE1E8}" type="pres">
      <dgm:prSet presAssocID="{4D68B881-BA46-4AF6-9E25-A9B59E113B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6FA96-FC64-4AB6-856C-2167C3B35091}" type="pres">
      <dgm:prSet presAssocID="{DB3D4F72-C46A-47F9-9847-CE7CC34A3E8D}" presName="spacerT" presStyleCnt="0"/>
      <dgm:spPr/>
    </dgm:pt>
    <dgm:pt modelId="{841A903F-54B7-40D5-B67E-6C60B57BE027}" type="pres">
      <dgm:prSet presAssocID="{DB3D4F72-C46A-47F9-9847-CE7CC34A3E8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6DE339-0CFE-4EF1-BE6E-53F1B6A182DA}" type="pres">
      <dgm:prSet presAssocID="{DB3D4F72-C46A-47F9-9847-CE7CC34A3E8D}" presName="spacerB" presStyleCnt="0"/>
      <dgm:spPr/>
    </dgm:pt>
    <dgm:pt modelId="{87B65E72-FB80-494F-9FF6-DF29A903CA5C}" type="pres">
      <dgm:prSet presAssocID="{C8373C52-7ACE-45C8-862A-C592B39BD47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E2736-BC81-4B50-9671-801D321CC237}" type="pres">
      <dgm:prSet presAssocID="{38886F5C-F1A1-4F03-89C1-2C92AE303363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AAB018AA-742F-4BAA-959A-114363094D25}" type="pres">
      <dgm:prSet presAssocID="{38886F5C-F1A1-4F03-89C1-2C92AE30336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BE3EB57-20E5-4AA5-9AD6-D93D64374D25}" type="pres">
      <dgm:prSet presAssocID="{38886F5C-F1A1-4F03-89C1-2C92AE30336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667782-48A5-467B-937E-BC4EEDC08DEC}" type="presOf" srcId="{4D68B881-BA46-4AF6-9E25-A9B59E113B16}" destId="{FAA8746C-7D63-41D7-849D-FDF21B8AE1E8}" srcOrd="0" destOrd="0" presId="urn:microsoft.com/office/officeart/2005/8/layout/equation2"/>
    <dgm:cxn modelId="{739938DA-E60A-49B1-AE37-18DEB9B950CF}" type="presOf" srcId="{38886F5C-F1A1-4F03-89C1-2C92AE303363}" destId="{D56263C1-A973-4C04-A31E-B39CC881320B}" srcOrd="0" destOrd="0" presId="urn:microsoft.com/office/officeart/2005/8/layout/equation2"/>
    <dgm:cxn modelId="{E6B5734D-E570-46D0-AB67-CA6F629FE1A3}" type="presOf" srcId="{060899D3-8BD1-4A1F-9FE3-4CFE87C418A5}" destId="{6BE3EB57-20E5-4AA5-9AD6-D93D64374D25}" srcOrd="0" destOrd="0" presId="urn:microsoft.com/office/officeart/2005/8/layout/equation2"/>
    <dgm:cxn modelId="{E8795C3E-30F7-437C-A471-0D442BA38F86}" type="presOf" srcId="{C8373C52-7ACE-45C8-862A-C592B39BD47F}" destId="{87B65E72-FB80-494F-9FF6-DF29A903CA5C}" srcOrd="0" destOrd="0" presId="urn:microsoft.com/office/officeart/2005/8/layout/equation2"/>
    <dgm:cxn modelId="{CF3440EA-1D1C-45A8-BACE-2A2563B1F375}" type="presOf" srcId="{6512DD03-AA4E-4445-A508-EBB7F344570C}" destId="{AAB018AA-742F-4BAA-959A-114363094D25}" srcOrd="1" destOrd="0" presId="urn:microsoft.com/office/officeart/2005/8/layout/equation2"/>
    <dgm:cxn modelId="{668BE1F0-4EEF-4C78-B4D1-FCE1990238B7}" srcId="{38886F5C-F1A1-4F03-89C1-2C92AE303363}" destId="{4D68B881-BA46-4AF6-9E25-A9B59E113B16}" srcOrd="0" destOrd="0" parTransId="{563B91CC-45B7-4434-8095-01AAA163F80A}" sibTransId="{DB3D4F72-C46A-47F9-9847-CE7CC34A3E8D}"/>
    <dgm:cxn modelId="{7E6557AB-0839-454C-814F-1A46BDA80AD7}" type="presOf" srcId="{DB3D4F72-C46A-47F9-9847-CE7CC34A3E8D}" destId="{841A903F-54B7-40D5-B67E-6C60B57BE027}" srcOrd="0" destOrd="0" presId="urn:microsoft.com/office/officeart/2005/8/layout/equation2"/>
    <dgm:cxn modelId="{F239523A-7A75-473B-B08E-9B36DCD23927}" srcId="{38886F5C-F1A1-4F03-89C1-2C92AE303363}" destId="{C8373C52-7ACE-45C8-862A-C592B39BD47F}" srcOrd="1" destOrd="0" parTransId="{B606AF30-8DA1-49D8-89B7-42CD36B2F521}" sibTransId="{6512DD03-AA4E-4445-A508-EBB7F344570C}"/>
    <dgm:cxn modelId="{01714964-08C0-4E2A-A726-50E468638C40}" type="presOf" srcId="{6512DD03-AA4E-4445-A508-EBB7F344570C}" destId="{522E2736-BC81-4B50-9671-801D321CC237}" srcOrd="0" destOrd="0" presId="urn:microsoft.com/office/officeart/2005/8/layout/equation2"/>
    <dgm:cxn modelId="{1C17BC7B-CE88-4ED6-A59B-CAB72E4D3413}" srcId="{38886F5C-F1A1-4F03-89C1-2C92AE303363}" destId="{060899D3-8BD1-4A1F-9FE3-4CFE87C418A5}" srcOrd="2" destOrd="0" parTransId="{182694B6-6B09-4C97-96A0-9EBEAB9C3539}" sibTransId="{322BDD41-89A6-43EC-9A0C-3CF8C5E9C150}"/>
    <dgm:cxn modelId="{FC90967E-7832-422C-B8AC-EB32BDBD14B7}" type="presParOf" srcId="{D56263C1-A973-4C04-A31E-B39CC881320B}" destId="{B942C66F-4C94-4182-8377-5728E03DA0F6}" srcOrd="0" destOrd="0" presId="urn:microsoft.com/office/officeart/2005/8/layout/equation2"/>
    <dgm:cxn modelId="{87F42FEC-6E62-4DAE-8CF1-D7725A89F3C1}" type="presParOf" srcId="{B942C66F-4C94-4182-8377-5728E03DA0F6}" destId="{FAA8746C-7D63-41D7-849D-FDF21B8AE1E8}" srcOrd="0" destOrd="0" presId="urn:microsoft.com/office/officeart/2005/8/layout/equation2"/>
    <dgm:cxn modelId="{1C7C6510-00A5-4FAD-B1CD-7B1D67CF2C91}" type="presParOf" srcId="{B942C66F-4C94-4182-8377-5728E03DA0F6}" destId="{35A6FA96-FC64-4AB6-856C-2167C3B35091}" srcOrd="1" destOrd="0" presId="urn:microsoft.com/office/officeart/2005/8/layout/equation2"/>
    <dgm:cxn modelId="{45DCEE75-F2FB-4DF8-A74B-10155BD320C1}" type="presParOf" srcId="{B942C66F-4C94-4182-8377-5728E03DA0F6}" destId="{841A903F-54B7-40D5-B67E-6C60B57BE027}" srcOrd="2" destOrd="0" presId="urn:microsoft.com/office/officeart/2005/8/layout/equation2"/>
    <dgm:cxn modelId="{82D81712-B905-4E72-B316-EEC274B18530}" type="presParOf" srcId="{B942C66F-4C94-4182-8377-5728E03DA0F6}" destId="{0B6DE339-0CFE-4EF1-BE6E-53F1B6A182DA}" srcOrd="3" destOrd="0" presId="urn:microsoft.com/office/officeart/2005/8/layout/equation2"/>
    <dgm:cxn modelId="{CE214DEA-AD9E-4010-B6DE-7C9D8D4DBCE6}" type="presParOf" srcId="{B942C66F-4C94-4182-8377-5728E03DA0F6}" destId="{87B65E72-FB80-494F-9FF6-DF29A903CA5C}" srcOrd="4" destOrd="0" presId="urn:microsoft.com/office/officeart/2005/8/layout/equation2"/>
    <dgm:cxn modelId="{5425E463-77CC-484E-87B6-D762C3FD7CA8}" type="presParOf" srcId="{D56263C1-A973-4C04-A31E-B39CC881320B}" destId="{522E2736-BC81-4B50-9671-801D321CC237}" srcOrd="1" destOrd="0" presId="urn:microsoft.com/office/officeart/2005/8/layout/equation2"/>
    <dgm:cxn modelId="{9BF4093E-2A0E-49F1-B28B-E823CFD2C451}" type="presParOf" srcId="{522E2736-BC81-4B50-9671-801D321CC237}" destId="{AAB018AA-742F-4BAA-959A-114363094D25}" srcOrd="0" destOrd="0" presId="urn:microsoft.com/office/officeart/2005/8/layout/equation2"/>
    <dgm:cxn modelId="{1B46C3E6-8FCD-46A9-8A37-0CE079351682}" type="presParOf" srcId="{D56263C1-A973-4C04-A31E-B39CC881320B}" destId="{6BE3EB57-20E5-4AA5-9AD6-D93D64374D2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404B4-D187-42F4-8D45-28F5D1792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12904-E2E9-4D0C-9228-40028C32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12904-E2E9-4D0C-9228-40028C32F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38B3D63-81E9-44ED-A4ED-FFD6F8CDF8B7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1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8960-5028-40F4-A0BD-15E7E481E8D6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0085-A60E-4D8D-8E09-E86EDDA83329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5E07-ACC0-4140-B432-46C442B2CCBF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1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77E-FD0A-4527-8851-05C4520B21E1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627A-C803-42C0-979F-74FD5F957D2A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7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2C74-6294-4FED-94C3-1ADE6DF131A1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F18-500A-4DDE-B824-961A3E0C04C7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BB47-9426-48A7-AC50-5DA25EB3BC37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2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25C9-5638-4E79-808D-5B34139FBC74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0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1F69CA-91D3-4AE5-B49E-77EFF7DAD35F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3DF2DA9-80DB-42C9-8FBA-7AAB0E4477FF}" type="datetime1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9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Secure Modem Development Plan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 Day 1 Session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616" y="2011363"/>
            <a:ext cx="5937043" cy="37671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Development for PoC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Hardware Encoder/Decoder</a:t>
            </a:r>
          </a:p>
          <a:p>
            <a:pPr marL="713232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dedicated vocoder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Software Encryptor</a:t>
            </a:r>
          </a:p>
          <a:p>
            <a:pPr marL="713232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public algorithm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Software Modulator</a:t>
            </a:r>
          </a:p>
          <a:p>
            <a:pPr marL="713232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multiple-carriers modulation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8361"/>
            <a:ext cx="6011330" cy="239472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175636"/>
              </p:ext>
            </p:extLst>
          </p:nvPr>
        </p:nvGraphicFramePr>
        <p:xfrm>
          <a:off x="676275" y="2011362"/>
          <a:ext cx="10753725" cy="427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52000" y="6490957"/>
            <a:ext cx="50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*may use available implementation from Lemsaneg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946173"/>
              </p:ext>
            </p:extLst>
          </p:nvPr>
        </p:nvGraphicFramePr>
        <p:xfrm>
          <a:off x="676275" y="2011363"/>
          <a:ext cx="10753725" cy="3139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6773"/>
                <a:gridCol w="3348507"/>
                <a:gridCol w="2743200"/>
                <a:gridCol w="1313645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Package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Encoder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Encryptor</a:t>
                      </a:r>
                      <a:r>
                        <a:rPr lang="en-US" baseline="0" dirty="0" smtClean="0"/>
                        <a:t> and Modulator*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design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Explore implementation method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design doc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delivery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 module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Readiness for integration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 months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 months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Internal testing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integration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Integrated</a:t>
                      </a:r>
                      <a:r>
                        <a:rPr lang="en-US" i="1" baseline="0" dirty="0" smtClean="0"/>
                        <a:t> System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Readiness for testing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months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On-site test with Lemsaneg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report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52000" y="6490957"/>
            <a:ext cx="50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*may use available implementation from Lemsaneg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Development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Modem Description</a:t>
            </a:r>
          </a:p>
          <a:p>
            <a:r>
              <a:rPr lang="en-US" dirty="0" smtClean="0"/>
              <a:t>Processing Blocks</a:t>
            </a:r>
          </a:p>
          <a:p>
            <a:r>
              <a:rPr lang="en-US" dirty="0" smtClean="0"/>
              <a:t>Software vs Hardware</a:t>
            </a:r>
          </a:p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 is applicable for</a:t>
            </a:r>
          </a:p>
          <a:p>
            <a:pPr marL="66294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Military personnel on field</a:t>
            </a:r>
          </a:p>
          <a:p>
            <a:pPr marL="66294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Government official in office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 is portable and has compact dimension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 generates signal on voice frequency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 has basic features (transmit / receive data and voice)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 Description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499" y="2300689"/>
            <a:ext cx="5373277" cy="318848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Blocks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71973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Implementation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cap="none" dirty="0" smtClean="0"/>
              <a:t>On Hardware </a:t>
            </a:r>
            <a:r>
              <a:rPr lang="en-US" dirty="0">
                <a:sym typeface="Wingdings" panose="05000000000000000000" pitchFamily="2" charset="2"/>
              </a:rPr>
              <a:t></a:t>
            </a:r>
            <a:endParaRPr lang="en-US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[+] Low output latency since the IC is specifically designed for encoding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cap="none" dirty="0" smtClean="0"/>
              <a:t>On Software</a:t>
            </a:r>
            <a:endParaRPr lang="en-US" cap="non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[-] Slower encoding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[+] Faster implementation by using available library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Encryptor Implementation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cap="none" dirty="0" smtClean="0"/>
              <a:t>On Hardware</a:t>
            </a:r>
            <a:endParaRPr lang="en-US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[+] Faster encryption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[-] Needs longer time to develop custom algorithm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cap="none" dirty="0" smtClean="0"/>
              <a:t>On Software </a:t>
            </a:r>
            <a:r>
              <a:rPr lang="en-US" cap="none" dirty="0" smtClean="0">
                <a:sym typeface="Wingdings" panose="05000000000000000000" pitchFamily="2" charset="2"/>
              </a:rPr>
              <a:t></a:t>
            </a:r>
            <a:endParaRPr lang="en-US" cap="non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[-] Slower encryption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[+] Faster option to implement custom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Modulator Implementation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cap="none" dirty="0" smtClean="0"/>
              <a:t>On Hardware</a:t>
            </a:r>
            <a:endParaRPr lang="en-US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[+] Low output latency since the IC is specifically designed for modulation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[-] Needs longer time to develop modulation algorithm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cap="none" dirty="0" smtClean="0"/>
              <a:t>On Software </a:t>
            </a:r>
            <a:r>
              <a:rPr lang="en-US" cap="none" dirty="0" smtClean="0">
                <a:sym typeface="Wingdings" panose="05000000000000000000" pitchFamily="2" charset="2"/>
              </a:rPr>
              <a:t></a:t>
            </a:r>
            <a:endParaRPr lang="en-US" cap="non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[-] Slower modulation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[+] Faster implementation by using available library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272</TotalTime>
  <Words>367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Secure Modem Development Plan</vt:lpstr>
      <vt:lpstr>Content</vt:lpstr>
      <vt:lpstr>System Overview</vt:lpstr>
      <vt:lpstr>Modem Description</vt:lpstr>
      <vt:lpstr>Modem Description Cont.</vt:lpstr>
      <vt:lpstr>Processing Blocks</vt:lpstr>
      <vt:lpstr>Encoder Implementation</vt:lpstr>
      <vt:lpstr>Encryptor Implementation</vt:lpstr>
      <vt:lpstr>Modulator Implementation</vt:lpstr>
      <vt:lpstr>Implementation Plan</vt:lpstr>
      <vt:lpstr>Development Plan</vt:lpstr>
      <vt:lpstr>Description</vt:lpstr>
      <vt:lpstr>Timeline</vt:lpstr>
      <vt:lpstr>Deliverables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Rencana Pengembangan Secure Radio</dc:title>
  <dc:creator>tritronik</dc:creator>
  <cp:lastModifiedBy>tritronik</cp:lastModifiedBy>
  <cp:revision>31</cp:revision>
  <dcterms:created xsi:type="dcterms:W3CDTF">2014-10-24T03:25:20Z</dcterms:created>
  <dcterms:modified xsi:type="dcterms:W3CDTF">2014-10-24T08:12:33Z</dcterms:modified>
</cp:coreProperties>
</file>