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ublic Sans" charset="1" panose="00000000000000000000"/>
      <p:regular r:id="rId10"/>
    </p:embeddedFont>
    <p:embeddedFont>
      <p:font typeface="Public Sans Bold" charset="1" panose="00000000000000000000"/>
      <p:regular r:id="rId11"/>
    </p:embeddedFont>
    <p:embeddedFont>
      <p:font typeface="Public Sans Italics" charset="1" panose="00000000000000000000"/>
      <p:regular r:id="rId12"/>
    </p:embeddedFont>
    <p:embeddedFont>
      <p:font typeface="Public Sans Bold Italics" charset="1" panose="00000000000000000000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 Italics" charset="1" panose="00000500000000000000"/>
      <p:regular r:id="rId16"/>
    </p:embeddedFont>
    <p:embeddedFont>
      <p:font typeface="Open Sauce Bold Italics" charset="1" panose="00000800000000000000"/>
      <p:regular r:id="rId17"/>
    </p:embeddedFont>
    <p:embeddedFont>
      <p:font typeface="Retropix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slides/slide15.xml" Type="http://schemas.openxmlformats.org/officeDocument/2006/relationships/slide"/><Relationship Id="rId34" Target="slides/slide16.xml" Type="http://schemas.openxmlformats.org/officeDocument/2006/relationships/slide"/><Relationship Id="rId35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74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75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76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7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7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7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15" Target="../media/image23.png" Type="http://schemas.openxmlformats.org/officeDocument/2006/relationships/image"/><Relationship Id="rId16" Target="../media/image24.svg" Type="http://schemas.openxmlformats.org/officeDocument/2006/relationships/image"/><Relationship Id="rId17" Target="../media/image25.png" Type="http://schemas.openxmlformats.org/officeDocument/2006/relationships/image"/><Relationship Id="rId18" Target="../media/image26.svg" Type="http://schemas.openxmlformats.org/officeDocument/2006/relationships/image"/><Relationship Id="rId19" Target="../media/image27.png" Type="http://schemas.openxmlformats.org/officeDocument/2006/relationships/image"/><Relationship Id="rId2" Target="../media/image80.png" Type="http://schemas.openxmlformats.org/officeDocument/2006/relationships/image"/><Relationship Id="rId20" Target="../media/image28.svg" Type="http://schemas.openxmlformats.org/officeDocument/2006/relationships/image"/><Relationship Id="rId21" Target="../media/image29.png" Type="http://schemas.openxmlformats.org/officeDocument/2006/relationships/image"/><Relationship Id="rId22" Target="../media/image30.svg" Type="http://schemas.openxmlformats.org/officeDocument/2006/relationships/image"/><Relationship Id="rId3" Target="../media/image81.svg" Type="http://schemas.openxmlformats.org/officeDocument/2006/relationships/image"/><Relationship Id="rId4" Target="../media/image82.jpeg" Type="http://schemas.openxmlformats.org/officeDocument/2006/relationships/image"/><Relationship Id="rId5" Target="../media/image83.jpeg" Type="http://schemas.openxmlformats.org/officeDocument/2006/relationships/image"/><Relationship Id="rId6" Target="../media/image84.jpeg" Type="http://schemas.openxmlformats.org/officeDocument/2006/relationships/image"/><Relationship Id="rId7" Target="../media/image85.png" Type="http://schemas.openxmlformats.org/officeDocument/2006/relationships/image"/><Relationship Id="rId8" Target="../media/image8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3.png" Type="http://schemas.openxmlformats.org/officeDocument/2006/relationships/image"/><Relationship Id="rId11" Target="../media/image94.svg" Type="http://schemas.openxmlformats.org/officeDocument/2006/relationships/image"/><Relationship Id="rId12" Target="../media/image95.png" Type="http://schemas.openxmlformats.org/officeDocument/2006/relationships/image"/><Relationship Id="rId13" Target="../media/image96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97.png" Type="http://schemas.openxmlformats.org/officeDocument/2006/relationships/image"/><Relationship Id="rId19" Target="../media/image98.svg" Type="http://schemas.openxmlformats.org/officeDocument/2006/relationships/image"/><Relationship Id="rId2" Target="../media/image39.png" Type="http://schemas.openxmlformats.org/officeDocument/2006/relationships/image"/><Relationship Id="rId20" Target="../media/image41.png" Type="http://schemas.openxmlformats.org/officeDocument/2006/relationships/image"/><Relationship Id="rId21" Target="../media/image42.svg" Type="http://schemas.openxmlformats.org/officeDocument/2006/relationships/image"/><Relationship Id="rId22" Target="../media/image43.png" Type="http://schemas.openxmlformats.org/officeDocument/2006/relationships/image"/><Relationship Id="rId23" Target="../media/image44.svg" Type="http://schemas.openxmlformats.org/officeDocument/2006/relationships/image"/><Relationship Id="rId24" Target="../media/image45.png" Type="http://schemas.openxmlformats.org/officeDocument/2006/relationships/image"/><Relationship Id="rId25" Target="../media/image46.svg" Type="http://schemas.openxmlformats.org/officeDocument/2006/relationships/image"/><Relationship Id="rId26" Target="../media/image47.png" Type="http://schemas.openxmlformats.org/officeDocument/2006/relationships/image"/><Relationship Id="rId27" Target="../media/image48.svg" Type="http://schemas.openxmlformats.org/officeDocument/2006/relationships/image"/><Relationship Id="rId28" Target="../media/image49.png" Type="http://schemas.openxmlformats.org/officeDocument/2006/relationships/image"/><Relationship Id="rId29" Target="../media/image50.svg" Type="http://schemas.openxmlformats.org/officeDocument/2006/relationships/image"/><Relationship Id="rId3" Target="../media/image40.svg" Type="http://schemas.openxmlformats.org/officeDocument/2006/relationships/image"/><Relationship Id="rId30" Target="../media/image51.png" Type="http://schemas.openxmlformats.org/officeDocument/2006/relationships/image"/><Relationship Id="rId31" Target="../media/image52.svg" Type="http://schemas.openxmlformats.org/officeDocument/2006/relationships/image"/><Relationship Id="rId32" Target="../media/image53.png" Type="http://schemas.openxmlformats.org/officeDocument/2006/relationships/image"/><Relationship Id="rId33" Target="../media/image54.svg" Type="http://schemas.openxmlformats.org/officeDocument/2006/relationships/image"/><Relationship Id="rId34" Target="../media/image55.png" Type="http://schemas.openxmlformats.org/officeDocument/2006/relationships/image"/><Relationship Id="rId35" Target="../media/image56.svg" Type="http://schemas.openxmlformats.org/officeDocument/2006/relationships/image"/><Relationship Id="rId36" Target="../media/image57.png" Type="http://schemas.openxmlformats.org/officeDocument/2006/relationships/image"/><Relationship Id="rId37" Target="../media/image58.svg" Type="http://schemas.openxmlformats.org/officeDocument/2006/relationships/image"/><Relationship Id="rId38" Target="../media/image59.png" Type="http://schemas.openxmlformats.org/officeDocument/2006/relationships/image"/><Relationship Id="rId39" Target="../media/image60.svg" Type="http://schemas.openxmlformats.org/officeDocument/2006/relationships/image"/><Relationship Id="rId4" Target="../media/image87.png" Type="http://schemas.openxmlformats.org/officeDocument/2006/relationships/image"/><Relationship Id="rId40" Target="../media/image15.png" Type="http://schemas.openxmlformats.org/officeDocument/2006/relationships/image"/><Relationship Id="rId41" Target="../media/image16.svg" Type="http://schemas.openxmlformats.org/officeDocument/2006/relationships/image"/><Relationship Id="rId5" Target="../media/image88.svg" Type="http://schemas.openxmlformats.org/officeDocument/2006/relationships/image"/><Relationship Id="rId6" Target="../media/image89.png" Type="http://schemas.openxmlformats.org/officeDocument/2006/relationships/image"/><Relationship Id="rId7" Target="../media/image90.svg" Type="http://schemas.openxmlformats.org/officeDocument/2006/relationships/image"/><Relationship Id="rId8" Target="../media/image91.png" Type="http://schemas.openxmlformats.org/officeDocument/2006/relationships/image"/><Relationship Id="rId9" Target="../media/image9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5.png" Type="http://schemas.openxmlformats.org/officeDocument/2006/relationships/image"/><Relationship Id="rId19" Target="../media/image16.sv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17" Target="../media/image54.svg" Type="http://schemas.openxmlformats.org/officeDocument/2006/relationships/image"/><Relationship Id="rId18" Target="../media/image55.png" Type="http://schemas.openxmlformats.org/officeDocument/2006/relationships/image"/><Relationship Id="rId19" Target="../media/image56.svg" Type="http://schemas.openxmlformats.org/officeDocument/2006/relationships/image"/><Relationship Id="rId2" Target="../media/image39.png" Type="http://schemas.openxmlformats.org/officeDocument/2006/relationships/image"/><Relationship Id="rId20" Target="../media/image57.png" Type="http://schemas.openxmlformats.org/officeDocument/2006/relationships/image"/><Relationship Id="rId21" Target="../media/image58.svg" Type="http://schemas.openxmlformats.org/officeDocument/2006/relationships/image"/><Relationship Id="rId22" Target="../media/image59.png" Type="http://schemas.openxmlformats.org/officeDocument/2006/relationships/image"/><Relationship Id="rId23" Target="../media/image60.svg" Type="http://schemas.openxmlformats.org/officeDocument/2006/relationships/image"/><Relationship Id="rId24" Target="../media/image15.png" Type="http://schemas.openxmlformats.org/officeDocument/2006/relationships/image"/><Relationship Id="rId25" Target="../media/image16.svg" Type="http://schemas.openxmlformats.org/officeDocument/2006/relationships/image"/><Relationship Id="rId26" Target="../media/image61.png" Type="http://schemas.openxmlformats.org/officeDocument/2006/relationships/image"/><Relationship Id="rId27" Target="../media/image62.svg" Type="http://schemas.openxmlformats.org/officeDocument/2006/relationships/image"/><Relationship Id="rId28" Target="../media/image63.png" Type="http://schemas.openxmlformats.org/officeDocument/2006/relationships/image"/><Relationship Id="rId29" Target="../media/image64.svg" Type="http://schemas.openxmlformats.org/officeDocument/2006/relationships/image"/><Relationship Id="rId3" Target="../media/image40.svg" Type="http://schemas.openxmlformats.org/officeDocument/2006/relationships/image"/><Relationship Id="rId30" Target="../media/image65.png" Type="http://schemas.openxmlformats.org/officeDocument/2006/relationships/image"/><Relationship Id="rId31" Target="../media/image66.svg" Type="http://schemas.openxmlformats.org/officeDocument/2006/relationships/image"/><Relationship Id="rId32" Target="../media/image67.png" Type="http://schemas.openxmlformats.org/officeDocument/2006/relationships/image"/><Relationship Id="rId33" Target="../media/image68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6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70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7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7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21" Target="../media/image30.svg" Type="http://schemas.openxmlformats.org/officeDocument/2006/relationships/image"/><Relationship Id="rId22" Target="../media/image7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17" Target="../media/image54.svg" Type="http://schemas.openxmlformats.org/officeDocument/2006/relationships/image"/><Relationship Id="rId18" Target="../media/image55.png" Type="http://schemas.openxmlformats.org/officeDocument/2006/relationships/image"/><Relationship Id="rId19" Target="../media/image56.svg" Type="http://schemas.openxmlformats.org/officeDocument/2006/relationships/image"/><Relationship Id="rId2" Target="../media/image39.png" Type="http://schemas.openxmlformats.org/officeDocument/2006/relationships/image"/><Relationship Id="rId20" Target="../media/image57.png" Type="http://schemas.openxmlformats.org/officeDocument/2006/relationships/image"/><Relationship Id="rId21" Target="../media/image58.svg" Type="http://schemas.openxmlformats.org/officeDocument/2006/relationships/image"/><Relationship Id="rId22" Target="../media/image59.png" Type="http://schemas.openxmlformats.org/officeDocument/2006/relationships/image"/><Relationship Id="rId23" Target="../media/image60.svg" Type="http://schemas.openxmlformats.org/officeDocument/2006/relationships/image"/><Relationship Id="rId24" Target="../media/image15.png" Type="http://schemas.openxmlformats.org/officeDocument/2006/relationships/image"/><Relationship Id="rId25" Target="../media/image16.svg" Type="http://schemas.openxmlformats.org/officeDocument/2006/relationships/image"/><Relationship Id="rId26" Target="../media/image61.png" Type="http://schemas.openxmlformats.org/officeDocument/2006/relationships/image"/><Relationship Id="rId27" Target="../media/image62.svg" Type="http://schemas.openxmlformats.org/officeDocument/2006/relationships/image"/><Relationship Id="rId28" Target="../media/image63.png" Type="http://schemas.openxmlformats.org/officeDocument/2006/relationships/image"/><Relationship Id="rId29" Target="../media/image64.svg" Type="http://schemas.openxmlformats.org/officeDocument/2006/relationships/image"/><Relationship Id="rId3" Target="../media/image40.svg" Type="http://schemas.openxmlformats.org/officeDocument/2006/relationships/image"/><Relationship Id="rId30" Target="../media/image65.png" Type="http://schemas.openxmlformats.org/officeDocument/2006/relationships/image"/><Relationship Id="rId31" Target="../media/image66.svg" Type="http://schemas.openxmlformats.org/officeDocument/2006/relationships/image"/><Relationship Id="rId32" Target="../media/image67.png" Type="http://schemas.openxmlformats.org/officeDocument/2006/relationships/image"/><Relationship Id="rId33" Target="../media/image68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3368" y="3626446"/>
            <a:ext cx="782400" cy="105729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1249" y="2300667"/>
            <a:ext cx="1026639" cy="78584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3623" y="538933"/>
            <a:ext cx="961890" cy="1221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9442" y="5223676"/>
            <a:ext cx="930253" cy="98015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02844" y="538933"/>
            <a:ext cx="779562" cy="77956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88145" y="1764975"/>
            <a:ext cx="779562" cy="77956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3460564" y="2986549"/>
            <a:ext cx="11366873" cy="1987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FFFFFF"/>
                </a:solidFill>
                <a:latin typeface="Retropix"/>
              </a:rPr>
              <a:t>Technical 3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04220" y="5206486"/>
            <a:ext cx="484735" cy="825401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0" y="8966964"/>
            <a:ext cx="18288000" cy="1401325"/>
            <a:chOff x="0" y="0"/>
            <a:chExt cx="4816593" cy="369073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816592" cy="369073"/>
            </a:xfrm>
            <a:custGeom>
              <a:avLst/>
              <a:gdLst/>
              <a:ahLst/>
              <a:cxnLst/>
              <a:rect r="r" b="b" t="t" l="l"/>
              <a:pathLst>
                <a:path h="3690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69073"/>
                  </a:lnTo>
                  <a:lnTo>
                    <a:pt x="0" y="369073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39973" y="9408215"/>
            <a:ext cx="517349" cy="50229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7414" y="9267586"/>
            <a:ext cx="804526" cy="804526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6248" y="9380098"/>
            <a:ext cx="566858" cy="57950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4306951" y="9358064"/>
            <a:ext cx="348715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Retropix"/>
              </a:rPr>
              <a:t>Christian Dataro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73447" y="2991016"/>
            <a:ext cx="808959" cy="7824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9322" y="1295574"/>
            <a:ext cx="6174164" cy="4707010"/>
            <a:chOff x="0" y="0"/>
            <a:chExt cx="8232219" cy="6276014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1061057" y="0"/>
              <a:ext cx="7013547" cy="5844807"/>
              <a:chOff x="0" y="0"/>
              <a:chExt cx="10287000" cy="8572771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-6350" y="0"/>
                <a:ext cx="10299700" cy="8572771"/>
              </a:xfrm>
              <a:custGeom>
                <a:avLst/>
                <a:gdLst/>
                <a:ahLst/>
                <a:cxnLst/>
                <a:rect r="r" b="b" t="t" l="l"/>
                <a:pathLst>
                  <a:path h="8572771" w="102997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8572771"/>
                    </a:lnTo>
                    <a:lnTo>
                      <a:pt x="0" y="8572771"/>
                    </a:lnTo>
                    <a:close/>
                    <a:moveTo>
                      <a:pt x="3429000" y="0"/>
                    </a:moveTo>
                    <a:lnTo>
                      <a:pt x="3441700" y="0"/>
                    </a:lnTo>
                    <a:lnTo>
                      <a:pt x="3441700" y="8572771"/>
                    </a:lnTo>
                    <a:lnTo>
                      <a:pt x="3429000" y="8572771"/>
                    </a:lnTo>
                    <a:close/>
                    <a:moveTo>
                      <a:pt x="6858000" y="0"/>
                    </a:moveTo>
                    <a:lnTo>
                      <a:pt x="6870700" y="0"/>
                    </a:lnTo>
                    <a:lnTo>
                      <a:pt x="6870700" y="8572771"/>
                    </a:lnTo>
                    <a:lnTo>
                      <a:pt x="6858000" y="8572771"/>
                    </a:lnTo>
                    <a:close/>
                    <a:moveTo>
                      <a:pt x="10287000" y="0"/>
                    </a:moveTo>
                    <a:lnTo>
                      <a:pt x="10299700" y="0"/>
                    </a:lnTo>
                    <a:lnTo>
                      <a:pt x="10299700" y="8572771"/>
                    </a:lnTo>
                    <a:lnTo>
                      <a:pt x="10287000" y="8572771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983332" y="5933707"/>
              <a:ext cx="155451" cy="342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none">
                  <a:solidFill>
                    <a:srgbClr val="FFFFFF"/>
                  </a:solidFill>
                  <a:latin typeface="Public Sans"/>
                </a:rPr>
                <a:t>0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241832" y="5933707"/>
              <a:ext cx="314148" cy="342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none">
                  <a:solidFill>
                    <a:srgbClr val="FFFFFF"/>
                  </a:solidFill>
                  <a:latin typeface="Public Sans"/>
                </a:rPr>
                <a:t>25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5577651" y="5933707"/>
              <a:ext cx="318207" cy="342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none">
                  <a:solidFill>
                    <a:srgbClr val="FFFFFF"/>
                  </a:solidFill>
                  <a:latin typeface="Public Sans"/>
                </a:rPr>
                <a:t>50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916989" y="5933707"/>
              <a:ext cx="315231" cy="342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none">
                  <a:solidFill>
                    <a:srgbClr val="FFFFFF"/>
                  </a:solidFill>
                  <a:latin typeface="Public Sans"/>
                </a:rPr>
                <a:t>75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61408"/>
              <a:ext cx="934057" cy="342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none">
                  <a:solidFill>
                    <a:srgbClr val="FFFFFF"/>
                  </a:solidFill>
                  <a:latin typeface="Public Sans"/>
                </a:rPr>
                <a:t>Female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88578" y="4302992"/>
              <a:ext cx="645479" cy="342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none">
                  <a:solidFill>
                    <a:srgbClr val="FFFFFF"/>
                  </a:solidFill>
                  <a:latin typeface="Public Sans"/>
                </a:rPr>
                <a:t>Male </a:t>
              </a:r>
            </a:p>
          </p:txBody>
        </p: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1061057" y="0"/>
              <a:ext cx="6430608" cy="5844807"/>
              <a:chOff x="0" y="0"/>
              <a:chExt cx="9431985" cy="8572771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8733841" cy="3964907"/>
              </a:xfrm>
              <a:custGeom>
                <a:avLst/>
                <a:gdLst/>
                <a:ahLst/>
                <a:cxnLst/>
                <a:rect r="r" b="b" t="t" l="l"/>
                <a:pathLst>
                  <a:path h="3964907" w="8733841">
                    <a:moveTo>
                      <a:pt x="0" y="0"/>
                    </a:moveTo>
                    <a:lnTo>
                      <a:pt x="8416648" y="0"/>
                    </a:lnTo>
                    <a:lnTo>
                      <a:pt x="8416648" y="0"/>
                    </a:lnTo>
                    <a:cubicBezTo>
                      <a:pt x="8591829" y="0"/>
                      <a:pt x="8733841" y="142012"/>
                      <a:pt x="8733841" y="317193"/>
                    </a:cubicBezTo>
                    <a:lnTo>
                      <a:pt x="8733841" y="3647714"/>
                    </a:lnTo>
                    <a:cubicBezTo>
                      <a:pt x="8733841" y="3822895"/>
                      <a:pt x="8591829" y="3964907"/>
                      <a:pt x="8416648" y="3964907"/>
                    </a:cubicBezTo>
                    <a:lnTo>
                      <a:pt x="0" y="3964907"/>
                    </a:ln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0" y="4607864"/>
                <a:ext cx="9431986" cy="3964907"/>
              </a:xfrm>
              <a:custGeom>
                <a:avLst/>
                <a:gdLst/>
                <a:ahLst/>
                <a:cxnLst/>
                <a:rect r="r" b="b" t="t" l="l"/>
                <a:pathLst>
                  <a:path h="3964907" w="9431986">
                    <a:moveTo>
                      <a:pt x="0" y="0"/>
                    </a:moveTo>
                    <a:lnTo>
                      <a:pt x="9114792" y="0"/>
                    </a:lnTo>
                    <a:cubicBezTo>
                      <a:pt x="9198918" y="0"/>
                      <a:pt x="9279596" y="33419"/>
                      <a:pt x="9339082" y="92904"/>
                    </a:cubicBezTo>
                    <a:cubicBezTo>
                      <a:pt x="9398567" y="152389"/>
                      <a:pt x="9431986" y="233068"/>
                      <a:pt x="9431986" y="317193"/>
                    </a:cubicBezTo>
                    <a:lnTo>
                      <a:pt x="9431986" y="3647715"/>
                    </a:lnTo>
                    <a:cubicBezTo>
                      <a:pt x="9431986" y="3731840"/>
                      <a:pt x="9398567" y="3812519"/>
                      <a:pt x="9339082" y="3872004"/>
                    </a:cubicBezTo>
                    <a:cubicBezTo>
                      <a:pt x="9279596" y="3931489"/>
                      <a:pt x="9198918" y="3964907"/>
                      <a:pt x="9114792" y="3964907"/>
                    </a:cubicBezTo>
                    <a:lnTo>
                      <a:pt x="0" y="3964907"/>
                    </a:lnTo>
                    <a:close/>
                  </a:path>
                </a:pathLst>
              </a:custGeom>
              <a:solidFill>
                <a:srgbClr val="CCCCCC"/>
              </a:solidFill>
            </p:spPr>
          </p:sp>
        </p:grp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08410" y="3294667"/>
            <a:ext cx="704718" cy="95232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8415" y="2100520"/>
            <a:ext cx="924708" cy="70782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5477" y="513702"/>
            <a:ext cx="866388" cy="1100492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1063259" y="6612184"/>
            <a:ext cx="6911163" cy="2117732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 rot="0">
            <a:off x="8825772" y="827141"/>
            <a:ext cx="6939082" cy="7711851"/>
            <a:chOff x="0" y="0"/>
            <a:chExt cx="9252109" cy="10282468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9525"/>
              <a:ext cx="9252109" cy="7934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sz="8999">
                  <a:solidFill>
                    <a:srgbClr val="FFFFFF"/>
                  </a:solidFill>
                  <a:latin typeface="Retropix"/>
                </a:rPr>
                <a:t>Average Math Score based on gender and groups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8174268"/>
              <a:ext cx="9252109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</a:rPr>
                <a:t>The lower percentage of the populated are Females which is 63.63%. On the other hand, Males populated 68.72%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08410" y="3294667"/>
            <a:ext cx="704718" cy="9523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8415" y="2100520"/>
            <a:ext cx="924708" cy="7078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5477" y="513702"/>
            <a:ext cx="866388" cy="11004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387572" y="2454431"/>
            <a:ext cx="7349413" cy="4406599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8825772" y="1093841"/>
            <a:ext cx="6939082" cy="7178451"/>
            <a:chOff x="0" y="0"/>
            <a:chExt cx="9252109" cy="957126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9252109" cy="7934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sz="8999">
                  <a:solidFill>
                    <a:srgbClr val="FFFFFF"/>
                  </a:solidFill>
                  <a:latin typeface="Retropix"/>
                </a:rPr>
                <a:t>Correlation between math score and writing score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8174268"/>
              <a:ext cx="9252109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</a:rPr>
                <a:t>The data shows that writing scores are directly proportional to math scores.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08410" y="3294667"/>
            <a:ext cx="704718" cy="9523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8415" y="2100520"/>
            <a:ext cx="924708" cy="7078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5477" y="513702"/>
            <a:ext cx="866388" cy="11004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423492" y="2454431"/>
            <a:ext cx="7685107" cy="4649813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8825772" y="522341"/>
            <a:ext cx="6939082" cy="8321451"/>
            <a:chOff x="0" y="0"/>
            <a:chExt cx="9252109" cy="1109526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9252109" cy="945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sz="8999">
                  <a:solidFill>
                    <a:srgbClr val="FFFFFF"/>
                  </a:solidFill>
                  <a:latin typeface="Retropix"/>
                </a:rPr>
                <a:t>Correlation between reading score and writing score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9698268"/>
              <a:ext cx="9252109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</a:rPr>
                <a:t>The data shows that writing scores are directly proportional to reading scores.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08410" y="3294667"/>
            <a:ext cx="704718" cy="9523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8415" y="2100520"/>
            <a:ext cx="924708" cy="7078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5477" y="513702"/>
            <a:ext cx="866388" cy="11004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563054" y="2706739"/>
            <a:ext cx="7119719" cy="425392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8825772" y="2236841"/>
            <a:ext cx="6939082" cy="4892451"/>
            <a:chOff x="0" y="0"/>
            <a:chExt cx="9252109" cy="652326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9252109" cy="488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sz="8999">
                  <a:solidFill>
                    <a:srgbClr val="FFFFFF"/>
                  </a:solidFill>
                  <a:latin typeface="Retropix"/>
                </a:rPr>
                <a:t>Frequencies of math score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126268"/>
              <a:ext cx="9252109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</a:rPr>
                <a:t>The data shows the number of times that the number appeared.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08410" y="3294667"/>
            <a:ext cx="704718" cy="9523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8415" y="2100520"/>
            <a:ext cx="924708" cy="7078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5477" y="513702"/>
            <a:ext cx="866388" cy="11004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458279" y="2664329"/>
            <a:ext cx="7224494" cy="4269019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8825772" y="2236841"/>
            <a:ext cx="6939082" cy="4892451"/>
            <a:chOff x="0" y="0"/>
            <a:chExt cx="9252109" cy="652326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9252109" cy="488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sz="8999">
                  <a:solidFill>
                    <a:srgbClr val="FFFFFF"/>
                  </a:solidFill>
                  <a:latin typeface="Retropix"/>
                </a:rPr>
                <a:t>Frequencies of reading score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126268"/>
              <a:ext cx="9252109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</a:rPr>
                <a:t>The data shows the number of times that the number appeared.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08410" y="3294667"/>
            <a:ext cx="704718" cy="9523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8415" y="2100520"/>
            <a:ext cx="924708" cy="7078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5477" y="513702"/>
            <a:ext cx="866388" cy="11004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397645" y="2454431"/>
            <a:ext cx="7329269" cy="4333696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8825772" y="2236841"/>
            <a:ext cx="6939082" cy="4892451"/>
            <a:chOff x="0" y="0"/>
            <a:chExt cx="9252109" cy="652326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9252109" cy="488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sz="8999">
                  <a:solidFill>
                    <a:srgbClr val="FFFFFF"/>
                  </a:solidFill>
                  <a:latin typeface="Retropix"/>
                </a:rPr>
                <a:t>Frequencies of writing score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126268"/>
              <a:ext cx="9252109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</a:rPr>
                <a:t>The data shows the number of times that the number appeared.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12277" y="2951910"/>
            <a:ext cx="3085000" cy="3085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862688" y="3315288"/>
            <a:ext cx="2958980" cy="2644230"/>
            <a:chOff x="0" y="0"/>
            <a:chExt cx="3945307" cy="352564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14269" t="15497" r="22729" b="0"/>
            <a:stretch>
              <a:fillRect/>
            </a:stretch>
          </p:blipFill>
          <p:spPr>
            <a:xfrm>
              <a:off x="0" y="0"/>
              <a:ext cx="3945307" cy="3525640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01500" y="2951910"/>
            <a:ext cx="3085000" cy="3085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7664510" y="3315288"/>
            <a:ext cx="2958980" cy="2644230"/>
            <a:chOff x="0" y="0"/>
            <a:chExt cx="3945307" cy="352564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5"/>
            <a:srcRect l="12722" t="0" r="12722" b="0"/>
            <a:stretch>
              <a:fillRect/>
            </a:stretch>
          </p:blipFill>
          <p:spPr>
            <a:xfrm>
              <a:off x="0" y="0"/>
              <a:ext cx="3945307" cy="3525640"/>
            </a:xfrm>
            <a:prstGeom prst="rect">
              <a:avLst/>
            </a:prstGeom>
          </p:spPr>
        </p:pic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390723" y="2951910"/>
            <a:ext cx="3085000" cy="3085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2453733" y="3315288"/>
            <a:ext cx="2958980" cy="2644230"/>
            <a:chOff x="0" y="0"/>
            <a:chExt cx="3945307" cy="352564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/>
            <a:srcRect l="9599" t="0" r="15845" b="0"/>
            <a:stretch>
              <a:fillRect/>
            </a:stretch>
          </p:blipFill>
          <p:spPr>
            <a:xfrm>
              <a:off x="0" y="0"/>
              <a:ext cx="3945307" cy="3525640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85215" y="1187704"/>
            <a:ext cx="974085" cy="74561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28700" y="1019175"/>
            <a:ext cx="11362023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Write your topic or idea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426276" y="6403956"/>
            <a:ext cx="3857003" cy="1324889"/>
            <a:chOff x="0" y="0"/>
            <a:chExt cx="5142670" cy="176651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837302"/>
              <a:ext cx="5142670" cy="929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Briefly elaborate on what you want to discuss.</a:t>
              </a:r>
              <a:r>
                <a:rPr lang="en-US" sz="2000">
                  <a:solidFill>
                    <a:srgbClr val="FFFFFF"/>
                  </a:solidFill>
                  <a:latin typeface="Public Sans"/>
                </a:rPr>
                <a:t>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4958386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Retropix"/>
                </a:rPr>
                <a:t>Add a main point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215499" y="6403956"/>
            <a:ext cx="3857003" cy="1324889"/>
            <a:chOff x="0" y="0"/>
            <a:chExt cx="5142670" cy="1766519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837302"/>
              <a:ext cx="5142670" cy="929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Briefly elaborate on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what you want to discuss.</a:t>
              </a:r>
              <a:r>
                <a:rPr lang="en-US" sz="2000">
                  <a:solidFill>
                    <a:srgbClr val="FFFFFF"/>
                  </a:solidFill>
                  <a:latin typeface="Public Sans"/>
                </a:rPr>
                <a:t>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66675"/>
              <a:ext cx="4958386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Retropix"/>
                </a:rPr>
                <a:t>Add a main point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004722" y="6403956"/>
            <a:ext cx="3857003" cy="1324889"/>
            <a:chOff x="0" y="0"/>
            <a:chExt cx="5142670" cy="1766519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837302"/>
              <a:ext cx="5142670" cy="929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Briefly elaborate on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what you want to discuss.</a:t>
              </a:r>
              <a:r>
                <a:rPr lang="en-US" sz="2000">
                  <a:solidFill>
                    <a:srgbClr val="FFFFFF"/>
                  </a:solidFill>
                  <a:latin typeface="Public Sans"/>
                </a:rPr>
                <a:t>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66675"/>
              <a:ext cx="4958386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Retropix"/>
                </a:rPr>
                <a:t>Add a main point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26" id="26"/>
            <p:cNvPicPr>
              <a:picLocks noChangeAspect="true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16736" y="-5817236"/>
            <a:ext cx="21921472" cy="2192147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051798" y="6727729"/>
            <a:ext cx="7151220" cy="232739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77168" y="1724416"/>
            <a:ext cx="4364264" cy="87285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33126" y="0"/>
            <a:ext cx="3684917" cy="368491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812" y="-5528151"/>
            <a:ext cx="4364264" cy="872852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43210" y="2152891"/>
            <a:ext cx="10495805" cy="524790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705944" y="2391347"/>
            <a:ext cx="10495805" cy="524790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958123" y="2643525"/>
            <a:ext cx="10495805" cy="524790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227848" y="2909472"/>
            <a:ext cx="581810" cy="58181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48391" y="7478728"/>
            <a:ext cx="484735" cy="82540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69053" y="2909472"/>
            <a:ext cx="613646" cy="613646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572626" y="1323946"/>
            <a:ext cx="1658982" cy="4147456"/>
            <a:chOff x="0" y="0"/>
            <a:chExt cx="2211976" cy="5529941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05988" cy="1105988"/>
            </a:xfrm>
            <a:prstGeom prst="rect">
              <a:avLst/>
            </a:prstGeom>
          </p:spPr>
        </p:pic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0"/>
              <a:ext cx="1105988" cy="1105988"/>
            </a:xfrm>
            <a:prstGeom prst="rect">
              <a:avLst/>
            </a:prstGeom>
          </p:spPr>
        </p:pic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211976"/>
              <a:ext cx="1105988" cy="1105988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2211976"/>
              <a:ext cx="1105988" cy="1105988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105988"/>
              <a:ext cx="1105988" cy="1105988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1105988"/>
              <a:ext cx="1105988" cy="1105988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3317965"/>
              <a:ext cx="1105988" cy="1105988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3317965"/>
              <a:ext cx="1105988" cy="1105988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4423953"/>
              <a:ext cx="1105988" cy="1105988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4423953"/>
              <a:ext cx="1105988" cy="1105988"/>
            </a:xfrm>
            <a:prstGeom prst="rect">
              <a:avLst/>
            </a:prstGeom>
          </p:spPr>
        </p:pic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84474" y="4613333"/>
              <a:ext cx="749016" cy="727227"/>
            </a:xfrm>
            <a:prstGeom prst="rect">
              <a:avLst/>
            </a:prstGeom>
          </p:spPr>
        </p:pic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45617" y="8444541"/>
            <a:ext cx="3684917" cy="3684917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4676293" y="4957817"/>
            <a:ext cx="8935414" cy="1675618"/>
            <a:chOff x="0" y="0"/>
            <a:chExt cx="11913886" cy="2234157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9525"/>
              <a:ext cx="11913886" cy="1427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999"/>
                </a:lnSpc>
              </a:pPr>
              <a:r>
                <a:rPr lang="en-US" sz="6999" u="none">
                  <a:solidFill>
                    <a:srgbClr val="000000"/>
                  </a:solidFill>
                  <a:latin typeface="Retropix"/>
                </a:rPr>
                <a:t>Thank you!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548357"/>
              <a:ext cx="11913886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36598" y="0"/>
            <a:ext cx="19961197" cy="795781"/>
            <a:chOff x="0" y="0"/>
            <a:chExt cx="26614929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6614929" cy="1061041"/>
              <a:chOff x="0" y="0"/>
              <a:chExt cx="5257270" cy="209588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5257270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257270">
                    <a:moveTo>
                      <a:pt x="0" y="0"/>
                    </a:moveTo>
                    <a:lnTo>
                      <a:pt x="5257270" y="0"/>
                    </a:lnTo>
                    <a:lnTo>
                      <a:pt x="5257270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>
                <a:solidFill>
                  <a:srgbClr val="067A7B"/>
                </a:solidFill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19729" y="269112"/>
              <a:ext cx="25775471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Agenda • Agenda • Agenda • Agenda • Agenda • Agenda • Agenda • Agenda • Agenda • Agenda • Agenda • Agenda • Agenda • Agenda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27604" y="3899783"/>
            <a:ext cx="5754674" cy="2877337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7995813" y="1905226"/>
            <a:ext cx="7295924" cy="7295924"/>
            <a:chOff x="0" y="0"/>
            <a:chExt cx="9727899" cy="9727899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727899" cy="9727899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868443" y="305414"/>
              <a:ext cx="472752" cy="457280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56895" y="4272363"/>
            <a:ext cx="5754674" cy="287733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81475" y="3380244"/>
            <a:ext cx="2778342" cy="767833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9295849" y="3899783"/>
            <a:ext cx="1890203" cy="2265824"/>
            <a:chOff x="0" y="0"/>
            <a:chExt cx="2520270" cy="3021099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53833" y="0"/>
              <a:ext cx="1412604" cy="1514488"/>
            </a:xfrm>
            <a:prstGeom prst="rect">
              <a:avLst/>
            </a:prstGeom>
          </p:spPr>
        </p:pic>
        <p:sp>
          <p:nvSpPr>
            <p:cNvPr name="TextBox 15" id="15"/>
            <p:cNvSpPr txBox="true"/>
            <p:nvPr/>
          </p:nvSpPr>
          <p:spPr>
            <a:xfrm rot="0">
              <a:off x="0" y="1624099"/>
              <a:ext cx="252027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Public Sans"/>
                </a:rPr>
                <a:t>heartattack.xlsx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853849" y="3899783"/>
            <a:ext cx="1890203" cy="2182600"/>
            <a:chOff x="0" y="0"/>
            <a:chExt cx="2520270" cy="291013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513134"/>
              <a:ext cx="252027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Public Sans"/>
                </a:rPr>
                <a:t>StudentPerforma...</a:t>
              </a:r>
            </a:p>
          </p:txBody>
        </p:sp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24218" y="0"/>
              <a:ext cx="1271834" cy="1271834"/>
            </a:xfrm>
            <a:prstGeom prst="rect">
              <a:avLst/>
            </a:prstGeom>
          </p:spPr>
        </p:pic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75081" y="3898982"/>
            <a:ext cx="484735" cy="82540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533974"/>
            <a:ext cx="724326" cy="724326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72076" y="8533974"/>
            <a:ext cx="746029" cy="724326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3396192" y="5451591"/>
            <a:ext cx="439988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Agenda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30473" y="1972392"/>
            <a:ext cx="566243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Topics Covered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16736" y="-5817236"/>
            <a:ext cx="21921472" cy="219214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036596" y="1839339"/>
            <a:ext cx="14235927" cy="6629441"/>
            <a:chOff x="0" y="0"/>
            <a:chExt cx="3749380" cy="1746026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749380" cy="1746026"/>
            </a:xfrm>
            <a:custGeom>
              <a:avLst/>
              <a:gdLst/>
              <a:ahLst/>
              <a:cxnLst/>
              <a:rect r="r" b="b" t="t" l="l"/>
              <a:pathLst>
                <a:path h="1746026" w="3749380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301375" y="0"/>
            <a:ext cx="20890750" cy="795781"/>
            <a:chOff x="0" y="0"/>
            <a:chExt cx="27854334" cy="106104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502091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>
                <a:solidFill>
                  <a:srgbClr val="1818B7"/>
                </a:solidFill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439275" y="269112"/>
              <a:ext cx="26975784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301375" y="9491219"/>
            <a:ext cx="20890750" cy="795781"/>
            <a:chOff x="0" y="0"/>
            <a:chExt cx="27854334" cy="106104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502091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>
                <a:solidFill>
                  <a:srgbClr val="1818B7"/>
                </a:solidFill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439275" y="269112"/>
              <a:ext cx="26975784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747" y="716579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600318" y="4759728"/>
            <a:ext cx="1658982" cy="4147456"/>
            <a:chOff x="0" y="0"/>
            <a:chExt cx="2211976" cy="5529941"/>
          </a:xfrm>
        </p:grpSpPr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05988" cy="1105988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0"/>
              <a:ext cx="1105988" cy="1105988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211976"/>
              <a:ext cx="1105988" cy="1105988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2211976"/>
              <a:ext cx="1105988" cy="1105988"/>
            </a:xfrm>
            <a:prstGeom prst="rect">
              <a:avLst/>
            </a:prstGeom>
          </p:spPr>
        </p:pic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105988"/>
              <a:ext cx="1105988" cy="1105988"/>
            </a:xfrm>
            <a:prstGeom prst="rect">
              <a:avLst/>
            </a:prstGeom>
          </p:spPr>
        </p:pic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1105988"/>
              <a:ext cx="1105988" cy="1105988"/>
            </a:xfrm>
            <a:prstGeom prst="rect">
              <a:avLst/>
            </a:prstGeom>
          </p:spPr>
        </p:pic>
        <p:pic>
          <p:nvPicPr>
            <p:cNvPr name="Picture 26" id="26"/>
            <p:cNvPicPr>
              <a:picLocks noChangeAspect="true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3317965"/>
              <a:ext cx="1105988" cy="1105988"/>
            </a:xfrm>
            <a:prstGeom prst="rect">
              <a:avLst/>
            </a:prstGeom>
          </p:spPr>
        </p:pic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3317965"/>
              <a:ext cx="1105988" cy="1105988"/>
            </a:xfrm>
            <a:prstGeom prst="rect">
              <a:avLst/>
            </a:prstGeom>
          </p:spPr>
        </p:pic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4423953"/>
              <a:ext cx="1105988" cy="1105988"/>
            </a:xfrm>
            <a:prstGeom prst="rect">
              <a:avLst/>
            </a:prstGeom>
          </p:spPr>
        </p:pic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4423953"/>
              <a:ext cx="1105988" cy="1105988"/>
            </a:xfrm>
            <a:prstGeom prst="rect">
              <a:avLst/>
            </a:prstGeom>
          </p:spPr>
        </p:pic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84474" y="4613333"/>
              <a:ext cx="749016" cy="727227"/>
            </a:xfrm>
            <a:prstGeom prst="rect">
              <a:avLst/>
            </a:prstGeom>
          </p:spPr>
        </p:pic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207690">
            <a:off x="6778520" y="8056080"/>
            <a:ext cx="484735" cy="825401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5587" y="4383955"/>
            <a:ext cx="635693" cy="65474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74728" y="2252104"/>
            <a:ext cx="798979" cy="798979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0">
            <a:off x="5023547" y="3305175"/>
            <a:ext cx="8240907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>
                <a:solidFill>
                  <a:srgbClr val="000000"/>
                </a:solidFill>
                <a:latin typeface="Retropix"/>
              </a:rPr>
              <a:t>Insights for Heart Attack dataset</a:t>
            </a:r>
          </a:p>
        </p:txBody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44126" y="2353235"/>
            <a:ext cx="2527153" cy="473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08410" y="3294667"/>
            <a:ext cx="704718" cy="9523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8415" y="2100520"/>
            <a:ext cx="924708" cy="7078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5477" y="513702"/>
            <a:ext cx="866388" cy="11004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639677" y="2593337"/>
            <a:ext cx="7575267" cy="4501246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8825772" y="3113141"/>
            <a:ext cx="6939082" cy="3139851"/>
            <a:chOff x="0" y="0"/>
            <a:chExt cx="9252109" cy="418646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9252109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sz="8999">
                  <a:solidFill>
                    <a:srgbClr val="FFFFFF"/>
                  </a:solidFill>
                  <a:latin typeface="Retropix"/>
                </a:rPr>
                <a:t>Stroke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078268"/>
              <a:ext cx="9252109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</a:rPr>
                <a:t>The data shows strongly how the stroke affects people from the age 40 and above.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08410" y="3294667"/>
            <a:ext cx="704718" cy="9523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8415" y="2100520"/>
            <a:ext cx="924708" cy="7078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5477" y="513702"/>
            <a:ext cx="866388" cy="11004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837398" y="2593337"/>
            <a:ext cx="7521688" cy="4484982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8825772" y="1970141"/>
            <a:ext cx="6939082" cy="5425851"/>
            <a:chOff x="0" y="0"/>
            <a:chExt cx="9252109" cy="723446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9252109" cy="488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sz="8999">
                  <a:solidFill>
                    <a:srgbClr val="FFFFFF"/>
                  </a:solidFill>
                  <a:latin typeface="Retropix"/>
                </a:rPr>
                <a:t>Stroke and Angine by age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126268"/>
              <a:ext cx="9252109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</a:rPr>
                <a:t>The data shows strongly how the stroke affects people from the age 40 and above.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08410" y="3294667"/>
            <a:ext cx="704718" cy="9523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8415" y="2100520"/>
            <a:ext cx="924708" cy="7078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5477" y="513702"/>
            <a:ext cx="866388" cy="11004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720839" y="2505237"/>
            <a:ext cx="7351130" cy="4355659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8825772" y="1970141"/>
            <a:ext cx="6939082" cy="5425851"/>
            <a:chOff x="0" y="0"/>
            <a:chExt cx="9252109" cy="723446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9252109" cy="488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sz="8999">
                  <a:solidFill>
                    <a:srgbClr val="FFFFFF"/>
                  </a:solidFill>
                  <a:latin typeface="Retropix"/>
                </a:rPr>
                <a:t>high colesterol by age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126268"/>
              <a:ext cx="9252109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</a:rPr>
                <a:t>The data shows strongly how the stroke affects people from the age 40 and above.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08410" y="3294667"/>
            <a:ext cx="704718" cy="9523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8415" y="2100520"/>
            <a:ext cx="924708" cy="7078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5477" y="513702"/>
            <a:ext cx="866388" cy="11004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654665" y="2454431"/>
            <a:ext cx="7483479" cy="438473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8825772" y="2541641"/>
            <a:ext cx="6939082" cy="4282851"/>
            <a:chOff x="0" y="0"/>
            <a:chExt cx="9252109" cy="571046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9252109" cy="3362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sz="8999">
                  <a:solidFill>
                    <a:srgbClr val="FFFFFF"/>
                  </a:solidFill>
                  <a:latin typeface="Retropix"/>
                </a:rPr>
                <a:t>Diabetes by age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3602268"/>
              <a:ext cx="9252109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</a:rPr>
                <a:t>The data shows strongly how the stroke affects people from the age 40 and above.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08410" y="3294667"/>
            <a:ext cx="704718" cy="9523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8415" y="2100520"/>
            <a:ext cx="924708" cy="7078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5477" y="513702"/>
            <a:ext cx="866388" cy="110049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72702" cy="1072702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8445" y="150016"/>
              <a:ext cx="755811" cy="772669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082" y="9291263"/>
            <a:ext cx="807064" cy="75717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95752" y="9327294"/>
            <a:ext cx="662689" cy="6851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62279" y="9335724"/>
            <a:ext cx="668249" cy="66824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24046" y="9309278"/>
            <a:ext cx="672629" cy="72114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77084" y="9291263"/>
            <a:ext cx="905315" cy="75717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1423082" y="2633075"/>
            <a:ext cx="6809662" cy="4099984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8825772" y="2541641"/>
            <a:ext cx="6939082" cy="4282851"/>
            <a:chOff x="0" y="0"/>
            <a:chExt cx="9252109" cy="571046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9252109" cy="3362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99"/>
                </a:lnSpc>
              </a:pPr>
              <a:r>
                <a:rPr lang="en-US" sz="8999">
                  <a:solidFill>
                    <a:srgbClr val="FFFFFF"/>
                  </a:solidFill>
                  <a:latin typeface="Retropix"/>
                </a:rPr>
                <a:t>high bp by age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3602268"/>
              <a:ext cx="9252109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</a:rPr>
                <a:t>The data shows strongly how the stroke affects people from the age 40 and above.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16736" y="-5817236"/>
            <a:ext cx="21921472" cy="2192147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036596" y="1839339"/>
            <a:ext cx="14235927" cy="6629441"/>
            <a:chOff x="0" y="0"/>
            <a:chExt cx="3749380" cy="1746026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749380" cy="1746026"/>
            </a:xfrm>
            <a:custGeom>
              <a:avLst/>
              <a:gdLst/>
              <a:ahLst/>
              <a:cxnLst/>
              <a:rect r="r" b="b" t="t" l="l"/>
              <a:pathLst>
                <a:path h="1746026" w="3749380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>
              <a:solidFill>
                <a:srgbClr val="CCCCCC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301375" y="0"/>
            <a:ext cx="20890750" cy="795781"/>
            <a:chOff x="0" y="0"/>
            <a:chExt cx="27854334" cy="106104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502091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>
                <a:solidFill>
                  <a:srgbClr val="1818B7"/>
                </a:solidFill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439275" y="269112"/>
              <a:ext cx="26975784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301375" y="9491219"/>
            <a:ext cx="20890750" cy="795781"/>
            <a:chOff x="0" y="0"/>
            <a:chExt cx="27854334" cy="106104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502091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>
                <a:solidFill>
                  <a:srgbClr val="1818B7"/>
                </a:solidFill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439275" y="269112"/>
              <a:ext cx="26975784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747" y="716579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600318" y="4759728"/>
            <a:ext cx="1658982" cy="4147456"/>
            <a:chOff x="0" y="0"/>
            <a:chExt cx="2211976" cy="5529941"/>
          </a:xfrm>
        </p:grpSpPr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05988" cy="1105988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0"/>
              <a:ext cx="1105988" cy="1105988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211976"/>
              <a:ext cx="1105988" cy="1105988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2211976"/>
              <a:ext cx="1105988" cy="1105988"/>
            </a:xfrm>
            <a:prstGeom prst="rect">
              <a:avLst/>
            </a:prstGeom>
          </p:spPr>
        </p:pic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105988"/>
              <a:ext cx="1105988" cy="1105988"/>
            </a:xfrm>
            <a:prstGeom prst="rect">
              <a:avLst/>
            </a:prstGeom>
          </p:spPr>
        </p:pic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1105988"/>
              <a:ext cx="1105988" cy="1105988"/>
            </a:xfrm>
            <a:prstGeom prst="rect">
              <a:avLst/>
            </a:prstGeom>
          </p:spPr>
        </p:pic>
        <p:pic>
          <p:nvPicPr>
            <p:cNvPr name="Picture 26" id="26"/>
            <p:cNvPicPr>
              <a:picLocks noChangeAspect="true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3317965"/>
              <a:ext cx="1105988" cy="1105988"/>
            </a:xfrm>
            <a:prstGeom prst="rect">
              <a:avLst/>
            </a:prstGeom>
          </p:spPr>
        </p:pic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3317965"/>
              <a:ext cx="1105988" cy="1105988"/>
            </a:xfrm>
            <a:prstGeom prst="rect">
              <a:avLst/>
            </a:prstGeom>
          </p:spPr>
        </p:pic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4423953"/>
              <a:ext cx="1105988" cy="1105988"/>
            </a:xfrm>
            <a:prstGeom prst="rect">
              <a:avLst/>
            </a:prstGeom>
          </p:spPr>
        </p:pic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05988" y="4423953"/>
              <a:ext cx="1105988" cy="1105988"/>
            </a:xfrm>
            <a:prstGeom prst="rect">
              <a:avLst/>
            </a:prstGeom>
          </p:spPr>
        </p:pic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84474" y="4613333"/>
              <a:ext cx="749016" cy="727227"/>
            </a:xfrm>
            <a:prstGeom prst="rect">
              <a:avLst/>
            </a:prstGeom>
          </p:spPr>
        </p:pic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207690">
            <a:off x="6778520" y="8056080"/>
            <a:ext cx="484735" cy="825401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5587" y="4383955"/>
            <a:ext cx="635693" cy="65474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74728" y="2252104"/>
            <a:ext cx="798979" cy="798979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0">
            <a:off x="5023547" y="2733675"/>
            <a:ext cx="8240907" cy="481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>
                <a:solidFill>
                  <a:srgbClr val="000000"/>
                </a:solidFill>
                <a:latin typeface="Retropix"/>
              </a:rPr>
              <a:t>Insights for Student Performance dataset</a:t>
            </a:r>
          </a:p>
        </p:txBody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44126" y="2353235"/>
            <a:ext cx="2527153" cy="473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DAFN6FAu1rQ</dc:identifier>
  <dcterms:modified xsi:type="dcterms:W3CDTF">2011-08-01T06:04:30Z</dcterms:modified>
  <cp:revision>1</cp:revision>
  <dc:title>Teal Grey Blue Trendy Retro Digitalism Creative Presentation</dc:title>
</cp:coreProperties>
</file>