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588"/>
  </p:normalViewPr>
  <p:slideViewPr>
    <p:cSldViewPr snapToGrid="0" snapToObjects="1">
      <p:cViewPr varScale="1">
        <p:scale>
          <a:sx n="105" d="100"/>
          <a:sy n="105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54404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3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3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34097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56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1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86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9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060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80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929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01F7-4FB6-EE49-A248-97794377D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Movie data exploratory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1CD27-3FCD-E046-93E6-CBEEE9630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Christian </a:t>
            </a:r>
            <a:r>
              <a:rPr lang="en-US" dirty="0" err="1"/>
              <a:t>Tsui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6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0992-CDD5-FA43-AFB8-BA8346CAA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EB41B-0B67-9D44-BDB7-0F10171EF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plans to create a movie studio and needs an effective business strategy to make decisions regarding what type of movies to create</a:t>
            </a:r>
          </a:p>
        </p:txBody>
      </p:sp>
    </p:spTree>
    <p:extLst>
      <p:ext uri="{BB962C8B-B14F-4D97-AF65-F5344CB8AC3E}">
        <p14:creationId xmlns:p14="http://schemas.microsoft.com/office/powerpoint/2010/main" val="111314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B1DD-8E05-2247-81B9-BB0A90525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318FF-61AE-A041-BF02-C673EB766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Competitive Landscape</a:t>
            </a:r>
          </a:p>
          <a:p>
            <a:r>
              <a:rPr lang="en-US" dirty="0"/>
              <a:t>Successful Movie Genres</a:t>
            </a:r>
          </a:p>
          <a:p>
            <a:r>
              <a:rPr lang="en-US" dirty="0"/>
              <a:t>Aspects of Successful Movie Genres</a:t>
            </a:r>
          </a:p>
        </p:txBody>
      </p:sp>
    </p:spTree>
    <p:extLst>
      <p:ext uri="{BB962C8B-B14F-4D97-AF65-F5344CB8AC3E}">
        <p14:creationId xmlns:p14="http://schemas.microsoft.com/office/powerpoint/2010/main" val="273808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27667-1A23-5542-AE97-C99753F6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Studios &amp; Production Budget of Successful Movies</a:t>
            </a:r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8C07760B-4B2C-BB46-A06C-1E6593609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199" y="2032000"/>
            <a:ext cx="5036843" cy="3747008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97F18D1-7567-354E-A5F3-87DC6B8EF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938" y="1963674"/>
            <a:ext cx="3975862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32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5EFBE-7741-5D40-8F91-2B5C713C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Movie Genres are Most Successful?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CFB658-D7E1-C045-A458-4FC472BC67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38300"/>
            <a:ext cx="431042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934BD4D-7A78-0847-A5BB-85F6060E8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110" y="1454150"/>
            <a:ext cx="4753690" cy="39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43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34C5-5E10-5549-848D-A2273A4A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Successful Movie Genres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A489E99-00B8-0D4D-B0F1-8E27039E7D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1761066"/>
            <a:ext cx="4148667" cy="429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D15D162-C352-6D45-8E5D-99FF56BE5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333" y="1761066"/>
            <a:ext cx="6070987" cy="364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96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ED201-A494-7E43-91DB-E7F1DDD2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8BDC-AA80-E249-AB07-0653934F1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an idea of the competitive landscape and production budget</a:t>
            </a:r>
          </a:p>
          <a:p>
            <a:endParaRPr lang="en-US" dirty="0"/>
          </a:p>
          <a:p>
            <a:r>
              <a:rPr lang="en-US" dirty="0"/>
              <a:t>Focus on movies with a higher ROI, as the initial entry into the movie production space</a:t>
            </a:r>
          </a:p>
          <a:p>
            <a:endParaRPr lang="en-US" dirty="0"/>
          </a:p>
          <a:p>
            <a:r>
              <a:rPr lang="en-US" dirty="0"/>
              <a:t>Produce Horror movies with historically successful metrics of runtime and seasonality</a:t>
            </a:r>
          </a:p>
        </p:txBody>
      </p:sp>
    </p:spTree>
    <p:extLst>
      <p:ext uri="{BB962C8B-B14F-4D97-AF65-F5344CB8AC3E}">
        <p14:creationId xmlns:p14="http://schemas.microsoft.com/office/powerpoint/2010/main" val="411251642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{789D0A83-58D8-2348-A3C9-8920C9637341}tf10001072</Template>
  <TotalTime>12066</TotalTime>
  <Words>107</Words>
  <Application>Microsoft Macintosh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Franklin Gothic Book</vt:lpstr>
      <vt:lpstr>Crop</vt:lpstr>
      <vt:lpstr>Movie data exploratory analysis</vt:lpstr>
      <vt:lpstr>Background</vt:lpstr>
      <vt:lpstr>Focus Points</vt:lpstr>
      <vt:lpstr>Studios &amp; Production Budget of Successful Movies</vt:lpstr>
      <vt:lpstr>Which Movie Genres are Most Successful? </vt:lpstr>
      <vt:lpstr>Attributes of Successful Movie Genres </vt:lpstr>
      <vt:lpstr>Conclusion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Tsui</dc:creator>
  <cp:lastModifiedBy>Christian Tsui</cp:lastModifiedBy>
  <cp:revision>5</cp:revision>
  <dcterms:created xsi:type="dcterms:W3CDTF">2023-11-08T18:24:08Z</dcterms:created>
  <dcterms:modified xsi:type="dcterms:W3CDTF">2023-12-14T16:40:07Z</dcterms:modified>
</cp:coreProperties>
</file>