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969" autoAdjust="0"/>
    <p:restoredTop sz="80535" autoAdjust="0"/>
  </p:normalViewPr>
  <p:slideViewPr>
    <p:cSldViewPr snapToGrid="0">
      <p:cViewPr varScale="1">
        <p:scale>
          <a:sx n="102" d="100"/>
          <a:sy n="102" d="100"/>
        </p:scale>
        <p:origin x="26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Big Mountain Resort, located in north-western Montana, accommodates about 350,000 visitors each season.  An additional chair lift was recently installed to help increase the distribution of visitors across the resort.  With this new lift, the operating costs will also increase by $1,540,000 this season.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The business profit margin needs to be maintained at 9.2% </a:t>
            </a:r>
            <a:r>
              <a:rPr lang="en-AU" sz="1071" dirty="0"/>
              <a:t>this season with the additional operating costs considered.  Visitor experience will need to be maintained to justify any increase in ticket sales and to remain competitive in the market.</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A data analysis will be performed to determine a method to recoup the increased operating costs ($1,540,000) and maintaining the current profit margin (9.2%).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The market data may provide some limitation to see more details for a proper analysis such as weekday/weekend activity and which skier profile will the new chair lift target.  Limited to only two contacts for this project is also a constraint.   </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Access to a single CSV file from the database manger providing market data.</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a:t>
            </a:r>
            <a:r>
              <a:rPr lang="en-AU" sz="2000">
                <a:solidFill>
                  <a:srgbClr val="29748D"/>
                </a:solidFill>
                <a:latin typeface="Quattrocento Sans"/>
                <a:ea typeface="Quattrocento Sans"/>
                <a:cs typeface="Quattrocento Sans"/>
                <a:sym typeface="Quattrocento Sans"/>
              </a:rPr>
              <a:t>Worksheet </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Jimmy Blackburn – Director of Operations, Alesha Eisen –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46749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opportunities exist for Big Mountain Resort to offset the increased operating cost of $1,540,000 this season due to the new chair lift installation.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549</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Christian Veater</cp:lastModifiedBy>
  <cp:revision>10</cp:revision>
  <dcterms:modified xsi:type="dcterms:W3CDTF">2020-07-30T15:40:34Z</dcterms:modified>
</cp:coreProperties>
</file>