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8027B-F4AE-D791-6F14-ADF5054B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B5E71E-D349-8F88-34BF-995AFB4E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C1BA6-A4AF-B44C-A039-4075A32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242EF-1DC9-2E6B-D1B1-B241B883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1E37-4D7A-D6B3-B13B-3F06893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3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06BB-47C6-40BE-C252-B2C99379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E9B423-A573-671A-29AD-935972715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FD6A9-B942-03F8-8BC5-0F0D43A4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59AEF-3016-7F34-D147-713F424D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15D71-FE25-D908-166B-E2380AF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E7370-4FF8-B6C5-DB4D-968BE6D4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74C0D1-8270-16A4-9A1A-F03EFDEA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7F7E0-A7E8-ADD2-27CD-7DD9987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203B7-5C20-DFEB-351B-1D361D6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D62C1-E95C-E552-C948-F74802B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7933-6263-EA32-3818-94D40410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C7E3A-1D97-29E5-7C77-B312B7E5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BE6DD-EA88-2C5F-F0D1-27536C5B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0E0DC-B25B-FA68-284C-D88EFC7B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E539D-1F65-7C00-E46F-3AAD47B2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9D172-E606-D75F-9270-F71F6058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BB1ED-5F9E-BE3D-069A-8B96972A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71787-0969-A8F5-8D8A-2A2A651C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398C8-6F45-B699-38EC-73673636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9B944-19FD-23D6-8CDF-458347A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28D07-D9DC-4D80-72D9-7ED23BD8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B44E4-5F2A-EE54-9C03-7507C0A7A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DF66F-39B7-B6F6-8976-1D6BAB71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7CBD7-7D5A-3B5B-BFA8-86801D3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B45ED-1A57-518B-C52E-AA4CA16A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F48A4-931D-875C-66AD-CB20D62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3AE2-1A0F-384F-4E4C-520F1E1D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C5D13-6E95-D690-C0F3-02AF4317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298C1-C79E-90D0-4662-5A717141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3D7DCB-3B3D-7536-2441-C3BC2CDC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F7916C-B7AF-B5B2-F852-02AC8640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5AA0C9-5033-011A-28A5-7AD2AAF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7E305-9720-DD23-AE9B-693A40C1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B426E4-9D8F-3AB3-9EDE-11FFDD24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21039-968C-E3FD-AB2B-B40B1158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DA99F4-23D4-E53B-0C2D-45C9100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4D390-B777-7239-36C4-B560B55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D828F-279E-C1F2-8ACF-BF1FE358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4C2024-F474-0511-6C29-F80995CB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90F74-3053-DB17-CED5-517463C0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0B672-EC06-02A8-00D6-2462866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3DB83-A93B-059F-CBC9-C7E4FDF9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9545-51E6-6BC1-5271-49384109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13278-1EBC-FDCF-38BF-6D832324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5836F-AB52-56AA-9C1D-83A0ADC1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23DEB-FEA0-A12C-2C4E-9D407E7C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3186F-6470-0DA1-5E71-9DF5D95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6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CFFD7-5C5F-4682-6826-E94DB7A2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4AEA46-E1C7-89B3-726C-1F9865B9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26F156-1018-DA14-40CD-5EC8D869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0DFC5-494C-0927-BDAA-C0B99EC6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AF121-6234-512C-BCB8-ABB28A8F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4ED7C-4616-9FD0-5814-E9491824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7044AE-9F08-A551-BBB5-BA89D4DC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3C96F-7244-A16C-1CD5-4450BA7D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8B388-4857-1859-0501-443971A4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6AC89-FE4C-070C-5063-CDD3EC2E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966EC-7291-F688-175E-D9C810C69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signup?ref_cta=Sign+up&amp;ref_loc=header+logged+out&amp;ref_page=%2F&amp;source=header-hom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dirty="0" err="1"/>
              <a:t>Introduction</a:t>
            </a:r>
            <a:r>
              <a:rPr lang="de-CH" b="0" dirty="0"/>
              <a:t> </a:t>
            </a:r>
            <a:r>
              <a:rPr lang="de-CH" b="0" dirty="0" err="1"/>
              <a:t>to</a:t>
            </a:r>
            <a:r>
              <a:rPr lang="de-CH" b="0" dirty="0"/>
              <a:t> </a:t>
            </a:r>
            <a:r>
              <a:rPr lang="de-CH" b="0" dirty="0" err="1"/>
              <a:t>Git</a:t>
            </a:r>
            <a:endParaRPr lang="de-CH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Christian Wollmann, 10.09.2023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C94EA-8586-7226-0DED-8931422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86" y="2909889"/>
            <a:ext cx="5157787" cy="82391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GitHub.com		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3E8928-A67B-1C02-34F1-58BA6F4A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987" y="3733801"/>
            <a:ext cx="5157787" cy="2557460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Host </a:t>
            </a:r>
            <a:r>
              <a:rPr lang="de-DE" sz="2000" dirty="0" err="1">
                <a:latin typeface="Calibri  "/>
              </a:rPr>
              <a:t>for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Git</a:t>
            </a:r>
            <a:r>
              <a:rPr lang="de-DE" sz="2000" dirty="0">
                <a:latin typeface="Calibri  "/>
              </a:rPr>
              <a:t>-projects</a:t>
            </a:r>
          </a:p>
          <a:p>
            <a:r>
              <a:rPr lang="de-DE" sz="2000" dirty="0">
                <a:latin typeface="Calibri  "/>
              </a:rPr>
              <a:t>Cloud </a:t>
            </a:r>
            <a:r>
              <a:rPr lang="de-DE" sz="2000" dirty="0" err="1">
                <a:latin typeface="Calibri  "/>
              </a:rPr>
              <a:t>based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repository</a:t>
            </a:r>
            <a:r>
              <a:rPr lang="de-DE" sz="2000" dirty="0">
                <a:latin typeface="Calibri  "/>
              </a:rPr>
              <a:t> </a:t>
            </a:r>
          </a:p>
          <a:p>
            <a:r>
              <a:rPr lang="de-DE" sz="2000" dirty="0">
                <a:latin typeface="Calibri  "/>
              </a:rPr>
              <a:t>Collaborative </a:t>
            </a:r>
            <a:r>
              <a:rPr lang="de-DE" sz="2000" dirty="0" err="1">
                <a:latin typeface="Calibri  "/>
              </a:rPr>
              <a:t>work</a:t>
            </a:r>
            <a:endParaRPr lang="de-DE" sz="2000" dirty="0">
              <a:latin typeface="Calibri  "/>
            </a:endParaRPr>
          </a:p>
          <a:p>
            <a:pPr marL="0" indent="0">
              <a:buNone/>
            </a:pPr>
            <a:r>
              <a:rPr lang="de-DE" sz="2000" dirty="0">
                <a:latin typeface="Calibri  "/>
                <a:hlinkClick r:id="rId2"/>
              </a:rPr>
              <a:t>https://github.com/signup?ref_cta=Sign+up&amp;ref_loc=header+logged+out&amp;ref_page=%2F&amp;source=header-home</a:t>
            </a:r>
            <a:endParaRPr lang="de-DE" sz="2000" dirty="0">
              <a:latin typeface="Calibri  "/>
            </a:endParaRPr>
          </a:p>
          <a:p>
            <a:endParaRPr lang="de-DE" sz="2000" dirty="0">
              <a:latin typeface="Calibri  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5788D9-CE2F-45D1-8467-A5039507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68333"/>
            <a:ext cx="5183188" cy="82391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GitHub-Desktop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8C6A8-5B3F-CA73-2317-69CBB48E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733801"/>
            <a:ext cx="5183188" cy="3413125"/>
          </a:xfrm>
        </p:spPr>
        <p:txBody>
          <a:bodyPr>
            <a:normAutofit/>
          </a:bodyPr>
          <a:lstStyle/>
          <a:p>
            <a:r>
              <a:rPr lang="de-DE" sz="2000" dirty="0" err="1">
                <a:latin typeface="Calibri  "/>
              </a:rPr>
              <a:t>Graphical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user</a:t>
            </a:r>
            <a:r>
              <a:rPr lang="de-DE" sz="2000" dirty="0">
                <a:latin typeface="Calibri  "/>
              </a:rPr>
              <a:t> interface (GUI)</a:t>
            </a:r>
          </a:p>
          <a:p>
            <a:r>
              <a:rPr lang="de-DE" sz="2000" dirty="0" err="1">
                <a:latin typeface="Calibri  "/>
              </a:rPr>
              <a:t>Dektop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application</a:t>
            </a:r>
            <a:endParaRPr lang="de-DE" sz="2000" dirty="0">
              <a:latin typeface="Calibri  "/>
            </a:endParaRPr>
          </a:p>
          <a:p>
            <a:r>
              <a:rPr lang="de-DE" sz="2000" dirty="0">
                <a:latin typeface="Calibri  "/>
              </a:rPr>
              <a:t>Access to </a:t>
            </a:r>
            <a:r>
              <a:rPr lang="de-DE" sz="2000" dirty="0" err="1">
                <a:latin typeface="Calibri  "/>
              </a:rPr>
              <a:t>repositories</a:t>
            </a:r>
            <a:r>
              <a:rPr lang="de-DE" sz="2000" dirty="0">
                <a:latin typeface="Calibri  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Calibri  "/>
                <a:hlinkClick r:id="rId3"/>
              </a:rPr>
              <a:t>https://desktop.github.com/</a:t>
            </a:r>
            <a:endParaRPr lang="de-DE" sz="2000" dirty="0">
              <a:latin typeface="Calibri  "/>
            </a:endParaRPr>
          </a:p>
          <a:p>
            <a:pPr marL="0" indent="0">
              <a:buNone/>
            </a:pPr>
            <a:endParaRPr lang="de-DE" sz="2000" dirty="0">
              <a:latin typeface="Calibri  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0A6FA4-4EE3-FDFD-10AE-D11C673DD869}"/>
              </a:ext>
            </a:extLst>
          </p:cNvPr>
          <p:cNvSpPr txBox="1"/>
          <p:nvPr/>
        </p:nvSpPr>
        <p:spPr>
          <a:xfrm>
            <a:off x="661986" y="1694658"/>
            <a:ext cx="945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Basis: Git as a decentralized 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Utility used by command center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Decentralized version control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Tracking changes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30C1FC-BE8B-87A6-FF75-ACC0E8E2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3" y="422137"/>
            <a:ext cx="10515600" cy="1325563"/>
          </a:xfrm>
        </p:spPr>
        <p:txBody>
          <a:bodyPr>
            <a:normAutofit/>
          </a:bodyPr>
          <a:lstStyle/>
          <a:p>
            <a:r>
              <a:rPr lang="de-DE" sz="2300" b="1" dirty="0">
                <a:latin typeface="Georgia" panose="02040502050405020303" pitchFamily="18" charset="0"/>
              </a:rPr>
              <a:t>GitHub.com vs. GitHub-Desktop</a:t>
            </a:r>
          </a:p>
        </p:txBody>
      </p:sp>
    </p:spTree>
    <p:extLst>
      <p:ext uri="{BB962C8B-B14F-4D97-AF65-F5344CB8AC3E}">
        <p14:creationId xmlns:p14="http://schemas.microsoft.com/office/powerpoint/2010/main" val="29590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b="1" dirty="0">
                <a:latin typeface="Georgia" panose="02040502050405020303" pitchFamily="18" charset="0"/>
              </a:rPr>
              <a:t>Basics and Concepts: Branching-Modell</a:t>
            </a:r>
            <a:br>
              <a:rPr lang="de-CH" sz="2300" b="1" dirty="0">
                <a:latin typeface="Georgia" panose="02040502050405020303" pitchFamily="18" charset="0"/>
              </a:rPr>
            </a:br>
            <a:endParaRPr lang="de-DE" sz="2300" b="1" dirty="0">
              <a:latin typeface="Georgia" panose="02040502050405020303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Inhaltsplatzhalter 6" descr="Branches">
            <a:extLst>
              <a:ext uri="{FF2B5EF4-FFF2-40B4-BE49-F238E27FC236}">
                <a16:creationId xmlns:a16="http://schemas.microsoft.com/office/drawing/2014/main" id="{CA9696CB-03A2-28D9-FBE3-E75E4B23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086953"/>
            <a:ext cx="5030256" cy="28974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E6BBCE8-BCE5-F7DA-F548-0545A9ACEAFA}"/>
              </a:ext>
            </a:extLst>
          </p:cNvPr>
          <p:cNvSpPr txBox="1"/>
          <p:nvPr/>
        </p:nvSpPr>
        <p:spPr>
          <a:xfrm>
            <a:off x="2209800" y="4259747"/>
            <a:ext cx="9015388" cy="302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Existing projects are defined as repositories.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repository is composed of multiple branches.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branching model is hierarchically structured, forming a pyramid.</a:t>
            </a:r>
            <a:r>
              <a:rPr lang="de-DE" sz="2000" dirty="0">
                <a:sym typeface="Wingdings" panose="05000000000000000000" pitchFamily="2" charset="2"/>
              </a:rPr>
              <a:t>e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Cloning the Master branch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Sub-branch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Master branch = final project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Sub-branch = Sandbox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322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Georgia" panose="02040502050405020303" pitchFamily="18" charset="0"/>
              </a:rPr>
              <a:t>Basics and </a:t>
            </a:r>
            <a:r>
              <a:rPr lang="de-DE" sz="2800" b="1" dirty="0" err="1">
                <a:latin typeface="Georgia" panose="02040502050405020303" pitchFamily="18" charset="0"/>
              </a:rPr>
              <a:t>Concepts</a:t>
            </a:r>
            <a:r>
              <a:rPr lang="de-DE" sz="2800" b="1" dirty="0">
                <a:latin typeface="Georgia" panose="02040502050405020303" pitchFamily="18" charset="0"/>
              </a:rPr>
              <a:t>: </a:t>
            </a:r>
            <a:r>
              <a:rPr lang="de-DE" sz="2800" b="1" dirty="0" err="1">
                <a:latin typeface="Georgia" panose="02040502050405020303" pitchFamily="18" charset="0"/>
              </a:rPr>
              <a:t>Staging</a:t>
            </a:r>
            <a:r>
              <a:rPr lang="de-DE" sz="2800" b="1" dirty="0">
                <a:latin typeface="Georgia" panose="02040502050405020303" pitchFamily="18" charset="0"/>
              </a:rPr>
              <a:t> Area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Inhaltsplatzhalter 6" descr="Index 1">
            <a:extLst>
              <a:ext uri="{FF2B5EF4-FFF2-40B4-BE49-F238E27FC236}">
                <a16:creationId xmlns:a16="http://schemas.microsoft.com/office/drawing/2014/main" id="{61182EB1-4602-FE1A-16D8-1060236D1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38" y="1387128"/>
            <a:ext cx="5499323" cy="31745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1394F7-5774-65FA-74B2-8C1D62A400A8}"/>
              </a:ext>
            </a:extLst>
          </p:cNvPr>
          <p:cNvSpPr txBox="1"/>
          <p:nvPr/>
        </p:nvSpPr>
        <p:spPr>
          <a:xfrm>
            <a:off x="2315456" y="4847960"/>
            <a:ext cx="8280400" cy="201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Changes are not immediately adopted.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Staging Area is like a blank canvas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process forms a cycle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857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Georgia" panose="02040502050405020303" pitchFamily="18" charset="0"/>
              </a:rPr>
              <a:t>Basics and </a:t>
            </a:r>
            <a:r>
              <a:rPr lang="de-DE" sz="2800" b="1" dirty="0" err="1">
                <a:latin typeface="Georgia" panose="02040502050405020303" pitchFamily="18" charset="0"/>
              </a:rPr>
              <a:t>Concepts</a:t>
            </a:r>
            <a:r>
              <a:rPr lang="de-DE" sz="2800" b="1" dirty="0">
                <a:latin typeface="Georgia" panose="02040502050405020303" pitchFamily="18" charset="0"/>
              </a:rPr>
              <a:t>: </a:t>
            </a:r>
            <a:r>
              <a:rPr lang="de-DE" sz="2800" b="1" dirty="0" err="1">
                <a:latin typeface="Georgia" panose="02040502050405020303" pitchFamily="18" charset="0"/>
              </a:rPr>
              <a:t>Merging</a:t>
            </a:r>
            <a:endParaRPr lang="de-DE" sz="2800" b="1" dirty="0">
              <a:latin typeface="Georgia" panose="02040502050405020303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7" name="Inhaltsplatzhalter 6" descr="Workflow B">
            <a:extLst>
              <a:ext uri="{FF2B5EF4-FFF2-40B4-BE49-F238E27FC236}">
                <a16:creationId xmlns:a16="http://schemas.microsoft.com/office/drawing/2014/main" id="{3A054CF3-5431-0E19-74F3-633AAEF7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89317"/>
            <a:ext cx="7545735" cy="304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F428DB1-7D33-7648-824F-D917B5D0B2AC}"/>
              </a:ext>
            </a:extLst>
          </p:cNvPr>
          <p:cNvSpPr txBox="1"/>
          <p:nvPr/>
        </p:nvSpPr>
        <p:spPr>
          <a:xfrm>
            <a:off x="1752326" y="4856461"/>
            <a:ext cx="8460680" cy="2096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Repository is split into branches with subtasks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Sub-</a:t>
            </a:r>
            <a:r>
              <a:rPr lang="de-DE" sz="2000" dirty="0" err="1"/>
              <a:t>branches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finalized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Ultimately, merging of finalized subtasks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3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 </vt:lpstr>
      <vt:lpstr>Calibri Light</vt:lpstr>
      <vt:lpstr>Georgia</vt:lpstr>
      <vt:lpstr>Office</vt:lpstr>
      <vt:lpstr>Introduction to Git</vt:lpstr>
      <vt:lpstr>GitHub.com vs. GitHub-Desktop</vt:lpstr>
      <vt:lpstr>Basics and Concepts: Branching-Modell </vt:lpstr>
      <vt:lpstr>Basics and Concepts: Staging Area</vt:lpstr>
      <vt:lpstr>Basics and Concepts: Merging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Christian Wollmann</dc:creator>
  <cp:lastModifiedBy>Christian Wollmann</cp:lastModifiedBy>
  <cp:revision>1</cp:revision>
  <dcterms:created xsi:type="dcterms:W3CDTF">2023-10-23T09:00:26Z</dcterms:created>
  <dcterms:modified xsi:type="dcterms:W3CDTF">2023-10-23T09:30:21Z</dcterms:modified>
</cp:coreProperties>
</file>