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7" r:id="rId3"/>
    <p:sldId id="259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58FFA3-3879-C84B-B2A5-C0D7044950D1}" v="150" dt="2023-04-16T01:09:41.3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86"/>
    <p:restoredTop sz="96197"/>
  </p:normalViewPr>
  <p:slideViewPr>
    <p:cSldViewPr snapToGrid="0">
      <p:cViewPr varScale="1">
        <p:scale>
          <a:sx n="62" d="100"/>
          <a:sy n="62" d="100"/>
        </p:scale>
        <p:origin x="200" y="1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e Barron" userId="2542ad4a-83a4-436e-9c10-f285d4b92b48" providerId="ADAL" clId="{4258FFA3-3879-C84B-B2A5-C0D7044950D1}"/>
    <pc:docChg chg="undo custSel addSld modSld">
      <pc:chgData name="Christie Barron" userId="2542ad4a-83a4-436e-9c10-f285d4b92b48" providerId="ADAL" clId="{4258FFA3-3879-C84B-B2A5-C0D7044950D1}" dt="2023-04-16T01:09:41.386" v="538"/>
      <pc:docMkLst>
        <pc:docMk/>
      </pc:docMkLst>
      <pc:sldChg chg="addSp delSp modSp new mod setBg">
        <pc:chgData name="Christie Barron" userId="2542ad4a-83a4-436e-9c10-f285d4b92b48" providerId="ADAL" clId="{4258FFA3-3879-C84B-B2A5-C0D7044950D1}" dt="2023-04-10T00:33:46.379" v="313" actId="20577"/>
        <pc:sldMkLst>
          <pc:docMk/>
          <pc:sldMk cId="3031282990" sldId="261"/>
        </pc:sldMkLst>
        <pc:spChg chg="add del mod">
          <ac:chgData name="Christie Barron" userId="2542ad4a-83a4-436e-9c10-f285d4b92b48" providerId="ADAL" clId="{4258FFA3-3879-C84B-B2A5-C0D7044950D1}" dt="2023-04-10T00:32:17.601" v="289" actId="478"/>
          <ac:spMkLst>
            <pc:docMk/>
            <pc:sldMk cId="3031282990" sldId="261"/>
            <ac:spMk id="2" creationId="{98E29AF2-48B7-768D-D7FB-A12B6ED09E9A}"/>
          </ac:spMkLst>
        </pc:spChg>
        <pc:spChg chg="del">
          <ac:chgData name="Christie Barron" userId="2542ad4a-83a4-436e-9c10-f285d4b92b48" providerId="ADAL" clId="{4258FFA3-3879-C84B-B2A5-C0D7044950D1}" dt="2023-04-10T00:24:56.719" v="1" actId="1032"/>
          <ac:spMkLst>
            <pc:docMk/>
            <pc:sldMk cId="3031282990" sldId="261"/>
            <ac:spMk id="3" creationId="{94AD1332-C641-794E-DA08-C582A990F621}"/>
          </ac:spMkLst>
        </pc:spChg>
        <pc:spChg chg="add mod">
          <ac:chgData name="Christie Barron" userId="2542ad4a-83a4-436e-9c10-f285d4b92b48" providerId="ADAL" clId="{4258FFA3-3879-C84B-B2A5-C0D7044950D1}" dt="2023-04-10T00:31:14.316" v="278" actId="26606"/>
          <ac:spMkLst>
            <pc:docMk/>
            <pc:sldMk cId="3031282990" sldId="261"/>
            <ac:spMk id="5" creationId="{027A9E7C-47F3-2506-3F3C-6B2E26AD43C8}"/>
          </ac:spMkLst>
        </pc:spChg>
        <pc:spChg chg="add mod">
          <ac:chgData name="Christie Barron" userId="2542ad4a-83a4-436e-9c10-f285d4b92b48" providerId="ADAL" clId="{4258FFA3-3879-C84B-B2A5-C0D7044950D1}" dt="2023-04-10T00:31:14.316" v="278" actId="26606"/>
          <ac:spMkLst>
            <pc:docMk/>
            <pc:sldMk cId="3031282990" sldId="261"/>
            <ac:spMk id="6" creationId="{71F6F90C-77BA-7749-CDD5-C82D27861137}"/>
          </ac:spMkLst>
        </pc:spChg>
        <pc:spChg chg="add mod">
          <ac:chgData name="Christie Barron" userId="2542ad4a-83a4-436e-9c10-f285d4b92b48" providerId="ADAL" clId="{4258FFA3-3879-C84B-B2A5-C0D7044950D1}" dt="2023-04-10T00:32:53.717" v="308" actId="20577"/>
          <ac:spMkLst>
            <pc:docMk/>
            <pc:sldMk cId="3031282990" sldId="261"/>
            <ac:spMk id="7" creationId="{671DDA64-EFD3-8C66-9C09-72D6C579CB6D}"/>
          </ac:spMkLst>
        </pc:spChg>
        <pc:spChg chg="add mod">
          <ac:chgData name="Christie Barron" userId="2542ad4a-83a4-436e-9c10-f285d4b92b48" providerId="ADAL" clId="{4258FFA3-3879-C84B-B2A5-C0D7044950D1}" dt="2023-04-10T00:32:39.622" v="297" actId="20577"/>
          <ac:spMkLst>
            <pc:docMk/>
            <pc:sldMk cId="3031282990" sldId="261"/>
            <ac:spMk id="8" creationId="{26D6B8CF-10DE-D436-122B-894240D48360}"/>
          </ac:spMkLst>
        </pc:spChg>
        <pc:spChg chg="add mod">
          <ac:chgData name="Christie Barron" userId="2542ad4a-83a4-436e-9c10-f285d4b92b48" providerId="ADAL" clId="{4258FFA3-3879-C84B-B2A5-C0D7044950D1}" dt="2023-04-10T00:31:14.316" v="278" actId="26606"/>
          <ac:spMkLst>
            <pc:docMk/>
            <pc:sldMk cId="3031282990" sldId="261"/>
            <ac:spMk id="9" creationId="{01F390F7-A338-2D25-4089-FDA6C1EEEEDD}"/>
          </ac:spMkLst>
        </pc:spChg>
        <pc:spChg chg="add del mod">
          <ac:chgData name="Christie Barron" userId="2542ad4a-83a4-436e-9c10-f285d4b92b48" providerId="ADAL" clId="{4258FFA3-3879-C84B-B2A5-C0D7044950D1}" dt="2023-04-10T00:33:44.018" v="312" actId="478"/>
          <ac:spMkLst>
            <pc:docMk/>
            <pc:sldMk cId="3031282990" sldId="261"/>
            <ac:spMk id="10" creationId="{0AA44873-E10D-EBF7-972B-A95443FA6102}"/>
          </ac:spMkLst>
        </pc:spChg>
        <pc:spChg chg="add del">
          <ac:chgData name="Christie Barron" userId="2542ad4a-83a4-436e-9c10-f285d4b92b48" providerId="ADAL" clId="{4258FFA3-3879-C84B-B2A5-C0D7044950D1}" dt="2023-04-10T00:31:14.316" v="278" actId="26606"/>
          <ac:spMkLst>
            <pc:docMk/>
            <pc:sldMk cId="3031282990" sldId="261"/>
            <ac:spMk id="14" creationId="{AB8C311F-7253-4AED-9701-7FC0708C41C7}"/>
          </ac:spMkLst>
        </pc:spChg>
        <pc:spChg chg="add del">
          <ac:chgData name="Christie Barron" userId="2542ad4a-83a4-436e-9c10-f285d4b92b48" providerId="ADAL" clId="{4258FFA3-3879-C84B-B2A5-C0D7044950D1}" dt="2023-04-10T00:31:14.316" v="278" actId="26606"/>
          <ac:spMkLst>
            <pc:docMk/>
            <pc:sldMk cId="3031282990" sldId="261"/>
            <ac:spMk id="16" creationId="{E2384209-CB15-4CDF-9D31-C44FD9A3F20D}"/>
          </ac:spMkLst>
        </pc:spChg>
        <pc:spChg chg="add del">
          <ac:chgData name="Christie Barron" userId="2542ad4a-83a4-436e-9c10-f285d4b92b48" providerId="ADAL" clId="{4258FFA3-3879-C84B-B2A5-C0D7044950D1}" dt="2023-04-10T00:31:14.316" v="278" actId="26606"/>
          <ac:spMkLst>
            <pc:docMk/>
            <pc:sldMk cId="3031282990" sldId="261"/>
            <ac:spMk id="18" creationId="{2633B3B5-CC90-43F0-8714-D31D1F3F0209}"/>
          </ac:spMkLst>
        </pc:spChg>
        <pc:spChg chg="add del">
          <ac:chgData name="Christie Barron" userId="2542ad4a-83a4-436e-9c10-f285d4b92b48" providerId="ADAL" clId="{4258FFA3-3879-C84B-B2A5-C0D7044950D1}" dt="2023-04-10T00:31:14.316" v="278" actId="26606"/>
          <ac:spMkLst>
            <pc:docMk/>
            <pc:sldMk cId="3031282990" sldId="261"/>
            <ac:spMk id="20" creationId="{A8D57A06-A426-446D-B02C-A2DC6B62E45E}"/>
          </ac:spMkLst>
        </pc:spChg>
        <pc:graphicFrameChg chg="add mod modGraphic">
          <ac:chgData name="Christie Barron" userId="2542ad4a-83a4-436e-9c10-f285d4b92b48" providerId="ADAL" clId="{4258FFA3-3879-C84B-B2A5-C0D7044950D1}" dt="2023-04-10T00:33:46.379" v="313" actId="20577"/>
          <ac:graphicFrameMkLst>
            <pc:docMk/>
            <pc:sldMk cId="3031282990" sldId="261"/>
            <ac:graphicFrameMk id="4" creationId="{ACC7D452-B42A-2823-9AA7-E0FA5ABE5784}"/>
          </ac:graphicFrameMkLst>
        </pc:graphicFrameChg>
      </pc:sldChg>
      <pc:sldChg chg="addSp delSp modSp new mod">
        <pc:chgData name="Christie Barron" userId="2542ad4a-83a4-436e-9c10-f285d4b92b48" providerId="ADAL" clId="{4258FFA3-3879-C84B-B2A5-C0D7044950D1}" dt="2023-04-11T01:47:36.095" v="472" actId="20577"/>
        <pc:sldMkLst>
          <pc:docMk/>
          <pc:sldMk cId="1236459930" sldId="262"/>
        </pc:sldMkLst>
        <pc:spChg chg="mod">
          <ac:chgData name="Christie Barron" userId="2542ad4a-83a4-436e-9c10-f285d4b92b48" providerId="ADAL" clId="{4258FFA3-3879-C84B-B2A5-C0D7044950D1}" dt="2023-04-11T01:47:36.095" v="472" actId="20577"/>
          <ac:spMkLst>
            <pc:docMk/>
            <pc:sldMk cId="1236459930" sldId="262"/>
            <ac:spMk id="2" creationId="{CFF4AF0C-8D9A-EF7A-636C-FA70FA361D7B}"/>
          </ac:spMkLst>
        </pc:spChg>
        <pc:spChg chg="add del">
          <ac:chgData name="Christie Barron" userId="2542ad4a-83a4-436e-9c10-f285d4b92b48" providerId="ADAL" clId="{4258FFA3-3879-C84B-B2A5-C0D7044950D1}" dt="2023-04-11T01:46:54.474" v="386" actId="478"/>
          <ac:spMkLst>
            <pc:docMk/>
            <pc:sldMk cId="1236459930" sldId="262"/>
            <ac:spMk id="3" creationId="{E5DB32D1-37F2-F8D2-BAD7-B4B606F8D6EF}"/>
          </ac:spMkLst>
        </pc:spChg>
        <pc:picChg chg="add mod">
          <ac:chgData name="Christie Barron" userId="2542ad4a-83a4-436e-9c10-f285d4b92b48" providerId="ADAL" clId="{4258FFA3-3879-C84B-B2A5-C0D7044950D1}" dt="2023-04-11T01:46:56.529" v="388" actId="1035"/>
          <ac:picMkLst>
            <pc:docMk/>
            <pc:sldMk cId="1236459930" sldId="262"/>
            <ac:picMk id="4" creationId="{6AE3086B-82CB-7FF5-E370-69034990CFAB}"/>
          </ac:picMkLst>
        </pc:picChg>
        <pc:picChg chg="add del mod">
          <ac:chgData name="Christie Barron" userId="2542ad4a-83a4-436e-9c10-f285d4b92b48" providerId="ADAL" clId="{4258FFA3-3879-C84B-B2A5-C0D7044950D1}" dt="2023-04-11T01:46:56.529" v="388" actId="1035"/>
          <ac:picMkLst>
            <pc:docMk/>
            <pc:sldMk cId="1236459930" sldId="262"/>
            <ac:picMk id="5" creationId="{F6FCA016-7FD0-F059-46C6-477B80A5ABA8}"/>
          </ac:picMkLst>
        </pc:picChg>
      </pc:sldChg>
      <pc:sldChg chg="addSp delSp modSp new mod">
        <pc:chgData name="Christie Barron" userId="2542ad4a-83a4-436e-9c10-f285d4b92b48" providerId="ADAL" clId="{4258FFA3-3879-C84B-B2A5-C0D7044950D1}" dt="2023-04-16T01:00:15.706" v="506" actId="14100"/>
        <pc:sldMkLst>
          <pc:docMk/>
          <pc:sldMk cId="2189602276" sldId="263"/>
        </pc:sldMkLst>
        <pc:spChg chg="del">
          <ac:chgData name="Christie Barron" userId="2542ad4a-83a4-436e-9c10-f285d4b92b48" providerId="ADAL" clId="{4258FFA3-3879-C84B-B2A5-C0D7044950D1}" dt="2023-04-16T00:58:35.754" v="478" actId="478"/>
          <ac:spMkLst>
            <pc:docMk/>
            <pc:sldMk cId="2189602276" sldId="263"/>
            <ac:spMk id="2" creationId="{29FC47BE-CEDD-6EE3-8938-ED222EC3D561}"/>
          </ac:spMkLst>
        </pc:spChg>
        <pc:spChg chg="add mod">
          <ac:chgData name="Christie Barron" userId="2542ad4a-83a4-436e-9c10-f285d4b92b48" providerId="ADAL" clId="{4258FFA3-3879-C84B-B2A5-C0D7044950D1}" dt="2023-04-16T01:00:07.443" v="504" actId="14100"/>
          <ac:spMkLst>
            <pc:docMk/>
            <pc:sldMk cId="2189602276" sldId="263"/>
            <ac:spMk id="6" creationId="{16661C75-F697-1A41-B544-4BEF26BBC7A1}"/>
          </ac:spMkLst>
        </pc:spChg>
        <pc:spChg chg="add del mod">
          <ac:chgData name="Christie Barron" userId="2542ad4a-83a4-436e-9c10-f285d4b92b48" providerId="ADAL" clId="{4258FFA3-3879-C84B-B2A5-C0D7044950D1}" dt="2023-04-16T01:00:15.706" v="506" actId="14100"/>
          <ac:spMkLst>
            <pc:docMk/>
            <pc:sldMk cId="2189602276" sldId="263"/>
            <ac:spMk id="7" creationId="{61D6B6CE-F87B-C8C1-195F-DA57BBCFC74C}"/>
          </ac:spMkLst>
        </pc:spChg>
        <pc:picChg chg="add mod">
          <ac:chgData name="Christie Barron" userId="2542ad4a-83a4-436e-9c10-f285d4b92b48" providerId="ADAL" clId="{4258FFA3-3879-C84B-B2A5-C0D7044950D1}" dt="2023-04-16T00:58:01.632" v="475" actId="1076"/>
          <ac:picMkLst>
            <pc:docMk/>
            <pc:sldMk cId="2189602276" sldId="263"/>
            <ac:picMk id="4" creationId="{7B4D8A22-A6C5-1C0D-73EE-5E0B655DB6A4}"/>
          </ac:picMkLst>
        </pc:picChg>
        <pc:picChg chg="add mod">
          <ac:chgData name="Christie Barron" userId="2542ad4a-83a4-436e-9c10-f285d4b92b48" providerId="ADAL" clId="{4258FFA3-3879-C84B-B2A5-C0D7044950D1}" dt="2023-04-16T00:58:32.482" v="477" actId="1076"/>
          <ac:picMkLst>
            <pc:docMk/>
            <pc:sldMk cId="2189602276" sldId="263"/>
            <ac:picMk id="5" creationId="{9028E854-5065-628C-394D-3814806C846D}"/>
          </ac:picMkLst>
        </pc:picChg>
      </pc:sldChg>
      <pc:sldChg chg="addSp delSp modSp new mod setBg">
        <pc:chgData name="Christie Barron" userId="2542ad4a-83a4-436e-9c10-f285d4b92b48" providerId="ADAL" clId="{4258FFA3-3879-C84B-B2A5-C0D7044950D1}" dt="2023-04-16T01:07:19.006" v="525" actId="478"/>
        <pc:sldMkLst>
          <pc:docMk/>
          <pc:sldMk cId="4220005910" sldId="264"/>
        </pc:sldMkLst>
        <pc:spChg chg="del mod">
          <ac:chgData name="Christie Barron" userId="2542ad4a-83a4-436e-9c10-f285d4b92b48" providerId="ADAL" clId="{4258FFA3-3879-C84B-B2A5-C0D7044950D1}" dt="2023-04-16T01:07:19.006" v="525" actId="478"/>
          <ac:spMkLst>
            <pc:docMk/>
            <pc:sldMk cId="4220005910" sldId="264"/>
            <ac:spMk id="2" creationId="{A5B242E6-41CC-2013-8A19-334E7CC8395B}"/>
          </ac:spMkLst>
        </pc:spChg>
        <pc:spChg chg="del">
          <ac:chgData name="Christie Barron" userId="2542ad4a-83a4-436e-9c10-f285d4b92b48" providerId="ADAL" clId="{4258FFA3-3879-C84B-B2A5-C0D7044950D1}" dt="2023-04-16T01:06:41.564" v="510" actId="478"/>
          <ac:spMkLst>
            <pc:docMk/>
            <pc:sldMk cId="4220005910" sldId="264"/>
            <ac:spMk id="3" creationId="{3AC01841-08FC-24AB-B50E-1D1347327159}"/>
          </ac:spMkLst>
        </pc:spChg>
        <pc:spChg chg="add del mod">
          <ac:chgData name="Christie Barron" userId="2542ad4a-83a4-436e-9c10-f285d4b92b48" providerId="ADAL" clId="{4258FFA3-3879-C84B-B2A5-C0D7044950D1}" dt="2023-04-16T01:07:13.291" v="524" actId="26606"/>
          <ac:spMkLst>
            <pc:docMk/>
            <pc:sldMk cId="4220005910" sldId="264"/>
            <ac:spMk id="5" creationId="{4AEE58BD-71B2-E1BC-699C-06BCC8A2D0DC}"/>
          </ac:spMkLst>
        </pc:spChg>
        <pc:spChg chg="add mod">
          <ac:chgData name="Christie Barron" userId="2542ad4a-83a4-436e-9c10-f285d4b92b48" providerId="ADAL" clId="{4258FFA3-3879-C84B-B2A5-C0D7044950D1}" dt="2023-04-16T01:07:13.291" v="524" actId="26606"/>
          <ac:spMkLst>
            <pc:docMk/>
            <pc:sldMk cId="4220005910" sldId="264"/>
            <ac:spMk id="6" creationId="{309A93FD-F62F-D6D3-B4F5-8BD59834B5B6}"/>
          </ac:spMkLst>
        </pc:spChg>
        <pc:spChg chg="add del">
          <ac:chgData name="Christie Barron" userId="2542ad4a-83a4-436e-9c10-f285d4b92b48" providerId="ADAL" clId="{4258FFA3-3879-C84B-B2A5-C0D7044950D1}" dt="2023-04-16T01:06:56.865" v="512" actId="26606"/>
          <ac:spMkLst>
            <pc:docMk/>
            <pc:sldMk cId="4220005910" sldId="264"/>
            <ac:spMk id="11" creationId="{2B97F24A-32CE-4C1C-A50D-3016B394DCFB}"/>
          </ac:spMkLst>
        </pc:spChg>
        <pc:spChg chg="add del">
          <ac:chgData name="Christie Barron" userId="2542ad4a-83a4-436e-9c10-f285d4b92b48" providerId="ADAL" clId="{4258FFA3-3879-C84B-B2A5-C0D7044950D1}" dt="2023-04-16T01:06:56.865" v="512" actId="26606"/>
          <ac:spMkLst>
            <pc:docMk/>
            <pc:sldMk cId="4220005910" sldId="264"/>
            <ac:spMk id="13" creationId="{CD8B4F24-440B-49E9-B85D-733523DC064B}"/>
          </ac:spMkLst>
        </pc:spChg>
        <pc:spChg chg="add del">
          <ac:chgData name="Christie Barron" userId="2542ad4a-83a4-436e-9c10-f285d4b92b48" providerId="ADAL" clId="{4258FFA3-3879-C84B-B2A5-C0D7044950D1}" dt="2023-04-16T01:07:01.552" v="514" actId="26606"/>
          <ac:spMkLst>
            <pc:docMk/>
            <pc:sldMk cId="4220005910" sldId="264"/>
            <ac:spMk id="15" creationId="{131BAD53-4E89-4F62-BBB7-26359763ED39}"/>
          </ac:spMkLst>
        </pc:spChg>
        <pc:spChg chg="add del">
          <ac:chgData name="Christie Barron" userId="2542ad4a-83a4-436e-9c10-f285d4b92b48" providerId="ADAL" clId="{4258FFA3-3879-C84B-B2A5-C0D7044950D1}" dt="2023-04-16T01:07:01.552" v="514" actId="26606"/>
          <ac:spMkLst>
            <pc:docMk/>
            <pc:sldMk cId="4220005910" sldId="264"/>
            <ac:spMk id="16" creationId="{62756DA2-40EB-4C6F-B962-5822FFB54FB6}"/>
          </ac:spMkLst>
        </pc:spChg>
        <pc:spChg chg="add del">
          <ac:chgData name="Christie Barron" userId="2542ad4a-83a4-436e-9c10-f285d4b92b48" providerId="ADAL" clId="{4258FFA3-3879-C84B-B2A5-C0D7044950D1}" dt="2023-04-16T01:07:02.771" v="516" actId="26606"/>
          <ac:spMkLst>
            <pc:docMk/>
            <pc:sldMk cId="4220005910" sldId="264"/>
            <ac:spMk id="17" creationId="{98E79BE4-34FE-485A-98A5-92CE8F7C4743}"/>
          </ac:spMkLst>
        </pc:spChg>
        <pc:spChg chg="add del">
          <ac:chgData name="Christie Barron" userId="2542ad4a-83a4-436e-9c10-f285d4b92b48" providerId="ADAL" clId="{4258FFA3-3879-C84B-B2A5-C0D7044950D1}" dt="2023-04-16T01:07:02.771" v="516" actId="26606"/>
          <ac:spMkLst>
            <pc:docMk/>
            <pc:sldMk cId="4220005910" sldId="264"/>
            <ac:spMk id="18" creationId="{0288C6B4-AFC3-407F-A595-EFFD38D4CCAF}"/>
          </ac:spMkLst>
        </pc:spChg>
        <pc:spChg chg="add del">
          <ac:chgData name="Christie Barron" userId="2542ad4a-83a4-436e-9c10-f285d4b92b48" providerId="ADAL" clId="{4258FFA3-3879-C84B-B2A5-C0D7044950D1}" dt="2023-04-16T01:07:02.771" v="516" actId="26606"/>
          <ac:spMkLst>
            <pc:docMk/>
            <pc:sldMk cId="4220005910" sldId="264"/>
            <ac:spMk id="19" creationId="{7A5F0580-5EE9-419F-96EE-B6529EF6E7D0}"/>
          </ac:spMkLst>
        </pc:spChg>
        <pc:spChg chg="add del">
          <ac:chgData name="Christie Barron" userId="2542ad4a-83a4-436e-9c10-f285d4b92b48" providerId="ADAL" clId="{4258FFA3-3879-C84B-B2A5-C0D7044950D1}" dt="2023-04-16T01:07:02.771" v="516" actId="26606"/>
          <ac:spMkLst>
            <pc:docMk/>
            <pc:sldMk cId="4220005910" sldId="264"/>
            <ac:spMk id="20" creationId="{CF236821-17FE-429B-8D2C-08E13A64EA40}"/>
          </ac:spMkLst>
        </pc:spChg>
        <pc:spChg chg="add del">
          <ac:chgData name="Christie Barron" userId="2542ad4a-83a4-436e-9c10-f285d4b92b48" providerId="ADAL" clId="{4258FFA3-3879-C84B-B2A5-C0D7044950D1}" dt="2023-04-16T01:07:02.771" v="516" actId="26606"/>
          <ac:spMkLst>
            <pc:docMk/>
            <pc:sldMk cId="4220005910" sldId="264"/>
            <ac:spMk id="21" creationId="{C0BDBCD2-E081-43AB-9119-C55465E59757}"/>
          </ac:spMkLst>
        </pc:spChg>
        <pc:spChg chg="add del">
          <ac:chgData name="Christie Barron" userId="2542ad4a-83a4-436e-9c10-f285d4b92b48" providerId="ADAL" clId="{4258FFA3-3879-C84B-B2A5-C0D7044950D1}" dt="2023-04-16T01:07:03.795" v="518" actId="26606"/>
          <ac:spMkLst>
            <pc:docMk/>
            <pc:sldMk cId="4220005910" sldId="264"/>
            <ac:spMk id="23" creationId="{131BAD53-4E89-4F62-BBB7-26359763ED39}"/>
          </ac:spMkLst>
        </pc:spChg>
        <pc:spChg chg="add del">
          <ac:chgData name="Christie Barron" userId="2542ad4a-83a4-436e-9c10-f285d4b92b48" providerId="ADAL" clId="{4258FFA3-3879-C84B-B2A5-C0D7044950D1}" dt="2023-04-16T01:07:03.795" v="518" actId="26606"/>
          <ac:spMkLst>
            <pc:docMk/>
            <pc:sldMk cId="4220005910" sldId="264"/>
            <ac:spMk id="24" creationId="{62756DA2-40EB-4C6F-B962-5822FFB54FB6}"/>
          </ac:spMkLst>
        </pc:spChg>
        <pc:spChg chg="add del">
          <ac:chgData name="Christie Barron" userId="2542ad4a-83a4-436e-9c10-f285d4b92b48" providerId="ADAL" clId="{4258FFA3-3879-C84B-B2A5-C0D7044950D1}" dt="2023-04-16T01:07:05.996" v="520" actId="26606"/>
          <ac:spMkLst>
            <pc:docMk/>
            <pc:sldMk cId="4220005910" sldId="264"/>
            <ac:spMk id="26" creationId="{2B97F24A-32CE-4C1C-A50D-3016B394DCFB}"/>
          </ac:spMkLst>
        </pc:spChg>
        <pc:spChg chg="add del">
          <ac:chgData name="Christie Barron" userId="2542ad4a-83a4-436e-9c10-f285d4b92b48" providerId="ADAL" clId="{4258FFA3-3879-C84B-B2A5-C0D7044950D1}" dt="2023-04-16T01:07:05.996" v="520" actId="26606"/>
          <ac:spMkLst>
            <pc:docMk/>
            <pc:sldMk cId="4220005910" sldId="264"/>
            <ac:spMk id="27" creationId="{CD8B4F24-440B-49E9-B85D-733523DC064B}"/>
          </ac:spMkLst>
        </pc:spChg>
        <pc:spChg chg="add del">
          <ac:chgData name="Christie Barron" userId="2542ad4a-83a4-436e-9c10-f285d4b92b48" providerId="ADAL" clId="{4258FFA3-3879-C84B-B2A5-C0D7044950D1}" dt="2023-04-16T01:07:13.291" v="524" actId="26606"/>
          <ac:spMkLst>
            <pc:docMk/>
            <pc:sldMk cId="4220005910" sldId="264"/>
            <ac:spMk id="29" creationId="{F13C74B1-5B17-4795-BED0-7140497B445A}"/>
          </ac:spMkLst>
        </pc:spChg>
        <pc:spChg chg="add del">
          <ac:chgData name="Christie Barron" userId="2542ad4a-83a4-436e-9c10-f285d4b92b48" providerId="ADAL" clId="{4258FFA3-3879-C84B-B2A5-C0D7044950D1}" dt="2023-04-16T01:07:13.291" v="524" actId="26606"/>
          <ac:spMkLst>
            <pc:docMk/>
            <pc:sldMk cId="4220005910" sldId="264"/>
            <ac:spMk id="30" creationId="{D4974D33-8DC5-464E-8C6D-BE58F0669C17}"/>
          </ac:spMkLst>
        </pc:spChg>
        <pc:picChg chg="add mod ord">
          <ac:chgData name="Christie Barron" userId="2542ad4a-83a4-436e-9c10-f285d4b92b48" providerId="ADAL" clId="{4258FFA3-3879-C84B-B2A5-C0D7044950D1}" dt="2023-04-16T01:07:13.291" v="524" actId="26606"/>
          <ac:picMkLst>
            <pc:docMk/>
            <pc:sldMk cId="4220005910" sldId="264"/>
            <ac:picMk id="4" creationId="{63CAA099-7CAB-3D5A-0D45-09557992A3EC}"/>
          </ac:picMkLst>
        </pc:picChg>
      </pc:sldChg>
      <pc:sldChg chg="addSp delSp modSp new">
        <pc:chgData name="Christie Barron" userId="2542ad4a-83a4-436e-9c10-f285d4b92b48" providerId="ADAL" clId="{4258FFA3-3879-C84B-B2A5-C0D7044950D1}" dt="2023-04-16T01:08:11.243" v="532"/>
        <pc:sldMkLst>
          <pc:docMk/>
          <pc:sldMk cId="3665923913" sldId="265"/>
        </pc:sldMkLst>
        <pc:spChg chg="add del mod">
          <ac:chgData name="Christie Barron" userId="2542ad4a-83a4-436e-9c10-f285d4b92b48" providerId="ADAL" clId="{4258FFA3-3879-C84B-B2A5-C0D7044950D1}" dt="2023-04-16T01:08:11.243" v="532"/>
          <ac:spMkLst>
            <pc:docMk/>
            <pc:sldMk cId="3665923913" sldId="265"/>
            <ac:spMk id="4" creationId="{44E40560-56EF-D9CD-6BF0-E7FBB0A086AB}"/>
          </ac:spMkLst>
        </pc:spChg>
        <pc:spChg chg="add del mod">
          <ac:chgData name="Christie Barron" userId="2542ad4a-83a4-436e-9c10-f285d4b92b48" providerId="ADAL" clId="{4258FFA3-3879-C84B-B2A5-C0D7044950D1}" dt="2023-04-16T01:08:11.243" v="532"/>
          <ac:spMkLst>
            <pc:docMk/>
            <pc:sldMk cId="3665923913" sldId="265"/>
            <ac:spMk id="5" creationId="{962C3AC2-D146-EF71-D691-57154DDDB045}"/>
          </ac:spMkLst>
        </pc:spChg>
        <pc:spChg chg="add del mod">
          <ac:chgData name="Christie Barron" userId="2542ad4a-83a4-436e-9c10-f285d4b92b48" providerId="ADAL" clId="{4258FFA3-3879-C84B-B2A5-C0D7044950D1}" dt="2023-04-16T01:08:10.795" v="531"/>
          <ac:spMkLst>
            <pc:docMk/>
            <pc:sldMk cId="3665923913" sldId="265"/>
            <ac:spMk id="6" creationId="{0E07FFCF-51AC-F91C-F00E-EC2734459534}"/>
          </ac:spMkLst>
        </pc:spChg>
        <pc:spChg chg="add del mod">
          <ac:chgData name="Christie Barron" userId="2542ad4a-83a4-436e-9c10-f285d4b92b48" providerId="ADAL" clId="{4258FFA3-3879-C84B-B2A5-C0D7044950D1}" dt="2023-04-16T01:08:10.795" v="531"/>
          <ac:spMkLst>
            <pc:docMk/>
            <pc:sldMk cId="3665923913" sldId="265"/>
            <ac:spMk id="7" creationId="{D8EA9EC7-656C-2542-0E8E-8D1A98A38190}"/>
          </ac:spMkLst>
        </pc:spChg>
        <pc:spChg chg="add del mod">
          <ac:chgData name="Christie Barron" userId="2542ad4a-83a4-436e-9c10-f285d4b92b48" providerId="ADAL" clId="{4258FFA3-3879-C84B-B2A5-C0D7044950D1}" dt="2023-04-16T01:08:10.617" v="530"/>
          <ac:spMkLst>
            <pc:docMk/>
            <pc:sldMk cId="3665923913" sldId="265"/>
            <ac:spMk id="8" creationId="{5910B242-C5B6-8EFA-96FA-898A3D837CBA}"/>
          </ac:spMkLst>
        </pc:spChg>
        <pc:spChg chg="add del mod">
          <ac:chgData name="Christie Barron" userId="2542ad4a-83a4-436e-9c10-f285d4b92b48" providerId="ADAL" clId="{4258FFA3-3879-C84B-B2A5-C0D7044950D1}" dt="2023-04-16T01:08:10.617" v="530"/>
          <ac:spMkLst>
            <pc:docMk/>
            <pc:sldMk cId="3665923913" sldId="265"/>
            <ac:spMk id="9" creationId="{621D78D1-62D7-F0E3-69C6-608A2A2CCC10}"/>
          </ac:spMkLst>
        </pc:spChg>
      </pc:sldChg>
      <pc:sldChg chg="add">
        <pc:chgData name="Christie Barron" userId="2542ad4a-83a4-436e-9c10-f285d4b92b48" providerId="ADAL" clId="{4258FFA3-3879-C84B-B2A5-C0D7044950D1}" dt="2023-04-16T01:08:12.990" v="533"/>
        <pc:sldMkLst>
          <pc:docMk/>
          <pc:sldMk cId="841212237" sldId="266"/>
        </pc:sldMkLst>
      </pc:sldChg>
      <pc:sldChg chg="add">
        <pc:chgData name="Christie Barron" userId="2542ad4a-83a4-436e-9c10-f285d4b92b48" providerId="ADAL" clId="{4258FFA3-3879-C84B-B2A5-C0D7044950D1}" dt="2023-04-16T01:08:13.449" v="534"/>
        <pc:sldMkLst>
          <pc:docMk/>
          <pc:sldMk cId="2315134101" sldId="267"/>
        </pc:sldMkLst>
      </pc:sldChg>
      <pc:sldChg chg="add">
        <pc:chgData name="Christie Barron" userId="2542ad4a-83a4-436e-9c10-f285d4b92b48" providerId="ADAL" clId="{4258FFA3-3879-C84B-B2A5-C0D7044950D1}" dt="2023-04-16T01:08:13.625" v="535"/>
        <pc:sldMkLst>
          <pc:docMk/>
          <pc:sldMk cId="1017894867" sldId="268"/>
        </pc:sldMkLst>
      </pc:sldChg>
      <pc:sldChg chg="add">
        <pc:chgData name="Christie Barron" userId="2542ad4a-83a4-436e-9c10-f285d4b92b48" providerId="ADAL" clId="{4258FFA3-3879-C84B-B2A5-C0D7044950D1}" dt="2023-04-16T01:08:13.772" v="536"/>
        <pc:sldMkLst>
          <pc:docMk/>
          <pc:sldMk cId="1066048540" sldId="269"/>
        </pc:sldMkLst>
      </pc:sldChg>
      <pc:sldChg chg="addSp modSp add">
        <pc:chgData name="Christie Barron" userId="2542ad4a-83a4-436e-9c10-f285d4b92b48" providerId="ADAL" clId="{4258FFA3-3879-C84B-B2A5-C0D7044950D1}" dt="2023-04-16T01:09:41.386" v="538"/>
        <pc:sldMkLst>
          <pc:docMk/>
          <pc:sldMk cId="2373552799" sldId="270"/>
        </pc:sldMkLst>
        <pc:picChg chg="add mod">
          <ac:chgData name="Christie Barron" userId="2542ad4a-83a4-436e-9c10-f285d4b92b48" providerId="ADAL" clId="{4258FFA3-3879-C84B-B2A5-C0D7044950D1}" dt="2023-04-16T01:09:41.386" v="538"/>
          <ac:picMkLst>
            <pc:docMk/>
            <pc:sldMk cId="2373552799" sldId="270"/>
            <ac:picMk id="4" creationId="{A861F67B-C524-A1D9-0B13-E3269CC805F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411DB8-7BE8-E74A-B38F-97260AF0F1EB}" type="doc">
      <dgm:prSet loTypeId="urn:microsoft.com/office/officeart/2008/layout/HorizontalMultiLevelHierarchy" loCatId="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554DB4C-55FD-2646-96A0-F9B701A2D607}">
      <dgm:prSet phldrT="[Text]"/>
      <dgm:spPr/>
      <dgm:t>
        <a:bodyPr/>
        <a:lstStyle/>
        <a:p>
          <a:r>
            <a:rPr lang="en-US" b="1" dirty="0"/>
            <a:t>G-DINA Model</a:t>
          </a:r>
        </a:p>
      </dgm:t>
    </dgm:pt>
    <dgm:pt modelId="{A0719AF9-851F-3D4B-9A53-C071D55DBBF4}" type="parTrans" cxnId="{8917B7C9-100B-A946-8956-ADB9D7BB274E}">
      <dgm:prSet/>
      <dgm:spPr/>
      <dgm:t>
        <a:bodyPr/>
        <a:lstStyle/>
        <a:p>
          <a:endParaRPr lang="en-US"/>
        </a:p>
      </dgm:t>
    </dgm:pt>
    <dgm:pt modelId="{F38F00B1-E8CC-024F-BFB0-6A5E4BB296D8}" type="sibTrans" cxnId="{8917B7C9-100B-A946-8956-ADB9D7BB274E}">
      <dgm:prSet/>
      <dgm:spPr/>
      <dgm:t>
        <a:bodyPr/>
        <a:lstStyle/>
        <a:p>
          <a:endParaRPr lang="en-US"/>
        </a:p>
      </dgm:t>
    </dgm:pt>
    <dgm:pt modelId="{41626A6F-D108-2A47-8D2B-838F474C904B}">
      <dgm:prSet phldrT="[Text]"/>
      <dgm:spPr/>
      <dgm:t>
        <a:bodyPr/>
        <a:lstStyle/>
        <a:p>
          <a:r>
            <a:rPr lang="en-US" b="1" dirty="0"/>
            <a:t>Dina</a:t>
          </a:r>
        </a:p>
      </dgm:t>
    </dgm:pt>
    <dgm:pt modelId="{22FA1A35-F49C-7F42-B54B-ED79E798DD4F}" type="parTrans" cxnId="{006AEDED-0FA5-B64B-9E58-2CCD95836E47}">
      <dgm:prSet/>
      <dgm:spPr/>
      <dgm:t>
        <a:bodyPr/>
        <a:lstStyle/>
        <a:p>
          <a:endParaRPr lang="en-US"/>
        </a:p>
      </dgm:t>
    </dgm:pt>
    <dgm:pt modelId="{66F3092E-AF3D-C943-8A8C-CAB6CED34E03}" type="sibTrans" cxnId="{006AEDED-0FA5-B64B-9E58-2CCD95836E47}">
      <dgm:prSet/>
      <dgm:spPr/>
      <dgm:t>
        <a:bodyPr/>
        <a:lstStyle/>
        <a:p>
          <a:endParaRPr lang="en-US"/>
        </a:p>
      </dgm:t>
    </dgm:pt>
    <dgm:pt modelId="{1F086EB9-2BDF-5649-AEC2-7A039E8B6E0F}">
      <dgm:prSet phldrT="[Text]"/>
      <dgm:spPr/>
      <dgm:t>
        <a:bodyPr/>
        <a:lstStyle/>
        <a:p>
          <a:r>
            <a:rPr lang="en-US" b="1" dirty="0"/>
            <a:t>Dino</a:t>
          </a:r>
        </a:p>
      </dgm:t>
    </dgm:pt>
    <dgm:pt modelId="{0963CE46-614E-2D43-BFFC-FF5D17108410}" type="parTrans" cxnId="{F18C622D-D7FD-7845-AA5C-9B21DEC87C33}">
      <dgm:prSet/>
      <dgm:spPr/>
      <dgm:t>
        <a:bodyPr/>
        <a:lstStyle/>
        <a:p>
          <a:endParaRPr lang="en-US"/>
        </a:p>
      </dgm:t>
    </dgm:pt>
    <dgm:pt modelId="{A1E4FE32-2197-904E-86E1-9D82587D8CA0}" type="sibTrans" cxnId="{F18C622D-D7FD-7845-AA5C-9B21DEC87C33}">
      <dgm:prSet/>
      <dgm:spPr/>
      <dgm:t>
        <a:bodyPr/>
        <a:lstStyle/>
        <a:p>
          <a:endParaRPr lang="en-US"/>
        </a:p>
      </dgm:t>
    </dgm:pt>
    <dgm:pt modelId="{9326BBA9-DF6E-2E4A-B4F8-35DF4BF89286}">
      <dgm:prSet phldrT="[Text]"/>
      <dgm:spPr/>
      <dgm:t>
        <a:bodyPr/>
        <a:lstStyle/>
        <a:p>
          <a:r>
            <a:rPr lang="en-US" b="1" dirty="0"/>
            <a:t>A-CDM</a:t>
          </a:r>
        </a:p>
      </dgm:t>
    </dgm:pt>
    <dgm:pt modelId="{BF2ACB7F-706E-B642-A6C5-28ED3B06E906}" type="parTrans" cxnId="{A0D46358-0765-ED49-A9D8-9C140A9A83FD}">
      <dgm:prSet/>
      <dgm:spPr/>
      <dgm:t>
        <a:bodyPr/>
        <a:lstStyle/>
        <a:p>
          <a:endParaRPr lang="en-US"/>
        </a:p>
      </dgm:t>
    </dgm:pt>
    <dgm:pt modelId="{CC97E20B-CDEC-9C4D-B5D7-19266372E084}" type="sibTrans" cxnId="{A0D46358-0765-ED49-A9D8-9C140A9A83FD}">
      <dgm:prSet/>
      <dgm:spPr/>
      <dgm:t>
        <a:bodyPr/>
        <a:lstStyle/>
        <a:p>
          <a:endParaRPr lang="en-US"/>
        </a:p>
      </dgm:t>
    </dgm:pt>
    <dgm:pt modelId="{8346911B-918B-A648-8CCD-E658E1254563}">
      <dgm:prSet phldrT="[Text]"/>
      <dgm:spPr/>
      <dgm:t>
        <a:bodyPr/>
        <a:lstStyle/>
        <a:p>
          <a:r>
            <a:rPr lang="en-US" b="1" dirty="0"/>
            <a:t>LLM/C-RUM</a:t>
          </a:r>
        </a:p>
      </dgm:t>
    </dgm:pt>
    <dgm:pt modelId="{915DBBAF-E3A1-E14C-A53F-58F2E666666D}" type="parTrans" cxnId="{8C3E81A3-62DF-BC45-A7D7-332BA9E2EEE9}">
      <dgm:prSet/>
      <dgm:spPr/>
      <dgm:t>
        <a:bodyPr/>
        <a:lstStyle/>
        <a:p>
          <a:endParaRPr lang="en-US"/>
        </a:p>
      </dgm:t>
    </dgm:pt>
    <dgm:pt modelId="{EA2E95CD-E65F-774C-A9D6-041E534D4289}" type="sibTrans" cxnId="{8C3E81A3-62DF-BC45-A7D7-332BA9E2EEE9}">
      <dgm:prSet/>
      <dgm:spPr/>
      <dgm:t>
        <a:bodyPr/>
        <a:lstStyle/>
        <a:p>
          <a:endParaRPr lang="en-US"/>
        </a:p>
      </dgm:t>
    </dgm:pt>
    <dgm:pt modelId="{8EB10DFB-C208-E242-AC73-9465B9B8C72E}">
      <dgm:prSet phldrT="[Text]"/>
      <dgm:spPr/>
      <dgm:t>
        <a:bodyPr/>
        <a:lstStyle/>
        <a:p>
          <a:r>
            <a:rPr lang="en-US" b="1" dirty="0"/>
            <a:t>R-RUM</a:t>
          </a:r>
        </a:p>
      </dgm:t>
    </dgm:pt>
    <dgm:pt modelId="{5D544EE5-6E1F-984B-B91F-D32A9AE3D74E}" type="parTrans" cxnId="{36186F68-710B-B248-80F3-47F08D9C286B}">
      <dgm:prSet/>
      <dgm:spPr/>
      <dgm:t>
        <a:bodyPr/>
        <a:lstStyle/>
        <a:p>
          <a:endParaRPr lang="en-US"/>
        </a:p>
      </dgm:t>
    </dgm:pt>
    <dgm:pt modelId="{BE23F9EA-C027-F047-B17D-9D783A600F34}" type="sibTrans" cxnId="{36186F68-710B-B248-80F3-47F08D9C286B}">
      <dgm:prSet/>
      <dgm:spPr/>
      <dgm:t>
        <a:bodyPr/>
        <a:lstStyle/>
        <a:p>
          <a:endParaRPr lang="en-US"/>
        </a:p>
      </dgm:t>
    </dgm:pt>
    <dgm:pt modelId="{0859FAD7-2161-0F44-93F0-97E34F449030}" type="pres">
      <dgm:prSet presAssocID="{19411DB8-7BE8-E74A-B38F-97260AF0F1E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C45E3AD-888D-274A-8494-21DE85ECBDFE}" type="pres">
      <dgm:prSet presAssocID="{5554DB4C-55FD-2646-96A0-F9B701A2D607}" presName="root1" presStyleCnt="0"/>
      <dgm:spPr/>
    </dgm:pt>
    <dgm:pt modelId="{CF0952E3-AC49-314D-9962-32061268205E}" type="pres">
      <dgm:prSet presAssocID="{5554DB4C-55FD-2646-96A0-F9B701A2D607}" presName="LevelOneTextNode" presStyleLbl="node0" presStyleIdx="0" presStyleCnt="1">
        <dgm:presLayoutVars>
          <dgm:chPref val="3"/>
        </dgm:presLayoutVars>
      </dgm:prSet>
      <dgm:spPr/>
    </dgm:pt>
    <dgm:pt modelId="{BAA65F6C-B978-1444-93C7-E06D29F11D91}" type="pres">
      <dgm:prSet presAssocID="{5554DB4C-55FD-2646-96A0-F9B701A2D607}" presName="level2hierChild" presStyleCnt="0"/>
      <dgm:spPr/>
    </dgm:pt>
    <dgm:pt modelId="{7FE373D1-B8B6-8548-91BA-519A68B4C477}" type="pres">
      <dgm:prSet presAssocID="{22FA1A35-F49C-7F42-B54B-ED79E798DD4F}" presName="conn2-1" presStyleLbl="parChTrans1D2" presStyleIdx="0" presStyleCnt="5"/>
      <dgm:spPr/>
    </dgm:pt>
    <dgm:pt modelId="{AD6683B0-89BC-BC45-BBBB-383F4844F416}" type="pres">
      <dgm:prSet presAssocID="{22FA1A35-F49C-7F42-B54B-ED79E798DD4F}" presName="connTx" presStyleLbl="parChTrans1D2" presStyleIdx="0" presStyleCnt="5"/>
      <dgm:spPr/>
    </dgm:pt>
    <dgm:pt modelId="{53261139-9354-3642-A8AD-CEBA0E4B68F8}" type="pres">
      <dgm:prSet presAssocID="{41626A6F-D108-2A47-8D2B-838F474C904B}" presName="root2" presStyleCnt="0"/>
      <dgm:spPr/>
    </dgm:pt>
    <dgm:pt modelId="{AB37647A-EDD0-5E49-98F8-39BAB1DC6631}" type="pres">
      <dgm:prSet presAssocID="{41626A6F-D108-2A47-8D2B-838F474C904B}" presName="LevelTwoTextNode" presStyleLbl="node2" presStyleIdx="0" presStyleCnt="5">
        <dgm:presLayoutVars>
          <dgm:chPref val="3"/>
        </dgm:presLayoutVars>
      </dgm:prSet>
      <dgm:spPr/>
    </dgm:pt>
    <dgm:pt modelId="{D8A506E8-BE90-FA43-A760-14C3245EF69E}" type="pres">
      <dgm:prSet presAssocID="{41626A6F-D108-2A47-8D2B-838F474C904B}" presName="level3hierChild" presStyleCnt="0"/>
      <dgm:spPr/>
    </dgm:pt>
    <dgm:pt modelId="{41BA08C8-8696-CA49-A5CB-3CC5E96CAB64}" type="pres">
      <dgm:prSet presAssocID="{0963CE46-614E-2D43-BFFC-FF5D17108410}" presName="conn2-1" presStyleLbl="parChTrans1D2" presStyleIdx="1" presStyleCnt="5"/>
      <dgm:spPr/>
    </dgm:pt>
    <dgm:pt modelId="{DD377FAD-A6B5-5B4E-BE1A-F1D3821CDAC1}" type="pres">
      <dgm:prSet presAssocID="{0963CE46-614E-2D43-BFFC-FF5D17108410}" presName="connTx" presStyleLbl="parChTrans1D2" presStyleIdx="1" presStyleCnt="5"/>
      <dgm:spPr/>
    </dgm:pt>
    <dgm:pt modelId="{DB5102CE-12F5-2543-A6F4-847274FE9F0F}" type="pres">
      <dgm:prSet presAssocID="{1F086EB9-2BDF-5649-AEC2-7A039E8B6E0F}" presName="root2" presStyleCnt="0"/>
      <dgm:spPr/>
    </dgm:pt>
    <dgm:pt modelId="{031B6EB6-A7F3-2546-ADCF-AF8C65F78756}" type="pres">
      <dgm:prSet presAssocID="{1F086EB9-2BDF-5649-AEC2-7A039E8B6E0F}" presName="LevelTwoTextNode" presStyleLbl="node2" presStyleIdx="1" presStyleCnt="5">
        <dgm:presLayoutVars>
          <dgm:chPref val="3"/>
        </dgm:presLayoutVars>
      </dgm:prSet>
      <dgm:spPr/>
    </dgm:pt>
    <dgm:pt modelId="{A8346C33-07E7-DD40-8833-080877C3AED6}" type="pres">
      <dgm:prSet presAssocID="{1F086EB9-2BDF-5649-AEC2-7A039E8B6E0F}" presName="level3hierChild" presStyleCnt="0"/>
      <dgm:spPr/>
    </dgm:pt>
    <dgm:pt modelId="{5DC02CE5-F3F8-D943-AD85-33D1F088AF1C}" type="pres">
      <dgm:prSet presAssocID="{BF2ACB7F-706E-B642-A6C5-28ED3B06E906}" presName="conn2-1" presStyleLbl="parChTrans1D2" presStyleIdx="2" presStyleCnt="5"/>
      <dgm:spPr/>
    </dgm:pt>
    <dgm:pt modelId="{98F34BF7-9509-8D4E-8CBA-32604AB4798C}" type="pres">
      <dgm:prSet presAssocID="{BF2ACB7F-706E-B642-A6C5-28ED3B06E906}" presName="connTx" presStyleLbl="parChTrans1D2" presStyleIdx="2" presStyleCnt="5"/>
      <dgm:spPr/>
    </dgm:pt>
    <dgm:pt modelId="{FD378BD0-119B-694F-8A82-C42558C15CAB}" type="pres">
      <dgm:prSet presAssocID="{9326BBA9-DF6E-2E4A-B4F8-35DF4BF89286}" presName="root2" presStyleCnt="0"/>
      <dgm:spPr/>
    </dgm:pt>
    <dgm:pt modelId="{6ED2A705-7DFE-8941-9A03-F626044BED6C}" type="pres">
      <dgm:prSet presAssocID="{9326BBA9-DF6E-2E4A-B4F8-35DF4BF89286}" presName="LevelTwoTextNode" presStyleLbl="node2" presStyleIdx="2" presStyleCnt="5">
        <dgm:presLayoutVars>
          <dgm:chPref val="3"/>
        </dgm:presLayoutVars>
      </dgm:prSet>
      <dgm:spPr/>
    </dgm:pt>
    <dgm:pt modelId="{6C12BB5C-559C-B54E-A075-AFA7EFC66DE6}" type="pres">
      <dgm:prSet presAssocID="{9326BBA9-DF6E-2E4A-B4F8-35DF4BF89286}" presName="level3hierChild" presStyleCnt="0"/>
      <dgm:spPr/>
    </dgm:pt>
    <dgm:pt modelId="{9DCC08D0-B7C9-0C40-BEAC-213F4726F886}" type="pres">
      <dgm:prSet presAssocID="{915DBBAF-E3A1-E14C-A53F-58F2E666666D}" presName="conn2-1" presStyleLbl="parChTrans1D2" presStyleIdx="3" presStyleCnt="5"/>
      <dgm:spPr/>
    </dgm:pt>
    <dgm:pt modelId="{84599C31-53EE-2442-876E-AE737CB1346E}" type="pres">
      <dgm:prSet presAssocID="{915DBBAF-E3A1-E14C-A53F-58F2E666666D}" presName="connTx" presStyleLbl="parChTrans1D2" presStyleIdx="3" presStyleCnt="5"/>
      <dgm:spPr/>
    </dgm:pt>
    <dgm:pt modelId="{9AF771B7-EC18-D243-8573-CA08ADE6A339}" type="pres">
      <dgm:prSet presAssocID="{8346911B-918B-A648-8CCD-E658E1254563}" presName="root2" presStyleCnt="0"/>
      <dgm:spPr/>
    </dgm:pt>
    <dgm:pt modelId="{87063340-CC9E-4743-B334-420334491DE0}" type="pres">
      <dgm:prSet presAssocID="{8346911B-918B-A648-8CCD-E658E1254563}" presName="LevelTwoTextNode" presStyleLbl="node2" presStyleIdx="3" presStyleCnt="5">
        <dgm:presLayoutVars>
          <dgm:chPref val="3"/>
        </dgm:presLayoutVars>
      </dgm:prSet>
      <dgm:spPr/>
    </dgm:pt>
    <dgm:pt modelId="{44EA8397-83CE-9347-9820-1B8C561FF94A}" type="pres">
      <dgm:prSet presAssocID="{8346911B-918B-A648-8CCD-E658E1254563}" presName="level3hierChild" presStyleCnt="0"/>
      <dgm:spPr/>
    </dgm:pt>
    <dgm:pt modelId="{F2136074-814B-B645-BAB6-2ADD776BFE99}" type="pres">
      <dgm:prSet presAssocID="{5D544EE5-6E1F-984B-B91F-D32A9AE3D74E}" presName="conn2-1" presStyleLbl="parChTrans1D2" presStyleIdx="4" presStyleCnt="5"/>
      <dgm:spPr/>
    </dgm:pt>
    <dgm:pt modelId="{CD77698D-D395-BB40-8013-2E0B10AC7653}" type="pres">
      <dgm:prSet presAssocID="{5D544EE5-6E1F-984B-B91F-D32A9AE3D74E}" presName="connTx" presStyleLbl="parChTrans1D2" presStyleIdx="4" presStyleCnt="5"/>
      <dgm:spPr/>
    </dgm:pt>
    <dgm:pt modelId="{0753ABAC-8BFA-E544-B6CD-1E698BCC6017}" type="pres">
      <dgm:prSet presAssocID="{8EB10DFB-C208-E242-AC73-9465B9B8C72E}" presName="root2" presStyleCnt="0"/>
      <dgm:spPr/>
    </dgm:pt>
    <dgm:pt modelId="{C040843F-82C4-AC48-AD3E-A76F0B3B1710}" type="pres">
      <dgm:prSet presAssocID="{8EB10DFB-C208-E242-AC73-9465B9B8C72E}" presName="LevelTwoTextNode" presStyleLbl="node2" presStyleIdx="4" presStyleCnt="5">
        <dgm:presLayoutVars>
          <dgm:chPref val="3"/>
        </dgm:presLayoutVars>
      </dgm:prSet>
      <dgm:spPr/>
    </dgm:pt>
    <dgm:pt modelId="{816AE0F8-0370-314C-990D-62251DA39701}" type="pres">
      <dgm:prSet presAssocID="{8EB10DFB-C208-E242-AC73-9465B9B8C72E}" presName="level3hierChild" presStyleCnt="0"/>
      <dgm:spPr/>
    </dgm:pt>
  </dgm:ptLst>
  <dgm:cxnLst>
    <dgm:cxn modelId="{4D72D101-D580-E444-ABA3-EAA3AC5A834E}" type="presOf" srcId="{915DBBAF-E3A1-E14C-A53F-58F2E666666D}" destId="{9DCC08D0-B7C9-0C40-BEAC-213F4726F886}" srcOrd="0" destOrd="0" presId="urn:microsoft.com/office/officeart/2008/layout/HorizontalMultiLevelHierarchy"/>
    <dgm:cxn modelId="{66DC7F11-8E15-8F48-8D06-0E6EC1693EC2}" type="presOf" srcId="{BF2ACB7F-706E-B642-A6C5-28ED3B06E906}" destId="{5DC02CE5-F3F8-D943-AD85-33D1F088AF1C}" srcOrd="0" destOrd="0" presId="urn:microsoft.com/office/officeart/2008/layout/HorizontalMultiLevelHierarchy"/>
    <dgm:cxn modelId="{04ACF812-A33A-EE4B-8BA4-5105206FC6AA}" type="presOf" srcId="{22FA1A35-F49C-7F42-B54B-ED79E798DD4F}" destId="{7FE373D1-B8B6-8548-91BA-519A68B4C477}" srcOrd="0" destOrd="0" presId="urn:microsoft.com/office/officeart/2008/layout/HorizontalMultiLevelHierarchy"/>
    <dgm:cxn modelId="{3163141B-E132-3844-BB7F-3913919F375A}" type="presOf" srcId="{8EB10DFB-C208-E242-AC73-9465B9B8C72E}" destId="{C040843F-82C4-AC48-AD3E-A76F0B3B1710}" srcOrd="0" destOrd="0" presId="urn:microsoft.com/office/officeart/2008/layout/HorizontalMultiLevelHierarchy"/>
    <dgm:cxn modelId="{80CD411C-5344-F04B-B0FA-65B9E0DF78CB}" type="presOf" srcId="{BF2ACB7F-706E-B642-A6C5-28ED3B06E906}" destId="{98F34BF7-9509-8D4E-8CBA-32604AB4798C}" srcOrd="1" destOrd="0" presId="urn:microsoft.com/office/officeart/2008/layout/HorizontalMultiLevelHierarchy"/>
    <dgm:cxn modelId="{F18C622D-D7FD-7845-AA5C-9B21DEC87C33}" srcId="{5554DB4C-55FD-2646-96A0-F9B701A2D607}" destId="{1F086EB9-2BDF-5649-AEC2-7A039E8B6E0F}" srcOrd="1" destOrd="0" parTransId="{0963CE46-614E-2D43-BFFC-FF5D17108410}" sibTransId="{A1E4FE32-2197-904E-86E1-9D82587D8CA0}"/>
    <dgm:cxn modelId="{764B9346-A7A5-CF4B-A879-58C8B4C9E778}" type="presOf" srcId="{5554DB4C-55FD-2646-96A0-F9B701A2D607}" destId="{CF0952E3-AC49-314D-9962-32061268205E}" srcOrd="0" destOrd="0" presId="urn:microsoft.com/office/officeart/2008/layout/HorizontalMultiLevelHierarchy"/>
    <dgm:cxn modelId="{C348E74E-0969-8F41-BDB5-DA900031187C}" type="presOf" srcId="{5D544EE5-6E1F-984B-B91F-D32A9AE3D74E}" destId="{F2136074-814B-B645-BAB6-2ADD776BFE99}" srcOrd="0" destOrd="0" presId="urn:microsoft.com/office/officeart/2008/layout/HorizontalMultiLevelHierarchy"/>
    <dgm:cxn modelId="{A0D46358-0765-ED49-A9D8-9C140A9A83FD}" srcId="{5554DB4C-55FD-2646-96A0-F9B701A2D607}" destId="{9326BBA9-DF6E-2E4A-B4F8-35DF4BF89286}" srcOrd="2" destOrd="0" parTransId="{BF2ACB7F-706E-B642-A6C5-28ED3B06E906}" sibTransId="{CC97E20B-CDEC-9C4D-B5D7-19266372E084}"/>
    <dgm:cxn modelId="{0FAABA58-4A1D-FA40-93F7-30B19FF5E7D7}" type="presOf" srcId="{9326BBA9-DF6E-2E4A-B4F8-35DF4BF89286}" destId="{6ED2A705-7DFE-8941-9A03-F626044BED6C}" srcOrd="0" destOrd="0" presId="urn:microsoft.com/office/officeart/2008/layout/HorizontalMultiLevelHierarchy"/>
    <dgm:cxn modelId="{36186F68-710B-B248-80F3-47F08D9C286B}" srcId="{5554DB4C-55FD-2646-96A0-F9B701A2D607}" destId="{8EB10DFB-C208-E242-AC73-9465B9B8C72E}" srcOrd="4" destOrd="0" parTransId="{5D544EE5-6E1F-984B-B91F-D32A9AE3D74E}" sibTransId="{BE23F9EA-C027-F047-B17D-9D783A600F34}"/>
    <dgm:cxn modelId="{20B17170-C75C-AC41-9D54-228EF96F4F2B}" type="presOf" srcId="{5D544EE5-6E1F-984B-B91F-D32A9AE3D74E}" destId="{CD77698D-D395-BB40-8013-2E0B10AC7653}" srcOrd="1" destOrd="0" presId="urn:microsoft.com/office/officeart/2008/layout/HorizontalMultiLevelHierarchy"/>
    <dgm:cxn modelId="{AE0BFC7B-30B8-EC42-A596-0AFB21C84CA9}" type="presOf" srcId="{8346911B-918B-A648-8CCD-E658E1254563}" destId="{87063340-CC9E-4743-B334-420334491DE0}" srcOrd="0" destOrd="0" presId="urn:microsoft.com/office/officeart/2008/layout/HorizontalMultiLevelHierarchy"/>
    <dgm:cxn modelId="{962FB680-09C6-F34F-BB2C-B71AF32A2C07}" type="presOf" srcId="{1F086EB9-2BDF-5649-AEC2-7A039E8B6E0F}" destId="{031B6EB6-A7F3-2546-ADCF-AF8C65F78756}" srcOrd="0" destOrd="0" presId="urn:microsoft.com/office/officeart/2008/layout/HorizontalMultiLevelHierarchy"/>
    <dgm:cxn modelId="{BCF7B09B-2F4D-7B47-ABDA-DA076FD2B6EE}" type="presOf" srcId="{0963CE46-614E-2D43-BFFC-FF5D17108410}" destId="{DD377FAD-A6B5-5B4E-BE1A-F1D3821CDAC1}" srcOrd="1" destOrd="0" presId="urn:microsoft.com/office/officeart/2008/layout/HorizontalMultiLevelHierarchy"/>
    <dgm:cxn modelId="{F8120DA2-1C10-E14B-B186-DAAE4ACA98AE}" type="presOf" srcId="{22FA1A35-F49C-7F42-B54B-ED79E798DD4F}" destId="{AD6683B0-89BC-BC45-BBBB-383F4844F416}" srcOrd="1" destOrd="0" presId="urn:microsoft.com/office/officeart/2008/layout/HorizontalMultiLevelHierarchy"/>
    <dgm:cxn modelId="{8C3E81A3-62DF-BC45-A7D7-332BA9E2EEE9}" srcId="{5554DB4C-55FD-2646-96A0-F9B701A2D607}" destId="{8346911B-918B-A648-8CCD-E658E1254563}" srcOrd="3" destOrd="0" parTransId="{915DBBAF-E3A1-E14C-A53F-58F2E666666D}" sibTransId="{EA2E95CD-E65F-774C-A9D6-041E534D4289}"/>
    <dgm:cxn modelId="{FD6401A6-4810-6E41-84F7-49781A0F2D25}" type="presOf" srcId="{915DBBAF-E3A1-E14C-A53F-58F2E666666D}" destId="{84599C31-53EE-2442-876E-AE737CB1346E}" srcOrd="1" destOrd="0" presId="urn:microsoft.com/office/officeart/2008/layout/HorizontalMultiLevelHierarchy"/>
    <dgm:cxn modelId="{2D5B79C5-7E16-1447-A238-6D5773198C60}" type="presOf" srcId="{41626A6F-D108-2A47-8D2B-838F474C904B}" destId="{AB37647A-EDD0-5E49-98F8-39BAB1DC6631}" srcOrd="0" destOrd="0" presId="urn:microsoft.com/office/officeart/2008/layout/HorizontalMultiLevelHierarchy"/>
    <dgm:cxn modelId="{8917B7C9-100B-A946-8956-ADB9D7BB274E}" srcId="{19411DB8-7BE8-E74A-B38F-97260AF0F1EB}" destId="{5554DB4C-55FD-2646-96A0-F9B701A2D607}" srcOrd="0" destOrd="0" parTransId="{A0719AF9-851F-3D4B-9A53-C071D55DBBF4}" sibTransId="{F38F00B1-E8CC-024F-BFB0-6A5E4BB296D8}"/>
    <dgm:cxn modelId="{0EEBCAD0-1C61-994D-96DD-1C94FD7CD82D}" type="presOf" srcId="{0963CE46-614E-2D43-BFFC-FF5D17108410}" destId="{41BA08C8-8696-CA49-A5CB-3CC5E96CAB64}" srcOrd="0" destOrd="0" presId="urn:microsoft.com/office/officeart/2008/layout/HorizontalMultiLevelHierarchy"/>
    <dgm:cxn modelId="{5B6FA1E6-91DE-BF47-B9A1-1C3E05A856D9}" type="presOf" srcId="{19411DB8-7BE8-E74A-B38F-97260AF0F1EB}" destId="{0859FAD7-2161-0F44-93F0-97E34F449030}" srcOrd="0" destOrd="0" presId="urn:microsoft.com/office/officeart/2008/layout/HorizontalMultiLevelHierarchy"/>
    <dgm:cxn modelId="{006AEDED-0FA5-B64B-9E58-2CCD95836E47}" srcId="{5554DB4C-55FD-2646-96A0-F9B701A2D607}" destId="{41626A6F-D108-2A47-8D2B-838F474C904B}" srcOrd="0" destOrd="0" parTransId="{22FA1A35-F49C-7F42-B54B-ED79E798DD4F}" sibTransId="{66F3092E-AF3D-C943-8A8C-CAB6CED34E03}"/>
    <dgm:cxn modelId="{46EC6EF0-31A1-5843-B487-B95F58CBFFC0}" type="presParOf" srcId="{0859FAD7-2161-0F44-93F0-97E34F449030}" destId="{6C45E3AD-888D-274A-8494-21DE85ECBDFE}" srcOrd="0" destOrd="0" presId="urn:microsoft.com/office/officeart/2008/layout/HorizontalMultiLevelHierarchy"/>
    <dgm:cxn modelId="{5D53784E-FDCE-1146-940B-6C50BD4FC1EE}" type="presParOf" srcId="{6C45E3AD-888D-274A-8494-21DE85ECBDFE}" destId="{CF0952E3-AC49-314D-9962-32061268205E}" srcOrd="0" destOrd="0" presId="urn:microsoft.com/office/officeart/2008/layout/HorizontalMultiLevelHierarchy"/>
    <dgm:cxn modelId="{A965187D-3993-4443-A9A5-130CD5AD3045}" type="presParOf" srcId="{6C45E3AD-888D-274A-8494-21DE85ECBDFE}" destId="{BAA65F6C-B978-1444-93C7-E06D29F11D91}" srcOrd="1" destOrd="0" presId="urn:microsoft.com/office/officeart/2008/layout/HorizontalMultiLevelHierarchy"/>
    <dgm:cxn modelId="{7EA31471-38AD-5E46-95E6-1FBE4C65DE2A}" type="presParOf" srcId="{BAA65F6C-B978-1444-93C7-E06D29F11D91}" destId="{7FE373D1-B8B6-8548-91BA-519A68B4C477}" srcOrd="0" destOrd="0" presId="urn:microsoft.com/office/officeart/2008/layout/HorizontalMultiLevelHierarchy"/>
    <dgm:cxn modelId="{7054E6E1-B6F5-5443-B049-936629ADB7A3}" type="presParOf" srcId="{7FE373D1-B8B6-8548-91BA-519A68B4C477}" destId="{AD6683B0-89BC-BC45-BBBB-383F4844F416}" srcOrd="0" destOrd="0" presId="urn:microsoft.com/office/officeart/2008/layout/HorizontalMultiLevelHierarchy"/>
    <dgm:cxn modelId="{C1AD522F-D695-B247-8923-2943B5939A14}" type="presParOf" srcId="{BAA65F6C-B978-1444-93C7-E06D29F11D91}" destId="{53261139-9354-3642-A8AD-CEBA0E4B68F8}" srcOrd="1" destOrd="0" presId="urn:microsoft.com/office/officeart/2008/layout/HorizontalMultiLevelHierarchy"/>
    <dgm:cxn modelId="{EF138A55-EEEB-C447-8437-2AD462356AC3}" type="presParOf" srcId="{53261139-9354-3642-A8AD-CEBA0E4B68F8}" destId="{AB37647A-EDD0-5E49-98F8-39BAB1DC6631}" srcOrd="0" destOrd="0" presId="urn:microsoft.com/office/officeart/2008/layout/HorizontalMultiLevelHierarchy"/>
    <dgm:cxn modelId="{6556CB61-4C0D-E347-8E10-D3B733E48857}" type="presParOf" srcId="{53261139-9354-3642-A8AD-CEBA0E4B68F8}" destId="{D8A506E8-BE90-FA43-A760-14C3245EF69E}" srcOrd="1" destOrd="0" presId="urn:microsoft.com/office/officeart/2008/layout/HorizontalMultiLevelHierarchy"/>
    <dgm:cxn modelId="{7F6D9D8F-E474-8B46-897C-1083CEBF7725}" type="presParOf" srcId="{BAA65F6C-B978-1444-93C7-E06D29F11D91}" destId="{41BA08C8-8696-CA49-A5CB-3CC5E96CAB64}" srcOrd="2" destOrd="0" presId="urn:microsoft.com/office/officeart/2008/layout/HorizontalMultiLevelHierarchy"/>
    <dgm:cxn modelId="{8A5DA096-84C1-554B-A1C8-010D0D472569}" type="presParOf" srcId="{41BA08C8-8696-CA49-A5CB-3CC5E96CAB64}" destId="{DD377FAD-A6B5-5B4E-BE1A-F1D3821CDAC1}" srcOrd="0" destOrd="0" presId="urn:microsoft.com/office/officeart/2008/layout/HorizontalMultiLevelHierarchy"/>
    <dgm:cxn modelId="{C4BD94EE-891A-284D-8074-E51E5DFFACC8}" type="presParOf" srcId="{BAA65F6C-B978-1444-93C7-E06D29F11D91}" destId="{DB5102CE-12F5-2543-A6F4-847274FE9F0F}" srcOrd="3" destOrd="0" presId="urn:microsoft.com/office/officeart/2008/layout/HorizontalMultiLevelHierarchy"/>
    <dgm:cxn modelId="{A9D3DBEB-8887-A247-B9B8-0B961FDC1856}" type="presParOf" srcId="{DB5102CE-12F5-2543-A6F4-847274FE9F0F}" destId="{031B6EB6-A7F3-2546-ADCF-AF8C65F78756}" srcOrd="0" destOrd="0" presId="urn:microsoft.com/office/officeart/2008/layout/HorizontalMultiLevelHierarchy"/>
    <dgm:cxn modelId="{22B6618A-0588-354A-B2A8-FB6D91BD0A02}" type="presParOf" srcId="{DB5102CE-12F5-2543-A6F4-847274FE9F0F}" destId="{A8346C33-07E7-DD40-8833-080877C3AED6}" srcOrd="1" destOrd="0" presId="urn:microsoft.com/office/officeart/2008/layout/HorizontalMultiLevelHierarchy"/>
    <dgm:cxn modelId="{18ADAAB0-4314-DD42-BE61-66B9A46B8B95}" type="presParOf" srcId="{BAA65F6C-B978-1444-93C7-E06D29F11D91}" destId="{5DC02CE5-F3F8-D943-AD85-33D1F088AF1C}" srcOrd="4" destOrd="0" presId="urn:microsoft.com/office/officeart/2008/layout/HorizontalMultiLevelHierarchy"/>
    <dgm:cxn modelId="{BEC2CE65-B1F7-6943-83D6-B366832DD912}" type="presParOf" srcId="{5DC02CE5-F3F8-D943-AD85-33D1F088AF1C}" destId="{98F34BF7-9509-8D4E-8CBA-32604AB4798C}" srcOrd="0" destOrd="0" presId="urn:microsoft.com/office/officeart/2008/layout/HorizontalMultiLevelHierarchy"/>
    <dgm:cxn modelId="{D56599F2-6C4F-BC4A-A5BB-7D3B9E2E2D7E}" type="presParOf" srcId="{BAA65F6C-B978-1444-93C7-E06D29F11D91}" destId="{FD378BD0-119B-694F-8A82-C42558C15CAB}" srcOrd="5" destOrd="0" presId="urn:microsoft.com/office/officeart/2008/layout/HorizontalMultiLevelHierarchy"/>
    <dgm:cxn modelId="{53B8983A-A4D3-EC4D-86C1-5559F5E32E2B}" type="presParOf" srcId="{FD378BD0-119B-694F-8A82-C42558C15CAB}" destId="{6ED2A705-7DFE-8941-9A03-F626044BED6C}" srcOrd="0" destOrd="0" presId="urn:microsoft.com/office/officeart/2008/layout/HorizontalMultiLevelHierarchy"/>
    <dgm:cxn modelId="{67930A41-E09C-2A44-9670-2204C0BA1F4F}" type="presParOf" srcId="{FD378BD0-119B-694F-8A82-C42558C15CAB}" destId="{6C12BB5C-559C-B54E-A075-AFA7EFC66DE6}" srcOrd="1" destOrd="0" presId="urn:microsoft.com/office/officeart/2008/layout/HorizontalMultiLevelHierarchy"/>
    <dgm:cxn modelId="{15C3EF9C-482B-1A4A-BFF2-8DC0AB97C546}" type="presParOf" srcId="{BAA65F6C-B978-1444-93C7-E06D29F11D91}" destId="{9DCC08D0-B7C9-0C40-BEAC-213F4726F886}" srcOrd="6" destOrd="0" presId="urn:microsoft.com/office/officeart/2008/layout/HorizontalMultiLevelHierarchy"/>
    <dgm:cxn modelId="{9B4EA95B-7E3A-A740-B86A-4C46B082EF4B}" type="presParOf" srcId="{9DCC08D0-B7C9-0C40-BEAC-213F4726F886}" destId="{84599C31-53EE-2442-876E-AE737CB1346E}" srcOrd="0" destOrd="0" presId="urn:microsoft.com/office/officeart/2008/layout/HorizontalMultiLevelHierarchy"/>
    <dgm:cxn modelId="{65212A91-4048-3D43-AAE4-1FAA87FBC838}" type="presParOf" srcId="{BAA65F6C-B978-1444-93C7-E06D29F11D91}" destId="{9AF771B7-EC18-D243-8573-CA08ADE6A339}" srcOrd="7" destOrd="0" presId="urn:microsoft.com/office/officeart/2008/layout/HorizontalMultiLevelHierarchy"/>
    <dgm:cxn modelId="{AC2E4F56-1D9C-6741-A14B-F65BA26A2BA3}" type="presParOf" srcId="{9AF771B7-EC18-D243-8573-CA08ADE6A339}" destId="{87063340-CC9E-4743-B334-420334491DE0}" srcOrd="0" destOrd="0" presId="urn:microsoft.com/office/officeart/2008/layout/HorizontalMultiLevelHierarchy"/>
    <dgm:cxn modelId="{A34135B0-8974-EE4A-B97A-FEF9BF4B6BDF}" type="presParOf" srcId="{9AF771B7-EC18-D243-8573-CA08ADE6A339}" destId="{44EA8397-83CE-9347-9820-1B8C561FF94A}" srcOrd="1" destOrd="0" presId="urn:microsoft.com/office/officeart/2008/layout/HorizontalMultiLevelHierarchy"/>
    <dgm:cxn modelId="{F2473A5B-F755-2447-9494-A927CAEB8732}" type="presParOf" srcId="{BAA65F6C-B978-1444-93C7-E06D29F11D91}" destId="{F2136074-814B-B645-BAB6-2ADD776BFE99}" srcOrd="8" destOrd="0" presId="urn:microsoft.com/office/officeart/2008/layout/HorizontalMultiLevelHierarchy"/>
    <dgm:cxn modelId="{8D6A861B-50F2-034D-8E06-B213BDB42273}" type="presParOf" srcId="{F2136074-814B-B645-BAB6-2ADD776BFE99}" destId="{CD77698D-D395-BB40-8013-2E0B10AC7653}" srcOrd="0" destOrd="0" presId="urn:microsoft.com/office/officeart/2008/layout/HorizontalMultiLevelHierarchy"/>
    <dgm:cxn modelId="{06E009F9-FDF1-8E43-B115-E1324E8D6DB9}" type="presParOf" srcId="{BAA65F6C-B978-1444-93C7-E06D29F11D91}" destId="{0753ABAC-8BFA-E544-B6CD-1E698BCC6017}" srcOrd="9" destOrd="0" presId="urn:microsoft.com/office/officeart/2008/layout/HorizontalMultiLevelHierarchy"/>
    <dgm:cxn modelId="{E59D06A2-2601-DF4E-B242-C910D9F952DE}" type="presParOf" srcId="{0753ABAC-8BFA-E544-B6CD-1E698BCC6017}" destId="{C040843F-82C4-AC48-AD3E-A76F0B3B1710}" srcOrd="0" destOrd="0" presId="urn:microsoft.com/office/officeart/2008/layout/HorizontalMultiLevelHierarchy"/>
    <dgm:cxn modelId="{C1281CA0-59AA-4C4F-BE5E-CA849B509FF9}" type="presParOf" srcId="{0753ABAC-8BFA-E544-B6CD-1E698BCC6017}" destId="{816AE0F8-0370-314C-990D-62251DA39701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36074-814B-B645-BAB6-2ADD776BFE99}">
      <dsp:nvSpPr>
        <dsp:cNvPr id="0" name=""/>
        <dsp:cNvSpPr/>
      </dsp:nvSpPr>
      <dsp:spPr>
        <a:xfrm>
          <a:off x="4817774" y="2802731"/>
          <a:ext cx="612696" cy="23349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6348" y="0"/>
              </a:lnTo>
              <a:lnTo>
                <a:pt x="306348" y="2334970"/>
              </a:lnTo>
              <a:lnTo>
                <a:pt x="612696" y="233497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5063771" y="3909866"/>
        <a:ext cx="120700" cy="120700"/>
      </dsp:txXfrm>
    </dsp:sp>
    <dsp:sp modelId="{9DCC08D0-B7C9-0C40-BEAC-213F4726F886}">
      <dsp:nvSpPr>
        <dsp:cNvPr id="0" name=""/>
        <dsp:cNvSpPr/>
      </dsp:nvSpPr>
      <dsp:spPr>
        <a:xfrm>
          <a:off x="4817774" y="2802731"/>
          <a:ext cx="612696" cy="11674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6348" y="0"/>
              </a:lnTo>
              <a:lnTo>
                <a:pt x="306348" y="1167485"/>
              </a:lnTo>
              <a:lnTo>
                <a:pt x="612696" y="116748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91159" y="3353511"/>
        <a:ext cx="65924" cy="65924"/>
      </dsp:txXfrm>
    </dsp:sp>
    <dsp:sp modelId="{5DC02CE5-F3F8-D943-AD85-33D1F088AF1C}">
      <dsp:nvSpPr>
        <dsp:cNvPr id="0" name=""/>
        <dsp:cNvSpPr/>
      </dsp:nvSpPr>
      <dsp:spPr>
        <a:xfrm>
          <a:off x="4817774" y="2757011"/>
          <a:ext cx="6126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2696" y="4572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08804" y="2787414"/>
        <a:ext cx="30634" cy="30634"/>
      </dsp:txXfrm>
    </dsp:sp>
    <dsp:sp modelId="{41BA08C8-8696-CA49-A5CB-3CC5E96CAB64}">
      <dsp:nvSpPr>
        <dsp:cNvPr id="0" name=""/>
        <dsp:cNvSpPr/>
      </dsp:nvSpPr>
      <dsp:spPr>
        <a:xfrm>
          <a:off x="4817774" y="1635246"/>
          <a:ext cx="612696" cy="1167485"/>
        </a:xfrm>
        <a:custGeom>
          <a:avLst/>
          <a:gdLst/>
          <a:ahLst/>
          <a:cxnLst/>
          <a:rect l="0" t="0" r="0" b="0"/>
          <a:pathLst>
            <a:path>
              <a:moveTo>
                <a:pt x="0" y="1167485"/>
              </a:moveTo>
              <a:lnTo>
                <a:pt x="306348" y="1167485"/>
              </a:lnTo>
              <a:lnTo>
                <a:pt x="306348" y="0"/>
              </a:lnTo>
              <a:lnTo>
                <a:pt x="612696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91159" y="2186026"/>
        <a:ext cx="65924" cy="65924"/>
      </dsp:txXfrm>
    </dsp:sp>
    <dsp:sp modelId="{7FE373D1-B8B6-8548-91BA-519A68B4C477}">
      <dsp:nvSpPr>
        <dsp:cNvPr id="0" name=""/>
        <dsp:cNvSpPr/>
      </dsp:nvSpPr>
      <dsp:spPr>
        <a:xfrm>
          <a:off x="4817774" y="467760"/>
          <a:ext cx="612696" cy="2334970"/>
        </a:xfrm>
        <a:custGeom>
          <a:avLst/>
          <a:gdLst/>
          <a:ahLst/>
          <a:cxnLst/>
          <a:rect l="0" t="0" r="0" b="0"/>
          <a:pathLst>
            <a:path>
              <a:moveTo>
                <a:pt x="0" y="2334970"/>
              </a:moveTo>
              <a:lnTo>
                <a:pt x="306348" y="2334970"/>
              </a:lnTo>
              <a:lnTo>
                <a:pt x="306348" y="0"/>
              </a:lnTo>
              <a:lnTo>
                <a:pt x="612696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5063771" y="1574895"/>
        <a:ext cx="120700" cy="120700"/>
      </dsp:txXfrm>
    </dsp:sp>
    <dsp:sp modelId="{CF0952E3-AC49-314D-9962-32061268205E}">
      <dsp:nvSpPr>
        <dsp:cNvPr id="0" name=""/>
        <dsp:cNvSpPr/>
      </dsp:nvSpPr>
      <dsp:spPr>
        <a:xfrm rot="16200000">
          <a:off x="1892915" y="2335737"/>
          <a:ext cx="4915728" cy="93398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b="1" kern="1200" dirty="0"/>
            <a:t>G-DINA Model</a:t>
          </a:r>
        </a:p>
      </dsp:txBody>
      <dsp:txXfrm>
        <a:off x="1892915" y="2335737"/>
        <a:ext cx="4915728" cy="933988"/>
      </dsp:txXfrm>
    </dsp:sp>
    <dsp:sp modelId="{AB37647A-EDD0-5E49-98F8-39BAB1DC6631}">
      <dsp:nvSpPr>
        <dsp:cNvPr id="0" name=""/>
        <dsp:cNvSpPr/>
      </dsp:nvSpPr>
      <dsp:spPr>
        <a:xfrm>
          <a:off x="5430470" y="766"/>
          <a:ext cx="3063481" cy="93398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b="1" kern="1200" dirty="0"/>
            <a:t>Dina</a:t>
          </a:r>
        </a:p>
      </dsp:txBody>
      <dsp:txXfrm>
        <a:off x="5430470" y="766"/>
        <a:ext cx="3063481" cy="933988"/>
      </dsp:txXfrm>
    </dsp:sp>
    <dsp:sp modelId="{031B6EB6-A7F3-2546-ADCF-AF8C65F78756}">
      <dsp:nvSpPr>
        <dsp:cNvPr id="0" name=""/>
        <dsp:cNvSpPr/>
      </dsp:nvSpPr>
      <dsp:spPr>
        <a:xfrm>
          <a:off x="5430470" y="1168251"/>
          <a:ext cx="3063481" cy="93398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b="1" kern="1200" dirty="0"/>
            <a:t>Dino</a:t>
          </a:r>
        </a:p>
      </dsp:txBody>
      <dsp:txXfrm>
        <a:off x="5430470" y="1168251"/>
        <a:ext cx="3063481" cy="933988"/>
      </dsp:txXfrm>
    </dsp:sp>
    <dsp:sp modelId="{6ED2A705-7DFE-8941-9A03-F626044BED6C}">
      <dsp:nvSpPr>
        <dsp:cNvPr id="0" name=""/>
        <dsp:cNvSpPr/>
      </dsp:nvSpPr>
      <dsp:spPr>
        <a:xfrm>
          <a:off x="5430470" y="2335737"/>
          <a:ext cx="3063481" cy="93398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b="1" kern="1200" dirty="0"/>
            <a:t>A-CDM</a:t>
          </a:r>
        </a:p>
      </dsp:txBody>
      <dsp:txXfrm>
        <a:off x="5430470" y="2335737"/>
        <a:ext cx="3063481" cy="933988"/>
      </dsp:txXfrm>
    </dsp:sp>
    <dsp:sp modelId="{87063340-CC9E-4743-B334-420334491DE0}">
      <dsp:nvSpPr>
        <dsp:cNvPr id="0" name=""/>
        <dsp:cNvSpPr/>
      </dsp:nvSpPr>
      <dsp:spPr>
        <a:xfrm>
          <a:off x="5430470" y="3503222"/>
          <a:ext cx="3063481" cy="93398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b="1" kern="1200" dirty="0"/>
            <a:t>LLM/C-RUM</a:t>
          </a:r>
        </a:p>
      </dsp:txBody>
      <dsp:txXfrm>
        <a:off x="5430470" y="3503222"/>
        <a:ext cx="3063481" cy="933988"/>
      </dsp:txXfrm>
    </dsp:sp>
    <dsp:sp modelId="{C040843F-82C4-AC48-AD3E-A76F0B3B1710}">
      <dsp:nvSpPr>
        <dsp:cNvPr id="0" name=""/>
        <dsp:cNvSpPr/>
      </dsp:nvSpPr>
      <dsp:spPr>
        <a:xfrm>
          <a:off x="5430470" y="4670708"/>
          <a:ext cx="3063481" cy="93398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b="1" kern="1200" dirty="0"/>
            <a:t>R-RUM</a:t>
          </a:r>
        </a:p>
      </dsp:txBody>
      <dsp:txXfrm>
        <a:off x="5430470" y="4670708"/>
        <a:ext cx="3063481" cy="9339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CABB8-D6E3-5E4A-D352-39E2203EC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F6DEA-7CCD-231B-2A1B-98FD38C87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F8B6C-2233-CE4D-FBC5-F015007CF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5549-9AA4-8C49-8E6A-CF866D0D2BDB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8D61F-400C-9D32-A17D-03C5F288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8B6AA-BABD-4731-76DC-B17433D6A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6233-5C0A-0E49-9A2D-D2AC124F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1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734CE-43F2-9F29-0133-C4F10913F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9B584-92A9-3AB5-A886-2BDEDC227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FAE50-2E69-E074-D482-D5BA916D0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5549-9AA4-8C49-8E6A-CF866D0D2BDB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6E63B-3688-440B-BBC9-A64B98EC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25087-72EB-F19E-8FC2-09A111B4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6233-5C0A-0E49-9A2D-D2AC124F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5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7DB32C-EA20-3F31-0FD6-72435F32A2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375895-2699-B17F-2E11-CED36915E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8F4EC-90CC-0247-59C4-3BB442DD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5549-9AA4-8C49-8E6A-CF866D0D2BDB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B9BB9-3182-7BE7-0C3D-3A9F0C77A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0F8FE-3146-9D8D-C6AF-0376D119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6233-5C0A-0E49-9A2D-D2AC124F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6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60D4-6BC8-8F65-8449-E6364C1E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DE335-9EAF-BB23-7C17-23C02A885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CC960-A844-A161-C1F5-28B0AA453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5549-9AA4-8C49-8E6A-CF866D0D2BDB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0D3E8-C1A4-E247-AABA-7505E49D2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CFFBA-5269-39CD-8055-12E32582F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6233-5C0A-0E49-9A2D-D2AC124F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1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D6A17-813C-F572-4106-FAD878CE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0E3D4-EEC1-641A-2143-C374FB055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52CA7-B388-E96C-00FF-6CC687E05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5549-9AA4-8C49-8E6A-CF866D0D2BDB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3B1D3-992F-24E3-8047-BFF88CD7D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1F5DB-4F5F-DC0F-F156-DA75E39A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6233-5C0A-0E49-9A2D-D2AC124F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9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A513A-E011-E645-2B5B-0371A27E9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96464-52DC-57EB-AE26-DDE4D7F03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62FCEF-7AA8-E943-0879-0D12B124E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6AA35-755C-080A-A191-1322C8C3C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5549-9AA4-8C49-8E6A-CF866D0D2BDB}" type="datetimeFigureOut">
              <a:rPr lang="en-US" smtClean="0"/>
              <a:t>4/15/23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350F4-EDB0-C0E4-4448-48579013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35A13-A1EC-2EA8-1F60-10FD0216B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6233-5C0A-0E49-9A2D-D2AC124F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1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E2F5-CEEB-DB51-2926-BE22987D6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D42EE-C87A-2DFC-072F-8CD4BC133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25F9F-C2D8-41BD-E31F-AF9C16A9D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F4377-BF04-46F7-BC20-B9D5D0F56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99BA0-502E-A141-BC1B-A2655D99F7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6035F4-AD4E-2985-7EA3-91F9EFBCD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5549-9AA4-8C49-8E6A-CF866D0D2BDB}" type="datetimeFigureOut">
              <a:rPr lang="en-US" smtClean="0"/>
              <a:t>4/15/23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85864A-3214-691D-06BA-20E203221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4A1671-9692-3BFA-B1BA-BB4B3E920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6233-5C0A-0E49-9A2D-D2AC124F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03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121A2-8A92-6654-6208-6F332F628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CB11E3-74B4-3AAD-F26E-6BA911ED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5549-9AA4-8C49-8E6A-CF866D0D2BDB}" type="datetimeFigureOut">
              <a:rPr lang="en-US" smtClean="0"/>
              <a:t>4/15/23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F8EC82-561F-1789-6C6B-8AEA999D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60D59-A8F4-BFC8-03FC-FAE7594F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6233-5C0A-0E49-9A2D-D2AC124F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1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C6D9E5-624A-56A1-0D87-B7D5B33B8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5549-9AA4-8C49-8E6A-CF866D0D2BDB}" type="datetimeFigureOut">
              <a:rPr lang="en-US" smtClean="0"/>
              <a:t>4/15/23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0F4670-9C08-525B-24F2-36096F061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6311D-42B1-36B7-BEAF-3215A009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6233-5C0A-0E49-9A2D-D2AC124F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7A94B-9E84-B0FE-F6A3-E3376F7CD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A2315-442F-9BAC-C421-B840E07CE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640CF-E448-D372-8675-0C982C660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89F13-CC3F-1460-22D9-828AD1425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5549-9AA4-8C49-8E6A-CF866D0D2BDB}" type="datetimeFigureOut">
              <a:rPr lang="en-US" smtClean="0"/>
              <a:t>4/15/23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E5003-7179-484B-E4F4-E8C5F02D2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6070A-D789-A4A7-1F4B-89E5AF04D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6233-5C0A-0E49-9A2D-D2AC124F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F629E-E5A1-3C6C-4201-110C5819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7081A7-AEBD-695A-0324-13C6C2677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4352E7-3778-E601-1F3C-A3426E016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E1102-57C4-5431-5EE3-EF9787CEE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5549-9AA4-8C49-8E6A-CF866D0D2BDB}" type="datetimeFigureOut">
              <a:rPr lang="en-US" smtClean="0"/>
              <a:t>4/15/23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1A492-9BC3-6A7A-F0B0-C920B785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2B48-FFBE-650B-BCEA-3F36335A4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6233-5C0A-0E49-9A2D-D2AC124F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3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66F437-F49B-4974-3C32-5E3774C13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8F387-F7EC-03A2-4BF1-014FC092F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86156-7CB0-00B2-61FD-0C8D1F652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25549-9AA4-8C49-8E6A-CF866D0D2BDB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9A428-72BF-7082-B96C-3D308FB2B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22974-0179-57A5-09E1-A57C5835B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56233-5C0A-0E49-9A2D-D2AC124F4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 descr="Cubes connected with a red line">
            <a:extLst>
              <a:ext uri="{FF2B5EF4-FFF2-40B4-BE49-F238E27FC236}">
                <a16:creationId xmlns:a16="http://schemas.microsoft.com/office/drawing/2014/main" id="{C294B3F5-4A1C-B6E3-C54B-07ECF94BB8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2" r="-1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6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9BA3F-7169-F9F8-11C9-B27FCEEF5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3763" y="1122363"/>
            <a:ext cx="4628197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Foundations of DCM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E6BC2-85C4-6690-49EA-F0A2E1D00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Christie Barron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0605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FDD4A-ED75-A528-E032-CFB722D89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E06A9-7D72-2388-347C-554249D4E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34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FDD4A-ED75-A528-E032-CFB722D89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E06A9-7D72-2388-347C-554249D4E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94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FDD4A-ED75-A528-E032-CFB722D89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E06A9-7D72-2388-347C-554249D4E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48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FDD4A-ED75-A528-E032-CFB722D89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E06A9-7D72-2388-347C-554249D4E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61F67B-C524-A1D9-0B13-E3269CC80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451" y="365125"/>
            <a:ext cx="8707036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52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0D7A8-CD6F-123F-8140-304E3A56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DC50D-1FE9-492D-3393-69EE8AB0D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C7542F-055B-8A9E-9142-BDCFC629D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30" y="0"/>
            <a:ext cx="11062062" cy="661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2A3252-0C5D-9719-A23E-A5E3D119638D}"/>
              </a:ext>
            </a:extLst>
          </p:cNvPr>
          <p:cNvSpPr txBox="1"/>
          <p:nvPr/>
        </p:nvSpPr>
        <p:spPr>
          <a:xfrm>
            <a:off x="1884522" y="5728561"/>
            <a:ext cx="1155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Christie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C6CF3-011C-46C1-77DD-DC3B51A11CC7}"/>
              </a:ext>
            </a:extLst>
          </p:cNvPr>
          <p:cNvSpPr txBox="1"/>
          <p:nvPr/>
        </p:nvSpPr>
        <p:spPr>
          <a:xfrm>
            <a:off x="5303795" y="5723005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25374B-ECD7-CE2F-35BE-E5996E803509}"/>
              </a:ext>
            </a:extLst>
          </p:cNvPr>
          <p:cNvSpPr txBox="1"/>
          <p:nvPr/>
        </p:nvSpPr>
        <p:spPr>
          <a:xfrm>
            <a:off x="8762095" y="5743682"/>
            <a:ext cx="10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Eunice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1EEF11-4AD4-E7B4-EB34-158FAB318B71}"/>
              </a:ext>
            </a:extLst>
          </p:cNvPr>
          <p:cNvSpPr txBox="1"/>
          <p:nvPr/>
        </p:nvSpPr>
        <p:spPr>
          <a:xfrm>
            <a:off x="10008826" y="5743682"/>
            <a:ext cx="2239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Serena Williams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C3962F-D8B0-811E-C45A-2B9CBC81BC56}"/>
              </a:ext>
            </a:extLst>
          </p:cNvPr>
          <p:cNvSpPr txBox="1"/>
          <p:nvPr/>
        </p:nvSpPr>
        <p:spPr>
          <a:xfrm>
            <a:off x="365566" y="365125"/>
            <a:ext cx="443799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Tennis Ability with a continuous latent variable</a:t>
            </a:r>
          </a:p>
          <a:p>
            <a:endParaRPr lang="en-US" sz="4000" dirty="0"/>
          </a:p>
          <a:p>
            <a:endParaRPr lang="en-US" sz="4000" dirty="0"/>
          </a:p>
        </p:txBody>
      </p:sp>
      <p:pic>
        <p:nvPicPr>
          <p:cNvPr id="1028" name="Picture 4" descr="Tennis clipart 2 - Clipartix">
            <a:extLst>
              <a:ext uri="{FF2B5EF4-FFF2-40B4-BE49-F238E27FC236}">
                <a16:creationId xmlns:a16="http://schemas.microsoft.com/office/drawing/2014/main" id="{1E759AD7-FB1D-D237-CAB3-811E8212E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439" y="1027906"/>
            <a:ext cx="2628453" cy="290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73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088E9-18CE-2EE2-43B0-9AE37C223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1801"/>
            <a:ext cx="10515600" cy="1325563"/>
          </a:xfrm>
        </p:spPr>
        <p:txBody>
          <a:bodyPr/>
          <a:lstStyle/>
          <a:p>
            <a:r>
              <a:rPr lang="en-US" dirty="0"/>
              <a:t>Categorical (Fine-Grained) Tennis Skills</a:t>
            </a:r>
          </a:p>
        </p:txBody>
      </p:sp>
      <p:pic>
        <p:nvPicPr>
          <p:cNvPr id="2056" name="Picture 8" descr="Two Halves of a Fraction Pie | ClipArt ETC">
            <a:extLst>
              <a:ext uri="{FF2B5EF4-FFF2-40B4-BE49-F238E27FC236}">
                <a16:creationId xmlns:a16="http://schemas.microsoft.com/office/drawing/2014/main" id="{2028920D-420A-33E4-5337-57500F1AA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42" y="2097092"/>
            <a:ext cx="2283543" cy="249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Two Halves of a Fraction Pie | ClipArt ETC">
            <a:extLst>
              <a:ext uri="{FF2B5EF4-FFF2-40B4-BE49-F238E27FC236}">
                <a16:creationId xmlns:a16="http://schemas.microsoft.com/office/drawing/2014/main" id="{7E37283D-9177-B186-76E4-61B5692A2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485" y="2144718"/>
            <a:ext cx="2283543" cy="249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Two Halves of a Fraction Pie | ClipArt ETC">
            <a:extLst>
              <a:ext uri="{FF2B5EF4-FFF2-40B4-BE49-F238E27FC236}">
                <a16:creationId xmlns:a16="http://schemas.microsoft.com/office/drawing/2014/main" id="{3D844129-77DC-B597-8A5D-4CDC440DC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028" y="2192344"/>
            <a:ext cx="2283543" cy="249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Two Halves of a Fraction Pie | ClipArt ETC">
            <a:extLst>
              <a:ext uri="{FF2B5EF4-FFF2-40B4-BE49-F238E27FC236}">
                <a16:creationId xmlns:a16="http://schemas.microsoft.com/office/drawing/2014/main" id="{45ABE78A-22A5-0AAF-57C9-5BA95ABC7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571" y="2203457"/>
            <a:ext cx="2283543" cy="249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926A58-3C6E-6E6C-808D-793A71566532}"/>
              </a:ext>
            </a:extLst>
          </p:cNvPr>
          <p:cNvSpPr txBox="1"/>
          <p:nvPr/>
        </p:nvSpPr>
        <p:spPr>
          <a:xfrm>
            <a:off x="1540751" y="2705383"/>
            <a:ext cx="252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Proficiency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731E67-6162-6DE5-2097-AA82DDECA0CC}"/>
              </a:ext>
            </a:extLst>
          </p:cNvPr>
          <p:cNvSpPr txBox="1"/>
          <p:nvPr/>
        </p:nvSpPr>
        <p:spPr>
          <a:xfrm>
            <a:off x="1352327" y="3491986"/>
            <a:ext cx="252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Non-Proficiency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190624-A423-1E95-95C9-B55D31921053}"/>
              </a:ext>
            </a:extLst>
          </p:cNvPr>
          <p:cNvSpPr txBox="1"/>
          <p:nvPr/>
        </p:nvSpPr>
        <p:spPr>
          <a:xfrm>
            <a:off x="3836286" y="2714908"/>
            <a:ext cx="252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Proficiency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5898DB-D3C8-5FB9-32BE-665D5819E8F7}"/>
              </a:ext>
            </a:extLst>
          </p:cNvPr>
          <p:cNvSpPr txBox="1"/>
          <p:nvPr/>
        </p:nvSpPr>
        <p:spPr>
          <a:xfrm>
            <a:off x="3647862" y="3501511"/>
            <a:ext cx="252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Non-Proficiency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83B28E-A1A2-A311-3EED-4424002349B5}"/>
              </a:ext>
            </a:extLst>
          </p:cNvPr>
          <p:cNvSpPr txBox="1"/>
          <p:nvPr/>
        </p:nvSpPr>
        <p:spPr>
          <a:xfrm>
            <a:off x="6155128" y="2762534"/>
            <a:ext cx="252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Proficiency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D4CCF1-64A1-222F-9EF7-97902817ED37}"/>
              </a:ext>
            </a:extLst>
          </p:cNvPr>
          <p:cNvSpPr txBox="1"/>
          <p:nvPr/>
        </p:nvSpPr>
        <p:spPr>
          <a:xfrm>
            <a:off x="5966704" y="3549137"/>
            <a:ext cx="252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Non-Proficiency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A04FDB-2B2D-DE11-6D0A-2DE019C6863A}"/>
              </a:ext>
            </a:extLst>
          </p:cNvPr>
          <p:cNvSpPr txBox="1"/>
          <p:nvPr/>
        </p:nvSpPr>
        <p:spPr>
          <a:xfrm>
            <a:off x="8419533" y="2810160"/>
            <a:ext cx="252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Proficiency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E8C083-8529-B5B9-9981-0BDD5CEE90F5}"/>
              </a:ext>
            </a:extLst>
          </p:cNvPr>
          <p:cNvSpPr txBox="1"/>
          <p:nvPr/>
        </p:nvSpPr>
        <p:spPr>
          <a:xfrm>
            <a:off x="8231109" y="3596763"/>
            <a:ext cx="252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Non-Proficiency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022148-0E8A-6552-A74E-42FBAE286ACB}"/>
              </a:ext>
            </a:extLst>
          </p:cNvPr>
          <p:cNvSpPr txBox="1"/>
          <p:nvPr/>
        </p:nvSpPr>
        <p:spPr>
          <a:xfrm>
            <a:off x="1402125" y="1988349"/>
            <a:ext cx="6100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Technique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DF04FB-0C0E-4859-557B-C6EC7884F7D5}"/>
              </a:ext>
            </a:extLst>
          </p:cNvPr>
          <p:cNvSpPr txBox="1"/>
          <p:nvPr/>
        </p:nvSpPr>
        <p:spPr>
          <a:xfrm>
            <a:off x="3679169" y="2039810"/>
            <a:ext cx="6100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Endurance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71A77C-2513-07F5-C546-7265732E4E1E}"/>
              </a:ext>
            </a:extLst>
          </p:cNvPr>
          <p:cNvSpPr txBox="1"/>
          <p:nvPr/>
        </p:nvSpPr>
        <p:spPr>
          <a:xfrm>
            <a:off x="6193054" y="2066804"/>
            <a:ext cx="6100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Agility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3AC7DE-7D03-AFBD-8BBA-6552B7146D9D}"/>
              </a:ext>
            </a:extLst>
          </p:cNvPr>
          <p:cNvSpPr txBox="1"/>
          <p:nvPr/>
        </p:nvSpPr>
        <p:spPr>
          <a:xfrm>
            <a:off x="8419533" y="2094990"/>
            <a:ext cx="6100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Strategy</a:t>
            </a:r>
          </a:p>
        </p:txBody>
      </p:sp>
    </p:spTree>
    <p:extLst>
      <p:ext uri="{BB962C8B-B14F-4D97-AF65-F5344CB8AC3E}">
        <p14:creationId xmlns:p14="http://schemas.microsoft.com/office/powerpoint/2010/main" val="262810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4AF0C-8D9A-EF7A-636C-FA70FA361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4360"/>
          </a:xfrm>
        </p:spPr>
        <p:txBody>
          <a:bodyPr>
            <a:normAutofit/>
          </a:bodyPr>
          <a:lstStyle/>
          <a:p>
            <a:r>
              <a:rPr lang="en-US" dirty="0"/>
              <a:t>Individual-Level Person Statistic </a:t>
            </a:r>
            <a:r>
              <a:rPr lang="en-US"/>
              <a:t>(reprinted)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B32D1-37F2-F8D2-BAD7-B4B606F8D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6AE3086B-82CB-7FF5-E370-69034990C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994" y="1429825"/>
            <a:ext cx="5763006" cy="53732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FCA016-7FD0-F059-46C6-477B80A5A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9825"/>
            <a:ext cx="6428994" cy="542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459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C7D452-B42A-2823-9AA7-E0FA5ABE57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3273489"/>
              </p:ext>
            </p:extLst>
          </p:nvPr>
        </p:nvGraphicFramePr>
        <p:xfrm>
          <a:off x="-2428875" y="771524"/>
          <a:ext cx="12377738" cy="5605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7A9E7C-47F3-2506-3F3C-6B2E26AD43C8}"/>
              </a:ext>
            </a:extLst>
          </p:cNvPr>
          <p:cNvSpPr txBox="1"/>
          <p:nvPr/>
        </p:nvSpPr>
        <p:spPr>
          <a:xfrm>
            <a:off x="6371859" y="899319"/>
            <a:ext cx="4981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Deterministic Inputs Noisy “and” Gate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F6F90C-77BA-7749-CDD5-C82D27861137}"/>
              </a:ext>
            </a:extLst>
          </p:cNvPr>
          <p:cNvSpPr txBox="1"/>
          <p:nvPr/>
        </p:nvSpPr>
        <p:spPr>
          <a:xfrm>
            <a:off x="6371858" y="2160587"/>
            <a:ext cx="4790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Deterministic Inputs Noisy “or” Gate 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1DDA64-EFD3-8C66-9C09-72D6C579CB6D}"/>
              </a:ext>
            </a:extLst>
          </p:cNvPr>
          <p:cNvSpPr txBox="1"/>
          <p:nvPr/>
        </p:nvSpPr>
        <p:spPr>
          <a:xfrm>
            <a:off x="6363478" y="4343528"/>
            <a:ext cx="49793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Linear Logistic Model / Compensatory </a:t>
            </a:r>
          </a:p>
          <a:p>
            <a:r>
              <a:rPr lang="en-US" sz="2400" dirty="0" err="1"/>
              <a:t>Reparameterized</a:t>
            </a:r>
            <a:r>
              <a:rPr lang="en-US" sz="2400" dirty="0"/>
              <a:t> Unified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D6B8CF-10DE-D436-122B-894240D48360}"/>
              </a:ext>
            </a:extLst>
          </p:cNvPr>
          <p:cNvSpPr txBox="1"/>
          <p:nvPr/>
        </p:nvSpPr>
        <p:spPr>
          <a:xfrm>
            <a:off x="6371859" y="5696942"/>
            <a:ext cx="5330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Reduced </a:t>
            </a:r>
            <a:r>
              <a:rPr lang="en-US" sz="2400" dirty="0" err="1"/>
              <a:t>Reparameterized</a:t>
            </a:r>
            <a:r>
              <a:rPr lang="en-US" sz="2400" dirty="0"/>
              <a:t> Unified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F390F7-A338-2D25-4089-FDA6C1EEEEDD}"/>
              </a:ext>
            </a:extLst>
          </p:cNvPr>
          <p:cNvSpPr txBox="1"/>
          <p:nvPr/>
        </p:nvSpPr>
        <p:spPr>
          <a:xfrm>
            <a:off x="6371858" y="3359446"/>
            <a:ext cx="4698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Additive Cognitive Diagnostic Model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1282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D81BD-2108-5A45-5CA7-2CDA8C24D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4D8A22-A6C5-1C0D-73EE-5E0B655DB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68834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28E854-5065-628C-394D-3814806C8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861" y="0"/>
            <a:ext cx="544113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661C75-F697-1A41-B544-4BEF26BBC7A1}"/>
              </a:ext>
            </a:extLst>
          </p:cNvPr>
          <p:cNvSpPr/>
          <p:nvPr/>
        </p:nvSpPr>
        <p:spPr>
          <a:xfrm>
            <a:off x="971550" y="0"/>
            <a:ext cx="4200525" cy="442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DINA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D6B6CE-F87B-C8C1-195F-DA57BBCFC74C}"/>
              </a:ext>
            </a:extLst>
          </p:cNvPr>
          <p:cNvSpPr/>
          <p:nvPr/>
        </p:nvSpPr>
        <p:spPr>
          <a:xfrm>
            <a:off x="7772400" y="-1"/>
            <a:ext cx="4057649" cy="442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DINO</a:t>
            </a:r>
          </a:p>
        </p:txBody>
      </p:sp>
    </p:spTree>
    <p:extLst>
      <p:ext uri="{BB962C8B-B14F-4D97-AF65-F5344CB8AC3E}">
        <p14:creationId xmlns:p14="http://schemas.microsoft.com/office/powerpoint/2010/main" val="2189602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CAA099-7CAB-3D5A-0D45-09557992A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073" y="-16625"/>
            <a:ext cx="8821927" cy="689124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AEE58BD-71B2-E1BC-699C-06BCC8A2D0DC}"/>
              </a:ext>
            </a:extLst>
          </p:cNvPr>
          <p:cNvSpPr txBox="1">
            <a:spLocks/>
          </p:cNvSpPr>
          <p:nvPr/>
        </p:nvSpPr>
        <p:spPr>
          <a:xfrm>
            <a:off x="0" y="18255"/>
            <a:ext cx="3167743" cy="1941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A-CDM Item response probabilities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9A93FD-F62F-D6D3-B4F5-8BD59834B5B6}"/>
              </a:ext>
            </a:extLst>
          </p:cNvPr>
          <p:cNvSpPr txBox="1">
            <a:spLocks/>
          </p:cNvSpPr>
          <p:nvPr/>
        </p:nvSpPr>
        <p:spPr>
          <a:xfrm>
            <a:off x="0" y="2135868"/>
            <a:ext cx="33700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/>
              <a:t>Delta0: baseline</a:t>
            </a:r>
          </a:p>
          <a:p>
            <a:r>
              <a:rPr lang="en-CA"/>
              <a:t>Delta1: if first required attribute is mastered, probability inc by this much</a:t>
            </a:r>
          </a:p>
          <a:p>
            <a:r>
              <a:rPr lang="en-CA"/>
              <a:t>Etc.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0005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FDD4A-ED75-A528-E032-CFB722D89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E06A9-7D72-2388-347C-554249D4E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23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FDD4A-ED75-A528-E032-CFB722D89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E06A9-7D72-2388-347C-554249D4E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12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107</Words>
  <Application>Microsoft Macintosh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Foundations of DCM in R</vt:lpstr>
      <vt:lpstr>PowerPoint Presentation</vt:lpstr>
      <vt:lpstr>Categorical (Fine-Grained) Tennis Skills</vt:lpstr>
      <vt:lpstr>Individual-Level Person Statistic (reprinted)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Christie Barron</dc:creator>
  <cp:lastModifiedBy>Christie Barron</cp:lastModifiedBy>
  <cp:revision>2</cp:revision>
  <dcterms:created xsi:type="dcterms:W3CDTF">2023-04-09T17:17:17Z</dcterms:created>
  <dcterms:modified xsi:type="dcterms:W3CDTF">2023-04-16T01:09:51Z</dcterms:modified>
</cp:coreProperties>
</file>