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4" r:id="rId5"/>
    <p:sldId id="266" r:id="rId6"/>
    <p:sldId id="263" r:id="rId7"/>
    <p:sldId id="265" r:id="rId8"/>
    <p:sldId id="270" r:id="rId9"/>
    <p:sldId id="268" r:id="rId10"/>
    <p:sldId id="271" r:id="rId11"/>
    <p:sldId id="259" r:id="rId12"/>
    <p:sldId id="269" r:id="rId13"/>
    <p:sldId id="260" r:id="rId14"/>
    <p:sldId id="272" r:id="rId15"/>
    <p:sldId id="273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D2677-32C5-7349-7AD1-596E88096237}" v="2872" dt="2023-04-06T01:20:23.400"/>
    <p1510:client id="{215DD287-A7EE-4553-B46B-B460D65AD407}" v="186" dt="2023-04-06T01:05:20.510"/>
    <p1510:client id="{298FDF92-057F-D117-55B3-11BEF1CF42C1}" v="207" dt="2023-04-06T01:12:08.623"/>
    <p1510:client id="{60AD1506-6F7D-D74C-8852-499DA5CA8DE8}" v="1" dt="2023-04-05T23:45:47.906"/>
    <p1510:client id="{9CA71462-AC93-6CF6-DCB2-C7F228233F02}" v="390" dt="2023-04-06T00:12:01.781"/>
    <p1510:client id="{CCB38528-4526-443C-A2FC-0D260C128E70}" v="195" dt="2023-04-06T01:15:42.004"/>
    <p1510:client id="{E7BA8D76-0886-4430-3871-5924CF89D3BB}" v="36" dt="2023-04-05T23:59:16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e Barron" userId="S::christie.barron@mail.utoronto.ca::2542ad4a-83a4-436e-9c10-f285d4b92b48" providerId="AD" clId="Web-{004D2677-32C5-7349-7AD1-596E88096237}"/>
    <pc:docChg chg="addSld delSld modSld sldOrd">
      <pc:chgData name="Christie Barron" userId="S::christie.barron@mail.utoronto.ca::2542ad4a-83a4-436e-9c10-f285d4b92b48" providerId="AD" clId="Web-{004D2677-32C5-7349-7AD1-596E88096237}" dt="2023-04-06T01:20:23.400" v="2465" actId="1076"/>
      <pc:docMkLst>
        <pc:docMk/>
      </pc:docMkLst>
      <pc:sldChg chg="addSp modSp new ord">
        <pc:chgData name="Christie Barron" userId="S::christie.barron@mail.utoronto.ca::2542ad4a-83a4-436e-9c10-f285d4b92b48" providerId="AD" clId="Web-{004D2677-32C5-7349-7AD1-596E88096237}" dt="2023-04-06T01:08:32.060" v="2227"/>
        <pc:sldMkLst>
          <pc:docMk/>
          <pc:sldMk cId="2215799777" sldId="264"/>
        </pc:sldMkLst>
        <pc:spChg chg="mod">
          <ac:chgData name="Christie Barron" userId="S::christie.barron@mail.utoronto.ca::2542ad4a-83a4-436e-9c10-f285d4b92b48" providerId="AD" clId="Web-{004D2677-32C5-7349-7AD1-596E88096237}" dt="2023-04-06T00:13:23.719" v="30" actId="20577"/>
          <ac:spMkLst>
            <pc:docMk/>
            <pc:sldMk cId="2215799777" sldId="264"/>
            <ac:spMk id="2" creationId="{8857A478-CAB1-5161-B178-BD358905BC71}"/>
          </ac:spMkLst>
        </pc:spChg>
        <pc:spChg chg="mod">
          <ac:chgData name="Christie Barron" userId="S::christie.barron@mail.utoronto.ca::2542ad4a-83a4-436e-9c10-f285d4b92b48" providerId="AD" clId="Web-{004D2677-32C5-7349-7AD1-596E88096237}" dt="2023-04-06T01:06:05.796" v="2176" actId="1076"/>
          <ac:spMkLst>
            <pc:docMk/>
            <pc:sldMk cId="2215799777" sldId="264"/>
            <ac:spMk id="3" creationId="{2C4BBBF9-30F6-F82F-6C91-458FB2FF0E50}"/>
          </ac:spMkLst>
        </pc:spChg>
        <pc:graphicFrameChg chg="add mod modGraphic">
          <ac:chgData name="Christie Barron" userId="S::christie.barron@mail.utoronto.ca::2542ad4a-83a4-436e-9c10-f285d4b92b48" providerId="AD" clId="Web-{004D2677-32C5-7349-7AD1-596E88096237}" dt="2023-04-06T01:08:32.060" v="2227"/>
          <ac:graphicFrameMkLst>
            <pc:docMk/>
            <pc:sldMk cId="2215799777" sldId="264"/>
            <ac:graphicFrameMk id="4" creationId="{AA0B6A9C-00CD-A087-AF31-C66B5AD0EFCF}"/>
          </ac:graphicFrameMkLst>
        </pc:graphicFrameChg>
      </pc:sldChg>
      <pc:sldChg chg="addSp delSp modSp del mod modShow">
        <pc:chgData name="Christie Barron" userId="S::christie.barron@mail.utoronto.ca::2542ad4a-83a4-436e-9c10-f285d4b92b48" providerId="AD" clId="Web-{004D2677-32C5-7349-7AD1-596E88096237}" dt="2023-04-06T00:13:06.657" v="6"/>
        <pc:sldMkLst>
          <pc:docMk/>
          <pc:sldMk cId="2989105998" sldId="264"/>
        </pc:sldMkLst>
        <pc:spChg chg="del">
          <ac:chgData name="Christie Barron" userId="S::christie.barron@mail.utoronto.ca::2542ad4a-83a4-436e-9c10-f285d4b92b48" providerId="AD" clId="Web-{004D2677-32C5-7349-7AD1-596E88096237}" dt="2023-04-06T00:12:50.017" v="4"/>
          <ac:spMkLst>
            <pc:docMk/>
            <pc:sldMk cId="2989105998" sldId="264"/>
            <ac:spMk id="2" creationId="{EAE7C215-1A5F-4067-D81F-8AA672B801E8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12:50.017" v="4"/>
          <ac:spMkLst>
            <pc:docMk/>
            <pc:sldMk cId="2989105998" sldId="264"/>
            <ac:spMk id="6" creationId="{88A74196-21CB-C923-7494-A499F982B825}"/>
          </ac:spMkLst>
        </pc:spChg>
        <pc:spChg chg="add">
          <ac:chgData name="Christie Barron" userId="S::christie.barron@mail.utoronto.ca::2542ad4a-83a4-436e-9c10-f285d4b92b48" providerId="AD" clId="Web-{004D2677-32C5-7349-7AD1-596E88096237}" dt="2023-04-06T00:12:50.282" v="5"/>
          <ac:spMkLst>
            <pc:docMk/>
            <pc:sldMk cId="2989105998" sldId="264"/>
            <ac:spMk id="7" creationId="{4AD624E4-FB43-CF31-5366-081B1BBBFC68}"/>
          </ac:spMkLst>
        </pc:spChg>
        <pc:graphicFrameChg chg="mod modGraphic">
          <ac:chgData name="Christie Barron" userId="S::christie.barron@mail.utoronto.ca::2542ad4a-83a4-436e-9c10-f285d4b92b48" providerId="AD" clId="Web-{004D2677-32C5-7349-7AD1-596E88096237}" dt="2023-04-06T00:12:33.142" v="3" actId="1076"/>
          <ac:graphicFrameMkLst>
            <pc:docMk/>
            <pc:sldMk cId="2989105998" sldId="264"/>
            <ac:graphicFrameMk id="8" creationId="{4D35D1D4-E874-ECD4-A649-4D11BAC461B6}"/>
          </ac:graphicFrameMkLst>
        </pc:graphicFrameChg>
      </pc:sldChg>
      <pc:sldChg chg="addSp delSp modSp">
        <pc:chgData name="Christie Barron" userId="S::christie.barron@mail.utoronto.ca::2542ad4a-83a4-436e-9c10-f285d4b92b48" providerId="AD" clId="Web-{004D2677-32C5-7349-7AD1-596E88096237}" dt="2023-04-06T00:59:44.021" v="2061" actId="1076"/>
        <pc:sldMkLst>
          <pc:docMk/>
          <pc:sldMk cId="2754502486" sldId="265"/>
        </pc:sldMkLst>
        <pc:spChg chg="add mod">
          <ac:chgData name="Christie Barron" userId="S::christie.barron@mail.utoronto.ca::2542ad4a-83a4-436e-9c10-f285d4b92b48" providerId="AD" clId="Web-{004D2677-32C5-7349-7AD1-596E88096237}" dt="2023-04-06T00:58:45.131" v="2031" actId="1076"/>
          <ac:spMkLst>
            <pc:docMk/>
            <pc:sldMk cId="2754502486" sldId="265"/>
            <ac:spMk id="5" creationId="{385D862F-DE8C-46D4-5DD5-A28D77BA0FAC}"/>
          </ac:spMkLst>
        </pc:spChg>
        <pc:spChg chg="add del">
          <ac:chgData name="Christie Barron" userId="S::christie.barron@mail.utoronto.ca::2542ad4a-83a4-436e-9c10-f285d4b92b48" providerId="AD" clId="Web-{004D2677-32C5-7349-7AD1-596E88096237}" dt="2023-04-06T00:58:36.741" v="2030"/>
          <ac:spMkLst>
            <pc:docMk/>
            <pc:sldMk cId="2754502486" sldId="265"/>
            <ac:spMk id="9" creationId="{9A9DEE62-19AE-271C-EFBF-8855C1446425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59:44.021" v="2061" actId="1076"/>
          <ac:spMkLst>
            <pc:docMk/>
            <pc:sldMk cId="2754502486" sldId="265"/>
            <ac:spMk id="10" creationId="{5F90E36D-411E-05A5-16D6-CC30AEA8AA17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59:38.661" v="2060" actId="20577"/>
          <ac:spMkLst>
            <pc:docMk/>
            <pc:sldMk cId="2754502486" sldId="265"/>
            <ac:spMk id="11" creationId="{89324A8A-5622-9933-6FBB-103CE5D6CBE7}"/>
          </ac:spMkLst>
        </pc:spChg>
      </pc:sldChg>
      <pc:sldChg chg="addSp delSp modSp new">
        <pc:chgData name="Christie Barron" userId="S::christie.barron@mail.utoronto.ca::2542ad4a-83a4-436e-9c10-f285d4b92b48" providerId="AD" clId="Web-{004D2677-32C5-7349-7AD1-596E88096237}" dt="2023-04-06T00:51:34.466" v="1851" actId="1076"/>
        <pc:sldMkLst>
          <pc:docMk/>
          <pc:sldMk cId="1018002709" sldId="266"/>
        </pc:sldMkLst>
        <pc:spChg chg="mod">
          <ac:chgData name="Christie Barron" userId="S::christie.barron@mail.utoronto.ca::2542ad4a-83a4-436e-9c10-f285d4b92b48" providerId="AD" clId="Web-{004D2677-32C5-7349-7AD1-596E88096237}" dt="2023-04-06T00:37:28.648" v="1520" actId="20577"/>
          <ac:spMkLst>
            <pc:docMk/>
            <pc:sldMk cId="1018002709" sldId="266"/>
            <ac:spMk id="2" creationId="{137B8DA0-DF4F-54F1-3938-8A393BEE79D9}"/>
          </ac:spMkLst>
        </pc:spChg>
        <pc:spChg chg="del">
          <ac:chgData name="Christie Barron" userId="S::christie.barron@mail.utoronto.ca::2542ad4a-83a4-436e-9c10-f285d4b92b48" providerId="AD" clId="Web-{004D2677-32C5-7349-7AD1-596E88096237}" dt="2023-04-06T00:43:24.050" v="1664"/>
          <ac:spMkLst>
            <pc:docMk/>
            <pc:sldMk cId="1018002709" sldId="266"/>
            <ac:spMk id="3" creationId="{AB84F31E-6CF7-69B1-8BEE-4A4731795844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9:47.968" v="1824" actId="14100"/>
          <ac:spMkLst>
            <pc:docMk/>
            <pc:sldMk cId="1018002709" sldId="266"/>
            <ac:spMk id="4" creationId="{E2E426E6-A7EE-311A-9301-24C9D8829B47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9:47.968" v="1825" actId="14100"/>
          <ac:spMkLst>
            <pc:docMk/>
            <pc:sldMk cId="1018002709" sldId="266"/>
            <ac:spMk id="5" creationId="{5E278294-87A0-F81A-FE42-3EDDB13C157D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9:47.984" v="1826" actId="14100"/>
          <ac:spMkLst>
            <pc:docMk/>
            <pc:sldMk cId="1018002709" sldId="266"/>
            <ac:spMk id="6" creationId="{A00650D8-DD9E-9260-C486-BB5DE6C78932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1:50.254" v="1663" actId="14100"/>
          <ac:spMkLst>
            <pc:docMk/>
            <pc:sldMk cId="1018002709" sldId="266"/>
            <ac:spMk id="7" creationId="{7FE9C339-2082-2866-232B-3107B55C43AC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9:47.999" v="1828" actId="14100"/>
          <ac:spMkLst>
            <pc:docMk/>
            <pc:sldMk cId="1018002709" sldId="266"/>
            <ac:spMk id="8" creationId="{D499D6D4-90FF-8D90-579F-0B635E216379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9:47.984" v="1827" actId="14100"/>
          <ac:spMkLst>
            <pc:docMk/>
            <pc:sldMk cId="1018002709" sldId="266"/>
            <ac:spMk id="9" creationId="{1B2B5CA5-3A15-45AA-8D3B-7A07734BBDBC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51:34.451" v="1849" actId="1076"/>
          <ac:spMkLst>
            <pc:docMk/>
            <pc:sldMk cId="1018002709" sldId="266"/>
            <ac:spMk id="10" creationId="{F2A4B331-CCDF-5B2A-3432-5FA15F7E9F65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51:34.466" v="1850" actId="1076"/>
          <ac:spMkLst>
            <pc:docMk/>
            <pc:sldMk cId="1018002709" sldId="266"/>
            <ac:spMk id="11" creationId="{E223BD75-030A-7A20-1ECE-166798EE9FEC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51:34.466" v="1851" actId="1076"/>
          <ac:spMkLst>
            <pc:docMk/>
            <pc:sldMk cId="1018002709" sldId="266"/>
            <ac:spMk id="12" creationId="{1A8E1A97-A835-BA0C-919C-B0343F182E3C}"/>
          </ac:spMkLst>
        </pc:spChg>
        <pc:spChg chg="add mod ord">
          <ac:chgData name="Christie Barron" userId="S::christie.barron@mail.utoronto.ca::2542ad4a-83a4-436e-9c10-f285d4b92b48" providerId="AD" clId="Web-{004D2677-32C5-7349-7AD1-596E88096237}" dt="2023-04-06T00:51:09.857" v="1847"/>
          <ac:spMkLst>
            <pc:docMk/>
            <pc:sldMk cId="1018002709" sldId="266"/>
            <ac:spMk id="13" creationId="{DB05F853-DD00-A696-BB33-32FF0EB2E0AE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1:42.208" v="1662" actId="1076"/>
          <ac:spMkLst>
            <pc:docMk/>
            <pc:sldMk cId="1018002709" sldId="266"/>
            <ac:spMk id="14" creationId="{F510EC42-1516-D250-A6A3-8247207791A3}"/>
          </ac:spMkLst>
        </pc:spChg>
        <pc:spChg chg="add del">
          <ac:chgData name="Christie Barron" userId="S::christie.barron@mail.utoronto.ca::2542ad4a-83a4-436e-9c10-f285d4b92b48" providerId="AD" clId="Web-{004D2677-32C5-7349-7AD1-596E88096237}" dt="2023-04-06T00:44:17.096" v="1713"/>
          <ac:spMkLst>
            <pc:docMk/>
            <pc:sldMk cId="1018002709" sldId="266"/>
            <ac:spMk id="16" creationId="{E7866192-7066-D723-1CD6-EFD4495338AD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3:53.315" v="1671" actId="1076"/>
          <ac:spMkLst>
            <pc:docMk/>
            <pc:sldMk cId="1018002709" sldId="266"/>
            <ac:spMk id="17" creationId="{F3039706-CC6B-203F-6296-3E88E5E853A5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4:15.330" v="1712" actId="14100"/>
          <ac:spMkLst>
            <pc:docMk/>
            <pc:sldMk cId="1018002709" sldId="266"/>
            <ac:spMk id="18" creationId="{C29898D8-FF3F-2E0A-8C0A-62CD0E9E273E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5:07.610" v="1718" actId="1076"/>
          <ac:spMkLst>
            <pc:docMk/>
            <pc:sldMk cId="1018002709" sldId="266"/>
            <ac:spMk id="19" creationId="{C11A7F88-E719-2027-1037-1C4C257B37F6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5:40.407" v="1774" actId="1076"/>
          <ac:spMkLst>
            <pc:docMk/>
            <pc:sldMk cId="1018002709" sldId="266"/>
            <ac:spMk id="20" creationId="{7A9586E4-16B4-4063-94D7-684517ACE8D8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5:58.391" v="1776" actId="688"/>
          <ac:spMkLst>
            <pc:docMk/>
            <pc:sldMk cId="1018002709" sldId="266"/>
            <ac:spMk id="21" creationId="{5D628EE7-CAA9-BBEF-9CB1-280D66145518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6:08.125" v="1780" actId="1076"/>
          <ac:spMkLst>
            <pc:docMk/>
            <pc:sldMk cId="1018002709" sldId="266"/>
            <ac:spMk id="22" creationId="{9A920EF3-5646-5D02-7D24-CB4584D8E490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0:46:37.984" v="1813" actId="20577"/>
          <ac:spMkLst>
            <pc:docMk/>
            <pc:sldMk cId="1018002709" sldId="266"/>
            <ac:spMk id="23" creationId="{1F99A493-1DB3-067A-F7B1-2086D05B617E}"/>
          </ac:spMkLst>
        </pc:spChg>
        <pc:spChg chg="add mod ord">
          <ac:chgData name="Christie Barron" userId="S::christie.barron@mail.utoronto.ca::2542ad4a-83a4-436e-9c10-f285d4b92b48" providerId="AD" clId="Web-{004D2677-32C5-7349-7AD1-596E88096237}" dt="2023-04-06T00:50:48.327" v="1843" actId="1076"/>
          <ac:spMkLst>
            <pc:docMk/>
            <pc:sldMk cId="1018002709" sldId="266"/>
            <ac:spMk id="24" creationId="{4190B2B4-8759-0C88-5283-6C2FB47C9302}"/>
          </ac:spMkLst>
        </pc:spChg>
        <pc:picChg chg="add mod ord">
          <ac:chgData name="Christie Barron" userId="S::christie.barron@mail.utoronto.ca::2542ad4a-83a4-436e-9c10-f285d4b92b48" providerId="AD" clId="Web-{004D2677-32C5-7349-7AD1-596E88096237}" dt="2023-04-06T00:43:41.581" v="1668" actId="1076"/>
          <ac:picMkLst>
            <pc:docMk/>
            <pc:sldMk cId="1018002709" sldId="266"/>
            <ac:picMk id="15" creationId="{83B2657C-A596-2711-5A11-8D79D5F7A542}"/>
          </ac:picMkLst>
        </pc:picChg>
      </pc:sldChg>
      <pc:sldChg chg="addSp delSp modSp new mod setBg">
        <pc:chgData name="Christie Barron" userId="S::christie.barron@mail.utoronto.ca::2542ad4a-83a4-436e-9c10-f285d4b92b48" providerId="AD" clId="Web-{004D2677-32C5-7349-7AD1-596E88096237}" dt="2023-04-06T01:20:23.400" v="2465" actId="1076"/>
        <pc:sldMkLst>
          <pc:docMk/>
          <pc:sldMk cId="1881540608" sldId="270"/>
        </pc:sldMkLst>
        <pc:spChg chg="mo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2" creationId="{A98A2366-481B-2555-F6C6-63C736A954C6}"/>
          </ac:spMkLst>
        </pc:spChg>
        <pc:spChg chg="mo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3" creationId="{0EBA36AE-D510-2288-1554-BD29B0A641EE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1:20:23.400" v="2465" actId="1076"/>
          <ac:spMkLst>
            <pc:docMk/>
            <pc:sldMk cId="1881540608" sldId="270"/>
            <ac:spMk id="5" creationId="{C13FF0A4-741A-F27E-34BC-410192DA6ADE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6" creationId="{C80F3409-D08E-11DF-5438-7F74200199C5}"/>
          </ac:spMkLst>
        </pc:spChg>
        <pc:spChg chg="add del mod">
          <ac:chgData name="Christie Barron" userId="S::christie.barron@mail.utoronto.ca::2542ad4a-83a4-436e-9c10-f285d4b92b48" providerId="AD" clId="Web-{004D2677-32C5-7349-7AD1-596E88096237}" dt="2023-04-06T01:16:23.695" v="2277"/>
          <ac:spMkLst>
            <pc:docMk/>
            <pc:sldMk cId="1881540608" sldId="270"/>
            <ac:spMk id="8" creationId="{505D42B2-2567-CC0E-AD80-79453682617C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10" creationId="{9CF1D023-40E8-1EE3-4160-759E16EE1DCC}"/>
          </ac:spMkLst>
        </pc:spChg>
        <pc:spChg chg="add mo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11" creationId="{8240E275-1650-6070-0D2B-170018082711}"/>
          </ac:spMkLst>
        </pc:spChg>
        <pc:spChg chg="ad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19" creationId="{9D8233B0-41B5-4D9A-AEEC-13DB66A8C9B5}"/>
          </ac:spMkLst>
        </pc:spChg>
        <pc:spChg chg="add">
          <ac:chgData name="Christie Barron" userId="S::christie.barron@mail.utoronto.ca::2542ad4a-83a4-436e-9c10-f285d4b92b48" providerId="AD" clId="Web-{004D2677-32C5-7349-7AD1-596E88096237}" dt="2023-04-06T01:20:15.259" v="2464"/>
          <ac:spMkLst>
            <pc:docMk/>
            <pc:sldMk cId="1881540608" sldId="270"/>
            <ac:spMk id="25" creationId="{E659831F-0D9A-4C63-9EBB-8435B85A440F}"/>
          </ac:spMkLst>
        </pc:spChg>
        <pc:grpChg chg="add">
          <ac:chgData name="Christie Barron" userId="S::christie.barron@mail.utoronto.ca::2542ad4a-83a4-436e-9c10-f285d4b92b48" providerId="AD" clId="Web-{004D2677-32C5-7349-7AD1-596E88096237}" dt="2023-04-06T01:20:15.259" v="2464"/>
          <ac:grpSpMkLst>
            <pc:docMk/>
            <pc:sldMk cId="1881540608" sldId="270"/>
            <ac:grpSpMk id="21" creationId="{28FAF094-D087-493F-8DF9-A486C2D6BBAA}"/>
          </ac:grpSpMkLst>
        </pc:grpChg>
        <pc:graphicFrameChg chg="add mod modGraphic">
          <ac:chgData name="Christie Barron" userId="S::christie.barron@mail.utoronto.ca::2542ad4a-83a4-436e-9c10-f285d4b92b48" providerId="AD" clId="Web-{004D2677-32C5-7349-7AD1-596E88096237}" dt="2023-04-06T01:20:15.259" v="2464"/>
          <ac:graphicFrameMkLst>
            <pc:docMk/>
            <pc:sldMk cId="1881540608" sldId="270"/>
            <ac:graphicFrameMk id="7" creationId="{19335373-2B2E-D598-C863-7FB368E3DC51}"/>
          </ac:graphicFrameMkLst>
        </pc:graphicFrameChg>
        <pc:cxnChg chg="add mod">
          <ac:chgData name="Christie Barron" userId="S::christie.barron@mail.utoronto.ca::2542ad4a-83a4-436e-9c10-f285d4b92b48" providerId="AD" clId="Web-{004D2677-32C5-7349-7AD1-596E88096237}" dt="2023-04-06T01:20:15.259" v="2464"/>
          <ac:cxnSpMkLst>
            <pc:docMk/>
            <pc:sldMk cId="1881540608" sldId="270"/>
            <ac:cxnSpMk id="12" creationId="{6F65F9AD-64C6-7C01-EE55-CA99FE60879B}"/>
          </ac:cxnSpMkLst>
        </pc:cxnChg>
        <pc:cxnChg chg="add mod">
          <ac:chgData name="Christie Barron" userId="S::christie.barron@mail.utoronto.ca::2542ad4a-83a4-436e-9c10-f285d4b92b48" providerId="AD" clId="Web-{004D2677-32C5-7349-7AD1-596E88096237}" dt="2023-04-06T01:20:15.259" v="2464"/>
          <ac:cxnSpMkLst>
            <pc:docMk/>
            <pc:sldMk cId="1881540608" sldId="270"/>
            <ac:cxnSpMk id="13" creationId="{0FEE51AA-BE0C-41AD-C865-4E0A3B2982FA}"/>
          </ac:cxnSpMkLst>
        </pc:cxnChg>
        <pc:cxnChg chg="add mod">
          <ac:chgData name="Christie Barron" userId="S::christie.barron@mail.utoronto.ca::2542ad4a-83a4-436e-9c10-f285d4b92b48" providerId="AD" clId="Web-{004D2677-32C5-7349-7AD1-596E88096237}" dt="2023-04-06T01:20:15.259" v="2464"/>
          <ac:cxnSpMkLst>
            <pc:docMk/>
            <pc:sldMk cId="1881540608" sldId="270"/>
            <ac:cxnSpMk id="14" creationId="{5278D2F7-1116-A582-4C9F-E0B0327C2A69}"/>
          </ac:cxnSpMkLst>
        </pc:cxnChg>
      </pc:sldChg>
    </pc:docChg>
  </pc:docChgLst>
  <pc:docChgLst>
    <pc:chgData name="Guest User" userId="S::urn:spo:anon#5fd45ee28b9425caebcd42d28b6f648e02e70a2c4a4b0b10985f22d28305984b::" providerId="AD" clId="Web-{CCB38528-4526-443C-A2FC-0D260C128E70}"/>
    <pc:docChg chg="addSld modSld">
      <pc:chgData name="Guest User" userId="S::urn:spo:anon#5fd45ee28b9425caebcd42d28b6f648e02e70a2c4a4b0b10985f22d28305984b::" providerId="AD" clId="Web-{CCB38528-4526-443C-A2FC-0D260C128E70}" dt="2023-04-06T01:15:37.066" v="143" actId="20577"/>
      <pc:docMkLst>
        <pc:docMk/>
      </pc:docMkLst>
      <pc:sldChg chg="addSp delSp modSp mod setBg">
        <pc:chgData name="Guest User" userId="S::urn:spo:anon#5fd45ee28b9425caebcd42d28b6f648e02e70a2c4a4b0b10985f22d28305984b::" providerId="AD" clId="Web-{CCB38528-4526-443C-A2FC-0D260C128E70}" dt="2023-04-06T00:15:24.946" v="45" actId="20577"/>
        <pc:sldMkLst>
          <pc:docMk/>
          <pc:sldMk cId="1241143537" sldId="263"/>
        </pc:sldMkLst>
        <pc:spChg chg="mod">
          <ac:chgData name="Guest User" userId="S::urn:spo:anon#5fd45ee28b9425caebcd42d28b6f648e02e70a2c4a4b0b10985f22d28305984b::" providerId="AD" clId="Web-{CCB38528-4526-443C-A2FC-0D260C128E70}" dt="2023-04-06T00:13:44.648" v="21"/>
          <ac:spMkLst>
            <pc:docMk/>
            <pc:sldMk cId="1241143537" sldId="263"/>
            <ac:spMk id="2" creationId="{FEB217F9-5A02-F5A9-2F2A-4735DFA115AA}"/>
          </ac:spMkLst>
        </pc:spChg>
        <pc:spChg chg="del mod">
          <ac:chgData name="Guest User" userId="S::urn:spo:anon#5fd45ee28b9425caebcd42d28b6f648e02e70a2c4a4b0b10985f22d28305984b::" providerId="AD" clId="Web-{CCB38528-4526-443C-A2FC-0D260C128E70}" dt="2023-04-06T00:13:44.648" v="21"/>
          <ac:spMkLst>
            <pc:docMk/>
            <pc:sldMk cId="1241143537" sldId="263"/>
            <ac:spMk id="3" creationId="{BB00A6D7-8234-FFCB-160A-97EE331708BB}"/>
          </ac:spMkLst>
        </pc:spChg>
        <pc:spChg chg="add mod">
          <ac:chgData name="Guest User" userId="S::urn:spo:anon#5fd45ee28b9425caebcd42d28b6f648e02e70a2c4a4b0b10985f22d28305984b::" providerId="AD" clId="Web-{CCB38528-4526-443C-A2FC-0D260C128E70}" dt="2023-04-06T00:15:24.946" v="45" actId="20577"/>
          <ac:spMkLst>
            <pc:docMk/>
            <pc:sldMk cId="1241143537" sldId="263"/>
            <ac:spMk id="5" creationId="{F690E170-1232-E7E7-77D1-4986C970F966}"/>
          </ac:spMkLst>
        </pc:spChg>
        <pc:spChg chg="add">
          <ac:chgData name="Guest User" userId="S::urn:spo:anon#5fd45ee28b9425caebcd42d28b6f648e02e70a2c4a4b0b10985f22d28305984b::" providerId="AD" clId="Web-{CCB38528-4526-443C-A2FC-0D260C128E70}" dt="2023-04-06T00:13:44.648" v="21"/>
          <ac:spMkLst>
            <pc:docMk/>
            <pc:sldMk cId="1241143537" sldId="263"/>
            <ac:spMk id="9" creationId="{A4AC5506-6312-4701-8D3C-40187889A947}"/>
          </ac:spMkLst>
        </pc:spChg>
        <pc:picChg chg="add mod">
          <ac:chgData name="Guest User" userId="S::urn:spo:anon#5fd45ee28b9425caebcd42d28b6f648e02e70a2c4a4b0b10985f22d28305984b::" providerId="AD" clId="Web-{CCB38528-4526-443C-A2FC-0D260C128E70}" dt="2023-04-06T00:13:44.648" v="21"/>
          <ac:picMkLst>
            <pc:docMk/>
            <pc:sldMk cId="1241143537" sldId="263"/>
            <ac:picMk id="4" creationId="{A929DE0A-83FC-98D4-6499-1EA9F769220E}"/>
          </ac:picMkLst>
        </pc:picChg>
      </pc:sldChg>
      <pc:sldChg chg="addSp delSp modSp new">
        <pc:chgData name="Guest User" userId="S::urn:spo:anon#5fd45ee28b9425caebcd42d28b6f648e02e70a2c4a4b0b10985f22d28305984b::" providerId="AD" clId="Web-{CCB38528-4526-443C-A2FC-0D260C128E70}" dt="2023-04-06T00:35:14.262" v="54"/>
        <pc:sldMkLst>
          <pc:docMk/>
          <pc:sldMk cId="2754502486" sldId="265"/>
        </pc:sldMkLst>
        <pc:spChg chg="mod">
          <ac:chgData name="Guest User" userId="S::urn:spo:anon#5fd45ee28b9425caebcd42d28b6f648e02e70a2c4a4b0b10985f22d28305984b::" providerId="AD" clId="Web-{CCB38528-4526-443C-A2FC-0D260C128E70}" dt="2023-04-06T00:28:24.089" v="50" actId="20577"/>
          <ac:spMkLst>
            <pc:docMk/>
            <pc:sldMk cId="2754502486" sldId="265"/>
            <ac:spMk id="2" creationId="{8A93CE3F-C1FA-6873-882F-0CDCE267DE02}"/>
          </ac:spMkLst>
        </pc:spChg>
        <pc:spChg chg="del">
          <ac:chgData name="Guest User" userId="S::urn:spo:anon#5fd45ee28b9425caebcd42d28b6f648e02e70a2c4a4b0b10985f22d28305984b::" providerId="AD" clId="Web-{CCB38528-4526-443C-A2FC-0D260C128E70}" dt="2023-04-06T00:29:17.745" v="51"/>
          <ac:spMkLst>
            <pc:docMk/>
            <pc:sldMk cId="2754502486" sldId="265"/>
            <ac:spMk id="3" creationId="{6E21EF59-B1D3-254C-51C0-79FD0BB667C9}"/>
          </ac:spMkLst>
        </pc:spChg>
        <pc:spChg chg="add del mod">
          <ac:chgData name="Guest User" userId="S::urn:spo:anon#5fd45ee28b9425caebcd42d28b6f648e02e70a2c4a4b0b10985f22d28305984b::" providerId="AD" clId="Web-{CCB38528-4526-443C-A2FC-0D260C128E70}" dt="2023-04-06T00:35:14.262" v="54"/>
          <ac:spMkLst>
            <pc:docMk/>
            <pc:sldMk cId="2754502486" sldId="265"/>
            <ac:spMk id="6" creationId="{572E108C-6564-66E2-A8F3-A7EE0AA84A12}"/>
          </ac:spMkLst>
        </pc:spChg>
        <pc:picChg chg="add del mod ord">
          <ac:chgData name="Guest User" userId="S::urn:spo:anon#5fd45ee28b9425caebcd42d28b6f648e02e70a2c4a4b0b10985f22d28305984b::" providerId="AD" clId="Web-{CCB38528-4526-443C-A2FC-0D260C128E70}" dt="2023-04-06T00:32:26.480" v="53"/>
          <ac:picMkLst>
            <pc:docMk/>
            <pc:sldMk cId="2754502486" sldId="265"/>
            <ac:picMk id="4" creationId="{04A31D16-E2C7-C600-292E-B00C2C19BE0E}"/>
          </ac:picMkLst>
        </pc:picChg>
        <pc:picChg chg="add mod ord">
          <ac:chgData name="Guest User" userId="S::urn:spo:anon#5fd45ee28b9425caebcd42d28b6f648e02e70a2c4a4b0b10985f22d28305984b::" providerId="AD" clId="Web-{CCB38528-4526-443C-A2FC-0D260C128E70}" dt="2023-04-06T00:35:14.262" v="54"/>
          <ac:picMkLst>
            <pc:docMk/>
            <pc:sldMk cId="2754502486" sldId="265"/>
            <ac:picMk id="7" creationId="{474635D4-A29C-9420-F94D-F13EC7430CE9}"/>
          </ac:picMkLst>
        </pc:picChg>
      </pc:sldChg>
      <pc:sldChg chg="addSp delSp modSp new mod setBg">
        <pc:chgData name="Guest User" userId="S::urn:spo:anon#5fd45ee28b9425caebcd42d28b6f648e02e70a2c4a4b0b10985f22d28305984b::" providerId="AD" clId="Web-{CCB38528-4526-443C-A2FC-0D260C128E70}" dt="2023-04-06T01:15:37.066" v="143" actId="20577"/>
        <pc:sldMkLst>
          <pc:docMk/>
          <pc:sldMk cId="2890174015" sldId="268"/>
        </pc:sldMkLst>
        <pc:spChg chg="mod">
          <ac:chgData name="Guest User" userId="S::urn:spo:anon#5fd45ee28b9425caebcd42d28b6f648e02e70a2c4a4b0b10985f22d28305984b::" providerId="AD" clId="Web-{CCB38528-4526-443C-A2FC-0D260C128E70}" dt="2023-04-06T01:05:35.033" v="112" actId="20577"/>
          <ac:spMkLst>
            <pc:docMk/>
            <pc:sldMk cId="2890174015" sldId="268"/>
            <ac:spMk id="2" creationId="{C17A1C08-F9D8-E6D5-381B-22B3290CCFA8}"/>
          </ac:spMkLst>
        </pc:spChg>
        <pc:spChg chg="del">
          <ac:chgData name="Guest User" userId="S::urn:spo:anon#5fd45ee28b9425caebcd42d28b6f648e02e70a2c4a4b0b10985f22d28305984b::" providerId="AD" clId="Web-{CCB38528-4526-443C-A2FC-0D260C128E70}" dt="2023-04-06T00:43:32.185" v="97"/>
          <ac:spMkLst>
            <pc:docMk/>
            <pc:sldMk cId="2890174015" sldId="268"/>
            <ac:spMk id="3" creationId="{A044CF9F-5C53-9AFF-7FFB-675C1933019A}"/>
          </ac:spMkLst>
        </pc:spChg>
        <pc:spChg chg="add mod">
          <ac:chgData name="Guest User" userId="S::urn:spo:anon#5fd45ee28b9425caebcd42d28b6f648e02e70a2c4a4b0b10985f22d28305984b::" providerId="AD" clId="Web-{CCB38528-4526-443C-A2FC-0D260C128E70}" dt="2023-04-06T01:15:37.066" v="143" actId="20577"/>
          <ac:spMkLst>
            <pc:docMk/>
            <pc:sldMk cId="2890174015" sldId="268"/>
            <ac:spMk id="6" creationId="{345B0503-F4A2-ED74-99F5-65A41CE74A35}"/>
          </ac:spMkLst>
        </pc:spChg>
        <pc:spChg chg="add del">
          <ac:chgData name="Guest User" userId="S::urn:spo:anon#5fd45ee28b9425caebcd42d28b6f648e02e70a2c4a4b0b10985f22d28305984b::" providerId="AD" clId="Web-{CCB38528-4526-443C-A2FC-0D260C128E70}" dt="2023-04-06T00:44:39.232" v="103"/>
          <ac:spMkLst>
            <pc:docMk/>
            <pc:sldMk cId="2890174015" sldId="268"/>
            <ac:spMk id="10" creationId="{022BDE4A-8A20-4A69-9C5A-581C82036A4D}"/>
          </ac:spMkLst>
        </pc:spChg>
        <pc:spChg chg="add">
          <ac:chgData name="Guest User" userId="S::urn:spo:anon#5fd45ee28b9425caebcd42d28b6f648e02e70a2c4a4b0b10985f22d28305984b::" providerId="AD" clId="Web-{CCB38528-4526-443C-A2FC-0D260C128E70}" dt="2023-04-06T00:44:39.310" v="104"/>
          <ac:spMkLst>
            <pc:docMk/>
            <pc:sldMk cId="2890174015" sldId="268"/>
            <ac:spMk id="12" creationId="{50CC88A9-A661-4C48-866E-8734E51140B1}"/>
          </ac:spMkLst>
        </pc:spChg>
        <pc:spChg chg="add">
          <ac:chgData name="Guest User" userId="S::urn:spo:anon#5fd45ee28b9425caebcd42d28b6f648e02e70a2c4a4b0b10985f22d28305984b::" providerId="AD" clId="Web-{CCB38528-4526-443C-A2FC-0D260C128E70}" dt="2023-04-06T00:44:39.310" v="104"/>
          <ac:spMkLst>
            <pc:docMk/>
            <pc:sldMk cId="2890174015" sldId="268"/>
            <ac:spMk id="13" creationId="{78BA5F19-D5E1-4ECC-BEC2-DF7AEDFD7C50}"/>
          </ac:spMkLst>
        </pc:spChg>
        <pc:spChg chg="add">
          <ac:chgData name="Guest User" userId="S::urn:spo:anon#5fd45ee28b9425caebcd42d28b6f648e02e70a2c4a4b0b10985f22d28305984b::" providerId="AD" clId="Web-{CCB38528-4526-443C-A2FC-0D260C128E70}" dt="2023-04-06T00:44:39.310" v="104"/>
          <ac:spMkLst>
            <pc:docMk/>
            <pc:sldMk cId="2890174015" sldId="268"/>
            <ac:spMk id="14" creationId="{CFDF195F-784B-4D00-8C92-6FC1B0499EA1}"/>
          </ac:spMkLst>
        </pc:spChg>
        <pc:picChg chg="add mod ord">
          <ac:chgData name="Guest User" userId="S::urn:spo:anon#5fd45ee28b9425caebcd42d28b6f648e02e70a2c4a4b0b10985f22d28305984b::" providerId="AD" clId="Web-{CCB38528-4526-443C-A2FC-0D260C128E70}" dt="2023-04-06T00:44:39.310" v="104"/>
          <ac:picMkLst>
            <pc:docMk/>
            <pc:sldMk cId="2890174015" sldId="268"/>
            <ac:picMk id="4" creationId="{F34CC975-964B-A9B5-29A9-17150CDE7F7D}"/>
          </ac:picMkLst>
        </pc:picChg>
        <pc:picChg chg="add mod">
          <ac:chgData name="Guest User" userId="S::urn:spo:anon#5fd45ee28b9425caebcd42d28b6f648e02e70a2c4a4b0b10985f22d28305984b::" providerId="AD" clId="Web-{CCB38528-4526-443C-A2FC-0D260C128E70}" dt="2023-04-06T00:44:39.310" v="104"/>
          <ac:picMkLst>
            <pc:docMk/>
            <pc:sldMk cId="2890174015" sldId="268"/>
            <ac:picMk id="5" creationId="{8B8121D4-A4C6-418C-CB40-E1476F615EF9}"/>
          </ac:picMkLst>
        </pc:picChg>
      </pc:sldChg>
      <pc:sldChg chg="modSp new">
        <pc:chgData name="Guest User" userId="S::urn:spo:anon#5fd45ee28b9425caebcd42d28b6f648e02e70a2c4a4b0b10985f22d28305984b::" providerId="AD" clId="Web-{CCB38528-4526-443C-A2FC-0D260C128E70}" dt="2023-04-06T01:08:48.284" v="119" actId="20577"/>
        <pc:sldMkLst>
          <pc:docMk/>
          <pc:sldMk cId="3263566938" sldId="271"/>
        </pc:sldMkLst>
        <pc:spChg chg="mod">
          <ac:chgData name="Guest User" userId="S::urn:spo:anon#5fd45ee28b9425caebcd42d28b6f648e02e70a2c4a4b0b10985f22d28305984b::" providerId="AD" clId="Web-{CCB38528-4526-443C-A2FC-0D260C128E70}" dt="2023-04-06T01:08:48.284" v="119" actId="20577"/>
          <ac:spMkLst>
            <pc:docMk/>
            <pc:sldMk cId="3263566938" sldId="271"/>
            <ac:spMk id="2" creationId="{525CB19E-C350-70C6-56C3-5CF93B14B26B}"/>
          </ac:spMkLst>
        </pc:spChg>
        <pc:spChg chg="mod">
          <ac:chgData name="Guest User" userId="S::urn:spo:anon#5fd45ee28b9425caebcd42d28b6f648e02e70a2c4a4b0b10985f22d28305984b::" providerId="AD" clId="Web-{CCB38528-4526-443C-A2FC-0D260C128E70}" dt="2023-04-06T01:08:20.705" v="116" actId="20577"/>
          <ac:spMkLst>
            <pc:docMk/>
            <pc:sldMk cId="3263566938" sldId="271"/>
            <ac:spMk id="3" creationId="{A9DC8A9F-BD75-D4E7-D63E-71E490F665E3}"/>
          </ac:spMkLst>
        </pc:spChg>
      </pc:sldChg>
    </pc:docChg>
  </pc:docChgLst>
  <pc:docChgLst>
    <pc:chgData name="Guest User" userId="S::urn:spo:anon#5fd45ee28b9425caebcd42d28b6f648e02e70a2c4a4b0b10985f22d28305984b::" providerId="AD" clId="Web-{215DD287-A7EE-4553-B46B-B460D65AD407}"/>
    <pc:docChg chg="addSld delSld modSld sldOrd">
      <pc:chgData name="Guest User" userId="S::urn:spo:anon#5fd45ee28b9425caebcd42d28b6f648e02e70a2c4a4b0b10985f22d28305984b::" providerId="AD" clId="Web-{215DD287-A7EE-4553-B46B-B460D65AD407}" dt="2023-04-06T01:05:17.291" v="115" actId="20577"/>
      <pc:docMkLst>
        <pc:docMk/>
      </pc:docMkLst>
      <pc:sldChg chg="addSp delSp modSp">
        <pc:chgData name="Guest User" userId="S::urn:spo:anon#5fd45ee28b9425caebcd42d28b6f648e02e70a2c4a4b0b10985f22d28305984b::" providerId="AD" clId="Web-{215DD287-A7EE-4553-B46B-B460D65AD407}" dt="2023-04-06T01:05:17.291" v="115" actId="20577"/>
        <pc:sldMkLst>
          <pc:docMk/>
          <pc:sldMk cId="220830481" sldId="259"/>
        </pc:sldMkLst>
        <pc:spChg chg="add del mod">
          <ac:chgData name="Guest User" userId="S::urn:spo:anon#5fd45ee28b9425caebcd42d28b6f648e02e70a2c4a4b0b10985f22d28305984b::" providerId="AD" clId="Web-{215DD287-A7EE-4553-B46B-B460D65AD407}" dt="2023-04-06T01:05:13.885" v="114" actId="20577"/>
          <ac:spMkLst>
            <pc:docMk/>
            <pc:sldMk cId="220830481" sldId="259"/>
            <ac:spMk id="3" creationId="{0A0CB0CC-A8B3-9595-A299-F18980D3AA5A}"/>
          </ac:spMkLst>
        </pc:spChg>
        <pc:spChg chg="add mod">
          <ac:chgData name="Guest User" userId="S::urn:spo:anon#5fd45ee28b9425caebcd42d28b6f648e02e70a2c4a4b0b10985f22d28305984b::" providerId="AD" clId="Web-{215DD287-A7EE-4553-B46B-B460D65AD407}" dt="2023-04-06T01:05:17.291" v="115" actId="20577"/>
          <ac:spMkLst>
            <pc:docMk/>
            <pc:sldMk cId="220830481" sldId="259"/>
            <ac:spMk id="5" creationId="{C36378A0-63F6-97D8-56F3-0F9204299240}"/>
          </ac:spMkLst>
        </pc:spChg>
        <pc:picChg chg="mod">
          <ac:chgData name="Guest User" userId="S::urn:spo:anon#5fd45ee28b9425caebcd42d28b6f648e02e70a2c4a4b0b10985f22d28305984b::" providerId="AD" clId="Web-{215DD287-A7EE-4553-B46B-B460D65AD407}" dt="2023-04-06T00:59:02.432" v="101" actId="1076"/>
          <ac:picMkLst>
            <pc:docMk/>
            <pc:sldMk cId="220830481" sldId="259"/>
            <ac:picMk id="4" creationId="{39F84AAB-11D5-0347-315A-E28DD124E9DC}"/>
          </ac:picMkLst>
        </pc:picChg>
        <pc:picChg chg="del">
          <ac:chgData name="Guest User" userId="S::urn:spo:anon#5fd45ee28b9425caebcd42d28b6f648e02e70a2c4a4b0b10985f22d28305984b::" providerId="AD" clId="Web-{215DD287-A7EE-4553-B46B-B460D65AD407}" dt="2023-04-06T00:46:24.308" v="12"/>
          <ac:picMkLst>
            <pc:docMk/>
            <pc:sldMk cId="220830481" sldId="259"/>
            <ac:picMk id="6" creationId="{7B900DC9-47B1-F3C3-CC13-6FC47CF3F276}"/>
          </ac:picMkLst>
        </pc:picChg>
        <pc:picChg chg="mod">
          <ac:chgData name="Guest User" userId="S::urn:spo:anon#5fd45ee28b9425caebcd42d28b6f648e02e70a2c4a4b0b10985f22d28305984b::" providerId="AD" clId="Web-{215DD287-A7EE-4553-B46B-B460D65AD407}" dt="2023-04-06T00:47:27.089" v="25" actId="14100"/>
          <ac:picMkLst>
            <pc:docMk/>
            <pc:sldMk cId="220830481" sldId="259"/>
            <ac:picMk id="9" creationId="{8EDBA488-2B3C-0F32-51AA-D4268D96862F}"/>
          </ac:picMkLst>
        </pc:picChg>
        <pc:picChg chg="del">
          <ac:chgData name="Guest User" userId="S::urn:spo:anon#5fd45ee28b9425caebcd42d28b6f648e02e70a2c4a4b0b10985f22d28305984b::" providerId="AD" clId="Web-{215DD287-A7EE-4553-B46B-B460D65AD407}" dt="2023-04-06T00:47:02.293" v="16"/>
          <ac:picMkLst>
            <pc:docMk/>
            <pc:sldMk cId="220830481" sldId="259"/>
            <ac:picMk id="10" creationId="{E0BDFE0D-DCFA-CF92-95F2-7BD44A60AA68}"/>
          </ac:picMkLst>
        </pc:picChg>
      </pc:sldChg>
      <pc:sldChg chg="addSp delSp modSp new mod ord setBg">
        <pc:chgData name="Guest User" userId="S::urn:spo:anon#5fd45ee28b9425caebcd42d28b6f648e02e70a2c4a4b0b10985f22d28305984b::" providerId="AD" clId="Web-{215DD287-A7EE-4553-B46B-B460D65AD407}" dt="2023-04-06T00:58:56.229" v="100"/>
        <pc:sldMkLst>
          <pc:docMk/>
          <pc:sldMk cId="2653984647" sldId="269"/>
        </pc:sldMkLst>
        <pc:spChg chg="add mod">
          <ac:chgData name="Guest User" userId="S::urn:spo:anon#5fd45ee28b9425caebcd42d28b6f648e02e70a2c4a4b0b10985f22d28305984b::" providerId="AD" clId="Web-{215DD287-A7EE-4553-B46B-B460D65AD407}" dt="2023-04-06T00:58:51.135" v="99" actId="14100"/>
          <ac:spMkLst>
            <pc:docMk/>
            <pc:sldMk cId="2653984647" sldId="269"/>
            <ac:spMk id="6" creationId="{6DC46817-C8B0-BE68-A81D-4B3109F20898}"/>
          </ac:spMkLst>
        </pc:spChg>
        <pc:spChg chg="add del">
          <ac:chgData name="Guest User" userId="S::urn:spo:anon#5fd45ee28b9425caebcd42d28b6f648e02e70a2c4a4b0b10985f22d28305984b::" providerId="AD" clId="Web-{215DD287-A7EE-4553-B46B-B460D65AD407}" dt="2023-04-06T00:53:44.151" v="43"/>
          <ac:spMkLst>
            <pc:docMk/>
            <pc:sldMk cId="2653984647" sldId="269"/>
            <ac:spMk id="7" creationId="{E7F14049-482B-9903-EBCF-6F8F0F413D20}"/>
          </ac:spMkLst>
        </pc:spChg>
        <pc:spChg chg="add mod">
          <ac:chgData name="Guest User" userId="S::urn:spo:anon#5fd45ee28b9425caebcd42d28b6f648e02e70a2c4a4b0b10985f22d28305984b::" providerId="AD" clId="Web-{215DD287-A7EE-4553-B46B-B460D65AD407}" dt="2023-04-06T00:58:56.229" v="100"/>
          <ac:spMkLst>
            <pc:docMk/>
            <pc:sldMk cId="2653984647" sldId="269"/>
            <ac:spMk id="8" creationId="{2F331875-95A6-E706-2F74-637E92C018AA}"/>
          </ac:spMkLst>
        </pc:spChg>
        <pc:spChg chg="add">
          <ac:chgData name="Guest User" userId="S::urn:spo:anon#5fd45ee28b9425caebcd42d28b6f648e02e70a2c4a4b0b10985f22d28305984b::" providerId="AD" clId="Web-{215DD287-A7EE-4553-B46B-B460D65AD407}" dt="2023-04-06T00:46:37.871" v="15"/>
          <ac:spMkLst>
            <pc:docMk/>
            <pc:sldMk cId="2653984647" sldId="269"/>
            <ac:spMk id="10" creationId="{A9F529C3-C941-49FD-8C67-82F134F64BDB}"/>
          </ac:spMkLst>
        </pc:spChg>
        <pc:spChg chg="add">
          <ac:chgData name="Guest User" userId="S::urn:spo:anon#5fd45ee28b9425caebcd42d28b6f648e02e70a2c4a4b0b10985f22d28305984b::" providerId="AD" clId="Web-{215DD287-A7EE-4553-B46B-B460D65AD407}" dt="2023-04-06T00:46:37.871" v="15"/>
          <ac:spMkLst>
            <pc:docMk/>
            <pc:sldMk cId="2653984647" sldId="269"/>
            <ac:spMk id="12" creationId="{20586029-32A0-47E5-9AEC-AE3ABA6B94D0}"/>
          </ac:spMkLst>
        </pc:spChg>
        <pc:picChg chg="add mod">
          <ac:chgData name="Guest User" userId="S::urn:spo:anon#5fd45ee28b9425caebcd42d28b6f648e02e70a2c4a4b0b10985f22d28305984b::" providerId="AD" clId="Web-{215DD287-A7EE-4553-B46B-B460D65AD407}" dt="2023-04-06T00:46:37.871" v="15"/>
          <ac:picMkLst>
            <pc:docMk/>
            <pc:sldMk cId="2653984647" sldId="269"/>
            <ac:picMk id="3" creationId="{20B57152-AEFA-A78E-6A9F-DD314734A953}"/>
          </ac:picMkLst>
        </pc:picChg>
        <pc:picChg chg="add mod">
          <ac:chgData name="Guest User" userId="S::urn:spo:anon#5fd45ee28b9425caebcd42d28b6f648e02e70a2c4a4b0b10985f22d28305984b::" providerId="AD" clId="Web-{215DD287-A7EE-4553-B46B-B460D65AD407}" dt="2023-04-06T00:46:37.871" v="15"/>
          <ac:picMkLst>
            <pc:docMk/>
            <pc:sldMk cId="2653984647" sldId="269"/>
            <ac:picMk id="5" creationId="{629F7CA9-7BAA-11C9-BD90-5E5B5ABA1796}"/>
          </ac:picMkLst>
        </pc:picChg>
        <pc:cxnChg chg="add">
          <ac:chgData name="Guest User" userId="S::urn:spo:anon#5fd45ee28b9425caebcd42d28b6f648e02e70a2c4a4b0b10985f22d28305984b::" providerId="AD" clId="Web-{215DD287-A7EE-4553-B46B-B460D65AD407}" dt="2023-04-06T00:46:37.871" v="15"/>
          <ac:cxnSpMkLst>
            <pc:docMk/>
            <pc:sldMk cId="2653984647" sldId="269"/>
            <ac:cxnSpMk id="14" creationId="{8C730EAB-A532-4295-A302-FB4B90DB9F5E}"/>
          </ac:cxnSpMkLst>
        </pc:cxnChg>
      </pc:sldChg>
      <pc:sldChg chg="new del">
        <pc:chgData name="Guest User" userId="S::urn:spo:anon#5fd45ee28b9425caebcd42d28b6f648e02e70a2c4a4b0b10985f22d28305984b::" providerId="AD" clId="Web-{215DD287-A7EE-4553-B46B-B460D65AD407}" dt="2023-04-06T00:45:45.527" v="5"/>
        <pc:sldMkLst>
          <pc:docMk/>
          <pc:sldMk cId="3332136449" sldId="269"/>
        </pc:sldMkLst>
      </pc:sldChg>
      <pc:sldChg chg="new del">
        <pc:chgData name="Guest User" userId="S::urn:spo:anon#5fd45ee28b9425caebcd42d28b6f648e02e70a2c4a4b0b10985f22d28305984b::" providerId="AD" clId="Web-{215DD287-A7EE-4553-B46B-B460D65AD407}" dt="2023-04-06T00:45:43.090" v="4"/>
        <pc:sldMkLst>
          <pc:docMk/>
          <pc:sldMk cId="1405469893" sldId="270"/>
        </pc:sldMkLst>
      </pc:sldChg>
    </pc:docChg>
  </pc:docChgLst>
  <pc:docChgLst>
    <pc:chgData name="Guest User" userId="S::urn:spo:anon#5fd45ee28b9425caebcd42d28b6f648e02e70a2c4a4b0b10985f22d28305984b::" providerId="AD" clId="Web-{E7BA8D76-0886-4430-3871-5924CF89D3BB}"/>
    <pc:docChg chg="modSld">
      <pc:chgData name="Guest User" userId="S::urn:spo:anon#5fd45ee28b9425caebcd42d28b6f648e02e70a2c4a4b0b10985f22d28305984b::" providerId="AD" clId="Web-{E7BA8D76-0886-4430-3871-5924CF89D3BB}" dt="2023-04-05T23:59:16.048" v="27" actId="1076"/>
      <pc:docMkLst>
        <pc:docMk/>
      </pc:docMkLst>
      <pc:sldChg chg="addSp delSp modSp">
        <pc:chgData name="Guest User" userId="S::urn:spo:anon#5fd45ee28b9425caebcd42d28b6f648e02e70a2c4a4b0b10985f22d28305984b::" providerId="AD" clId="Web-{E7BA8D76-0886-4430-3871-5924CF89D3BB}" dt="2023-04-05T23:59:16.048" v="27" actId="1076"/>
        <pc:sldMkLst>
          <pc:docMk/>
          <pc:sldMk cId="220830481" sldId="259"/>
        </pc:sldMkLst>
        <pc:spChg chg="del">
          <ac:chgData name="Guest User" userId="S::urn:spo:anon#5fd45ee28b9425caebcd42d28b6f648e02e70a2c4a4b0b10985f22d28305984b::" providerId="AD" clId="Web-{E7BA8D76-0886-4430-3871-5924CF89D3BB}" dt="2023-04-05T23:56:42.732" v="2"/>
          <ac:spMkLst>
            <pc:docMk/>
            <pc:sldMk cId="220830481" sldId="259"/>
            <ac:spMk id="3" creationId="{1E711D6C-1965-974A-2368-7F6541FBB1F8}"/>
          </ac:spMkLst>
        </pc:spChg>
        <pc:spChg chg="add del mod">
          <ac:chgData name="Guest User" userId="S::urn:spo:anon#5fd45ee28b9425caebcd42d28b6f648e02e70a2c4a4b0b10985f22d28305984b::" providerId="AD" clId="Web-{E7BA8D76-0886-4430-3871-5924CF89D3BB}" dt="2023-04-05T23:57:47.952" v="16"/>
          <ac:spMkLst>
            <pc:docMk/>
            <pc:sldMk cId="220830481" sldId="259"/>
            <ac:spMk id="7" creationId="{355C17B3-89B5-C223-9AA6-97092FE59B2F}"/>
          </ac:spMkLst>
        </pc:spChg>
        <pc:spChg chg="add del mod">
          <ac:chgData name="Guest User" userId="S::urn:spo:anon#5fd45ee28b9425caebcd42d28b6f648e02e70a2c4a4b0b10985f22d28305984b::" providerId="AD" clId="Web-{E7BA8D76-0886-4430-3871-5924CF89D3BB}" dt="2023-04-05T23:58:00.109" v="21"/>
          <ac:spMkLst>
            <pc:docMk/>
            <pc:sldMk cId="220830481" sldId="259"/>
            <ac:spMk id="8" creationId="{6E54F3C7-2D3B-6484-18EC-56AA722C6252}"/>
          </ac:spMkLst>
        </pc:spChg>
        <pc:picChg chg="add mod ord">
          <ac:chgData name="Guest User" userId="S::urn:spo:anon#5fd45ee28b9425caebcd42d28b6f648e02e70a2c4a4b0b10985f22d28305984b::" providerId="AD" clId="Web-{E7BA8D76-0886-4430-3871-5924CF89D3BB}" dt="2023-04-05T23:57:16.155" v="8" actId="14100"/>
          <ac:picMkLst>
            <pc:docMk/>
            <pc:sldMk cId="220830481" sldId="259"/>
            <ac:picMk id="4" creationId="{39F84AAB-11D5-0347-315A-E28DD124E9DC}"/>
          </ac:picMkLst>
        </pc:picChg>
        <pc:picChg chg="add del mod">
          <ac:chgData name="Guest User" userId="S::urn:spo:anon#5fd45ee28b9425caebcd42d28b6f648e02e70a2c4a4b0b10985f22d28305984b::" providerId="AD" clId="Web-{E7BA8D76-0886-4430-3871-5924CF89D3BB}" dt="2023-04-05T23:57:11.420" v="6"/>
          <ac:picMkLst>
            <pc:docMk/>
            <pc:sldMk cId="220830481" sldId="259"/>
            <ac:picMk id="5" creationId="{FA3E7A99-77FB-271E-FF9E-1A0426CF06C0}"/>
          </ac:picMkLst>
        </pc:picChg>
        <pc:picChg chg="add mod">
          <ac:chgData name="Guest User" userId="S::urn:spo:anon#5fd45ee28b9425caebcd42d28b6f648e02e70a2c4a4b0b10985f22d28305984b::" providerId="AD" clId="Web-{E7BA8D76-0886-4430-3871-5924CF89D3BB}" dt="2023-04-05T23:57:24.561" v="11" actId="1076"/>
          <ac:picMkLst>
            <pc:docMk/>
            <pc:sldMk cId="220830481" sldId="259"/>
            <ac:picMk id="6" creationId="{7B900DC9-47B1-F3C3-CC13-6FC47CF3F276}"/>
          </ac:picMkLst>
        </pc:picChg>
        <pc:picChg chg="add mod">
          <ac:chgData name="Guest User" userId="S::urn:spo:anon#5fd45ee28b9425caebcd42d28b6f648e02e70a2c4a4b0b10985f22d28305984b::" providerId="AD" clId="Web-{E7BA8D76-0886-4430-3871-5924CF89D3BB}" dt="2023-04-05T23:58:15.156" v="25" actId="1076"/>
          <ac:picMkLst>
            <pc:docMk/>
            <pc:sldMk cId="220830481" sldId="259"/>
            <ac:picMk id="9" creationId="{8EDBA488-2B3C-0F32-51AA-D4268D96862F}"/>
          </ac:picMkLst>
        </pc:picChg>
        <pc:picChg chg="add mod">
          <ac:chgData name="Guest User" userId="S::urn:spo:anon#5fd45ee28b9425caebcd42d28b6f648e02e70a2c4a4b0b10985f22d28305984b::" providerId="AD" clId="Web-{E7BA8D76-0886-4430-3871-5924CF89D3BB}" dt="2023-04-05T23:59:16.048" v="27" actId="1076"/>
          <ac:picMkLst>
            <pc:docMk/>
            <pc:sldMk cId="220830481" sldId="259"/>
            <ac:picMk id="10" creationId="{E0BDFE0D-DCFA-CF92-95F2-7BD44A60AA68}"/>
          </ac:picMkLst>
        </pc:picChg>
      </pc:sldChg>
      <pc:sldChg chg="addSp delSp modSp">
        <pc:chgData name="Guest User" userId="S::urn:spo:anon#5fd45ee28b9425caebcd42d28b6f648e02e70a2c4a4b0b10985f22d28305984b::" providerId="AD" clId="Web-{E7BA8D76-0886-4430-3871-5924CF89D3BB}" dt="2023-04-05T23:56:32.591" v="1"/>
        <pc:sldMkLst>
          <pc:docMk/>
          <pc:sldMk cId="171500968" sldId="260"/>
        </pc:sldMkLst>
        <pc:spChg chg="add del">
          <ac:chgData name="Guest User" userId="S::urn:spo:anon#5fd45ee28b9425caebcd42d28b6f648e02e70a2c4a4b0b10985f22d28305984b::" providerId="AD" clId="Web-{E7BA8D76-0886-4430-3871-5924CF89D3BB}" dt="2023-04-05T23:56:32.591" v="1"/>
          <ac:spMkLst>
            <pc:docMk/>
            <pc:sldMk cId="171500968" sldId="260"/>
            <ac:spMk id="3" creationId="{DC49F965-871E-353D-D9AA-AF16B5A19FC0}"/>
          </ac:spMkLst>
        </pc:spChg>
        <pc:picChg chg="add del mod ord">
          <ac:chgData name="Guest User" userId="S::urn:spo:anon#5fd45ee28b9425caebcd42d28b6f648e02e70a2c4a4b0b10985f22d28305984b::" providerId="AD" clId="Web-{E7BA8D76-0886-4430-3871-5924CF89D3BB}" dt="2023-04-05T23:56:32.591" v="1"/>
          <ac:picMkLst>
            <pc:docMk/>
            <pc:sldMk cId="171500968" sldId="260"/>
            <ac:picMk id="4" creationId="{EBDD3909-A666-1D45-BEA8-B9773FF7B8DF}"/>
          </ac:picMkLst>
        </pc:picChg>
      </pc:sldChg>
    </pc:docChg>
  </pc:docChgLst>
  <pc:docChgLst>
    <pc:chgData name="Paramdeep Birdi" userId="S::param.birdi@utoronto.ca::55567434-e62d-489e-83f0-b9257d79a874" providerId="AD" clId="Web-{298FDF92-057F-D117-55B3-11BEF1CF42C1}"/>
    <pc:docChg chg="addSld delSld modSld">
      <pc:chgData name="Paramdeep Birdi" userId="S::param.birdi@utoronto.ca::55567434-e62d-489e-83f0-b9257d79a874" providerId="AD" clId="Web-{298FDF92-057F-D117-55B3-11BEF1CF42C1}" dt="2023-04-06T01:12:08.045" v="230" actId="20577"/>
      <pc:docMkLst>
        <pc:docMk/>
      </pc:docMkLst>
      <pc:sldChg chg="addSp delSp modSp mod setBg addAnim delAnim setClrOvrMap">
        <pc:chgData name="Paramdeep Birdi" userId="S::param.birdi@utoronto.ca::55567434-e62d-489e-83f0-b9257d79a874" providerId="AD" clId="Web-{298FDF92-057F-D117-55B3-11BEF1CF42C1}" dt="2023-04-06T00:00:13.673" v="55"/>
        <pc:sldMkLst>
          <pc:docMk/>
          <pc:sldMk cId="175372997" sldId="256"/>
        </pc:sldMkLst>
        <pc:spChg chg="mo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" creationId="{DD096371-3C51-868F-4B33-9BA1C3F50BED}"/>
          </ac:spMkLst>
        </pc:spChg>
        <pc:spChg chg="mo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3" creationId="{6D54D7C2-9610-3883-757C-8291DB54C4E0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0:04.798" v="52"/>
          <ac:spMkLst>
            <pc:docMk/>
            <pc:sldMk cId="175372997" sldId="256"/>
            <ac:spMk id="9" creationId="{0671A8AE-40A1-4631-A6B8-581AFF065482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0:04.798" v="52"/>
          <ac:spMkLst>
            <pc:docMk/>
            <pc:sldMk cId="175372997" sldId="256"/>
            <ac:spMk id="11" creationId="{AB58EF07-17C2-48CF-ABB0-EEF1F17CB8F0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0:04.798" v="52"/>
          <ac:spMkLst>
            <pc:docMk/>
            <pc:sldMk cId="175372997" sldId="256"/>
            <ac:spMk id="13" creationId="{AF2F604E-43BE-4DC3-B983-E071523364F8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0:04.798" v="52"/>
          <ac:spMkLst>
            <pc:docMk/>
            <pc:sldMk cId="175372997" sldId="256"/>
            <ac:spMk id="15" creationId="{08C9B587-E65E-4B52-B37C-ABEBB6E87928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0:13.658" v="54"/>
          <ac:spMkLst>
            <pc:docMk/>
            <pc:sldMk cId="175372997" sldId="256"/>
            <ac:spMk id="17" creationId="{9B7AD9F6-8CE7-4299-8FC6-328F4DCD3FF9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0:13.658" v="54"/>
          <ac:spMkLst>
            <pc:docMk/>
            <pc:sldMk cId="175372997" sldId="256"/>
            <ac:spMk id="18" creationId="{F49775AF-8896-43EE-92C6-83497D6DC56F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19" creationId="{D2929CB1-0E3C-4B2D-ADC5-0154FB33BA44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0" creationId="{362D44EE-C852-4460-B8B5-C4F2BC20510C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1" creationId="{5F2F0C84-BE8C-4DC2-A6D3-30349A801D5C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2" creationId="{658970D8-8D1D-4B5C-894B-E871CC86543D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3" creationId="{F227E5B6-9132-43CA-B503-37A18562ADF2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4" creationId="{03C2051E-A88D-48E5-BACF-AAED17892722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00:13.673" v="55"/>
          <ac:spMkLst>
            <pc:docMk/>
            <pc:sldMk cId="175372997" sldId="256"/>
            <ac:spMk id="25" creationId="{7821A508-2985-4905-874A-527429BAABFA}"/>
          </ac:spMkLst>
        </pc:spChg>
        <pc:picChg chg="add mod ord">
          <ac:chgData name="Paramdeep Birdi" userId="S::param.birdi@utoronto.ca::55567434-e62d-489e-83f0-b9257d79a874" providerId="AD" clId="Web-{298FDF92-057F-D117-55B3-11BEF1CF42C1}" dt="2023-04-06T00:00:13.673" v="55"/>
          <ac:picMkLst>
            <pc:docMk/>
            <pc:sldMk cId="175372997" sldId="256"/>
            <ac:picMk id="4" creationId="{E31E9FF6-5CB5-9F22-8AC9-131AB0C13A4D}"/>
          </ac:picMkLst>
        </pc:picChg>
      </pc:sldChg>
      <pc:sldChg chg="del">
        <pc:chgData name="Paramdeep Birdi" userId="S::param.birdi@utoronto.ca::55567434-e62d-489e-83f0-b9257d79a874" providerId="AD" clId="Web-{298FDF92-057F-D117-55B3-11BEF1CF42C1}" dt="2023-04-06T00:36:06.994" v="131"/>
        <pc:sldMkLst>
          <pc:docMk/>
          <pc:sldMk cId="378835259" sldId="257"/>
        </pc:sldMkLst>
      </pc:sldChg>
      <pc:sldChg chg="addSp delSp modSp new mod setBg">
        <pc:chgData name="Paramdeep Birdi" userId="S::param.birdi@utoronto.ca::55567434-e62d-489e-83f0-b9257d79a874" providerId="AD" clId="Web-{298FDF92-057F-D117-55B3-11BEF1CF42C1}" dt="2023-04-06T01:07:09.757" v="183" actId="1076"/>
        <pc:sldMkLst>
          <pc:docMk/>
          <pc:sldMk cId="591258829" sldId="258"/>
        </pc:sldMkLst>
        <pc:spChg chg="mod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2" creationId="{D3DC0D97-A425-3A13-D091-7DF9F720ED0F}"/>
          </ac:spMkLst>
        </pc:spChg>
        <pc:spChg chg="mod">
          <ac:chgData name="Paramdeep Birdi" userId="S::param.birdi@utoronto.ca::55567434-e62d-489e-83f0-b9257d79a874" providerId="AD" clId="Web-{298FDF92-057F-D117-55B3-11BEF1CF42C1}" dt="2023-04-06T01:07:09.757" v="183" actId="1076"/>
          <ac:spMkLst>
            <pc:docMk/>
            <pc:sldMk cId="591258829" sldId="258"/>
            <ac:spMk id="3" creationId="{B5EDB857-B403-4061-9347-C9DCAAD42B9B}"/>
          </ac:spMkLst>
        </pc:spChg>
        <pc:spChg chg="add mod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5" creationId="{EE718284-647E-450E-FF2D-8751055EE32C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3:34.833" v="61"/>
          <ac:spMkLst>
            <pc:docMk/>
            <pc:sldMk cId="591258829" sldId="258"/>
            <ac:spMk id="10" creationId="{F13C74B1-5B17-4795-BED0-7140497B445A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03:34.833" v="61"/>
          <ac:spMkLst>
            <pc:docMk/>
            <pc:sldMk cId="591258829" sldId="258"/>
            <ac:spMk id="12" creationId="{D4974D33-8DC5-464E-8C6D-BE58F0669C17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14" creationId="{45D37F4E-DDB4-456B-97E0-9937730A039F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15" creationId="{B2DD41CD-8F47-4F56-AD12-4E2FF7696987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01:14.952" v="176"/>
          <ac:spMkLst>
            <pc:docMk/>
            <pc:sldMk cId="591258829" sldId="258"/>
            <ac:spMk id="20" creationId="{117AB3D3-3C9C-4DED-809A-78734805B895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01:14.952" v="176"/>
          <ac:spMkLst>
            <pc:docMk/>
            <pc:sldMk cId="591258829" sldId="258"/>
            <ac:spMk id="22" creationId="{3A9A4357-BD1D-4622-A4FE-766E6AB8DE84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01:14.952" v="176"/>
          <ac:spMkLst>
            <pc:docMk/>
            <pc:sldMk cId="591258829" sldId="258"/>
            <ac:spMk id="24" creationId="{E659831F-0D9A-4C63-9EBB-8435B85A440F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01:14.952" v="176"/>
          <ac:spMkLst>
            <pc:docMk/>
            <pc:sldMk cId="591258829" sldId="258"/>
            <ac:spMk id="26" creationId="{E6995CE5-F890-4ABA-82A2-26507CE8D2A3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28" creationId="{058A14AF-9FB5-4CC7-BA35-E8E85D3EDF0E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29" creationId="{3A9A4357-BD1D-4622-A4FE-766E6AB8DE84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30" creationId="{E659831F-0D9A-4C63-9EBB-8435B85A440F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01:14.967" v="177"/>
          <ac:spMkLst>
            <pc:docMk/>
            <pc:sldMk cId="591258829" sldId="258"/>
            <ac:spMk id="31" creationId="{E6995CE5-F890-4ABA-82A2-26507CE8D2A3}"/>
          </ac:spMkLst>
        </pc:spChg>
        <pc:picChg chg="add mod">
          <ac:chgData name="Paramdeep Birdi" userId="S::param.birdi@utoronto.ca::55567434-e62d-489e-83f0-b9257d79a874" providerId="AD" clId="Web-{298FDF92-057F-D117-55B3-11BEF1CF42C1}" dt="2023-04-06T01:01:14.967" v="177"/>
          <ac:picMkLst>
            <pc:docMk/>
            <pc:sldMk cId="591258829" sldId="258"/>
            <ac:picMk id="4" creationId="{B594E9A6-5082-9C96-0FCD-237BA2937E26}"/>
          </ac:picMkLst>
        </pc:picChg>
      </pc:sldChg>
      <pc:sldChg chg="modSp new">
        <pc:chgData name="Paramdeep Birdi" userId="S::param.birdi@utoronto.ca::55567434-e62d-489e-83f0-b9257d79a874" providerId="AD" clId="Web-{298FDF92-057F-D117-55B3-11BEF1CF42C1}" dt="2023-04-05T23:55:24.106" v="22" actId="20577"/>
        <pc:sldMkLst>
          <pc:docMk/>
          <pc:sldMk cId="220830481" sldId="259"/>
        </pc:sldMkLst>
        <pc:spChg chg="mod">
          <ac:chgData name="Paramdeep Birdi" userId="S::param.birdi@utoronto.ca::55567434-e62d-489e-83f0-b9257d79a874" providerId="AD" clId="Web-{298FDF92-057F-D117-55B3-11BEF1CF42C1}" dt="2023-04-05T23:55:24.106" v="22" actId="20577"/>
          <ac:spMkLst>
            <pc:docMk/>
            <pc:sldMk cId="220830481" sldId="259"/>
            <ac:spMk id="2" creationId="{617B71C0-5C94-6603-B247-B61515D0D2D9}"/>
          </ac:spMkLst>
        </pc:spChg>
      </pc:sldChg>
      <pc:sldChg chg="addSp delSp modSp new mod setBg">
        <pc:chgData name="Paramdeep Birdi" userId="S::param.birdi@utoronto.ca::55567434-e62d-489e-83f0-b9257d79a874" providerId="AD" clId="Web-{298FDF92-057F-D117-55B3-11BEF1CF42C1}" dt="2023-04-06T01:11:42.732" v="226" actId="20577"/>
        <pc:sldMkLst>
          <pc:docMk/>
          <pc:sldMk cId="171500968" sldId="260"/>
        </pc:sldMkLst>
        <pc:spChg chg="mod">
          <ac:chgData name="Paramdeep Birdi" userId="S::param.birdi@utoronto.ca::55567434-e62d-489e-83f0-b9257d79a874" providerId="AD" clId="Web-{298FDF92-057F-D117-55B3-11BEF1CF42C1}" dt="2023-04-06T01:11:21.810" v="223"/>
          <ac:spMkLst>
            <pc:docMk/>
            <pc:sldMk cId="171500968" sldId="260"/>
            <ac:spMk id="2" creationId="{19DAF3B6-7077-4F49-289A-EAA737C742E6}"/>
          </ac:spMkLst>
        </pc:spChg>
        <pc:spChg chg="add del mod">
          <ac:chgData name="Paramdeep Birdi" userId="S::param.birdi@utoronto.ca::55567434-e62d-489e-83f0-b9257d79a874" providerId="AD" clId="Web-{298FDF92-057F-D117-55B3-11BEF1CF42C1}" dt="2023-04-06T01:11:42.732" v="226" actId="20577"/>
          <ac:spMkLst>
            <pc:docMk/>
            <pc:sldMk cId="171500968" sldId="260"/>
            <ac:spMk id="3" creationId="{DC49F965-871E-353D-D9AA-AF16B5A19FC0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11:21.810" v="223"/>
          <ac:spMkLst>
            <pc:docMk/>
            <pc:sldMk cId="171500968" sldId="260"/>
            <ac:spMk id="8" creationId="{8B9AA7C6-5E5A-498E-A6DF-A943376E09BC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10:48.606" v="222"/>
          <ac:spMkLst>
            <pc:docMk/>
            <pc:sldMk cId="171500968" sldId="260"/>
            <ac:spMk id="9" creationId="{A1F6BF70-C7D1-4AF9-8DB4-BEEB8A9C3529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11:21.810" v="223"/>
          <ac:spMkLst>
            <pc:docMk/>
            <pc:sldMk cId="171500968" sldId="260"/>
            <ac:spMk id="14" creationId="{81E140AE-0ABF-47C8-BF32-7D2F0CF2BA44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10:48.606" v="222"/>
          <ac:spMkLst>
            <pc:docMk/>
            <pc:sldMk cId="171500968" sldId="260"/>
            <ac:spMk id="15" creationId="{2C1BBA94-3F40-40AA-8BB9-E69E25E537C1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11:21.810" v="223"/>
          <ac:spMkLst>
            <pc:docMk/>
            <pc:sldMk cId="171500968" sldId="260"/>
            <ac:spMk id="16" creationId="{CBC4F608-B4B8-48C3-9572-C0F061B1CD99}"/>
          </ac:spMkLst>
        </pc:spChg>
        <pc:grpChg chg="add">
          <ac:chgData name="Paramdeep Birdi" userId="S::param.birdi@utoronto.ca::55567434-e62d-489e-83f0-b9257d79a874" providerId="AD" clId="Web-{298FDF92-057F-D117-55B3-11BEF1CF42C1}" dt="2023-04-06T01:11:21.810" v="223"/>
          <ac:grpSpMkLst>
            <pc:docMk/>
            <pc:sldMk cId="171500968" sldId="260"/>
            <ac:grpSpMk id="10" creationId="{83EAB11A-76F7-48F4-9B4F-5BFDF4BF9670}"/>
          </ac:grpSpMkLst>
        </pc:grpChg>
        <pc:grpChg chg="add del">
          <ac:chgData name="Paramdeep Birdi" userId="S::param.birdi@utoronto.ca::55567434-e62d-489e-83f0-b9257d79a874" providerId="AD" clId="Web-{298FDF92-057F-D117-55B3-11BEF1CF42C1}" dt="2023-04-06T01:10:48.606" v="222"/>
          <ac:grpSpMkLst>
            <pc:docMk/>
            <pc:sldMk cId="171500968" sldId="260"/>
            <ac:grpSpMk id="11" creationId="{0C66A8B6-1F6E-4FCC-93B9-B9986B6FD111}"/>
          </ac:grpSpMkLst>
        </pc:grpChg>
        <pc:graphicFrameChg chg="add del">
          <ac:chgData name="Paramdeep Birdi" userId="S::param.birdi@utoronto.ca::55567434-e62d-489e-83f0-b9257d79a874" providerId="AD" clId="Web-{298FDF92-057F-D117-55B3-11BEF1CF42C1}" dt="2023-04-06T01:10:48.606" v="222"/>
          <ac:graphicFrameMkLst>
            <pc:docMk/>
            <pc:sldMk cId="171500968" sldId="260"/>
            <ac:graphicFrameMk id="5" creationId="{54A22DC2-2C89-4D5A-3859-14140D49BF32}"/>
          </ac:graphicFrameMkLst>
        </pc:graphicFrameChg>
      </pc:sldChg>
      <pc:sldChg chg="modSp new">
        <pc:chgData name="Paramdeep Birdi" userId="S::param.birdi@utoronto.ca::55567434-e62d-489e-83f0-b9257d79a874" providerId="AD" clId="Web-{298FDF92-057F-D117-55B3-11BEF1CF42C1}" dt="2023-04-05T23:56:00.919" v="35" actId="20577"/>
        <pc:sldMkLst>
          <pc:docMk/>
          <pc:sldMk cId="3352556494" sldId="261"/>
        </pc:sldMkLst>
        <pc:spChg chg="mod">
          <ac:chgData name="Paramdeep Birdi" userId="S::param.birdi@utoronto.ca::55567434-e62d-489e-83f0-b9257d79a874" providerId="AD" clId="Web-{298FDF92-057F-D117-55B3-11BEF1CF42C1}" dt="2023-04-05T23:56:00.919" v="35" actId="20577"/>
          <ac:spMkLst>
            <pc:docMk/>
            <pc:sldMk cId="3352556494" sldId="261"/>
            <ac:spMk id="2" creationId="{D384533E-B8D5-772D-F334-F0B30F3BFC1D}"/>
          </ac:spMkLst>
        </pc:spChg>
      </pc:sldChg>
      <pc:sldChg chg="addSp delSp modSp new mod setBg">
        <pc:chgData name="Paramdeep Birdi" userId="S::param.birdi@utoronto.ca::55567434-e62d-489e-83f0-b9257d79a874" providerId="AD" clId="Web-{298FDF92-057F-D117-55B3-11BEF1CF42C1}" dt="2023-04-06T00:51:16.500" v="170" actId="20577"/>
        <pc:sldMkLst>
          <pc:docMk/>
          <pc:sldMk cId="975568350" sldId="262"/>
        </pc:sldMkLst>
        <pc:spChg chg="mod">
          <ac:chgData name="Paramdeep Birdi" userId="S::param.birdi@utoronto.ca::55567434-e62d-489e-83f0-b9257d79a874" providerId="AD" clId="Web-{298FDF92-057F-D117-55B3-11BEF1CF42C1}" dt="2023-04-06T00:10:15.449" v="94"/>
          <ac:spMkLst>
            <pc:docMk/>
            <pc:sldMk cId="975568350" sldId="262"/>
            <ac:spMk id="2" creationId="{B461A47F-DF3E-A23A-A6C7-07C1E261742A}"/>
          </ac:spMkLst>
        </pc:spChg>
        <pc:spChg chg="del">
          <ac:chgData name="Paramdeep Birdi" userId="S::param.birdi@utoronto.ca::55567434-e62d-489e-83f0-b9257d79a874" providerId="AD" clId="Web-{298FDF92-057F-D117-55B3-11BEF1CF42C1}" dt="2023-04-06T00:09:55.136" v="89"/>
          <ac:spMkLst>
            <pc:docMk/>
            <pc:sldMk cId="975568350" sldId="262"/>
            <ac:spMk id="3" creationId="{3B7E6439-E45E-B4AC-71CC-821ED3E9CBA9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0.261" v="91"/>
          <ac:spMkLst>
            <pc:docMk/>
            <pc:sldMk cId="975568350" sldId="262"/>
            <ac:spMk id="8" creationId="{99E9AD19-571B-9873-8783-63BE0F2E85BC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0.261" v="91"/>
          <ac:spMkLst>
            <pc:docMk/>
            <pc:sldMk cId="975568350" sldId="262"/>
            <ac:spMk id="11" creationId="{F13C74B1-5B17-4795-BED0-7140497B445A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0.261" v="91"/>
          <ac:spMkLst>
            <pc:docMk/>
            <pc:sldMk cId="975568350" sldId="262"/>
            <ac:spMk id="13" creationId="{D4974D33-8DC5-464E-8C6D-BE58F0669C17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5.449" v="93"/>
          <ac:spMkLst>
            <pc:docMk/>
            <pc:sldMk cId="975568350" sldId="262"/>
            <ac:spMk id="15" creationId="{0007FE00-9498-4706-B255-6437B0252C02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5.449" v="93"/>
          <ac:spMkLst>
            <pc:docMk/>
            <pc:sldMk cId="975568350" sldId="262"/>
            <ac:spMk id="16" creationId="{2EB492CD-616E-47F8-933B-5E2D952A0593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5.449" v="93"/>
          <ac:spMkLst>
            <pc:docMk/>
            <pc:sldMk cId="975568350" sldId="262"/>
            <ac:spMk id="17" creationId="{59383CF9-23B5-4335-9B21-1791C4CF1C75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10:15.449" v="93"/>
          <ac:spMkLst>
            <pc:docMk/>
            <pc:sldMk cId="975568350" sldId="262"/>
            <ac:spMk id="18" creationId="{4A45113D-25A3-E4F8-05B8-C14DA0942D3C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10:15.449" v="94"/>
          <ac:spMkLst>
            <pc:docMk/>
            <pc:sldMk cId="975568350" sldId="262"/>
            <ac:spMk id="20" creationId="{2C61293E-6EBE-43EF-A52C-9BEBFD7679D4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10:15.449" v="94"/>
          <ac:spMkLst>
            <pc:docMk/>
            <pc:sldMk cId="975568350" sldId="262"/>
            <ac:spMk id="21" creationId="{21540236-BFD5-4A9D-8840-4703E7F76825}"/>
          </ac:spMkLst>
        </pc:spChg>
        <pc:spChg chg="add mod">
          <ac:chgData name="Paramdeep Birdi" userId="S::param.birdi@utoronto.ca::55567434-e62d-489e-83f0-b9257d79a874" providerId="AD" clId="Web-{298FDF92-057F-D117-55B3-11BEF1CF42C1}" dt="2023-04-06T00:51:16.500" v="170" actId="20577"/>
          <ac:spMkLst>
            <pc:docMk/>
            <pc:sldMk cId="975568350" sldId="262"/>
            <ac:spMk id="22" creationId="{B14CE466-CC58-17DC-EC79-49240BBA1576}"/>
          </ac:spMkLst>
        </pc:spChg>
        <pc:picChg chg="add mod ord">
          <ac:chgData name="Paramdeep Birdi" userId="S::param.birdi@utoronto.ca::55567434-e62d-489e-83f0-b9257d79a874" providerId="AD" clId="Web-{298FDF92-057F-D117-55B3-11BEF1CF42C1}" dt="2023-04-06T00:10:15.449" v="94"/>
          <ac:picMkLst>
            <pc:docMk/>
            <pc:sldMk cId="975568350" sldId="262"/>
            <ac:picMk id="4" creationId="{8EBC2457-6C89-3ED8-F711-45D256671E08}"/>
          </ac:picMkLst>
        </pc:picChg>
      </pc:sldChg>
      <pc:sldChg chg="addSp delSp modSp mod setBg">
        <pc:chgData name="Paramdeep Birdi" userId="S::param.birdi@utoronto.ca::55567434-e62d-489e-83f0-b9257d79a874" providerId="AD" clId="Web-{298FDF92-057F-D117-55B3-11BEF1CF42C1}" dt="2023-04-06T01:00:49.373" v="174"/>
        <pc:sldMkLst>
          <pc:docMk/>
          <pc:sldMk cId="2215799777" sldId="264"/>
        </pc:sldMkLst>
        <pc:spChg chg="mod">
          <ac:chgData name="Paramdeep Birdi" userId="S::param.birdi@utoronto.ca::55567434-e62d-489e-83f0-b9257d79a874" providerId="AD" clId="Web-{298FDF92-057F-D117-55B3-11BEF1CF42C1}" dt="2023-04-06T00:59:57.247" v="173"/>
          <ac:spMkLst>
            <pc:docMk/>
            <pc:sldMk cId="2215799777" sldId="264"/>
            <ac:spMk id="2" creationId="{8857A478-CAB1-5161-B178-BD358905BC71}"/>
          </ac:spMkLst>
        </pc:spChg>
        <pc:spChg chg="mod">
          <ac:chgData name="Paramdeep Birdi" userId="S::param.birdi@utoronto.ca::55567434-e62d-489e-83f0-b9257d79a874" providerId="AD" clId="Web-{298FDF92-057F-D117-55B3-11BEF1CF42C1}" dt="2023-04-06T00:59:57.247" v="173"/>
          <ac:spMkLst>
            <pc:docMk/>
            <pc:sldMk cId="2215799777" sldId="264"/>
            <ac:spMk id="3" creationId="{2C4BBBF9-30F6-F82F-6C91-458FB2FF0E50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59:57.200" v="172"/>
          <ac:spMkLst>
            <pc:docMk/>
            <pc:sldMk cId="2215799777" sldId="264"/>
            <ac:spMk id="9" creationId="{058A14AF-9FB5-4CC7-BA35-E8E85D3EDF0E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59:57.200" v="172"/>
          <ac:spMkLst>
            <pc:docMk/>
            <pc:sldMk cId="2215799777" sldId="264"/>
            <ac:spMk id="11" creationId="{3A9A4357-BD1D-4622-A4FE-766E6AB8DE84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59:57.200" v="172"/>
          <ac:spMkLst>
            <pc:docMk/>
            <pc:sldMk cId="2215799777" sldId="264"/>
            <ac:spMk id="13" creationId="{E659831F-0D9A-4C63-9EBB-8435B85A440F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0:59:57.200" v="172"/>
          <ac:spMkLst>
            <pc:docMk/>
            <pc:sldMk cId="2215799777" sldId="264"/>
            <ac:spMk id="15" creationId="{E6995CE5-F890-4ABA-82A2-26507CE8D2A3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59:57.247" v="173"/>
          <ac:spMkLst>
            <pc:docMk/>
            <pc:sldMk cId="2215799777" sldId="264"/>
            <ac:spMk id="17" creationId="{058A14AF-9FB5-4CC7-BA35-E8E85D3EDF0E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59:57.247" v="173"/>
          <ac:spMkLst>
            <pc:docMk/>
            <pc:sldMk cId="2215799777" sldId="264"/>
            <ac:spMk id="18" creationId="{3A9A4357-BD1D-4622-A4FE-766E6AB8DE84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59:57.247" v="173"/>
          <ac:spMkLst>
            <pc:docMk/>
            <pc:sldMk cId="2215799777" sldId="264"/>
            <ac:spMk id="19" creationId="{E659831F-0D9A-4C63-9EBB-8435B85A440F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59:57.247" v="173"/>
          <ac:spMkLst>
            <pc:docMk/>
            <pc:sldMk cId="2215799777" sldId="264"/>
            <ac:spMk id="20" creationId="{E6995CE5-F890-4ABA-82A2-26507CE8D2A3}"/>
          </ac:spMkLst>
        </pc:spChg>
        <pc:graphicFrameChg chg="mod modGraphic">
          <ac:chgData name="Paramdeep Birdi" userId="S::param.birdi@utoronto.ca::55567434-e62d-489e-83f0-b9257d79a874" providerId="AD" clId="Web-{298FDF92-057F-D117-55B3-11BEF1CF42C1}" dt="2023-04-06T00:59:57.247" v="173"/>
          <ac:graphicFrameMkLst>
            <pc:docMk/>
            <pc:sldMk cId="2215799777" sldId="264"/>
            <ac:graphicFrameMk id="4" creationId="{AA0B6A9C-00CD-A087-AF31-C66B5AD0EFCF}"/>
          </ac:graphicFrameMkLst>
        </pc:graphicFrameChg>
        <pc:graphicFrameChg chg="del">
          <ac:chgData name="Paramdeep Birdi" userId="S::param.birdi@utoronto.ca::55567434-e62d-489e-83f0-b9257d79a874" providerId="AD" clId="Web-{298FDF92-057F-D117-55B3-11BEF1CF42C1}" dt="2023-04-06T01:00:49.373" v="174"/>
          <ac:graphicFrameMkLst>
            <pc:docMk/>
            <pc:sldMk cId="2215799777" sldId="264"/>
            <ac:graphicFrameMk id="5" creationId="{7A3A7093-19EB-ACF0-7DC6-E22B30916540}"/>
          </ac:graphicFrameMkLst>
        </pc:graphicFrameChg>
      </pc:sldChg>
      <pc:sldChg chg="addSp delSp modSp new mod setBg">
        <pc:chgData name="Paramdeep Birdi" userId="S::param.birdi@utoronto.ca::55567434-e62d-489e-83f0-b9257d79a874" providerId="AD" clId="Web-{298FDF92-057F-D117-55B3-11BEF1CF42C1}" dt="2023-04-06T00:48:34.871" v="147" actId="20577"/>
        <pc:sldMkLst>
          <pc:docMk/>
          <pc:sldMk cId="993220065" sldId="267"/>
        </pc:sldMkLst>
        <pc:spChg chg="mod">
          <ac:chgData name="Paramdeep Birdi" userId="S::param.birdi@utoronto.ca::55567434-e62d-489e-83f0-b9257d79a874" providerId="AD" clId="Web-{298FDF92-057F-D117-55B3-11BEF1CF42C1}" dt="2023-04-06T00:48:34.871" v="147" actId="20577"/>
          <ac:spMkLst>
            <pc:docMk/>
            <pc:sldMk cId="993220065" sldId="267"/>
            <ac:spMk id="2" creationId="{06CCE17C-BC88-58DF-3AC8-99452823A45E}"/>
          </ac:spMkLst>
        </pc:spChg>
        <pc:spChg chg="del">
          <ac:chgData name="Paramdeep Birdi" userId="S::param.birdi@utoronto.ca::55567434-e62d-489e-83f0-b9257d79a874" providerId="AD" clId="Web-{298FDF92-057F-D117-55B3-11BEF1CF42C1}" dt="2023-04-06T00:38:12.231" v="140"/>
          <ac:spMkLst>
            <pc:docMk/>
            <pc:sldMk cId="993220065" sldId="267"/>
            <ac:spMk id="3" creationId="{F55DAB9C-D774-9518-85EE-2D022DE97D30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38:30.372" v="141"/>
          <ac:spMkLst>
            <pc:docMk/>
            <pc:sldMk cId="993220065" sldId="267"/>
            <ac:spMk id="9" creationId="{F0DCC097-1DB8-4B6D-85D0-6FBA0E1CA4BA}"/>
          </ac:spMkLst>
        </pc:spChg>
        <pc:spChg chg="add">
          <ac:chgData name="Paramdeep Birdi" userId="S::param.birdi@utoronto.ca::55567434-e62d-489e-83f0-b9257d79a874" providerId="AD" clId="Web-{298FDF92-057F-D117-55B3-11BEF1CF42C1}" dt="2023-04-06T00:38:30.372" v="141"/>
          <ac:spMkLst>
            <pc:docMk/>
            <pc:sldMk cId="993220065" sldId="267"/>
            <ac:spMk id="11" creationId="{E0B58608-23C8-4441-994D-C6823EEE1DB7}"/>
          </ac:spMkLst>
        </pc:spChg>
        <pc:picChg chg="add mod ord">
          <ac:chgData name="Paramdeep Birdi" userId="S::param.birdi@utoronto.ca::55567434-e62d-489e-83f0-b9257d79a874" providerId="AD" clId="Web-{298FDF92-057F-D117-55B3-11BEF1CF42C1}" dt="2023-04-06T00:38:30.372" v="141"/>
          <ac:picMkLst>
            <pc:docMk/>
            <pc:sldMk cId="993220065" sldId="267"/>
            <ac:picMk id="4" creationId="{A55D113A-8422-A590-005B-99D2433A912C}"/>
          </ac:picMkLst>
        </pc:picChg>
      </pc:sldChg>
      <pc:sldChg chg="addSp delSp modSp new mod setBg">
        <pc:chgData name="Paramdeep Birdi" userId="S::param.birdi@utoronto.ca::55567434-e62d-489e-83f0-b9257d79a874" providerId="AD" clId="Web-{298FDF92-057F-D117-55B3-11BEF1CF42C1}" dt="2023-04-06T01:12:08.045" v="230" actId="20577"/>
        <pc:sldMkLst>
          <pc:docMk/>
          <pc:sldMk cId="762474470" sldId="272"/>
        </pc:sldMkLst>
        <pc:spChg chg="del">
          <ac:chgData name="Paramdeep Birdi" userId="S::param.birdi@utoronto.ca::55567434-e62d-489e-83f0-b9257d79a874" providerId="AD" clId="Web-{298FDF92-057F-D117-55B3-11BEF1CF42C1}" dt="2023-04-06T01:10:22.480" v="218"/>
          <ac:spMkLst>
            <pc:docMk/>
            <pc:sldMk cId="762474470" sldId="272"/>
            <ac:spMk id="2" creationId="{D71CB348-6184-039C-04AF-24A4B3D5B3E5}"/>
          </ac:spMkLst>
        </pc:spChg>
        <pc:spChg chg="mod ord">
          <ac:chgData name="Paramdeep Birdi" userId="S::param.birdi@utoronto.ca::55567434-e62d-489e-83f0-b9257d79a874" providerId="AD" clId="Web-{298FDF92-057F-D117-55B3-11BEF1CF42C1}" dt="2023-04-06T01:12:08.045" v="230" actId="20577"/>
          <ac:spMkLst>
            <pc:docMk/>
            <pc:sldMk cId="762474470" sldId="272"/>
            <ac:spMk id="3" creationId="{3D61FB26-E6BB-162D-E0BB-35764CCAEAC7}"/>
          </ac:spMkLst>
        </pc:spChg>
        <pc:spChg chg="add del">
          <ac:chgData name="Paramdeep Birdi" userId="S::param.birdi@utoronto.ca::55567434-e62d-489e-83f0-b9257d79a874" providerId="AD" clId="Web-{298FDF92-057F-D117-55B3-11BEF1CF42C1}" dt="2023-04-06T01:10:27.590" v="219"/>
          <ac:spMkLst>
            <pc:docMk/>
            <pc:sldMk cId="762474470" sldId="272"/>
            <ac:spMk id="5" creationId="{11FA0666-1CCA-EAF9-8248-E8E12C9FEC8A}"/>
          </ac:spMkLst>
        </pc:spChg>
        <pc:spChg chg="add mod">
          <ac:chgData name="Paramdeep Birdi" userId="S::param.birdi@utoronto.ca::55567434-e62d-489e-83f0-b9257d79a874" providerId="AD" clId="Web-{298FDF92-057F-D117-55B3-11BEF1CF42C1}" dt="2023-04-06T01:11:55.373" v="227"/>
          <ac:spMkLst>
            <pc:docMk/>
            <pc:sldMk cId="762474470" sldId="272"/>
            <ac:spMk id="7" creationId="{B4C394D6-ED04-5D5C-6C17-404E5839FCCE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11:55.373" v="227"/>
          <ac:spMkLst>
            <pc:docMk/>
            <pc:sldMk cId="762474470" sldId="272"/>
            <ac:spMk id="12" creationId="{3AD318CC-E2A8-4E27-9548-A047A78999B1}"/>
          </ac:spMkLst>
        </pc:spChg>
        <pc:spChg chg="add">
          <ac:chgData name="Paramdeep Birdi" userId="S::param.birdi@utoronto.ca::55567434-e62d-489e-83f0-b9257d79a874" providerId="AD" clId="Web-{298FDF92-057F-D117-55B3-11BEF1CF42C1}" dt="2023-04-06T01:11:55.373" v="227"/>
          <ac:spMkLst>
            <pc:docMk/>
            <pc:sldMk cId="762474470" sldId="272"/>
            <ac:spMk id="18" creationId="{2C1BBA94-3F40-40AA-8BB9-E69E25E537C1}"/>
          </ac:spMkLst>
        </pc:spChg>
        <pc:grpChg chg="add">
          <ac:chgData name="Paramdeep Birdi" userId="S::param.birdi@utoronto.ca::55567434-e62d-489e-83f0-b9257d79a874" providerId="AD" clId="Web-{298FDF92-057F-D117-55B3-11BEF1CF42C1}" dt="2023-04-06T01:11:55.373" v="227"/>
          <ac:grpSpMkLst>
            <pc:docMk/>
            <pc:sldMk cId="762474470" sldId="272"/>
            <ac:grpSpMk id="14" creationId="{B14B560F-9DD7-4302-A60B-EBD3EF59B073}"/>
          </ac:grpSpMkLst>
        </pc:grpChg>
      </pc:sldChg>
      <pc:sldChg chg="new">
        <pc:chgData name="Paramdeep Birdi" userId="S::param.birdi@utoronto.ca::55567434-e62d-489e-83f0-b9257d79a874" providerId="AD" clId="Web-{298FDF92-057F-D117-55B3-11BEF1CF42C1}" dt="2023-04-06T01:09:07.072" v="193"/>
        <pc:sldMkLst>
          <pc:docMk/>
          <pc:sldMk cId="2147775652" sldId="273"/>
        </pc:sldMkLst>
      </pc:sldChg>
    </pc:docChg>
  </pc:docChgLst>
  <pc:docChgLst>
    <pc:chgData name="Paramdeep Birdi" userId="S::param.birdi@utoronto.ca::55567434-e62d-489e-83f0-b9257d79a874" providerId="AD" clId="Web-{E56FCB06-CD5F-B4FE-ABE1-2E242F6A68BA}"/>
    <pc:docChg chg="modSld">
      <pc:chgData name="Paramdeep Birdi" userId="S::param.birdi@utoronto.ca::55567434-e62d-489e-83f0-b9257d79a874" providerId="AD" clId="Web-{E56FCB06-CD5F-B4FE-ABE1-2E242F6A68BA}" dt="2023-04-06T01:39:36.604" v="10"/>
      <pc:docMkLst>
        <pc:docMk/>
      </pc:docMkLst>
      <pc:sldChg chg="addSp delSp modSp mod setBg">
        <pc:chgData name="Paramdeep Birdi" userId="S::param.birdi@utoronto.ca::55567434-e62d-489e-83f0-b9257d79a874" providerId="AD" clId="Web-{E56FCB06-CD5F-B4FE-ABE1-2E242F6A68BA}" dt="2023-04-06T01:39:36.604" v="10"/>
        <pc:sldMkLst>
          <pc:docMk/>
          <pc:sldMk cId="1018002709" sldId="266"/>
        </pc:sldMkLst>
        <pc:spChg chg="mod or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2" creationId="{137B8DA0-DF4F-54F1-3938-8A393BEE79D9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4" creationId="{E2E426E6-A7EE-311A-9301-24C9D8829B47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5" creationId="{5E278294-87A0-F81A-FE42-3EDDB13C157D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6" creationId="{A00650D8-DD9E-9260-C486-BB5DE6C78932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7" creationId="{7FE9C339-2082-2866-232B-3107B55C43AC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8" creationId="{D499D6D4-90FF-8D90-579F-0B635E216379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9" creationId="{1B2B5CA5-3A15-45AA-8D3B-7A07734BBDBC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0" creationId="{F2A4B331-CCDF-5B2A-3432-5FA15F7E9F65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1" creationId="{E223BD75-030A-7A20-1ECE-166798EE9FEC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2" creationId="{1A8E1A97-A835-BA0C-919C-B0343F182E3C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3" creationId="{DB05F853-DD00-A696-BB33-32FF0EB2E0AE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4" creationId="{F510EC42-1516-D250-A6A3-8247207791A3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7" creationId="{F3039706-CC6B-203F-6296-3E88E5E853A5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8" creationId="{C29898D8-FF3F-2E0A-8C0A-62CD0E9E273E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19" creationId="{C11A7F88-E719-2027-1037-1C4C257B37F6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20" creationId="{7A9586E4-16B4-4063-94D7-684517ACE8D8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21" creationId="{5D628EE7-CAA9-BBEF-9CB1-280D66145518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22" creationId="{9A920EF3-5646-5D02-7D24-CB4584D8E490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23" creationId="{1F99A493-1DB3-067A-F7B1-2086D05B617E}"/>
          </ac:spMkLst>
        </pc:spChg>
        <pc:spChg chg="mo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24" creationId="{4190B2B4-8759-0C88-5283-6C2FB47C9302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8:56.104" v="1"/>
          <ac:spMkLst>
            <pc:docMk/>
            <pc:sldMk cId="1018002709" sldId="266"/>
            <ac:spMk id="29" creationId="{0DEDCC5D-8B8A-40DB-BE90-A3AA27C64A78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8:56.104" v="1"/>
          <ac:spMkLst>
            <pc:docMk/>
            <pc:sldMk cId="1018002709" sldId="266"/>
            <ac:spMk id="35" creationId="{CBC4F608-B4B8-48C3-9572-C0F061B1CD99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07.447" v="3"/>
          <ac:spMkLst>
            <pc:docMk/>
            <pc:sldMk cId="1018002709" sldId="266"/>
            <ac:spMk id="37" creationId="{514A1B69-F82D-4322-9669-42AC0CB70B05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07.447" v="3"/>
          <ac:spMkLst>
            <pc:docMk/>
            <pc:sldMk cId="1018002709" sldId="266"/>
            <ac:spMk id="38" creationId="{0D7B6173-1D58-48E2-83CF-37350F315F75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07.447" v="3"/>
          <ac:spMkLst>
            <pc:docMk/>
            <pc:sldMk cId="1018002709" sldId="266"/>
            <ac:spMk id="39" creationId="{3D4464D8-FD41-4EA2-9094-791BB1112FFA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07.447" v="3"/>
          <ac:spMkLst>
            <pc:docMk/>
            <pc:sldMk cId="1018002709" sldId="266"/>
            <ac:spMk id="40" creationId="{21BDEC81-16A7-4451-B893-C15000083B77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15.291" v="5"/>
          <ac:spMkLst>
            <pc:docMk/>
            <pc:sldMk cId="1018002709" sldId="266"/>
            <ac:spMk id="42" creationId="{0DEDCC5D-8B8A-40DB-BE90-A3AA27C64A78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15.291" v="5"/>
          <ac:spMkLst>
            <pc:docMk/>
            <pc:sldMk cId="1018002709" sldId="266"/>
            <ac:spMk id="45" creationId="{CBC4F608-B4B8-48C3-9572-C0F061B1CD99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29.526" v="7"/>
          <ac:spMkLst>
            <pc:docMk/>
            <pc:sldMk cId="1018002709" sldId="266"/>
            <ac:spMk id="47" creationId="{545D489D-16E1-484D-867B-144368D74B83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29.526" v="7"/>
          <ac:spMkLst>
            <pc:docMk/>
            <pc:sldMk cId="1018002709" sldId="266"/>
            <ac:spMk id="48" creationId="{49A496F5-B01E-4BF8-9D1E-C4E53B6F9652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29.526" v="7"/>
          <ac:spMkLst>
            <pc:docMk/>
            <pc:sldMk cId="1018002709" sldId="266"/>
            <ac:spMk id="49" creationId="{6E895C8D-1379-40B8-8B1B-B6F5AEAF0A6C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36.573" v="9"/>
          <ac:spMkLst>
            <pc:docMk/>
            <pc:sldMk cId="1018002709" sldId="266"/>
            <ac:spMk id="51" creationId="{345A976A-8DE3-4B67-B94B-2044FDD12899}"/>
          </ac:spMkLst>
        </pc:spChg>
        <pc:spChg chg="add del">
          <ac:chgData name="Paramdeep Birdi" userId="S::param.birdi@utoronto.ca::55567434-e62d-489e-83f0-b9257d79a874" providerId="AD" clId="Web-{E56FCB06-CD5F-B4FE-ABE1-2E242F6A68BA}" dt="2023-04-06T01:39:36.573" v="9"/>
          <ac:spMkLst>
            <pc:docMk/>
            <pc:sldMk cId="1018002709" sldId="266"/>
            <ac:spMk id="52" creationId="{6EAAA1B9-2DDB-49C9-A037-A523D2F13C15}"/>
          </ac:spMkLst>
        </pc:spChg>
        <pc:spChg chg="ad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61" creationId="{0DEDCC5D-8B8A-40DB-BE90-A3AA27C64A78}"/>
          </ac:spMkLst>
        </pc:spChg>
        <pc:spChg chg="add">
          <ac:chgData name="Paramdeep Birdi" userId="S::param.birdi@utoronto.ca::55567434-e62d-489e-83f0-b9257d79a874" providerId="AD" clId="Web-{E56FCB06-CD5F-B4FE-ABE1-2E242F6A68BA}" dt="2023-04-06T01:39:36.604" v="10"/>
          <ac:spMkLst>
            <pc:docMk/>
            <pc:sldMk cId="1018002709" sldId="266"/>
            <ac:spMk id="64" creationId="{CBC4F608-B4B8-48C3-9572-C0F061B1CD99}"/>
          </ac:spMkLst>
        </pc:spChg>
        <pc:grpChg chg="add del">
          <ac:chgData name="Paramdeep Birdi" userId="S::param.birdi@utoronto.ca::55567434-e62d-489e-83f0-b9257d79a874" providerId="AD" clId="Web-{E56FCB06-CD5F-B4FE-ABE1-2E242F6A68BA}" dt="2023-04-06T01:38:56.104" v="1"/>
          <ac:grpSpMkLst>
            <pc:docMk/>
            <pc:sldMk cId="1018002709" sldId="266"/>
            <ac:grpSpMk id="31" creationId="{65167ED7-6315-43AB-B1B6-C326D5FD8F84}"/>
          </ac:grpSpMkLst>
        </pc:grpChg>
        <pc:grpChg chg="add del">
          <ac:chgData name="Paramdeep Birdi" userId="S::param.birdi@utoronto.ca::55567434-e62d-489e-83f0-b9257d79a874" providerId="AD" clId="Web-{E56FCB06-CD5F-B4FE-ABE1-2E242F6A68BA}" dt="2023-04-06T01:39:15.291" v="5"/>
          <ac:grpSpMkLst>
            <pc:docMk/>
            <pc:sldMk cId="1018002709" sldId="266"/>
            <ac:grpSpMk id="43" creationId="{65167ED7-6315-43AB-B1B6-C326D5FD8F84}"/>
          </ac:grpSpMkLst>
        </pc:grpChg>
        <pc:grpChg chg="add del">
          <ac:chgData name="Paramdeep Birdi" userId="S::param.birdi@utoronto.ca::55567434-e62d-489e-83f0-b9257d79a874" providerId="AD" clId="Web-{E56FCB06-CD5F-B4FE-ABE1-2E242F6A68BA}" dt="2023-04-06T01:39:36.573" v="9"/>
          <ac:grpSpMkLst>
            <pc:docMk/>
            <pc:sldMk cId="1018002709" sldId="266"/>
            <ac:grpSpMk id="53" creationId="{B441F8D5-EBCE-4FB9-91A9-3425971C1F99}"/>
          </ac:grpSpMkLst>
        </pc:grpChg>
        <pc:grpChg chg="add del">
          <ac:chgData name="Paramdeep Birdi" userId="S::param.birdi@utoronto.ca::55567434-e62d-489e-83f0-b9257d79a874" providerId="AD" clId="Web-{E56FCB06-CD5F-B4FE-ABE1-2E242F6A68BA}" dt="2023-04-06T01:39:36.573" v="9"/>
          <ac:grpSpMkLst>
            <pc:docMk/>
            <pc:sldMk cId="1018002709" sldId="266"/>
            <ac:grpSpMk id="56" creationId="{08701F99-7E4C-4B92-A4B5-307CDFB7A4DE}"/>
          </ac:grpSpMkLst>
        </pc:grpChg>
        <pc:grpChg chg="add">
          <ac:chgData name="Paramdeep Birdi" userId="S::param.birdi@utoronto.ca::55567434-e62d-489e-83f0-b9257d79a874" providerId="AD" clId="Web-{E56FCB06-CD5F-B4FE-ABE1-2E242F6A68BA}" dt="2023-04-06T01:39:36.604" v="10"/>
          <ac:grpSpMkLst>
            <pc:docMk/>
            <pc:sldMk cId="1018002709" sldId="266"/>
            <ac:grpSpMk id="62" creationId="{65167ED7-6315-43AB-B1B6-C326D5FD8F84}"/>
          </ac:grpSpMkLst>
        </pc:grpChg>
        <pc:picChg chg="mod">
          <ac:chgData name="Paramdeep Birdi" userId="S::param.birdi@utoronto.ca::55567434-e62d-489e-83f0-b9257d79a874" providerId="AD" clId="Web-{E56FCB06-CD5F-B4FE-ABE1-2E242F6A68BA}" dt="2023-04-06T01:39:36.604" v="10"/>
          <ac:picMkLst>
            <pc:docMk/>
            <pc:sldMk cId="1018002709" sldId="266"/>
            <ac:picMk id="15" creationId="{83B2657C-A596-2711-5A11-8D79D5F7A542}"/>
          </ac:picMkLst>
        </pc:picChg>
        <pc:picChg chg="add del">
          <ac:chgData name="Paramdeep Birdi" userId="S::param.birdi@utoronto.ca::55567434-e62d-489e-83f0-b9257d79a874" providerId="AD" clId="Web-{E56FCB06-CD5F-B4FE-ABE1-2E242F6A68BA}" dt="2023-04-06T01:39:07.447" v="3"/>
          <ac:picMkLst>
            <pc:docMk/>
            <pc:sldMk cId="1018002709" sldId="266"/>
            <ac:picMk id="33" creationId="{B0DAC8FB-A162-44E3-A606-C855A03A5B09}"/>
          </ac:picMkLst>
        </pc:picChg>
      </pc:sldChg>
    </pc:docChg>
  </pc:docChgLst>
  <pc:docChgLst>
    <pc:chgData name="Christie Barron" userId="S::christie.barron@mail.utoronto.ca::2542ad4a-83a4-436e-9c10-f285d4b92b48" providerId="AD" clId="Web-{9CA71462-AC93-6CF6-DCB2-C7F228233F02}"/>
    <pc:docChg chg="addSld modSld">
      <pc:chgData name="Christie Barron" userId="S::christie.barron@mail.utoronto.ca::2542ad4a-83a4-436e-9c10-f285d4b92b48" providerId="AD" clId="Web-{9CA71462-AC93-6CF6-DCB2-C7F228233F02}" dt="2023-04-06T00:12:01.109" v="323"/>
      <pc:docMkLst>
        <pc:docMk/>
      </pc:docMkLst>
      <pc:sldChg chg="modSp">
        <pc:chgData name="Christie Barron" userId="S::christie.barron@mail.utoronto.ca::2542ad4a-83a4-436e-9c10-f285d4b92b48" providerId="AD" clId="Web-{9CA71462-AC93-6CF6-DCB2-C7F228233F02}" dt="2023-04-05T23:55:40.240" v="109" actId="20577"/>
        <pc:sldMkLst>
          <pc:docMk/>
          <pc:sldMk cId="175372997" sldId="256"/>
        </pc:sldMkLst>
        <pc:spChg chg="mod">
          <ac:chgData name="Christie Barron" userId="S::christie.barron@mail.utoronto.ca::2542ad4a-83a4-436e-9c10-f285d4b92b48" providerId="AD" clId="Web-{9CA71462-AC93-6CF6-DCB2-C7F228233F02}" dt="2023-04-05T23:54:35.334" v="42" actId="20577"/>
          <ac:spMkLst>
            <pc:docMk/>
            <pc:sldMk cId="175372997" sldId="256"/>
            <ac:spMk id="2" creationId="{DD096371-3C51-868F-4B33-9BA1C3F50BED}"/>
          </ac:spMkLst>
        </pc:spChg>
        <pc:spChg chg="mod">
          <ac:chgData name="Christie Barron" userId="S::christie.barron@mail.utoronto.ca::2542ad4a-83a4-436e-9c10-f285d4b92b48" providerId="AD" clId="Web-{9CA71462-AC93-6CF6-DCB2-C7F228233F02}" dt="2023-04-05T23:55:40.240" v="109" actId="20577"/>
          <ac:spMkLst>
            <pc:docMk/>
            <pc:sldMk cId="175372997" sldId="256"/>
            <ac:spMk id="3" creationId="{6D54D7C2-9610-3883-757C-8291DB54C4E0}"/>
          </ac:spMkLst>
        </pc:spChg>
      </pc:sldChg>
      <pc:sldChg chg="modSp">
        <pc:chgData name="Christie Barron" userId="S::christie.barron@mail.utoronto.ca::2542ad4a-83a4-436e-9c10-f285d4b92b48" providerId="AD" clId="Web-{9CA71462-AC93-6CF6-DCB2-C7F228233F02}" dt="2023-04-05T23:57:37.707" v="123" actId="20577"/>
        <pc:sldMkLst>
          <pc:docMk/>
          <pc:sldMk cId="378835259" sldId="257"/>
        </pc:sldMkLst>
        <pc:spChg chg="mod">
          <ac:chgData name="Christie Barron" userId="S::christie.barron@mail.utoronto.ca::2542ad4a-83a4-436e-9c10-f285d4b92b48" providerId="AD" clId="Web-{9CA71462-AC93-6CF6-DCB2-C7F228233F02}" dt="2023-04-05T23:57:37.707" v="123" actId="20577"/>
          <ac:spMkLst>
            <pc:docMk/>
            <pc:sldMk cId="378835259" sldId="257"/>
            <ac:spMk id="2" creationId="{CF1DB1CA-2A80-A1B4-2E2E-4B26619DF995}"/>
          </ac:spMkLst>
        </pc:spChg>
        <pc:spChg chg="mod">
          <ac:chgData name="Christie Barron" userId="S::christie.barron@mail.utoronto.ca::2542ad4a-83a4-436e-9c10-f285d4b92b48" providerId="AD" clId="Web-{9CA71462-AC93-6CF6-DCB2-C7F228233F02}" dt="2023-04-05T23:55:53.458" v="110" actId="20577"/>
          <ac:spMkLst>
            <pc:docMk/>
            <pc:sldMk cId="378835259" sldId="257"/>
            <ac:spMk id="3" creationId="{779FC0D9-C1A7-452C-E10A-91D8CE7855B0}"/>
          </ac:spMkLst>
        </pc:spChg>
      </pc:sldChg>
      <pc:sldChg chg="modSp new">
        <pc:chgData name="Christie Barron" userId="S::christie.barron@mail.utoronto.ca::2542ad4a-83a4-436e-9c10-f285d4b92b48" providerId="AD" clId="Web-{9CA71462-AC93-6CF6-DCB2-C7F228233F02}" dt="2023-04-05T23:58:18.098" v="179" actId="20577"/>
        <pc:sldMkLst>
          <pc:docMk/>
          <pc:sldMk cId="1241143537" sldId="263"/>
        </pc:sldMkLst>
        <pc:spChg chg="mod">
          <ac:chgData name="Christie Barron" userId="S::christie.barron@mail.utoronto.ca::2542ad4a-83a4-436e-9c10-f285d4b92b48" providerId="AD" clId="Web-{9CA71462-AC93-6CF6-DCB2-C7F228233F02}" dt="2023-04-05T23:58:11.426" v="155" actId="20577"/>
          <ac:spMkLst>
            <pc:docMk/>
            <pc:sldMk cId="1241143537" sldId="263"/>
            <ac:spMk id="2" creationId="{FEB217F9-5A02-F5A9-2F2A-4735DFA115AA}"/>
          </ac:spMkLst>
        </pc:spChg>
        <pc:spChg chg="mod">
          <ac:chgData name="Christie Barron" userId="S::christie.barron@mail.utoronto.ca::2542ad4a-83a4-436e-9c10-f285d4b92b48" providerId="AD" clId="Web-{9CA71462-AC93-6CF6-DCB2-C7F228233F02}" dt="2023-04-05T23:58:18.098" v="179" actId="20577"/>
          <ac:spMkLst>
            <pc:docMk/>
            <pc:sldMk cId="1241143537" sldId="263"/>
            <ac:spMk id="3" creationId="{BB00A6D7-8234-FFCB-160A-97EE331708BB}"/>
          </ac:spMkLst>
        </pc:spChg>
      </pc:sldChg>
      <pc:sldChg chg="addSp delSp modSp new">
        <pc:chgData name="Christie Barron" userId="S::christie.barron@mail.utoronto.ca::2542ad4a-83a4-436e-9c10-f285d4b92b48" providerId="AD" clId="Web-{9CA71462-AC93-6CF6-DCB2-C7F228233F02}" dt="2023-04-06T00:12:01.109" v="323"/>
        <pc:sldMkLst>
          <pc:docMk/>
          <pc:sldMk cId="2989105998" sldId="264"/>
        </pc:sldMkLst>
        <pc:spChg chg="mod">
          <ac:chgData name="Christie Barron" userId="S::christie.barron@mail.utoronto.ca::2542ad4a-83a4-436e-9c10-f285d4b92b48" providerId="AD" clId="Web-{9CA71462-AC93-6CF6-DCB2-C7F228233F02}" dt="2023-04-06T00:00:08.581" v="192" actId="20577"/>
          <ac:spMkLst>
            <pc:docMk/>
            <pc:sldMk cId="2989105998" sldId="264"/>
            <ac:spMk id="2" creationId="{EAE7C215-1A5F-4067-D81F-8AA672B801E8}"/>
          </ac:spMkLst>
        </pc:spChg>
        <pc:spChg chg="mod">
          <ac:chgData name="Christie Barron" userId="S::christie.barron@mail.utoronto.ca::2542ad4a-83a4-436e-9c10-f285d4b92b48" providerId="AD" clId="Web-{9CA71462-AC93-6CF6-DCB2-C7F228233F02}" dt="2023-04-06T00:09:02.954" v="277" actId="20577"/>
          <ac:spMkLst>
            <pc:docMk/>
            <pc:sldMk cId="2989105998" sldId="264"/>
            <ac:spMk id="3" creationId="{CD2B5CAA-8720-6B41-DF91-7CE2AD8E6419}"/>
          </ac:spMkLst>
        </pc:spChg>
        <pc:graphicFrameChg chg="add mod modGraphic">
          <ac:chgData name="Christie Barron" userId="S::christie.barron@mail.utoronto.ca::2542ad4a-83a4-436e-9c10-f285d4b92b48" providerId="AD" clId="Web-{9CA71462-AC93-6CF6-DCB2-C7F228233F02}" dt="2023-04-06T00:11:13.281" v="315"/>
          <ac:graphicFrameMkLst>
            <pc:docMk/>
            <pc:sldMk cId="2989105998" sldId="264"/>
            <ac:graphicFrameMk id="5" creationId="{57D160A3-C976-2932-9B60-6443C09A6349}"/>
          </ac:graphicFrameMkLst>
        </pc:graphicFrameChg>
        <pc:graphicFrameChg chg="add mod modGraphic">
          <ac:chgData name="Christie Barron" userId="S::christie.barron@mail.utoronto.ca::2542ad4a-83a4-436e-9c10-f285d4b92b48" providerId="AD" clId="Web-{9CA71462-AC93-6CF6-DCB2-C7F228233F02}" dt="2023-04-06T00:12:01.109" v="323"/>
          <ac:graphicFrameMkLst>
            <pc:docMk/>
            <pc:sldMk cId="2989105998" sldId="264"/>
            <ac:graphicFrameMk id="8" creationId="{4D35D1D4-E874-ECD4-A649-4D11BAC461B6}"/>
          </ac:graphicFrameMkLst>
        </pc:graphicFrameChg>
        <pc:picChg chg="add del mod">
          <ac:chgData name="Christie Barron" userId="S::christie.barron@mail.utoronto.ca::2542ad4a-83a4-436e-9c10-f285d4b92b48" providerId="AD" clId="Web-{9CA71462-AC93-6CF6-DCB2-C7F228233F02}" dt="2023-04-06T00:10:15.547" v="284"/>
          <ac:picMkLst>
            <pc:docMk/>
            <pc:sldMk cId="2989105998" sldId="264"/>
            <ac:picMk id="4" creationId="{BEC2D9C4-5CA9-3E1B-40D3-0F3199B27A0D}"/>
          </ac:picMkLst>
        </pc:picChg>
        <pc:picChg chg="add del mod">
          <ac:chgData name="Christie Barron" userId="S::christie.barron@mail.utoronto.ca::2542ad4a-83a4-436e-9c10-f285d4b92b48" providerId="AD" clId="Web-{9CA71462-AC93-6CF6-DCB2-C7F228233F02}" dt="2023-04-06T00:10:58.906" v="306"/>
          <ac:picMkLst>
            <pc:docMk/>
            <pc:sldMk cId="2989105998" sldId="264"/>
            <ac:picMk id="6" creationId="{435E2A37-EEF5-FC47-E33F-8C700EB468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63E7-A817-18F8-8163-1C560DC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E9EC6-8416-8D5F-4B8E-C2344FB0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0A70-1F7E-4E8D-5794-6196F0B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CE58-315D-79D4-C6AD-41D639C4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EE2E-9BD6-CA93-2136-68DA2E2C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5D7-9E81-398D-3260-73F10E7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BBEF-A73A-ADC4-A0A4-E905DC32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F4E8-70A3-EBF0-37AA-E0244390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59AC-F6DC-9EA9-3C15-6DC5A9D3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915C-73F3-14F9-2C35-9E0FDE42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6F1C6-0C54-5728-D916-BDC346883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36203-F69A-7C6F-1E2A-D081849E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9C4C-F7D5-8A84-530D-7ED099ED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547-7AF2-2EE5-92ED-E12A65B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F07B-1C3A-B5E5-A370-3E4048B4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669B-8CBC-F151-8299-794AFE7A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AEAA-5EEE-B5D8-01E1-3A096CD6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7871-70C0-AA12-8842-632D34CC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BC46-0C6B-8AC1-37C9-A29AB35A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63BD-844A-5BEA-442B-C4378860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39B2-1918-2BE0-D0F9-0A222472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CB43-E392-430E-2024-B9A530F3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7EE1-C93A-E9EB-262F-6AC0A0B6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B09B-200D-DE0E-05FE-8F40246C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2685-7353-EF70-D504-E908B87D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246F-5AD9-9F35-4875-EF00F0A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398-D7D9-5F87-AC02-361AB0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947BC-5B5F-75B7-DA97-9CA67885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B700-D36B-C1A4-EBDA-A7A8EA66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B6066-5C0E-1000-05D8-38D3434C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2B9C3-8328-A209-F812-A7AB826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E0B-6547-FFA0-BF0A-68B926E7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D0B0-F359-EBD3-6A6B-3B40B206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C1F1-A0DC-D023-3160-A48158BB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4326F-0A82-896F-EF20-7672172C9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87F46-7811-FB49-32A8-5D59F16A3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E793D-C962-57C5-72D2-2F0ED77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A4D06-DCBB-DE0E-EA83-E7B8E8B9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59BAF-CEE1-5F32-57CD-3F4C05A0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D005-EC31-9E3B-D789-33F2F72E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2B548-952A-E66D-1E73-C7DC0C04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A25E-3BC5-B807-8F1A-B3013A6F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AD103-DA5E-68CC-4530-2CCE4CAB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A389F-561D-B10B-03C9-CE04F81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AC9E7-B15B-FE84-5163-3E4E8632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88012-7D16-27EE-594C-773A330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2104-716C-BB73-A0B0-80BA14B0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1C31-E950-215D-D188-56883340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EFE4C-6CD8-6B31-B94E-8BFAF7E3A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E4E6-F337-B8B4-0CBB-4AD55F07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1C6C-3A5F-8374-4F33-BF75B9E5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1041-EEA5-260F-3102-DD6B4FC2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5AF-B291-9DC8-2058-1BC33E20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C34FB-B0B7-15A8-67C2-4A3CDA107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DE078-625E-FB22-60D6-C3D439FE2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F513-0F6E-C804-EE74-A61B8534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CD7B4-0AD3-8075-610E-9412082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A4E40-E6F8-2755-3C99-A5121E0A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4A7D3-7E14-DE03-4D89-7FB3CBA1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7A45-459F-B2A6-A27D-47802336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A223-238B-EFE4-D9B5-80088B5A0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8B1D-F6C0-3D43-B660-721897759C4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8668-CD1E-3DF1-4490-27618F5E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77D3-631A-EC8F-A4FA-D8234B6C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7D6E-1FEE-7F43-97D4-2700F8E1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ristiebarron/aiTextDetector/blob/main/projectPlanning/projectProposal.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ios_robotlab_writing_robot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www.kaggle.com/competitions/asap-aes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docs/models/gpt-3-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6371-3C51-868F-4B33-9BA1C3F50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/>
              <a:t>Textual Detectives: Project 1</a:t>
            </a:r>
            <a:br>
              <a:rPr lang="en-US" sz="5100"/>
            </a:br>
            <a:endParaRPr lang="en-US" sz="51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4D7C2-9610-3883-757C-8291DB54C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Maisam, Gayan, Paramdeep, </a:t>
            </a:r>
            <a:r>
              <a:rPr lang="en-US" err="1">
                <a:cs typeface="Calibri"/>
              </a:rPr>
              <a:t>Vareesha</a:t>
            </a:r>
            <a:r>
              <a:rPr lang="en-US">
                <a:cs typeface="Calibri"/>
              </a:rPr>
              <a:t>, &amp; Christie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: </a:t>
            </a:r>
            <a:r>
              <a:rPr lang="en-US" u="sng">
                <a:ea typeface="+mn-lt"/>
                <a:cs typeface="+mn-lt"/>
                <a:hlinkClick r:id="rId2"/>
              </a:rPr>
              <a:t>https://github.com/christiebarron/aiTextDetector/</a:t>
            </a:r>
            <a:endParaRPr lang="en-US">
              <a:cs typeface="Calibri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31E9FF6-5CB5-9F22-8AC9-131AB0C13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5998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B19E-C350-70C6-56C3-5CF93B14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summary statistics(human-written essay)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8A9F-BD75-D4E7-D63E-71E490F6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count     49885.000000
mean         97.345294
std        2092.043625
min           1.000000
25%           1.000000
50%           1.000000
75%           3.000000
max      220988.000000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1C0-5C94-6603-B247-B61515D0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Draft* </a:t>
            </a:r>
            <a:r>
              <a:rPr lang="en-US">
                <a:ea typeface="+mj-lt"/>
                <a:cs typeface="+mj-lt"/>
              </a:rPr>
              <a:t>Data collection, cleanup, and exploration: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F84AAB-11D5-0347-315A-E28DD124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84" y="1716154"/>
            <a:ext cx="4912192" cy="4252261"/>
          </a:xfrm>
        </p:spPr>
      </p:pic>
      <p:pic>
        <p:nvPicPr>
          <p:cNvPr id="9" name="Picture 9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8EDBA488-2B3C-0F32-51AA-D4268D96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74" y="1837919"/>
            <a:ext cx="5669181" cy="4259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CB0CC-A8B3-9595-A299-F18980D3AA5A}"/>
              </a:ext>
            </a:extLst>
          </p:cNvPr>
          <p:cNvSpPr txBox="1"/>
          <p:nvPr/>
        </p:nvSpPr>
        <p:spPr>
          <a:xfrm>
            <a:off x="1388853" y="6047117"/>
            <a:ext cx="35914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1: Brief note on importance and relevance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378A0-63F6-97D8-56F3-0F9204299240}"/>
              </a:ext>
            </a:extLst>
          </p:cNvPr>
          <p:cNvSpPr txBox="1"/>
          <p:nvPr/>
        </p:nvSpPr>
        <p:spPr>
          <a:xfrm>
            <a:off x="7944928" y="6047116"/>
            <a:ext cx="35914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2: Brief note on importance and relevance</a:t>
            </a:r>
          </a:p>
        </p:txBody>
      </p:sp>
    </p:spTree>
    <p:extLst>
      <p:ext uri="{BB962C8B-B14F-4D97-AF65-F5344CB8AC3E}">
        <p14:creationId xmlns:p14="http://schemas.microsoft.com/office/powerpoint/2010/main" val="22083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20B57152-AEFA-A78E-6A9F-DD314734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2901"/>
            <a:ext cx="5294716" cy="38121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629F7CA9-7BAA-11C9-BD90-5E5B5ABA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56719"/>
            <a:ext cx="5294715" cy="3944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46817-C8B0-BE68-A81D-4B3109F20898}"/>
              </a:ext>
            </a:extLst>
          </p:cNvPr>
          <p:cNvSpPr txBox="1"/>
          <p:nvPr/>
        </p:nvSpPr>
        <p:spPr>
          <a:xfrm>
            <a:off x="1355847" y="5466521"/>
            <a:ext cx="34899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Figure 3: Brief note on importance and relevance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31875-95A6-E706-2F74-637E92C018AA}"/>
              </a:ext>
            </a:extLst>
          </p:cNvPr>
          <p:cNvSpPr txBox="1"/>
          <p:nvPr/>
        </p:nvSpPr>
        <p:spPr>
          <a:xfrm>
            <a:off x="7067910" y="5472023"/>
            <a:ext cx="38358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Figure 4: Brief note on importance and relevance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AF3B6-7077-4F49-289A-EAA737C7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Draft* </a:t>
            </a:r>
            <a:r>
              <a:rPr lang="en-US" b="1">
                <a:latin typeface="Calibri"/>
                <a:ea typeface="+mj-lt"/>
                <a:cs typeface="Calibri"/>
              </a:rPr>
              <a:t>Features Analyzed</a:t>
            </a:r>
            <a:r>
              <a:rPr lang="en-US">
                <a:ea typeface="+mj-lt"/>
                <a:cs typeface="+mj-l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F965-871E-353D-D9AA-AF16B5A1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769" y="413533"/>
            <a:ext cx="6248978" cy="5506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The program extracts the following features from both sets of essays, compares them, and stores the results in an Excel file.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br>
              <a:rPr lang="en-US" sz="1700"/>
            </a:b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1. Lexical Features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- Total word count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- Average word length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- Average sentence length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- Type-token ratio (TTR)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- Stop word count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   - Punctuation count</a:t>
            </a:r>
            <a:br>
              <a:rPr lang="en-US" sz="1700"/>
            </a:br>
            <a:endParaRPr lang="en-US" sz="1700">
              <a:cs typeface="Calibri" panose="020F0502020204030204"/>
            </a:endParaRPr>
          </a:p>
          <a:p>
            <a:endParaRPr lang="en-US" sz="17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50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C394D6-ED04-5D5C-6C17-404E5839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Draft* </a:t>
            </a:r>
            <a:r>
              <a:rPr lang="en-US" b="1">
                <a:latin typeface="Calibri"/>
                <a:ea typeface="+mj-lt"/>
                <a:cs typeface="Calibri"/>
              </a:rPr>
              <a:t>Features Analyzed</a:t>
            </a:r>
            <a:r>
              <a:rPr lang="en-US">
                <a:ea typeface="+mj-lt"/>
                <a:cs typeface="+mj-lt"/>
              </a:rPr>
              <a:t>: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FB26-E6BB-162D-E0BB-35764CCA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593716"/>
            <a:ext cx="5542387" cy="5169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2. Syntactic Features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   - Average parse tree depth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   - Parse tree depth variation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sz="1700">
                <a:ea typeface="+mn-lt"/>
                <a:cs typeface="+mn-lt"/>
              </a:rPr>
            </a:b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3. Stylistic Features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   - Use of passive voice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   - Readability scores (Flesch Reading Ease and Flesch-Kincaid Grade Level)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sz="1700">
                <a:ea typeface="+mn-lt"/>
                <a:cs typeface="+mn-lt"/>
              </a:rPr>
            </a:b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4. Semantic Features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   - Sentiment analysis scores (polarity and subjectivity)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47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A3BB-F1C2-EF1A-4FEA-8F1F6095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0251-9A29-323C-2507-3E4769F3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33E-B8D5-772D-F334-F0B30F3B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Draft* </a:t>
            </a:r>
            <a:r>
              <a:rPr lang="en-US">
                <a:ea typeface="+mj-lt"/>
                <a:cs typeface="+mj-lt"/>
              </a:rPr>
              <a:t>Results/conclusions: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74B2-BF3A-CE59-9BC4-AC7D7828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A47F-DF3E-A23A-A6C7-07C1E261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Draft: </a:t>
            </a:r>
            <a:r>
              <a:rPr lang="en-US" sz="5400">
                <a:ea typeface="+mj-lt"/>
                <a:cs typeface="+mj-lt"/>
              </a:rPr>
              <a:t>Next steps:</a:t>
            </a:r>
            <a:endParaRPr lang="en-US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BC2457-6C89-3ED8-F711-45D256671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14CE466-CC58-17DC-EC79-49240BBA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>
                <a:ea typeface="+mn-lt"/>
                <a:cs typeface="+mn-lt"/>
              </a:rPr>
              <a:t>To develop an automated essay scoring system that utilizes the features analyzed in this project. </a:t>
            </a:r>
            <a:endParaRPr lang="en-US"/>
          </a:p>
          <a:p>
            <a:pPr algn="just"/>
            <a:r>
              <a:rPr lang="en-US" sz="2200">
                <a:ea typeface="+mn-lt"/>
                <a:cs typeface="+mn-lt"/>
              </a:rPr>
              <a:t>To train the AI language model to generate essays that match the features of human-written essays. </a:t>
            </a:r>
          </a:p>
          <a:p>
            <a:pPr algn="just"/>
            <a:r>
              <a:rPr lang="en-US" sz="2200">
                <a:ea typeface="+mn-lt"/>
                <a:cs typeface="+mn-lt"/>
              </a:rPr>
              <a:t>To improve further by exploring more datasets and analyze them using different techniques to gain more insights.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56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C0D97-A425-3A13-D091-7DF9F720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Draft* </a:t>
            </a:r>
            <a:r>
              <a:rPr lang="en-US" sz="4800">
                <a:ea typeface="+mj-lt"/>
                <a:cs typeface="+mj-lt"/>
              </a:rPr>
              <a:t>Executive summary:</a:t>
            </a:r>
            <a:endParaRPr lang="en-US" sz="480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B857-B403-4061-9347-C9DCAAD4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78044"/>
            <a:ext cx="5475348" cy="38862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The project aims to compare the readability, sentiment, and grammatical features of AI-generated essays with human-written essays. </a:t>
            </a:r>
          </a:p>
          <a:p>
            <a:r>
              <a:rPr lang="en-US" sz="1600">
                <a:ea typeface="+mn-lt"/>
                <a:cs typeface="+mn-lt"/>
              </a:rPr>
              <a:t>The industry selected for this project is education, particularly academic writing and automated essay scoring. </a:t>
            </a:r>
          </a:p>
          <a:p>
            <a:r>
              <a:rPr lang="en-US" sz="1600">
                <a:ea typeface="+mn-lt"/>
                <a:cs typeface="+mn-lt"/>
              </a:rPr>
              <a:t>The project goals were to analyze the essays and compare the features between the two groups.</a:t>
            </a:r>
          </a:p>
          <a:p>
            <a:r>
              <a:rPr lang="en-US" sz="1600">
                <a:ea typeface="+mn-lt"/>
                <a:cs typeface="+mn-lt"/>
              </a:rPr>
              <a:t>The project aims to answer the following questions:</a:t>
            </a:r>
            <a:endParaRPr lang="en-US" sz="1600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How do AI-generated essays compare to human-written essays in terms of readability and other linguistic features?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Can the insights into the writing style and quality of AI-generated and human-written essays be useful for tasks such as academic integrity, misinformation detection, and content authentication. </a:t>
            </a:r>
            <a:endParaRPr lang="en-US" sz="1600">
              <a:cs typeface="Calibri" panose="020F0502020204030204"/>
            </a:endParaRPr>
          </a:p>
          <a:p>
            <a:endParaRPr lang="en-US" sz="1600">
              <a:cs typeface="Calibri" panose="020F0502020204030204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4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594E9A6-5082-9C96-0FCD-237BA293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689" r="8156"/>
          <a:stretch/>
        </p:blipFill>
        <p:spPr>
          <a:xfrm>
            <a:off x="6699995" y="2484255"/>
            <a:ext cx="3573350" cy="3714244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18284-647E-450E-FF2D-8751055EE32C}"/>
              </a:ext>
            </a:extLst>
          </p:cNvPr>
          <p:cNvSpPr txBox="1"/>
          <p:nvPr/>
        </p:nvSpPr>
        <p:spPr>
          <a:xfrm>
            <a:off x="7951877" y="5998444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2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CE17C-BC88-58DF-3AC8-99452823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Approach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A55D113A-8422-A590-005B-99D2433A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24" y="2354239"/>
            <a:ext cx="999515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7A478-CAB1-5161-B178-BD358905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Datasets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BF9-30F6-F82F-6C91-458FB2FF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94" y="2480976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Acquired 21,000 human-written essays from high-school students</a:t>
            </a:r>
          </a:p>
          <a:p>
            <a:r>
              <a:rPr lang="en-US" sz="2400">
                <a:cs typeface="Calibri"/>
              </a:rPr>
              <a:t>Used </a:t>
            </a:r>
            <a:r>
              <a:rPr lang="en-US" sz="2400" err="1">
                <a:cs typeface="Calibri"/>
              </a:rPr>
              <a:t>OpenAI's</a:t>
            </a:r>
            <a:r>
              <a:rPr lang="en-US" sz="2400">
                <a:cs typeface="Calibri"/>
              </a:rPr>
              <a:t> API to generate 2,600 AI-generated essays on same topics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0B6A9C-00CD-A087-AF31-C66B5AD0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61725"/>
              </p:ext>
            </p:extLst>
          </p:nvPr>
        </p:nvGraphicFramePr>
        <p:xfrm>
          <a:off x="4997132" y="2531334"/>
          <a:ext cx="6259441" cy="349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213">
                  <a:extLst>
                    <a:ext uri="{9D8B030D-6E8A-4147-A177-3AD203B41FA5}">
                      <a16:colId xmlns:a16="http://schemas.microsoft.com/office/drawing/2014/main" val="2792864482"/>
                    </a:ext>
                  </a:extLst>
                </a:gridCol>
                <a:gridCol w="2311587">
                  <a:extLst>
                    <a:ext uri="{9D8B030D-6E8A-4147-A177-3AD203B41FA5}">
                      <a16:colId xmlns:a16="http://schemas.microsoft.com/office/drawing/2014/main" val="389851684"/>
                    </a:ext>
                  </a:extLst>
                </a:gridCol>
                <a:gridCol w="2632641">
                  <a:extLst>
                    <a:ext uri="{9D8B030D-6E8A-4147-A177-3AD203B41FA5}">
                      <a16:colId xmlns:a16="http://schemas.microsoft.com/office/drawing/2014/main" val="1320637883"/>
                    </a:ext>
                  </a:extLst>
                </a:gridCol>
              </a:tblGrid>
              <a:tr h="288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/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Human-Written Essays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AI-Generated Essays</a:t>
                      </a:r>
                    </a:p>
                  </a:txBody>
                  <a:tcPr marL="65585" marR="65585" marT="32793" marB="32793"/>
                </a:tc>
                <a:extLst>
                  <a:ext uri="{0D108BD9-81ED-4DB2-BD59-A6C34878D82A}">
                    <a16:rowId xmlns:a16="http://schemas.microsoft.com/office/drawing/2014/main" val="2914405003"/>
                  </a:ext>
                </a:extLst>
              </a:tr>
              <a:tr h="288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Source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hlinkClick r:id="rId2"/>
                        </a:rPr>
                        <a:t>Kaggle ASAP Data</a:t>
                      </a:r>
                      <a:endParaRPr lang="en-US" sz="1600"/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hlinkClick r:id="rId3"/>
                        </a:rPr>
                        <a:t>OpenAI's API</a:t>
                      </a:r>
                      <a:endParaRPr lang="en-US" sz="1600"/>
                    </a:p>
                  </a:txBody>
                  <a:tcPr marL="65585" marR="65585" marT="32793" marB="32793"/>
                </a:tc>
                <a:extLst>
                  <a:ext uri="{0D108BD9-81ED-4DB2-BD59-A6C34878D82A}">
                    <a16:rowId xmlns:a16="http://schemas.microsoft.com/office/drawing/2014/main" val="4226835536"/>
                  </a:ext>
                </a:extLst>
              </a:tr>
              <a:tr h="4853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Description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Grade 7-10 students' writing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/>
                        <a:t>LLM: </a:t>
                      </a:r>
                      <a:r>
                        <a:rPr lang="en-US" sz="1600" u="none" strike="noStrike" noProof="0">
                          <a:hlinkClick r:id="rId4"/>
                        </a:rPr>
                        <a:t>GPT-3.5 text-davinci-003</a:t>
                      </a:r>
                      <a:r>
                        <a:rPr lang="en-US" sz="1600" u="none" strike="noStrike" noProof="0"/>
                        <a:t> </a:t>
                      </a:r>
                    </a:p>
                  </a:txBody>
                  <a:tcPr marL="65585" marR="65585" marT="32793" marB="32793"/>
                </a:tc>
                <a:extLst>
                  <a:ext uri="{0D108BD9-81ED-4DB2-BD59-A6C34878D82A}">
                    <a16:rowId xmlns:a16="http://schemas.microsoft.com/office/drawing/2014/main" val="4059010132"/>
                  </a:ext>
                </a:extLst>
              </a:tr>
              <a:tr h="1469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Justification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Gold-standard large-scale essay dataset among the academic data science community (</a:t>
                      </a:r>
                      <a:r>
                        <a:rPr lang="en-US" sz="1600" err="1"/>
                        <a:t>Beseiso</a:t>
                      </a:r>
                      <a:r>
                        <a:rPr lang="en-US" sz="1600"/>
                        <a:t> et al., 2021; Kumar &amp; Boulanger, 2020)</a:t>
                      </a:r>
                      <a:endParaRPr lang="en-US" sz="1600" u="none" strike="noStrike" noProof="0"/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Davinci is the best-performing GPT-3.5 model (</a:t>
                      </a:r>
                      <a:r>
                        <a:rPr lang="en-US" sz="1600" err="1"/>
                        <a:t>OpenAI</a:t>
                      </a:r>
                      <a:r>
                        <a:rPr lang="en-US" sz="1600"/>
                        <a:t>, 2023). GPT-4 was unavailable at time of analysis.</a:t>
                      </a:r>
                    </a:p>
                  </a:txBody>
                  <a:tcPr marL="65585" marR="65585" marT="32793" marB="32793"/>
                </a:tc>
                <a:extLst>
                  <a:ext uri="{0D108BD9-81ED-4DB2-BD59-A6C34878D82A}">
                    <a16:rowId xmlns:a16="http://schemas.microsoft.com/office/drawing/2014/main" val="856655331"/>
                  </a:ext>
                </a:extLst>
              </a:tr>
              <a:tr h="6820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Essay types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 different writing prompts typical for high-school writing</a:t>
                      </a:r>
                    </a:p>
                  </a:txBody>
                  <a:tcPr marL="65585" marR="65585" marT="32793" marB="327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 writing prompts mirroring the ASAP data</a:t>
                      </a:r>
                    </a:p>
                  </a:txBody>
                  <a:tcPr marL="65585" marR="65585" marT="32793" marB="32793"/>
                </a:tc>
                <a:extLst>
                  <a:ext uri="{0D108BD9-81ED-4DB2-BD59-A6C34878D82A}">
                    <a16:rowId xmlns:a16="http://schemas.microsoft.com/office/drawing/2014/main" val="361483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79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3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B8DA0-DF4F-54F1-3938-8A393BE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Text Extraction</a:t>
            </a:r>
            <a:endParaRPr 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5F853-DD00-A696-BB33-32FF0EB2E0AE}"/>
              </a:ext>
            </a:extLst>
          </p:cNvPr>
          <p:cNvSpPr txBox="1"/>
          <p:nvPr/>
        </p:nvSpPr>
        <p:spPr>
          <a:xfrm>
            <a:off x="1387229" y="5675239"/>
            <a:ext cx="2139514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OpenAI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prompt8 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0B2B4-8759-0C88-5283-6C2FB47C9302}"/>
              </a:ext>
            </a:extLst>
          </p:cNvPr>
          <p:cNvSpPr txBox="1"/>
          <p:nvPr/>
        </p:nvSpPr>
        <p:spPr>
          <a:xfrm>
            <a:off x="1387229" y="5343766"/>
            <a:ext cx="2139514" cy="328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3B2657C-A596-2711-5A11-8D79D5F7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359" y="3080184"/>
            <a:ext cx="2253459" cy="9576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426E6-A7EE-311A-9301-24C9D8829B47}"/>
              </a:ext>
            </a:extLst>
          </p:cNvPr>
          <p:cNvSpPr txBox="1"/>
          <p:nvPr/>
        </p:nvSpPr>
        <p:spPr>
          <a:xfrm>
            <a:off x="1387230" y="3106317"/>
            <a:ext cx="2139514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ASAP training dataset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78294-87A0-F81A-FE42-3EDDB13C157D}"/>
              </a:ext>
            </a:extLst>
          </p:cNvPr>
          <p:cNvSpPr txBox="1"/>
          <p:nvPr/>
        </p:nvSpPr>
        <p:spPr>
          <a:xfrm>
            <a:off x="1387230" y="3437790"/>
            <a:ext cx="2139514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ASAP testing dataset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650D8-DD9E-9260-C486-BB5DE6C78932}"/>
              </a:ext>
            </a:extLst>
          </p:cNvPr>
          <p:cNvSpPr txBox="1"/>
          <p:nvPr/>
        </p:nvSpPr>
        <p:spPr>
          <a:xfrm>
            <a:off x="1387230" y="3769264"/>
            <a:ext cx="2139514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ASAP validation dataset</a:t>
            </a:r>
            <a:endParaRPr lang="en-US">
              <a:cs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E9C339-2082-2866-232B-3107B55C43AC}"/>
              </a:ext>
            </a:extLst>
          </p:cNvPr>
          <p:cNvSpPr/>
          <p:nvPr/>
        </p:nvSpPr>
        <p:spPr>
          <a:xfrm>
            <a:off x="3797951" y="3377523"/>
            <a:ext cx="1695037" cy="36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9D6D4-90FF-8D90-579F-0B635E216379}"/>
              </a:ext>
            </a:extLst>
          </p:cNvPr>
          <p:cNvSpPr txBox="1"/>
          <p:nvPr/>
        </p:nvSpPr>
        <p:spPr>
          <a:xfrm>
            <a:off x="1387229" y="4680818"/>
            <a:ext cx="2139514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OpenAI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prompt1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B5CA5-3A15-45AA-8D3B-7A07734BBDBC}"/>
              </a:ext>
            </a:extLst>
          </p:cNvPr>
          <p:cNvSpPr txBox="1"/>
          <p:nvPr/>
        </p:nvSpPr>
        <p:spPr>
          <a:xfrm>
            <a:off x="1387229" y="5012292"/>
            <a:ext cx="2139514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OpenAI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prompt2 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A4B331-CCDF-5B2A-3432-5FA15F7E9F65}"/>
              </a:ext>
            </a:extLst>
          </p:cNvPr>
          <p:cNvSpPr/>
          <p:nvPr/>
        </p:nvSpPr>
        <p:spPr>
          <a:xfrm>
            <a:off x="2343985" y="5358833"/>
            <a:ext cx="75334" cy="753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23BD75-030A-7A20-1ECE-166798EE9FEC}"/>
              </a:ext>
            </a:extLst>
          </p:cNvPr>
          <p:cNvSpPr/>
          <p:nvPr/>
        </p:nvSpPr>
        <p:spPr>
          <a:xfrm>
            <a:off x="2343985" y="5464302"/>
            <a:ext cx="75334" cy="753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E1A97-A835-BA0C-919C-B0343F182E3C}"/>
              </a:ext>
            </a:extLst>
          </p:cNvPr>
          <p:cNvSpPr/>
          <p:nvPr/>
        </p:nvSpPr>
        <p:spPr>
          <a:xfrm>
            <a:off x="2343985" y="5584838"/>
            <a:ext cx="75334" cy="753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0EC42-1516-D250-A6A3-8247207791A3}"/>
              </a:ext>
            </a:extLst>
          </p:cNvPr>
          <p:cNvSpPr txBox="1"/>
          <p:nvPr/>
        </p:nvSpPr>
        <p:spPr>
          <a:xfrm>
            <a:off x="3767817" y="2902912"/>
            <a:ext cx="1619703" cy="575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Read into python and merged</a:t>
            </a:r>
            <a:endParaRPr lang="en-US">
              <a:cs typeface="Calibri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039706-CC6B-203F-6296-3E88E5E853A5}"/>
              </a:ext>
            </a:extLst>
          </p:cNvPr>
          <p:cNvSpPr/>
          <p:nvPr/>
        </p:nvSpPr>
        <p:spPr>
          <a:xfrm>
            <a:off x="3571945" y="5155429"/>
            <a:ext cx="1695037" cy="36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898D8-FF3F-2E0A-8C0A-62CD0E9E273E}"/>
              </a:ext>
            </a:extLst>
          </p:cNvPr>
          <p:cNvSpPr txBox="1"/>
          <p:nvPr/>
        </p:nvSpPr>
        <p:spPr>
          <a:xfrm>
            <a:off x="3571945" y="4628083"/>
            <a:ext cx="1777907" cy="575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Saved to individual text files</a:t>
            </a:r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1A7F88-E719-2027-1037-1C4C257B37F6}"/>
              </a:ext>
            </a:extLst>
          </p:cNvPr>
          <p:cNvSpPr/>
          <p:nvPr/>
        </p:nvSpPr>
        <p:spPr>
          <a:xfrm>
            <a:off x="5688859" y="5223230"/>
            <a:ext cx="1695037" cy="36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586E4-16B4-4063-94D7-684517ACE8D8}"/>
              </a:ext>
            </a:extLst>
          </p:cNvPr>
          <p:cNvSpPr txBox="1"/>
          <p:nvPr/>
        </p:nvSpPr>
        <p:spPr>
          <a:xfrm>
            <a:off x="5688859" y="4515081"/>
            <a:ext cx="2237450" cy="8290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Read into python, extracted metadata, and merged</a:t>
            </a:r>
            <a:endParaRPr lang="en-US">
              <a:cs typeface="Calibri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628EE7-CAA9-BBEF-9CB1-280D66145518}"/>
              </a:ext>
            </a:extLst>
          </p:cNvPr>
          <p:cNvSpPr/>
          <p:nvPr/>
        </p:nvSpPr>
        <p:spPr>
          <a:xfrm rot="1740000">
            <a:off x="8220116" y="3746664"/>
            <a:ext cx="504744" cy="421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A920EF3-5646-5D02-7D24-CB4584D8E490}"/>
              </a:ext>
            </a:extLst>
          </p:cNvPr>
          <p:cNvSpPr/>
          <p:nvPr/>
        </p:nvSpPr>
        <p:spPr>
          <a:xfrm rot="20280000">
            <a:off x="8318051" y="4597949"/>
            <a:ext cx="504744" cy="421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99A493-1DB3-067A-F7B1-2086D05B617E}"/>
              </a:ext>
            </a:extLst>
          </p:cNvPr>
          <p:cNvSpPr txBox="1"/>
          <p:nvPr/>
        </p:nvSpPr>
        <p:spPr>
          <a:xfrm>
            <a:off x="8792661" y="3919934"/>
            <a:ext cx="2237450" cy="575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Raw human and AI text merged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00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217F9-5A02-F5A9-2F2A-4735DFA1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Natural Language Processing Pipeline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929DE0A-83FC-98D4-6499-1EA9F769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1203"/>
            <a:ext cx="10905066" cy="376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0E170-1232-E7E7-77D1-4986C970F966}"/>
              </a:ext>
            </a:extLst>
          </p:cNvPr>
          <p:cNvSpPr txBox="1"/>
          <p:nvPr/>
        </p:nvSpPr>
        <p:spPr>
          <a:xfrm>
            <a:off x="4998720" y="6324600"/>
            <a:ext cx="6614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feel free to edit anything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4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CE3F-C1FA-6873-882F-0CDCE267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Preprocessing</a:t>
            </a:r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74635D4-A29C-9420-F94D-F13EC7430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394" y="1825625"/>
            <a:ext cx="5313213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D862F-DE8C-46D4-5DD5-A28D77BA0FAC}"/>
              </a:ext>
            </a:extLst>
          </p:cNvPr>
          <p:cNvSpPr txBox="1"/>
          <p:nvPr/>
        </p:nvSpPr>
        <p:spPr>
          <a:xfrm>
            <a:off x="5257800" y="54186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"this is example text prior to pre-processing"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90E36D-411E-05A5-16D6-CC30AEA8AA17}"/>
              </a:ext>
            </a:extLst>
          </p:cNvPr>
          <p:cNvSpPr/>
          <p:nvPr/>
        </p:nvSpPr>
        <p:spPr>
          <a:xfrm>
            <a:off x="7907866" y="694267"/>
            <a:ext cx="1752600" cy="33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24A8A-5622-9933-6FBB-103CE5D6CBE7}"/>
              </a:ext>
            </a:extLst>
          </p:cNvPr>
          <p:cNvSpPr txBox="1"/>
          <p:nvPr/>
        </p:nvSpPr>
        <p:spPr>
          <a:xfrm>
            <a:off x="9821333" y="499534"/>
            <a:ext cx="2243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["this", "example", "text", "prior", "process"]</a:t>
            </a:r>
          </a:p>
        </p:txBody>
      </p:sp>
    </p:spTree>
    <p:extLst>
      <p:ext uri="{BB962C8B-B14F-4D97-AF65-F5344CB8AC3E}">
        <p14:creationId xmlns:p14="http://schemas.microsoft.com/office/powerpoint/2010/main" val="275450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A2366-481B-2555-F6C6-63C736A9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Feature Extraction</a:t>
            </a:r>
            <a:endParaRPr lang="en-US" sz="5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36AE-D510-2288-1554-BD29B0A6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187" y="3465110"/>
            <a:ext cx="2499321" cy="30911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813816">
              <a:spcBef>
                <a:spcPts val="890"/>
              </a:spcBef>
              <a:buNone/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Lexical feature extraction</a:t>
            </a:r>
          </a:p>
          <a:p>
            <a:endParaRPr lang="en-US" sz="13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FF0A4-741A-F27E-34BC-410192DA6ADE}"/>
              </a:ext>
            </a:extLst>
          </p:cNvPr>
          <p:cNvSpPr txBox="1"/>
          <p:nvPr/>
        </p:nvSpPr>
        <p:spPr>
          <a:xfrm>
            <a:off x="279634" y="3936342"/>
            <a:ext cx="2000967" cy="831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["this", "example", "text", "prior", "process"]</a:t>
            </a:r>
            <a:endParaRPr lang="en-US">
              <a:cs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80F3409-D08E-11DF-5438-7F74200199C5}"/>
              </a:ext>
            </a:extLst>
          </p:cNvPr>
          <p:cNvSpPr/>
          <p:nvPr/>
        </p:nvSpPr>
        <p:spPr>
          <a:xfrm>
            <a:off x="5816353" y="3747321"/>
            <a:ext cx="1057114" cy="1004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335373-2B2E-D598-C863-7FB368E3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89651"/>
              </p:ext>
            </p:extLst>
          </p:nvPr>
        </p:nvGraphicFramePr>
        <p:xfrm>
          <a:off x="7062239" y="3520798"/>
          <a:ext cx="4263708" cy="184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18">
                  <a:extLst>
                    <a:ext uri="{9D8B030D-6E8A-4147-A177-3AD203B41FA5}">
                      <a16:colId xmlns:a16="http://schemas.microsoft.com/office/drawing/2014/main" val="804986942"/>
                    </a:ext>
                  </a:extLst>
                </a:gridCol>
                <a:gridCol w="962336">
                  <a:extLst>
                    <a:ext uri="{9D8B030D-6E8A-4147-A177-3AD203B41FA5}">
                      <a16:colId xmlns:a16="http://schemas.microsoft.com/office/drawing/2014/main" val="2032423012"/>
                    </a:ext>
                  </a:extLst>
                </a:gridCol>
                <a:gridCol w="1065927">
                  <a:extLst>
                    <a:ext uri="{9D8B030D-6E8A-4147-A177-3AD203B41FA5}">
                      <a16:colId xmlns:a16="http://schemas.microsoft.com/office/drawing/2014/main" val="3270795689"/>
                    </a:ext>
                  </a:extLst>
                </a:gridCol>
                <a:gridCol w="1065927">
                  <a:extLst>
                    <a:ext uri="{9D8B030D-6E8A-4147-A177-3AD203B41FA5}">
                      <a16:colId xmlns:a16="http://schemas.microsoft.com/office/drawing/2014/main" val="38593501"/>
                    </a:ext>
                  </a:extLst>
                </a:gridCol>
              </a:tblGrid>
              <a:tr h="691505">
                <a:tc>
                  <a:txBody>
                    <a:bodyPr/>
                    <a:lstStyle/>
                    <a:p>
                      <a:r>
                        <a:rPr lang="en-US" sz="14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Lexical 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Syntactic 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Stylistic feature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20315"/>
                  </a:ext>
                </a:extLst>
              </a:tr>
              <a:tr h="6915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["this", "example",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"text", "prior",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"process"]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40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F1D023-40E8-1EE3-4160-759E16EE1DCC}"/>
              </a:ext>
            </a:extLst>
          </p:cNvPr>
          <p:cNvSpPr txBox="1">
            <a:spLocks/>
          </p:cNvSpPr>
          <p:nvPr/>
        </p:nvSpPr>
        <p:spPr>
          <a:xfrm>
            <a:off x="2894187" y="4091828"/>
            <a:ext cx="2499321" cy="309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13816">
              <a:spcBef>
                <a:spcPts val="890"/>
              </a:spcBef>
              <a:buNone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Syntactic feature extraction</a:t>
            </a:r>
            <a:endParaRPr lang="en-US" sz="1100"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40E275-1650-6070-0D2B-170018082711}"/>
              </a:ext>
            </a:extLst>
          </p:cNvPr>
          <p:cNvSpPr txBox="1">
            <a:spLocks/>
          </p:cNvSpPr>
          <p:nvPr/>
        </p:nvSpPr>
        <p:spPr>
          <a:xfrm>
            <a:off x="2894187" y="4801604"/>
            <a:ext cx="2499321" cy="309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13816">
              <a:spcBef>
                <a:spcPts val="890"/>
              </a:spcBef>
              <a:buNone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Stylistic feature extraction</a:t>
            </a:r>
            <a:endParaRPr lang="en-US" sz="110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65F9AD-64C6-7C01-EE55-CA99FE60879B}"/>
              </a:ext>
            </a:extLst>
          </p:cNvPr>
          <p:cNvCxnSpPr/>
          <p:nvPr/>
        </p:nvCxnSpPr>
        <p:spPr>
          <a:xfrm flipV="1">
            <a:off x="2312775" y="3603858"/>
            <a:ext cx="588964" cy="83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E51AA-BE0C-41AD-C865-4E0A3B2982FA}"/>
              </a:ext>
            </a:extLst>
          </p:cNvPr>
          <p:cNvCxnSpPr>
            <a:cxnSpLocks/>
          </p:cNvCxnSpPr>
          <p:nvPr/>
        </p:nvCxnSpPr>
        <p:spPr>
          <a:xfrm flipV="1">
            <a:off x="2297674" y="4245677"/>
            <a:ext cx="588964" cy="211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8D2F7-1116-A582-4C9F-E0B0327C2A69}"/>
              </a:ext>
            </a:extLst>
          </p:cNvPr>
          <p:cNvCxnSpPr>
            <a:cxnSpLocks/>
          </p:cNvCxnSpPr>
          <p:nvPr/>
        </p:nvCxnSpPr>
        <p:spPr>
          <a:xfrm>
            <a:off x="2305224" y="4449549"/>
            <a:ext cx="566311" cy="50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4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1C08-F9D8-E6D5-381B-22B3290C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5129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Most common words found in human-written</a:t>
            </a:r>
            <a:r>
              <a:rPr lang="en-US" sz="3100">
                <a:ea typeface="+mj-lt"/>
                <a:cs typeface="+mj-lt"/>
              </a:rPr>
              <a:t> essay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34CC975-964B-A9B5-29A9-17150CDE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03" y="2337520"/>
            <a:ext cx="3542304" cy="3365190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B8121D4-A4C6-418C-CB40-E1476F61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2417260"/>
            <a:ext cx="4483510" cy="32057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0503-F4A2-ED74-99F5-65A41CE74A35}"/>
              </a:ext>
            </a:extLst>
          </p:cNvPr>
          <p:cNvSpPr txBox="1"/>
          <p:nvPr/>
        </p:nvSpPr>
        <p:spPr>
          <a:xfrm>
            <a:off x="6803571" y="5946321"/>
            <a:ext cx="4068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boxplot figure for human-written essay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Textual Detectives: Project 1 </vt:lpstr>
      <vt:lpstr>Draft* Executive summary:</vt:lpstr>
      <vt:lpstr>Approach</vt:lpstr>
      <vt:lpstr>Datasets</vt:lpstr>
      <vt:lpstr>Text Extraction</vt:lpstr>
      <vt:lpstr>Natural Language Processing Pipeline</vt:lpstr>
      <vt:lpstr>Preprocessing</vt:lpstr>
      <vt:lpstr>Feature Extraction</vt:lpstr>
      <vt:lpstr>Most common words found in human-written essay</vt:lpstr>
      <vt:lpstr>summary statistics(human-written essay)</vt:lpstr>
      <vt:lpstr>Draft* Data collection, cleanup, and exploration:</vt:lpstr>
      <vt:lpstr>PowerPoint Presentation</vt:lpstr>
      <vt:lpstr>Draft* Features Analyzed:</vt:lpstr>
      <vt:lpstr>Draft* Features Analyzed:</vt:lpstr>
      <vt:lpstr>PowerPoint Presentation</vt:lpstr>
      <vt:lpstr>Draft* Results/conclusions:</vt:lpstr>
      <vt:lpstr>Draft: 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Christie Barron</dc:creator>
  <cp:revision>1</cp:revision>
  <dcterms:created xsi:type="dcterms:W3CDTF">2023-04-05T23:43:00Z</dcterms:created>
  <dcterms:modified xsi:type="dcterms:W3CDTF">2023-04-06T01:39:38Z</dcterms:modified>
</cp:coreProperties>
</file>