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FDF92-057F-D117-55B3-11BEF1CF42C1}" v="49" dt="2023-04-05T23:56:16.341"/>
    <p1510:client id="{60AD1506-6F7D-D74C-8852-499DA5CA8DE8}" v="1" dt="2023-04-05T23:45:47.906"/>
    <p1510:client id="{9CA71462-AC93-6CF6-DCB2-C7F228233F02}" v="116" dt="2023-04-05T23:55:53.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mdeep Birdi" userId="S::param.birdi@utoronto.ca::55567434-e62d-489e-83f0-b9257d79a874" providerId="AD" clId="Web-{298FDF92-057F-D117-55B3-11BEF1CF42C1}"/>
    <pc:docChg chg="addSld modSld">
      <pc:chgData name="Paramdeep Birdi" userId="S::param.birdi@utoronto.ca::55567434-e62d-489e-83f0-b9257d79a874" providerId="AD" clId="Web-{298FDF92-057F-D117-55B3-11BEF1CF42C1}" dt="2023-04-05T23:56:15.982" v="45" actId="20577"/>
      <pc:docMkLst>
        <pc:docMk/>
      </pc:docMkLst>
      <pc:sldChg chg="modSp new">
        <pc:chgData name="Paramdeep Birdi" userId="S::param.birdi@utoronto.ca::55567434-e62d-489e-83f0-b9257d79a874" providerId="AD" clId="Web-{298FDF92-057F-D117-55B3-11BEF1CF42C1}" dt="2023-04-05T23:54:49.496" v="13" actId="20577"/>
        <pc:sldMkLst>
          <pc:docMk/>
          <pc:sldMk cId="591258829" sldId="258"/>
        </pc:sldMkLst>
        <pc:spChg chg="mod">
          <ac:chgData name="Paramdeep Birdi" userId="S::param.birdi@utoronto.ca::55567434-e62d-489e-83f0-b9257d79a874" providerId="AD" clId="Web-{298FDF92-057F-D117-55B3-11BEF1CF42C1}" dt="2023-04-05T23:54:28.480" v="7" actId="20577"/>
          <ac:spMkLst>
            <pc:docMk/>
            <pc:sldMk cId="591258829" sldId="258"/>
            <ac:spMk id="2" creationId="{D3DC0D97-A425-3A13-D091-7DF9F720ED0F}"/>
          </ac:spMkLst>
        </pc:spChg>
        <pc:spChg chg="mod">
          <ac:chgData name="Paramdeep Birdi" userId="S::param.birdi@utoronto.ca::55567434-e62d-489e-83f0-b9257d79a874" providerId="AD" clId="Web-{298FDF92-057F-D117-55B3-11BEF1CF42C1}" dt="2023-04-05T23:54:49.496" v="13" actId="20577"/>
          <ac:spMkLst>
            <pc:docMk/>
            <pc:sldMk cId="591258829" sldId="258"/>
            <ac:spMk id="3" creationId="{B5EDB857-B403-4061-9347-C9DCAAD42B9B}"/>
          </ac:spMkLst>
        </pc:spChg>
      </pc:sldChg>
      <pc:sldChg chg="modSp new">
        <pc:chgData name="Paramdeep Birdi" userId="S::param.birdi@utoronto.ca::55567434-e62d-489e-83f0-b9257d79a874" providerId="AD" clId="Web-{298FDF92-057F-D117-55B3-11BEF1CF42C1}" dt="2023-04-05T23:55:24.106" v="22" actId="20577"/>
        <pc:sldMkLst>
          <pc:docMk/>
          <pc:sldMk cId="220830481" sldId="259"/>
        </pc:sldMkLst>
        <pc:spChg chg="mod">
          <ac:chgData name="Paramdeep Birdi" userId="S::param.birdi@utoronto.ca::55567434-e62d-489e-83f0-b9257d79a874" providerId="AD" clId="Web-{298FDF92-057F-D117-55B3-11BEF1CF42C1}" dt="2023-04-05T23:55:24.106" v="22" actId="20577"/>
          <ac:spMkLst>
            <pc:docMk/>
            <pc:sldMk cId="220830481" sldId="259"/>
            <ac:spMk id="2" creationId="{617B71C0-5C94-6603-B247-B61515D0D2D9}"/>
          </ac:spMkLst>
        </pc:spChg>
      </pc:sldChg>
      <pc:sldChg chg="modSp new">
        <pc:chgData name="Paramdeep Birdi" userId="S::param.birdi@utoronto.ca::55567434-e62d-489e-83f0-b9257d79a874" providerId="AD" clId="Web-{298FDF92-057F-D117-55B3-11BEF1CF42C1}" dt="2023-04-05T23:55:42.419" v="29" actId="20577"/>
        <pc:sldMkLst>
          <pc:docMk/>
          <pc:sldMk cId="171500968" sldId="260"/>
        </pc:sldMkLst>
        <pc:spChg chg="mod">
          <ac:chgData name="Paramdeep Birdi" userId="S::param.birdi@utoronto.ca::55567434-e62d-489e-83f0-b9257d79a874" providerId="AD" clId="Web-{298FDF92-057F-D117-55B3-11BEF1CF42C1}" dt="2023-04-05T23:55:42.419" v="29" actId="20577"/>
          <ac:spMkLst>
            <pc:docMk/>
            <pc:sldMk cId="171500968" sldId="260"/>
            <ac:spMk id="2" creationId="{19DAF3B6-7077-4F49-289A-EAA737C742E6}"/>
          </ac:spMkLst>
        </pc:spChg>
      </pc:sldChg>
      <pc:sldChg chg="modSp new">
        <pc:chgData name="Paramdeep Birdi" userId="S::param.birdi@utoronto.ca::55567434-e62d-489e-83f0-b9257d79a874" providerId="AD" clId="Web-{298FDF92-057F-D117-55B3-11BEF1CF42C1}" dt="2023-04-05T23:56:00.919" v="35" actId="20577"/>
        <pc:sldMkLst>
          <pc:docMk/>
          <pc:sldMk cId="3352556494" sldId="261"/>
        </pc:sldMkLst>
        <pc:spChg chg="mod">
          <ac:chgData name="Paramdeep Birdi" userId="S::param.birdi@utoronto.ca::55567434-e62d-489e-83f0-b9257d79a874" providerId="AD" clId="Web-{298FDF92-057F-D117-55B3-11BEF1CF42C1}" dt="2023-04-05T23:56:00.919" v="35" actId="20577"/>
          <ac:spMkLst>
            <pc:docMk/>
            <pc:sldMk cId="3352556494" sldId="261"/>
            <ac:spMk id="2" creationId="{D384533E-B8D5-772D-F334-F0B30F3BFC1D}"/>
          </ac:spMkLst>
        </pc:spChg>
      </pc:sldChg>
      <pc:sldChg chg="modSp new">
        <pc:chgData name="Paramdeep Birdi" userId="S::param.birdi@utoronto.ca::55567434-e62d-489e-83f0-b9257d79a874" providerId="AD" clId="Web-{298FDF92-057F-D117-55B3-11BEF1CF42C1}" dt="2023-04-05T23:56:15.982" v="45" actId="20577"/>
        <pc:sldMkLst>
          <pc:docMk/>
          <pc:sldMk cId="975568350" sldId="262"/>
        </pc:sldMkLst>
        <pc:spChg chg="mod">
          <ac:chgData name="Paramdeep Birdi" userId="S::param.birdi@utoronto.ca::55567434-e62d-489e-83f0-b9257d79a874" providerId="AD" clId="Web-{298FDF92-057F-D117-55B3-11BEF1CF42C1}" dt="2023-04-05T23:56:15.982" v="45" actId="20577"/>
          <ac:spMkLst>
            <pc:docMk/>
            <pc:sldMk cId="975568350" sldId="262"/>
            <ac:spMk id="2" creationId="{B461A47F-DF3E-A23A-A6C7-07C1E261742A}"/>
          </ac:spMkLst>
        </pc:spChg>
      </pc:sldChg>
    </pc:docChg>
  </pc:docChgLst>
  <pc:docChgLst>
    <pc:chgData name="Christie Barron" userId="S::christie.barron@mail.utoronto.ca::2542ad4a-83a4-436e-9c10-f285d4b92b48" providerId="AD" clId="Web-{9CA71462-AC93-6CF6-DCB2-C7F228233F02}"/>
    <pc:docChg chg="modSld">
      <pc:chgData name="Christie Barron" userId="S::christie.barron@mail.utoronto.ca::2542ad4a-83a4-436e-9c10-f285d4b92b48" providerId="AD" clId="Web-{9CA71462-AC93-6CF6-DCB2-C7F228233F02}" dt="2023-04-05T23:55:53.458" v="110" actId="20577"/>
      <pc:docMkLst>
        <pc:docMk/>
      </pc:docMkLst>
      <pc:sldChg chg="modSp">
        <pc:chgData name="Christie Barron" userId="S::christie.barron@mail.utoronto.ca::2542ad4a-83a4-436e-9c10-f285d4b92b48" providerId="AD" clId="Web-{9CA71462-AC93-6CF6-DCB2-C7F228233F02}" dt="2023-04-05T23:55:40.240" v="109" actId="20577"/>
        <pc:sldMkLst>
          <pc:docMk/>
          <pc:sldMk cId="175372997" sldId="256"/>
        </pc:sldMkLst>
        <pc:spChg chg="mod">
          <ac:chgData name="Christie Barron" userId="S::christie.barron@mail.utoronto.ca::2542ad4a-83a4-436e-9c10-f285d4b92b48" providerId="AD" clId="Web-{9CA71462-AC93-6CF6-DCB2-C7F228233F02}" dt="2023-04-05T23:54:35.334" v="42" actId="20577"/>
          <ac:spMkLst>
            <pc:docMk/>
            <pc:sldMk cId="175372997" sldId="256"/>
            <ac:spMk id="2" creationId="{DD096371-3C51-868F-4B33-9BA1C3F50BED}"/>
          </ac:spMkLst>
        </pc:spChg>
        <pc:spChg chg="mod">
          <ac:chgData name="Christie Barron" userId="S::christie.barron@mail.utoronto.ca::2542ad4a-83a4-436e-9c10-f285d4b92b48" providerId="AD" clId="Web-{9CA71462-AC93-6CF6-DCB2-C7F228233F02}" dt="2023-04-05T23:55:40.240" v="109" actId="20577"/>
          <ac:spMkLst>
            <pc:docMk/>
            <pc:sldMk cId="175372997" sldId="256"/>
            <ac:spMk id="3" creationId="{6D54D7C2-9610-3883-757C-8291DB54C4E0}"/>
          </ac:spMkLst>
        </pc:spChg>
      </pc:sldChg>
      <pc:sldChg chg="modSp">
        <pc:chgData name="Christie Barron" userId="S::christie.barron@mail.utoronto.ca::2542ad4a-83a4-436e-9c10-f285d4b92b48" providerId="AD" clId="Web-{9CA71462-AC93-6CF6-DCB2-C7F228233F02}" dt="2023-04-05T23:55:53.458" v="110" actId="20577"/>
        <pc:sldMkLst>
          <pc:docMk/>
          <pc:sldMk cId="378835259" sldId="257"/>
        </pc:sldMkLst>
        <pc:spChg chg="mod">
          <ac:chgData name="Christie Barron" userId="S::christie.barron@mail.utoronto.ca::2542ad4a-83a4-436e-9c10-f285d4b92b48" providerId="AD" clId="Web-{9CA71462-AC93-6CF6-DCB2-C7F228233F02}" dt="2023-04-05T23:55:53.458" v="110" actId="20577"/>
          <ac:spMkLst>
            <pc:docMk/>
            <pc:sldMk cId="378835259" sldId="257"/>
            <ac:spMk id="3" creationId="{779FC0D9-C1A7-452C-E10A-91D8CE7855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63E7-A817-18F8-8163-1C560DCE7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0E9EC6-8416-8D5F-4B8E-C2344FB02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E0A70-1F7E-4E8D-5794-6196F0B03537}"/>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5" name="Footer Placeholder 4">
            <a:extLst>
              <a:ext uri="{FF2B5EF4-FFF2-40B4-BE49-F238E27FC236}">
                <a16:creationId xmlns:a16="http://schemas.microsoft.com/office/drawing/2014/main" id="{E5A6CE58-315D-79D4-C6AD-41D639C44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CEE2E-9BD6-CA93-2136-68DA2E2CB314}"/>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3838706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C5D7-9E81-398D-3260-73F10E78E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9EBBEF-A73A-ADC4-A0A4-E905DC32F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9F4E8-70A3-EBF0-37AA-E0244390B973}"/>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5" name="Footer Placeholder 4">
            <a:extLst>
              <a:ext uri="{FF2B5EF4-FFF2-40B4-BE49-F238E27FC236}">
                <a16:creationId xmlns:a16="http://schemas.microsoft.com/office/drawing/2014/main" id="{EE6F59AC-F6DC-9EA9-3C15-6DC5A9D36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4915C-73F3-14F9-2C35-9E0FDE4295FF}"/>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415534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6F1C6-0C54-5728-D916-BDC3468833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936203-F69A-7C6F-1E2A-D081849E60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39C4C-F7D5-8A84-530D-7ED099EDBDB6}"/>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5" name="Footer Placeholder 4">
            <a:extLst>
              <a:ext uri="{FF2B5EF4-FFF2-40B4-BE49-F238E27FC236}">
                <a16:creationId xmlns:a16="http://schemas.microsoft.com/office/drawing/2014/main" id="{FCAF3547-7AF2-2EE5-92ED-E12A65B12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5F07B-1C3A-B5E5-A370-3E4048B4DF48}"/>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58375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669B-8CBC-F151-8299-794AFE7A5C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23AEAA-5EEE-B5D8-01E1-3A096CD6C3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77871-70C0-AA12-8842-632D34CC2C65}"/>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5" name="Footer Placeholder 4">
            <a:extLst>
              <a:ext uri="{FF2B5EF4-FFF2-40B4-BE49-F238E27FC236}">
                <a16:creationId xmlns:a16="http://schemas.microsoft.com/office/drawing/2014/main" id="{134FBC46-0C6B-8AC1-37C9-A29AB35A9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063BD-844A-5BEA-442B-C4378860E044}"/>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117506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39B2-1918-2BE0-D0F9-0A222472F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67CB43-E392-430E-2024-B9A530F3B1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6E7EE1-C93A-E9EB-262F-6AC0A0B67944}"/>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5" name="Footer Placeholder 4">
            <a:extLst>
              <a:ext uri="{FF2B5EF4-FFF2-40B4-BE49-F238E27FC236}">
                <a16:creationId xmlns:a16="http://schemas.microsoft.com/office/drawing/2014/main" id="{7C9FB09B-200D-DE0E-05FE-8F40246C1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C2685-7353-EF70-D504-E908B87DE92E}"/>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56236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246F-5AD9-9F35-4875-EF00F0AFA3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B0398-D7D9-5F87-AC02-361AB0A4A0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5947BC-5B5F-75B7-DA97-9CA678857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36B700-D36B-C1A4-EBDA-A7A8EA666393}"/>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6" name="Footer Placeholder 5">
            <a:extLst>
              <a:ext uri="{FF2B5EF4-FFF2-40B4-BE49-F238E27FC236}">
                <a16:creationId xmlns:a16="http://schemas.microsoft.com/office/drawing/2014/main" id="{734B6066-5C0E-1000-05D8-38D3434CEC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92B9C3-8328-A209-F812-A7AB82659C2E}"/>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371373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2E0B-6547-FFA0-BF0A-68B926E76A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C8D0B0-F359-EBD3-6A6B-3B40B206E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95C1F1-A0DC-D023-3160-A48158BB4A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14326F-0A82-896F-EF20-7672172C9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87F46-7811-FB49-32A8-5D59F16A3E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E793D-C962-57C5-72D2-2F0ED77867CE}"/>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8" name="Footer Placeholder 7">
            <a:extLst>
              <a:ext uri="{FF2B5EF4-FFF2-40B4-BE49-F238E27FC236}">
                <a16:creationId xmlns:a16="http://schemas.microsoft.com/office/drawing/2014/main" id="{746A4D06-DCBB-DE0E-EA83-E7B8E8B9DC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C59BAF-CEE1-5F32-57CD-3F4C05A0BBB7}"/>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61114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D005-EC31-9E3B-D789-33F2F72E5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12B548-952A-E66D-1E73-C7DC0C045C4A}"/>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4" name="Footer Placeholder 3">
            <a:extLst>
              <a:ext uri="{FF2B5EF4-FFF2-40B4-BE49-F238E27FC236}">
                <a16:creationId xmlns:a16="http://schemas.microsoft.com/office/drawing/2014/main" id="{7764A25E-3BC5-B807-8F1A-B3013A6F45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8AD103-DA5E-68CC-4530-2CCE4CABE532}"/>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279170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DA389F-561D-B10B-03C9-CE04F81CBE93}"/>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3" name="Footer Placeholder 2">
            <a:extLst>
              <a:ext uri="{FF2B5EF4-FFF2-40B4-BE49-F238E27FC236}">
                <a16:creationId xmlns:a16="http://schemas.microsoft.com/office/drawing/2014/main" id="{E99AC9E7-B15B-FE84-5163-3E4E86329B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588012-7D16-27EE-594C-773A330321C1}"/>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53752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2104-716C-BB73-A0B0-80BA14B06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E21C31-E950-215D-D188-568833409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4EFE4C-6CD8-6B31-B94E-8BFAF7E3A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7E4E6-F337-B8B4-0CBB-4AD55F075681}"/>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6" name="Footer Placeholder 5">
            <a:extLst>
              <a:ext uri="{FF2B5EF4-FFF2-40B4-BE49-F238E27FC236}">
                <a16:creationId xmlns:a16="http://schemas.microsoft.com/office/drawing/2014/main" id="{1EB91C6C-3A5F-8374-4F33-BF75B9E57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61041-EEA5-260F-3102-DD6B4FC24830}"/>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62659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B5AF-B291-9DC8-2058-1BC33E200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FC34FB-B0B7-15A8-67C2-4A3CDA1072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DE078-625E-FB22-60D6-C3D439FE2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6F513-0F6E-C804-EE74-A61B853402E7}"/>
              </a:ext>
            </a:extLst>
          </p:cNvPr>
          <p:cNvSpPr>
            <a:spLocks noGrp="1"/>
          </p:cNvSpPr>
          <p:nvPr>
            <p:ph type="dt" sz="half" idx="10"/>
          </p:nvPr>
        </p:nvSpPr>
        <p:spPr/>
        <p:txBody>
          <a:bodyPr/>
          <a:lstStyle/>
          <a:p>
            <a:fld id="{4BF88B1D-F6C0-3D43-B660-721897759C4A}" type="datetimeFigureOut">
              <a:rPr lang="en-US" smtClean="0"/>
              <a:t>4/5/2023</a:t>
            </a:fld>
            <a:endParaRPr lang="en-US"/>
          </a:p>
        </p:txBody>
      </p:sp>
      <p:sp>
        <p:nvSpPr>
          <p:cNvPr id="6" name="Footer Placeholder 5">
            <a:extLst>
              <a:ext uri="{FF2B5EF4-FFF2-40B4-BE49-F238E27FC236}">
                <a16:creationId xmlns:a16="http://schemas.microsoft.com/office/drawing/2014/main" id="{D17CD7B4-0AD3-8075-610E-941208205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A4E40-E6F8-2755-3C99-A5121E0A317B}"/>
              </a:ext>
            </a:extLst>
          </p:cNvPr>
          <p:cNvSpPr>
            <a:spLocks noGrp="1"/>
          </p:cNvSpPr>
          <p:nvPr>
            <p:ph type="sldNum" sz="quarter" idx="12"/>
          </p:nvPr>
        </p:nvSpPr>
        <p:spPr/>
        <p:txBody>
          <a:bodyPr/>
          <a:lstStyle/>
          <a:p>
            <a:fld id="{5A877D6E-1FEE-7F43-97D4-2700F8E19EBA}" type="slidenum">
              <a:rPr lang="en-US" smtClean="0"/>
              <a:t>‹#›</a:t>
            </a:fld>
            <a:endParaRPr lang="en-US"/>
          </a:p>
        </p:txBody>
      </p:sp>
    </p:spTree>
    <p:extLst>
      <p:ext uri="{BB962C8B-B14F-4D97-AF65-F5344CB8AC3E}">
        <p14:creationId xmlns:p14="http://schemas.microsoft.com/office/powerpoint/2010/main" val="307768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E4A7D3-7E14-DE03-4D89-7FB3CBA18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3E7A45-459F-B2A6-A27D-478023366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0A223-238B-EFE4-D9B5-80088B5A06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88B1D-F6C0-3D43-B660-721897759C4A}" type="datetimeFigureOut">
              <a:rPr lang="en-US" smtClean="0"/>
              <a:t>4/5/2023</a:t>
            </a:fld>
            <a:endParaRPr lang="en-US"/>
          </a:p>
        </p:txBody>
      </p:sp>
      <p:sp>
        <p:nvSpPr>
          <p:cNvPr id="5" name="Footer Placeholder 4">
            <a:extLst>
              <a:ext uri="{FF2B5EF4-FFF2-40B4-BE49-F238E27FC236}">
                <a16:creationId xmlns:a16="http://schemas.microsoft.com/office/drawing/2014/main" id="{5FA38668-CD1E-3DF1-4490-27618F5E0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4177D3-631A-EC8F-A4FA-D8234B6C9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77D6E-1FEE-7F43-97D4-2700F8E19EBA}" type="slidenum">
              <a:rPr lang="en-US" smtClean="0"/>
              <a:t>‹#›</a:t>
            </a:fld>
            <a:endParaRPr lang="en-US"/>
          </a:p>
        </p:txBody>
      </p:sp>
    </p:spTree>
    <p:extLst>
      <p:ext uri="{BB962C8B-B14F-4D97-AF65-F5344CB8AC3E}">
        <p14:creationId xmlns:p14="http://schemas.microsoft.com/office/powerpoint/2010/main" val="44602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hristiebarron/aiTextDetector/blob/main/projectPlanning/projectProposal.m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96371-3C51-868F-4B33-9BA1C3F50BED}"/>
              </a:ext>
            </a:extLst>
          </p:cNvPr>
          <p:cNvSpPr>
            <a:spLocks noGrp="1"/>
          </p:cNvSpPr>
          <p:nvPr>
            <p:ph type="ctrTitle"/>
          </p:nvPr>
        </p:nvSpPr>
        <p:spPr/>
        <p:txBody>
          <a:bodyPr/>
          <a:lstStyle/>
          <a:p>
            <a:r>
              <a:rPr lang="en-US"/>
              <a:t>Textual Detectives: Project 1</a:t>
            </a:r>
            <a:br>
              <a:rPr lang="en-US"/>
            </a:br>
            <a:endParaRPr lang="en-US">
              <a:cs typeface="Calibri Light"/>
            </a:endParaRPr>
          </a:p>
        </p:txBody>
      </p:sp>
      <p:sp>
        <p:nvSpPr>
          <p:cNvPr id="3" name="Subtitle 2">
            <a:extLst>
              <a:ext uri="{FF2B5EF4-FFF2-40B4-BE49-F238E27FC236}">
                <a16:creationId xmlns:a16="http://schemas.microsoft.com/office/drawing/2014/main" id="{6D54D7C2-9610-3883-757C-8291DB54C4E0}"/>
              </a:ext>
            </a:extLst>
          </p:cNvPr>
          <p:cNvSpPr>
            <a:spLocks noGrp="1"/>
          </p:cNvSpPr>
          <p:nvPr>
            <p:ph type="subTitle" idx="1"/>
          </p:nvPr>
        </p:nvSpPr>
        <p:spPr/>
        <p:txBody>
          <a:bodyPr vert="horz" lIns="91440" tIns="45720" rIns="91440" bIns="45720" rtlCol="0" anchor="t">
            <a:normAutofit/>
          </a:bodyPr>
          <a:lstStyle/>
          <a:p>
            <a:r>
              <a:rPr lang="en-US">
                <a:cs typeface="Calibri"/>
              </a:rPr>
              <a:t>Maisam, Gayan, Paramdeep, </a:t>
            </a:r>
            <a:r>
              <a:rPr lang="en-US" err="1">
                <a:cs typeface="Calibri"/>
              </a:rPr>
              <a:t>Vareesha</a:t>
            </a:r>
            <a:r>
              <a:rPr lang="en-US">
                <a:cs typeface="Calibri"/>
              </a:rPr>
              <a:t>, &amp; Christie</a:t>
            </a:r>
          </a:p>
          <a:p>
            <a:endParaRPr lang="en-US">
              <a:cs typeface="Calibri"/>
            </a:endParaRPr>
          </a:p>
          <a:p>
            <a:r>
              <a:rPr lang="en-US">
                <a:cs typeface="Calibri"/>
              </a:rPr>
              <a:t>Github: </a:t>
            </a:r>
            <a:r>
              <a:rPr lang="en-US" u="sng">
                <a:ea typeface="+mn-lt"/>
                <a:cs typeface="+mn-lt"/>
                <a:hlinkClick r:id="rId2"/>
              </a:rPr>
              <a:t>https://github.com/christiebarron/aiTextDetector/</a:t>
            </a:r>
            <a:endParaRPr lang="en-US">
              <a:cs typeface="Calibri"/>
            </a:endParaRPr>
          </a:p>
        </p:txBody>
      </p:sp>
    </p:spTree>
    <p:extLst>
      <p:ext uri="{BB962C8B-B14F-4D97-AF65-F5344CB8AC3E}">
        <p14:creationId xmlns:p14="http://schemas.microsoft.com/office/powerpoint/2010/main" val="175372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B1CA-2A80-A1B4-2E2E-4B26619DF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9FC0D9-C1A7-452C-E10A-91D8CE7855B0}"/>
              </a:ext>
            </a:extLst>
          </p:cNvPr>
          <p:cNvSpPr>
            <a:spLocks noGrp="1"/>
          </p:cNvSpPr>
          <p:nvPr>
            <p:ph idx="1"/>
          </p:nvPr>
        </p:nvSpPr>
        <p:spPr/>
        <p:txBody>
          <a:bodyPr vert="horz" lIns="91440" tIns="45720" rIns="91440" bIns="45720" rtlCol="0" anchor="t">
            <a:normAutofit/>
          </a:bodyPr>
          <a:lstStyle/>
          <a:p>
            <a:endParaRPr lang="en-US"/>
          </a:p>
          <a:p>
            <a:endParaRPr lang="en-US"/>
          </a:p>
        </p:txBody>
      </p:sp>
    </p:spTree>
    <p:extLst>
      <p:ext uri="{BB962C8B-B14F-4D97-AF65-F5344CB8AC3E}">
        <p14:creationId xmlns:p14="http://schemas.microsoft.com/office/powerpoint/2010/main" val="37883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0D97-A425-3A13-D091-7DF9F720ED0F}"/>
              </a:ext>
            </a:extLst>
          </p:cNvPr>
          <p:cNvSpPr>
            <a:spLocks noGrp="1"/>
          </p:cNvSpPr>
          <p:nvPr>
            <p:ph type="title"/>
          </p:nvPr>
        </p:nvSpPr>
        <p:spPr/>
        <p:txBody>
          <a:bodyPr/>
          <a:lstStyle/>
          <a:p>
            <a:r>
              <a:rPr lang="en-US">
                <a:cs typeface="Calibri Light"/>
              </a:rPr>
              <a:t>Draft* </a:t>
            </a:r>
            <a:r>
              <a:rPr lang="en-US">
                <a:ea typeface="+mj-lt"/>
                <a:cs typeface="+mj-lt"/>
              </a:rPr>
              <a:t>Executive summary:</a:t>
            </a:r>
            <a:endParaRPr lang="en-US"/>
          </a:p>
        </p:txBody>
      </p:sp>
      <p:sp>
        <p:nvSpPr>
          <p:cNvPr id="3" name="Content Placeholder 2">
            <a:extLst>
              <a:ext uri="{FF2B5EF4-FFF2-40B4-BE49-F238E27FC236}">
                <a16:creationId xmlns:a16="http://schemas.microsoft.com/office/drawing/2014/main" id="{B5EDB857-B403-4061-9347-C9DCAAD42B9B}"/>
              </a:ext>
            </a:extLst>
          </p:cNvPr>
          <p:cNvSpPr>
            <a:spLocks noGrp="1"/>
          </p:cNvSpPr>
          <p:nvPr>
            <p:ph idx="1"/>
          </p:nvPr>
        </p:nvSpPr>
        <p:spPr/>
        <p:txBody>
          <a:bodyPr vert="horz" lIns="91440" tIns="45720" rIns="91440" bIns="45720" rtlCol="0" anchor="t">
            <a:normAutofit/>
          </a:bodyPr>
          <a:lstStyle/>
          <a:p>
            <a:pPr algn="just"/>
            <a:r>
              <a:rPr lang="en-US">
                <a:ea typeface="+mn-lt"/>
                <a:cs typeface="+mn-lt"/>
              </a:rPr>
              <a:t>The project aims to compare the readability, sentiment, and grammatical features of AI-generated essays with human-written essays. The industry selected for this project is education, particularly academic writing and automated essay scoring. The project goals were to analyze the essays and compare the features between the two groups.</a:t>
            </a:r>
            <a:endParaRPr lang="en-US">
              <a:cs typeface="Calibri" panose="020F0502020204030204"/>
            </a:endParaRPr>
          </a:p>
        </p:txBody>
      </p:sp>
    </p:spTree>
    <p:extLst>
      <p:ext uri="{BB962C8B-B14F-4D97-AF65-F5344CB8AC3E}">
        <p14:creationId xmlns:p14="http://schemas.microsoft.com/office/powerpoint/2010/main" val="59125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71C0-5C94-6603-B247-B61515D0D2D9}"/>
              </a:ext>
            </a:extLst>
          </p:cNvPr>
          <p:cNvSpPr>
            <a:spLocks noGrp="1"/>
          </p:cNvSpPr>
          <p:nvPr>
            <p:ph type="title"/>
          </p:nvPr>
        </p:nvSpPr>
        <p:spPr/>
        <p:txBody>
          <a:bodyPr>
            <a:normAutofit/>
          </a:bodyPr>
          <a:lstStyle/>
          <a:p>
            <a:r>
              <a:rPr lang="en-US">
                <a:cs typeface="Calibri Light"/>
              </a:rPr>
              <a:t>Draft* </a:t>
            </a:r>
            <a:r>
              <a:rPr lang="en-US">
                <a:ea typeface="+mj-lt"/>
                <a:cs typeface="+mj-lt"/>
              </a:rPr>
              <a:t>Data collection, cleanup, and exploration:</a:t>
            </a:r>
          </a:p>
        </p:txBody>
      </p:sp>
      <p:sp>
        <p:nvSpPr>
          <p:cNvPr id="3" name="Content Placeholder 2">
            <a:extLst>
              <a:ext uri="{FF2B5EF4-FFF2-40B4-BE49-F238E27FC236}">
                <a16:creationId xmlns:a16="http://schemas.microsoft.com/office/drawing/2014/main" id="{1E711D6C-1965-974A-2368-7F6541FBB1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83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3B6-7077-4F49-289A-EAA737C742E6}"/>
              </a:ext>
            </a:extLst>
          </p:cNvPr>
          <p:cNvSpPr>
            <a:spLocks noGrp="1"/>
          </p:cNvSpPr>
          <p:nvPr>
            <p:ph type="title"/>
          </p:nvPr>
        </p:nvSpPr>
        <p:spPr/>
        <p:txBody>
          <a:bodyPr/>
          <a:lstStyle/>
          <a:p>
            <a:r>
              <a:rPr lang="en-US">
                <a:cs typeface="Calibri Light"/>
              </a:rPr>
              <a:t>Draft* </a:t>
            </a:r>
            <a:r>
              <a:rPr lang="en-US">
                <a:ea typeface="+mj-lt"/>
                <a:cs typeface="+mj-lt"/>
              </a:rPr>
              <a:t>Approach:</a:t>
            </a:r>
            <a:endParaRPr lang="en-US"/>
          </a:p>
        </p:txBody>
      </p:sp>
      <p:sp>
        <p:nvSpPr>
          <p:cNvPr id="3" name="Content Placeholder 2">
            <a:extLst>
              <a:ext uri="{FF2B5EF4-FFF2-40B4-BE49-F238E27FC236}">
                <a16:creationId xmlns:a16="http://schemas.microsoft.com/office/drawing/2014/main" id="{DC49F965-871E-353D-D9AA-AF16B5A19F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150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33E-B8D5-772D-F334-F0B30F3BFC1D}"/>
              </a:ext>
            </a:extLst>
          </p:cNvPr>
          <p:cNvSpPr>
            <a:spLocks noGrp="1"/>
          </p:cNvSpPr>
          <p:nvPr>
            <p:ph type="title"/>
          </p:nvPr>
        </p:nvSpPr>
        <p:spPr/>
        <p:txBody>
          <a:bodyPr/>
          <a:lstStyle/>
          <a:p>
            <a:r>
              <a:rPr lang="en-US">
                <a:cs typeface="Calibri Light"/>
              </a:rPr>
              <a:t>Draft* </a:t>
            </a:r>
            <a:r>
              <a:rPr lang="en-US">
                <a:ea typeface="+mj-lt"/>
                <a:cs typeface="+mj-lt"/>
              </a:rPr>
              <a:t>Results/conclusions:</a:t>
            </a:r>
            <a:endParaRPr lang="en-US"/>
          </a:p>
        </p:txBody>
      </p:sp>
      <p:sp>
        <p:nvSpPr>
          <p:cNvPr id="3" name="Content Placeholder 2">
            <a:extLst>
              <a:ext uri="{FF2B5EF4-FFF2-40B4-BE49-F238E27FC236}">
                <a16:creationId xmlns:a16="http://schemas.microsoft.com/office/drawing/2014/main" id="{E87D74B2-BF3A-CE59-9BC4-AC7D7828B4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5255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A47F-DF3E-A23A-A6C7-07C1E261742A}"/>
              </a:ext>
            </a:extLst>
          </p:cNvPr>
          <p:cNvSpPr>
            <a:spLocks noGrp="1"/>
          </p:cNvSpPr>
          <p:nvPr>
            <p:ph type="title"/>
          </p:nvPr>
        </p:nvSpPr>
        <p:spPr/>
        <p:txBody>
          <a:bodyPr/>
          <a:lstStyle/>
          <a:p>
            <a:r>
              <a:rPr lang="en-US">
                <a:cs typeface="Calibri Light"/>
              </a:rPr>
              <a:t>Draft: </a:t>
            </a:r>
            <a:r>
              <a:rPr lang="en-US">
                <a:ea typeface="+mj-lt"/>
                <a:cs typeface="+mj-lt"/>
              </a:rPr>
              <a:t>Next steps:</a:t>
            </a:r>
            <a:endParaRPr lang="en-US"/>
          </a:p>
        </p:txBody>
      </p:sp>
      <p:sp>
        <p:nvSpPr>
          <p:cNvPr id="3" name="Content Placeholder 2">
            <a:extLst>
              <a:ext uri="{FF2B5EF4-FFF2-40B4-BE49-F238E27FC236}">
                <a16:creationId xmlns:a16="http://schemas.microsoft.com/office/drawing/2014/main" id="{3B7E6439-E45E-B4AC-71CC-821ED3E9CB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556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Textual Detectives: Project 1 </vt:lpstr>
      <vt:lpstr>PowerPoint Presentation</vt:lpstr>
      <vt:lpstr>Draft* Executive summary:</vt:lpstr>
      <vt:lpstr>Draft* Data collection, cleanup, and exploration:</vt:lpstr>
      <vt:lpstr>Draft* Approach:</vt:lpstr>
      <vt:lpstr>Draft* Results/conclusions:</vt:lpstr>
      <vt:lpstr>Draft: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Christie Barron</dc:creator>
  <cp:revision>1</cp:revision>
  <dcterms:created xsi:type="dcterms:W3CDTF">2023-04-05T23:43:00Z</dcterms:created>
  <dcterms:modified xsi:type="dcterms:W3CDTF">2023-04-05T23:56:18Z</dcterms:modified>
</cp:coreProperties>
</file>