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53A7-06E0-4A6A-A655-8E21519F0D46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3D84-59EE-4B59-93FF-47686BD78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tiehennes.github.io./Project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143251"/>
          </a:xfrm>
        </p:spPr>
        <p:txBody>
          <a:bodyPr>
            <a:normAutofit/>
          </a:bodyPr>
          <a:lstStyle/>
          <a:p>
            <a:r>
              <a:rPr lang="en-US" sz="9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9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Your Venue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75000"/>
              <a:alpha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Created by: Christie </a:t>
            </a:r>
            <a:r>
              <a:rPr lang="en-US" dirty="0" err="1" smtClean="0">
                <a:solidFill>
                  <a:schemeClr val="tx1"/>
                </a:solidFill>
              </a:rPr>
              <a:t>Hennes</a:t>
            </a:r>
            <a:r>
              <a:rPr lang="en-US" dirty="0" smtClean="0">
                <a:solidFill>
                  <a:schemeClr val="tx1"/>
                </a:solidFill>
              </a:rPr>
              <a:t>, Chad </a:t>
            </a:r>
            <a:r>
              <a:rPr lang="en-US" dirty="0" err="1" smtClean="0">
                <a:solidFill>
                  <a:schemeClr val="tx1"/>
                </a:solidFill>
              </a:rPr>
              <a:t>Balash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Kamon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Kirker</a:t>
            </a:r>
            <a:r>
              <a:rPr lang="en-US" dirty="0" smtClean="0">
                <a:solidFill>
                  <a:schemeClr val="tx1"/>
                </a:solidFill>
              </a:rPr>
              <a:t>, and Chris Welter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What problem does your application focus on?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We address a lack of maps included on many concert search website.</a:t>
            </a:r>
          </a:p>
          <a:p>
            <a:r>
              <a:rPr lang="en-US" dirty="0" smtClean="0"/>
              <a:t>Also the location is normally just the name of the venue and not its exact location or address</a:t>
            </a:r>
          </a:p>
          <a:p>
            <a:r>
              <a:rPr lang="en-US" dirty="0" smtClean="0"/>
              <a:t>Our app gives search results with a Google map as well as the concert address with date of event.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How does our app solve this problem at a high level?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Our app allows users to pull searches on upcoming venues of a band/artist</a:t>
            </a:r>
          </a:p>
          <a:p>
            <a:r>
              <a:rPr lang="en-US" dirty="0" smtClean="0"/>
              <a:t>They will obtain a list of events coming up.</a:t>
            </a:r>
          </a:p>
          <a:p>
            <a:r>
              <a:rPr lang="en-US" dirty="0" smtClean="0"/>
              <a:t>Upon clicking they get the location with a Google maps</a:t>
            </a:r>
          </a:p>
          <a:p>
            <a:r>
              <a:rPr lang="en-US" dirty="0" smtClean="0"/>
              <a:t>And a link for user to purchase the tickets</a:t>
            </a:r>
          </a:p>
          <a:p>
            <a:r>
              <a:rPr lang="en-US" dirty="0" smtClean="0"/>
              <a:t>It’s located all this in one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How We Created This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We first created API keys, decided on </a:t>
            </a:r>
            <a:r>
              <a:rPr lang="en-US" dirty="0" err="1" smtClean="0"/>
              <a:t>JamBase</a:t>
            </a:r>
            <a:r>
              <a:rPr lang="en-US" dirty="0" smtClean="0"/>
              <a:t> + Google Map</a:t>
            </a:r>
          </a:p>
          <a:p>
            <a:r>
              <a:rPr lang="en-US" dirty="0" smtClean="0"/>
              <a:t>Created the html for the webpage</a:t>
            </a:r>
          </a:p>
          <a:p>
            <a:r>
              <a:rPr lang="en-US" dirty="0" smtClean="0"/>
              <a:t>Our back end team created the JavaScript including the API requests and result displays.</a:t>
            </a:r>
          </a:p>
          <a:p>
            <a:r>
              <a:rPr lang="en-US" dirty="0" smtClean="0"/>
              <a:t>Front end team created CSS after webpage became functional.</a:t>
            </a:r>
          </a:p>
          <a:p>
            <a:r>
              <a:rPr lang="en-US" dirty="0" smtClean="0"/>
              <a:t>Added in minor adjustments as needed.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Let’s Launch Our App!!!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6858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https://christiehennes.github.io./Project1/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Future Goals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We are wishing to add in a secondary API for Google maps to allow for direction implementation</a:t>
            </a:r>
          </a:p>
          <a:p>
            <a:r>
              <a:rPr lang="en-US" dirty="0" smtClean="0"/>
              <a:t>Increasing the speed of our API calls and display speed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1 Map Your Venue</vt:lpstr>
      <vt:lpstr>What problem does your application focus on?</vt:lpstr>
      <vt:lpstr>How does our app solve this problem at a high level?</vt:lpstr>
      <vt:lpstr>How We Created This App</vt:lpstr>
      <vt:lpstr>Let’s Launch Our App!!!</vt:lpstr>
      <vt:lpstr>Future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Map Your Venue</dc:title>
  <dc:creator>Chris Welter</dc:creator>
  <cp:lastModifiedBy>Chris Welter</cp:lastModifiedBy>
  <cp:revision>4</cp:revision>
  <dcterms:created xsi:type="dcterms:W3CDTF">2018-07-04T02:03:27Z</dcterms:created>
  <dcterms:modified xsi:type="dcterms:W3CDTF">2018-07-04T04:02:23Z</dcterms:modified>
</cp:coreProperties>
</file>