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65" r:id="rId18"/>
    <p:sldId id="266" r:id="rId19"/>
  </p:sldIdLst>
  <p:sldSz cx="9144000" cy="6858000" type="screen4x3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5D3D78-B60F-4D94-83FB-D2E410B4F039}">
  <a:tblStyle styleId="{395D3D78-B60F-4D94-83FB-D2E410B4F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36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7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0" y="2562125"/>
            <a:ext cx="9195725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 err="1"/>
              <a:t>Microservice</a:t>
            </a:r>
            <a:r>
              <a:rPr lang="en-US" dirty="0"/>
              <a:t> Architecture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550" y="220848"/>
            <a:ext cx="8520600" cy="668152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0550" y="986023"/>
            <a:ext cx="803385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apiVersion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networking.k8s.io/v1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kind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Ingress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metadata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order-service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namespace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finalwork-namespace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annotations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nginx.ingress.kubernetes.io/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auth-url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http://auth-service.finalwork-namespace.svc.cluster.local/insystem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nginx.ingress.kubernetes.io/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auth-response-headers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x-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auth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-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user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kubernetes.io/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ingress.class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nginx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spec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rules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-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http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paths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-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path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/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pathType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Prefix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backend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order-service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80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62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718952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76750" y="1159933"/>
            <a:ext cx="4580100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apiVersion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networking.k8s.io/v1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kind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Ingress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metadata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auth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-service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namespace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finalwork-namespace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annotations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nginx.ingress.kubernetes.io/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rewrite-target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/$2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kubernetes.io/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ingress.class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nginx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spec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rules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-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http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paths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-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path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auth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(/|$)(.*)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pathType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Prefix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backend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service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auth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-service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number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 80  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0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727419"/>
          </a:xfrm>
        </p:spPr>
        <p:txBody>
          <a:bodyPr/>
          <a:lstStyle/>
          <a:p>
            <a:r>
              <a:rPr lang="ru-RU" dirty="0" smtClean="0"/>
              <a:t>Координаты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32350" y="1497898"/>
            <a:ext cx="7266733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var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warehouse1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Document.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parse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"{'name':'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Belyaevo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',"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location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 {'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coordinates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':[55.641920, 37.523465],'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type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Point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'}"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",'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productItems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 ["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"{'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uuid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 '16cb7a21-eb5e-4d41-a176-8f49ca425b0c', </a:t>
            </a:r>
            <a:r>
              <a:rPr lang="en-US" altLang="ru-RU" sz="1800" dirty="0" smtClean="0">
                <a:solidFill>
                  <a:srgbClr val="6A8759"/>
                </a:solidFill>
                <a:latin typeface="+mn-lt"/>
              </a:rPr>
              <a:t>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}, 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"{'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uuid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 '3a48c0ea-0a2c-4d17-97f2-7bc51e8b10f8',</a:t>
            </a:r>
            <a:r>
              <a:rPr lang="ru-RU" altLang="ru-RU" sz="1800" dirty="0" smtClean="0">
                <a:solidFill>
                  <a:srgbClr val="6A8759"/>
                </a:solidFill>
                <a:latin typeface="+mn-lt"/>
              </a:rPr>
              <a:t> </a:t>
            </a:r>
            <a:r>
              <a:rPr lang="en-US" altLang="ru-RU" sz="1800" dirty="0" smtClean="0">
                <a:solidFill>
                  <a:srgbClr val="6A8759"/>
                </a:solidFill>
                <a:latin typeface="+mn-lt"/>
              </a:rPr>
              <a:t>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}"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"{'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uuid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 '44c053f4-f408-4193-906a-4270e978c70c'</a:t>
            </a:r>
            <a:r>
              <a:rPr lang="ru-RU" altLang="ru-RU" sz="1800" dirty="0" smtClean="0">
                <a:solidFill>
                  <a:srgbClr val="6A8759"/>
                </a:solidFill>
                <a:latin typeface="+mn-lt"/>
              </a:rPr>
              <a:t>, </a:t>
            </a:r>
            <a:r>
              <a:rPr lang="en-US" altLang="ru-RU" sz="1800" dirty="0" smtClean="0">
                <a:solidFill>
                  <a:srgbClr val="6A8759"/>
                </a:solidFill>
                <a:latin typeface="+mn-lt"/>
              </a:rPr>
              <a:t>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}"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"{'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uuid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 '5188d680-7dfc-4f5a-b6bb-04d7ca14486c'</a:t>
            </a:r>
            <a:r>
              <a:rPr lang="ru-RU" altLang="ru-RU" sz="1800" dirty="0" smtClean="0">
                <a:solidFill>
                  <a:srgbClr val="6A8759"/>
                </a:solidFill>
                <a:latin typeface="+mn-lt"/>
              </a:rPr>
              <a:t>, </a:t>
            </a:r>
            <a:r>
              <a:rPr lang="en-US" altLang="ru-RU" sz="1800" dirty="0" smtClean="0">
                <a:solidFill>
                  <a:srgbClr val="6A8759"/>
                </a:solidFill>
                <a:latin typeface="+mn-lt"/>
              </a:rPr>
              <a:t>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}"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"{'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uuid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 '6c6f53c7-d100-4946-a161-012c49028905',</a:t>
            </a:r>
            <a:r>
              <a:rPr lang="ru-RU" altLang="ru-RU" sz="1800" dirty="0" smtClean="0">
                <a:solidFill>
                  <a:srgbClr val="6A8759"/>
                </a:solidFill>
                <a:latin typeface="+mn-lt"/>
              </a:rPr>
              <a:t> </a:t>
            </a:r>
            <a:r>
              <a:rPr lang="en-US" altLang="ru-RU" sz="1800" dirty="0">
                <a:solidFill>
                  <a:srgbClr val="6A8759"/>
                </a:solidFill>
                <a:latin typeface="+mn-lt"/>
              </a:rPr>
              <a:t>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}"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"{'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uuid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': '793a5f4e-8179-44ca-a98b-e47fc8e1ae35',</a:t>
            </a:r>
            <a:r>
              <a:rPr lang="ru-RU" altLang="ru-RU" sz="1800" dirty="0" smtClean="0">
                <a:solidFill>
                  <a:srgbClr val="6A8759"/>
                </a:solidFill>
                <a:latin typeface="+mn-lt"/>
              </a:rPr>
              <a:t> </a:t>
            </a:r>
            <a:r>
              <a:rPr lang="en-US" altLang="ru-RU" sz="1800" dirty="0">
                <a:solidFill>
                  <a:srgbClr val="6A8759"/>
                </a:solidFill>
                <a:latin typeface="+mn-lt"/>
              </a:rPr>
              <a:t>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}"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"],"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"}"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17352"/>
          </a:xfrm>
        </p:spPr>
        <p:txBody>
          <a:bodyPr/>
          <a:lstStyle/>
          <a:p>
            <a:r>
              <a:rPr lang="ru-RU" dirty="0"/>
              <a:t>Координаты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0550" y="1869406"/>
            <a:ext cx="8238153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MongoCollection&lt;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Document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&gt; collection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mongoDatabase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.getCollection(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"warehouses"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collection.createIndex(Indexes.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geo2dsphere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"location"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Point currentLocAnino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new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Point(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catalogEvent.getAddressX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catalogEvent.getAddressY())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Distance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distance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new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Distance(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+mn-lt"/>
              </a:rPr>
              <a:t>200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Metrics.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KILOMETERS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GeoResults&lt;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Warehouse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&gt; gr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warehouseRepository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.findByLocationNear(currentLocAnino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distance)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List&lt;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Warehouse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&gt; warehouses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new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ArrayList&lt;&gt;()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gr.forEach(r -&gt;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+mn-lt"/>
              </a:rPr>
              <a:t>warehouses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.add(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r.getContent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()))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3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08886"/>
          </a:xfrm>
        </p:spPr>
        <p:txBody>
          <a:bodyPr/>
          <a:lstStyle/>
          <a:p>
            <a:r>
              <a:rPr lang="ru-RU" dirty="0" smtClean="0"/>
              <a:t>САГА хореограф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38" y="1049867"/>
            <a:ext cx="5984995" cy="50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Идемпотентность и гарантия доставки сообщения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0550" y="1635935"/>
            <a:ext cx="8468985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+mn-lt"/>
              </a:rPr>
              <a:t>@Transactional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+mn-lt"/>
              </a:rPr>
              <a:t>isolation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+mn-lt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= Isolation.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SERIALIZABLE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+mn-lt"/>
              </a:rPr>
              <a:t>rollbackFor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= Exception.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+mn-lt"/>
              </a:rPr>
              <a:t>productItemReservation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(Message&lt;OrderEvent&gt; orderEventMsg)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OrderEvent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orderEvent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= orderEventMsg.getPayload()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Optional&lt;OrdersIdempotent&gt; ordersIdempotent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ordersIdempotentRepository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.findByOrderId(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orderEvent.getOrderId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(ordersIdempotent.isPresent())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log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.info(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"Already exist"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acknowledgeEvent(orderEventMsg)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    return;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lt"/>
              </a:rPr>
              <a:t>// Бизнес логика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lt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lt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Message&lt;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CatalogEvent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&gt; catalogEventMsg = MessageBuilder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withPayload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catalogEvent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.setHeader(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KafkaHeaders.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MESSAGE_KEY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catalogEvent.getOrderId())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.build()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Sinks.EmitResult emitResult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catalogSink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.tryEmitNext(catalogEventMsg)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(emitResult.isSuccess())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acknowledgeEvent(orderEventMsg)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}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else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emitResult.orThrow()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91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данных, </a:t>
            </a:r>
            <a:r>
              <a:rPr lang="en-US" dirty="0"/>
              <a:t>kafka streams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0550" y="1277906"/>
            <a:ext cx="8295861" cy="39857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+mn-lt"/>
              </a:rPr>
              <a:t>@Bean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public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BiConsumer&lt;KStream&lt;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OrderEvent&gt;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KStream&lt;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LogisticsEvent&gt;&gt;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+mn-lt"/>
              </a:rPr>
              <a:t>billingConsumer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(orderEventStream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logisticsEventStream) -&gt;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orderEventStream.peek((m1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n1) -&gt;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log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.info(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 m1 =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 m1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 orderEvent =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 n1))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logisticsEventStream.peek((m2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n2) -&gt;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log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.info(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 m2 =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 m2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 logisticsEvent =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 n2))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orderEventStream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.selectKey((k1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v1) -&gt; v1.getOrderId())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.join(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logisticsEventStream.selectKey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((k2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v2) -&gt; v2.getOrderId())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                    this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::checkOrder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JoinWindows.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Duration.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ofSeconds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+mn-lt"/>
              </a:rPr>
              <a:t>60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StreamJoined.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with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Serdes.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Long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JsonSerde&lt;&gt;(OrderEvent.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JsonSerde&lt;&gt;(LogisticsEvent.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            .peek((k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v) -&gt;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log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.info(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"Events key =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 k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", value =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  v))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private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String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+mn-lt"/>
              </a:rPr>
              <a:t>checkOrder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(OrderEvent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orderEvent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LogisticsEvent logisticsEvent)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log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.info(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"orderEvent =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 orderEvent)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log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.info(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"logisticsEvent =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+ logisticsEvent)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+mn-lt"/>
              </a:rPr>
              <a:t>billingService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.check(orderEvent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logisticsEvent)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"complete"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5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3620101565"/>
              </p:ext>
            </p:extLst>
          </p:nvPr>
        </p:nvGraphicFramePr>
        <p:xfrm>
          <a:off x="952500" y="2058925"/>
          <a:ext cx="7239000" cy="933339"/>
        </p:xfrm>
        <a:graphic>
          <a:graphicData uri="http://schemas.openxmlformats.org/drawingml/2006/table">
            <a:tbl>
              <a:tblPr>
                <a:noFill/>
                <a:tableStyleId>{395D3D78-B60F-4D94-83FB-D2E410B4F039}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0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домашнюю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песочницу с микросервисами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полученные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знания в работе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lvl="0">
              <a:buSzPts val="1100"/>
            </a:pPr>
            <a:r>
              <a:rPr lang="ru" dirty="0"/>
              <a:t>Тема: </a:t>
            </a:r>
            <a:r>
              <a:rPr lang="ru-RU" sz="3600" dirty="0"/>
              <a:t>Система обработки заказа в распределенной сети </a:t>
            </a:r>
            <a:r>
              <a:rPr lang="ru-RU" sz="3600" dirty="0" err="1"/>
              <a:t>маркетплейса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Кристина Горина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Java </a:t>
            </a:r>
            <a:r>
              <a:rPr lang="ru-RU" dirty="0" smtClean="0"/>
              <a:t>программист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Газпром </a:t>
            </a:r>
            <a:r>
              <a:rPr lang="ru" dirty="0" smtClean="0"/>
              <a:t>банк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hristina.gorina@yandex.ru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" y="4174974"/>
            <a:ext cx="1679875" cy="167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защиты</a:t>
            </a:r>
            <a:endParaRPr dirty="0"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260457785"/>
              </p:ext>
            </p:extLst>
          </p:nvPr>
        </p:nvGraphicFramePr>
        <p:xfrm>
          <a:off x="952500" y="2058925"/>
          <a:ext cx="7239000" cy="1923168"/>
        </p:xfrm>
        <a:graphic>
          <a:graphicData uri="http://schemas.openxmlformats.org/drawingml/2006/table">
            <a:tbl>
              <a:tblPr>
                <a:noFill/>
                <a:tableStyleId>{395D3D78-B60F-4D94-83FB-D2E410B4F039}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Поработать с новыми технологиями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опыт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финальную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работу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пройденное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3567885260"/>
              </p:ext>
            </p:extLst>
          </p:nvPr>
        </p:nvGraphicFramePr>
        <p:xfrm>
          <a:off x="952500" y="2058925"/>
          <a:ext cx="7239000" cy="1882148"/>
        </p:xfrm>
        <a:graphic>
          <a:graphicData uri="http://schemas.openxmlformats.org/drawingml/2006/table">
            <a:tbl>
              <a:tblPr>
                <a:noFill/>
                <a:tableStyleId>{395D3D78-B60F-4D94-83FB-D2E410B4F039}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Уже пару лет работаю с микросервисами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Планировалось создать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песочницу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”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Систематизировать полученные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знания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занял пару недель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79239932"/>
              </p:ext>
            </p:extLst>
          </p:nvPr>
        </p:nvGraphicFramePr>
        <p:xfrm>
          <a:off x="856150" y="1500125"/>
          <a:ext cx="7239000" cy="3434632"/>
        </p:xfrm>
        <a:graphic>
          <a:graphicData uri="http://schemas.openxmlformats.org/drawingml/2006/table">
            <a:tbl>
              <a:tblPr>
                <a:noFill/>
                <a:tableStyleId>{395D3D78-B60F-4D94-83FB-D2E410B4F039}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Java</a:t>
                      </a:r>
                      <a:r>
                        <a:rPr lang="en-US" sz="1800" baseline="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 Spring Boot</a:t>
                      </a:r>
                      <a:endParaRPr sz="18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Spring</a:t>
                      </a:r>
                      <a:r>
                        <a:rPr lang="en-US" sz="1800" baseline="0" dirty="0" smtClean="0"/>
                        <a:t> C</a:t>
                      </a:r>
                      <a:r>
                        <a:rPr lang="en-US" sz="1800" dirty="0" smtClean="0"/>
                        <a:t>loud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r>
                        <a:rPr lang="en-US" sz="1700" b="1" baseline="0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Kafka</a:t>
                      </a:r>
                      <a:r>
                        <a:rPr lang="en-US" sz="1800" baseline="0" dirty="0" smtClean="0">
                          <a:latin typeface="+mn-lt"/>
                        </a:rPr>
                        <a:t> S</a:t>
                      </a:r>
                      <a:r>
                        <a:rPr lang="en-US" sz="1800" dirty="0" smtClean="0">
                          <a:latin typeface="+mn-lt"/>
                        </a:rPr>
                        <a:t>treams</a:t>
                      </a:r>
                      <a:endParaRPr lang="en-US" sz="1800" dirty="0" smtClean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r>
                        <a:rPr lang="en-US" sz="1700" b="1" baseline="0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lang="en-US" sz="1700" b="1" dirty="0" smtClean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5918"/>
                  </a:ext>
                </a:extLst>
              </a:tr>
              <a:tr h="235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H2</a:t>
                      </a:r>
                      <a:r>
                        <a:rPr lang="en-US" sz="1800" baseline="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 Db</a:t>
                      </a:r>
                      <a:endParaRPr lang="en-US" sz="1800" dirty="0" smtClean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591686"/>
                  </a:ext>
                </a:extLst>
              </a:tr>
              <a:tr h="235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Spring</a:t>
                      </a:r>
                      <a:r>
                        <a:rPr lang="en-US" sz="1800" baseline="0" dirty="0" smtClean="0"/>
                        <a:t> S</a:t>
                      </a:r>
                      <a:r>
                        <a:rPr lang="en-US" sz="1800" dirty="0" smtClean="0"/>
                        <a:t>ecurity</a:t>
                      </a:r>
                      <a:endParaRPr lang="en-US" sz="1800" dirty="0" smtClean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298895"/>
                  </a:ext>
                </a:extLst>
              </a:tr>
              <a:tr h="235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Minikube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65695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делает система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8" y="1179871"/>
            <a:ext cx="5528969" cy="5194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Архитектура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6" y="1819391"/>
            <a:ext cx="8256571" cy="4374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211</Words>
  <Application>Microsoft Office PowerPoint</Application>
  <PresentationFormat>Экран (4:3)</PresentationFormat>
  <Paragraphs>73</Paragraphs>
  <Slides>18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Roboto</vt:lpstr>
      <vt:lpstr>Arial</vt:lpstr>
      <vt:lpstr>Courier New</vt:lpstr>
      <vt:lpstr>Светлая тема</vt:lpstr>
      <vt:lpstr>Microservice Architecture</vt:lpstr>
      <vt:lpstr>Презентация PowerPoint</vt:lpstr>
      <vt:lpstr>Защита проекта Тема: Система обработки заказа в распределенной сети маркетплейса </vt:lpstr>
      <vt:lpstr>План защиты</vt:lpstr>
      <vt:lpstr>Цели проекта</vt:lpstr>
      <vt:lpstr>Что планировалось</vt:lpstr>
      <vt:lpstr>Используемые технологии</vt:lpstr>
      <vt:lpstr>Что делает система</vt:lpstr>
      <vt:lpstr>Архитектура  </vt:lpstr>
      <vt:lpstr>Авторизация</vt:lpstr>
      <vt:lpstr>Авторизация</vt:lpstr>
      <vt:lpstr>Координаты</vt:lpstr>
      <vt:lpstr>Координаты</vt:lpstr>
      <vt:lpstr>САГА хореограф</vt:lpstr>
      <vt:lpstr>Идемпотентность и гарантия доставки сообщения</vt:lpstr>
      <vt:lpstr>Потоки данных, kafka streams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Architecture</dc:title>
  <cp:lastModifiedBy>Администратор</cp:lastModifiedBy>
  <cp:revision>44</cp:revision>
  <dcterms:modified xsi:type="dcterms:W3CDTF">2022-12-16T18:20:27Z</dcterms:modified>
</cp:coreProperties>
</file>