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148AA-362F-44B3-8D65-FF190102179C}" v="2328" dt="2018-09-23T16:07:53.182"/>
    <p1510:client id="{8D7D5D43-59A8-45F4-994E-80CA98A44016}" v="32" dt="2018-09-23T17:11:3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L" userId="6b5bcaf8d0012cd5" providerId="LiveId" clId="{E6E148AA-362F-44B3-8D65-FF190102179C}"/>
    <pc:docChg chg="undo redo custSel addSld delSld modSld">
      <pc:chgData name="Christina L" userId="6b5bcaf8d0012cd5" providerId="LiveId" clId="{E6E148AA-362F-44B3-8D65-FF190102179C}" dt="2018-09-23T16:07:53.182" v="2322" actId="20577"/>
      <pc:docMkLst>
        <pc:docMk/>
      </pc:docMkLst>
      <pc:sldChg chg="modSp add">
        <pc:chgData name="Christina L" userId="6b5bcaf8d0012cd5" providerId="LiveId" clId="{E6E148AA-362F-44B3-8D65-FF190102179C}" dt="2018-09-23T13:06:24.529" v="1229" actId="20577"/>
        <pc:sldMkLst>
          <pc:docMk/>
          <pc:sldMk cId="3608374730" sldId="257"/>
        </pc:sldMkLst>
        <pc:spChg chg="mod">
          <ac:chgData name="Christina L" userId="6b5bcaf8d0012cd5" providerId="LiveId" clId="{E6E148AA-362F-44B3-8D65-FF190102179C}" dt="2018-09-23T13:06:24.529" v="1229" actId="20577"/>
          <ac:spMkLst>
            <pc:docMk/>
            <pc:sldMk cId="3608374730" sldId="257"/>
            <ac:spMk id="2" creationId="{55C112CB-03BB-451D-BA5C-6BFCB53AF781}"/>
          </ac:spMkLst>
        </pc:spChg>
      </pc:sldChg>
      <pc:sldChg chg="addSp delSp modSp add">
        <pc:chgData name="Christina L" userId="6b5bcaf8d0012cd5" providerId="LiveId" clId="{E6E148AA-362F-44B3-8D65-FF190102179C}" dt="2018-09-23T12:32:02.334" v="581" actId="692"/>
        <pc:sldMkLst>
          <pc:docMk/>
          <pc:sldMk cId="3245169044" sldId="258"/>
        </pc:sldMkLst>
        <pc:spChg chg="del">
          <ac:chgData name="Christina L" userId="6b5bcaf8d0012cd5" providerId="LiveId" clId="{E6E148AA-362F-44B3-8D65-FF190102179C}" dt="2018-09-22T17:44:18.560" v="117"/>
          <ac:spMkLst>
            <pc:docMk/>
            <pc:sldMk cId="3245169044" sldId="258"/>
            <ac:spMk id="2" creationId="{636A1E0E-BB6D-4BAD-BE93-7D06B92F04E1}"/>
          </ac:spMkLst>
        </pc:spChg>
        <pc:spChg chg="del">
          <ac:chgData name="Christina L" userId="6b5bcaf8d0012cd5" providerId="LiveId" clId="{E6E148AA-362F-44B3-8D65-FF190102179C}" dt="2018-09-22T17:44:18.560" v="117"/>
          <ac:spMkLst>
            <pc:docMk/>
            <pc:sldMk cId="3245169044" sldId="258"/>
            <ac:spMk id="3" creationId="{87D45DE1-DC92-411E-AC32-80B58F300B68}"/>
          </ac:spMkLst>
        </pc:spChg>
        <pc:spChg chg="del">
          <ac:chgData name="Christina L" userId="6b5bcaf8d0012cd5" providerId="LiveId" clId="{E6E148AA-362F-44B3-8D65-FF190102179C}" dt="2018-09-22T17:44:18.560" v="117"/>
          <ac:spMkLst>
            <pc:docMk/>
            <pc:sldMk cId="3245169044" sldId="258"/>
            <ac:spMk id="4" creationId="{3312426F-F16C-4964-83B7-2CA717EEA4F2}"/>
          </ac:spMkLst>
        </pc:spChg>
        <pc:spChg chg="add del mod">
          <ac:chgData name="Christina L" userId="6b5bcaf8d0012cd5" providerId="LiveId" clId="{E6E148AA-362F-44B3-8D65-FF190102179C}" dt="2018-09-22T17:44:23.040" v="118"/>
          <ac:spMkLst>
            <pc:docMk/>
            <pc:sldMk cId="3245169044" sldId="258"/>
            <ac:spMk id="5" creationId="{7665C541-2AFD-4357-8A0D-AE7670B5A78A}"/>
          </ac:spMkLst>
        </pc:spChg>
        <pc:spChg chg="add del mod">
          <ac:chgData name="Christina L" userId="6b5bcaf8d0012cd5" providerId="LiveId" clId="{E6E148AA-362F-44B3-8D65-FF190102179C}" dt="2018-09-22T17:44:23.040" v="118"/>
          <ac:spMkLst>
            <pc:docMk/>
            <pc:sldMk cId="3245169044" sldId="258"/>
            <ac:spMk id="6" creationId="{2F547EE0-8684-4B50-9985-EF0637B0FCB6}"/>
          </ac:spMkLst>
        </pc:spChg>
        <pc:spChg chg="add del mod">
          <ac:chgData name="Christina L" userId="6b5bcaf8d0012cd5" providerId="LiveId" clId="{E6E148AA-362F-44B3-8D65-FF190102179C}" dt="2018-09-22T17:44:23.040" v="118"/>
          <ac:spMkLst>
            <pc:docMk/>
            <pc:sldMk cId="3245169044" sldId="258"/>
            <ac:spMk id="7" creationId="{0B350B5D-99B8-4AB9-A346-EC3931E8DE73}"/>
          </ac:spMkLst>
        </pc:spChg>
        <pc:spChg chg="add mod">
          <ac:chgData name="Christina L" userId="6b5bcaf8d0012cd5" providerId="LiveId" clId="{E6E148AA-362F-44B3-8D65-FF190102179C}" dt="2018-09-22T17:45:18.804" v="136" actId="403"/>
          <ac:spMkLst>
            <pc:docMk/>
            <pc:sldMk cId="3245169044" sldId="258"/>
            <ac:spMk id="8" creationId="{BBAFFB69-B71B-4EEE-81AF-D0D307B40A46}"/>
          </ac:spMkLst>
        </pc:spChg>
        <pc:spChg chg="add del mod">
          <ac:chgData name="Christina L" userId="6b5bcaf8d0012cd5" providerId="LiveId" clId="{E6E148AA-362F-44B3-8D65-FF190102179C}" dt="2018-09-22T17:44:26.738" v="119"/>
          <ac:spMkLst>
            <pc:docMk/>
            <pc:sldMk cId="3245169044" sldId="258"/>
            <ac:spMk id="9" creationId="{0FDF2218-A334-4374-9BC8-CCD2302BA4A9}"/>
          </ac:spMkLst>
        </pc:spChg>
        <pc:spChg chg="add mod">
          <ac:chgData name="Christina L" userId="6b5bcaf8d0012cd5" providerId="LiveId" clId="{E6E148AA-362F-44B3-8D65-FF190102179C}" dt="2018-09-23T12:32:02.334" v="581" actId="692"/>
          <ac:spMkLst>
            <pc:docMk/>
            <pc:sldMk cId="3245169044" sldId="258"/>
            <ac:spMk id="10" creationId="{9258FEC7-0619-4F4B-A59D-2D4F2C754A66}"/>
          </ac:spMkLst>
        </pc:spChg>
        <pc:picChg chg="add mod">
          <ac:chgData name="Christina L" userId="6b5bcaf8d0012cd5" providerId="LiveId" clId="{E6E148AA-362F-44B3-8D65-FF190102179C}" dt="2018-09-22T17:44:59.539" v="129" actId="1076"/>
          <ac:picMkLst>
            <pc:docMk/>
            <pc:sldMk cId="3245169044" sldId="258"/>
            <ac:picMk id="11" creationId="{B4307719-1081-4638-B7A4-60959C1BD358}"/>
          </ac:picMkLst>
        </pc:picChg>
      </pc:sldChg>
      <pc:sldChg chg="addSp delSp modSp add">
        <pc:chgData name="Christina L" userId="6b5bcaf8d0012cd5" providerId="LiveId" clId="{E6E148AA-362F-44B3-8D65-FF190102179C}" dt="2018-09-23T16:07:53.182" v="2322" actId="20577"/>
        <pc:sldMkLst>
          <pc:docMk/>
          <pc:sldMk cId="1856115721" sldId="259"/>
        </pc:sldMkLst>
        <pc:spChg chg="del mod">
          <ac:chgData name="Christina L" userId="6b5bcaf8d0012cd5" providerId="LiveId" clId="{E6E148AA-362F-44B3-8D65-FF190102179C}" dt="2018-09-23T12:36:04.503" v="797" actId="478"/>
          <ac:spMkLst>
            <pc:docMk/>
            <pc:sldMk cId="1856115721" sldId="259"/>
            <ac:spMk id="2" creationId="{943ACA7A-9B1C-4213-8891-903850DB3C8B}"/>
          </ac:spMkLst>
        </pc:spChg>
        <pc:spChg chg="mod">
          <ac:chgData name="Christina L" userId="6b5bcaf8d0012cd5" providerId="LiveId" clId="{E6E148AA-362F-44B3-8D65-FF190102179C}" dt="2018-09-23T12:34:10.338" v="750" actId="14100"/>
          <ac:spMkLst>
            <pc:docMk/>
            <pc:sldMk cId="1856115721" sldId="259"/>
            <ac:spMk id="3" creationId="{D0232F6A-51FA-4251-A884-FF91D1E31154}"/>
          </ac:spMkLst>
        </pc:spChg>
        <pc:spChg chg="mod">
          <ac:chgData name="Christina L" userId="6b5bcaf8d0012cd5" providerId="LiveId" clId="{E6E148AA-362F-44B3-8D65-FF190102179C}" dt="2018-09-22T17:48:28.695" v="368" actId="404"/>
          <ac:spMkLst>
            <pc:docMk/>
            <pc:sldMk cId="1856115721" sldId="259"/>
            <ac:spMk id="4" creationId="{FD44FFF3-7388-4790-8427-24B2795E5871}"/>
          </ac:spMkLst>
        </pc:spChg>
        <pc:spChg chg="add mod">
          <ac:chgData name="Christina L" userId="6b5bcaf8d0012cd5" providerId="LiveId" clId="{E6E148AA-362F-44B3-8D65-FF190102179C}" dt="2018-09-23T12:35:30.955" v="795" actId="14100"/>
          <ac:spMkLst>
            <pc:docMk/>
            <pc:sldMk cId="1856115721" sldId="259"/>
            <ac:spMk id="6" creationId="{7030E70D-057C-4774-8BEC-94831A83551F}"/>
          </ac:spMkLst>
        </pc:spChg>
        <pc:spChg chg="add mod">
          <ac:chgData name="Christina L" userId="6b5bcaf8d0012cd5" providerId="LiveId" clId="{E6E148AA-362F-44B3-8D65-FF190102179C}" dt="2018-09-23T16:07:53.182" v="2322" actId="20577"/>
          <ac:spMkLst>
            <pc:docMk/>
            <pc:sldMk cId="1856115721" sldId="259"/>
            <ac:spMk id="7" creationId="{8639CA45-2C3D-44C6-96FA-8F828206BE69}"/>
          </ac:spMkLst>
        </pc:spChg>
        <pc:graphicFrameChg chg="add mod modGraphic">
          <ac:chgData name="Christina L" userId="6b5bcaf8d0012cd5" providerId="LiveId" clId="{E6E148AA-362F-44B3-8D65-FF190102179C}" dt="2018-09-23T12:36:23.334" v="804" actId="1037"/>
          <ac:graphicFrameMkLst>
            <pc:docMk/>
            <pc:sldMk cId="1856115721" sldId="259"/>
            <ac:graphicFrameMk id="5" creationId="{1FF942C2-C527-4F00-977B-59249AC8E5FC}"/>
          </ac:graphicFrameMkLst>
        </pc:graphicFrameChg>
      </pc:sldChg>
      <pc:sldChg chg="addSp delSp modSp add">
        <pc:chgData name="Christina L" userId="6b5bcaf8d0012cd5" providerId="LiveId" clId="{E6E148AA-362F-44B3-8D65-FF190102179C}" dt="2018-09-23T15:51:08.110" v="2074" actId="1076"/>
        <pc:sldMkLst>
          <pc:docMk/>
          <pc:sldMk cId="3143255879" sldId="260"/>
        </pc:sldMkLst>
        <pc:spChg chg="del">
          <ac:chgData name="Christina L" userId="6b5bcaf8d0012cd5" providerId="LiveId" clId="{E6E148AA-362F-44B3-8D65-FF190102179C}" dt="2018-09-22T17:48:46.939" v="381"/>
          <ac:spMkLst>
            <pc:docMk/>
            <pc:sldMk cId="3143255879" sldId="260"/>
            <ac:spMk id="2" creationId="{47817D75-AD45-4CC8-844E-F93D22EE970C}"/>
          </ac:spMkLst>
        </pc:spChg>
        <pc:spChg chg="del">
          <ac:chgData name="Christina L" userId="6b5bcaf8d0012cd5" providerId="LiveId" clId="{E6E148AA-362F-44B3-8D65-FF190102179C}" dt="2018-09-22T17:48:46.939" v="381"/>
          <ac:spMkLst>
            <pc:docMk/>
            <pc:sldMk cId="3143255879" sldId="260"/>
            <ac:spMk id="3" creationId="{56CD1E9A-B3BC-4FA3-951C-1E2C710BF5BA}"/>
          </ac:spMkLst>
        </pc:spChg>
        <pc:spChg chg="mod">
          <ac:chgData name="Christina L" userId="6b5bcaf8d0012cd5" providerId="LiveId" clId="{E6E148AA-362F-44B3-8D65-FF190102179C}" dt="2018-09-22T17:48:43.389" v="380" actId="255"/>
          <ac:spMkLst>
            <pc:docMk/>
            <pc:sldMk cId="3143255879" sldId="260"/>
            <ac:spMk id="4" creationId="{50343E0B-AE31-4615-8A72-D47733D1CA1F}"/>
          </ac:spMkLst>
        </pc:spChg>
        <pc:spChg chg="add del mod">
          <ac:chgData name="Christina L" userId="6b5bcaf8d0012cd5" providerId="LiveId" clId="{E6E148AA-362F-44B3-8D65-FF190102179C}" dt="2018-09-23T12:46:45.327" v="805"/>
          <ac:spMkLst>
            <pc:docMk/>
            <pc:sldMk cId="3143255879" sldId="260"/>
            <ac:spMk id="5" creationId="{5C4EC41E-CF5C-4C4A-9E8D-80E4AA39611B}"/>
          </ac:spMkLst>
        </pc:spChg>
        <pc:spChg chg="add del mod">
          <ac:chgData name="Christina L" userId="6b5bcaf8d0012cd5" providerId="LiveId" clId="{E6E148AA-362F-44B3-8D65-FF190102179C}" dt="2018-09-23T12:48:10.365" v="880"/>
          <ac:spMkLst>
            <pc:docMk/>
            <pc:sldMk cId="3143255879" sldId="260"/>
            <ac:spMk id="6" creationId="{FD1D57D8-2083-4CE0-A8B9-58DDEA7227FB}"/>
          </ac:spMkLst>
        </pc:spChg>
        <pc:spChg chg="add mod">
          <ac:chgData name="Christina L" userId="6b5bcaf8d0012cd5" providerId="LiveId" clId="{E6E148AA-362F-44B3-8D65-FF190102179C}" dt="2018-09-23T12:47:52.078" v="879" actId="1076"/>
          <ac:spMkLst>
            <pc:docMk/>
            <pc:sldMk cId="3143255879" sldId="260"/>
            <ac:spMk id="8" creationId="{FFA46D08-77A3-4485-8C16-2F228B60BA48}"/>
          </ac:spMkLst>
        </pc:spChg>
        <pc:spChg chg="add mod">
          <ac:chgData name="Christina L" userId="6b5bcaf8d0012cd5" providerId="LiveId" clId="{E6E148AA-362F-44B3-8D65-FF190102179C}" dt="2018-09-23T12:54:10.600" v="1038" actId="20577"/>
          <ac:spMkLst>
            <pc:docMk/>
            <pc:sldMk cId="3143255879" sldId="260"/>
            <ac:spMk id="9" creationId="{A0F5ED89-2F2D-4A5D-B627-9258F6F76661}"/>
          </ac:spMkLst>
        </pc:spChg>
        <pc:spChg chg="add mod">
          <ac:chgData name="Christina L" userId="6b5bcaf8d0012cd5" providerId="LiveId" clId="{E6E148AA-362F-44B3-8D65-FF190102179C}" dt="2018-09-23T15:51:04.834" v="2073" actId="1076"/>
          <ac:spMkLst>
            <pc:docMk/>
            <pc:sldMk cId="3143255879" sldId="260"/>
            <ac:spMk id="10" creationId="{0B5E6A34-B33C-4104-A6A9-C367825285DD}"/>
          </ac:spMkLst>
        </pc:spChg>
        <pc:spChg chg="add mod">
          <ac:chgData name="Christina L" userId="6b5bcaf8d0012cd5" providerId="LiveId" clId="{E6E148AA-362F-44B3-8D65-FF190102179C}" dt="2018-09-23T15:51:08.110" v="2074" actId="1076"/>
          <ac:spMkLst>
            <pc:docMk/>
            <pc:sldMk cId="3143255879" sldId="260"/>
            <ac:spMk id="12" creationId="{4607F079-A8E5-4FBF-B5B7-BF472418816D}"/>
          </ac:spMkLst>
        </pc:spChg>
        <pc:graphicFrameChg chg="add mod modGraphic">
          <ac:chgData name="Christina L" userId="6b5bcaf8d0012cd5" providerId="LiveId" clId="{E6E148AA-362F-44B3-8D65-FF190102179C}" dt="2018-09-23T12:52:02.421" v="1003" actId="1076"/>
          <ac:graphicFrameMkLst>
            <pc:docMk/>
            <pc:sldMk cId="3143255879" sldId="260"/>
            <ac:graphicFrameMk id="11" creationId="{53306F63-C5EA-4BE8-AAD0-4A2171AD25B5}"/>
          </ac:graphicFrameMkLst>
        </pc:graphicFrameChg>
        <pc:picChg chg="add mod">
          <ac:chgData name="Christina L" userId="6b5bcaf8d0012cd5" providerId="LiveId" clId="{E6E148AA-362F-44B3-8D65-FF190102179C}" dt="2018-09-23T12:47:12.053" v="856" actId="1036"/>
          <ac:picMkLst>
            <pc:docMk/>
            <pc:sldMk cId="3143255879" sldId="260"/>
            <ac:picMk id="7" creationId="{20D4C221-F9CA-416A-B903-9F6BAF52AAA7}"/>
          </ac:picMkLst>
        </pc:picChg>
      </pc:sldChg>
      <pc:sldChg chg="addSp delSp modSp add">
        <pc:chgData name="Christina L" userId="6b5bcaf8d0012cd5" providerId="LiveId" clId="{E6E148AA-362F-44B3-8D65-FF190102179C}" dt="2018-09-23T15:55:20.076" v="2111" actId="20577"/>
        <pc:sldMkLst>
          <pc:docMk/>
          <pc:sldMk cId="2847166088" sldId="261"/>
        </pc:sldMkLst>
        <pc:spChg chg="del">
          <ac:chgData name="Christina L" userId="6b5bcaf8d0012cd5" providerId="LiveId" clId="{E6E148AA-362F-44B3-8D65-FF190102179C}" dt="2018-09-23T12:58:31.580" v="1039"/>
          <ac:spMkLst>
            <pc:docMk/>
            <pc:sldMk cId="2847166088" sldId="261"/>
            <ac:spMk id="2" creationId="{3C6CF22B-EA78-40AD-856D-57A1936F17A1}"/>
          </ac:spMkLst>
        </pc:spChg>
        <pc:spChg chg="del">
          <ac:chgData name="Christina L" userId="6b5bcaf8d0012cd5" providerId="LiveId" clId="{E6E148AA-362F-44B3-8D65-FF190102179C}" dt="2018-09-23T12:59:49.365" v="1096"/>
          <ac:spMkLst>
            <pc:docMk/>
            <pc:sldMk cId="2847166088" sldId="261"/>
            <ac:spMk id="3" creationId="{1B03151E-E41D-4EBD-8A98-B7E748172DEA}"/>
          </ac:spMkLst>
        </pc:spChg>
        <pc:spChg chg="mod">
          <ac:chgData name="Christina L" userId="6b5bcaf8d0012cd5" providerId="LiveId" clId="{E6E148AA-362F-44B3-8D65-FF190102179C}" dt="2018-09-22T17:48:55.852" v="396" actId="255"/>
          <ac:spMkLst>
            <pc:docMk/>
            <pc:sldMk cId="2847166088" sldId="261"/>
            <ac:spMk id="4" creationId="{97E62104-3B1E-4B55-BF95-A13B91735076}"/>
          </ac:spMkLst>
        </pc:spChg>
        <pc:spChg chg="add mod">
          <ac:chgData name="Christina L" userId="6b5bcaf8d0012cd5" providerId="LiveId" clId="{E6E148AA-362F-44B3-8D65-FF190102179C}" dt="2018-09-23T12:59:08.509" v="1095" actId="1076"/>
          <ac:spMkLst>
            <pc:docMk/>
            <pc:sldMk cId="2847166088" sldId="261"/>
            <ac:spMk id="6" creationId="{AE3B78E0-E9AD-4B3D-A169-03EB227FE0F7}"/>
          </ac:spMkLst>
        </pc:spChg>
        <pc:spChg chg="add mod">
          <ac:chgData name="Christina L" userId="6b5bcaf8d0012cd5" providerId="LiveId" clId="{E6E148AA-362F-44B3-8D65-FF190102179C}" dt="2018-09-23T13:02:18.944" v="1147" actId="20577"/>
          <ac:spMkLst>
            <pc:docMk/>
            <pc:sldMk cId="2847166088" sldId="261"/>
            <ac:spMk id="7" creationId="{2E9817B2-2E5D-414D-9958-A164FEF6DAC9}"/>
          </ac:spMkLst>
        </pc:spChg>
        <pc:spChg chg="add">
          <ac:chgData name="Christina L" userId="6b5bcaf8d0012cd5" providerId="LiveId" clId="{E6E148AA-362F-44B3-8D65-FF190102179C}" dt="2018-09-23T13:04:05.946" v="1148"/>
          <ac:spMkLst>
            <pc:docMk/>
            <pc:sldMk cId="2847166088" sldId="261"/>
            <ac:spMk id="8" creationId="{937F8E82-7C23-4B5D-AEEC-139EFF896EB9}"/>
          </ac:spMkLst>
        </pc:spChg>
        <pc:spChg chg="add mod">
          <ac:chgData name="Christina L" userId="6b5bcaf8d0012cd5" providerId="LiveId" clId="{E6E148AA-362F-44B3-8D65-FF190102179C}" dt="2018-09-23T15:55:20.076" v="2111" actId="20577"/>
          <ac:spMkLst>
            <pc:docMk/>
            <pc:sldMk cId="2847166088" sldId="261"/>
            <ac:spMk id="10" creationId="{FF4C4706-3CB9-4EE7-A60B-C3718C311572}"/>
          </ac:spMkLst>
        </pc:spChg>
        <pc:graphicFrameChg chg="add mod modGraphic">
          <ac:chgData name="Christina L" userId="6b5bcaf8d0012cd5" providerId="LiveId" clId="{E6E148AA-362F-44B3-8D65-FF190102179C}" dt="2018-09-23T13:17:30.172" v="1508" actId="404"/>
          <ac:graphicFrameMkLst>
            <pc:docMk/>
            <pc:sldMk cId="2847166088" sldId="261"/>
            <ac:graphicFrameMk id="9" creationId="{68C57278-EA77-4F35-B3BF-5A4B35DFEAEC}"/>
          </ac:graphicFrameMkLst>
        </pc:graphicFrameChg>
        <pc:picChg chg="add mod">
          <ac:chgData name="Christina L" userId="6b5bcaf8d0012cd5" providerId="LiveId" clId="{E6E148AA-362F-44B3-8D65-FF190102179C}" dt="2018-09-23T12:58:40.423" v="1064" actId="1035"/>
          <ac:picMkLst>
            <pc:docMk/>
            <pc:sldMk cId="2847166088" sldId="261"/>
            <ac:picMk id="5" creationId="{982E2906-D5F8-4CE5-B2F9-B5EF57D19525}"/>
          </ac:picMkLst>
        </pc:picChg>
      </pc:sldChg>
      <pc:sldChg chg="addSp delSp modSp add del">
        <pc:chgData name="Christina L" userId="6b5bcaf8d0012cd5" providerId="LiveId" clId="{E6E148AA-362F-44B3-8D65-FF190102179C}" dt="2018-09-22T17:49:40.071" v="413" actId="2696"/>
        <pc:sldMkLst>
          <pc:docMk/>
          <pc:sldMk cId="3218196883" sldId="262"/>
        </pc:sldMkLst>
        <pc:spChg chg="del">
          <ac:chgData name="Christina L" userId="6b5bcaf8d0012cd5" providerId="LiveId" clId="{E6E148AA-362F-44B3-8D65-FF190102179C}" dt="2018-09-22T17:49:23.483" v="410"/>
          <ac:spMkLst>
            <pc:docMk/>
            <pc:sldMk cId="3218196883" sldId="262"/>
            <ac:spMk id="2" creationId="{16559C87-71CE-48FA-B48E-D635B1611DCA}"/>
          </ac:spMkLst>
        </pc:spChg>
        <pc:spChg chg="del">
          <ac:chgData name="Christina L" userId="6b5bcaf8d0012cd5" providerId="LiveId" clId="{E6E148AA-362F-44B3-8D65-FF190102179C}" dt="2018-09-22T17:49:23.483" v="410"/>
          <ac:spMkLst>
            <pc:docMk/>
            <pc:sldMk cId="3218196883" sldId="262"/>
            <ac:spMk id="3" creationId="{8303820F-4CE5-49AB-BFF3-E54A6C523F8B}"/>
          </ac:spMkLst>
        </pc:spChg>
        <pc:spChg chg="mod">
          <ac:chgData name="Christina L" userId="6b5bcaf8d0012cd5" providerId="LiveId" clId="{E6E148AA-362F-44B3-8D65-FF190102179C}" dt="2018-09-22T17:49:16.848" v="409" actId="20577"/>
          <ac:spMkLst>
            <pc:docMk/>
            <pc:sldMk cId="3218196883" sldId="262"/>
            <ac:spMk id="4" creationId="{9FE2B2C6-8CDC-48B0-8EE9-DF916395D465}"/>
          </ac:spMkLst>
        </pc:spChg>
        <pc:spChg chg="add del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5" creationId="{56BAD3DD-D8D4-4E88-ACBF-4DA7340B9BC4}"/>
          </ac:spMkLst>
        </pc:spChg>
        <pc:spChg chg="add del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6" creationId="{9C28EAA8-49EC-4C57-B569-501FAEE045C7}"/>
          </ac:spMkLst>
        </pc:spChg>
        <pc:spChg chg="add del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7" creationId="{D8F7127B-895C-45BF-9F2B-9D850B19000B}"/>
          </ac:spMkLst>
        </pc:spChg>
        <pc:spChg chg="add del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8" creationId="{02B53AD9-447C-41DA-99A6-3C252BE47EEF}"/>
          </ac:spMkLst>
        </pc:spChg>
        <pc:spChg chg="add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9" creationId="{9ABDDECB-32AD-4560-8E75-F95EE46399C8}"/>
          </ac:spMkLst>
        </pc:spChg>
        <pc:spChg chg="add mod">
          <ac:chgData name="Christina L" userId="6b5bcaf8d0012cd5" providerId="LiveId" clId="{E6E148AA-362F-44B3-8D65-FF190102179C}" dt="2018-09-22T17:49:31.767" v="411"/>
          <ac:spMkLst>
            <pc:docMk/>
            <pc:sldMk cId="3218196883" sldId="262"/>
            <ac:spMk id="10" creationId="{CECC975A-3B08-4CBB-9627-CFEC599EE9BE}"/>
          </ac:spMkLst>
        </pc:spChg>
      </pc:sldChg>
      <pc:sldChg chg="addSp delSp modSp add modAnim">
        <pc:chgData name="Christina L" userId="6b5bcaf8d0012cd5" providerId="LiveId" clId="{E6E148AA-362F-44B3-8D65-FF190102179C}" dt="2018-09-23T16:02:01.432" v="2234" actId="20577"/>
        <pc:sldMkLst>
          <pc:docMk/>
          <pc:sldMk cId="2014249760" sldId="263"/>
        </pc:sldMkLst>
        <pc:spChg chg="mod">
          <ac:chgData name="Christina L" userId="6b5bcaf8d0012cd5" providerId="LiveId" clId="{E6E148AA-362F-44B3-8D65-FF190102179C}" dt="2018-09-22T17:50:09.273" v="436" actId="403"/>
          <ac:spMkLst>
            <pc:docMk/>
            <pc:sldMk cId="2014249760" sldId="263"/>
            <ac:spMk id="2" creationId="{AAF89496-8DE3-43E5-8475-97CC42F31B2B}"/>
          </ac:spMkLst>
        </pc:spChg>
        <pc:spChg chg="mod">
          <ac:chgData name="Christina L" userId="6b5bcaf8d0012cd5" providerId="LiveId" clId="{E6E148AA-362F-44B3-8D65-FF190102179C}" dt="2018-09-23T16:01:17.164" v="2203" actId="20577"/>
          <ac:spMkLst>
            <pc:docMk/>
            <pc:sldMk cId="2014249760" sldId="263"/>
            <ac:spMk id="3" creationId="{4DE66001-3E3D-4EE3-95CC-8D92C56A1C22}"/>
          </ac:spMkLst>
        </pc:spChg>
        <pc:spChg chg="del mod">
          <ac:chgData name="Christina L" userId="6b5bcaf8d0012cd5" providerId="LiveId" clId="{E6E148AA-362F-44B3-8D65-FF190102179C}" dt="2018-09-23T13:31:35.345" v="1554" actId="478"/>
          <ac:spMkLst>
            <pc:docMk/>
            <pc:sldMk cId="2014249760" sldId="263"/>
            <ac:spMk id="4" creationId="{A5D2899B-E78B-4F72-B37D-81522E3A9DDD}"/>
          </ac:spMkLst>
        </pc:spChg>
        <pc:spChg chg="del">
          <ac:chgData name="Christina L" userId="6b5bcaf8d0012cd5" providerId="LiveId" clId="{E6E148AA-362F-44B3-8D65-FF190102179C}" dt="2018-09-22T17:49:42.892" v="414" actId="478"/>
          <ac:spMkLst>
            <pc:docMk/>
            <pc:sldMk cId="2014249760" sldId="263"/>
            <ac:spMk id="5" creationId="{6936FCC0-5C47-43E5-9D83-AF0C94D599B7}"/>
          </ac:spMkLst>
        </pc:spChg>
        <pc:spChg chg="mod">
          <ac:chgData name="Christina L" userId="6b5bcaf8d0012cd5" providerId="LiveId" clId="{E6E148AA-362F-44B3-8D65-FF190102179C}" dt="2018-09-22T17:50:12.547" v="439" actId="403"/>
          <ac:spMkLst>
            <pc:docMk/>
            <pc:sldMk cId="2014249760" sldId="263"/>
            <ac:spMk id="6" creationId="{B828CA94-B661-4517-93FD-520A76034C49}"/>
          </ac:spMkLst>
        </pc:spChg>
        <pc:spChg chg="add del mod">
          <ac:chgData name="Christina L" userId="6b5bcaf8d0012cd5" providerId="LiveId" clId="{E6E148AA-362F-44B3-8D65-FF190102179C}" dt="2018-09-23T13:11:23.769" v="1233"/>
          <ac:spMkLst>
            <pc:docMk/>
            <pc:sldMk cId="2014249760" sldId="263"/>
            <ac:spMk id="7" creationId="{0BC76508-6107-4B48-9BFC-AE4A25B9777B}"/>
          </ac:spMkLst>
        </pc:spChg>
        <pc:spChg chg="add del mod">
          <ac:chgData name="Christina L" userId="6b5bcaf8d0012cd5" providerId="LiveId" clId="{E6E148AA-362F-44B3-8D65-FF190102179C}" dt="2018-09-23T13:11:29.902" v="1237"/>
          <ac:spMkLst>
            <pc:docMk/>
            <pc:sldMk cId="2014249760" sldId="263"/>
            <ac:spMk id="8" creationId="{8BF2F940-4D58-4C25-9E13-6DB04CE533BE}"/>
          </ac:spMkLst>
        </pc:spChg>
        <pc:spChg chg="add del mod">
          <ac:chgData name="Christina L" userId="6b5bcaf8d0012cd5" providerId="LiveId" clId="{E6E148AA-362F-44B3-8D65-FF190102179C}" dt="2018-09-23T13:11:37.116" v="1241"/>
          <ac:spMkLst>
            <pc:docMk/>
            <pc:sldMk cId="2014249760" sldId="263"/>
            <ac:spMk id="9" creationId="{571DFCA4-89C9-42F4-94E3-462FFD295C28}"/>
          </ac:spMkLst>
        </pc:spChg>
        <pc:spChg chg="add mod">
          <ac:chgData name="Christina L" userId="6b5bcaf8d0012cd5" providerId="LiveId" clId="{E6E148AA-362F-44B3-8D65-FF190102179C}" dt="2018-09-23T13:15:40.724" v="1437" actId="14100"/>
          <ac:spMkLst>
            <pc:docMk/>
            <pc:sldMk cId="2014249760" sldId="263"/>
            <ac:spMk id="10" creationId="{06819EF8-F38E-4BA7-801D-9F8D6C82B716}"/>
          </ac:spMkLst>
        </pc:spChg>
        <pc:spChg chg="add mod">
          <ac:chgData name="Christina L" userId="6b5bcaf8d0012cd5" providerId="LiveId" clId="{E6E148AA-362F-44B3-8D65-FF190102179C}" dt="2018-09-23T13:22:17.527" v="1551" actId="14100"/>
          <ac:spMkLst>
            <pc:docMk/>
            <pc:sldMk cId="2014249760" sldId="263"/>
            <ac:spMk id="13" creationId="{16FDACCE-EB17-48D8-A9A8-EE37984FA40E}"/>
          </ac:spMkLst>
        </pc:spChg>
        <pc:spChg chg="add mod">
          <ac:chgData name="Christina L" userId="6b5bcaf8d0012cd5" providerId="LiveId" clId="{E6E148AA-362F-44B3-8D65-FF190102179C}" dt="2018-09-23T16:02:01.432" v="2234" actId="20577"/>
          <ac:spMkLst>
            <pc:docMk/>
            <pc:sldMk cId="2014249760" sldId="263"/>
            <ac:spMk id="14" creationId="{4E8CA4E4-6C4E-4792-B1AD-C5FAD82F0E71}"/>
          </ac:spMkLst>
        </pc:spChg>
        <pc:spChg chg="add del">
          <ac:chgData name="Christina L" userId="6b5bcaf8d0012cd5" providerId="LiveId" clId="{E6E148AA-362F-44B3-8D65-FF190102179C}" dt="2018-09-23T13:32:07.844" v="1606"/>
          <ac:spMkLst>
            <pc:docMk/>
            <pc:sldMk cId="2014249760" sldId="263"/>
            <ac:spMk id="15" creationId="{9D70F4F0-86A7-4974-995E-5E5C60800405}"/>
          </ac:spMkLst>
        </pc:spChg>
        <pc:spChg chg="add mod">
          <ac:chgData name="Christina L" userId="6b5bcaf8d0012cd5" providerId="LiveId" clId="{E6E148AA-362F-44B3-8D65-FF190102179C}" dt="2018-09-23T13:32:15.951" v="1608" actId="1076"/>
          <ac:spMkLst>
            <pc:docMk/>
            <pc:sldMk cId="2014249760" sldId="263"/>
            <ac:spMk id="16" creationId="{26D32F45-06F5-4AB4-A594-DD4674F091AD}"/>
          </ac:spMkLst>
        </pc:spChg>
        <pc:spChg chg="add mod">
          <ac:chgData name="Christina L" userId="6b5bcaf8d0012cd5" providerId="LiveId" clId="{E6E148AA-362F-44B3-8D65-FF190102179C}" dt="2018-09-23T13:33:29.536" v="1625" actId="1076"/>
          <ac:spMkLst>
            <pc:docMk/>
            <pc:sldMk cId="2014249760" sldId="263"/>
            <ac:spMk id="19" creationId="{8741F94C-FD7F-4815-9536-B1EA664A53D4}"/>
          </ac:spMkLst>
        </pc:spChg>
        <pc:graphicFrameChg chg="add mod modGraphic">
          <ac:chgData name="Christina L" userId="6b5bcaf8d0012cd5" providerId="LiveId" clId="{E6E148AA-362F-44B3-8D65-FF190102179C}" dt="2018-09-23T13:17:01.968" v="1492" actId="6549"/>
          <ac:graphicFrameMkLst>
            <pc:docMk/>
            <pc:sldMk cId="2014249760" sldId="263"/>
            <ac:graphicFrameMk id="11" creationId="{453270C3-F1AE-4F2D-99B5-912C625D9DFA}"/>
          </ac:graphicFrameMkLst>
        </pc:graphicFrameChg>
        <pc:graphicFrameChg chg="add mod modGraphic">
          <ac:chgData name="Christina L" userId="6b5bcaf8d0012cd5" providerId="LiveId" clId="{E6E148AA-362F-44B3-8D65-FF190102179C}" dt="2018-09-23T13:32:38.270" v="1618" actId="20577"/>
          <ac:graphicFrameMkLst>
            <pc:docMk/>
            <pc:sldMk cId="2014249760" sldId="263"/>
            <ac:graphicFrameMk id="17" creationId="{6C5ABF3D-5F37-46EE-A56E-821F475D4219}"/>
          </ac:graphicFrameMkLst>
        </pc:graphicFrameChg>
        <pc:picChg chg="add mod">
          <ac:chgData name="Christina L" userId="6b5bcaf8d0012cd5" providerId="LiveId" clId="{E6E148AA-362F-44B3-8D65-FF190102179C}" dt="2018-09-23T13:18:24.762" v="1518" actId="1076"/>
          <ac:picMkLst>
            <pc:docMk/>
            <pc:sldMk cId="2014249760" sldId="263"/>
            <ac:picMk id="12" creationId="{777C5AD3-CCC1-4D08-BAFE-75F44545297C}"/>
          </ac:picMkLst>
        </pc:picChg>
        <pc:picChg chg="add mod">
          <ac:chgData name="Christina L" userId="6b5bcaf8d0012cd5" providerId="LiveId" clId="{E6E148AA-362F-44B3-8D65-FF190102179C}" dt="2018-09-23T13:33:21.017" v="1623" actId="1076"/>
          <ac:picMkLst>
            <pc:docMk/>
            <pc:sldMk cId="2014249760" sldId="263"/>
            <ac:picMk id="18" creationId="{E1A6D26C-30A3-4E93-9F13-106A2CDEA10A}"/>
          </ac:picMkLst>
        </pc:picChg>
      </pc:sldChg>
      <pc:sldChg chg="add del">
        <pc:chgData name="Christina L" userId="6b5bcaf8d0012cd5" providerId="LiveId" clId="{E6E148AA-362F-44B3-8D65-FF190102179C}" dt="2018-09-22T17:50:21.928" v="442" actId="2696"/>
        <pc:sldMkLst>
          <pc:docMk/>
          <pc:sldMk cId="916921732" sldId="264"/>
        </pc:sldMkLst>
      </pc:sldChg>
      <pc:sldChg chg="addSp delSp modSp add modAnim">
        <pc:chgData name="Christina L" userId="6b5bcaf8d0012cd5" providerId="LiveId" clId="{E6E148AA-362F-44B3-8D65-FF190102179C}" dt="2018-09-23T16:03:41.991" v="2320" actId="20577"/>
        <pc:sldMkLst>
          <pc:docMk/>
          <pc:sldMk cId="3837556870" sldId="265"/>
        </pc:sldMkLst>
        <pc:spChg chg="mod">
          <ac:chgData name="Christina L" userId="6b5bcaf8d0012cd5" providerId="LiveId" clId="{E6E148AA-362F-44B3-8D65-FF190102179C}" dt="2018-09-22T17:50:27.340" v="465" actId="20577"/>
          <ac:spMkLst>
            <pc:docMk/>
            <pc:sldMk cId="3837556870" sldId="265"/>
            <ac:spMk id="2" creationId="{AAF89496-8DE3-43E5-8475-97CC42F31B2B}"/>
          </ac:spMkLst>
        </pc:spChg>
        <pc:spChg chg="del">
          <ac:chgData name="Christina L" userId="6b5bcaf8d0012cd5" providerId="LiveId" clId="{E6E148AA-362F-44B3-8D65-FF190102179C}" dt="2018-09-23T13:41:41.299" v="1693" actId="478"/>
          <ac:spMkLst>
            <pc:docMk/>
            <pc:sldMk cId="3837556870" sldId="265"/>
            <ac:spMk id="3" creationId="{4DE66001-3E3D-4EE3-95CC-8D92C56A1C22}"/>
          </ac:spMkLst>
        </pc:spChg>
        <pc:spChg chg="del">
          <ac:chgData name="Christina L" userId="6b5bcaf8d0012cd5" providerId="LiveId" clId="{E6E148AA-362F-44B3-8D65-FF190102179C}" dt="2018-09-23T13:43:02.972" v="1791" actId="478"/>
          <ac:spMkLst>
            <pc:docMk/>
            <pc:sldMk cId="3837556870" sldId="265"/>
            <ac:spMk id="4" creationId="{A5D2899B-E78B-4F72-B37D-81522E3A9DDD}"/>
          </ac:spMkLst>
        </pc:spChg>
        <pc:spChg chg="mod">
          <ac:chgData name="Christina L" userId="6b5bcaf8d0012cd5" providerId="LiveId" clId="{E6E148AA-362F-44B3-8D65-FF190102179C}" dt="2018-09-22T17:50:29.516" v="468" actId="20577"/>
          <ac:spMkLst>
            <pc:docMk/>
            <pc:sldMk cId="3837556870" sldId="265"/>
            <ac:spMk id="6" creationId="{B828CA94-B661-4517-93FD-520A76034C49}"/>
          </ac:spMkLst>
        </pc:spChg>
        <pc:spChg chg="add mod">
          <ac:chgData name="Christina L" userId="6b5bcaf8d0012cd5" providerId="LiveId" clId="{E6E148AA-362F-44B3-8D65-FF190102179C}" dt="2018-09-23T13:41:27.052" v="1690" actId="20577"/>
          <ac:spMkLst>
            <pc:docMk/>
            <pc:sldMk cId="3837556870" sldId="265"/>
            <ac:spMk id="7" creationId="{D6BE4617-41D7-4B0D-89FB-56618BC1A607}"/>
          </ac:spMkLst>
        </pc:spChg>
        <pc:spChg chg="add">
          <ac:chgData name="Christina L" userId="6b5bcaf8d0012cd5" providerId="LiveId" clId="{E6E148AA-362F-44B3-8D65-FF190102179C}" dt="2018-09-23T13:40:35.084" v="1626"/>
          <ac:spMkLst>
            <pc:docMk/>
            <pc:sldMk cId="3837556870" sldId="265"/>
            <ac:spMk id="8" creationId="{120ABB3E-DE7B-427D-92D6-793FDE6FD283}"/>
          </ac:spMkLst>
        </pc:spChg>
        <pc:spChg chg="add mod">
          <ac:chgData name="Christina L" userId="6b5bcaf8d0012cd5" providerId="LiveId" clId="{E6E148AA-362F-44B3-8D65-FF190102179C}" dt="2018-09-23T16:03:28.463" v="2275" actId="20577"/>
          <ac:spMkLst>
            <pc:docMk/>
            <pc:sldMk cId="3837556870" sldId="265"/>
            <ac:spMk id="10" creationId="{6B4FECAB-4872-4D87-89E7-EF12A82E5442}"/>
          </ac:spMkLst>
        </pc:spChg>
        <pc:spChg chg="add mod">
          <ac:chgData name="Christina L" userId="6b5bcaf8d0012cd5" providerId="LiveId" clId="{E6E148AA-362F-44B3-8D65-FF190102179C}" dt="2018-09-23T13:48:38.686" v="1815" actId="20577"/>
          <ac:spMkLst>
            <pc:docMk/>
            <pc:sldMk cId="3837556870" sldId="265"/>
            <ac:spMk id="11" creationId="{8E934127-06ED-438A-BDDF-CF9C2FDAFEB0}"/>
          </ac:spMkLst>
        </pc:spChg>
        <pc:spChg chg="add mod">
          <ac:chgData name="Christina L" userId="6b5bcaf8d0012cd5" providerId="LiveId" clId="{E6E148AA-362F-44B3-8D65-FF190102179C}" dt="2018-09-23T13:43:11.728" v="1793" actId="1076"/>
          <ac:spMkLst>
            <pc:docMk/>
            <pc:sldMk cId="3837556870" sldId="265"/>
            <ac:spMk id="12" creationId="{1E900FB0-1CC0-4030-B6DF-4A0F853B4AAE}"/>
          </ac:spMkLst>
        </pc:spChg>
        <pc:spChg chg="add mod">
          <ac:chgData name="Christina L" userId="6b5bcaf8d0012cd5" providerId="LiveId" clId="{E6E148AA-362F-44B3-8D65-FF190102179C}" dt="2018-09-23T16:03:41.991" v="2320" actId="20577"/>
          <ac:spMkLst>
            <pc:docMk/>
            <pc:sldMk cId="3837556870" sldId="265"/>
            <ac:spMk id="14" creationId="{1B3A0F7E-A822-447F-B200-D6D8B4D8997A}"/>
          </ac:spMkLst>
        </pc:spChg>
        <pc:graphicFrameChg chg="add modGraphic">
          <ac:chgData name="Christina L" userId="6b5bcaf8d0012cd5" providerId="LiveId" clId="{E6E148AA-362F-44B3-8D65-FF190102179C}" dt="2018-09-23T13:42:03.764" v="1707" actId="20577"/>
          <ac:graphicFrameMkLst>
            <pc:docMk/>
            <pc:sldMk cId="3837556870" sldId="265"/>
            <ac:graphicFrameMk id="9" creationId="{95C19150-0062-4143-AD4E-17FA3D4BC48A}"/>
          </ac:graphicFrameMkLst>
        </pc:graphicFrameChg>
        <pc:graphicFrameChg chg="add mod modGraphic">
          <ac:chgData name="Christina L" userId="6b5bcaf8d0012cd5" providerId="LiveId" clId="{E6E148AA-362F-44B3-8D65-FF190102179C}" dt="2018-09-23T13:48:57.218" v="1825" actId="20577"/>
          <ac:graphicFrameMkLst>
            <pc:docMk/>
            <pc:sldMk cId="3837556870" sldId="265"/>
            <ac:graphicFrameMk id="13" creationId="{007C2489-AF3F-4034-B6D7-4DA8FCA04DAB}"/>
          </ac:graphicFrameMkLst>
        </pc:graphicFrameChg>
        <pc:picChg chg="add mod">
          <ac:chgData name="Christina L" userId="6b5bcaf8d0012cd5" providerId="LiveId" clId="{E6E148AA-362F-44B3-8D65-FF190102179C}" dt="2018-09-23T13:42:36.835" v="1720" actId="1076"/>
          <ac:picMkLst>
            <pc:docMk/>
            <pc:sldMk cId="3837556870" sldId="265"/>
            <ac:picMk id="5" creationId="{EE55CC23-AB33-47BF-BB34-09C2EA8ADB6A}"/>
          </ac:picMkLst>
        </pc:picChg>
        <pc:picChg chg="add mod">
          <ac:chgData name="Christina L" userId="6b5bcaf8d0012cd5" providerId="LiveId" clId="{E6E148AA-362F-44B3-8D65-FF190102179C}" dt="2018-09-23T13:49:23.042" v="1832" actId="1076"/>
          <ac:picMkLst>
            <pc:docMk/>
            <pc:sldMk cId="3837556870" sldId="265"/>
            <ac:picMk id="15" creationId="{66EA379D-C3C7-4844-8FA3-B7442630D9E8}"/>
          </ac:picMkLst>
        </pc:picChg>
      </pc:sldChg>
      <pc:sldChg chg="addSp delSp modSp add">
        <pc:chgData name="Christina L" userId="6b5bcaf8d0012cd5" providerId="LiveId" clId="{E6E148AA-362F-44B3-8D65-FF190102179C}" dt="2018-09-23T15:39:16.387" v="1981" actId="14100"/>
        <pc:sldMkLst>
          <pc:docMk/>
          <pc:sldMk cId="320318991" sldId="266"/>
        </pc:sldMkLst>
        <pc:spChg chg="mod">
          <ac:chgData name="Christina L" userId="6b5bcaf8d0012cd5" providerId="LiveId" clId="{E6E148AA-362F-44B3-8D65-FF190102179C}" dt="2018-09-22T17:51:05.134" v="479" actId="20577"/>
          <ac:spMkLst>
            <pc:docMk/>
            <pc:sldMk cId="320318991" sldId="266"/>
            <ac:spMk id="2" creationId="{B3C9595F-9F2D-4912-ADB5-AA3FC66E344F}"/>
          </ac:spMkLst>
        </pc:spChg>
        <pc:spChg chg="del">
          <ac:chgData name="Christina L" userId="6b5bcaf8d0012cd5" providerId="LiveId" clId="{E6E148AA-362F-44B3-8D65-FF190102179C}" dt="2018-09-23T15:35:59.647" v="1833" actId="1032"/>
          <ac:spMkLst>
            <pc:docMk/>
            <pc:sldMk cId="320318991" sldId="266"/>
            <ac:spMk id="3" creationId="{50A1B869-09FC-489A-92EA-EC7C718DCA20}"/>
          </ac:spMkLst>
        </pc:spChg>
        <pc:spChg chg="add mod">
          <ac:chgData name="Christina L" userId="6b5bcaf8d0012cd5" providerId="LiveId" clId="{E6E148AA-362F-44B3-8D65-FF190102179C}" dt="2018-09-23T15:39:16.387" v="1981" actId="14100"/>
          <ac:spMkLst>
            <pc:docMk/>
            <pc:sldMk cId="320318991" sldId="266"/>
            <ac:spMk id="5" creationId="{9CFDCCF3-2C79-4DBC-893B-7B0DA3F60F10}"/>
          </ac:spMkLst>
        </pc:spChg>
        <pc:graphicFrameChg chg="add mod">
          <ac:chgData name="Christina L" userId="6b5bcaf8d0012cd5" providerId="LiveId" clId="{E6E148AA-362F-44B3-8D65-FF190102179C}" dt="2018-09-23T15:38:41.195" v="1938" actId="20577"/>
          <ac:graphicFrameMkLst>
            <pc:docMk/>
            <pc:sldMk cId="320318991" sldId="266"/>
            <ac:graphicFrameMk id="4" creationId="{4EB16976-09DC-4D6E-B25B-BA850F80341C}"/>
          </ac:graphicFrameMkLst>
        </pc:graphicFrameChg>
      </pc:sldChg>
    </pc:docChg>
  </pc:docChgLst>
  <pc:docChgLst>
    <pc:chgData name="Christina L" userId="6b5bcaf8d0012cd5" providerId="LiveId" clId="{8D7D5D43-59A8-45F4-994E-80CA98A44016}"/>
    <pc:docChg chg="modSld">
      <pc:chgData name="Christina L" userId="6b5bcaf8d0012cd5" providerId="LiveId" clId="{8D7D5D43-59A8-45F4-994E-80CA98A44016}" dt="2018-09-23T17:11:35.145" v="31" actId="20577"/>
      <pc:docMkLst>
        <pc:docMk/>
      </pc:docMkLst>
      <pc:sldChg chg="modSp">
        <pc:chgData name="Christina L" userId="6b5bcaf8d0012cd5" providerId="LiveId" clId="{8D7D5D43-59A8-45F4-994E-80CA98A44016}" dt="2018-09-23T17:11:35.145" v="31" actId="20577"/>
        <pc:sldMkLst>
          <pc:docMk/>
          <pc:sldMk cId="4162452069" sldId="256"/>
        </pc:sldMkLst>
        <pc:spChg chg="mod">
          <ac:chgData name="Christina L" userId="6b5bcaf8d0012cd5" providerId="LiveId" clId="{8D7D5D43-59A8-45F4-994E-80CA98A44016}" dt="2018-09-23T17:11:35.145" v="31" actId="20577"/>
          <ac:spMkLst>
            <pc:docMk/>
            <pc:sldMk cId="4162452069" sldId="256"/>
            <ac:spMk id="2" creationId="{3EEB0615-8A5D-4864-8304-834AA366A1C9}"/>
          </ac:spMkLst>
        </pc:spChg>
      </pc:sldChg>
      <pc:sldChg chg="modSp">
        <pc:chgData name="Christina L" userId="6b5bcaf8d0012cd5" providerId="LiveId" clId="{8D7D5D43-59A8-45F4-994E-80CA98A44016}" dt="2018-09-23T17:08:00.773" v="20" actId="20577"/>
        <pc:sldMkLst>
          <pc:docMk/>
          <pc:sldMk cId="3608374730" sldId="257"/>
        </pc:sldMkLst>
        <pc:spChg chg="mod">
          <ac:chgData name="Christina L" userId="6b5bcaf8d0012cd5" providerId="LiveId" clId="{8D7D5D43-59A8-45F4-994E-80CA98A44016}" dt="2018-09-23T17:08:00.773" v="20" actId="20577"/>
          <ac:spMkLst>
            <pc:docMk/>
            <pc:sldMk cId="3608374730" sldId="257"/>
            <ac:spMk id="3" creationId="{DD89D914-2477-4BFB-949A-55F374B75C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9BC68-D7D0-46B5-B8C5-DB38BEC173B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861DB-E86C-4F38-898E-E9D3B92FA410}">
      <dgm:prSet phldrT="[Text]"/>
      <dgm:spPr/>
      <dgm:t>
        <a:bodyPr/>
        <a:lstStyle/>
        <a:p>
          <a:r>
            <a:rPr lang="en-US" dirty="0"/>
            <a:t>Healthy Feeling</a:t>
          </a:r>
        </a:p>
      </dgm:t>
    </dgm:pt>
    <dgm:pt modelId="{673AAB65-D395-49CF-92AA-BDFF4AAAE8FB}" type="parTrans" cxnId="{A4E7A82C-93AB-4EB3-91F6-E39F7EC673A8}">
      <dgm:prSet/>
      <dgm:spPr/>
      <dgm:t>
        <a:bodyPr/>
        <a:lstStyle/>
        <a:p>
          <a:endParaRPr lang="en-US"/>
        </a:p>
      </dgm:t>
    </dgm:pt>
    <dgm:pt modelId="{36CA74DA-AFFE-41FD-8915-31DD74E96D35}" type="sibTrans" cxnId="{A4E7A82C-93AB-4EB3-91F6-E39F7EC673A8}">
      <dgm:prSet/>
      <dgm:spPr/>
      <dgm:t>
        <a:bodyPr/>
        <a:lstStyle/>
        <a:p>
          <a:endParaRPr lang="en-US"/>
        </a:p>
      </dgm:t>
    </dgm:pt>
    <dgm:pt modelId="{1650BACD-3A86-4FF9-BF67-90C296C9F59E}">
      <dgm:prSet phldrT="[Text]"/>
      <dgm:spPr/>
      <dgm:t>
        <a:bodyPr/>
        <a:lstStyle/>
        <a:p>
          <a:r>
            <a:rPr lang="en-US" dirty="0"/>
            <a:t>Exercise</a:t>
          </a:r>
        </a:p>
      </dgm:t>
    </dgm:pt>
    <dgm:pt modelId="{4CF4024B-D54A-47D2-A36F-6C8C8253A064}" type="parTrans" cxnId="{7415E7A8-29AB-49C8-9958-99823B17E8A4}">
      <dgm:prSet/>
      <dgm:spPr/>
      <dgm:t>
        <a:bodyPr/>
        <a:lstStyle/>
        <a:p>
          <a:endParaRPr lang="en-US"/>
        </a:p>
      </dgm:t>
    </dgm:pt>
    <dgm:pt modelId="{F311E17D-CC0D-4A0F-B10B-1DCFCAADE652}" type="sibTrans" cxnId="{7415E7A8-29AB-49C8-9958-99823B17E8A4}">
      <dgm:prSet/>
      <dgm:spPr/>
      <dgm:t>
        <a:bodyPr/>
        <a:lstStyle/>
        <a:p>
          <a:endParaRPr lang="en-US"/>
        </a:p>
      </dgm:t>
    </dgm:pt>
    <dgm:pt modelId="{FB8C2D12-A528-4F60-A628-2A1DA40F823B}">
      <dgm:prSet phldrT="[Text]"/>
      <dgm:spPr/>
      <dgm:t>
        <a:bodyPr/>
        <a:lstStyle/>
        <a:p>
          <a:r>
            <a:rPr lang="en-US" dirty="0"/>
            <a:t>Life is Rewarding Feeling</a:t>
          </a:r>
        </a:p>
      </dgm:t>
    </dgm:pt>
    <dgm:pt modelId="{C7069EFC-A4E9-43C8-8D5F-C28B4FD79181}" type="parTrans" cxnId="{C205FDAA-F71C-4546-AE2E-BAD21B01F24D}">
      <dgm:prSet/>
      <dgm:spPr/>
      <dgm:t>
        <a:bodyPr/>
        <a:lstStyle/>
        <a:p>
          <a:endParaRPr lang="en-US"/>
        </a:p>
      </dgm:t>
    </dgm:pt>
    <dgm:pt modelId="{71BD0DA7-00D4-45A6-87F0-57F987844279}" type="sibTrans" cxnId="{C205FDAA-F71C-4546-AE2E-BAD21B01F24D}">
      <dgm:prSet/>
      <dgm:spPr/>
      <dgm:t>
        <a:bodyPr/>
        <a:lstStyle/>
        <a:p>
          <a:endParaRPr lang="en-US"/>
        </a:p>
      </dgm:t>
    </dgm:pt>
    <dgm:pt modelId="{334CA16D-27A7-45B7-90DA-974085487D40}">
      <dgm:prSet phldrT="[Text]"/>
      <dgm:spPr/>
      <dgm:t>
        <a:bodyPr/>
        <a:lstStyle/>
        <a:p>
          <a:r>
            <a:rPr lang="en-US" dirty="0"/>
            <a:t>Upbringing</a:t>
          </a:r>
        </a:p>
      </dgm:t>
    </dgm:pt>
    <dgm:pt modelId="{A5A2BE02-2E4F-4A2A-859E-66EBB8743F4B}" type="parTrans" cxnId="{2484F5C4-22FB-42F1-92A7-7A5C16E97EFC}">
      <dgm:prSet/>
      <dgm:spPr/>
      <dgm:t>
        <a:bodyPr/>
        <a:lstStyle/>
        <a:p>
          <a:endParaRPr lang="en-US"/>
        </a:p>
      </dgm:t>
    </dgm:pt>
    <dgm:pt modelId="{29147663-9AF2-48C4-A6A6-8E80E9891C72}" type="sibTrans" cxnId="{2484F5C4-22FB-42F1-92A7-7A5C16E97EFC}">
      <dgm:prSet/>
      <dgm:spPr/>
      <dgm:t>
        <a:bodyPr/>
        <a:lstStyle/>
        <a:p>
          <a:endParaRPr lang="en-US"/>
        </a:p>
      </dgm:t>
    </dgm:pt>
    <dgm:pt modelId="{AE8C5F6C-E67F-4970-97ED-00FE62E87BD2}">
      <dgm:prSet phldrT="[Text]"/>
      <dgm:spPr/>
      <dgm:t>
        <a:bodyPr/>
        <a:lstStyle/>
        <a:p>
          <a:r>
            <a:rPr lang="en-US" dirty="0"/>
            <a:t>Eating Habits</a:t>
          </a:r>
        </a:p>
      </dgm:t>
    </dgm:pt>
    <dgm:pt modelId="{628991F7-8327-4E17-A069-8A98ACDD10EC}" type="parTrans" cxnId="{7589BC0C-BFAE-4474-B410-EE5A483FAC40}">
      <dgm:prSet/>
      <dgm:spPr/>
      <dgm:t>
        <a:bodyPr/>
        <a:lstStyle/>
        <a:p>
          <a:endParaRPr lang="en-US"/>
        </a:p>
      </dgm:t>
    </dgm:pt>
    <dgm:pt modelId="{60CA8F8E-31E1-4ECE-8B1A-DF56F9FD0A92}" type="sibTrans" cxnId="{7589BC0C-BFAE-4474-B410-EE5A483FAC40}">
      <dgm:prSet/>
      <dgm:spPr/>
      <dgm:t>
        <a:bodyPr/>
        <a:lstStyle/>
        <a:p>
          <a:endParaRPr lang="en-US"/>
        </a:p>
      </dgm:t>
    </dgm:pt>
    <dgm:pt modelId="{80F7054B-BF68-41BD-9396-F535854BFB50}" type="pres">
      <dgm:prSet presAssocID="{7169BC68-D7D0-46B5-B8C5-DB38BEC173B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E66065-D35B-4543-9097-0F39DEDD597A}" type="pres">
      <dgm:prSet presAssocID="{4C5861DB-E86C-4F38-898E-E9D3B92FA410}" presName="centerShape" presStyleLbl="node0" presStyleIdx="0" presStyleCnt="1"/>
      <dgm:spPr/>
    </dgm:pt>
    <dgm:pt modelId="{A58CAAA2-B822-4D6A-B8B9-D978DADC716C}" type="pres">
      <dgm:prSet presAssocID="{4CF4024B-D54A-47D2-A36F-6C8C8253A064}" presName="parTrans" presStyleLbl="bgSibTrans2D1" presStyleIdx="0" presStyleCnt="4"/>
      <dgm:spPr/>
    </dgm:pt>
    <dgm:pt modelId="{DCB54448-2042-4178-817A-7C08BB8214F0}" type="pres">
      <dgm:prSet presAssocID="{1650BACD-3A86-4FF9-BF67-90C296C9F59E}" presName="node" presStyleLbl="node1" presStyleIdx="0" presStyleCnt="4">
        <dgm:presLayoutVars>
          <dgm:bulletEnabled val="1"/>
        </dgm:presLayoutVars>
      </dgm:prSet>
      <dgm:spPr/>
    </dgm:pt>
    <dgm:pt modelId="{5423B748-C669-4181-AA34-049486E62852}" type="pres">
      <dgm:prSet presAssocID="{C7069EFC-A4E9-43C8-8D5F-C28B4FD79181}" presName="parTrans" presStyleLbl="bgSibTrans2D1" presStyleIdx="1" presStyleCnt="4"/>
      <dgm:spPr/>
    </dgm:pt>
    <dgm:pt modelId="{0575BFA0-579C-449E-8E21-A5742BF4308B}" type="pres">
      <dgm:prSet presAssocID="{FB8C2D12-A528-4F60-A628-2A1DA40F823B}" presName="node" presStyleLbl="node1" presStyleIdx="1" presStyleCnt="4">
        <dgm:presLayoutVars>
          <dgm:bulletEnabled val="1"/>
        </dgm:presLayoutVars>
      </dgm:prSet>
      <dgm:spPr/>
    </dgm:pt>
    <dgm:pt modelId="{168F03AC-3126-4D20-8782-F7A0F11716A1}" type="pres">
      <dgm:prSet presAssocID="{A5A2BE02-2E4F-4A2A-859E-66EBB8743F4B}" presName="parTrans" presStyleLbl="bgSibTrans2D1" presStyleIdx="2" presStyleCnt="4"/>
      <dgm:spPr/>
    </dgm:pt>
    <dgm:pt modelId="{0C8DB451-B681-4282-AE3B-EEF1882965DD}" type="pres">
      <dgm:prSet presAssocID="{334CA16D-27A7-45B7-90DA-974085487D40}" presName="node" presStyleLbl="node1" presStyleIdx="2" presStyleCnt="4">
        <dgm:presLayoutVars>
          <dgm:bulletEnabled val="1"/>
        </dgm:presLayoutVars>
      </dgm:prSet>
      <dgm:spPr/>
    </dgm:pt>
    <dgm:pt modelId="{E741A0FA-B6D1-4E6E-ACFA-30539BD06409}" type="pres">
      <dgm:prSet presAssocID="{628991F7-8327-4E17-A069-8A98ACDD10EC}" presName="parTrans" presStyleLbl="bgSibTrans2D1" presStyleIdx="3" presStyleCnt="4"/>
      <dgm:spPr/>
    </dgm:pt>
    <dgm:pt modelId="{E79A50EE-6AD5-48E6-95DD-B649EF9B9880}" type="pres">
      <dgm:prSet presAssocID="{AE8C5F6C-E67F-4970-97ED-00FE62E87BD2}" presName="node" presStyleLbl="node1" presStyleIdx="3" presStyleCnt="4">
        <dgm:presLayoutVars>
          <dgm:bulletEnabled val="1"/>
        </dgm:presLayoutVars>
      </dgm:prSet>
      <dgm:spPr/>
    </dgm:pt>
  </dgm:ptLst>
  <dgm:cxnLst>
    <dgm:cxn modelId="{9D3C9C03-D297-48A0-A8C1-88AF3B220BD8}" type="presOf" srcId="{FB8C2D12-A528-4F60-A628-2A1DA40F823B}" destId="{0575BFA0-579C-449E-8E21-A5742BF4308B}" srcOrd="0" destOrd="0" presId="urn:microsoft.com/office/officeart/2005/8/layout/radial4"/>
    <dgm:cxn modelId="{7589BC0C-BFAE-4474-B410-EE5A483FAC40}" srcId="{4C5861DB-E86C-4F38-898E-E9D3B92FA410}" destId="{AE8C5F6C-E67F-4970-97ED-00FE62E87BD2}" srcOrd="3" destOrd="0" parTransId="{628991F7-8327-4E17-A069-8A98ACDD10EC}" sibTransId="{60CA8F8E-31E1-4ECE-8B1A-DF56F9FD0A92}"/>
    <dgm:cxn modelId="{A4E7A82C-93AB-4EB3-91F6-E39F7EC673A8}" srcId="{7169BC68-D7D0-46B5-B8C5-DB38BEC173BA}" destId="{4C5861DB-E86C-4F38-898E-E9D3B92FA410}" srcOrd="0" destOrd="0" parTransId="{673AAB65-D395-49CF-92AA-BDFF4AAAE8FB}" sibTransId="{36CA74DA-AFFE-41FD-8915-31DD74E96D35}"/>
    <dgm:cxn modelId="{838EDF35-730C-4739-8BF4-5D2381F80677}" type="presOf" srcId="{4CF4024B-D54A-47D2-A36F-6C8C8253A064}" destId="{A58CAAA2-B822-4D6A-B8B9-D978DADC716C}" srcOrd="0" destOrd="0" presId="urn:microsoft.com/office/officeart/2005/8/layout/radial4"/>
    <dgm:cxn modelId="{F2676838-167C-4A91-B907-6DADC43C698F}" type="presOf" srcId="{4C5861DB-E86C-4F38-898E-E9D3B92FA410}" destId="{CFE66065-D35B-4543-9097-0F39DEDD597A}" srcOrd="0" destOrd="0" presId="urn:microsoft.com/office/officeart/2005/8/layout/radial4"/>
    <dgm:cxn modelId="{97860667-819D-4B1C-A21D-C96066232202}" type="presOf" srcId="{334CA16D-27A7-45B7-90DA-974085487D40}" destId="{0C8DB451-B681-4282-AE3B-EEF1882965DD}" srcOrd="0" destOrd="0" presId="urn:microsoft.com/office/officeart/2005/8/layout/radial4"/>
    <dgm:cxn modelId="{3DD2E67F-CD2E-4C66-B639-F50444E60818}" type="presOf" srcId="{7169BC68-D7D0-46B5-B8C5-DB38BEC173BA}" destId="{80F7054B-BF68-41BD-9396-F535854BFB50}" srcOrd="0" destOrd="0" presId="urn:microsoft.com/office/officeart/2005/8/layout/radial4"/>
    <dgm:cxn modelId="{A2F3C180-64D0-4939-98EB-ACE546AB15AC}" type="presOf" srcId="{A5A2BE02-2E4F-4A2A-859E-66EBB8743F4B}" destId="{168F03AC-3126-4D20-8782-F7A0F11716A1}" srcOrd="0" destOrd="0" presId="urn:microsoft.com/office/officeart/2005/8/layout/radial4"/>
    <dgm:cxn modelId="{C1220D8B-612A-4681-AF27-C5F3F9A19304}" type="presOf" srcId="{1650BACD-3A86-4FF9-BF67-90C296C9F59E}" destId="{DCB54448-2042-4178-817A-7C08BB8214F0}" srcOrd="0" destOrd="0" presId="urn:microsoft.com/office/officeart/2005/8/layout/radial4"/>
    <dgm:cxn modelId="{3C6E9995-CBCD-49CA-92E3-DBCA55553993}" type="presOf" srcId="{AE8C5F6C-E67F-4970-97ED-00FE62E87BD2}" destId="{E79A50EE-6AD5-48E6-95DD-B649EF9B9880}" srcOrd="0" destOrd="0" presId="urn:microsoft.com/office/officeart/2005/8/layout/radial4"/>
    <dgm:cxn modelId="{7415E7A8-29AB-49C8-9958-99823B17E8A4}" srcId="{4C5861DB-E86C-4F38-898E-E9D3B92FA410}" destId="{1650BACD-3A86-4FF9-BF67-90C296C9F59E}" srcOrd="0" destOrd="0" parTransId="{4CF4024B-D54A-47D2-A36F-6C8C8253A064}" sibTransId="{F311E17D-CC0D-4A0F-B10B-1DCFCAADE652}"/>
    <dgm:cxn modelId="{C205FDAA-F71C-4546-AE2E-BAD21B01F24D}" srcId="{4C5861DB-E86C-4F38-898E-E9D3B92FA410}" destId="{FB8C2D12-A528-4F60-A628-2A1DA40F823B}" srcOrd="1" destOrd="0" parTransId="{C7069EFC-A4E9-43C8-8D5F-C28B4FD79181}" sibTransId="{71BD0DA7-00D4-45A6-87F0-57F987844279}"/>
    <dgm:cxn modelId="{50CBEAC3-D3E7-4757-8D87-C7CFA7A1E2DA}" type="presOf" srcId="{628991F7-8327-4E17-A069-8A98ACDD10EC}" destId="{E741A0FA-B6D1-4E6E-ACFA-30539BD06409}" srcOrd="0" destOrd="0" presId="urn:microsoft.com/office/officeart/2005/8/layout/radial4"/>
    <dgm:cxn modelId="{2484F5C4-22FB-42F1-92A7-7A5C16E97EFC}" srcId="{4C5861DB-E86C-4F38-898E-E9D3B92FA410}" destId="{334CA16D-27A7-45B7-90DA-974085487D40}" srcOrd="2" destOrd="0" parTransId="{A5A2BE02-2E4F-4A2A-859E-66EBB8743F4B}" sibTransId="{29147663-9AF2-48C4-A6A6-8E80E9891C72}"/>
    <dgm:cxn modelId="{BCF573E6-A3F9-419A-8B77-EE97732980C4}" type="presOf" srcId="{C7069EFC-A4E9-43C8-8D5F-C28B4FD79181}" destId="{5423B748-C669-4181-AA34-049486E62852}" srcOrd="0" destOrd="0" presId="urn:microsoft.com/office/officeart/2005/8/layout/radial4"/>
    <dgm:cxn modelId="{B1F3D5F4-998D-4CC4-8FA0-EF87F9DF3BC5}" type="presParOf" srcId="{80F7054B-BF68-41BD-9396-F535854BFB50}" destId="{CFE66065-D35B-4543-9097-0F39DEDD597A}" srcOrd="0" destOrd="0" presId="urn:microsoft.com/office/officeart/2005/8/layout/radial4"/>
    <dgm:cxn modelId="{2035BBE9-3464-4AA6-84B7-B3E6EE562684}" type="presParOf" srcId="{80F7054B-BF68-41BD-9396-F535854BFB50}" destId="{A58CAAA2-B822-4D6A-B8B9-D978DADC716C}" srcOrd="1" destOrd="0" presId="urn:microsoft.com/office/officeart/2005/8/layout/radial4"/>
    <dgm:cxn modelId="{C0B6379F-AA94-4B3C-887B-63CADE9EB885}" type="presParOf" srcId="{80F7054B-BF68-41BD-9396-F535854BFB50}" destId="{DCB54448-2042-4178-817A-7C08BB8214F0}" srcOrd="2" destOrd="0" presId="urn:microsoft.com/office/officeart/2005/8/layout/radial4"/>
    <dgm:cxn modelId="{DDAB3B3B-BA64-4A1A-9C88-20441535E68E}" type="presParOf" srcId="{80F7054B-BF68-41BD-9396-F535854BFB50}" destId="{5423B748-C669-4181-AA34-049486E62852}" srcOrd="3" destOrd="0" presId="urn:microsoft.com/office/officeart/2005/8/layout/radial4"/>
    <dgm:cxn modelId="{B1A7FACC-F130-4FEF-ABF5-2E666E46EF70}" type="presParOf" srcId="{80F7054B-BF68-41BD-9396-F535854BFB50}" destId="{0575BFA0-579C-449E-8E21-A5742BF4308B}" srcOrd="4" destOrd="0" presId="urn:microsoft.com/office/officeart/2005/8/layout/radial4"/>
    <dgm:cxn modelId="{E32D0442-9A18-4A74-AD16-D440FF0A59C8}" type="presParOf" srcId="{80F7054B-BF68-41BD-9396-F535854BFB50}" destId="{168F03AC-3126-4D20-8782-F7A0F11716A1}" srcOrd="5" destOrd="0" presId="urn:microsoft.com/office/officeart/2005/8/layout/radial4"/>
    <dgm:cxn modelId="{9B2BFADC-BC33-4518-85D8-E989BC8156B1}" type="presParOf" srcId="{80F7054B-BF68-41BD-9396-F535854BFB50}" destId="{0C8DB451-B681-4282-AE3B-EEF1882965DD}" srcOrd="6" destOrd="0" presId="urn:microsoft.com/office/officeart/2005/8/layout/radial4"/>
    <dgm:cxn modelId="{F932ED89-8706-46F6-BA3A-79BA7E6BAC75}" type="presParOf" srcId="{80F7054B-BF68-41BD-9396-F535854BFB50}" destId="{E741A0FA-B6D1-4E6E-ACFA-30539BD06409}" srcOrd="7" destOrd="0" presId="urn:microsoft.com/office/officeart/2005/8/layout/radial4"/>
    <dgm:cxn modelId="{383054F8-4349-4B29-ABE6-34B6F9C41131}" type="presParOf" srcId="{80F7054B-BF68-41BD-9396-F535854BFB50}" destId="{E79A50EE-6AD5-48E6-95DD-B649EF9B988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66065-D35B-4543-9097-0F39DEDD597A}">
      <dsp:nvSpPr>
        <dsp:cNvPr id="0" name=""/>
        <dsp:cNvSpPr/>
      </dsp:nvSpPr>
      <dsp:spPr>
        <a:xfrm>
          <a:off x="4369617" y="2338108"/>
          <a:ext cx="2233564" cy="2233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0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Healthy Feeling</a:t>
          </a:r>
        </a:p>
      </dsp:txBody>
      <dsp:txXfrm>
        <a:off x="4696715" y="2665206"/>
        <a:ext cx="1579368" cy="1579368"/>
      </dsp:txXfrm>
    </dsp:sp>
    <dsp:sp modelId="{A58CAAA2-B822-4D6A-B8B9-D978DADC716C}">
      <dsp:nvSpPr>
        <dsp:cNvPr id="0" name=""/>
        <dsp:cNvSpPr/>
      </dsp:nvSpPr>
      <dsp:spPr>
        <a:xfrm rot="11700000">
          <a:off x="2680867" y="2607492"/>
          <a:ext cx="1661696" cy="6365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4448-2042-4178-817A-7C08BB8214F0}">
      <dsp:nvSpPr>
        <dsp:cNvPr id="0" name=""/>
        <dsp:cNvSpPr/>
      </dsp:nvSpPr>
      <dsp:spPr>
        <a:xfrm>
          <a:off x="1648234" y="1861981"/>
          <a:ext cx="2121886" cy="169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0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Exercise</a:t>
          </a:r>
        </a:p>
      </dsp:txBody>
      <dsp:txXfrm>
        <a:off x="1697952" y="1911699"/>
        <a:ext cx="2022450" cy="1598073"/>
      </dsp:txXfrm>
    </dsp:sp>
    <dsp:sp modelId="{5423B748-C669-4181-AA34-049486E62852}">
      <dsp:nvSpPr>
        <dsp:cNvPr id="0" name=""/>
        <dsp:cNvSpPr/>
      </dsp:nvSpPr>
      <dsp:spPr>
        <a:xfrm rot="14700000">
          <a:off x="3791574" y="1283803"/>
          <a:ext cx="1661696" cy="6365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BFA0-579C-449E-8E21-A5742BF4308B}">
      <dsp:nvSpPr>
        <dsp:cNvPr id="0" name=""/>
        <dsp:cNvSpPr/>
      </dsp:nvSpPr>
      <dsp:spPr>
        <a:xfrm>
          <a:off x="3210348" y="327"/>
          <a:ext cx="2121886" cy="169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0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Life is Rewarding Feeling</a:t>
          </a:r>
        </a:p>
      </dsp:txBody>
      <dsp:txXfrm>
        <a:off x="3260066" y="50045"/>
        <a:ext cx="2022450" cy="1598073"/>
      </dsp:txXfrm>
    </dsp:sp>
    <dsp:sp modelId="{168F03AC-3126-4D20-8782-F7A0F11716A1}">
      <dsp:nvSpPr>
        <dsp:cNvPr id="0" name=""/>
        <dsp:cNvSpPr/>
      </dsp:nvSpPr>
      <dsp:spPr>
        <a:xfrm rot="17700000">
          <a:off x="5519528" y="1283803"/>
          <a:ext cx="1661696" cy="6365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DB451-B681-4282-AE3B-EEF1882965DD}">
      <dsp:nvSpPr>
        <dsp:cNvPr id="0" name=""/>
        <dsp:cNvSpPr/>
      </dsp:nvSpPr>
      <dsp:spPr>
        <a:xfrm>
          <a:off x="5640565" y="327"/>
          <a:ext cx="2121886" cy="169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0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Upbringing</a:t>
          </a:r>
        </a:p>
      </dsp:txBody>
      <dsp:txXfrm>
        <a:off x="5690283" y="50045"/>
        <a:ext cx="2022450" cy="1598073"/>
      </dsp:txXfrm>
    </dsp:sp>
    <dsp:sp modelId="{E741A0FA-B6D1-4E6E-ACFA-30539BD06409}">
      <dsp:nvSpPr>
        <dsp:cNvPr id="0" name=""/>
        <dsp:cNvSpPr/>
      </dsp:nvSpPr>
      <dsp:spPr>
        <a:xfrm rot="20700000">
          <a:off x="6630235" y="2607492"/>
          <a:ext cx="1661696" cy="6365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A50EE-6AD5-48E6-95DD-B649EF9B9880}">
      <dsp:nvSpPr>
        <dsp:cNvPr id="0" name=""/>
        <dsp:cNvSpPr/>
      </dsp:nvSpPr>
      <dsp:spPr>
        <a:xfrm>
          <a:off x="7202678" y="1861981"/>
          <a:ext cx="2121886" cy="169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0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Eating Habits</a:t>
          </a:r>
        </a:p>
      </dsp:txBody>
      <dsp:txXfrm>
        <a:off x="7252396" y="1911699"/>
        <a:ext cx="2022450" cy="159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12192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12192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2476108"/>
            <a:ext cx="110744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110744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12192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926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12192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12192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5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12192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609600" y="2220558"/>
            <a:ext cx="538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20558"/>
            <a:ext cx="538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71600"/>
            <a:ext cx="5386917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7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12192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4544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7" name="Oval 16"/>
          <p:cNvSpPr/>
          <p:nvPr/>
        </p:nvSpPr>
        <p:spPr>
          <a:xfrm>
            <a:off x="2085189" y="4337173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0" y="381001"/>
            <a:ext cx="28448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1930401" y="0"/>
            <a:ext cx="1567071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0" name="Oval 19"/>
          <p:cNvSpPr/>
          <p:nvPr/>
        </p:nvSpPr>
        <p:spPr>
          <a:xfrm>
            <a:off x="79205" y="1"/>
            <a:ext cx="3070396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1188101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1057463" y="1721630"/>
            <a:ext cx="1870093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812800" y="4038600"/>
            <a:ext cx="207264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sz="1800" dirty="0"/>
          </a:p>
        </p:txBody>
      </p:sp>
      <p:sp>
        <p:nvSpPr>
          <p:cNvPr id="26" name="Oval 25"/>
          <p:cNvSpPr/>
          <p:nvPr/>
        </p:nvSpPr>
        <p:spPr>
          <a:xfrm>
            <a:off x="203200" y="2362200"/>
            <a:ext cx="6096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4" name="Oval 23"/>
          <p:cNvSpPr/>
          <p:nvPr/>
        </p:nvSpPr>
        <p:spPr>
          <a:xfrm>
            <a:off x="2336800" y="381000"/>
            <a:ext cx="6096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772160" y="2514600"/>
            <a:ext cx="268224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21336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7" name="Oval 26"/>
          <p:cNvSpPr/>
          <p:nvPr/>
        </p:nvSpPr>
        <p:spPr>
          <a:xfrm>
            <a:off x="1764524" y="5875179"/>
            <a:ext cx="97536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/>
          <p:nvPr/>
        </p:nvSpPr>
        <p:spPr>
          <a:xfrm>
            <a:off x="41293" y="5212570"/>
            <a:ext cx="2193907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7144"/>
            <a:ext cx="4572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7264" y="6318504"/>
            <a:ext cx="158496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3657600" y="228600"/>
            <a:ext cx="8331200" cy="5867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2336" y="1600200"/>
            <a:ext cx="27432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02336" y="384048"/>
            <a:ext cx="27432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38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34544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2085189" y="4337173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/>
        </p:nvSpPr>
        <p:spPr>
          <a:xfrm>
            <a:off x="0" y="381001"/>
            <a:ext cx="28448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1930401" y="0"/>
            <a:ext cx="1567071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9" name="Oval 28"/>
          <p:cNvSpPr/>
          <p:nvPr/>
        </p:nvSpPr>
        <p:spPr>
          <a:xfrm>
            <a:off x="79205" y="1"/>
            <a:ext cx="3070396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sz="1800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1188101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Oval 30"/>
          <p:cNvSpPr/>
          <p:nvPr/>
        </p:nvSpPr>
        <p:spPr>
          <a:xfrm>
            <a:off x="1057463" y="1721630"/>
            <a:ext cx="1870093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812800" y="4038600"/>
            <a:ext cx="207264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sz="1800" dirty="0"/>
          </a:p>
        </p:txBody>
      </p:sp>
      <p:sp>
        <p:nvSpPr>
          <p:cNvPr id="34" name="Oval 33"/>
          <p:cNvSpPr/>
          <p:nvPr/>
        </p:nvSpPr>
        <p:spPr>
          <a:xfrm>
            <a:off x="2336800" y="381000"/>
            <a:ext cx="6096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5" name="Oval 34"/>
          <p:cNvSpPr/>
          <p:nvPr/>
        </p:nvSpPr>
        <p:spPr>
          <a:xfrm>
            <a:off x="772160" y="2514600"/>
            <a:ext cx="268224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21336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Oval 36"/>
          <p:cNvSpPr/>
          <p:nvPr/>
        </p:nvSpPr>
        <p:spPr>
          <a:xfrm>
            <a:off x="1764524" y="5875179"/>
            <a:ext cx="97536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8" name="Oval 37"/>
          <p:cNvSpPr/>
          <p:nvPr/>
        </p:nvSpPr>
        <p:spPr>
          <a:xfrm>
            <a:off x="41293" y="5212570"/>
            <a:ext cx="2193907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/>
        </p:nvSpPr>
        <p:spPr>
          <a:xfrm>
            <a:off x="203200" y="2362200"/>
            <a:ext cx="6096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7264" y="6318504"/>
            <a:ext cx="158496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27432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4400" y="0"/>
            <a:ext cx="87376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600200"/>
            <a:ext cx="27432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7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2292526"/>
            <a:ext cx="36576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3970437" y="5072067"/>
            <a:ext cx="2344188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0"/>
            <a:ext cx="51816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31496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5" name="Oval 14"/>
          <p:cNvSpPr/>
          <p:nvPr/>
        </p:nvSpPr>
        <p:spPr>
          <a:xfrm>
            <a:off x="5571583" y="2389810"/>
            <a:ext cx="2898824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6" name="Oval 15"/>
          <p:cNvSpPr/>
          <p:nvPr/>
        </p:nvSpPr>
        <p:spPr>
          <a:xfrm>
            <a:off x="8512784" y="5842728"/>
            <a:ext cx="1348347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7" name="Oval 16"/>
          <p:cNvSpPr/>
          <p:nvPr/>
        </p:nvSpPr>
        <p:spPr>
          <a:xfrm>
            <a:off x="8429991" y="1427132"/>
            <a:ext cx="2729853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8" name="Oval 17"/>
          <p:cNvSpPr/>
          <p:nvPr/>
        </p:nvSpPr>
        <p:spPr>
          <a:xfrm>
            <a:off x="152400" y="4803322"/>
            <a:ext cx="2612571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2694789" y="4578526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>
          <a:xfrm>
            <a:off x="5563180" y="4626826"/>
            <a:ext cx="2021173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2541" y="361814"/>
            <a:ext cx="3350259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727200" y="0"/>
            <a:ext cx="2032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79204" y="212289"/>
            <a:ext cx="26964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sz="1800" dirty="0"/>
          </a:p>
        </p:txBody>
      </p:sp>
      <p:sp>
        <p:nvSpPr>
          <p:cNvPr id="26" name="Oval 25"/>
          <p:cNvSpPr/>
          <p:nvPr/>
        </p:nvSpPr>
        <p:spPr>
          <a:xfrm>
            <a:off x="101600" y="3962400"/>
            <a:ext cx="1188101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Oval 26"/>
          <p:cNvSpPr/>
          <p:nvPr/>
        </p:nvSpPr>
        <p:spPr>
          <a:xfrm>
            <a:off x="2828476" y="1507438"/>
            <a:ext cx="1870093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>
            <a:off x="4492338" y="466437"/>
            <a:ext cx="2126807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9" name="Oval 28"/>
          <p:cNvSpPr/>
          <p:nvPr/>
        </p:nvSpPr>
        <p:spPr>
          <a:xfrm>
            <a:off x="6919675" y="2967572"/>
            <a:ext cx="4313260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Oval 29"/>
          <p:cNvSpPr/>
          <p:nvPr/>
        </p:nvSpPr>
        <p:spPr>
          <a:xfrm>
            <a:off x="7416800" y="6526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9268293" y="4665220"/>
            <a:ext cx="2923707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3" name="Oval 32"/>
          <p:cNvSpPr/>
          <p:nvPr/>
        </p:nvSpPr>
        <p:spPr>
          <a:xfrm>
            <a:off x="2133600" y="3705807"/>
            <a:ext cx="1594501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8432800" y="228600"/>
            <a:ext cx="109728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5" name="Oval 34"/>
          <p:cNvSpPr/>
          <p:nvPr/>
        </p:nvSpPr>
        <p:spPr>
          <a:xfrm>
            <a:off x="10769600" y="6526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6" name="Rectangle 35"/>
          <p:cNvSpPr/>
          <p:nvPr/>
        </p:nvSpPr>
        <p:spPr>
          <a:xfrm>
            <a:off x="7213600" y="6324600"/>
            <a:ext cx="2032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Oval 36"/>
          <p:cNvSpPr/>
          <p:nvPr/>
        </p:nvSpPr>
        <p:spPr>
          <a:xfrm>
            <a:off x="4015589" y="6526"/>
            <a:ext cx="1369211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357144"/>
            <a:ext cx="3966464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478E785-C34B-4ED6-B96A-1D5A265D6C6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357144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207264" y="6315075"/>
            <a:ext cx="158496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E49C01C9-BC56-4981-BF61-CB80C41880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6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E96CDD-C412-45F4-B647-8E3C7AD0A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Ling							           IST 565 – Final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B0615-8A5D-4864-8304-834AA366A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Exploration into Feeling Healthy</a:t>
            </a:r>
          </a:p>
        </p:txBody>
      </p:sp>
    </p:spTree>
    <p:extLst>
      <p:ext uri="{BB962C8B-B14F-4D97-AF65-F5344CB8AC3E}">
        <p14:creationId xmlns:p14="http://schemas.microsoft.com/office/powerpoint/2010/main" val="41624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2CB-03BB-451D-BA5C-6BFCB53A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impacts feeling healthy: Exercise, Upbringing, or eating habits?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D914-2477-4BFB-949A-55F374B75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Question</a:t>
            </a:r>
          </a:p>
        </p:txBody>
      </p:sp>
    </p:spTree>
    <p:extLst>
      <p:ext uri="{BB962C8B-B14F-4D97-AF65-F5344CB8AC3E}">
        <p14:creationId xmlns:p14="http://schemas.microsoft.com/office/powerpoint/2010/main" val="3608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307719-1081-4638-B7A4-60959C1BD3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70290" y="194469"/>
            <a:ext cx="4628972" cy="646906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58FEC7-0619-4F4B-A59D-2D4F2C754A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336" y="1600200"/>
            <a:ext cx="2743200" cy="487375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Kaggle’s Food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to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College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Predicted Variable = Healthy Feeling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 a scale from one to ten, how healthy do you feel?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AFFB69-B71B-4EEE-81AF-D0D307B4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2F6A-51FA-4251-A884-FF91D1E311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336" y="1600201"/>
            <a:ext cx="2743200" cy="1828800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b="1" dirty="0"/>
              <a:t>Finding &amp; Analysis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Exercising almost everyday or more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Parents cooking almost everyday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4FFF3-7388-4790-8427-24B2795E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Association Rules Mining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942C2-C527-4F00-977B-59249AC8E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384453"/>
              </p:ext>
            </p:extLst>
          </p:nvPr>
        </p:nvGraphicFramePr>
        <p:xfrm>
          <a:off x="3691156" y="732079"/>
          <a:ext cx="8219486" cy="539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992">
                  <a:extLst>
                    <a:ext uri="{9D8B030D-6E8A-4147-A177-3AD203B41FA5}">
                      <a16:colId xmlns:a16="http://schemas.microsoft.com/office/drawing/2014/main" val="346670314"/>
                    </a:ext>
                  </a:extLst>
                </a:gridCol>
                <a:gridCol w="1503716">
                  <a:extLst>
                    <a:ext uri="{9D8B030D-6E8A-4147-A177-3AD203B41FA5}">
                      <a16:colId xmlns:a16="http://schemas.microsoft.com/office/drawing/2014/main" val="3746039218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600350427"/>
                    </a:ext>
                  </a:extLst>
                </a:gridCol>
                <a:gridCol w="1453776">
                  <a:extLst>
                    <a:ext uri="{9D8B030D-6E8A-4147-A177-3AD203B41FA5}">
                      <a16:colId xmlns:a16="http://schemas.microsoft.com/office/drawing/2014/main" val="3997515727"/>
                    </a:ext>
                  </a:extLst>
                </a:gridCol>
              </a:tblGrid>
              <a:tr h="358973">
                <a:tc>
                  <a:txBody>
                    <a:bodyPr/>
                    <a:lstStyle/>
                    <a:p>
                      <a:r>
                        <a:rPr lang="en-US" sz="1500" dirty="0"/>
                        <a:t>Rule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Confidence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Lift</a:t>
                      </a:r>
                    </a:p>
                  </a:txBody>
                  <a:tcPr marL="78423" marR="78423" marT="39212" marB="39212"/>
                </a:tc>
                <a:extLst>
                  <a:ext uri="{0D108BD9-81ED-4DB2-BD59-A6C34878D82A}">
                    <a16:rowId xmlns:a16="http://schemas.microsoft.com/office/drawing/2014/main" val="2050421902"/>
                  </a:ext>
                </a:extLst>
              </a:tr>
              <a:tr h="1435895">
                <a:tc>
                  <a:txBody>
                    <a:bodyPr/>
                    <a:lstStyle/>
                    <a:p>
                      <a:r>
                        <a:rPr lang="en-US" sz="1500" dirty="0"/>
                        <a:t>coffee = espresso,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cuisine = </a:t>
                      </a:r>
                      <a:r>
                        <a:rPr lang="en-US" sz="1500" dirty="0" err="1"/>
                        <a:t>american</a:t>
                      </a:r>
                      <a:r>
                        <a:rPr lang="en-US" sz="1500" dirty="0"/>
                        <a:t>,</a:t>
                      </a:r>
                      <a:br>
                        <a:rPr lang="en-US" sz="1500" dirty="0"/>
                      </a:br>
                      <a:r>
                        <a:rPr lang="en-US" sz="1500" dirty="0" err="1"/>
                        <a:t>eating_out</a:t>
                      </a:r>
                      <a:r>
                        <a:rPr lang="en-US" sz="1500" dirty="0"/>
                        <a:t> = 1-2 times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exercise = every day</a:t>
                      </a:r>
                    </a:p>
                    <a:p>
                      <a:r>
                        <a:rPr lang="en-US" sz="1500" dirty="0" err="1"/>
                        <a:t>parents_cooking</a:t>
                      </a:r>
                      <a:r>
                        <a:rPr lang="en-US" sz="1500" dirty="0"/>
                        <a:t> = almost everyday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0.104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0.8125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2.0312</a:t>
                      </a:r>
                    </a:p>
                  </a:txBody>
                  <a:tcPr marL="78423" marR="78423" marT="39212" marB="39212"/>
                </a:tc>
                <a:extLst>
                  <a:ext uri="{0D108BD9-81ED-4DB2-BD59-A6C34878D82A}">
                    <a16:rowId xmlns:a16="http://schemas.microsoft.com/office/drawing/2014/main" val="3626695726"/>
                  </a:ext>
                </a:extLst>
              </a:tr>
              <a:tr h="890847">
                <a:tc>
                  <a:txBody>
                    <a:bodyPr/>
                    <a:lstStyle/>
                    <a:p>
                      <a:r>
                        <a:rPr lang="en-US" sz="1500" dirty="0"/>
                        <a:t>gender = male</a:t>
                      </a:r>
                    </a:p>
                    <a:p>
                      <a:r>
                        <a:rPr lang="en-US" sz="1500" dirty="0" err="1"/>
                        <a:t>marital_status</a:t>
                      </a:r>
                      <a:r>
                        <a:rPr lang="en-US" sz="1500" dirty="0"/>
                        <a:t> = in a relationship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0.104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0.7647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1.9118</a:t>
                      </a:r>
                    </a:p>
                  </a:txBody>
                  <a:tcPr marL="78423" marR="78423" marT="39212" marB="39212"/>
                </a:tc>
                <a:extLst>
                  <a:ext uri="{0D108BD9-81ED-4DB2-BD59-A6C34878D82A}">
                    <a16:rowId xmlns:a16="http://schemas.microsoft.com/office/drawing/2014/main" val="1189667589"/>
                  </a:ext>
                </a:extLst>
              </a:tr>
              <a:tr h="1166664">
                <a:tc>
                  <a:txBody>
                    <a:bodyPr/>
                    <a:lstStyle/>
                    <a:p>
                      <a:r>
                        <a:rPr lang="en-US" sz="1500" dirty="0"/>
                        <a:t>exercise = everyday,</a:t>
                      </a:r>
                    </a:p>
                    <a:p>
                      <a:r>
                        <a:rPr lang="en-US" sz="1500" dirty="0" err="1"/>
                        <a:t>on_off_campus</a:t>
                      </a:r>
                      <a:r>
                        <a:rPr lang="en-US" sz="1500" dirty="0"/>
                        <a:t> = on campus,</a:t>
                      </a:r>
                    </a:p>
                    <a:p>
                      <a:r>
                        <a:rPr lang="en-US" sz="1500" dirty="0" err="1"/>
                        <a:t>parents_cook</a:t>
                      </a:r>
                      <a:r>
                        <a:rPr lang="en-US" sz="1500" dirty="0"/>
                        <a:t> = almost everyday</a:t>
                      </a:r>
                    </a:p>
                    <a:p>
                      <a:r>
                        <a:rPr lang="en-US" sz="1500" dirty="0" err="1"/>
                        <a:t>self_perception_weight</a:t>
                      </a:r>
                      <a:r>
                        <a:rPr lang="en-US" sz="1500" dirty="0"/>
                        <a:t> = overweight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0.104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0.7647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1.9118</a:t>
                      </a:r>
                    </a:p>
                  </a:txBody>
                  <a:tcPr marL="78423" marR="78423" marT="39212" marB="39212"/>
                </a:tc>
                <a:extLst>
                  <a:ext uri="{0D108BD9-81ED-4DB2-BD59-A6C34878D82A}">
                    <a16:rowId xmlns:a16="http://schemas.microsoft.com/office/drawing/2014/main" val="2366577123"/>
                  </a:ext>
                </a:extLst>
              </a:tr>
              <a:tr h="116666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breakfast=cereal,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cuisine=</a:t>
                      </a:r>
                      <a:r>
                        <a:rPr lang="en-US" sz="1600" dirty="0" err="1">
                          <a:effectLst/>
                        </a:rPr>
                        <a:t>american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</a:p>
                    <a:p>
                      <a:r>
                        <a:rPr lang="en-US" sz="1600" dirty="0" err="1">
                          <a:effectLst/>
                        </a:rPr>
                        <a:t>eating_out</a:t>
                      </a:r>
                      <a:r>
                        <a:rPr lang="en-US" sz="1600" dirty="0">
                          <a:effectLst/>
                        </a:rPr>
                        <a:t>=1-2 times, exercise=everyday, </a:t>
                      </a:r>
                      <a:r>
                        <a:rPr lang="en-US" sz="1600" dirty="0" err="1">
                          <a:effectLst/>
                        </a:rPr>
                        <a:t>parents_cook</a:t>
                      </a:r>
                      <a:r>
                        <a:rPr lang="en-US" sz="1600" dirty="0">
                          <a:effectLst/>
                        </a:rPr>
                        <a:t>=almost everyday, sports=yes</a:t>
                      </a:r>
                      <a:endParaRPr lang="en-US" sz="1500" dirty="0"/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0.104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0.7647</a:t>
                      </a:r>
                    </a:p>
                  </a:txBody>
                  <a:tcPr marL="78423" marR="78423" marT="39212" marB="39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1.9118</a:t>
                      </a:r>
                    </a:p>
                  </a:txBody>
                  <a:tcPr marL="78423" marR="78423" marT="39212" marB="39212"/>
                </a:tc>
                <a:extLst>
                  <a:ext uri="{0D108BD9-81ED-4DB2-BD59-A6C34878D82A}">
                    <a16:rowId xmlns:a16="http://schemas.microsoft.com/office/drawing/2014/main" val="778785862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30E70D-057C-4774-8BEC-94831A83551F}"/>
              </a:ext>
            </a:extLst>
          </p:cNvPr>
          <p:cNvSpPr txBox="1">
            <a:spLocks/>
          </p:cNvSpPr>
          <p:nvPr/>
        </p:nvSpPr>
        <p:spPr>
          <a:xfrm>
            <a:off x="402336" y="3682069"/>
            <a:ext cx="2743200" cy="117515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Metrics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Low Support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Lift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39CA45-2C3D-44C6-96FA-8F828206BE69}"/>
              </a:ext>
            </a:extLst>
          </p:cNvPr>
          <p:cNvSpPr txBox="1">
            <a:spLocks/>
          </p:cNvSpPr>
          <p:nvPr/>
        </p:nvSpPr>
        <p:spPr>
          <a:xfrm>
            <a:off x="401638" y="5092117"/>
            <a:ext cx="2743200" cy="12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Foundation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Subdivide the Data</a:t>
            </a:r>
          </a:p>
        </p:txBody>
      </p:sp>
    </p:spTree>
    <p:extLst>
      <p:ext uri="{BB962C8B-B14F-4D97-AF65-F5344CB8AC3E}">
        <p14:creationId xmlns:p14="http://schemas.microsoft.com/office/powerpoint/2010/main" val="185611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4C221-F9CA-416A-B903-9F6BAF52AA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86433" y="726347"/>
            <a:ext cx="7823200" cy="586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343E0B-AE31-4615-8A72-D47733D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6D08-77A3-4485-8C16-2F228B60BA48}"/>
              </a:ext>
            </a:extLst>
          </p:cNvPr>
          <p:cNvSpPr txBox="1"/>
          <p:nvPr/>
        </p:nvSpPr>
        <p:spPr>
          <a:xfrm>
            <a:off x="6834114" y="199382"/>
            <a:ext cx="192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</a:t>
            </a:r>
            <a:r>
              <a:rPr lang="en-US" dirty="0"/>
              <a:t> </a:t>
            </a:r>
            <a:r>
              <a:rPr lang="en-US" b="1" dirty="0"/>
              <a:t>Cluster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F5ED89-2F2D-4A5D-B627-9258F6F766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1638" y="1600200"/>
            <a:ext cx="2743200" cy="121011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b="1" dirty="0"/>
              <a:t>Finding &amp; Analysis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Exercise has the best clustering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5E6A34-B33C-4104-A6A9-C367825285DD}"/>
              </a:ext>
            </a:extLst>
          </p:cNvPr>
          <p:cNvSpPr txBox="1">
            <a:spLocks/>
          </p:cNvSpPr>
          <p:nvPr/>
        </p:nvSpPr>
        <p:spPr>
          <a:xfrm>
            <a:off x="401638" y="2883464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306F63-C5EA-4BE8-AAD0-4A2171AD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06684"/>
              </p:ext>
            </p:extLst>
          </p:nvPr>
        </p:nvGraphicFramePr>
        <p:xfrm>
          <a:off x="590690" y="3429000"/>
          <a:ext cx="2365096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5497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436227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607F079-A8E5-4FBF-B5B7-BF472418816D}"/>
              </a:ext>
            </a:extLst>
          </p:cNvPr>
          <p:cNvSpPr txBox="1">
            <a:spLocks/>
          </p:cNvSpPr>
          <p:nvPr/>
        </p:nvSpPr>
        <p:spPr>
          <a:xfrm>
            <a:off x="401638" y="5092117"/>
            <a:ext cx="2743200" cy="15016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accurate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 Separating the Clusters Correctly</a:t>
            </a:r>
          </a:p>
        </p:txBody>
      </p:sp>
    </p:spTree>
    <p:extLst>
      <p:ext uri="{BB962C8B-B14F-4D97-AF65-F5344CB8AC3E}">
        <p14:creationId xmlns:p14="http://schemas.microsoft.com/office/powerpoint/2010/main" val="31432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E2906-D5F8-4CE5-B2F9-B5EF57D195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11600" y="748718"/>
            <a:ext cx="7823200" cy="586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E62104-3B1E-4B55-BF95-A13B9173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78E0-E9AD-4B3D-A169-03EB227FE0F7}"/>
              </a:ext>
            </a:extLst>
          </p:cNvPr>
          <p:cNvSpPr txBox="1"/>
          <p:nvPr/>
        </p:nvSpPr>
        <p:spPr>
          <a:xfrm>
            <a:off x="6525767" y="241882"/>
            <a:ext cx="259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Data Decision Tree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E9817B2-2E5D-414D-9958-A164FEF6DAC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1638" y="1600200"/>
            <a:ext cx="2743200" cy="1143000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b="1" dirty="0"/>
              <a:t>Finding &amp; Analysis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Exercising everyday or almost everyday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7F8E82-7C23-4B5D-AEEC-139EFF896EB9}"/>
              </a:ext>
            </a:extLst>
          </p:cNvPr>
          <p:cNvSpPr txBox="1">
            <a:spLocks/>
          </p:cNvSpPr>
          <p:nvPr/>
        </p:nvSpPr>
        <p:spPr>
          <a:xfrm>
            <a:off x="401638" y="2987181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C57278-EA77-4F35-B3BF-5A4B35DF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556"/>
              </p:ext>
            </p:extLst>
          </p:nvPr>
        </p:nvGraphicFramePr>
        <p:xfrm>
          <a:off x="590690" y="3429000"/>
          <a:ext cx="236509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3565981763"/>
                    </a:ext>
                  </a:extLst>
                </a:gridCol>
                <a:gridCol w="1056250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275201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298134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294356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pred</a:t>
                      </a:r>
                      <a:r>
                        <a:rPr lang="en-US" sz="1100" dirty="0"/>
                        <a:t>ict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4C4706-3CB9-4EE7-A60B-C3718C311572}"/>
              </a:ext>
            </a:extLst>
          </p:cNvPr>
          <p:cNvSpPr txBox="1">
            <a:spLocks/>
          </p:cNvSpPr>
          <p:nvPr/>
        </p:nvSpPr>
        <p:spPr>
          <a:xfrm>
            <a:off x="401638" y="5285065"/>
            <a:ext cx="2743200" cy="121011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= 0.583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Follows Exercise Theme</a:t>
            </a:r>
          </a:p>
        </p:txBody>
      </p:sp>
    </p:spTree>
    <p:extLst>
      <p:ext uri="{BB962C8B-B14F-4D97-AF65-F5344CB8AC3E}">
        <p14:creationId xmlns:p14="http://schemas.microsoft.com/office/powerpoint/2010/main" val="28471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89496-8DE3-43E5-8475-97CC42F3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83" y="304710"/>
            <a:ext cx="5386917" cy="838200"/>
          </a:xfrm>
        </p:spPr>
        <p:txBody>
          <a:bodyPr/>
          <a:lstStyle/>
          <a:p>
            <a:r>
              <a:rPr lang="en-US" sz="3600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6001-3E3D-4EE3-95CC-8D92C56A1C2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24794"/>
            <a:ext cx="5384800" cy="1392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Finding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Eating Habits (Nutrition Habits) Performed Best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Upbringing was Second Best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8CA94-B661-4517-93FD-520A76034C4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97600" y="304710"/>
            <a:ext cx="5386917" cy="838200"/>
          </a:xfrm>
        </p:spPr>
        <p:txBody>
          <a:bodyPr/>
          <a:lstStyle/>
          <a:p>
            <a:r>
              <a:rPr lang="en-US" sz="3600" dirty="0"/>
              <a:t>SVM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6819EF8-F38E-4BA7-801D-9F8D6C82B716}"/>
              </a:ext>
            </a:extLst>
          </p:cNvPr>
          <p:cNvSpPr txBox="1">
            <a:spLocks/>
          </p:cNvSpPr>
          <p:nvPr/>
        </p:nvSpPr>
        <p:spPr>
          <a:xfrm>
            <a:off x="607483" y="2819401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3270C3-F1AE-4F2D-99B5-912C625D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852"/>
              </p:ext>
            </p:extLst>
          </p:nvPr>
        </p:nvGraphicFramePr>
        <p:xfrm>
          <a:off x="796535" y="3261220"/>
          <a:ext cx="236509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6313">
                  <a:extLst>
                    <a:ext uri="{9D8B030D-6E8A-4147-A177-3AD203B41FA5}">
                      <a16:colId xmlns:a16="http://schemas.microsoft.com/office/drawing/2014/main" val="13793717"/>
                    </a:ext>
                  </a:extLst>
                </a:gridCol>
                <a:gridCol w="1111093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275201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298134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294356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 rowSpan="4">
                  <a:txBody>
                    <a:bodyPr/>
                    <a:lstStyle/>
                    <a:p>
                      <a:r>
                        <a:rPr lang="en-US" sz="900" dirty="0"/>
                        <a:t>pred</a:t>
                      </a:r>
                      <a:r>
                        <a:rPr lang="en-US" sz="1000" dirty="0"/>
                        <a:t>ict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77C5AD3-CCC1-4D08-BAFE-75F44545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24" y="2958098"/>
            <a:ext cx="2458160" cy="184362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FDACCE-EB17-48D8-A9A8-EE37984FA40E}"/>
              </a:ext>
            </a:extLst>
          </p:cNvPr>
          <p:cNvSpPr txBox="1">
            <a:spLocks/>
          </p:cNvSpPr>
          <p:nvPr/>
        </p:nvSpPr>
        <p:spPr>
          <a:xfrm>
            <a:off x="607483" y="5142450"/>
            <a:ext cx="5384800" cy="12337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= 0.667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8CA4E4-6C4E-4792-B1AD-C5FAD82F0E71}"/>
              </a:ext>
            </a:extLst>
          </p:cNvPr>
          <p:cNvSpPr txBox="1">
            <a:spLocks/>
          </p:cNvSpPr>
          <p:nvPr/>
        </p:nvSpPr>
        <p:spPr>
          <a:xfrm>
            <a:off x="6198658" y="1224794"/>
            <a:ext cx="5384800" cy="13925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7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Char char="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b="1" dirty="0"/>
              <a:t>Finding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Eating Habits (Nutrition Habits) Performed Best</a:t>
            </a:r>
          </a:p>
          <a:p>
            <a:pPr marL="0" indent="0">
              <a:buFont typeface="Wingdings 2"/>
              <a:buNone/>
            </a:pPr>
            <a:endParaRPr lang="en-US" sz="20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6D32F45-06F5-4AB4-A594-DD4674F091AD}"/>
              </a:ext>
            </a:extLst>
          </p:cNvPr>
          <p:cNvSpPr txBox="1">
            <a:spLocks/>
          </p:cNvSpPr>
          <p:nvPr/>
        </p:nvSpPr>
        <p:spPr>
          <a:xfrm>
            <a:off x="6197600" y="2819401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C5ABF3D-5F37-46EE-A56E-821F475D4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75240"/>
              </p:ext>
            </p:extLst>
          </p:nvPr>
        </p:nvGraphicFramePr>
        <p:xfrm>
          <a:off x="6386652" y="3261220"/>
          <a:ext cx="236509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6313">
                  <a:extLst>
                    <a:ext uri="{9D8B030D-6E8A-4147-A177-3AD203B41FA5}">
                      <a16:colId xmlns:a16="http://schemas.microsoft.com/office/drawing/2014/main" val="13793717"/>
                    </a:ext>
                  </a:extLst>
                </a:gridCol>
                <a:gridCol w="1111093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275201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298134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294356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 rowSpan="4">
                  <a:txBody>
                    <a:bodyPr/>
                    <a:lstStyle/>
                    <a:p>
                      <a:r>
                        <a:rPr lang="en-US" sz="900" dirty="0"/>
                        <a:t>pred</a:t>
                      </a:r>
                      <a:r>
                        <a:rPr lang="en-US" sz="1000" dirty="0"/>
                        <a:t>ict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1A6D26C-30A3-4E93-9F13-106A2CDE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05" y="2929413"/>
            <a:ext cx="2534653" cy="190099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741F94C-FD7F-4815-9536-B1EA664A53D4}"/>
              </a:ext>
            </a:extLst>
          </p:cNvPr>
          <p:cNvSpPr txBox="1">
            <a:spLocks/>
          </p:cNvSpPr>
          <p:nvPr/>
        </p:nvSpPr>
        <p:spPr>
          <a:xfrm>
            <a:off x="6196299" y="5142450"/>
            <a:ext cx="5384800" cy="12337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= 0.667</a:t>
            </a:r>
          </a:p>
        </p:txBody>
      </p:sp>
    </p:spTree>
    <p:extLst>
      <p:ext uri="{BB962C8B-B14F-4D97-AF65-F5344CB8AC3E}">
        <p14:creationId xmlns:p14="http://schemas.microsoft.com/office/powerpoint/2010/main" val="20142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4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89496-8DE3-43E5-8475-97CC42F3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83" y="304710"/>
            <a:ext cx="5386917" cy="838200"/>
          </a:xfrm>
        </p:spPr>
        <p:txBody>
          <a:bodyPr/>
          <a:lstStyle/>
          <a:p>
            <a:r>
              <a:rPr lang="en-US" sz="3600" dirty="0"/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8CA94-B661-4517-93FD-520A76034C4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97600" y="304710"/>
            <a:ext cx="5386917" cy="838200"/>
          </a:xfrm>
        </p:spPr>
        <p:txBody>
          <a:bodyPr/>
          <a:lstStyle/>
          <a:p>
            <a:r>
              <a:rPr lang="en-US" sz="3600" dirty="0" err="1"/>
              <a:t>kNN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E4617-41D7-4B0D-89FB-56618BC1A607}"/>
              </a:ext>
            </a:extLst>
          </p:cNvPr>
          <p:cNvSpPr txBox="1">
            <a:spLocks/>
          </p:cNvSpPr>
          <p:nvPr/>
        </p:nvSpPr>
        <p:spPr>
          <a:xfrm>
            <a:off x="609600" y="1224794"/>
            <a:ext cx="5384800" cy="13925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7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Char char="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b="1" dirty="0"/>
              <a:t>Finding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Life Rewarding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</a:t>
            </a:r>
          </a:p>
          <a:p>
            <a:pPr marL="0" indent="0">
              <a:buFont typeface="Wingdings 2"/>
              <a:buNone/>
            </a:pPr>
            <a:endParaRPr lang="en-US" sz="20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0ABB3E-DE7B-427D-92D6-793FDE6FD283}"/>
              </a:ext>
            </a:extLst>
          </p:cNvPr>
          <p:cNvSpPr txBox="1">
            <a:spLocks/>
          </p:cNvSpPr>
          <p:nvPr/>
        </p:nvSpPr>
        <p:spPr>
          <a:xfrm>
            <a:off x="607483" y="2819401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C19150-0062-4143-AD4E-17FA3D4BC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75507"/>
              </p:ext>
            </p:extLst>
          </p:nvPr>
        </p:nvGraphicFramePr>
        <p:xfrm>
          <a:off x="796535" y="3261220"/>
          <a:ext cx="236509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6313">
                  <a:extLst>
                    <a:ext uri="{9D8B030D-6E8A-4147-A177-3AD203B41FA5}">
                      <a16:colId xmlns:a16="http://schemas.microsoft.com/office/drawing/2014/main" val="13793717"/>
                    </a:ext>
                  </a:extLst>
                </a:gridCol>
                <a:gridCol w="1111093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275201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298134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294356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 rowSpan="4">
                  <a:txBody>
                    <a:bodyPr/>
                    <a:lstStyle/>
                    <a:p>
                      <a:r>
                        <a:rPr lang="en-US" sz="900" dirty="0"/>
                        <a:t>pred</a:t>
                      </a:r>
                      <a:r>
                        <a:rPr lang="en-US" sz="1000" dirty="0"/>
                        <a:t>ict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4FECAB-4872-4D87-89E7-EF12A82E5442}"/>
              </a:ext>
            </a:extLst>
          </p:cNvPr>
          <p:cNvSpPr txBox="1">
            <a:spLocks/>
          </p:cNvSpPr>
          <p:nvPr/>
        </p:nvSpPr>
        <p:spPr>
          <a:xfrm>
            <a:off x="607483" y="5142450"/>
            <a:ext cx="5384800" cy="12337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= 0.500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Results from Previous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5CC23-AB33-47BF-BB34-09C2EA8A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3" y="2927408"/>
            <a:ext cx="2540000" cy="1905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934127-06ED-438A-BDDF-CF9C2FDAFEB0}"/>
              </a:ext>
            </a:extLst>
          </p:cNvPr>
          <p:cNvSpPr txBox="1">
            <a:spLocks/>
          </p:cNvSpPr>
          <p:nvPr/>
        </p:nvSpPr>
        <p:spPr>
          <a:xfrm>
            <a:off x="6199717" y="1224794"/>
            <a:ext cx="5384800" cy="13925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7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Char char="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b="1" dirty="0"/>
              <a:t>Finding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 Performed Best</a:t>
            </a:r>
          </a:p>
          <a:p>
            <a:pPr marL="0" indent="0">
              <a:buFont typeface="Wingdings 2"/>
              <a:buNone/>
            </a:pPr>
            <a:endParaRPr lang="en-US" sz="2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E900FB0-1CC0-4030-B6DF-4A0F853B4AAE}"/>
              </a:ext>
            </a:extLst>
          </p:cNvPr>
          <p:cNvSpPr txBox="1">
            <a:spLocks/>
          </p:cNvSpPr>
          <p:nvPr/>
        </p:nvSpPr>
        <p:spPr>
          <a:xfrm>
            <a:off x="6197600" y="2819401"/>
            <a:ext cx="2743200" cy="2121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Results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7C2489-AF3F-4034-B6D7-4DA8FCA0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26796"/>
              </p:ext>
            </p:extLst>
          </p:nvPr>
        </p:nvGraphicFramePr>
        <p:xfrm>
          <a:off x="6386652" y="3261220"/>
          <a:ext cx="236509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6313">
                  <a:extLst>
                    <a:ext uri="{9D8B030D-6E8A-4147-A177-3AD203B41FA5}">
                      <a16:colId xmlns:a16="http://schemas.microsoft.com/office/drawing/2014/main" val="13793717"/>
                    </a:ext>
                  </a:extLst>
                </a:gridCol>
                <a:gridCol w="1111093">
                  <a:extLst>
                    <a:ext uri="{9D8B030D-6E8A-4147-A177-3AD203B41FA5}">
                      <a16:colId xmlns:a16="http://schemas.microsoft.com/office/drawing/2014/main" val="2471587588"/>
                    </a:ext>
                  </a:extLst>
                </a:gridCol>
                <a:gridCol w="275201">
                  <a:extLst>
                    <a:ext uri="{9D8B030D-6E8A-4147-A177-3AD203B41FA5}">
                      <a16:colId xmlns:a16="http://schemas.microsoft.com/office/drawing/2014/main" val="1299828812"/>
                    </a:ext>
                  </a:extLst>
                </a:gridCol>
                <a:gridCol w="298134">
                  <a:extLst>
                    <a:ext uri="{9D8B030D-6E8A-4147-A177-3AD203B41FA5}">
                      <a16:colId xmlns:a16="http://schemas.microsoft.com/office/drawing/2014/main" val="1908777984"/>
                    </a:ext>
                  </a:extLst>
                </a:gridCol>
                <a:gridCol w="294356">
                  <a:extLst>
                    <a:ext uri="{9D8B030D-6E8A-4147-A177-3AD203B41FA5}">
                      <a16:colId xmlns:a16="http://schemas.microsoft.com/office/drawing/2014/main" val="3924038626"/>
                    </a:ext>
                  </a:extLst>
                </a:gridCol>
              </a:tblGrid>
              <a:tr h="293789">
                <a:tc rowSpan="4">
                  <a:txBody>
                    <a:bodyPr/>
                    <a:lstStyle/>
                    <a:p>
                      <a:r>
                        <a:rPr lang="en-US" sz="900" dirty="0"/>
                        <a:t>pred</a:t>
                      </a:r>
                      <a:r>
                        <a:rPr lang="en-US" sz="1000" dirty="0"/>
                        <a:t>ict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3998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820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6895"/>
                  </a:ext>
                </a:extLst>
              </a:tr>
              <a:tr h="293789">
                <a:tc vMerge="1">
                  <a:txBody>
                    <a:bodyPr/>
                    <a:lstStyle/>
                    <a:p>
                      <a:pPr marL="0" algn="l" rtl="0" eaLnBrk="1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7046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3A0F7E-A822-447F-B200-D6D8B4D8997A}"/>
              </a:ext>
            </a:extLst>
          </p:cNvPr>
          <p:cNvSpPr txBox="1">
            <a:spLocks/>
          </p:cNvSpPr>
          <p:nvPr/>
        </p:nvSpPr>
        <p:spPr>
          <a:xfrm>
            <a:off x="6197600" y="5142450"/>
            <a:ext cx="5384800" cy="12337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tIns="45720" bIns="45720" anchor="t" anchorCtr="0">
            <a:normAutofit/>
          </a:bodyPr>
          <a:lstStyle>
            <a:lvl1pPr marL="0" indent="0" algn="l" rtl="0" eaLnBrk="1" latinLnBrk="0" hangingPunct="1">
              <a:lnSpc>
                <a:spcPts val="24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Wingdings 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85000"/>
              <a:buFont typeface="Wingdings 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= 0.500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Results from Previous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A379D-C3C7-4844-8FA3-B744263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17" y="2930838"/>
            <a:ext cx="2535426" cy="19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595F-9F2D-4912-ADB5-AA3FC66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B16976-09DC-4D6E-B25B-BA850F80341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5372823"/>
              </p:ext>
            </p:extLst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CFDCCF3-2C79-4DBC-893B-7B0DA3F60F10}"/>
              </a:ext>
            </a:extLst>
          </p:cNvPr>
          <p:cNvSpPr/>
          <p:nvPr/>
        </p:nvSpPr>
        <p:spPr>
          <a:xfrm>
            <a:off x="8925886" y="1524000"/>
            <a:ext cx="2810311" cy="1578763"/>
          </a:xfrm>
          <a:prstGeom prst="cloudCallout">
            <a:avLst>
              <a:gd name="adj1" fmla="val -53170"/>
              <a:gd name="adj2" fmla="val 62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Dieting and Nutrition Habits</a:t>
            </a:r>
          </a:p>
        </p:txBody>
      </p:sp>
    </p:spTree>
    <p:extLst>
      <p:ext uri="{BB962C8B-B14F-4D97-AF65-F5344CB8AC3E}">
        <p14:creationId xmlns:p14="http://schemas.microsoft.com/office/powerpoint/2010/main" val="32031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FFFFF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</Template>
  <TotalTime>2539</TotalTime>
  <Words>386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Wingdings</vt:lpstr>
      <vt:lpstr>Wingdings 2</vt:lpstr>
      <vt:lpstr>Currency</vt:lpstr>
      <vt:lpstr>Exploration into Feeling Healthy</vt:lpstr>
      <vt:lpstr>What impacts feeling healthy: Exercise, Upbringing, or eating habits?</vt:lpstr>
      <vt:lpstr>Data</vt:lpstr>
      <vt:lpstr>Association Rules Mining</vt:lpstr>
      <vt:lpstr>Clustering</vt:lpstr>
      <vt:lpstr>Decision Tree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into Feeling Healthy</dc:title>
  <dc:creator>Christina L</dc:creator>
  <cp:lastModifiedBy>Christina L</cp:lastModifiedBy>
  <cp:revision>1</cp:revision>
  <dcterms:created xsi:type="dcterms:W3CDTF">2018-09-21T22:07:40Z</dcterms:created>
  <dcterms:modified xsi:type="dcterms:W3CDTF">2018-09-23T17:11:44Z</dcterms:modified>
</cp:coreProperties>
</file>