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5"/>
    <p:restoredTop sz="94643"/>
  </p:normalViewPr>
  <p:slideViewPr>
    <p:cSldViewPr snapToGrid="0" snapToObjects="1">
      <p:cViewPr>
        <p:scale>
          <a:sx n="64" d="100"/>
          <a:sy n="64" d="100"/>
        </p:scale>
        <p:origin x="4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273F6-BFB0-6541-BCDF-C32CA42EFF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690EA7-79ED-FC45-8BAF-69DF603C0B9E}">
      <dgm:prSet phldrT="[Text]"/>
      <dgm:spPr/>
      <dgm:t>
        <a:bodyPr/>
        <a:lstStyle/>
        <a:p>
          <a:r>
            <a:rPr lang="en-US" dirty="0"/>
            <a:t>Data exploration (data type, validity of data)</a:t>
          </a:r>
        </a:p>
      </dgm:t>
    </dgm:pt>
    <dgm:pt modelId="{B3410CCC-AB15-9544-A6F4-A507E211DBBB}" type="parTrans" cxnId="{F5986FDF-57EB-884B-8F89-CF456D15F460}">
      <dgm:prSet/>
      <dgm:spPr/>
      <dgm:t>
        <a:bodyPr/>
        <a:lstStyle/>
        <a:p>
          <a:endParaRPr lang="en-US"/>
        </a:p>
      </dgm:t>
    </dgm:pt>
    <dgm:pt modelId="{F07D6DAF-BFA8-0848-B108-17824AE0AD64}" type="sibTrans" cxnId="{F5986FDF-57EB-884B-8F89-CF456D15F460}">
      <dgm:prSet/>
      <dgm:spPr/>
      <dgm:t>
        <a:bodyPr/>
        <a:lstStyle/>
        <a:p>
          <a:endParaRPr lang="en-US"/>
        </a:p>
      </dgm:t>
    </dgm:pt>
    <dgm:pt modelId="{896CCA40-9CFF-D94D-9521-6F9321B6113B}">
      <dgm:prSet phldrT="[Text]"/>
      <dgm:spPr/>
      <dgm:t>
        <a:bodyPr/>
        <a:lstStyle/>
        <a:p>
          <a:r>
            <a:rPr lang="en-US" dirty="0"/>
            <a:t>Data Processing (remove n/a columns and convert categorical variables)</a:t>
          </a:r>
        </a:p>
      </dgm:t>
    </dgm:pt>
    <dgm:pt modelId="{3892F04E-BFEB-904C-A497-E922DF2FC25F}" type="parTrans" cxnId="{78D8B94B-4C52-9D4D-BD78-CD2A5B929E15}">
      <dgm:prSet/>
      <dgm:spPr/>
      <dgm:t>
        <a:bodyPr/>
        <a:lstStyle/>
        <a:p>
          <a:endParaRPr lang="en-US"/>
        </a:p>
      </dgm:t>
    </dgm:pt>
    <dgm:pt modelId="{F571BAC7-F394-B844-9E3D-02EB909C34C6}" type="sibTrans" cxnId="{78D8B94B-4C52-9D4D-BD78-CD2A5B929E15}">
      <dgm:prSet/>
      <dgm:spPr/>
      <dgm:t>
        <a:bodyPr/>
        <a:lstStyle/>
        <a:p>
          <a:endParaRPr lang="en-US"/>
        </a:p>
      </dgm:t>
    </dgm:pt>
    <dgm:pt modelId="{671AFBE5-DB23-314C-A039-7F68EFDED23F}">
      <dgm:prSet phldrT="[Text]"/>
      <dgm:spPr/>
      <dgm:t>
        <a:bodyPr/>
        <a:lstStyle/>
        <a:p>
          <a:r>
            <a:rPr lang="en-US" dirty="0"/>
            <a:t>Modelling and Tweaking Parameters</a:t>
          </a:r>
        </a:p>
      </dgm:t>
    </dgm:pt>
    <dgm:pt modelId="{729ADCFF-DD2C-CC45-AD4D-C4DF702F1594}" type="parTrans" cxnId="{061C4B20-B11A-0F49-8F20-60B5C27AABC1}">
      <dgm:prSet/>
      <dgm:spPr/>
      <dgm:t>
        <a:bodyPr/>
        <a:lstStyle/>
        <a:p>
          <a:endParaRPr lang="en-US"/>
        </a:p>
      </dgm:t>
    </dgm:pt>
    <dgm:pt modelId="{48C8D564-61EF-6C48-A745-EFF672638B98}" type="sibTrans" cxnId="{061C4B20-B11A-0F49-8F20-60B5C27AABC1}">
      <dgm:prSet/>
      <dgm:spPr/>
      <dgm:t>
        <a:bodyPr/>
        <a:lstStyle/>
        <a:p>
          <a:endParaRPr lang="en-US"/>
        </a:p>
      </dgm:t>
    </dgm:pt>
    <dgm:pt modelId="{2A4C8A2F-4211-8248-94B2-3F5092311719}" type="pres">
      <dgm:prSet presAssocID="{D03273F6-BFB0-6541-BCDF-C32CA42EFF30}" presName="Name0" presStyleCnt="0">
        <dgm:presLayoutVars>
          <dgm:dir/>
          <dgm:animLvl val="lvl"/>
          <dgm:resizeHandles val="exact"/>
        </dgm:presLayoutVars>
      </dgm:prSet>
      <dgm:spPr/>
    </dgm:pt>
    <dgm:pt modelId="{14F06E3B-060E-AA45-8896-87011A0C3D7B}" type="pres">
      <dgm:prSet presAssocID="{33690EA7-79ED-FC45-8BAF-69DF603C0B9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0DBCAF2-1A96-4940-B78D-CBF2CD2A368A}" type="pres">
      <dgm:prSet presAssocID="{F07D6DAF-BFA8-0848-B108-17824AE0AD64}" presName="parTxOnlySpace" presStyleCnt="0"/>
      <dgm:spPr/>
    </dgm:pt>
    <dgm:pt modelId="{49B8CDAF-737E-3344-B060-247CCB8CBDE2}" type="pres">
      <dgm:prSet presAssocID="{896CCA40-9CFF-D94D-9521-6F9321B6113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B877A8A-7A52-544B-897D-4126ED0ACE9B}" type="pres">
      <dgm:prSet presAssocID="{F571BAC7-F394-B844-9E3D-02EB909C34C6}" presName="parTxOnlySpace" presStyleCnt="0"/>
      <dgm:spPr/>
    </dgm:pt>
    <dgm:pt modelId="{D68C06E3-AD0A-4A40-AFCC-383585741182}" type="pres">
      <dgm:prSet presAssocID="{671AFBE5-DB23-314C-A039-7F68EFDED23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61C4B20-B11A-0F49-8F20-60B5C27AABC1}" srcId="{D03273F6-BFB0-6541-BCDF-C32CA42EFF30}" destId="{671AFBE5-DB23-314C-A039-7F68EFDED23F}" srcOrd="2" destOrd="0" parTransId="{729ADCFF-DD2C-CC45-AD4D-C4DF702F1594}" sibTransId="{48C8D564-61EF-6C48-A745-EFF672638B98}"/>
    <dgm:cxn modelId="{28FB6428-39D5-A04D-966B-7FBB47FCA21F}" type="presOf" srcId="{D03273F6-BFB0-6541-BCDF-C32CA42EFF30}" destId="{2A4C8A2F-4211-8248-94B2-3F5092311719}" srcOrd="0" destOrd="0" presId="urn:microsoft.com/office/officeart/2005/8/layout/chevron1"/>
    <dgm:cxn modelId="{37424736-D43D-D747-9D07-8FE631B630D0}" type="presOf" srcId="{33690EA7-79ED-FC45-8BAF-69DF603C0B9E}" destId="{14F06E3B-060E-AA45-8896-87011A0C3D7B}" srcOrd="0" destOrd="0" presId="urn:microsoft.com/office/officeart/2005/8/layout/chevron1"/>
    <dgm:cxn modelId="{78D8B94B-4C52-9D4D-BD78-CD2A5B929E15}" srcId="{D03273F6-BFB0-6541-BCDF-C32CA42EFF30}" destId="{896CCA40-9CFF-D94D-9521-6F9321B6113B}" srcOrd="1" destOrd="0" parTransId="{3892F04E-BFEB-904C-A497-E922DF2FC25F}" sibTransId="{F571BAC7-F394-B844-9E3D-02EB909C34C6}"/>
    <dgm:cxn modelId="{A4F926DC-29E7-4C49-A670-97C300CBA6DB}" type="presOf" srcId="{671AFBE5-DB23-314C-A039-7F68EFDED23F}" destId="{D68C06E3-AD0A-4A40-AFCC-383585741182}" srcOrd="0" destOrd="0" presId="urn:microsoft.com/office/officeart/2005/8/layout/chevron1"/>
    <dgm:cxn modelId="{F5986FDF-57EB-884B-8F89-CF456D15F460}" srcId="{D03273F6-BFB0-6541-BCDF-C32CA42EFF30}" destId="{33690EA7-79ED-FC45-8BAF-69DF603C0B9E}" srcOrd="0" destOrd="0" parTransId="{B3410CCC-AB15-9544-A6F4-A507E211DBBB}" sibTransId="{F07D6DAF-BFA8-0848-B108-17824AE0AD64}"/>
    <dgm:cxn modelId="{B491F9E3-15FF-8D47-A463-7A10F1A9AED7}" type="presOf" srcId="{896CCA40-9CFF-D94D-9521-6F9321B6113B}" destId="{49B8CDAF-737E-3344-B060-247CCB8CBDE2}" srcOrd="0" destOrd="0" presId="urn:microsoft.com/office/officeart/2005/8/layout/chevron1"/>
    <dgm:cxn modelId="{DA2B39E7-476D-5342-8B9C-619104826696}" type="presParOf" srcId="{2A4C8A2F-4211-8248-94B2-3F5092311719}" destId="{14F06E3B-060E-AA45-8896-87011A0C3D7B}" srcOrd="0" destOrd="0" presId="urn:microsoft.com/office/officeart/2005/8/layout/chevron1"/>
    <dgm:cxn modelId="{FE3A12C2-467C-8142-B8B6-C2407AB21DA0}" type="presParOf" srcId="{2A4C8A2F-4211-8248-94B2-3F5092311719}" destId="{20DBCAF2-1A96-4940-B78D-CBF2CD2A368A}" srcOrd="1" destOrd="0" presId="urn:microsoft.com/office/officeart/2005/8/layout/chevron1"/>
    <dgm:cxn modelId="{815341AD-59F6-A44C-92F8-86E14018552C}" type="presParOf" srcId="{2A4C8A2F-4211-8248-94B2-3F5092311719}" destId="{49B8CDAF-737E-3344-B060-247CCB8CBDE2}" srcOrd="2" destOrd="0" presId="urn:microsoft.com/office/officeart/2005/8/layout/chevron1"/>
    <dgm:cxn modelId="{7D9F25FF-0312-BC4A-AB5A-5CA3B7F3DE8C}" type="presParOf" srcId="{2A4C8A2F-4211-8248-94B2-3F5092311719}" destId="{1B877A8A-7A52-544B-897D-4126ED0ACE9B}" srcOrd="3" destOrd="0" presId="urn:microsoft.com/office/officeart/2005/8/layout/chevron1"/>
    <dgm:cxn modelId="{D3054A34-D2F6-3A4D-8CB0-1882E703F293}" type="presParOf" srcId="{2A4C8A2F-4211-8248-94B2-3F5092311719}" destId="{D68C06E3-AD0A-4A40-AFCC-38358574118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06E3B-060E-AA45-8896-87011A0C3D7B}">
      <dsp:nvSpPr>
        <dsp:cNvPr id="0" name=""/>
        <dsp:cNvSpPr/>
      </dsp:nvSpPr>
      <dsp:spPr>
        <a:xfrm>
          <a:off x="3189" y="1506473"/>
          <a:ext cx="3886429" cy="15545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exploration (data type, validity of data)</a:t>
          </a:r>
        </a:p>
      </dsp:txBody>
      <dsp:txXfrm>
        <a:off x="780475" y="1506473"/>
        <a:ext cx="2331858" cy="1554571"/>
      </dsp:txXfrm>
    </dsp:sp>
    <dsp:sp modelId="{49B8CDAF-737E-3344-B060-247CCB8CBDE2}">
      <dsp:nvSpPr>
        <dsp:cNvPr id="0" name=""/>
        <dsp:cNvSpPr/>
      </dsp:nvSpPr>
      <dsp:spPr>
        <a:xfrm>
          <a:off x="3500976" y="1506473"/>
          <a:ext cx="3886429" cy="15545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Processing (remove n/a columns and convert categorical variables)</a:t>
          </a:r>
        </a:p>
      </dsp:txBody>
      <dsp:txXfrm>
        <a:off x="4278262" y="1506473"/>
        <a:ext cx="2331858" cy="1554571"/>
      </dsp:txXfrm>
    </dsp:sp>
    <dsp:sp modelId="{D68C06E3-AD0A-4A40-AFCC-383585741182}">
      <dsp:nvSpPr>
        <dsp:cNvPr id="0" name=""/>
        <dsp:cNvSpPr/>
      </dsp:nvSpPr>
      <dsp:spPr>
        <a:xfrm>
          <a:off x="6998762" y="1506473"/>
          <a:ext cx="3886429" cy="15545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Modelling and Tweaking Parameters</a:t>
          </a:r>
        </a:p>
      </dsp:txBody>
      <dsp:txXfrm>
        <a:off x="7776048" y="1506473"/>
        <a:ext cx="2331858" cy="1554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DA65-AE49-714D-AECB-1B3A0B615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77A1C-5B87-7E4D-BA2D-B60C07C1D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9431-750B-A34E-88A4-0A314F93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CBD3-D05A-754E-BE9D-55B7EA6211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352D3-7F09-7C40-A28B-7497BE2D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518E-2E5C-3C4B-A235-950BD16B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4C8-87A9-AF4B-9676-924FE5FF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5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3741-BF67-404D-9C4A-99D7A8B7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CD7C8-76C5-5E4A-9F48-5B244CD2B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C4F7-EA3A-7846-8945-6EE2539A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CBD3-D05A-754E-BE9D-55B7EA6211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88A-7F50-F645-AC51-F1231C71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E0579-A37F-1D43-99D4-DDC641F5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4C8-87A9-AF4B-9676-924FE5FF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0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2A66E-19FC-3144-80EC-92BF95587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27574-024B-AF43-97EE-E05548A48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208A5-E09F-9145-B905-8A55B0F0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CBD3-D05A-754E-BE9D-55B7EA6211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C0F92-A07B-6642-BFEC-B4A9C84E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CB8B1-F8CA-D540-A7B1-B2394DF3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4C8-87A9-AF4B-9676-924FE5FF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3874-5BAC-CE45-B97D-B8E4D453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5D06-A1F9-4745-8FA7-05C272EE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06DE7-29F3-F245-96BA-D56D764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CBD3-D05A-754E-BE9D-55B7EA6211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A566-7D9E-D94C-A801-D505D4A9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4203D-A044-1743-B2B1-693261FB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4C8-87A9-AF4B-9676-924FE5FF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CB5F-CF2D-1E4E-9901-DCED856F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866F7-5EAC-7E48-9BA8-D78E7D82C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C153-84BF-4542-BC81-69CA10D3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CBD3-D05A-754E-BE9D-55B7EA6211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33142-E04E-6640-94EB-502546E5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62B-0033-A44C-BFD8-EFED650D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4C8-87A9-AF4B-9676-924FE5FF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F0B0-70BA-D142-9A09-2146A7B4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0735-2E98-BC47-BE77-DB4FEE18A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DB3B7-6A0C-E940-8F2F-0D76A93BF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3FEDD-3F5E-9040-A0C2-CC306C9B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CBD3-D05A-754E-BE9D-55B7EA6211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C0C1D-39ED-E94A-BD55-B44B792B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679AD-837A-4F4F-A69A-86EC13E8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4C8-87A9-AF4B-9676-924FE5FF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E3D1-D2B7-9748-A065-729464D1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BA439-A87B-3E42-AC5B-D82AC912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489EC-7FD4-E841-B8AD-3B4D732CA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4A7B2-4665-2543-8A01-034BCA71A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C953A-539F-7947-9F10-8CAFD435C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787E0-4822-1044-A5E2-C8ABB27B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CBD3-D05A-754E-BE9D-55B7EA6211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C9914-A07D-614C-88BD-B6B97137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7B7F3-1E58-5441-803F-AF51D345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4C8-87A9-AF4B-9676-924FE5FF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0F0F-5D91-3843-BEC7-3004905E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DB16D-E975-914D-9D1E-50F2A826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CBD3-D05A-754E-BE9D-55B7EA6211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EB9D7-2422-5541-8006-5FA8D75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E0294-B482-F14B-AB36-FA61F5FA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4C8-87A9-AF4B-9676-924FE5FF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5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580D3-1BAA-524B-929C-EC5E5339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CBD3-D05A-754E-BE9D-55B7EA6211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F1C50-ED9F-C542-A735-99EA62DE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8D0CD-8600-424F-BFD9-4BD64F3D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4C8-87A9-AF4B-9676-924FE5FF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66D5-949D-CB4E-88F2-9D47DAEC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BB67-EA85-854D-9CF6-BCA04B474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15708-0162-ED43-96CA-141A6FF39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5AEBB-504F-E746-9559-7D6AD4A1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CBD3-D05A-754E-BE9D-55B7EA6211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AE162-3F38-1440-B8F4-AE83535D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5FABB-321E-0745-A93A-64B5253C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4C8-87A9-AF4B-9676-924FE5FF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9C6C-24CB-0D47-AB03-758E7149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AD588-197E-814A-8A8A-C7C5DF992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325A0-7E80-7F4C-8936-163002DD8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192A-8C90-3840-90A1-412FB93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CBD3-D05A-754E-BE9D-55B7EA6211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82A9B-658B-8D44-93FC-9CB453E6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367EF-45AA-5340-ABD8-C58AF718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C4C8-87A9-AF4B-9676-924FE5FF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6A546-0D09-1941-B4DC-80372F77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5E5AA-986B-6048-97E8-14B0A8AA0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0AC2-687C-5249-B414-CADAABCE9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CBD3-D05A-754E-BE9D-55B7EA6211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75052-3CCA-214D-AEEE-0227B4BD8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3E58-74D4-394A-8C22-B6ACEC00B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BC4C8-87A9-AF4B-9676-924FE5FF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6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B11CD3-93D4-414E-8443-30A3D92B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1" y="2089670"/>
            <a:ext cx="7199557" cy="4287825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AFC8273-2CB2-D949-9636-EB2F3174B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39992"/>
              </p:ext>
            </p:extLst>
          </p:nvPr>
        </p:nvGraphicFramePr>
        <p:xfrm>
          <a:off x="651809" y="-1138518"/>
          <a:ext cx="10888382" cy="4567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CF192A-3DA7-E047-A6F4-E8A06361A22B}"/>
              </a:ext>
            </a:extLst>
          </p:cNvPr>
          <p:cNvCxnSpPr/>
          <p:nvPr/>
        </p:nvCxnSpPr>
        <p:spPr>
          <a:xfrm>
            <a:off x="1513676" y="4944859"/>
            <a:ext cx="3209365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48C875-DEDC-404D-B4B1-48F1188DD42B}"/>
              </a:ext>
            </a:extLst>
          </p:cNvPr>
          <p:cNvSpPr txBox="1"/>
          <p:nvPr/>
        </p:nvSpPr>
        <p:spPr>
          <a:xfrm>
            <a:off x="2259677" y="5022248"/>
            <a:ext cx="25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8DF74C-3F5B-0C42-9D4D-BDA3BA4D4045}"/>
              </a:ext>
            </a:extLst>
          </p:cNvPr>
          <p:cNvCxnSpPr>
            <a:cxnSpLocks/>
          </p:cNvCxnSpPr>
          <p:nvPr/>
        </p:nvCxnSpPr>
        <p:spPr>
          <a:xfrm>
            <a:off x="4969192" y="4962332"/>
            <a:ext cx="229020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BEFE4F-000E-C542-A4C8-5B5D40BC01FB}"/>
              </a:ext>
            </a:extLst>
          </p:cNvPr>
          <p:cNvSpPr txBox="1"/>
          <p:nvPr/>
        </p:nvSpPr>
        <p:spPr>
          <a:xfrm>
            <a:off x="5681969" y="4980755"/>
            <a:ext cx="25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Model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A65988C-540B-6449-ABC3-FA3223A2B726}"/>
              </a:ext>
            </a:extLst>
          </p:cNvPr>
          <p:cNvSpPr txBox="1">
            <a:spLocks/>
          </p:cNvSpPr>
          <p:nvPr/>
        </p:nvSpPr>
        <p:spPr>
          <a:xfrm>
            <a:off x="8425405" y="2584548"/>
            <a:ext cx="2681909" cy="35763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Features: </a:t>
            </a:r>
          </a:p>
          <a:p>
            <a:r>
              <a:rPr lang="en-US" dirty="0">
                <a:solidFill>
                  <a:srgbClr val="FF0000"/>
                </a:solidFill>
              </a:rPr>
              <a:t>RATING</a:t>
            </a:r>
          </a:p>
          <a:p>
            <a:r>
              <a:rPr lang="en-US" dirty="0">
                <a:solidFill>
                  <a:srgbClr val="FF0000"/>
                </a:solidFill>
              </a:rPr>
              <a:t>LOCATION</a:t>
            </a:r>
          </a:p>
          <a:p>
            <a:r>
              <a:rPr lang="en-US" dirty="0">
                <a:solidFill>
                  <a:srgbClr val="FF0000"/>
                </a:solidFill>
              </a:rPr>
              <a:t>AVAILABILITY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GUESTS</a:t>
            </a:r>
          </a:p>
          <a:p>
            <a:r>
              <a:rPr lang="en-US" dirty="0">
                <a:solidFill>
                  <a:srgbClr val="FF0000"/>
                </a:solidFill>
              </a:rPr>
              <a:t>ROOM</a:t>
            </a:r>
          </a:p>
          <a:p>
            <a:r>
              <a:rPr lang="en-US" dirty="0">
                <a:solidFill>
                  <a:srgbClr val="FF0000"/>
                </a:solidFill>
              </a:rPr>
              <a:t>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5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Christina</dc:creator>
  <cp:lastModifiedBy>Zhang Christina</cp:lastModifiedBy>
  <cp:revision>5</cp:revision>
  <dcterms:created xsi:type="dcterms:W3CDTF">2018-11-27T23:51:23Z</dcterms:created>
  <dcterms:modified xsi:type="dcterms:W3CDTF">2018-11-28T00:38:58Z</dcterms:modified>
</cp:coreProperties>
</file>