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4" autoAdjust="0"/>
  </p:normalViewPr>
  <p:slideViewPr>
    <p:cSldViewPr snapToGrid="0">
      <p:cViewPr varScale="1">
        <p:scale>
          <a:sx n="101" d="100"/>
          <a:sy n="101" d="100"/>
        </p:scale>
        <p:origin x="183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5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ergelsonlab.com/media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mashingmagazine.com/2019/03/biometrics-neuro-measurements-user-testing/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faoYXcJFJ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atlantic.com/science/archive/2016/02/the-battle-over-bilingualism/462114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X9FLJ6WK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tlantic.com/education/archive/2016/12/how-to-predict-a-babys-first-word/510146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rstb.royalsocietypublishing.org/content/372/1711/20160055.abstract" TargetMode="External"/><Relationship Id="rId4" Type="http://schemas.openxmlformats.org/officeDocument/2006/relationships/hyperlink" Target="http://psych.indiana.edu/faculty/smith4.php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7d66cb1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7d66cb1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-deaf children: if no one speaks or uses sign language, they will invent their own sign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-more than 5k different languages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-children begin babbling ~7 months, a few meaningful words by 1st bday, multiword utterances ~age 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7d66cb1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7d66cb1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language is so universal, should be coded in our genes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language = studying the mind; behaviorist perspective is TERRIBLE (scathing review of Skinner et al.)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7d66cb1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7d66cb1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do people understand spoken &amp; written language? Process sounds, understand words, have conversations w/ each other,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do people produce language? Physical + mental processes involved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is language represented in the mind and brain? E.g., segmentation, connecting parts of stories,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do people learn language? I.e., the focus of the 2 papers read for 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Children nevertheless retain a high ability for learning languages: if a child acquires a 2</a:t>
            </a:r>
            <a:r>
              <a:rPr lang="en" baseline="30000"/>
              <a:t>nd</a:t>
            </a:r>
            <a:r>
              <a:rPr lang="en"/>
              <a:t> language (‘L2’) by the age of 7, their adult performance is indistinguishable from a native speaker.  The critical period during which language acquisition is particularly efficient lasts approximately until age 10, and declines steadily thereafter.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7d66cb1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7d66cb1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•Lexicon: all words a person understands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•Phonemes: shortest segments of speech that, if changed, changes the meaning of the 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•Morphemes: smallest units of language that has meaning or grammatical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7d66cb1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7d66cb1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Usually we’ll notice the white noise or cough but still report the sentence as though there was no interruption (i.e., our knowledge based on context)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Probably more difficult when just learning a language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7d66cb1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7d66cb16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“Did you” “Didja” “Dijoo”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-speech segmentation: our ability to perceive individual words even though there are no pauses between words in sound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 sounds are more likely to follow one another within a word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7d66cb1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7d66cb1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7d66cb1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7d66cb1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•Meaning dominance – The fact that some words are used more frequently than others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7d66cb1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7d66cb1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7d66cb1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7d66cb1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7d66cb1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7d66cb1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7d66cb1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7d66cb1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7d66cb1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7d66cb1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7d66cb1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7d66cb1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Governor, history vs. ewe, voluble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2nd list should have been easier - has a lot more high frequency words than List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regularities even in our language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7d66cb1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7d66cb1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7d66cb1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7d66cb1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•Semantics: meanings of words and sentences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•Syntax: rules for combining words into sentences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from Principles of Cognitive Neuroscience 2nd edition textbook, Purves et 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mention - is up here and + is down because sometimes weird ERP conventions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Noninvasive imaging studies of language have confirmed that the brain cares a lot about context in processing word stimuli. One well-described signature of contextual language processing is the N400 ERP component, a negative-going potential ~400ms after processing a contextually incongruous word (with respect to the preceding sentence context).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N400 amplitude seems to track the degree of semantic incongruency of a word from the preceding context, but it is not modulated by non-semantic (e.g. physical) changes in the presentation of verbal material.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7d66cb1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7d66cb1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Broca’s area: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-language production in the frontal lobe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-syntax (the structure of sentences)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-sometimes have difficulty understanding some types of sentences too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Wernicke’s area: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-language comprehension in the temporal lobe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-semantics (understanding meaning)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-unable to understand speech and writing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7d66cb16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87d66cb16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•Garden path sentences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–Sentences that begin by appearing to mean one thing, but then end up meaning something else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•Temporary ambiguity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–When the initial words are ambiguous, but the meaning is made clear by the end of the sentence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222222"/>
                </a:solidFill>
                <a:highlight>
                  <a:srgbClr val="FFFFFF"/>
                </a:highlight>
              </a:rPr>
              <a:t>The horse that was raced past the barn fell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7d66cb1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87d66cb1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7d66cb1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7d66cb1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•Coherence: representation of the text in one’s mind so that information from one part of the text can be related to information in another part of the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•Inference: readers create information during reading not explicitly stated in the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–Anaphoric: connecting objects/people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–Instrumental: tools or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–Causal: events in one clause caused by events in previous sentence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•Situation model: mental representation of what a text is about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–Represent events as if experiencing the situation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–Point of view of protagonist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•Physiology of simulations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–Approximately the same areas of the cortex are activated by actual movements and by reading related action words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–The activation is more extensive for actual movements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7d66cb1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7d66cb1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•Given-new contract: speaker constructs sentences so they include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–Given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–New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–New can then become given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•Syntactic coordination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–Using similar grammatical constructions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•Syntactic priming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–Production of a specific grammatical construction by one person increases chances other person will use that construction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–Reduces computational load in conversation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7d66cb1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7d66cb1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7d66cb1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7d66cb1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•Sapir-Whorf hypothesis: language influences thought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–Two cultures had differences in how participants responded to blue squares based on how they were categorized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•Differences in the way names were assigned to colors affect the ability to tell the difference between colors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7d66cb1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87d66cb1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https://bergelsonlab.com/media.html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typical eye-tracking: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https://www.smashingmagazine.com/2019/03/biometrics-neuro-measurements-user-testing/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-two main points are in the two figures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7d66cb16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7d66cb16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-sustained attention, joint attention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7d66cb1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7d66cb1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Nature Human Behaviour article: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https://t.co/faoYXcJFJX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 yong piece on billingual advantage, 3 years ago: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https://www.theatlantic.com/science/archive/2016/02/the-battle-over-bilingualism/462114/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7d66cb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87d66cb1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7d66cb1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7d66cb1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7d66cb1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7d66cb1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7d66cb16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7d66cb16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7d66cb1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87d66cb1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7d66cb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7d66cb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7d66cb1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7d66cb1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87d66cb1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87d66cb1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7d66cb1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7d66cb1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below in notes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7d66cb16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7d66cb16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below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7d66cb1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7d66cb1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below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years experience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7d66cb1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7d66cb1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7d66cb1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7d66cb1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7d66cb1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7d66cb1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https://www.youtube.com/watch?v=kbX9FLJ6WKw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Epilepsy patients: patients with intact speech who had electrodes temporarily implanted in their brains to map the source of their seizures in preparation for neurosurgery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7d66cb1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7d66cb1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https://www.theatlantic.com/education/archive/2016/12/how-to-predict-a-babys-first-word/510146/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Drawing on theories of statistical learning, IU researcher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Linda Smith</a:t>
            </a:r>
            <a:r>
              <a:rPr lang="en" dirty="0"/>
              <a:t> and colleagues found that the number of times an object enters an infant’s field of vision "tips the scales" in favor of associating certain words with certain objects.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research appears in the journal of the Royal Society Philosophical Transactions B</a:t>
            </a:r>
            <a:r>
              <a:rPr lang="en" dirty="0"/>
              <a:t> in a special issue on statistical learning.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7d66cb1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7d66cb1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generally….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•System of communication using sounds or symbols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•Express feelings, thoughts, ideas, and experiences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•Hierarchical 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–Components that can be combined to form larger units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•Governed by rules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–Specific ways components can be arranged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sections/health-shots/2019/04/24/716790281/decoded-brain-signals-could-give-voiceless-people-a-way-to-tal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heatlantic.com/education/archive/2016/12/how-to-predict-a-babys-first-word/510146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Rj1RWvIVI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bergelsonlab.com/bergelson-personal-page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sections/health-shots/2019/04/24/716790281/decoded-brain-signals-could-give-voiceless-people-a-way-to-tal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heatlantic.com/education/archive/2016/12/how-to-predict-a-babys-first-word/510146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SY102Participatio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PSY102MinutePaperMay28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sections/health-shots/2019/04/24/716790281/decoded-brain-signals-could-give-voiceless-people-a-way-to-tal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://www.youtube.com/watch?v=kbX9FLJ6WK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ve.com/video/58445/a-view-their-own-capturing-egocentric-view-infants-toddlers-with-he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PSY102: Introduction to Cognitive Psychology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ECEFD"/>
                </a:solidFill>
              </a:rPr>
              <a:t>Day 9 (05/28/19):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Is Universal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893700" y="1068800"/>
            <a:ext cx="7035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Deaf children invent sign language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All humans with normal capacities develop a language and learn to follow its complex rules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Language is universal across cultures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Language development is similar across cultures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Languages are “unique but the same”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Different words, sounds, and rules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have nouns, verbs, negatives, questions, past/present tense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Early Perspectives on Language</a:t>
            </a:r>
            <a:endParaRPr sz="3000"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870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B.F. Skinner (1957), </a:t>
            </a:r>
            <a:r>
              <a:rPr lang="en" sz="2400" i="1"/>
              <a:t>Verbal Behavior</a:t>
            </a:r>
            <a:endParaRPr sz="2400"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Language learned through reinforcement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Noam Chomsky (1957), </a:t>
            </a:r>
            <a:r>
              <a:rPr lang="en" sz="2400" i="1"/>
              <a:t>Syntactic Structures</a:t>
            </a:r>
            <a:endParaRPr sz="2400"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Human language: in the genes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Underlying basis of all language is similar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Children produce sentences they have never heard and that have never been reinforced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“I hate you, Mommy!”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Psycholinguistics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4848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humans acquire and process language?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Comprehension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Speech production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Representation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Acquisition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63" y="1625750"/>
            <a:ext cx="36480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Lexicon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E.g., Atlantic coverage of PNAS study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Phonemes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“C”[k] + “A”[æ] + “T”[t]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Cat -&gt; Mat; Cat -&gt; Cot; Cat -&gt; Cap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Morphemes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Truck: 1 morpheme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Bedroom: 2 morphemes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Perceiving Phonemes, Words, and Letters</a:t>
            </a:r>
            <a:endParaRPr sz="300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Phonemic restoration effect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Cough, white noise, etc. in the middle of hearing a sentence -- can you fill in the missing phoneme based on context &amp; the portion of a word you heard?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Top-down processing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Perceiving Phonemes, Words, and Letters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9008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</a:pPr>
            <a:r>
              <a:rPr lang="en"/>
              <a:t>Difficult to perceive isolated words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Context helps; “Did you” “Didja” “Dijioo”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</a:pPr>
            <a:r>
              <a:rPr lang="en"/>
              <a:t>Speech Segmentation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Breaking a stream of sounds into words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Context, Meaning, Sound &amp; Syntactic rules, Statistical learning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“I scream, you scream, we all scream for ice cream”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Perceiving Phonemes, Words, and Letters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9008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</a:pPr>
            <a:r>
              <a:rPr lang="en"/>
              <a:t>Word superiority effect: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Letters easier to recognize when in a word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Again, context matters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FORK, K, RFOK</a:t>
            </a:r>
            <a:endParaRPr/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Word, letter, nonword conditions</a:t>
            </a:r>
            <a:endParaRPr/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how quickly people identify one of the letters that was originally presented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Words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93700" y="12211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Word frequency effect: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Respond faster to high frequency words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Lexical decision task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Lexical Ambiguity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Words have &gt; 1 meaning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Context matters (meaning dominance)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River bank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First National bank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You can bank on 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Lexical Decision Task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Say “yes” aloud whenever you encounter a word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Raise your hand when you’ve gone through the entire list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Ready?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Gambastya, revery, voitle, chard, wefe, cratily, decoy, puldow, faflot, oriole, voluble, boovle, chalt, awry, signet, trave, crock, cryptic, ewe, himpola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&amp; 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565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LO1: Continue to build a supportive classroom culture &amp; discuss science communication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Handouts on Science Communication Elevator pitches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Determine components as a class for rubric on SciComm pitch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LO2: Define, identify, and apply previous constructs that we have discussed in class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Quiz on material covered since last quiz: multiple choice and short answer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LO3: Describe the basic fundamental principles of language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Discuss real-world implications of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language interventions</a:t>
            </a:r>
            <a:r>
              <a:rPr lang="en" sz="1400"/>
              <a:t>, language theories, and development (e.g.,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1400"/>
              <a:t>) as another subarea in psychology that interacts with cognitive psychology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Discuss Goldstein chapter 11 on language as well as recent language research from the SciAm article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LO4: Summarize and critically analyze academic journal articles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the language research as our background, we can now discuss the methodology used to infer cognition, language development, etc.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Lexical Decision Task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Say “yes” aloud whenever you encounter a word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Raise your hand when you’ve gone through the entire list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Ready?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Mulvow, governor, bless, tuglety, gare, relief, ruftily, history, pindle, develop, grdot, norve, busy, effort, garvola, match, sard, pleasant, coin, maisle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Debriefing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Were there some words that were easier to say “yes” to?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Think back to “perception”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Ambiguity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650900" y="4428925"/>
            <a:ext cx="8256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https://www.youtube.com/watch?v=uRj1RWvIVI8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 l="3426" r="5680"/>
          <a:stretch/>
        </p:blipFill>
        <p:spPr>
          <a:xfrm>
            <a:off x="322577" y="1407950"/>
            <a:ext cx="4425523" cy="26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0051" y="1407956"/>
            <a:ext cx="3717874" cy="240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Sentences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893700" y="1063400"/>
            <a:ext cx="6462600" cy="3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Semantics &amp; Syntax: different mechanisms (N400 - semantics vs. P600 - syntax)</a:t>
            </a:r>
            <a:endParaRPr sz="2400"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096325"/>
            <a:ext cx="75247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2707725" y="4251425"/>
            <a:ext cx="55809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“It was his first day at work.” (black)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“He spread the warm bread with socks.” (blue)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“She put on her high heeled SHOES.” (purple)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Sentences</a:t>
            </a: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893700" y="1254300"/>
            <a:ext cx="6462600" cy="3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Broca’s Area (Frontal lobe)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“Alright… Uh…. stroke and un….. I….”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Wernicke’s Area (Temporal Lobe)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“It just suddenly had a feffort and all the feffort had gone with it…”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Semantics &amp; syntax are processed differently in the brain (ERP) &amp; by different brain regions 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Sentences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Garden Path sentences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“The old man the boat.”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Temporal ambiguity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“The horse raced past the barn fell.”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Ambiguity can be caused &amp; resolved with semantics, information via content in a scene, expectations and experience.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 you group words in a sentence into phrases?</a:t>
            </a:r>
            <a:endParaRPr sz="3000"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2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Syntax-first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Grammar structure determines parsing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 word is part of current phrase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Interaction of Syntax &amp; Semantics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“The spy saw the man with the binoculars” vs “The bird saw the man with the binoculars”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Eye movements when revision necessary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Text &amp; Stories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893700" y="1221200"/>
            <a:ext cx="69744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“William Shakespeare wrote Hamlet while sitting at his desk…”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Inferring meaning beyond the sentence, via past experience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Simulating characteristics of images &amp; actions within a story to match situations described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Motor cortex activated by action words (simulation)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We predict what words would fit with a story (substitution of one word)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converse?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893700" y="12211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Construct sentences with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Old/given information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 information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 then becomes given/old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Pretty standard in “science writing” recommendations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also produce speech to achieve common ground and prime each other to recognize certain grammatical structures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Changes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2768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Added more review days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Changed some of the order of topics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Followed suggestions on textbook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Syllabus now has suggested textbook readings if you want to follow a textbook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Have done a couple of textbook chapters, with + without academic readings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language influence thought &amp; perception?</a:t>
            </a:r>
            <a:endParaRPr sz="3000"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85413"/>
            <a:ext cx="4038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Bergelson &amp; Aislin (2017)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 rotWithShape="1">
          <a:blip r:embed="rId3">
            <a:alphaModFix/>
          </a:blip>
          <a:srcRect l="23901" r="20332" b="14126"/>
          <a:stretch/>
        </p:blipFill>
        <p:spPr>
          <a:xfrm>
            <a:off x="6491450" y="1063400"/>
            <a:ext cx="2494901" cy="32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>
            <a:spLocks noGrp="1"/>
          </p:cNvSpPr>
          <p:nvPr>
            <p:ph type="body" idx="1"/>
          </p:nvPr>
        </p:nvSpPr>
        <p:spPr>
          <a:xfrm>
            <a:off x="893700" y="1277000"/>
            <a:ext cx="4888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https://bergelsonlab.com/bergelson-personal-page.html</a:t>
            </a:r>
            <a:endParaRPr sz="1400"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38" y="1733538"/>
            <a:ext cx="63150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250" y="3221738"/>
            <a:ext cx="2946656" cy="178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7781" y="3221737"/>
            <a:ext cx="1724155" cy="178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 et al. (2019)</a:t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88"/>
            <a:ext cx="8839200" cy="342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Bilinguals?</a:t>
            </a:r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xfrm>
            <a:off x="893700" y="1221190"/>
            <a:ext cx="6462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A contrast to the Hayakawa &amp; Marian (2019) SciAm article – </a:t>
            </a:r>
            <a:r>
              <a:rPr lang="en-US" sz="2400" dirty="0"/>
              <a:t>long-term validity?</a:t>
            </a:r>
            <a:endParaRPr sz="2400" dirty="0"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25" y="2309190"/>
            <a:ext cx="4417550" cy="269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 &amp; Ambiguity</a:t>
            </a:r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384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the next 5 minutes to: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Review a news website of your choice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Look for any headlines, advertisements, or writings that contain unintended ambiguity or imprecision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What are possible interpretations of the writing?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#2</a:t>
            </a:r>
            <a:endParaRPr/>
          </a:p>
        </p:txBody>
      </p:sp>
      <p:sp>
        <p:nvSpPr>
          <p:cNvPr id="307" name="Google Shape;307;p4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Define, identify, and apply previous constructs that we have discussed in class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&amp; Agenda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565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LO1: Continue to build a supportive classroom culture &amp; discuss science communication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Handouts on Science Communication Elevator pitches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Determine components as a class for rubric on SciComm pitch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LO2: Define, identify, and apply previous constructs that we have discussed in class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Quiz on material covered since last quiz: multiple choice and short answer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LO3: Describe the basic fundamental principles of language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Discuss real-world implications of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language interventions</a:t>
            </a:r>
            <a:r>
              <a:rPr lang="en" sz="1400"/>
              <a:t>, language theories, and development (e.g.,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1400"/>
              <a:t>) as another subarea in psychology that interacts with cognitive psychology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Discuss Goldstein chapter 11 on language as well as recent language research from the SciAm article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LO4: Summarize and critically analyze academic journal articles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the language research as our background, we can now discuss the methodology used to infer cognition, language development, etc.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Tomorrow’s Work</a:t>
            </a:r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1"/>
          </p:nvPr>
        </p:nvSpPr>
        <p:spPr>
          <a:xfrm>
            <a:off x="893700" y="1145000"/>
            <a:ext cx="7608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Readings: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Kable et al. (2017) - many details that may not feel as relevant or may be tough (modeling); extract what you can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Yin et al. (2019) (duke)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Noe (2017) &amp; Duong (2019) - SciComm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Assignments: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SciComm (written) pitch by 8 a.m. to me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 an article you have not already covered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+ Minute Paper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519625" y="1373600"/>
            <a:ext cx="8296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https://tinyurl.com/PSY102Participation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https://tinyurl.com/PSY102MinutePaperMay28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Quiz Items</a:t>
            </a:r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Test Your Knowledge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 Elevator Pitches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to build a supportive classroom culture &amp; discuss science communication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Questions</a:t>
            </a: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080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 dirty="0"/>
              <a:t>Compare &amp; Contrast Skinner vs. Chomsky points of views on how language is learned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 dirty="0"/>
              <a:t>If given a paragraph, could you identify the different behavioral effects that we’ve discussed? </a:t>
            </a:r>
            <a:r>
              <a:rPr lang="en-US" sz="1800" dirty="0"/>
              <a:t>What about examples of how context can affect our perception of language?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 dirty="0"/>
              <a:t>What are different ways that researchers can measure these behavioral effects?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 dirty="0"/>
              <a:t>How would you identify the difference between a syntax-first and interactionist perspective on parsing language?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 dirty="0"/>
              <a:t>What are some ways that you can apply what we’ve discussed today to SciComm?</a:t>
            </a:r>
            <a:endParaRPr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>
            <a:spLocks noGrp="1"/>
          </p:cNvSpPr>
          <p:nvPr>
            <p:ph type="body" idx="1"/>
          </p:nvPr>
        </p:nvSpPr>
        <p:spPr>
          <a:xfrm>
            <a:off x="893700" y="484803"/>
            <a:ext cx="6462600" cy="4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word “bad” has ___ phoneme(s).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One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Two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Three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Four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893700" y="484803"/>
            <a:ext cx="6462600" cy="4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“Kitchen tables” consists of ___ morphemes.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Two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Three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Four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Five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>
            <a:off x="893700" y="484803"/>
            <a:ext cx="6462600" cy="4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are conducting a study on how fluency influences the phonemic restoration effect. You study two groups of non-native English speakers, one with a year of English classes and the other with 10 years. All of your stimuli are in English. Who would you expect to show the greatest phonemic restoration effect?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The group with one year of English instruction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The group with 10 years of English instruction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The two groups would show equal phonemic restoration effects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Neither group would show an effect because they are non-native English speakers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 Pitches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Read the handout given to you; make notes on what you think (~4 min)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Turn to the person next to you and discuss what you think constitutes a good Elevator pitch (~4 min)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Come together as a class to generate a rubric of guidelines for your SciComm pitch assignment (~4 min)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440375" y="2840050"/>
            <a:ext cx="826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basic fundamental principles of language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&amp; critically analyze academic journal articles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the stakes in language research?</a:t>
            </a:r>
            <a:endParaRPr sz="300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93700" y="3972000"/>
            <a:ext cx="77016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https://www.npr.org/sections/health-shots/2019/04/24/716790281/decoded-brain-signals-could-give-voiceless-people-a-way-to-talk</a:t>
            </a:r>
            <a:endParaRPr sz="1800"/>
          </a:p>
        </p:txBody>
      </p:sp>
      <p:pic>
        <p:nvPicPr>
          <p:cNvPr id="129" name="Google Shape;129;p19" descr="Gopala K. Anumanchipalli, Josh Chartier and Edward F. Chang&#10;UCSF Department of Neurological Surgery&#10;Appeared in Nature on April 24, 2019." title="Speech synthesis from neural decoding of spoken sentence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675" y="1215788"/>
            <a:ext cx="3471750" cy="26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 Baby’s First Word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https://www.jove.com/video/58445/a-view-their-own-capturing-egocentric-view-infants-toddlers-with-head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~1 minute in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Previous research on helping folks with strokes, trauma, neurological disorders… what about developmental disorders? Early language as a predictor of academic achievement? Language delays?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components: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Hierarchical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Governed by rules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2928</Words>
  <Application>Microsoft Office PowerPoint</Application>
  <PresentationFormat>On-screen Show (16:9)</PresentationFormat>
  <Paragraphs>387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Lato</vt:lpstr>
      <vt:lpstr>Raleway</vt:lpstr>
      <vt:lpstr>Calibri</vt:lpstr>
      <vt:lpstr>Antonio template</vt:lpstr>
      <vt:lpstr>PSY102: Introduction to Cognitive Psychology Day 9 (05/28/19): Language</vt:lpstr>
      <vt:lpstr>Today’s Goals &amp; Agenda</vt:lpstr>
      <vt:lpstr>Course Changes</vt:lpstr>
      <vt:lpstr>SciComm Elevator Pitches</vt:lpstr>
      <vt:lpstr>SciComm Pitches</vt:lpstr>
      <vt:lpstr>Language</vt:lpstr>
      <vt:lpstr>What are the stakes in language research?</vt:lpstr>
      <vt:lpstr>Predict a Baby’s First Word</vt:lpstr>
      <vt:lpstr>Language</vt:lpstr>
      <vt:lpstr>Language Is Universal</vt:lpstr>
      <vt:lpstr>Early Perspectives on Language</vt:lpstr>
      <vt:lpstr>Psycholinguistics</vt:lpstr>
      <vt:lpstr>Key Terms</vt:lpstr>
      <vt:lpstr>Perceiving Phonemes, Words, and Letters</vt:lpstr>
      <vt:lpstr>Perceiving Phonemes, Words, and Letters</vt:lpstr>
      <vt:lpstr>Perceiving Phonemes, Words, and Letters</vt:lpstr>
      <vt:lpstr>Understanding Words</vt:lpstr>
      <vt:lpstr>Demo: Lexical Decision Task</vt:lpstr>
      <vt:lpstr>List 1</vt:lpstr>
      <vt:lpstr>Demo: Lexical Decision Task</vt:lpstr>
      <vt:lpstr>List 2</vt:lpstr>
      <vt:lpstr>Demo Debriefing</vt:lpstr>
      <vt:lpstr>Semantic Ambiguity</vt:lpstr>
      <vt:lpstr>Understanding Sentences</vt:lpstr>
      <vt:lpstr>Understanding Sentences</vt:lpstr>
      <vt:lpstr>Understanding Sentences</vt:lpstr>
      <vt:lpstr>How do you group words in a sentence into phrases?</vt:lpstr>
      <vt:lpstr>Understanding Text &amp; Stories</vt:lpstr>
      <vt:lpstr>How do we converse?</vt:lpstr>
      <vt:lpstr>Can language influence thought &amp; perception?</vt:lpstr>
      <vt:lpstr>Bergelson &amp; Aislin (2017)</vt:lpstr>
      <vt:lpstr>Yu et al. (2019)</vt:lpstr>
      <vt:lpstr>What about Bilinguals?</vt:lpstr>
      <vt:lpstr>SciComm &amp; Ambiguity</vt:lpstr>
      <vt:lpstr>Quiz #2</vt:lpstr>
      <vt:lpstr>Today’s Goals &amp; Agenda</vt:lpstr>
      <vt:lpstr>Tomorrow’s Work</vt:lpstr>
      <vt:lpstr>Participation + Minute Paper</vt:lpstr>
      <vt:lpstr>Practice Quiz Items</vt:lpstr>
      <vt:lpstr>General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PSY102: Introduction to Cognitive Psychology Day 9 (05/28/19): Language</dc:title>
  <cp:lastModifiedBy>chbejjani</cp:lastModifiedBy>
  <cp:revision>1</cp:revision>
  <dcterms:modified xsi:type="dcterms:W3CDTF">2019-05-28T16:08:05Z</dcterms:modified>
</cp:coreProperties>
</file>