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27"/>
  </p:notesMasterIdLst>
  <p:sldIdLst>
    <p:sldId id="256" r:id="rId3"/>
    <p:sldId id="312" r:id="rId4"/>
    <p:sldId id="305" r:id="rId5"/>
    <p:sldId id="263" r:id="rId6"/>
    <p:sldId id="279" r:id="rId7"/>
    <p:sldId id="306" r:id="rId8"/>
    <p:sldId id="307" r:id="rId9"/>
    <p:sldId id="258" r:id="rId10"/>
    <p:sldId id="325" r:id="rId11"/>
    <p:sldId id="326" r:id="rId12"/>
    <p:sldId id="308" r:id="rId13"/>
    <p:sldId id="309" r:id="rId14"/>
    <p:sldId id="310" r:id="rId15"/>
    <p:sldId id="311" r:id="rId16"/>
    <p:sldId id="315" r:id="rId17"/>
    <p:sldId id="316" r:id="rId18"/>
    <p:sldId id="317" r:id="rId19"/>
    <p:sldId id="318" r:id="rId20"/>
    <p:sldId id="319" r:id="rId21"/>
    <p:sldId id="320" r:id="rId22"/>
    <p:sldId id="321" r:id="rId23"/>
    <p:sldId id="322" r:id="rId24"/>
    <p:sldId id="323" r:id="rId25"/>
    <p:sldId id="324" r:id="rId26"/>
  </p:sldIdLst>
  <p:sldSz cx="9144000" cy="5143500" type="screen16x9"/>
  <p:notesSz cx="6858000" cy="9144000"/>
  <p:embeddedFontLst>
    <p:embeddedFont>
      <p:font typeface="Proxima Nova Semibold" panose="020B0604020202020204" charset="0"/>
      <p:regular r:id="rId28"/>
      <p:bold r:id="rId29"/>
      <p:boldItalic r:id="rId30"/>
    </p:embeddedFont>
    <p:embeddedFont>
      <p:font typeface="Roboto" panose="020B0604020202020204" charset="0"/>
      <p:regular r:id="rId31"/>
      <p:bold r:id="rId32"/>
      <p:italic r:id="rId33"/>
      <p:boldItalic r:id="rId34"/>
    </p:embeddedFont>
    <p:embeddedFont>
      <p:font typeface="Nunito SemiBold" panose="020B0604020202020204" charset="0"/>
      <p:regular r:id="rId35"/>
      <p:bold r:id="rId36"/>
      <p:italic r:id="rId37"/>
      <p:boldItalic r:id="rId38"/>
    </p:embeddedFont>
    <p:embeddedFont>
      <p:font typeface="Chewy" panose="020B0604020202020204" charset="0"/>
      <p:regular r:id="rId39"/>
    </p:embeddedFont>
    <p:embeddedFont>
      <p:font typeface="Proxima Nova" panose="020B0604020202020204" charset="0"/>
      <p:regular r:id="rId40"/>
      <p:bold r:id="rId41"/>
      <p:italic r:id="rId42"/>
      <p:boldItalic r:id="rId43"/>
    </p:embeddedFont>
    <p:embeddedFont>
      <p:font typeface="Catamaran" panose="020B0604020202020204" charset="0"/>
      <p:regular r:id="rId44"/>
      <p:bold r:id="rId45"/>
    </p:embeddedFont>
    <p:embeddedFont>
      <p:font typeface="Calibri" panose="020F0502020204030204" pitchFamily="34" charset="0"/>
      <p:regular r:id="rId46"/>
      <p:bold r:id="rId47"/>
      <p:italic r:id="rId48"/>
      <p:boldItalic r:id="rId49"/>
    </p:embeddedFont>
    <p:embeddedFont>
      <p:font typeface="Nunit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9DCA3C7-FADA-4B6E-B7F1-BA9CE4787E55}">
  <a:tblStyle styleId="{49DCA3C7-FADA-4B6E-B7F1-BA9CE4787E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72" y="-51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24.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77515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4"/>
        <p:cNvGrpSpPr/>
        <p:nvPr/>
      </p:nvGrpSpPr>
      <p:grpSpPr>
        <a:xfrm>
          <a:off x="0" y="0"/>
          <a:ext cx="0" cy="0"/>
          <a:chOff x="0" y="0"/>
          <a:chExt cx="0" cy="0"/>
        </a:xfrm>
      </p:grpSpPr>
      <p:sp>
        <p:nvSpPr>
          <p:cNvPr id="7895" name="Google Shape;78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6" name="Google Shape;78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5"/>
        <p:cNvGrpSpPr/>
        <p:nvPr/>
      </p:nvGrpSpPr>
      <p:grpSpPr>
        <a:xfrm>
          <a:off x="0" y="0"/>
          <a:ext cx="0" cy="0"/>
          <a:chOff x="0" y="0"/>
          <a:chExt cx="0" cy="0"/>
        </a:xfrm>
      </p:grpSpPr>
      <p:sp>
        <p:nvSpPr>
          <p:cNvPr id="9446" name="Google Shape;9446;ga0fe23abdf_0_1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7" name="Google Shape;9447;ga0fe23abdf_0_1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5"/>
        <p:cNvGrpSpPr/>
        <p:nvPr/>
      </p:nvGrpSpPr>
      <p:grpSpPr>
        <a:xfrm>
          <a:off x="0" y="0"/>
          <a:ext cx="0" cy="0"/>
          <a:chOff x="0" y="0"/>
          <a:chExt cx="0" cy="0"/>
        </a:xfrm>
      </p:grpSpPr>
      <p:sp>
        <p:nvSpPr>
          <p:cNvPr id="9446" name="Google Shape;9446;ga0fe23abdf_0_1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7" name="Google Shape;9447;ga0fe23abdf_0_1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14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1"/>
        <p:cNvGrpSpPr/>
        <p:nvPr/>
      </p:nvGrpSpPr>
      <p:grpSpPr>
        <a:xfrm>
          <a:off x="0" y="0"/>
          <a:ext cx="0" cy="0"/>
          <a:chOff x="0" y="0"/>
          <a:chExt cx="0" cy="0"/>
        </a:xfrm>
      </p:grpSpPr>
      <p:sp>
        <p:nvSpPr>
          <p:cNvPr id="8162" name="Google Shape;8162;g5403dfd5a5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3" name="Google Shape;8163;g5403dfd5a5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6"/>
        <p:cNvGrpSpPr/>
        <p:nvPr/>
      </p:nvGrpSpPr>
      <p:grpSpPr>
        <a:xfrm>
          <a:off x="0" y="0"/>
          <a:ext cx="0" cy="0"/>
          <a:chOff x="0" y="0"/>
          <a:chExt cx="0" cy="0"/>
        </a:xfrm>
      </p:grpSpPr>
      <p:sp>
        <p:nvSpPr>
          <p:cNvPr id="8167" name="Google Shape;8167;g99bc3d0d5b_0_27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8" name="Google Shape;8168;g99bc3d0d5b_0_27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6"/>
        <p:cNvGrpSpPr/>
        <p:nvPr/>
      </p:nvGrpSpPr>
      <p:grpSpPr>
        <a:xfrm>
          <a:off x="0" y="0"/>
          <a:ext cx="0" cy="0"/>
          <a:chOff x="0" y="0"/>
          <a:chExt cx="0" cy="0"/>
        </a:xfrm>
      </p:grpSpPr>
      <p:sp>
        <p:nvSpPr>
          <p:cNvPr id="8167" name="Google Shape;8167;g99bc3d0d5b_0_27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8" name="Google Shape;8168;g99bc3d0d5b_0_27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6"/>
        <p:cNvGrpSpPr/>
        <p:nvPr/>
      </p:nvGrpSpPr>
      <p:grpSpPr>
        <a:xfrm>
          <a:off x="0" y="0"/>
          <a:ext cx="0" cy="0"/>
          <a:chOff x="0" y="0"/>
          <a:chExt cx="0" cy="0"/>
        </a:xfrm>
      </p:grpSpPr>
      <p:sp>
        <p:nvSpPr>
          <p:cNvPr id="8167" name="Google Shape;8167;g99bc3d0d5b_0_27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8" name="Google Shape;8168;g99bc3d0d5b_0_27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5"/>
        <p:cNvGrpSpPr/>
        <p:nvPr/>
      </p:nvGrpSpPr>
      <p:grpSpPr>
        <a:xfrm>
          <a:off x="0" y="0"/>
          <a:ext cx="0" cy="0"/>
          <a:chOff x="0" y="0"/>
          <a:chExt cx="0" cy="0"/>
        </a:xfrm>
      </p:grpSpPr>
      <p:sp>
        <p:nvSpPr>
          <p:cNvPr id="8266" name="Google Shape;8266;g9fe1004dc8_0_1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7" name="Google Shape;8267;g9fe1004dc8_0_1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0"/>
        <p:cNvGrpSpPr/>
        <p:nvPr/>
      </p:nvGrpSpPr>
      <p:grpSpPr>
        <a:xfrm>
          <a:off x="0" y="0"/>
          <a:ext cx="0" cy="0"/>
          <a:chOff x="0" y="0"/>
          <a:chExt cx="0" cy="0"/>
        </a:xfrm>
      </p:grpSpPr>
      <p:sp>
        <p:nvSpPr>
          <p:cNvPr id="8901" name="Google Shape;8901;g9fe1004dc8_0_2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2" name="Google Shape;8902;g9fe1004dc8_0_2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4"/>
        <p:cNvGrpSpPr/>
        <p:nvPr/>
      </p:nvGrpSpPr>
      <p:grpSpPr>
        <a:xfrm>
          <a:off x="0" y="0"/>
          <a:ext cx="0" cy="0"/>
          <a:chOff x="0" y="0"/>
          <a:chExt cx="0" cy="0"/>
        </a:xfrm>
      </p:grpSpPr>
      <p:sp>
        <p:nvSpPr>
          <p:cNvPr id="7895" name="Google Shape;78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6" name="Google Shape;78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1"/>
        <p:cNvGrpSpPr/>
        <p:nvPr/>
      </p:nvGrpSpPr>
      <p:grpSpPr>
        <a:xfrm>
          <a:off x="0" y="0"/>
          <a:ext cx="0" cy="0"/>
          <a:chOff x="0" y="0"/>
          <a:chExt cx="0" cy="0"/>
        </a:xfrm>
      </p:grpSpPr>
      <p:sp>
        <p:nvSpPr>
          <p:cNvPr id="8192" name="Google Shape;8192;g9fe1004d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3" name="Google Shape;8193;g9fe1004d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9"/>
        <p:cNvGrpSpPr/>
        <p:nvPr/>
      </p:nvGrpSpPr>
      <p:grpSpPr>
        <a:xfrm>
          <a:off x="0" y="0"/>
          <a:ext cx="0" cy="0"/>
          <a:chOff x="0" y="0"/>
          <a:chExt cx="0" cy="0"/>
        </a:xfrm>
      </p:grpSpPr>
      <p:sp>
        <p:nvSpPr>
          <p:cNvPr id="9480" name="Google Shape;9480;ga0fe23abdf_0_4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1" name="Google Shape;9481;ga0fe23abdf_0_4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9"/>
        <p:cNvGrpSpPr/>
        <p:nvPr/>
      </p:nvGrpSpPr>
      <p:grpSpPr>
        <a:xfrm>
          <a:off x="0" y="0"/>
          <a:ext cx="0" cy="0"/>
          <a:chOff x="0" y="0"/>
          <a:chExt cx="0" cy="0"/>
        </a:xfrm>
      </p:grpSpPr>
      <p:sp>
        <p:nvSpPr>
          <p:cNvPr id="9480" name="Google Shape;9480;ga0fe23abdf_0_4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1" name="Google Shape;9481;ga0fe23abdf_0_4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9"/>
        <p:cNvGrpSpPr/>
        <p:nvPr/>
      </p:nvGrpSpPr>
      <p:grpSpPr>
        <a:xfrm>
          <a:off x="0" y="0"/>
          <a:ext cx="0" cy="0"/>
          <a:chOff x="0" y="0"/>
          <a:chExt cx="0" cy="0"/>
        </a:xfrm>
      </p:grpSpPr>
      <p:sp>
        <p:nvSpPr>
          <p:cNvPr id="9480" name="Google Shape;9480;ga0fe23abdf_0_4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1" name="Google Shape;9481;ga0fe23abdf_0_4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0"/>
        <p:cNvGrpSpPr/>
        <p:nvPr/>
      </p:nvGrpSpPr>
      <p:grpSpPr>
        <a:xfrm>
          <a:off x="0" y="0"/>
          <a:ext cx="0" cy="0"/>
          <a:chOff x="0" y="0"/>
          <a:chExt cx="0" cy="0"/>
        </a:xfrm>
      </p:grpSpPr>
      <p:sp>
        <p:nvSpPr>
          <p:cNvPr id="7911" name="Google Shape;7911;g99bc3d0d5b_0_3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2" name="Google Shape;7912;g99bc3d0d5b_0_3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5"/>
        <p:cNvGrpSpPr/>
        <p:nvPr/>
      </p:nvGrpSpPr>
      <p:grpSpPr>
        <a:xfrm>
          <a:off x="0" y="0"/>
          <a:ext cx="0" cy="0"/>
          <a:chOff x="0" y="0"/>
          <a:chExt cx="0" cy="0"/>
        </a:xfrm>
      </p:grpSpPr>
      <p:sp>
        <p:nvSpPr>
          <p:cNvPr id="8566" name="Google Shape;8566;g9fe1004dc8_0_1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7" name="Google Shape;8567;g9fe1004dc8_0_1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3"/>
        <p:cNvGrpSpPr/>
        <p:nvPr/>
      </p:nvGrpSpPr>
      <p:grpSpPr>
        <a:xfrm>
          <a:off x="0" y="0"/>
          <a:ext cx="0" cy="0"/>
          <a:chOff x="0" y="0"/>
          <a:chExt cx="0" cy="0"/>
        </a:xfrm>
      </p:grpSpPr>
      <p:sp>
        <p:nvSpPr>
          <p:cNvPr id="8884" name="Google Shape;8884;g5403dfd5a5_0_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5" name="Google Shape;8885;g5403dfd5a5_0_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5"/>
        <p:cNvGrpSpPr/>
        <p:nvPr/>
      </p:nvGrpSpPr>
      <p:grpSpPr>
        <a:xfrm>
          <a:off x="0" y="0"/>
          <a:ext cx="0" cy="0"/>
          <a:chOff x="0" y="0"/>
          <a:chExt cx="0" cy="0"/>
        </a:xfrm>
      </p:grpSpPr>
      <p:sp>
        <p:nvSpPr>
          <p:cNvPr id="9396" name="Google Shape;9396;g9fe1004dc8_0_4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7" name="Google Shape;9397;g9fe1004dc8_0_4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14300" y="1275288"/>
            <a:ext cx="5915400" cy="1984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solidFill>
                  <a:srgbClr val="841F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23950" y="3332023"/>
            <a:ext cx="5096100" cy="477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8927991" y="816641"/>
            <a:ext cx="161913" cy="145916"/>
            <a:chOff x="7737341" y="1046941"/>
            <a:chExt cx="161913" cy="145916"/>
          </a:xfrm>
        </p:grpSpPr>
        <p:sp>
          <p:nvSpPr>
            <p:cNvPr id="12" name="Google Shape;12;p2"/>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21236" y="680018"/>
            <a:ext cx="134340" cy="121912"/>
            <a:chOff x="737385" y="1492952"/>
            <a:chExt cx="161913" cy="146935"/>
          </a:xfrm>
        </p:grpSpPr>
        <p:sp>
          <p:nvSpPr>
            <p:cNvPr id="16" name="Google Shape;16;p2"/>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171525" y="4556624"/>
            <a:ext cx="4086310" cy="637730"/>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71525" y="-47200"/>
            <a:ext cx="4656952" cy="727225"/>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1416117" y="-251591"/>
            <a:ext cx="359392" cy="931707"/>
            <a:chOff x="1823086" y="-208516"/>
            <a:chExt cx="433159" cy="1122944"/>
          </a:xfrm>
        </p:grpSpPr>
        <p:sp>
          <p:nvSpPr>
            <p:cNvPr id="22" name="Google Shape;22;p2"/>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267638" y="216535"/>
            <a:ext cx="1166826" cy="746025"/>
            <a:chOff x="-206267" y="355694"/>
            <a:chExt cx="1406323" cy="899150"/>
          </a:xfrm>
        </p:grpSpPr>
        <p:sp>
          <p:nvSpPr>
            <p:cNvPr id="31" name="Google Shape;31;p2"/>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139161" y="-170594"/>
            <a:ext cx="747610" cy="722927"/>
            <a:chOff x="-168381" y="-168706"/>
            <a:chExt cx="901061" cy="871312"/>
          </a:xfrm>
        </p:grpSpPr>
        <p:sp>
          <p:nvSpPr>
            <p:cNvPr id="40" name="Google Shape;40;p2"/>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653946" y="-280695"/>
            <a:ext cx="363800" cy="984632"/>
            <a:chOff x="904476" y="-243594"/>
            <a:chExt cx="438472" cy="1186732"/>
          </a:xfrm>
        </p:grpSpPr>
        <p:sp>
          <p:nvSpPr>
            <p:cNvPr id="60" name="Google Shape;60;p2"/>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1111408" y="-436182"/>
            <a:ext cx="548163" cy="942251"/>
            <a:chOff x="1455834" y="-430995"/>
            <a:chExt cx="660677" cy="1135653"/>
          </a:xfrm>
        </p:grpSpPr>
        <p:sp>
          <p:nvSpPr>
            <p:cNvPr id="88" name="Google Shape;88;p2"/>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2"/>
          <p:cNvGrpSpPr/>
          <p:nvPr/>
        </p:nvGrpSpPr>
        <p:grpSpPr>
          <a:xfrm>
            <a:off x="1477854" y="-461408"/>
            <a:ext cx="676573" cy="945704"/>
            <a:chOff x="1897495" y="-461400"/>
            <a:chExt cx="815443" cy="1139815"/>
          </a:xfrm>
        </p:grpSpPr>
        <p:sp>
          <p:nvSpPr>
            <p:cNvPr id="109" name="Google Shape;109;p2"/>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2"/>
          <p:cNvGrpSpPr/>
          <p:nvPr/>
        </p:nvGrpSpPr>
        <p:grpSpPr>
          <a:xfrm rot="10800000" flipH="1">
            <a:off x="439672" y="1377176"/>
            <a:ext cx="362172" cy="472552"/>
            <a:chOff x="1304140" y="978228"/>
            <a:chExt cx="436509" cy="569545"/>
          </a:xfrm>
        </p:grpSpPr>
        <p:sp>
          <p:nvSpPr>
            <p:cNvPr id="132" name="Google Shape;132;p2"/>
            <p:cNvSpPr/>
            <p:nvPr/>
          </p:nvSpPr>
          <p:spPr>
            <a:xfrm>
              <a:off x="1321934" y="978228"/>
              <a:ext cx="418716" cy="433845"/>
            </a:xfrm>
            <a:custGeom>
              <a:avLst/>
              <a:gdLst/>
              <a:ahLst/>
              <a:cxnLst/>
              <a:rect l="l" t="t" r="r" b="b"/>
              <a:pathLst>
                <a:path w="13977" h="14482" extrusionOk="0">
                  <a:moveTo>
                    <a:pt x="12193" y="1"/>
                  </a:moveTo>
                  <a:cubicBezTo>
                    <a:pt x="11019" y="1"/>
                    <a:pt x="8624" y="2538"/>
                    <a:pt x="7306" y="3407"/>
                  </a:cubicBezTo>
                  <a:cubicBezTo>
                    <a:pt x="7155" y="3515"/>
                    <a:pt x="7024" y="3559"/>
                    <a:pt x="6904" y="3559"/>
                  </a:cubicBezTo>
                  <a:cubicBezTo>
                    <a:pt x="6467" y="3559"/>
                    <a:pt x="6173" y="2969"/>
                    <a:pt x="5571" y="2707"/>
                  </a:cubicBezTo>
                  <a:cubicBezTo>
                    <a:pt x="5238" y="2567"/>
                    <a:pt x="4914" y="2426"/>
                    <a:pt x="4624" y="2426"/>
                  </a:cubicBezTo>
                  <a:cubicBezTo>
                    <a:pt x="4362" y="2426"/>
                    <a:pt x="4127" y="2541"/>
                    <a:pt x="3936" y="2873"/>
                  </a:cubicBezTo>
                  <a:cubicBezTo>
                    <a:pt x="3303" y="4041"/>
                    <a:pt x="4037" y="5876"/>
                    <a:pt x="3936" y="7143"/>
                  </a:cubicBezTo>
                  <a:cubicBezTo>
                    <a:pt x="3288" y="6861"/>
                    <a:pt x="2376" y="6317"/>
                    <a:pt x="1586" y="6317"/>
                  </a:cubicBezTo>
                  <a:cubicBezTo>
                    <a:pt x="1442" y="6317"/>
                    <a:pt x="1302" y="6335"/>
                    <a:pt x="1168" y="6376"/>
                  </a:cubicBezTo>
                  <a:cubicBezTo>
                    <a:pt x="0" y="6710"/>
                    <a:pt x="267" y="8344"/>
                    <a:pt x="401" y="9278"/>
                  </a:cubicBezTo>
                  <a:cubicBezTo>
                    <a:pt x="601" y="10946"/>
                    <a:pt x="1235" y="12714"/>
                    <a:pt x="1368" y="14382"/>
                  </a:cubicBezTo>
                  <a:lnTo>
                    <a:pt x="1401" y="14382"/>
                  </a:lnTo>
                  <a:cubicBezTo>
                    <a:pt x="2530" y="14382"/>
                    <a:pt x="3857" y="14480"/>
                    <a:pt x="5122" y="14480"/>
                  </a:cubicBezTo>
                  <a:cubicBezTo>
                    <a:pt x="5502" y="14480"/>
                    <a:pt x="5876" y="14472"/>
                    <a:pt x="6238" y="14448"/>
                  </a:cubicBezTo>
                  <a:cubicBezTo>
                    <a:pt x="7372" y="14415"/>
                    <a:pt x="9207" y="14482"/>
                    <a:pt x="10041" y="13514"/>
                  </a:cubicBezTo>
                  <a:cubicBezTo>
                    <a:pt x="11142" y="12213"/>
                    <a:pt x="8707" y="11580"/>
                    <a:pt x="7939" y="11113"/>
                  </a:cubicBezTo>
                  <a:cubicBezTo>
                    <a:pt x="9340" y="10479"/>
                    <a:pt x="10941" y="10379"/>
                    <a:pt x="12309" y="9512"/>
                  </a:cubicBezTo>
                  <a:cubicBezTo>
                    <a:pt x="13076" y="8978"/>
                    <a:pt x="13977" y="8444"/>
                    <a:pt x="13176" y="7577"/>
                  </a:cubicBezTo>
                  <a:cubicBezTo>
                    <a:pt x="12509" y="6810"/>
                    <a:pt x="11442" y="6309"/>
                    <a:pt x="10575" y="6042"/>
                  </a:cubicBezTo>
                  <a:cubicBezTo>
                    <a:pt x="11375" y="4675"/>
                    <a:pt x="13510" y="772"/>
                    <a:pt x="12543" y="105"/>
                  </a:cubicBezTo>
                  <a:cubicBezTo>
                    <a:pt x="12444" y="34"/>
                    <a:pt x="12327" y="1"/>
                    <a:pt x="121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304140" y="1073037"/>
              <a:ext cx="322013" cy="474737"/>
            </a:xfrm>
            <a:custGeom>
              <a:avLst/>
              <a:gdLst/>
              <a:ahLst/>
              <a:cxnLst/>
              <a:rect l="l" t="t" r="r" b="b"/>
              <a:pathLst>
                <a:path w="10749" h="15847" extrusionOk="0">
                  <a:moveTo>
                    <a:pt x="10371" y="1"/>
                  </a:moveTo>
                  <a:cubicBezTo>
                    <a:pt x="10313" y="1"/>
                    <a:pt x="10254" y="23"/>
                    <a:pt x="10201" y="75"/>
                  </a:cubicBezTo>
                  <a:cubicBezTo>
                    <a:pt x="8066" y="2210"/>
                    <a:pt x="5931" y="4412"/>
                    <a:pt x="4264" y="6980"/>
                  </a:cubicBezTo>
                  <a:cubicBezTo>
                    <a:pt x="2529" y="9616"/>
                    <a:pt x="995" y="12484"/>
                    <a:pt x="61" y="15520"/>
                  </a:cubicBezTo>
                  <a:cubicBezTo>
                    <a:pt x="1" y="15719"/>
                    <a:pt x="155" y="15846"/>
                    <a:pt x="310" y="15846"/>
                  </a:cubicBezTo>
                  <a:cubicBezTo>
                    <a:pt x="415" y="15846"/>
                    <a:pt x="521" y="15788"/>
                    <a:pt x="561" y="15653"/>
                  </a:cubicBezTo>
                  <a:cubicBezTo>
                    <a:pt x="1495" y="12684"/>
                    <a:pt x="3029" y="9849"/>
                    <a:pt x="4731" y="7247"/>
                  </a:cubicBezTo>
                  <a:cubicBezTo>
                    <a:pt x="6365" y="4712"/>
                    <a:pt x="8467" y="2544"/>
                    <a:pt x="10568" y="442"/>
                  </a:cubicBezTo>
                  <a:cubicBezTo>
                    <a:pt x="10749" y="261"/>
                    <a:pt x="10570" y="1"/>
                    <a:pt x="10371"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369383" y="1235665"/>
              <a:ext cx="155569" cy="125642"/>
            </a:xfrm>
            <a:custGeom>
              <a:avLst/>
              <a:gdLst/>
              <a:ahLst/>
              <a:cxnLst/>
              <a:rect l="l" t="t" r="r" b="b"/>
              <a:pathLst>
                <a:path w="5193" h="4194" extrusionOk="0">
                  <a:moveTo>
                    <a:pt x="255" y="0"/>
                  </a:moveTo>
                  <a:cubicBezTo>
                    <a:pt x="126" y="0"/>
                    <a:pt x="1" y="84"/>
                    <a:pt x="17" y="250"/>
                  </a:cubicBezTo>
                  <a:cubicBezTo>
                    <a:pt x="84" y="1518"/>
                    <a:pt x="484" y="2752"/>
                    <a:pt x="751" y="3986"/>
                  </a:cubicBezTo>
                  <a:cubicBezTo>
                    <a:pt x="751" y="4086"/>
                    <a:pt x="885" y="4187"/>
                    <a:pt x="985" y="4187"/>
                  </a:cubicBezTo>
                  <a:cubicBezTo>
                    <a:pt x="1217" y="4169"/>
                    <a:pt x="1450" y="4163"/>
                    <a:pt x="1683" y="4163"/>
                  </a:cubicBezTo>
                  <a:cubicBezTo>
                    <a:pt x="2210" y="4163"/>
                    <a:pt x="2739" y="4194"/>
                    <a:pt x="3264" y="4194"/>
                  </a:cubicBezTo>
                  <a:cubicBezTo>
                    <a:pt x="3812" y="4194"/>
                    <a:pt x="4356" y="4160"/>
                    <a:pt x="4888" y="4020"/>
                  </a:cubicBezTo>
                  <a:cubicBezTo>
                    <a:pt x="5193" y="3959"/>
                    <a:pt x="5107" y="3507"/>
                    <a:pt x="4835" y="3507"/>
                  </a:cubicBezTo>
                  <a:cubicBezTo>
                    <a:pt x="4810" y="3507"/>
                    <a:pt x="4783" y="3511"/>
                    <a:pt x="4754" y="3519"/>
                  </a:cubicBezTo>
                  <a:cubicBezTo>
                    <a:pt x="4273" y="3636"/>
                    <a:pt x="3782" y="3667"/>
                    <a:pt x="3288" y="3667"/>
                  </a:cubicBezTo>
                  <a:cubicBezTo>
                    <a:pt x="2738" y="3667"/>
                    <a:pt x="2185" y="3629"/>
                    <a:pt x="1641" y="3629"/>
                  </a:cubicBezTo>
                  <a:cubicBezTo>
                    <a:pt x="1494" y="3629"/>
                    <a:pt x="1348" y="3632"/>
                    <a:pt x="1203" y="3639"/>
                  </a:cubicBezTo>
                  <a:lnTo>
                    <a:pt x="1203" y="3639"/>
                  </a:lnTo>
                  <a:cubicBezTo>
                    <a:pt x="938" y="2513"/>
                    <a:pt x="581" y="1411"/>
                    <a:pt x="518" y="250"/>
                  </a:cubicBezTo>
                  <a:cubicBezTo>
                    <a:pt x="518" y="84"/>
                    <a:pt x="384" y="0"/>
                    <a:pt x="255"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422853" y="1210682"/>
              <a:ext cx="90951" cy="89603"/>
            </a:xfrm>
            <a:custGeom>
              <a:avLst/>
              <a:gdLst/>
              <a:ahLst/>
              <a:cxnLst/>
              <a:rect l="l" t="t" r="r" b="b"/>
              <a:pathLst>
                <a:path w="3036" h="2991" extrusionOk="0">
                  <a:moveTo>
                    <a:pt x="267" y="0"/>
                  </a:moveTo>
                  <a:cubicBezTo>
                    <a:pt x="134" y="0"/>
                    <a:pt x="0" y="84"/>
                    <a:pt x="0" y="250"/>
                  </a:cubicBezTo>
                  <a:cubicBezTo>
                    <a:pt x="0" y="1084"/>
                    <a:pt x="67" y="1885"/>
                    <a:pt x="100" y="2719"/>
                  </a:cubicBezTo>
                  <a:cubicBezTo>
                    <a:pt x="130" y="2868"/>
                    <a:pt x="240" y="2991"/>
                    <a:pt x="383" y="2991"/>
                  </a:cubicBezTo>
                  <a:cubicBezTo>
                    <a:pt x="400" y="2991"/>
                    <a:pt x="417" y="2989"/>
                    <a:pt x="434" y="2986"/>
                  </a:cubicBezTo>
                  <a:cubicBezTo>
                    <a:pt x="1201" y="2686"/>
                    <a:pt x="2002" y="2686"/>
                    <a:pt x="2802" y="2552"/>
                  </a:cubicBezTo>
                  <a:cubicBezTo>
                    <a:pt x="2936" y="2519"/>
                    <a:pt x="3036" y="2352"/>
                    <a:pt x="3003" y="2219"/>
                  </a:cubicBezTo>
                  <a:cubicBezTo>
                    <a:pt x="2936" y="2085"/>
                    <a:pt x="2802" y="2018"/>
                    <a:pt x="2669" y="2018"/>
                  </a:cubicBezTo>
                  <a:cubicBezTo>
                    <a:pt x="1974" y="2163"/>
                    <a:pt x="1280" y="2182"/>
                    <a:pt x="607" y="2359"/>
                  </a:cubicBezTo>
                  <a:lnTo>
                    <a:pt x="607" y="2359"/>
                  </a:lnTo>
                  <a:cubicBezTo>
                    <a:pt x="559" y="1653"/>
                    <a:pt x="534" y="964"/>
                    <a:pt x="534" y="250"/>
                  </a:cubicBezTo>
                  <a:cubicBezTo>
                    <a:pt x="534" y="84"/>
                    <a:pt x="401" y="0"/>
                    <a:pt x="26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473208" y="1117461"/>
              <a:ext cx="125911" cy="118242"/>
            </a:xfrm>
            <a:custGeom>
              <a:avLst/>
              <a:gdLst/>
              <a:ahLst/>
              <a:cxnLst/>
              <a:rect l="l" t="t" r="r" b="b"/>
              <a:pathLst>
                <a:path w="4203" h="3947" extrusionOk="0">
                  <a:moveTo>
                    <a:pt x="318" y="0"/>
                  </a:moveTo>
                  <a:cubicBezTo>
                    <a:pt x="171" y="0"/>
                    <a:pt x="1" y="128"/>
                    <a:pt x="21" y="327"/>
                  </a:cubicBezTo>
                  <a:cubicBezTo>
                    <a:pt x="221" y="1361"/>
                    <a:pt x="187" y="2428"/>
                    <a:pt x="221" y="3463"/>
                  </a:cubicBezTo>
                  <a:cubicBezTo>
                    <a:pt x="221" y="3563"/>
                    <a:pt x="287" y="3696"/>
                    <a:pt x="421" y="3696"/>
                  </a:cubicBezTo>
                  <a:cubicBezTo>
                    <a:pt x="988" y="3796"/>
                    <a:pt x="1555" y="3863"/>
                    <a:pt x="2155" y="3930"/>
                  </a:cubicBezTo>
                  <a:cubicBezTo>
                    <a:pt x="2331" y="3940"/>
                    <a:pt x="2509" y="3947"/>
                    <a:pt x="2689" y="3947"/>
                  </a:cubicBezTo>
                  <a:cubicBezTo>
                    <a:pt x="3090" y="3947"/>
                    <a:pt x="3498" y="3911"/>
                    <a:pt x="3890" y="3796"/>
                  </a:cubicBezTo>
                  <a:cubicBezTo>
                    <a:pt x="4203" y="3734"/>
                    <a:pt x="4105" y="3290"/>
                    <a:pt x="3816" y="3290"/>
                  </a:cubicBezTo>
                  <a:cubicBezTo>
                    <a:pt x="3797" y="3290"/>
                    <a:pt x="3777" y="3292"/>
                    <a:pt x="3757" y="3296"/>
                  </a:cubicBezTo>
                  <a:cubicBezTo>
                    <a:pt x="3401" y="3385"/>
                    <a:pt x="3045" y="3414"/>
                    <a:pt x="2689" y="3414"/>
                  </a:cubicBezTo>
                  <a:cubicBezTo>
                    <a:pt x="2511" y="3414"/>
                    <a:pt x="2333" y="3407"/>
                    <a:pt x="2155" y="3396"/>
                  </a:cubicBezTo>
                  <a:cubicBezTo>
                    <a:pt x="1684" y="3366"/>
                    <a:pt x="1213" y="3311"/>
                    <a:pt x="742" y="3229"/>
                  </a:cubicBezTo>
                  <a:lnTo>
                    <a:pt x="742" y="3229"/>
                  </a:lnTo>
                  <a:cubicBezTo>
                    <a:pt x="691" y="2207"/>
                    <a:pt x="707" y="1186"/>
                    <a:pt x="521" y="194"/>
                  </a:cubicBezTo>
                  <a:cubicBezTo>
                    <a:pt x="507" y="59"/>
                    <a:pt x="418" y="0"/>
                    <a:pt x="31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524761" y="1114256"/>
              <a:ext cx="61982" cy="58986"/>
            </a:xfrm>
            <a:custGeom>
              <a:avLst/>
              <a:gdLst/>
              <a:ahLst/>
              <a:cxnLst/>
              <a:rect l="l" t="t" r="r" b="b"/>
              <a:pathLst>
                <a:path w="2069" h="1969" extrusionOk="0">
                  <a:moveTo>
                    <a:pt x="301" y="0"/>
                  </a:moveTo>
                  <a:cubicBezTo>
                    <a:pt x="168" y="34"/>
                    <a:pt x="34" y="134"/>
                    <a:pt x="34" y="267"/>
                  </a:cubicBezTo>
                  <a:cubicBezTo>
                    <a:pt x="34" y="734"/>
                    <a:pt x="1" y="1235"/>
                    <a:pt x="168" y="1702"/>
                  </a:cubicBezTo>
                  <a:cubicBezTo>
                    <a:pt x="201" y="1802"/>
                    <a:pt x="301" y="1902"/>
                    <a:pt x="401" y="1902"/>
                  </a:cubicBezTo>
                  <a:cubicBezTo>
                    <a:pt x="868" y="1902"/>
                    <a:pt x="1335" y="1968"/>
                    <a:pt x="1802" y="1968"/>
                  </a:cubicBezTo>
                  <a:cubicBezTo>
                    <a:pt x="1936" y="1968"/>
                    <a:pt x="2069" y="1868"/>
                    <a:pt x="2069" y="1735"/>
                  </a:cubicBezTo>
                  <a:cubicBezTo>
                    <a:pt x="2069" y="1568"/>
                    <a:pt x="1969" y="1468"/>
                    <a:pt x="1802" y="1468"/>
                  </a:cubicBezTo>
                  <a:cubicBezTo>
                    <a:pt x="1402" y="1468"/>
                    <a:pt x="1002" y="1395"/>
                    <a:pt x="601" y="1374"/>
                  </a:cubicBezTo>
                  <a:lnTo>
                    <a:pt x="601" y="1374"/>
                  </a:lnTo>
                  <a:cubicBezTo>
                    <a:pt x="601" y="1349"/>
                    <a:pt x="601" y="1325"/>
                    <a:pt x="601" y="1301"/>
                  </a:cubicBezTo>
                  <a:cubicBezTo>
                    <a:pt x="601" y="1301"/>
                    <a:pt x="601" y="1301"/>
                    <a:pt x="568" y="1268"/>
                  </a:cubicBezTo>
                  <a:cubicBezTo>
                    <a:pt x="568" y="1268"/>
                    <a:pt x="568" y="1201"/>
                    <a:pt x="568" y="1168"/>
                  </a:cubicBezTo>
                  <a:cubicBezTo>
                    <a:pt x="568" y="1168"/>
                    <a:pt x="568" y="1134"/>
                    <a:pt x="568" y="1101"/>
                  </a:cubicBezTo>
                  <a:cubicBezTo>
                    <a:pt x="568" y="1034"/>
                    <a:pt x="568" y="1001"/>
                    <a:pt x="535" y="934"/>
                  </a:cubicBezTo>
                  <a:cubicBezTo>
                    <a:pt x="535" y="734"/>
                    <a:pt x="568" y="501"/>
                    <a:pt x="568" y="267"/>
                  </a:cubicBezTo>
                  <a:cubicBezTo>
                    <a:pt x="568" y="134"/>
                    <a:pt x="434" y="0"/>
                    <a:pt x="301"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567747" y="1071270"/>
              <a:ext cx="60964" cy="60814"/>
            </a:xfrm>
            <a:custGeom>
              <a:avLst/>
              <a:gdLst/>
              <a:ahLst/>
              <a:cxnLst/>
              <a:rect l="l" t="t" r="r" b="b"/>
              <a:pathLst>
                <a:path w="2035" h="2030" extrusionOk="0">
                  <a:moveTo>
                    <a:pt x="267" y="1"/>
                  </a:moveTo>
                  <a:cubicBezTo>
                    <a:pt x="134" y="1"/>
                    <a:pt x="0" y="101"/>
                    <a:pt x="0" y="268"/>
                  </a:cubicBezTo>
                  <a:lnTo>
                    <a:pt x="0" y="1669"/>
                  </a:lnTo>
                  <a:cubicBezTo>
                    <a:pt x="0" y="1769"/>
                    <a:pt x="100" y="1902"/>
                    <a:pt x="200" y="1902"/>
                  </a:cubicBezTo>
                  <a:cubicBezTo>
                    <a:pt x="585" y="1974"/>
                    <a:pt x="970" y="2029"/>
                    <a:pt x="1342" y="2029"/>
                  </a:cubicBezTo>
                  <a:cubicBezTo>
                    <a:pt x="1486" y="2029"/>
                    <a:pt x="1628" y="2021"/>
                    <a:pt x="1768" y="2002"/>
                  </a:cubicBezTo>
                  <a:cubicBezTo>
                    <a:pt x="1902" y="2002"/>
                    <a:pt x="2035" y="1902"/>
                    <a:pt x="2035" y="1769"/>
                  </a:cubicBezTo>
                  <a:cubicBezTo>
                    <a:pt x="2035" y="1647"/>
                    <a:pt x="1952" y="1498"/>
                    <a:pt x="1810" y="1498"/>
                  </a:cubicBezTo>
                  <a:cubicBezTo>
                    <a:pt x="1797" y="1498"/>
                    <a:pt x="1783" y="1499"/>
                    <a:pt x="1768" y="1502"/>
                  </a:cubicBezTo>
                  <a:lnTo>
                    <a:pt x="1034" y="1502"/>
                  </a:lnTo>
                  <a:cubicBezTo>
                    <a:pt x="968" y="1502"/>
                    <a:pt x="934" y="1502"/>
                    <a:pt x="867" y="1469"/>
                  </a:cubicBezTo>
                  <a:lnTo>
                    <a:pt x="734" y="1469"/>
                  </a:lnTo>
                  <a:cubicBezTo>
                    <a:pt x="667" y="1452"/>
                    <a:pt x="601" y="1444"/>
                    <a:pt x="534" y="1435"/>
                  </a:cubicBezTo>
                  <a:lnTo>
                    <a:pt x="534" y="1435"/>
                  </a:lnTo>
                  <a:lnTo>
                    <a:pt x="534" y="268"/>
                  </a:lnTo>
                  <a:cubicBezTo>
                    <a:pt x="534" y="101"/>
                    <a:pt x="434"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620708" y="1230153"/>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628676" y="120418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641677" y="1227158"/>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628676" y="103631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638681" y="105728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651682" y="103032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51820" y="1101255"/>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57811" y="1073277"/>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71800" y="109226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544741" y="1374059"/>
              <a:ext cx="15039" cy="10006"/>
            </a:xfrm>
            <a:custGeom>
              <a:avLst/>
              <a:gdLst/>
              <a:ahLst/>
              <a:cxnLst/>
              <a:rect l="l" t="t" r="r" b="b"/>
              <a:pathLst>
                <a:path w="502" h="334" extrusionOk="0">
                  <a:moveTo>
                    <a:pt x="234" y="0"/>
                  </a:moveTo>
                  <a:cubicBezTo>
                    <a:pt x="1" y="0"/>
                    <a:pt x="1" y="334"/>
                    <a:pt x="234" y="334"/>
                  </a:cubicBezTo>
                  <a:lnTo>
                    <a:pt x="268" y="334"/>
                  </a:lnTo>
                  <a:cubicBezTo>
                    <a:pt x="501" y="334"/>
                    <a:pt x="501" y="0"/>
                    <a:pt x="26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555735" y="1346081"/>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571731" y="1371063"/>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354914" y="1205170"/>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367885" y="1184201"/>
              <a:ext cx="14020" cy="10006"/>
            </a:xfrm>
            <a:custGeom>
              <a:avLst/>
              <a:gdLst/>
              <a:ahLst/>
              <a:cxnLst/>
              <a:rect l="l" t="t" r="r" b="b"/>
              <a:pathLst>
                <a:path w="468" h="334" extrusionOk="0">
                  <a:moveTo>
                    <a:pt x="234" y="0"/>
                  </a:moveTo>
                  <a:cubicBezTo>
                    <a:pt x="1" y="0"/>
                    <a:pt x="1" y="334"/>
                    <a:pt x="234" y="334"/>
                  </a:cubicBezTo>
                  <a:cubicBezTo>
                    <a:pt x="468" y="334"/>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375883" y="120517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
          <p:cNvGrpSpPr/>
          <p:nvPr/>
        </p:nvGrpSpPr>
        <p:grpSpPr>
          <a:xfrm>
            <a:off x="8319280" y="3604392"/>
            <a:ext cx="1190020" cy="757074"/>
            <a:chOff x="7742212" y="3926048"/>
            <a:chExt cx="1414838" cy="900099"/>
          </a:xfrm>
        </p:grpSpPr>
        <p:sp>
          <p:nvSpPr>
            <p:cNvPr id="155" name="Google Shape;155;p2"/>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7742212" y="3936832"/>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2"/>
          <p:cNvGrpSpPr/>
          <p:nvPr/>
        </p:nvGrpSpPr>
        <p:grpSpPr>
          <a:xfrm>
            <a:off x="8595113" y="3913437"/>
            <a:ext cx="1042259" cy="1047013"/>
            <a:chOff x="8276926" y="3750868"/>
            <a:chExt cx="1239162" cy="1244814"/>
          </a:xfrm>
        </p:grpSpPr>
        <p:sp>
          <p:nvSpPr>
            <p:cNvPr id="164" name="Google Shape;164;p2"/>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8902419" y="4681074"/>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2"/>
          <p:cNvGrpSpPr/>
          <p:nvPr/>
        </p:nvGrpSpPr>
        <p:grpSpPr>
          <a:xfrm>
            <a:off x="8533748" y="4427406"/>
            <a:ext cx="368416" cy="997931"/>
            <a:chOff x="7607455" y="4238363"/>
            <a:chExt cx="438017" cy="1186459"/>
          </a:xfrm>
        </p:grpSpPr>
        <p:sp>
          <p:nvSpPr>
            <p:cNvPr id="192" name="Google Shape;192;p2"/>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2"/>
          <p:cNvGrpSpPr/>
          <p:nvPr/>
        </p:nvGrpSpPr>
        <p:grpSpPr>
          <a:xfrm rot="-5400000" flipH="1">
            <a:off x="7396851" y="4455227"/>
            <a:ext cx="364299" cy="944465"/>
            <a:chOff x="7916001" y="4222802"/>
            <a:chExt cx="364299" cy="944465"/>
          </a:xfrm>
        </p:grpSpPr>
        <p:sp>
          <p:nvSpPr>
            <p:cNvPr id="217" name="Google Shape;217;p2"/>
            <p:cNvSpPr/>
            <p:nvPr/>
          </p:nvSpPr>
          <p:spPr>
            <a:xfrm>
              <a:off x="7954650" y="4270825"/>
              <a:ext cx="325649" cy="896443"/>
            </a:xfrm>
            <a:custGeom>
              <a:avLst/>
              <a:gdLst/>
              <a:ahLst/>
              <a:cxnLst/>
              <a:rect l="l" t="t" r="r" b="b"/>
              <a:pathLst>
                <a:path w="12924" h="35577" extrusionOk="0">
                  <a:moveTo>
                    <a:pt x="489" y="0"/>
                  </a:moveTo>
                  <a:cubicBezTo>
                    <a:pt x="233" y="0"/>
                    <a:pt x="1" y="309"/>
                    <a:pt x="235" y="517"/>
                  </a:cubicBezTo>
                  <a:cubicBezTo>
                    <a:pt x="3537" y="3386"/>
                    <a:pt x="6506" y="6622"/>
                    <a:pt x="7940" y="10858"/>
                  </a:cubicBezTo>
                  <a:cubicBezTo>
                    <a:pt x="8741" y="13193"/>
                    <a:pt x="9007" y="15628"/>
                    <a:pt x="9241" y="18097"/>
                  </a:cubicBezTo>
                  <a:cubicBezTo>
                    <a:pt x="9474" y="20832"/>
                    <a:pt x="9575" y="23567"/>
                    <a:pt x="9908" y="26303"/>
                  </a:cubicBezTo>
                  <a:cubicBezTo>
                    <a:pt x="10275" y="29472"/>
                    <a:pt x="10976" y="32507"/>
                    <a:pt x="12243" y="35409"/>
                  </a:cubicBezTo>
                  <a:cubicBezTo>
                    <a:pt x="12297" y="35527"/>
                    <a:pt x="12392" y="35576"/>
                    <a:pt x="12490" y="35576"/>
                  </a:cubicBezTo>
                  <a:cubicBezTo>
                    <a:pt x="12699" y="35576"/>
                    <a:pt x="12923" y="35358"/>
                    <a:pt x="12810" y="35109"/>
                  </a:cubicBezTo>
                  <a:cubicBezTo>
                    <a:pt x="10442" y="29705"/>
                    <a:pt x="10342" y="23868"/>
                    <a:pt x="9841" y="18097"/>
                  </a:cubicBezTo>
                  <a:cubicBezTo>
                    <a:pt x="9641" y="15662"/>
                    <a:pt x="9374" y="13260"/>
                    <a:pt x="8641" y="10958"/>
                  </a:cubicBezTo>
                  <a:cubicBezTo>
                    <a:pt x="8007" y="8990"/>
                    <a:pt x="7073" y="7189"/>
                    <a:pt x="5872" y="5521"/>
                  </a:cubicBezTo>
                  <a:cubicBezTo>
                    <a:pt x="4404" y="3486"/>
                    <a:pt x="2570" y="1718"/>
                    <a:pt x="702" y="84"/>
                  </a:cubicBezTo>
                  <a:cubicBezTo>
                    <a:pt x="635" y="25"/>
                    <a:pt x="561" y="0"/>
                    <a:pt x="4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159489" y="4463672"/>
              <a:ext cx="54905" cy="89148"/>
            </a:xfrm>
            <a:custGeom>
              <a:avLst/>
              <a:gdLst/>
              <a:ahLst/>
              <a:cxnLst/>
              <a:rect l="l" t="t" r="r" b="b"/>
              <a:pathLst>
                <a:path w="2179" h="3538" extrusionOk="0">
                  <a:moveTo>
                    <a:pt x="1288" y="0"/>
                  </a:moveTo>
                  <a:cubicBezTo>
                    <a:pt x="15" y="0"/>
                    <a:pt x="176" y="2216"/>
                    <a:pt x="77" y="3037"/>
                  </a:cubicBezTo>
                  <a:cubicBezTo>
                    <a:pt x="44" y="3104"/>
                    <a:pt x="77" y="3137"/>
                    <a:pt x="77" y="3171"/>
                  </a:cubicBezTo>
                  <a:cubicBezTo>
                    <a:pt x="0" y="3324"/>
                    <a:pt x="159" y="3537"/>
                    <a:pt x="343" y="3537"/>
                  </a:cubicBezTo>
                  <a:cubicBezTo>
                    <a:pt x="398" y="3537"/>
                    <a:pt x="456" y="3518"/>
                    <a:pt x="511" y="3471"/>
                  </a:cubicBezTo>
                  <a:cubicBezTo>
                    <a:pt x="1244" y="2837"/>
                    <a:pt x="1845" y="2370"/>
                    <a:pt x="2078" y="1403"/>
                  </a:cubicBezTo>
                  <a:cubicBezTo>
                    <a:pt x="2178" y="836"/>
                    <a:pt x="2078" y="2"/>
                    <a:pt x="1344" y="2"/>
                  </a:cubicBezTo>
                  <a:cubicBezTo>
                    <a:pt x="1325" y="1"/>
                    <a:pt x="1306" y="0"/>
                    <a:pt x="128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053845" y="4468005"/>
              <a:ext cx="86578" cy="46917"/>
            </a:xfrm>
            <a:custGeom>
              <a:avLst/>
              <a:gdLst/>
              <a:ahLst/>
              <a:cxnLst/>
              <a:rect l="l" t="t" r="r" b="b"/>
              <a:pathLst>
                <a:path w="3436" h="1862" extrusionOk="0">
                  <a:moveTo>
                    <a:pt x="1421" y="1"/>
                  </a:moveTo>
                  <a:cubicBezTo>
                    <a:pt x="946" y="1"/>
                    <a:pt x="519" y="153"/>
                    <a:pt x="300" y="564"/>
                  </a:cubicBezTo>
                  <a:cubicBezTo>
                    <a:pt x="0" y="1097"/>
                    <a:pt x="601" y="1598"/>
                    <a:pt x="1034" y="1765"/>
                  </a:cubicBezTo>
                  <a:cubicBezTo>
                    <a:pt x="1230" y="1833"/>
                    <a:pt x="1427" y="1862"/>
                    <a:pt x="1624" y="1862"/>
                  </a:cubicBezTo>
                  <a:cubicBezTo>
                    <a:pt x="2201" y="1862"/>
                    <a:pt x="2772" y="1613"/>
                    <a:pt x="3269" y="1364"/>
                  </a:cubicBezTo>
                  <a:cubicBezTo>
                    <a:pt x="3436" y="1264"/>
                    <a:pt x="3436" y="1131"/>
                    <a:pt x="3369" y="997"/>
                  </a:cubicBezTo>
                  <a:cubicBezTo>
                    <a:pt x="3436" y="897"/>
                    <a:pt x="3436" y="731"/>
                    <a:pt x="3303" y="630"/>
                  </a:cubicBezTo>
                  <a:cubicBezTo>
                    <a:pt x="2889" y="316"/>
                    <a:pt x="2105" y="1"/>
                    <a:pt x="142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092495" y="4353366"/>
              <a:ext cx="52133" cy="86805"/>
            </a:xfrm>
            <a:custGeom>
              <a:avLst/>
              <a:gdLst/>
              <a:ahLst/>
              <a:cxnLst/>
              <a:rect l="l" t="t" r="r" b="b"/>
              <a:pathLst>
                <a:path w="2069" h="3445" extrusionOk="0">
                  <a:moveTo>
                    <a:pt x="1049" y="0"/>
                  </a:moveTo>
                  <a:cubicBezTo>
                    <a:pt x="500" y="0"/>
                    <a:pt x="261" y="641"/>
                    <a:pt x="167" y="1078"/>
                  </a:cubicBezTo>
                  <a:cubicBezTo>
                    <a:pt x="1" y="1878"/>
                    <a:pt x="134" y="2479"/>
                    <a:pt x="468" y="3179"/>
                  </a:cubicBezTo>
                  <a:cubicBezTo>
                    <a:pt x="534" y="3279"/>
                    <a:pt x="601" y="3312"/>
                    <a:pt x="701" y="3312"/>
                  </a:cubicBezTo>
                  <a:cubicBezTo>
                    <a:pt x="740" y="3390"/>
                    <a:pt x="812" y="3445"/>
                    <a:pt x="892" y="3445"/>
                  </a:cubicBezTo>
                  <a:cubicBezTo>
                    <a:pt x="950" y="3445"/>
                    <a:pt x="1012" y="3416"/>
                    <a:pt x="1068" y="3346"/>
                  </a:cubicBezTo>
                  <a:cubicBezTo>
                    <a:pt x="1535" y="2779"/>
                    <a:pt x="2069" y="2045"/>
                    <a:pt x="2002" y="1278"/>
                  </a:cubicBezTo>
                  <a:cubicBezTo>
                    <a:pt x="1969" y="777"/>
                    <a:pt x="1735" y="110"/>
                    <a:pt x="1168" y="10"/>
                  </a:cubicBezTo>
                  <a:cubicBezTo>
                    <a:pt x="1127" y="4"/>
                    <a:pt x="1087" y="0"/>
                    <a:pt x="104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991637" y="4373446"/>
              <a:ext cx="80733" cy="48404"/>
            </a:xfrm>
            <a:custGeom>
              <a:avLst/>
              <a:gdLst/>
              <a:ahLst/>
              <a:cxnLst/>
              <a:rect l="l" t="t" r="r" b="b"/>
              <a:pathLst>
                <a:path w="3204" h="1921" extrusionOk="0">
                  <a:moveTo>
                    <a:pt x="2084" y="0"/>
                  </a:moveTo>
                  <a:cubicBezTo>
                    <a:pt x="1874" y="0"/>
                    <a:pt x="1664" y="21"/>
                    <a:pt x="1468" y="47"/>
                  </a:cubicBezTo>
                  <a:cubicBezTo>
                    <a:pt x="935" y="114"/>
                    <a:pt x="368" y="314"/>
                    <a:pt x="201" y="881"/>
                  </a:cubicBezTo>
                  <a:cubicBezTo>
                    <a:pt x="1" y="1481"/>
                    <a:pt x="735" y="1848"/>
                    <a:pt x="1235" y="1915"/>
                  </a:cubicBezTo>
                  <a:cubicBezTo>
                    <a:pt x="1273" y="1919"/>
                    <a:pt x="1311" y="1920"/>
                    <a:pt x="1349" y="1920"/>
                  </a:cubicBezTo>
                  <a:cubicBezTo>
                    <a:pt x="2011" y="1920"/>
                    <a:pt x="2661" y="1389"/>
                    <a:pt x="3103" y="948"/>
                  </a:cubicBezTo>
                  <a:cubicBezTo>
                    <a:pt x="3203" y="814"/>
                    <a:pt x="3170" y="681"/>
                    <a:pt x="3103" y="581"/>
                  </a:cubicBezTo>
                  <a:cubicBezTo>
                    <a:pt x="3170" y="481"/>
                    <a:pt x="3170" y="314"/>
                    <a:pt x="3003" y="214"/>
                  </a:cubicBezTo>
                  <a:cubicBezTo>
                    <a:pt x="2739" y="51"/>
                    <a:pt x="2412" y="0"/>
                    <a:pt x="208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010231" y="4260999"/>
              <a:ext cx="36914" cy="74130"/>
            </a:xfrm>
            <a:custGeom>
              <a:avLst/>
              <a:gdLst/>
              <a:ahLst/>
              <a:cxnLst/>
              <a:rect l="l" t="t" r="r" b="b"/>
              <a:pathLst>
                <a:path w="1465" h="2942" extrusionOk="0">
                  <a:moveTo>
                    <a:pt x="669" y="1"/>
                  </a:moveTo>
                  <a:cubicBezTo>
                    <a:pt x="206" y="1"/>
                    <a:pt x="0" y="724"/>
                    <a:pt x="30" y="1108"/>
                  </a:cubicBezTo>
                  <a:cubicBezTo>
                    <a:pt x="63" y="1608"/>
                    <a:pt x="330" y="1975"/>
                    <a:pt x="497" y="2442"/>
                  </a:cubicBezTo>
                  <a:cubicBezTo>
                    <a:pt x="497" y="2475"/>
                    <a:pt x="497" y="2509"/>
                    <a:pt x="530" y="2575"/>
                  </a:cubicBezTo>
                  <a:cubicBezTo>
                    <a:pt x="428" y="2729"/>
                    <a:pt x="601" y="2942"/>
                    <a:pt x="792" y="2942"/>
                  </a:cubicBezTo>
                  <a:cubicBezTo>
                    <a:pt x="850" y="2942"/>
                    <a:pt x="910" y="2922"/>
                    <a:pt x="964" y="2876"/>
                  </a:cubicBezTo>
                  <a:cubicBezTo>
                    <a:pt x="1398" y="2509"/>
                    <a:pt x="1431" y="1841"/>
                    <a:pt x="1464" y="1308"/>
                  </a:cubicBezTo>
                  <a:cubicBezTo>
                    <a:pt x="1464" y="874"/>
                    <a:pt x="1331" y="207"/>
                    <a:pt x="864" y="40"/>
                  </a:cubicBezTo>
                  <a:cubicBezTo>
                    <a:pt x="795" y="13"/>
                    <a:pt x="730" y="1"/>
                    <a:pt x="6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7937845" y="4303554"/>
              <a:ext cx="68965" cy="47119"/>
            </a:xfrm>
            <a:custGeom>
              <a:avLst/>
              <a:gdLst/>
              <a:ahLst/>
              <a:cxnLst/>
              <a:rect l="l" t="t" r="r" b="b"/>
              <a:pathLst>
                <a:path w="2737" h="1870" extrusionOk="0">
                  <a:moveTo>
                    <a:pt x="1780" y="1"/>
                  </a:moveTo>
                  <a:cubicBezTo>
                    <a:pt x="960" y="1"/>
                    <a:pt x="26" y="432"/>
                    <a:pt x="1" y="1253"/>
                  </a:cubicBezTo>
                  <a:cubicBezTo>
                    <a:pt x="1" y="1704"/>
                    <a:pt x="430" y="1870"/>
                    <a:pt x="804" y="1870"/>
                  </a:cubicBezTo>
                  <a:cubicBezTo>
                    <a:pt x="873" y="1870"/>
                    <a:pt x="940" y="1864"/>
                    <a:pt x="1002" y="1854"/>
                  </a:cubicBezTo>
                  <a:cubicBezTo>
                    <a:pt x="1702" y="1787"/>
                    <a:pt x="2269" y="1187"/>
                    <a:pt x="2536" y="553"/>
                  </a:cubicBezTo>
                  <a:cubicBezTo>
                    <a:pt x="2703" y="453"/>
                    <a:pt x="2736" y="219"/>
                    <a:pt x="2536" y="152"/>
                  </a:cubicBezTo>
                  <a:cubicBezTo>
                    <a:pt x="2324" y="51"/>
                    <a:pt x="2059" y="1"/>
                    <a:pt x="178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7916001" y="4222802"/>
              <a:ext cx="62237" cy="61910"/>
            </a:xfrm>
            <a:custGeom>
              <a:avLst/>
              <a:gdLst/>
              <a:ahLst/>
              <a:cxnLst/>
              <a:rect l="l" t="t" r="r" b="b"/>
              <a:pathLst>
                <a:path w="2470" h="2457" extrusionOk="0">
                  <a:moveTo>
                    <a:pt x="798" y="0"/>
                  </a:moveTo>
                  <a:cubicBezTo>
                    <a:pt x="721" y="0"/>
                    <a:pt x="644" y="17"/>
                    <a:pt x="568" y="55"/>
                  </a:cubicBezTo>
                  <a:cubicBezTo>
                    <a:pt x="1" y="355"/>
                    <a:pt x="201" y="1123"/>
                    <a:pt x="534" y="1489"/>
                  </a:cubicBezTo>
                  <a:cubicBezTo>
                    <a:pt x="868" y="1923"/>
                    <a:pt x="1468" y="2390"/>
                    <a:pt x="2035" y="2390"/>
                  </a:cubicBezTo>
                  <a:cubicBezTo>
                    <a:pt x="2091" y="2435"/>
                    <a:pt x="2158" y="2457"/>
                    <a:pt x="2222" y="2457"/>
                  </a:cubicBezTo>
                  <a:cubicBezTo>
                    <a:pt x="2350" y="2457"/>
                    <a:pt x="2469" y="2368"/>
                    <a:pt x="2469" y="2190"/>
                  </a:cubicBezTo>
                  <a:cubicBezTo>
                    <a:pt x="2469" y="1690"/>
                    <a:pt x="2102" y="1123"/>
                    <a:pt x="1802" y="722"/>
                  </a:cubicBezTo>
                  <a:cubicBezTo>
                    <a:pt x="1579" y="443"/>
                    <a:pt x="1192" y="0"/>
                    <a:pt x="79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
          <p:cNvSpPr/>
          <p:nvPr/>
        </p:nvSpPr>
        <p:spPr>
          <a:xfrm>
            <a:off x="8040390" y="4399826"/>
            <a:ext cx="548040" cy="880090"/>
          </a:xfrm>
          <a:custGeom>
            <a:avLst/>
            <a:gdLst/>
            <a:ahLst/>
            <a:cxnLst/>
            <a:rect l="l" t="t" r="r" b="b"/>
            <a:pathLst>
              <a:path w="21750" h="34928" extrusionOk="0">
                <a:moveTo>
                  <a:pt x="20882" y="1"/>
                </a:moveTo>
                <a:cubicBezTo>
                  <a:pt x="15445" y="2503"/>
                  <a:pt x="8940" y="5204"/>
                  <a:pt x="5338" y="10308"/>
                </a:cubicBezTo>
                <a:cubicBezTo>
                  <a:pt x="1535" y="15745"/>
                  <a:pt x="0" y="20749"/>
                  <a:pt x="1201" y="27387"/>
                </a:cubicBezTo>
                <a:cubicBezTo>
                  <a:pt x="1635" y="29789"/>
                  <a:pt x="3370" y="32824"/>
                  <a:pt x="3269" y="34892"/>
                </a:cubicBezTo>
                <a:lnTo>
                  <a:pt x="3603" y="34792"/>
                </a:lnTo>
                <a:cubicBezTo>
                  <a:pt x="3958" y="34886"/>
                  <a:pt x="4367" y="34928"/>
                  <a:pt x="4813" y="34928"/>
                </a:cubicBezTo>
                <a:cubicBezTo>
                  <a:pt x="7383" y="34928"/>
                  <a:pt x="11181" y="33534"/>
                  <a:pt x="12943" y="32624"/>
                </a:cubicBezTo>
                <a:cubicBezTo>
                  <a:pt x="15878" y="31090"/>
                  <a:pt x="18180" y="29022"/>
                  <a:pt x="19581" y="26086"/>
                </a:cubicBezTo>
                <a:cubicBezTo>
                  <a:pt x="21749" y="21750"/>
                  <a:pt x="21416" y="16513"/>
                  <a:pt x="21116" y="11743"/>
                </a:cubicBezTo>
                <a:cubicBezTo>
                  <a:pt x="20882" y="7806"/>
                  <a:pt x="20248" y="3803"/>
                  <a:pt x="20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033285" y="4463142"/>
            <a:ext cx="486030" cy="891554"/>
          </a:xfrm>
          <a:custGeom>
            <a:avLst/>
            <a:gdLst/>
            <a:ahLst/>
            <a:cxnLst/>
            <a:rect l="l" t="t" r="r" b="b"/>
            <a:pathLst>
              <a:path w="19289" h="35383" extrusionOk="0">
                <a:moveTo>
                  <a:pt x="18746" y="0"/>
                </a:moveTo>
                <a:cubicBezTo>
                  <a:pt x="18623" y="0"/>
                  <a:pt x="18503" y="65"/>
                  <a:pt x="18429" y="223"/>
                </a:cubicBezTo>
                <a:cubicBezTo>
                  <a:pt x="15960" y="5260"/>
                  <a:pt x="13625" y="10397"/>
                  <a:pt x="11524" y="15601"/>
                </a:cubicBezTo>
                <a:cubicBezTo>
                  <a:pt x="10456" y="18236"/>
                  <a:pt x="9489" y="20871"/>
                  <a:pt x="8522" y="23506"/>
                </a:cubicBezTo>
                <a:cubicBezTo>
                  <a:pt x="7788" y="25608"/>
                  <a:pt x="6787" y="27609"/>
                  <a:pt x="5486" y="29377"/>
                </a:cubicBezTo>
                <a:cubicBezTo>
                  <a:pt x="4018" y="31379"/>
                  <a:pt x="2217" y="33113"/>
                  <a:pt x="316" y="34681"/>
                </a:cubicBezTo>
                <a:cubicBezTo>
                  <a:pt x="1" y="34970"/>
                  <a:pt x="306" y="35383"/>
                  <a:pt x="645" y="35383"/>
                </a:cubicBezTo>
                <a:cubicBezTo>
                  <a:pt x="737" y="35383"/>
                  <a:pt x="831" y="35353"/>
                  <a:pt x="916" y="35281"/>
                </a:cubicBezTo>
                <a:cubicBezTo>
                  <a:pt x="4285" y="32446"/>
                  <a:pt x="7087" y="29210"/>
                  <a:pt x="8789" y="25141"/>
                </a:cubicBezTo>
                <a:cubicBezTo>
                  <a:pt x="9856" y="22572"/>
                  <a:pt x="10690" y="19904"/>
                  <a:pt x="11724" y="17335"/>
                </a:cubicBezTo>
                <a:cubicBezTo>
                  <a:pt x="12758" y="14667"/>
                  <a:pt x="13892" y="11998"/>
                  <a:pt x="15060" y="9396"/>
                </a:cubicBezTo>
                <a:cubicBezTo>
                  <a:pt x="16361" y="6428"/>
                  <a:pt x="17728" y="3525"/>
                  <a:pt x="19129" y="623"/>
                </a:cubicBezTo>
                <a:cubicBezTo>
                  <a:pt x="19289" y="304"/>
                  <a:pt x="19012" y="0"/>
                  <a:pt x="18746"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361733" y="4537746"/>
            <a:ext cx="170031" cy="140575"/>
          </a:xfrm>
          <a:custGeom>
            <a:avLst/>
            <a:gdLst/>
            <a:ahLst/>
            <a:cxnLst/>
            <a:rect l="l" t="t" r="r" b="b"/>
            <a:pathLst>
              <a:path w="6748" h="5579" extrusionOk="0">
                <a:moveTo>
                  <a:pt x="521" y="0"/>
                </a:moveTo>
                <a:cubicBezTo>
                  <a:pt x="261" y="0"/>
                  <a:pt x="1" y="194"/>
                  <a:pt x="122" y="498"/>
                </a:cubicBezTo>
                <a:cubicBezTo>
                  <a:pt x="689" y="2066"/>
                  <a:pt x="1423" y="3600"/>
                  <a:pt x="1657" y="5268"/>
                </a:cubicBezTo>
                <a:cubicBezTo>
                  <a:pt x="1681" y="5483"/>
                  <a:pt x="1876" y="5578"/>
                  <a:pt x="2058" y="5578"/>
                </a:cubicBezTo>
                <a:cubicBezTo>
                  <a:pt x="2130" y="5578"/>
                  <a:pt x="2200" y="5563"/>
                  <a:pt x="2257" y="5535"/>
                </a:cubicBezTo>
                <a:cubicBezTo>
                  <a:pt x="3591" y="4901"/>
                  <a:pt x="4892" y="4200"/>
                  <a:pt x="6293" y="3733"/>
                </a:cubicBezTo>
                <a:cubicBezTo>
                  <a:pt x="6747" y="3582"/>
                  <a:pt x="6625" y="2910"/>
                  <a:pt x="6200" y="2910"/>
                </a:cubicBezTo>
                <a:cubicBezTo>
                  <a:pt x="6157" y="2910"/>
                  <a:pt x="6110" y="2917"/>
                  <a:pt x="6060" y="2933"/>
                </a:cubicBezTo>
                <a:cubicBezTo>
                  <a:pt x="4783" y="3368"/>
                  <a:pt x="3582" y="3980"/>
                  <a:pt x="2369" y="4549"/>
                </a:cubicBezTo>
                <a:lnTo>
                  <a:pt x="2369" y="4549"/>
                </a:lnTo>
                <a:cubicBezTo>
                  <a:pt x="2072" y="3079"/>
                  <a:pt x="1431" y="1698"/>
                  <a:pt x="923" y="264"/>
                </a:cubicBezTo>
                <a:cubicBezTo>
                  <a:pt x="857" y="81"/>
                  <a:pt x="689" y="0"/>
                  <a:pt x="52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296729" y="4616986"/>
            <a:ext cx="236123" cy="182680"/>
          </a:xfrm>
          <a:custGeom>
            <a:avLst/>
            <a:gdLst/>
            <a:ahLst/>
            <a:cxnLst/>
            <a:rect l="l" t="t" r="r" b="b"/>
            <a:pathLst>
              <a:path w="9371" h="7250" extrusionOk="0">
                <a:moveTo>
                  <a:pt x="515" y="0"/>
                </a:moveTo>
                <a:cubicBezTo>
                  <a:pt x="262" y="0"/>
                  <a:pt x="0" y="201"/>
                  <a:pt x="100" y="522"/>
                </a:cubicBezTo>
                <a:cubicBezTo>
                  <a:pt x="668" y="2657"/>
                  <a:pt x="2002" y="4591"/>
                  <a:pt x="2235" y="6826"/>
                </a:cubicBezTo>
                <a:cubicBezTo>
                  <a:pt x="2269" y="7060"/>
                  <a:pt x="2435" y="7226"/>
                  <a:pt x="2669" y="7226"/>
                </a:cubicBezTo>
                <a:cubicBezTo>
                  <a:pt x="2844" y="7242"/>
                  <a:pt x="3018" y="7250"/>
                  <a:pt x="3192" y="7250"/>
                </a:cubicBezTo>
                <a:cubicBezTo>
                  <a:pt x="5241" y="7250"/>
                  <a:pt x="7221" y="6209"/>
                  <a:pt x="8973" y="5225"/>
                </a:cubicBezTo>
                <a:cubicBezTo>
                  <a:pt x="9371" y="4998"/>
                  <a:pt x="9117" y="4434"/>
                  <a:pt x="8745" y="4434"/>
                </a:cubicBezTo>
                <a:cubicBezTo>
                  <a:pt x="8679" y="4434"/>
                  <a:pt x="8610" y="4451"/>
                  <a:pt x="8540" y="4491"/>
                </a:cubicBezTo>
                <a:cubicBezTo>
                  <a:pt x="6914" y="5411"/>
                  <a:pt x="5091" y="6416"/>
                  <a:pt x="3174" y="6416"/>
                </a:cubicBezTo>
                <a:cubicBezTo>
                  <a:pt x="3121" y="6416"/>
                  <a:pt x="3069" y="6416"/>
                  <a:pt x="3016" y="6414"/>
                </a:cubicBezTo>
                <a:lnTo>
                  <a:pt x="3016" y="6414"/>
                </a:lnTo>
                <a:cubicBezTo>
                  <a:pt x="2680" y="4257"/>
                  <a:pt x="1466" y="2390"/>
                  <a:pt x="901" y="288"/>
                </a:cubicBezTo>
                <a:cubicBezTo>
                  <a:pt x="848" y="89"/>
                  <a:pt x="683" y="0"/>
                  <a:pt x="5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8214365" y="4704389"/>
            <a:ext cx="326204" cy="223500"/>
          </a:xfrm>
          <a:custGeom>
            <a:avLst/>
            <a:gdLst/>
            <a:ahLst/>
            <a:cxnLst/>
            <a:rect l="l" t="t" r="r" b="b"/>
            <a:pathLst>
              <a:path w="12946" h="8870" extrusionOk="0">
                <a:moveTo>
                  <a:pt x="515" y="1"/>
                </a:moveTo>
                <a:cubicBezTo>
                  <a:pt x="262" y="1"/>
                  <a:pt x="0" y="201"/>
                  <a:pt x="100" y="522"/>
                </a:cubicBezTo>
                <a:cubicBezTo>
                  <a:pt x="901" y="3324"/>
                  <a:pt x="2135" y="6026"/>
                  <a:pt x="3403" y="8661"/>
                </a:cubicBezTo>
                <a:cubicBezTo>
                  <a:pt x="3458" y="8800"/>
                  <a:pt x="3630" y="8869"/>
                  <a:pt x="3782" y="8869"/>
                </a:cubicBezTo>
                <a:cubicBezTo>
                  <a:pt x="3812" y="8869"/>
                  <a:pt x="3842" y="8867"/>
                  <a:pt x="3870" y="8861"/>
                </a:cubicBezTo>
                <a:cubicBezTo>
                  <a:pt x="6739" y="8094"/>
                  <a:pt x="9541" y="7127"/>
                  <a:pt x="12443" y="6559"/>
                </a:cubicBezTo>
                <a:cubicBezTo>
                  <a:pt x="12945" y="6465"/>
                  <a:pt x="12797" y="5750"/>
                  <a:pt x="12333" y="5750"/>
                </a:cubicBezTo>
                <a:cubicBezTo>
                  <a:pt x="12304" y="5750"/>
                  <a:pt x="12274" y="5753"/>
                  <a:pt x="12242" y="5759"/>
                </a:cubicBezTo>
                <a:cubicBezTo>
                  <a:pt x="9420" y="6304"/>
                  <a:pt x="6720" y="7220"/>
                  <a:pt x="3966" y="7971"/>
                </a:cubicBezTo>
                <a:lnTo>
                  <a:pt x="3966" y="7971"/>
                </a:lnTo>
                <a:cubicBezTo>
                  <a:pt x="2781" y="5466"/>
                  <a:pt x="1640" y="2954"/>
                  <a:pt x="901" y="288"/>
                </a:cubicBezTo>
                <a:cubicBezTo>
                  <a:pt x="848" y="89"/>
                  <a:pt x="683" y="1"/>
                  <a:pt x="51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8148302" y="4871637"/>
            <a:ext cx="376296" cy="209666"/>
          </a:xfrm>
          <a:custGeom>
            <a:avLst/>
            <a:gdLst/>
            <a:ahLst/>
            <a:cxnLst/>
            <a:rect l="l" t="t" r="r" b="b"/>
            <a:pathLst>
              <a:path w="14934" h="8321" extrusionOk="0">
                <a:moveTo>
                  <a:pt x="511" y="1"/>
                </a:moveTo>
                <a:cubicBezTo>
                  <a:pt x="254" y="1"/>
                  <a:pt x="0" y="201"/>
                  <a:pt x="121" y="522"/>
                </a:cubicBezTo>
                <a:cubicBezTo>
                  <a:pt x="1021" y="3157"/>
                  <a:pt x="2689" y="5425"/>
                  <a:pt x="3690" y="8027"/>
                </a:cubicBezTo>
                <a:cubicBezTo>
                  <a:pt x="3771" y="8163"/>
                  <a:pt x="3919" y="8321"/>
                  <a:pt x="4097" y="8321"/>
                </a:cubicBezTo>
                <a:cubicBezTo>
                  <a:pt x="4138" y="8321"/>
                  <a:pt x="4180" y="8313"/>
                  <a:pt x="4224" y="8294"/>
                </a:cubicBezTo>
                <a:cubicBezTo>
                  <a:pt x="7626" y="6960"/>
                  <a:pt x="10795" y="4958"/>
                  <a:pt x="14431" y="4291"/>
                </a:cubicBezTo>
                <a:cubicBezTo>
                  <a:pt x="14933" y="4197"/>
                  <a:pt x="14756" y="3482"/>
                  <a:pt x="14288" y="3482"/>
                </a:cubicBezTo>
                <a:cubicBezTo>
                  <a:pt x="14259" y="3482"/>
                  <a:pt x="14229" y="3485"/>
                  <a:pt x="14197" y="3491"/>
                </a:cubicBezTo>
                <a:cubicBezTo>
                  <a:pt x="10680" y="4136"/>
                  <a:pt x="7599" y="6030"/>
                  <a:pt x="4322" y="7361"/>
                </a:cubicBezTo>
                <a:lnTo>
                  <a:pt x="4322" y="7361"/>
                </a:lnTo>
                <a:cubicBezTo>
                  <a:pt x="3336" y="4938"/>
                  <a:pt x="1772" y="2777"/>
                  <a:pt x="921" y="288"/>
                </a:cubicBezTo>
                <a:cubicBezTo>
                  <a:pt x="855" y="89"/>
                  <a:pt x="682" y="1"/>
                  <a:pt x="51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131598" y="5055187"/>
            <a:ext cx="235216" cy="149420"/>
          </a:xfrm>
          <a:custGeom>
            <a:avLst/>
            <a:gdLst/>
            <a:ahLst/>
            <a:cxnLst/>
            <a:rect l="l" t="t" r="r" b="b"/>
            <a:pathLst>
              <a:path w="9335" h="5930" extrusionOk="0">
                <a:moveTo>
                  <a:pt x="561" y="0"/>
                </a:moveTo>
                <a:cubicBezTo>
                  <a:pt x="287" y="0"/>
                  <a:pt x="0" y="289"/>
                  <a:pt x="183" y="609"/>
                </a:cubicBezTo>
                <a:cubicBezTo>
                  <a:pt x="984" y="2177"/>
                  <a:pt x="1317" y="3978"/>
                  <a:pt x="1851" y="5612"/>
                </a:cubicBezTo>
                <a:cubicBezTo>
                  <a:pt x="1906" y="5805"/>
                  <a:pt x="2075" y="5930"/>
                  <a:pt x="2264" y="5930"/>
                </a:cubicBezTo>
                <a:cubicBezTo>
                  <a:pt x="2303" y="5930"/>
                  <a:pt x="2344" y="5924"/>
                  <a:pt x="2385" y="5913"/>
                </a:cubicBezTo>
                <a:cubicBezTo>
                  <a:pt x="4653" y="5145"/>
                  <a:pt x="6688" y="3878"/>
                  <a:pt x="8889" y="2977"/>
                </a:cubicBezTo>
                <a:cubicBezTo>
                  <a:pt x="9335" y="2799"/>
                  <a:pt x="9225" y="2145"/>
                  <a:pt x="8842" y="2145"/>
                </a:cubicBezTo>
                <a:cubicBezTo>
                  <a:pt x="8795" y="2145"/>
                  <a:pt x="8744" y="2155"/>
                  <a:pt x="8689" y="2177"/>
                </a:cubicBezTo>
                <a:cubicBezTo>
                  <a:pt x="6583" y="3026"/>
                  <a:pt x="4654" y="4201"/>
                  <a:pt x="2540" y="4975"/>
                </a:cubicBezTo>
                <a:lnTo>
                  <a:pt x="2540" y="4975"/>
                </a:lnTo>
                <a:cubicBezTo>
                  <a:pt x="2025" y="3368"/>
                  <a:pt x="1679" y="1676"/>
                  <a:pt x="884" y="209"/>
                </a:cubicBezTo>
                <a:cubicBezTo>
                  <a:pt x="810" y="61"/>
                  <a:pt x="687" y="0"/>
                  <a:pt x="56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172339" y="4788971"/>
            <a:ext cx="26911" cy="21040"/>
          </a:xfrm>
          <a:custGeom>
            <a:avLst/>
            <a:gdLst/>
            <a:ahLst/>
            <a:cxnLst/>
            <a:rect l="l" t="t" r="r" b="b"/>
            <a:pathLst>
              <a:path w="1068" h="835" extrusionOk="0">
                <a:moveTo>
                  <a:pt x="534" y="0"/>
                </a:moveTo>
                <a:cubicBezTo>
                  <a:pt x="1" y="0"/>
                  <a:pt x="1" y="834"/>
                  <a:pt x="534" y="834"/>
                </a:cubicBezTo>
                <a:cubicBezTo>
                  <a:pt x="1068" y="834"/>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8142936" y="4816686"/>
            <a:ext cx="26079" cy="21040"/>
          </a:xfrm>
          <a:custGeom>
            <a:avLst/>
            <a:gdLst/>
            <a:ahLst/>
            <a:cxnLst/>
            <a:rect l="l" t="t" r="r" b="b"/>
            <a:pathLst>
              <a:path w="1035" h="835" extrusionOk="0">
                <a:moveTo>
                  <a:pt x="500" y="1"/>
                </a:moveTo>
                <a:cubicBezTo>
                  <a:pt x="0" y="1"/>
                  <a:pt x="0" y="835"/>
                  <a:pt x="500" y="835"/>
                </a:cubicBezTo>
                <a:cubicBezTo>
                  <a:pt x="1034" y="835"/>
                  <a:pt x="1034" y="1"/>
                  <a:pt x="500"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8131170" y="4767101"/>
            <a:ext cx="26911" cy="21040"/>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8452210" y="4915024"/>
            <a:ext cx="26079" cy="21040"/>
          </a:xfrm>
          <a:custGeom>
            <a:avLst/>
            <a:gdLst/>
            <a:ahLst/>
            <a:cxnLst/>
            <a:rect l="l" t="t" r="r" b="b"/>
            <a:pathLst>
              <a:path w="1035" h="835" extrusionOk="0">
                <a:moveTo>
                  <a:pt x="534" y="1"/>
                </a:moveTo>
                <a:cubicBezTo>
                  <a:pt x="0" y="1"/>
                  <a:pt x="0" y="835"/>
                  <a:pt x="534" y="835"/>
                </a:cubicBezTo>
                <a:cubicBezTo>
                  <a:pt x="1035" y="835"/>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419430" y="4940245"/>
            <a:ext cx="26079" cy="20208"/>
          </a:xfrm>
          <a:custGeom>
            <a:avLst/>
            <a:gdLst/>
            <a:ahLst/>
            <a:cxnLst/>
            <a:rect l="l" t="t" r="r" b="b"/>
            <a:pathLst>
              <a:path w="1035" h="802"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326132" y="5156246"/>
            <a:ext cx="26079" cy="21040"/>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290833" y="5183986"/>
            <a:ext cx="26079" cy="20183"/>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284962" y="4748633"/>
            <a:ext cx="26079" cy="20183"/>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265638" y="4699023"/>
            <a:ext cx="26911" cy="20208"/>
          </a:xfrm>
          <a:custGeom>
            <a:avLst/>
            <a:gdLst/>
            <a:ahLst/>
            <a:cxnLst/>
            <a:rect l="l" t="t" r="r" b="b"/>
            <a:pathLst>
              <a:path w="1068" h="802" extrusionOk="0">
                <a:moveTo>
                  <a:pt x="534" y="1"/>
                </a:moveTo>
                <a:cubicBezTo>
                  <a:pt x="0" y="1"/>
                  <a:pt x="0" y="802"/>
                  <a:pt x="534" y="802"/>
                </a:cubicBezTo>
                <a:cubicBezTo>
                  <a:pt x="1068" y="802"/>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504314" y="4660373"/>
            <a:ext cx="26079" cy="21040"/>
          </a:xfrm>
          <a:custGeom>
            <a:avLst/>
            <a:gdLst/>
            <a:ahLst/>
            <a:cxnLst/>
            <a:rect l="l" t="t" r="r" b="b"/>
            <a:pathLst>
              <a:path w="1035" h="835" extrusionOk="0">
                <a:moveTo>
                  <a:pt x="534" y="1"/>
                </a:moveTo>
                <a:cubicBezTo>
                  <a:pt x="1" y="1"/>
                  <a:pt x="1" y="834"/>
                  <a:pt x="534" y="834"/>
                </a:cubicBezTo>
                <a:cubicBezTo>
                  <a:pt x="1035" y="834"/>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463144" y="4690633"/>
            <a:ext cx="26079" cy="21040"/>
          </a:xfrm>
          <a:custGeom>
            <a:avLst/>
            <a:gdLst/>
            <a:ahLst/>
            <a:cxnLst/>
            <a:rect l="l" t="t" r="r" b="b"/>
            <a:pathLst>
              <a:path w="1035" h="835" extrusionOk="0">
                <a:moveTo>
                  <a:pt x="534" y="0"/>
                </a:moveTo>
                <a:cubicBezTo>
                  <a:pt x="0" y="0"/>
                  <a:pt x="0" y="834"/>
                  <a:pt x="534" y="834"/>
                </a:cubicBezTo>
                <a:cubicBezTo>
                  <a:pt x="1034" y="834"/>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413560" y="4512450"/>
            <a:ext cx="26911" cy="21040"/>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441275" y="4468761"/>
            <a:ext cx="26079" cy="21015"/>
          </a:xfrm>
          <a:custGeom>
            <a:avLst/>
            <a:gdLst/>
            <a:ahLst/>
            <a:cxnLst/>
            <a:rect l="l" t="t" r="r" b="b"/>
            <a:pathLst>
              <a:path w="1035" h="834"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7531922" y="4421091"/>
            <a:ext cx="686121" cy="861015"/>
          </a:xfrm>
          <a:custGeom>
            <a:avLst/>
            <a:gdLst/>
            <a:ahLst/>
            <a:cxnLst/>
            <a:rect l="l" t="t" r="r" b="b"/>
            <a:pathLst>
              <a:path w="27230" h="34171" extrusionOk="0">
                <a:moveTo>
                  <a:pt x="3505" y="0"/>
                </a:moveTo>
                <a:cubicBezTo>
                  <a:pt x="783" y="0"/>
                  <a:pt x="671" y="2298"/>
                  <a:pt x="334" y="4961"/>
                </a:cubicBezTo>
                <a:cubicBezTo>
                  <a:pt x="100" y="7196"/>
                  <a:pt x="0" y="9498"/>
                  <a:pt x="100" y="11833"/>
                </a:cubicBezTo>
                <a:cubicBezTo>
                  <a:pt x="234" y="15102"/>
                  <a:pt x="2569" y="14168"/>
                  <a:pt x="5137" y="14868"/>
                </a:cubicBezTo>
                <a:cubicBezTo>
                  <a:pt x="9674" y="16169"/>
                  <a:pt x="3603" y="16402"/>
                  <a:pt x="1968" y="16636"/>
                </a:cubicBezTo>
                <a:cubicBezTo>
                  <a:pt x="100" y="16869"/>
                  <a:pt x="234" y="17103"/>
                  <a:pt x="334" y="18938"/>
                </a:cubicBezTo>
                <a:cubicBezTo>
                  <a:pt x="467" y="20472"/>
                  <a:pt x="467" y="21740"/>
                  <a:pt x="801" y="23141"/>
                </a:cubicBezTo>
                <a:cubicBezTo>
                  <a:pt x="1270" y="25416"/>
                  <a:pt x="2260" y="26170"/>
                  <a:pt x="3774" y="26170"/>
                </a:cubicBezTo>
                <a:cubicBezTo>
                  <a:pt x="4523" y="26170"/>
                  <a:pt x="5400" y="25985"/>
                  <a:pt x="6405" y="25709"/>
                </a:cubicBezTo>
                <a:cubicBezTo>
                  <a:pt x="6897" y="25545"/>
                  <a:pt x="8080" y="25036"/>
                  <a:pt x="8983" y="25036"/>
                </a:cubicBezTo>
                <a:cubicBezTo>
                  <a:pt x="9366" y="25036"/>
                  <a:pt x="9699" y="25127"/>
                  <a:pt x="9907" y="25376"/>
                </a:cubicBezTo>
                <a:cubicBezTo>
                  <a:pt x="11308" y="26743"/>
                  <a:pt x="8140" y="27444"/>
                  <a:pt x="7339" y="27811"/>
                </a:cubicBezTo>
                <a:cubicBezTo>
                  <a:pt x="5704" y="28378"/>
                  <a:pt x="3269" y="28978"/>
                  <a:pt x="5471" y="30713"/>
                </a:cubicBezTo>
                <a:cubicBezTo>
                  <a:pt x="6772" y="31547"/>
                  <a:pt x="8740" y="31647"/>
                  <a:pt x="10141" y="32014"/>
                </a:cubicBezTo>
                <a:cubicBezTo>
                  <a:pt x="12637" y="32669"/>
                  <a:pt x="17206" y="34171"/>
                  <a:pt x="19970" y="34171"/>
                </a:cubicBezTo>
                <a:cubicBezTo>
                  <a:pt x="20161" y="34171"/>
                  <a:pt x="20343" y="34164"/>
                  <a:pt x="20515" y="34148"/>
                </a:cubicBezTo>
                <a:cubicBezTo>
                  <a:pt x="22750" y="30212"/>
                  <a:pt x="23651" y="25709"/>
                  <a:pt x="25185" y="21506"/>
                </a:cubicBezTo>
                <a:cubicBezTo>
                  <a:pt x="25615" y="20340"/>
                  <a:pt x="27229" y="16408"/>
                  <a:pt x="25746" y="16408"/>
                </a:cubicBezTo>
                <a:cubicBezTo>
                  <a:pt x="25617" y="16408"/>
                  <a:pt x="25464" y="16438"/>
                  <a:pt x="25285" y="16503"/>
                </a:cubicBezTo>
                <a:cubicBezTo>
                  <a:pt x="23551" y="17203"/>
                  <a:pt x="22950" y="19772"/>
                  <a:pt x="20849" y="20339"/>
                </a:cubicBezTo>
                <a:cubicBezTo>
                  <a:pt x="19815" y="17803"/>
                  <a:pt x="24251" y="15702"/>
                  <a:pt x="23784" y="13133"/>
                </a:cubicBezTo>
                <a:cubicBezTo>
                  <a:pt x="23551" y="11366"/>
                  <a:pt x="19815" y="5895"/>
                  <a:pt x="17947" y="5661"/>
                </a:cubicBezTo>
                <a:cubicBezTo>
                  <a:pt x="17934" y="5661"/>
                  <a:pt x="17921" y="5660"/>
                  <a:pt x="17908" y="5660"/>
                </a:cubicBezTo>
                <a:cubicBezTo>
                  <a:pt x="16432" y="5660"/>
                  <a:pt x="14690" y="10734"/>
                  <a:pt x="13243" y="10734"/>
                </a:cubicBezTo>
                <a:cubicBezTo>
                  <a:pt x="13095" y="10734"/>
                  <a:pt x="12950" y="10681"/>
                  <a:pt x="12810" y="10565"/>
                </a:cubicBezTo>
                <a:cubicBezTo>
                  <a:pt x="11175" y="9264"/>
                  <a:pt x="14678" y="5094"/>
                  <a:pt x="14110" y="3560"/>
                </a:cubicBezTo>
                <a:cubicBezTo>
                  <a:pt x="13277" y="1358"/>
                  <a:pt x="6405" y="424"/>
                  <a:pt x="4303" y="57"/>
                </a:cubicBezTo>
                <a:cubicBezTo>
                  <a:pt x="4015" y="19"/>
                  <a:pt x="3749" y="0"/>
                  <a:pt x="3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7594759" y="4498038"/>
            <a:ext cx="483359" cy="881979"/>
          </a:xfrm>
          <a:custGeom>
            <a:avLst/>
            <a:gdLst/>
            <a:ahLst/>
            <a:cxnLst/>
            <a:rect l="l" t="t" r="r" b="b"/>
            <a:pathLst>
              <a:path w="19183" h="35003" extrusionOk="0">
                <a:moveTo>
                  <a:pt x="440" y="1"/>
                </a:moveTo>
                <a:cubicBezTo>
                  <a:pt x="225" y="1"/>
                  <a:pt x="0" y="237"/>
                  <a:pt x="142" y="473"/>
                </a:cubicBezTo>
                <a:cubicBezTo>
                  <a:pt x="5479" y="9179"/>
                  <a:pt x="10249" y="18185"/>
                  <a:pt x="15152" y="27125"/>
                </a:cubicBezTo>
                <a:cubicBezTo>
                  <a:pt x="16453" y="29560"/>
                  <a:pt x="17888" y="32062"/>
                  <a:pt x="18521" y="34797"/>
                </a:cubicBezTo>
                <a:cubicBezTo>
                  <a:pt x="18561" y="34941"/>
                  <a:pt x="18677" y="35003"/>
                  <a:pt x="18797" y="35003"/>
                </a:cubicBezTo>
                <a:cubicBezTo>
                  <a:pt x="18984" y="35003"/>
                  <a:pt x="19183" y="34854"/>
                  <a:pt x="19122" y="34630"/>
                </a:cubicBezTo>
                <a:cubicBezTo>
                  <a:pt x="18588" y="32262"/>
                  <a:pt x="17454" y="30060"/>
                  <a:pt x="16320" y="27959"/>
                </a:cubicBezTo>
                <a:cubicBezTo>
                  <a:pt x="15086" y="25724"/>
                  <a:pt x="13851" y="23456"/>
                  <a:pt x="12617" y="21221"/>
                </a:cubicBezTo>
                <a:cubicBezTo>
                  <a:pt x="10149" y="16684"/>
                  <a:pt x="7680" y="12148"/>
                  <a:pt x="5112" y="7678"/>
                </a:cubicBezTo>
                <a:cubicBezTo>
                  <a:pt x="3677" y="5143"/>
                  <a:pt x="2210" y="2641"/>
                  <a:pt x="675" y="139"/>
                </a:cubicBezTo>
                <a:cubicBezTo>
                  <a:pt x="617" y="41"/>
                  <a:pt x="529" y="1"/>
                  <a:pt x="44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7896449" y="5115051"/>
            <a:ext cx="139769" cy="133369"/>
          </a:xfrm>
          <a:custGeom>
            <a:avLst/>
            <a:gdLst/>
            <a:ahLst/>
            <a:cxnLst/>
            <a:rect l="l" t="t" r="r" b="b"/>
            <a:pathLst>
              <a:path w="5547" h="5293" extrusionOk="0">
                <a:moveTo>
                  <a:pt x="5251" y="1"/>
                </a:moveTo>
                <a:cubicBezTo>
                  <a:pt x="5096" y="1"/>
                  <a:pt x="4930" y="101"/>
                  <a:pt x="4913" y="301"/>
                </a:cubicBezTo>
                <a:cubicBezTo>
                  <a:pt x="4779" y="1569"/>
                  <a:pt x="4980" y="2936"/>
                  <a:pt x="4446" y="4137"/>
                </a:cubicBezTo>
                <a:cubicBezTo>
                  <a:pt x="4379" y="4304"/>
                  <a:pt x="4279" y="4504"/>
                  <a:pt x="4179" y="4604"/>
                </a:cubicBezTo>
                <a:cubicBezTo>
                  <a:pt x="4179" y="4637"/>
                  <a:pt x="4146" y="4637"/>
                  <a:pt x="4179" y="4637"/>
                </a:cubicBezTo>
                <a:cubicBezTo>
                  <a:pt x="4157" y="4649"/>
                  <a:pt x="4146" y="4652"/>
                  <a:pt x="4141" y="4652"/>
                </a:cubicBezTo>
                <a:cubicBezTo>
                  <a:pt x="4131" y="4652"/>
                  <a:pt x="4146" y="4637"/>
                  <a:pt x="4146" y="4637"/>
                </a:cubicBezTo>
                <a:lnTo>
                  <a:pt x="4146" y="4637"/>
                </a:lnTo>
                <a:cubicBezTo>
                  <a:pt x="4123" y="4649"/>
                  <a:pt x="4116" y="4652"/>
                  <a:pt x="4115" y="4652"/>
                </a:cubicBezTo>
                <a:cubicBezTo>
                  <a:pt x="4112" y="4652"/>
                  <a:pt x="4135" y="4637"/>
                  <a:pt x="4112" y="4637"/>
                </a:cubicBezTo>
                <a:cubicBezTo>
                  <a:pt x="4095" y="4637"/>
                  <a:pt x="4089" y="4640"/>
                  <a:pt x="4088" y="4642"/>
                </a:cubicBezTo>
                <a:lnTo>
                  <a:pt x="4088" y="4642"/>
                </a:lnTo>
                <a:cubicBezTo>
                  <a:pt x="4086" y="4641"/>
                  <a:pt x="4083" y="4639"/>
                  <a:pt x="4079" y="4637"/>
                </a:cubicBezTo>
                <a:cubicBezTo>
                  <a:pt x="3712" y="4537"/>
                  <a:pt x="3312" y="4204"/>
                  <a:pt x="2945" y="4004"/>
                </a:cubicBezTo>
                <a:cubicBezTo>
                  <a:pt x="2545" y="3803"/>
                  <a:pt x="2144" y="3637"/>
                  <a:pt x="1744" y="3437"/>
                </a:cubicBezTo>
                <a:cubicBezTo>
                  <a:pt x="1377" y="3203"/>
                  <a:pt x="977" y="2970"/>
                  <a:pt x="610" y="2736"/>
                </a:cubicBezTo>
                <a:cubicBezTo>
                  <a:pt x="546" y="2696"/>
                  <a:pt x="485" y="2678"/>
                  <a:pt x="428" y="2678"/>
                </a:cubicBezTo>
                <a:cubicBezTo>
                  <a:pt x="158" y="2678"/>
                  <a:pt x="0" y="3077"/>
                  <a:pt x="276" y="3270"/>
                </a:cubicBezTo>
                <a:cubicBezTo>
                  <a:pt x="1010" y="3737"/>
                  <a:pt x="1777" y="4137"/>
                  <a:pt x="2578" y="4537"/>
                </a:cubicBezTo>
                <a:cubicBezTo>
                  <a:pt x="3012" y="4737"/>
                  <a:pt x="3412" y="5138"/>
                  <a:pt x="3912" y="5271"/>
                </a:cubicBezTo>
                <a:cubicBezTo>
                  <a:pt x="3975" y="5286"/>
                  <a:pt x="4034" y="5292"/>
                  <a:pt x="4091" y="5292"/>
                </a:cubicBezTo>
                <a:cubicBezTo>
                  <a:pt x="4430" y="5292"/>
                  <a:pt x="4675" y="5052"/>
                  <a:pt x="4846" y="4737"/>
                </a:cubicBezTo>
                <a:cubicBezTo>
                  <a:pt x="5180" y="4137"/>
                  <a:pt x="5313" y="3503"/>
                  <a:pt x="5380" y="2803"/>
                </a:cubicBezTo>
                <a:cubicBezTo>
                  <a:pt x="5480" y="1969"/>
                  <a:pt x="5447" y="1135"/>
                  <a:pt x="5513" y="301"/>
                </a:cubicBezTo>
                <a:cubicBezTo>
                  <a:pt x="5547" y="101"/>
                  <a:pt x="5405" y="1"/>
                  <a:pt x="525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788033" y="4912504"/>
            <a:ext cx="192734" cy="191827"/>
          </a:xfrm>
          <a:custGeom>
            <a:avLst/>
            <a:gdLst/>
            <a:ahLst/>
            <a:cxnLst/>
            <a:rect l="l" t="t" r="r" b="b"/>
            <a:pathLst>
              <a:path w="7649" h="7613" extrusionOk="0">
                <a:moveTo>
                  <a:pt x="7352" y="1"/>
                </a:moveTo>
                <a:cubicBezTo>
                  <a:pt x="7198" y="1"/>
                  <a:pt x="7031" y="101"/>
                  <a:pt x="7014" y="301"/>
                </a:cubicBezTo>
                <a:cubicBezTo>
                  <a:pt x="6759" y="2532"/>
                  <a:pt x="6352" y="4703"/>
                  <a:pt x="5909" y="6900"/>
                </a:cubicBezTo>
                <a:lnTo>
                  <a:pt x="5909" y="6900"/>
                </a:lnTo>
                <a:cubicBezTo>
                  <a:pt x="4040" y="6238"/>
                  <a:pt x="2158" y="5306"/>
                  <a:pt x="576" y="4104"/>
                </a:cubicBezTo>
                <a:cubicBezTo>
                  <a:pt x="524" y="4063"/>
                  <a:pt x="472" y="4046"/>
                  <a:pt x="421" y="4046"/>
                </a:cubicBezTo>
                <a:cubicBezTo>
                  <a:pt x="181" y="4046"/>
                  <a:pt x="0" y="4444"/>
                  <a:pt x="276" y="4637"/>
                </a:cubicBezTo>
                <a:cubicBezTo>
                  <a:pt x="1977" y="5938"/>
                  <a:pt x="4046" y="6906"/>
                  <a:pt x="6047" y="7606"/>
                </a:cubicBezTo>
                <a:cubicBezTo>
                  <a:pt x="6069" y="7610"/>
                  <a:pt x="6091" y="7613"/>
                  <a:pt x="6113" y="7613"/>
                </a:cubicBezTo>
                <a:cubicBezTo>
                  <a:pt x="6263" y="7613"/>
                  <a:pt x="6418" y="7518"/>
                  <a:pt x="6447" y="7373"/>
                </a:cubicBezTo>
                <a:cubicBezTo>
                  <a:pt x="6948" y="5038"/>
                  <a:pt x="7381" y="2669"/>
                  <a:pt x="7615" y="301"/>
                </a:cubicBezTo>
                <a:cubicBezTo>
                  <a:pt x="7648" y="101"/>
                  <a:pt x="7506" y="1"/>
                  <a:pt x="7352"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708164" y="4730139"/>
            <a:ext cx="216293" cy="274020"/>
          </a:xfrm>
          <a:custGeom>
            <a:avLst/>
            <a:gdLst/>
            <a:ahLst/>
            <a:cxnLst/>
            <a:rect l="l" t="t" r="r" b="b"/>
            <a:pathLst>
              <a:path w="8584" h="10875" extrusionOk="0">
                <a:moveTo>
                  <a:pt x="8279" y="0"/>
                </a:moveTo>
                <a:cubicBezTo>
                  <a:pt x="8125" y="0"/>
                  <a:pt x="7966" y="100"/>
                  <a:pt x="7949" y="300"/>
                </a:cubicBezTo>
                <a:cubicBezTo>
                  <a:pt x="7822" y="3576"/>
                  <a:pt x="6907" y="6790"/>
                  <a:pt x="6908" y="10089"/>
                </a:cubicBezTo>
                <a:lnTo>
                  <a:pt x="6908" y="10089"/>
                </a:lnTo>
                <a:cubicBezTo>
                  <a:pt x="4786" y="9126"/>
                  <a:pt x="2597" y="8349"/>
                  <a:pt x="611" y="7139"/>
                </a:cubicBezTo>
                <a:cubicBezTo>
                  <a:pt x="560" y="7108"/>
                  <a:pt x="508" y="7094"/>
                  <a:pt x="460" y="7094"/>
                </a:cubicBezTo>
                <a:cubicBezTo>
                  <a:pt x="191" y="7094"/>
                  <a:pt x="0" y="7503"/>
                  <a:pt x="311" y="7672"/>
                </a:cubicBezTo>
                <a:cubicBezTo>
                  <a:pt x="2445" y="8973"/>
                  <a:pt x="4814" y="9774"/>
                  <a:pt x="7049" y="10841"/>
                </a:cubicBezTo>
                <a:cubicBezTo>
                  <a:pt x="7095" y="10864"/>
                  <a:pt x="7146" y="10875"/>
                  <a:pt x="7197" y="10875"/>
                </a:cubicBezTo>
                <a:cubicBezTo>
                  <a:pt x="7369" y="10875"/>
                  <a:pt x="7541" y="10754"/>
                  <a:pt x="7516" y="10574"/>
                </a:cubicBezTo>
                <a:cubicBezTo>
                  <a:pt x="7449" y="7105"/>
                  <a:pt x="8450" y="3736"/>
                  <a:pt x="8583" y="300"/>
                </a:cubicBezTo>
                <a:cubicBezTo>
                  <a:pt x="8583" y="100"/>
                  <a:pt x="8433" y="0"/>
                  <a:pt x="827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7722248" y="4724244"/>
            <a:ext cx="111422" cy="144531"/>
          </a:xfrm>
          <a:custGeom>
            <a:avLst/>
            <a:gdLst/>
            <a:ahLst/>
            <a:cxnLst/>
            <a:rect l="l" t="t" r="r" b="b"/>
            <a:pathLst>
              <a:path w="4422" h="5736" extrusionOk="0">
                <a:moveTo>
                  <a:pt x="4105" y="1"/>
                </a:moveTo>
                <a:cubicBezTo>
                  <a:pt x="3946" y="1"/>
                  <a:pt x="3788" y="101"/>
                  <a:pt x="3788" y="301"/>
                </a:cubicBezTo>
                <a:cubicBezTo>
                  <a:pt x="3788" y="1876"/>
                  <a:pt x="3588" y="3423"/>
                  <a:pt x="3373" y="4967"/>
                </a:cubicBezTo>
                <a:lnTo>
                  <a:pt x="3373" y="4967"/>
                </a:lnTo>
                <a:cubicBezTo>
                  <a:pt x="2458" y="4500"/>
                  <a:pt x="1580" y="3943"/>
                  <a:pt x="652" y="3537"/>
                </a:cubicBezTo>
                <a:cubicBezTo>
                  <a:pt x="604" y="3514"/>
                  <a:pt x="556" y="3505"/>
                  <a:pt x="510" y="3505"/>
                </a:cubicBezTo>
                <a:cubicBezTo>
                  <a:pt x="209" y="3505"/>
                  <a:pt x="0" y="3926"/>
                  <a:pt x="319" y="4070"/>
                </a:cubicBezTo>
                <a:cubicBezTo>
                  <a:pt x="1386" y="4571"/>
                  <a:pt x="2387" y="5238"/>
                  <a:pt x="3454" y="5705"/>
                </a:cubicBezTo>
                <a:cubicBezTo>
                  <a:pt x="3503" y="5724"/>
                  <a:pt x="3560" y="5735"/>
                  <a:pt x="3617" y="5735"/>
                </a:cubicBezTo>
                <a:cubicBezTo>
                  <a:pt x="3757" y="5735"/>
                  <a:pt x="3898" y="5670"/>
                  <a:pt x="3921" y="5505"/>
                </a:cubicBezTo>
                <a:cubicBezTo>
                  <a:pt x="4188" y="3803"/>
                  <a:pt x="4388" y="2069"/>
                  <a:pt x="4422" y="301"/>
                </a:cubicBezTo>
                <a:cubicBezTo>
                  <a:pt x="4422" y="101"/>
                  <a:pt x="4263" y="1"/>
                  <a:pt x="410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7612673" y="4568762"/>
            <a:ext cx="142843" cy="171089"/>
          </a:xfrm>
          <a:custGeom>
            <a:avLst/>
            <a:gdLst/>
            <a:ahLst/>
            <a:cxnLst/>
            <a:rect l="l" t="t" r="r" b="b"/>
            <a:pathLst>
              <a:path w="5669" h="6790" extrusionOk="0">
                <a:moveTo>
                  <a:pt x="5160" y="1"/>
                </a:moveTo>
                <a:cubicBezTo>
                  <a:pt x="5001" y="1"/>
                  <a:pt x="4851" y="101"/>
                  <a:pt x="4868" y="301"/>
                </a:cubicBezTo>
                <a:cubicBezTo>
                  <a:pt x="4993" y="2184"/>
                  <a:pt x="5030" y="4186"/>
                  <a:pt x="4617" y="6055"/>
                </a:cubicBezTo>
                <a:lnTo>
                  <a:pt x="4617" y="6055"/>
                </a:lnTo>
                <a:cubicBezTo>
                  <a:pt x="3266" y="5514"/>
                  <a:pt x="1838" y="5098"/>
                  <a:pt x="498" y="4537"/>
                </a:cubicBezTo>
                <a:cubicBezTo>
                  <a:pt x="462" y="4524"/>
                  <a:pt x="427" y="4518"/>
                  <a:pt x="395" y="4518"/>
                </a:cubicBezTo>
                <a:cubicBezTo>
                  <a:pt x="103" y="4518"/>
                  <a:pt x="1" y="5017"/>
                  <a:pt x="331" y="5138"/>
                </a:cubicBezTo>
                <a:cubicBezTo>
                  <a:pt x="1766" y="5738"/>
                  <a:pt x="3300" y="6172"/>
                  <a:pt x="4734" y="6772"/>
                </a:cubicBezTo>
                <a:cubicBezTo>
                  <a:pt x="4765" y="6784"/>
                  <a:pt x="4797" y="6790"/>
                  <a:pt x="4828" y="6790"/>
                </a:cubicBezTo>
                <a:cubicBezTo>
                  <a:pt x="4969" y="6790"/>
                  <a:pt x="5107" y="6681"/>
                  <a:pt x="5135" y="6572"/>
                </a:cubicBezTo>
                <a:cubicBezTo>
                  <a:pt x="5668" y="4537"/>
                  <a:pt x="5635" y="2369"/>
                  <a:pt x="5502" y="301"/>
                </a:cubicBezTo>
                <a:cubicBezTo>
                  <a:pt x="5485" y="101"/>
                  <a:pt x="5318" y="1"/>
                  <a:pt x="51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590476" y="4515826"/>
            <a:ext cx="101998" cy="118528"/>
          </a:xfrm>
          <a:custGeom>
            <a:avLst/>
            <a:gdLst/>
            <a:ahLst/>
            <a:cxnLst/>
            <a:rect l="l" t="t" r="r" b="b"/>
            <a:pathLst>
              <a:path w="4048" h="4704" extrusionOk="0">
                <a:moveTo>
                  <a:pt x="3731" y="0"/>
                </a:moveTo>
                <a:cubicBezTo>
                  <a:pt x="3572" y="0"/>
                  <a:pt x="3414" y="100"/>
                  <a:pt x="3414" y="300"/>
                </a:cubicBezTo>
                <a:cubicBezTo>
                  <a:pt x="3414" y="1554"/>
                  <a:pt x="3443" y="2807"/>
                  <a:pt x="3253" y="4061"/>
                </a:cubicBezTo>
                <a:lnTo>
                  <a:pt x="3253" y="4061"/>
                </a:lnTo>
                <a:cubicBezTo>
                  <a:pt x="2335" y="4000"/>
                  <a:pt x="1404" y="3626"/>
                  <a:pt x="612" y="3169"/>
                </a:cubicBezTo>
                <a:cubicBezTo>
                  <a:pt x="561" y="3138"/>
                  <a:pt x="510" y="3125"/>
                  <a:pt x="461" y="3125"/>
                </a:cubicBezTo>
                <a:cubicBezTo>
                  <a:pt x="193" y="3125"/>
                  <a:pt x="1" y="3538"/>
                  <a:pt x="312" y="3736"/>
                </a:cubicBezTo>
                <a:cubicBezTo>
                  <a:pt x="1246" y="4270"/>
                  <a:pt x="2380" y="4670"/>
                  <a:pt x="3514" y="4703"/>
                </a:cubicBezTo>
                <a:cubicBezTo>
                  <a:pt x="3614" y="4703"/>
                  <a:pt x="3781" y="4603"/>
                  <a:pt x="3814" y="4470"/>
                </a:cubicBezTo>
                <a:cubicBezTo>
                  <a:pt x="4048" y="3102"/>
                  <a:pt x="4048" y="1701"/>
                  <a:pt x="4048" y="300"/>
                </a:cubicBezTo>
                <a:cubicBezTo>
                  <a:pt x="4048" y="100"/>
                  <a:pt x="3889" y="0"/>
                  <a:pt x="373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8034495" y="4736010"/>
            <a:ext cx="28624" cy="21871"/>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8005092" y="4700711"/>
            <a:ext cx="28599" cy="21871"/>
          </a:xfrm>
          <a:custGeom>
            <a:avLst/>
            <a:gdLst/>
            <a:ahLst/>
            <a:cxnLst/>
            <a:rect l="l" t="t" r="r" b="b"/>
            <a:pathLst>
              <a:path w="1135" h="868"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993325" y="4750296"/>
            <a:ext cx="28599" cy="21896"/>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594104" y="4958738"/>
            <a:ext cx="28599" cy="21871"/>
          </a:xfrm>
          <a:custGeom>
            <a:avLst/>
            <a:gdLst/>
            <a:ahLst/>
            <a:cxnLst/>
            <a:rect l="l" t="t" r="r" b="b"/>
            <a:pathLst>
              <a:path w="1135"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7602519" y="4911673"/>
            <a:ext cx="28599" cy="21871"/>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649584" y="4946972"/>
            <a:ext cx="28599" cy="21871"/>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7720182" y="4477151"/>
            <a:ext cx="28599" cy="21871"/>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688234" y="4462865"/>
            <a:ext cx="27767" cy="21871"/>
          </a:xfrm>
          <a:custGeom>
            <a:avLst/>
            <a:gdLst/>
            <a:ahLst/>
            <a:cxnLst/>
            <a:rect l="l" t="t" r="r" b="b"/>
            <a:pathLst>
              <a:path w="1102" h="868" extrusionOk="0">
                <a:moveTo>
                  <a:pt x="535" y="1"/>
                </a:moveTo>
                <a:cubicBezTo>
                  <a:pt x="1" y="1"/>
                  <a:pt x="1" y="868"/>
                  <a:pt x="535" y="868"/>
                </a:cubicBezTo>
                <a:cubicBezTo>
                  <a:pt x="1102" y="868"/>
                  <a:pt x="1102" y="1"/>
                  <a:pt x="53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7564701" y="4641879"/>
            <a:ext cx="28599" cy="21871"/>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564701" y="4671308"/>
            <a:ext cx="28599" cy="21871"/>
          </a:xfrm>
          <a:custGeom>
            <a:avLst/>
            <a:gdLst/>
            <a:ahLst/>
            <a:cxnLst/>
            <a:rect l="l" t="t" r="r" b="b"/>
            <a:pathLst>
              <a:path w="1135" h="868" extrusionOk="0">
                <a:moveTo>
                  <a:pt x="567" y="0"/>
                </a:moveTo>
                <a:cubicBezTo>
                  <a:pt x="0" y="0"/>
                  <a:pt x="0" y="867"/>
                  <a:pt x="567" y="867"/>
                </a:cubicBezTo>
                <a:cubicBezTo>
                  <a:pt x="1134" y="867"/>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8005092" y="5011674"/>
            <a:ext cx="28599" cy="21896"/>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834468" y="5143623"/>
            <a:ext cx="28624" cy="22728"/>
          </a:xfrm>
          <a:custGeom>
            <a:avLst/>
            <a:gdLst/>
            <a:ahLst/>
            <a:cxnLst/>
            <a:rect l="l" t="t" r="r" b="b"/>
            <a:pathLst>
              <a:path w="1136" h="902" extrusionOk="0">
                <a:moveTo>
                  <a:pt x="568" y="1"/>
                </a:moveTo>
                <a:cubicBezTo>
                  <a:pt x="1" y="1"/>
                  <a:pt x="1" y="902"/>
                  <a:pt x="568" y="902"/>
                </a:cubicBezTo>
                <a:cubicBezTo>
                  <a:pt x="1135" y="902"/>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737819" y="4885621"/>
            <a:ext cx="28624" cy="21871"/>
          </a:xfrm>
          <a:custGeom>
            <a:avLst/>
            <a:gdLst/>
            <a:ahLst/>
            <a:cxnLst/>
            <a:rect l="l" t="t" r="r" b="b"/>
            <a:pathLst>
              <a:path w="1136"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958027" y="4864608"/>
            <a:ext cx="28599" cy="22703"/>
          </a:xfrm>
          <a:custGeom>
            <a:avLst/>
            <a:gdLst/>
            <a:ahLst/>
            <a:cxnLst/>
            <a:rect l="l" t="t" r="r" b="b"/>
            <a:pathLst>
              <a:path w="1135" h="901" extrusionOk="0">
                <a:moveTo>
                  <a:pt x="568" y="0"/>
                </a:moveTo>
                <a:cubicBezTo>
                  <a:pt x="0" y="0"/>
                  <a:pt x="0" y="901"/>
                  <a:pt x="568" y="901"/>
                </a:cubicBezTo>
                <a:cubicBezTo>
                  <a:pt x="1135" y="901"/>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
          <p:cNvGrpSpPr/>
          <p:nvPr/>
        </p:nvGrpSpPr>
        <p:grpSpPr>
          <a:xfrm>
            <a:off x="7221362" y="247799"/>
            <a:ext cx="436502" cy="569243"/>
            <a:chOff x="3289399" y="3455662"/>
            <a:chExt cx="436502" cy="569243"/>
          </a:xfrm>
        </p:grpSpPr>
        <p:sp>
          <p:nvSpPr>
            <p:cNvPr id="268" name="Google Shape;268;p2"/>
            <p:cNvSpPr/>
            <p:nvPr/>
          </p:nvSpPr>
          <p:spPr>
            <a:xfrm>
              <a:off x="3289399" y="3590341"/>
              <a:ext cx="418746" cy="434563"/>
            </a:xfrm>
            <a:custGeom>
              <a:avLst/>
              <a:gdLst/>
              <a:ahLst/>
              <a:cxnLst/>
              <a:rect l="l" t="t" r="r" b="b"/>
              <a:pathLst>
                <a:path w="13978" h="14506" extrusionOk="0">
                  <a:moveTo>
                    <a:pt x="9083" y="30"/>
                  </a:moveTo>
                  <a:cubicBezTo>
                    <a:pt x="8628" y="30"/>
                    <a:pt x="8176" y="40"/>
                    <a:pt x="7739" y="67"/>
                  </a:cubicBezTo>
                  <a:cubicBezTo>
                    <a:pt x="6639" y="101"/>
                    <a:pt x="4804" y="1"/>
                    <a:pt x="3970" y="968"/>
                  </a:cubicBezTo>
                  <a:cubicBezTo>
                    <a:pt x="2869" y="2269"/>
                    <a:pt x="5271" y="2903"/>
                    <a:pt x="6038" y="3403"/>
                  </a:cubicBezTo>
                  <a:cubicBezTo>
                    <a:pt x="4637" y="4037"/>
                    <a:pt x="3036" y="4103"/>
                    <a:pt x="1702" y="5004"/>
                  </a:cubicBezTo>
                  <a:cubicBezTo>
                    <a:pt x="935" y="5538"/>
                    <a:pt x="1" y="6038"/>
                    <a:pt x="834" y="6939"/>
                  </a:cubicBezTo>
                  <a:cubicBezTo>
                    <a:pt x="1502" y="7706"/>
                    <a:pt x="2569" y="8173"/>
                    <a:pt x="3436" y="8473"/>
                  </a:cubicBezTo>
                  <a:cubicBezTo>
                    <a:pt x="2602" y="9841"/>
                    <a:pt x="501" y="13744"/>
                    <a:pt x="1468" y="14411"/>
                  </a:cubicBezTo>
                  <a:cubicBezTo>
                    <a:pt x="1563" y="14476"/>
                    <a:pt x="1674" y="14506"/>
                    <a:pt x="1801" y="14506"/>
                  </a:cubicBezTo>
                  <a:cubicBezTo>
                    <a:pt x="2969" y="14506"/>
                    <a:pt x="5377" y="11948"/>
                    <a:pt x="6672" y="11075"/>
                  </a:cubicBezTo>
                  <a:cubicBezTo>
                    <a:pt x="6822" y="10980"/>
                    <a:pt x="6951" y="10940"/>
                    <a:pt x="7068" y="10940"/>
                  </a:cubicBezTo>
                  <a:cubicBezTo>
                    <a:pt x="7523" y="10940"/>
                    <a:pt x="7796" y="11543"/>
                    <a:pt x="8407" y="11809"/>
                  </a:cubicBezTo>
                  <a:cubicBezTo>
                    <a:pt x="8739" y="11932"/>
                    <a:pt x="9072" y="12073"/>
                    <a:pt x="9371" y="12073"/>
                  </a:cubicBezTo>
                  <a:cubicBezTo>
                    <a:pt x="9642" y="12073"/>
                    <a:pt x="9884" y="11957"/>
                    <a:pt x="10074" y="11609"/>
                  </a:cubicBezTo>
                  <a:cubicBezTo>
                    <a:pt x="10675" y="10441"/>
                    <a:pt x="9974" y="8607"/>
                    <a:pt x="10074" y="7372"/>
                  </a:cubicBezTo>
                  <a:lnTo>
                    <a:pt x="10074" y="7372"/>
                  </a:lnTo>
                  <a:cubicBezTo>
                    <a:pt x="10731" y="7658"/>
                    <a:pt x="11633" y="8188"/>
                    <a:pt x="12423" y="8188"/>
                  </a:cubicBezTo>
                  <a:cubicBezTo>
                    <a:pt x="12555" y="8188"/>
                    <a:pt x="12685" y="8173"/>
                    <a:pt x="12810" y="8140"/>
                  </a:cubicBezTo>
                  <a:cubicBezTo>
                    <a:pt x="13977" y="7806"/>
                    <a:pt x="13744" y="6138"/>
                    <a:pt x="13610" y="5238"/>
                  </a:cubicBezTo>
                  <a:cubicBezTo>
                    <a:pt x="13410" y="3536"/>
                    <a:pt x="12776" y="1802"/>
                    <a:pt x="12643" y="101"/>
                  </a:cubicBezTo>
                  <a:lnTo>
                    <a:pt x="12576" y="101"/>
                  </a:lnTo>
                  <a:cubicBezTo>
                    <a:pt x="11533" y="101"/>
                    <a:pt x="10296" y="30"/>
                    <a:pt x="9083" y="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3404877" y="3455662"/>
              <a:ext cx="321025" cy="474737"/>
            </a:xfrm>
            <a:custGeom>
              <a:avLst/>
              <a:gdLst/>
              <a:ahLst/>
              <a:cxnLst/>
              <a:rect l="l" t="t" r="r" b="b"/>
              <a:pathLst>
                <a:path w="10716" h="15847" extrusionOk="0">
                  <a:moveTo>
                    <a:pt x="10407" y="0"/>
                  </a:moveTo>
                  <a:cubicBezTo>
                    <a:pt x="10302" y="0"/>
                    <a:pt x="10196" y="59"/>
                    <a:pt x="10156" y="193"/>
                  </a:cubicBezTo>
                  <a:cubicBezTo>
                    <a:pt x="9255" y="3162"/>
                    <a:pt x="7720" y="5998"/>
                    <a:pt x="6019" y="8599"/>
                  </a:cubicBezTo>
                  <a:cubicBezTo>
                    <a:pt x="4385" y="11101"/>
                    <a:pt x="2283" y="13269"/>
                    <a:pt x="182" y="15404"/>
                  </a:cubicBezTo>
                  <a:cubicBezTo>
                    <a:pt x="1" y="15585"/>
                    <a:pt x="180" y="15846"/>
                    <a:pt x="379" y="15846"/>
                  </a:cubicBezTo>
                  <a:cubicBezTo>
                    <a:pt x="437" y="15846"/>
                    <a:pt x="496" y="15824"/>
                    <a:pt x="549" y="15771"/>
                  </a:cubicBezTo>
                  <a:cubicBezTo>
                    <a:pt x="2684" y="13603"/>
                    <a:pt x="4785" y="11401"/>
                    <a:pt x="6486" y="8866"/>
                  </a:cubicBezTo>
                  <a:cubicBezTo>
                    <a:pt x="8187" y="6231"/>
                    <a:pt x="9755" y="3329"/>
                    <a:pt x="10656" y="327"/>
                  </a:cubicBezTo>
                  <a:cubicBezTo>
                    <a:pt x="10716" y="128"/>
                    <a:pt x="10562" y="0"/>
                    <a:pt x="1040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3505857" y="3642074"/>
              <a:ext cx="155300" cy="125672"/>
            </a:xfrm>
            <a:custGeom>
              <a:avLst/>
              <a:gdLst/>
              <a:ahLst/>
              <a:cxnLst/>
              <a:rect l="l" t="t" r="r" b="b"/>
              <a:pathLst>
                <a:path w="5184" h="4195" extrusionOk="0">
                  <a:moveTo>
                    <a:pt x="1934" y="1"/>
                  </a:moveTo>
                  <a:cubicBezTo>
                    <a:pt x="1389" y="1"/>
                    <a:pt x="845" y="35"/>
                    <a:pt x="313" y="175"/>
                  </a:cubicBezTo>
                  <a:cubicBezTo>
                    <a:pt x="0" y="237"/>
                    <a:pt x="98" y="681"/>
                    <a:pt x="387" y="681"/>
                  </a:cubicBezTo>
                  <a:cubicBezTo>
                    <a:pt x="406" y="681"/>
                    <a:pt x="426" y="679"/>
                    <a:pt x="447" y="675"/>
                  </a:cubicBezTo>
                  <a:cubicBezTo>
                    <a:pt x="934" y="540"/>
                    <a:pt x="1438" y="503"/>
                    <a:pt x="1947" y="503"/>
                  </a:cubicBezTo>
                  <a:cubicBezTo>
                    <a:pt x="2542" y="503"/>
                    <a:pt x="3144" y="553"/>
                    <a:pt x="3735" y="553"/>
                  </a:cubicBezTo>
                  <a:cubicBezTo>
                    <a:pt x="3821" y="553"/>
                    <a:pt x="3906" y="552"/>
                    <a:pt x="3992" y="550"/>
                  </a:cubicBezTo>
                  <a:lnTo>
                    <a:pt x="3992" y="550"/>
                  </a:lnTo>
                  <a:cubicBezTo>
                    <a:pt x="4231" y="1678"/>
                    <a:pt x="4618" y="2781"/>
                    <a:pt x="4650" y="3944"/>
                  </a:cubicBezTo>
                  <a:cubicBezTo>
                    <a:pt x="4666" y="4111"/>
                    <a:pt x="4800" y="4194"/>
                    <a:pt x="4929" y="4194"/>
                  </a:cubicBezTo>
                  <a:cubicBezTo>
                    <a:pt x="5058" y="4194"/>
                    <a:pt x="5183" y="4111"/>
                    <a:pt x="5183" y="3944"/>
                  </a:cubicBezTo>
                  <a:cubicBezTo>
                    <a:pt x="5117" y="2677"/>
                    <a:pt x="4716" y="1442"/>
                    <a:pt x="4450" y="208"/>
                  </a:cubicBezTo>
                  <a:cubicBezTo>
                    <a:pt x="4416" y="108"/>
                    <a:pt x="4316" y="8"/>
                    <a:pt x="4183" y="8"/>
                  </a:cubicBezTo>
                  <a:cubicBezTo>
                    <a:pt x="3957" y="26"/>
                    <a:pt x="3729" y="32"/>
                    <a:pt x="3499" y="32"/>
                  </a:cubicBezTo>
                  <a:cubicBezTo>
                    <a:pt x="2982" y="32"/>
                    <a:pt x="2457" y="1"/>
                    <a:pt x="19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3517210" y="3702794"/>
              <a:ext cx="89992" cy="89932"/>
            </a:xfrm>
            <a:custGeom>
              <a:avLst/>
              <a:gdLst/>
              <a:ahLst/>
              <a:cxnLst/>
              <a:rect l="l" t="t" r="r" b="b"/>
              <a:pathLst>
                <a:path w="3004" h="3002" extrusionOk="0">
                  <a:moveTo>
                    <a:pt x="2679" y="1"/>
                  </a:moveTo>
                  <a:cubicBezTo>
                    <a:pt x="2654" y="1"/>
                    <a:pt x="2629" y="5"/>
                    <a:pt x="2603" y="16"/>
                  </a:cubicBezTo>
                  <a:cubicBezTo>
                    <a:pt x="1836" y="283"/>
                    <a:pt x="1002" y="316"/>
                    <a:pt x="201" y="450"/>
                  </a:cubicBezTo>
                  <a:cubicBezTo>
                    <a:pt x="68" y="483"/>
                    <a:pt x="1" y="650"/>
                    <a:pt x="34" y="783"/>
                  </a:cubicBezTo>
                  <a:cubicBezTo>
                    <a:pt x="62" y="894"/>
                    <a:pt x="158" y="958"/>
                    <a:pt x="285" y="958"/>
                  </a:cubicBezTo>
                  <a:cubicBezTo>
                    <a:pt x="312" y="958"/>
                    <a:pt x="339" y="956"/>
                    <a:pt x="368" y="950"/>
                  </a:cubicBezTo>
                  <a:cubicBezTo>
                    <a:pt x="1030" y="835"/>
                    <a:pt x="1742" y="794"/>
                    <a:pt x="2418" y="613"/>
                  </a:cubicBezTo>
                  <a:lnTo>
                    <a:pt x="2418" y="613"/>
                  </a:lnTo>
                  <a:cubicBezTo>
                    <a:pt x="2453" y="1312"/>
                    <a:pt x="2503" y="2031"/>
                    <a:pt x="2503" y="2751"/>
                  </a:cubicBezTo>
                  <a:cubicBezTo>
                    <a:pt x="2503" y="2918"/>
                    <a:pt x="2628" y="3001"/>
                    <a:pt x="2753" y="3001"/>
                  </a:cubicBezTo>
                  <a:cubicBezTo>
                    <a:pt x="2878" y="3001"/>
                    <a:pt x="3003" y="2918"/>
                    <a:pt x="3003" y="2751"/>
                  </a:cubicBezTo>
                  <a:cubicBezTo>
                    <a:pt x="3003" y="1917"/>
                    <a:pt x="2970" y="1083"/>
                    <a:pt x="2903" y="249"/>
                  </a:cubicBezTo>
                  <a:cubicBezTo>
                    <a:pt x="2903" y="137"/>
                    <a:pt x="2808" y="1"/>
                    <a:pt x="2679"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3432196" y="3767648"/>
              <a:ext cx="125222" cy="117284"/>
            </a:xfrm>
            <a:custGeom>
              <a:avLst/>
              <a:gdLst/>
              <a:ahLst/>
              <a:cxnLst/>
              <a:rect l="l" t="t" r="r" b="b"/>
              <a:pathLst>
                <a:path w="4180" h="3915" extrusionOk="0">
                  <a:moveTo>
                    <a:pt x="1463" y="1"/>
                  </a:moveTo>
                  <a:cubicBezTo>
                    <a:pt x="1075" y="1"/>
                    <a:pt x="682" y="30"/>
                    <a:pt x="304" y="119"/>
                  </a:cubicBezTo>
                  <a:cubicBezTo>
                    <a:pt x="0" y="210"/>
                    <a:pt x="83" y="633"/>
                    <a:pt x="352" y="633"/>
                  </a:cubicBezTo>
                  <a:cubicBezTo>
                    <a:pt x="379" y="633"/>
                    <a:pt x="407" y="629"/>
                    <a:pt x="437" y="620"/>
                  </a:cubicBezTo>
                  <a:cubicBezTo>
                    <a:pt x="714" y="546"/>
                    <a:pt x="1011" y="523"/>
                    <a:pt x="1311" y="523"/>
                  </a:cubicBezTo>
                  <a:cubicBezTo>
                    <a:pt x="1554" y="523"/>
                    <a:pt x="1800" y="538"/>
                    <a:pt x="2038" y="553"/>
                  </a:cubicBezTo>
                  <a:cubicBezTo>
                    <a:pt x="2507" y="582"/>
                    <a:pt x="2976" y="637"/>
                    <a:pt x="3445" y="695"/>
                  </a:cubicBezTo>
                  <a:lnTo>
                    <a:pt x="3445" y="695"/>
                  </a:lnTo>
                  <a:cubicBezTo>
                    <a:pt x="3469" y="1697"/>
                    <a:pt x="3452" y="2724"/>
                    <a:pt x="3640" y="3722"/>
                  </a:cubicBezTo>
                  <a:cubicBezTo>
                    <a:pt x="3666" y="3856"/>
                    <a:pt x="3764" y="3915"/>
                    <a:pt x="3867" y="3915"/>
                  </a:cubicBezTo>
                  <a:cubicBezTo>
                    <a:pt x="4018" y="3915"/>
                    <a:pt x="4180" y="3787"/>
                    <a:pt x="4140" y="3588"/>
                  </a:cubicBezTo>
                  <a:cubicBezTo>
                    <a:pt x="3940" y="2554"/>
                    <a:pt x="4006" y="1520"/>
                    <a:pt x="3973" y="486"/>
                  </a:cubicBezTo>
                  <a:cubicBezTo>
                    <a:pt x="3973" y="386"/>
                    <a:pt x="3873" y="253"/>
                    <a:pt x="3773" y="219"/>
                  </a:cubicBezTo>
                  <a:cubicBezTo>
                    <a:pt x="3206" y="119"/>
                    <a:pt x="2605" y="52"/>
                    <a:pt x="2038" y="19"/>
                  </a:cubicBezTo>
                  <a:cubicBezTo>
                    <a:pt x="1849" y="8"/>
                    <a:pt x="1657" y="1"/>
                    <a:pt x="1463"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3444268" y="3829146"/>
              <a:ext cx="62012" cy="58986"/>
            </a:xfrm>
            <a:custGeom>
              <a:avLst/>
              <a:gdLst/>
              <a:ahLst/>
              <a:cxnLst/>
              <a:rect l="l" t="t" r="r" b="b"/>
              <a:pathLst>
                <a:path w="2070" h="1969" extrusionOk="0">
                  <a:moveTo>
                    <a:pt x="268" y="1"/>
                  </a:moveTo>
                  <a:cubicBezTo>
                    <a:pt x="101" y="1"/>
                    <a:pt x="1" y="134"/>
                    <a:pt x="1" y="268"/>
                  </a:cubicBezTo>
                  <a:cubicBezTo>
                    <a:pt x="1" y="401"/>
                    <a:pt x="101" y="535"/>
                    <a:pt x="268" y="535"/>
                  </a:cubicBezTo>
                  <a:cubicBezTo>
                    <a:pt x="668" y="535"/>
                    <a:pt x="1068" y="608"/>
                    <a:pt x="1469" y="629"/>
                  </a:cubicBezTo>
                  <a:lnTo>
                    <a:pt x="1469" y="629"/>
                  </a:lnTo>
                  <a:cubicBezTo>
                    <a:pt x="1469" y="651"/>
                    <a:pt x="1469" y="668"/>
                    <a:pt x="1469" y="668"/>
                  </a:cubicBezTo>
                  <a:cubicBezTo>
                    <a:pt x="1469" y="701"/>
                    <a:pt x="1469" y="701"/>
                    <a:pt x="1469" y="735"/>
                  </a:cubicBezTo>
                  <a:cubicBezTo>
                    <a:pt x="1469" y="735"/>
                    <a:pt x="1502" y="801"/>
                    <a:pt x="1502" y="801"/>
                  </a:cubicBezTo>
                  <a:cubicBezTo>
                    <a:pt x="1502" y="835"/>
                    <a:pt x="1502" y="868"/>
                    <a:pt x="1502" y="902"/>
                  </a:cubicBezTo>
                  <a:cubicBezTo>
                    <a:pt x="1502" y="935"/>
                    <a:pt x="1502" y="1002"/>
                    <a:pt x="1502" y="1035"/>
                  </a:cubicBezTo>
                  <a:cubicBezTo>
                    <a:pt x="1502" y="1268"/>
                    <a:pt x="1502" y="1502"/>
                    <a:pt x="1502" y="1702"/>
                  </a:cubicBezTo>
                  <a:cubicBezTo>
                    <a:pt x="1502" y="1836"/>
                    <a:pt x="1602" y="1969"/>
                    <a:pt x="1769" y="1969"/>
                  </a:cubicBezTo>
                  <a:cubicBezTo>
                    <a:pt x="1902" y="1969"/>
                    <a:pt x="2002" y="1869"/>
                    <a:pt x="2002" y="1702"/>
                  </a:cubicBezTo>
                  <a:cubicBezTo>
                    <a:pt x="2002" y="1235"/>
                    <a:pt x="2069" y="735"/>
                    <a:pt x="1902" y="301"/>
                  </a:cubicBezTo>
                  <a:cubicBezTo>
                    <a:pt x="1869" y="168"/>
                    <a:pt x="1769" y="101"/>
                    <a:pt x="1669" y="101"/>
                  </a:cubicBezTo>
                  <a:cubicBezTo>
                    <a:pt x="1202" y="101"/>
                    <a:pt x="735" y="1"/>
                    <a:pt x="268"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3402301" y="3870754"/>
              <a:ext cx="60005" cy="61353"/>
            </a:xfrm>
            <a:custGeom>
              <a:avLst/>
              <a:gdLst/>
              <a:ahLst/>
              <a:cxnLst/>
              <a:rect l="l" t="t" r="r" b="b"/>
              <a:pathLst>
                <a:path w="2003" h="2048" extrusionOk="0">
                  <a:moveTo>
                    <a:pt x="649" y="0"/>
                  </a:moveTo>
                  <a:cubicBezTo>
                    <a:pt x="520" y="0"/>
                    <a:pt x="393" y="5"/>
                    <a:pt x="268" y="13"/>
                  </a:cubicBezTo>
                  <a:cubicBezTo>
                    <a:pt x="134" y="13"/>
                    <a:pt x="1" y="113"/>
                    <a:pt x="1" y="280"/>
                  </a:cubicBezTo>
                  <a:cubicBezTo>
                    <a:pt x="1" y="413"/>
                    <a:pt x="101" y="547"/>
                    <a:pt x="268" y="547"/>
                  </a:cubicBezTo>
                  <a:cubicBezTo>
                    <a:pt x="385" y="530"/>
                    <a:pt x="501" y="522"/>
                    <a:pt x="622" y="522"/>
                  </a:cubicBezTo>
                  <a:cubicBezTo>
                    <a:pt x="743" y="522"/>
                    <a:pt x="868" y="530"/>
                    <a:pt x="1002" y="547"/>
                  </a:cubicBezTo>
                  <a:lnTo>
                    <a:pt x="1168" y="547"/>
                  </a:lnTo>
                  <a:cubicBezTo>
                    <a:pt x="1202" y="547"/>
                    <a:pt x="1235" y="547"/>
                    <a:pt x="1268" y="580"/>
                  </a:cubicBezTo>
                  <a:lnTo>
                    <a:pt x="1302" y="580"/>
                  </a:lnTo>
                  <a:cubicBezTo>
                    <a:pt x="1370" y="580"/>
                    <a:pt x="1438" y="589"/>
                    <a:pt x="1502" y="597"/>
                  </a:cubicBezTo>
                  <a:lnTo>
                    <a:pt x="1502" y="597"/>
                  </a:lnTo>
                  <a:lnTo>
                    <a:pt x="1502" y="1781"/>
                  </a:lnTo>
                  <a:cubicBezTo>
                    <a:pt x="1502" y="1914"/>
                    <a:pt x="1602" y="2048"/>
                    <a:pt x="1735" y="2048"/>
                  </a:cubicBezTo>
                  <a:cubicBezTo>
                    <a:pt x="1902" y="2014"/>
                    <a:pt x="2002" y="1914"/>
                    <a:pt x="2002" y="1781"/>
                  </a:cubicBezTo>
                  <a:lnTo>
                    <a:pt x="2002" y="380"/>
                  </a:lnTo>
                  <a:cubicBezTo>
                    <a:pt x="2002" y="280"/>
                    <a:pt x="1936" y="146"/>
                    <a:pt x="1836" y="113"/>
                  </a:cubicBezTo>
                  <a:cubicBezTo>
                    <a:pt x="1435" y="38"/>
                    <a:pt x="1035" y="0"/>
                    <a:pt x="649"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3395321" y="3762196"/>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3388312" y="3788197"/>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3375341" y="3765221"/>
              <a:ext cx="14020" cy="10994"/>
            </a:xfrm>
            <a:custGeom>
              <a:avLst/>
              <a:gdLst/>
              <a:ahLst/>
              <a:cxnLst/>
              <a:rect l="l" t="t" r="r" b="b"/>
              <a:pathLst>
                <a:path w="468" h="367"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3388312" y="3956067"/>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3378337" y="393408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3365336" y="396205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3565198" y="3891124"/>
              <a:ext cx="14020" cy="10994"/>
            </a:xfrm>
            <a:custGeom>
              <a:avLst/>
              <a:gdLst/>
              <a:ahLst/>
              <a:cxnLst/>
              <a:rect l="l" t="t" r="r" b="b"/>
              <a:pathLst>
                <a:path w="468" h="367"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3559177" y="3918084"/>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3545188" y="3899092"/>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3471258" y="3618320"/>
              <a:ext cx="15009" cy="11024"/>
            </a:xfrm>
            <a:custGeom>
              <a:avLst/>
              <a:gdLst/>
              <a:ahLst/>
              <a:cxnLst/>
              <a:rect l="l" t="t" r="r" b="b"/>
              <a:pathLst>
                <a:path w="501" h="368" extrusionOk="0">
                  <a:moveTo>
                    <a:pt x="234" y="1"/>
                  </a:moveTo>
                  <a:cubicBezTo>
                    <a:pt x="1" y="1"/>
                    <a:pt x="1" y="367"/>
                    <a:pt x="234" y="367"/>
                  </a:cubicBezTo>
                  <a:lnTo>
                    <a:pt x="267" y="367"/>
                  </a:lnTo>
                  <a:cubicBezTo>
                    <a:pt x="501" y="367"/>
                    <a:pt x="501"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460265" y="3646298"/>
              <a:ext cx="15009" cy="11024"/>
            </a:xfrm>
            <a:custGeom>
              <a:avLst/>
              <a:gdLst/>
              <a:ahLst/>
              <a:cxnLst/>
              <a:rect l="l" t="t" r="r" b="b"/>
              <a:pathLst>
                <a:path w="501" h="368" extrusionOk="0">
                  <a:moveTo>
                    <a:pt x="267" y="1"/>
                  </a:moveTo>
                  <a:cubicBezTo>
                    <a:pt x="1" y="1"/>
                    <a:pt x="1" y="367"/>
                    <a:pt x="267" y="367"/>
                  </a:cubicBezTo>
                  <a:cubicBezTo>
                    <a:pt x="501" y="367"/>
                    <a:pt x="501"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445287" y="3621315"/>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662104" y="3786190"/>
              <a:ext cx="14020" cy="11024"/>
            </a:xfrm>
            <a:custGeom>
              <a:avLst/>
              <a:gdLst/>
              <a:ahLst/>
              <a:cxnLst/>
              <a:rect l="l" t="t" r="r" b="b"/>
              <a:pathLst>
                <a:path w="468" h="368" extrusionOk="0">
                  <a:moveTo>
                    <a:pt x="234" y="1"/>
                  </a:moveTo>
                  <a:cubicBezTo>
                    <a:pt x="1" y="1"/>
                    <a:pt x="1" y="367"/>
                    <a:pt x="234" y="367"/>
                  </a:cubicBezTo>
                  <a:cubicBezTo>
                    <a:pt x="468" y="367"/>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649133" y="3808177"/>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640116" y="3786190"/>
              <a:ext cx="14020" cy="11024"/>
            </a:xfrm>
            <a:custGeom>
              <a:avLst/>
              <a:gdLst/>
              <a:ahLst/>
              <a:cxnLst/>
              <a:rect l="l" t="t" r="r" b="b"/>
              <a:pathLst>
                <a:path w="468" h="368" extrusionOk="0">
                  <a:moveTo>
                    <a:pt x="234" y="1"/>
                  </a:moveTo>
                  <a:cubicBezTo>
                    <a:pt x="1" y="1"/>
                    <a:pt x="1" y="367"/>
                    <a:pt x="234" y="367"/>
                  </a:cubicBezTo>
                  <a:cubicBezTo>
                    <a:pt x="468" y="367"/>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
          <p:cNvGrpSpPr/>
          <p:nvPr/>
        </p:nvGrpSpPr>
        <p:grpSpPr>
          <a:xfrm>
            <a:off x="-181020" y="4253777"/>
            <a:ext cx="1117161" cy="1087511"/>
            <a:chOff x="-181020" y="4253777"/>
            <a:chExt cx="1117161" cy="1087511"/>
          </a:xfrm>
        </p:grpSpPr>
        <p:sp>
          <p:nvSpPr>
            <p:cNvPr id="291" name="Google Shape;291;p2"/>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
          <p:cNvGrpSpPr/>
          <p:nvPr/>
        </p:nvGrpSpPr>
        <p:grpSpPr>
          <a:xfrm>
            <a:off x="-207387" y="3879385"/>
            <a:ext cx="884073" cy="1185979"/>
            <a:chOff x="-168050" y="4195214"/>
            <a:chExt cx="719519" cy="965231"/>
          </a:xfrm>
        </p:grpSpPr>
        <p:sp>
          <p:nvSpPr>
            <p:cNvPr id="306" name="Google Shape;306;p2"/>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2"/>
          <p:cNvGrpSpPr/>
          <p:nvPr/>
        </p:nvGrpSpPr>
        <p:grpSpPr>
          <a:xfrm>
            <a:off x="7973149" y="-201092"/>
            <a:ext cx="1116750" cy="1145263"/>
            <a:chOff x="7973149" y="-201092"/>
            <a:chExt cx="1116750" cy="1145263"/>
          </a:xfrm>
        </p:grpSpPr>
        <p:sp>
          <p:nvSpPr>
            <p:cNvPr id="354" name="Google Shape;354;p2"/>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
          <p:cNvGrpSpPr/>
          <p:nvPr/>
        </p:nvGrpSpPr>
        <p:grpSpPr>
          <a:xfrm rot="-5400000" flipH="1">
            <a:off x="5611844" y="-217762"/>
            <a:ext cx="1007000" cy="841746"/>
            <a:chOff x="3579657" y="4246288"/>
            <a:chExt cx="1007000" cy="841746"/>
          </a:xfrm>
        </p:grpSpPr>
        <p:sp>
          <p:nvSpPr>
            <p:cNvPr id="416" name="Google Shape;416;p2"/>
            <p:cNvSpPr/>
            <p:nvPr/>
          </p:nvSpPr>
          <p:spPr>
            <a:xfrm>
              <a:off x="4009156" y="4502305"/>
              <a:ext cx="66985" cy="52006"/>
            </a:xfrm>
            <a:custGeom>
              <a:avLst/>
              <a:gdLst/>
              <a:ahLst/>
              <a:cxnLst/>
              <a:rect l="l" t="t" r="r" b="b"/>
              <a:pathLst>
                <a:path w="2236" h="1736" extrusionOk="0">
                  <a:moveTo>
                    <a:pt x="1101" y="1"/>
                  </a:moveTo>
                  <a:cubicBezTo>
                    <a:pt x="0" y="1"/>
                    <a:pt x="0" y="1736"/>
                    <a:pt x="1101" y="1736"/>
                  </a:cubicBezTo>
                  <a:cubicBezTo>
                    <a:pt x="2235" y="1736"/>
                    <a:pt x="2235" y="1"/>
                    <a:pt x="1101"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4169028" y="4467347"/>
              <a:ext cx="67974" cy="52006"/>
            </a:xfrm>
            <a:custGeom>
              <a:avLst/>
              <a:gdLst/>
              <a:ahLst/>
              <a:cxnLst/>
              <a:rect l="l" t="t" r="r" b="b"/>
              <a:pathLst>
                <a:path w="2269" h="1736" extrusionOk="0">
                  <a:moveTo>
                    <a:pt x="1134" y="0"/>
                  </a:moveTo>
                  <a:cubicBezTo>
                    <a:pt x="0" y="0"/>
                    <a:pt x="0" y="1735"/>
                    <a:pt x="1134" y="1735"/>
                  </a:cubicBezTo>
                  <a:cubicBezTo>
                    <a:pt x="2269" y="1735"/>
                    <a:pt x="2269" y="0"/>
                    <a:pt x="1134"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4273931" y="4614248"/>
              <a:ext cx="68004" cy="51976"/>
            </a:xfrm>
            <a:custGeom>
              <a:avLst/>
              <a:gdLst/>
              <a:ahLst/>
              <a:cxnLst/>
              <a:rect l="l" t="t" r="r" b="b"/>
              <a:pathLst>
                <a:path w="2270" h="1735" extrusionOk="0">
                  <a:moveTo>
                    <a:pt x="1135" y="0"/>
                  </a:moveTo>
                  <a:cubicBezTo>
                    <a:pt x="1" y="0"/>
                    <a:pt x="1" y="1735"/>
                    <a:pt x="1135" y="1735"/>
                  </a:cubicBezTo>
                  <a:cubicBezTo>
                    <a:pt x="2269" y="1735"/>
                    <a:pt x="2269" y="0"/>
                    <a:pt x="1135"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4434821" y="4579260"/>
              <a:ext cx="67974" cy="52006"/>
            </a:xfrm>
            <a:custGeom>
              <a:avLst/>
              <a:gdLst/>
              <a:ahLst/>
              <a:cxnLst/>
              <a:rect l="l" t="t" r="r" b="b"/>
              <a:pathLst>
                <a:path w="2269" h="1736" extrusionOk="0">
                  <a:moveTo>
                    <a:pt x="1134" y="0"/>
                  </a:moveTo>
                  <a:cubicBezTo>
                    <a:pt x="0" y="0"/>
                    <a:pt x="0" y="1735"/>
                    <a:pt x="1134" y="1735"/>
                  </a:cubicBezTo>
                  <a:cubicBezTo>
                    <a:pt x="2269" y="1735"/>
                    <a:pt x="2269" y="0"/>
                    <a:pt x="1134"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4483768" y="4719152"/>
              <a:ext cx="68004" cy="52006"/>
            </a:xfrm>
            <a:custGeom>
              <a:avLst/>
              <a:gdLst/>
              <a:ahLst/>
              <a:cxnLst/>
              <a:rect l="l" t="t" r="r" b="b"/>
              <a:pathLst>
                <a:path w="2270" h="1736" extrusionOk="0">
                  <a:moveTo>
                    <a:pt x="1135" y="1"/>
                  </a:moveTo>
                  <a:cubicBezTo>
                    <a:pt x="1" y="1"/>
                    <a:pt x="1" y="1735"/>
                    <a:pt x="1135" y="1735"/>
                  </a:cubicBezTo>
                  <a:cubicBezTo>
                    <a:pt x="2269" y="1735"/>
                    <a:pt x="2269" y="1"/>
                    <a:pt x="1135"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682270" y="4246288"/>
              <a:ext cx="904387" cy="841746"/>
            </a:xfrm>
            <a:custGeom>
              <a:avLst/>
              <a:gdLst/>
              <a:ahLst/>
              <a:cxnLst/>
              <a:rect l="l" t="t" r="r" b="b"/>
              <a:pathLst>
                <a:path w="30189" h="28098" extrusionOk="0">
                  <a:moveTo>
                    <a:pt x="27654" y="1"/>
                  </a:moveTo>
                  <a:lnTo>
                    <a:pt x="27654" y="1"/>
                  </a:lnTo>
                  <a:cubicBezTo>
                    <a:pt x="22517" y="368"/>
                    <a:pt x="16379" y="1468"/>
                    <a:pt x="12977" y="5138"/>
                  </a:cubicBezTo>
                  <a:cubicBezTo>
                    <a:pt x="11642" y="3870"/>
                    <a:pt x="10875" y="2069"/>
                    <a:pt x="9741" y="768"/>
                  </a:cubicBezTo>
                  <a:cubicBezTo>
                    <a:pt x="6505" y="4404"/>
                    <a:pt x="4904" y="7506"/>
                    <a:pt x="4304" y="12309"/>
                  </a:cubicBezTo>
                  <a:cubicBezTo>
                    <a:pt x="3070" y="11976"/>
                    <a:pt x="2636" y="11209"/>
                    <a:pt x="668" y="9841"/>
                  </a:cubicBezTo>
                  <a:lnTo>
                    <a:pt x="668" y="9841"/>
                  </a:lnTo>
                  <a:cubicBezTo>
                    <a:pt x="1" y="13377"/>
                    <a:pt x="1735" y="19248"/>
                    <a:pt x="7306" y="23851"/>
                  </a:cubicBezTo>
                  <a:cubicBezTo>
                    <a:pt x="9275" y="26312"/>
                    <a:pt x="13384" y="28098"/>
                    <a:pt x="16996" y="28098"/>
                  </a:cubicBezTo>
                  <a:cubicBezTo>
                    <a:pt x="18525" y="28098"/>
                    <a:pt x="19965" y="27778"/>
                    <a:pt x="21116" y="27053"/>
                  </a:cubicBezTo>
                  <a:cubicBezTo>
                    <a:pt x="20182" y="25953"/>
                    <a:pt x="18814" y="25152"/>
                    <a:pt x="17680" y="24218"/>
                  </a:cubicBezTo>
                  <a:cubicBezTo>
                    <a:pt x="22850" y="23184"/>
                    <a:pt x="28488" y="21516"/>
                    <a:pt x="30189" y="16079"/>
                  </a:cubicBezTo>
                  <a:cubicBezTo>
                    <a:pt x="28955" y="15745"/>
                    <a:pt x="27387" y="15645"/>
                    <a:pt x="26286" y="14911"/>
                  </a:cubicBezTo>
                  <a:cubicBezTo>
                    <a:pt x="28354" y="10842"/>
                    <a:pt x="28988" y="4671"/>
                    <a:pt x="27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3579657" y="4381465"/>
              <a:ext cx="817960" cy="704930"/>
            </a:xfrm>
            <a:custGeom>
              <a:avLst/>
              <a:gdLst/>
              <a:ahLst/>
              <a:cxnLst/>
              <a:rect l="l" t="t" r="r" b="b"/>
              <a:pathLst>
                <a:path w="27304" h="23531" extrusionOk="0">
                  <a:moveTo>
                    <a:pt x="26708" y="0"/>
                  </a:moveTo>
                  <a:cubicBezTo>
                    <a:pt x="26616" y="0"/>
                    <a:pt x="26524" y="39"/>
                    <a:pt x="26447" y="132"/>
                  </a:cubicBezTo>
                  <a:cubicBezTo>
                    <a:pt x="20676" y="7137"/>
                    <a:pt x="15372" y="15076"/>
                    <a:pt x="7500" y="19846"/>
                  </a:cubicBezTo>
                  <a:cubicBezTo>
                    <a:pt x="5298" y="21181"/>
                    <a:pt x="2963" y="22181"/>
                    <a:pt x="495" y="22715"/>
                  </a:cubicBezTo>
                  <a:cubicBezTo>
                    <a:pt x="1" y="22808"/>
                    <a:pt x="164" y="23530"/>
                    <a:pt x="589" y="23530"/>
                  </a:cubicBezTo>
                  <a:cubicBezTo>
                    <a:pt x="623" y="23530"/>
                    <a:pt x="658" y="23525"/>
                    <a:pt x="695" y="23516"/>
                  </a:cubicBezTo>
                  <a:cubicBezTo>
                    <a:pt x="9935" y="21514"/>
                    <a:pt x="16606" y="13709"/>
                    <a:pt x="22244" y="6704"/>
                  </a:cubicBezTo>
                  <a:cubicBezTo>
                    <a:pt x="23845" y="4702"/>
                    <a:pt x="25413" y="2701"/>
                    <a:pt x="27047" y="733"/>
                  </a:cubicBezTo>
                  <a:cubicBezTo>
                    <a:pt x="27303" y="425"/>
                    <a:pt x="27009" y="0"/>
                    <a:pt x="26708"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4189966" y="4386347"/>
              <a:ext cx="263776" cy="238072"/>
            </a:xfrm>
            <a:custGeom>
              <a:avLst/>
              <a:gdLst/>
              <a:ahLst/>
              <a:cxnLst/>
              <a:rect l="l" t="t" r="r" b="b"/>
              <a:pathLst>
                <a:path w="8805" h="7947" extrusionOk="0">
                  <a:moveTo>
                    <a:pt x="1751" y="1"/>
                  </a:moveTo>
                  <a:cubicBezTo>
                    <a:pt x="1591" y="1"/>
                    <a:pt x="1442" y="92"/>
                    <a:pt x="1403" y="303"/>
                  </a:cubicBezTo>
                  <a:cubicBezTo>
                    <a:pt x="936" y="2671"/>
                    <a:pt x="1103" y="5173"/>
                    <a:pt x="135" y="7441"/>
                  </a:cubicBezTo>
                  <a:cubicBezTo>
                    <a:pt x="1" y="7737"/>
                    <a:pt x="300" y="7946"/>
                    <a:pt x="578" y="7946"/>
                  </a:cubicBezTo>
                  <a:cubicBezTo>
                    <a:pt x="645" y="7946"/>
                    <a:pt x="711" y="7934"/>
                    <a:pt x="769" y="7908"/>
                  </a:cubicBezTo>
                  <a:cubicBezTo>
                    <a:pt x="3237" y="6774"/>
                    <a:pt x="6039" y="6407"/>
                    <a:pt x="8408" y="4939"/>
                  </a:cubicBezTo>
                  <a:cubicBezTo>
                    <a:pt x="8805" y="4713"/>
                    <a:pt x="8551" y="4148"/>
                    <a:pt x="8199" y="4148"/>
                  </a:cubicBezTo>
                  <a:cubicBezTo>
                    <a:pt x="8137" y="4148"/>
                    <a:pt x="8072" y="4166"/>
                    <a:pt x="8008" y="4206"/>
                  </a:cubicBezTo>
                  <a:cubicBezTo>
                    <a:pt x="5925" y="5496"/>
                    <a:pt x="3483" y="5935"/>
                    <a:pt x="1245" y="6816"/>
                  </a:cubicBezTo>
                  <a:lnTo>
                    <a:pt x="1245" y="6816"/>
                  </a:lnTo>
                  <a:cubicBezTo>
                    <a:pt x="1872" y="4766"/>
                    <a:pt x="1794" y="2613"/>
                    <a:pt x="2203" y="536"/>
                  </a:cubicBezTo>
                  <a:cubicBezTo>
                    <a:pt x="2264" y="214"/>
                    <a:pt x="1995" y="1"/>
                    <a:pt x="1751"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4058343" y="4475345"/>
              <a:ext cx="296190" cy="306345"/>
            </a:xfrm>
            <a:custGeom>
              <a:avLst/>
              <a:gdLst/>
              <a:ahLst/>
              <a:cxnLst/>
              <a:rect l="l" t="t" r="r" b="b"/>
              <a:pathLst>
                <a:path w="9887" h="10226" extrusionOk="0">
                  <a:moveTo>
                    <a:pt x="752" y="0"/>
                  </a:moveTo>
                  <a:cubicBezTo>
                    <a:pt x="543" y="0"/>
                    <a:pt x="343" y="134"/>
                    <a:pt x="360" y="401"/>
                  </a:cubicBezTo>
                  <a:cubicBezTo>
                    <a:pt x="460" y="3503"/>
                    <a:pt x="593" y="6638"/>
                    <a:pt x="59" y="9707"/>
                  </a:cubicBezTo>
                  <a:cubicBezTo>
                    <a:pt x="1" y="9941"/>
                    <a:pt x="173" y="10226"/>
                    <a:pt x="440" y="10226"/>
                  </a:cubicBezTo>
                  <a:cubicBezTo>
                    <a:pt x="478" y="10226"/>
                    <a:pt x="518" y="10220"/>
                    <a:pt x="560" y="10208"/>
                  </a:cubicBezTo>
                  <a:cubicBezTo>
                    <a:pt x="3462" y="9240"/>
                    <a:pt x="6497" y="8940"/>
                    <a:pt x="9433" y="8039"/>
                  </a:cubicBezTo>
                  <a:cubicBezTo>
                    <a:pt x="9886" y="7888"/>
                    <a:pt x="9737" y="7216"/>
                    <a:pt x="9332" y="7216"/>
                  </a:cubicBezTo>
                  <a:cubicBezTo>
                    <a:pt x="9290" y="7216"/>
                    <a:pt x="9246" y="7223"/>
                    <a:pt x="9199" y="7239"/>
                  </a:cubicBezTo>
                  <a:cubicBezTo>
                    <a:pt x="6513" y="8073"/>
                    <a:pt x="3684" y="8392"/>
                    <a:pt x="976" y="9202"/>
                  </a:cubicBezTo>
                  <a:lnTo>
                    <a:pt x="976" y="9202"/>
                  </a:lnTo>
                  <a:cubicBezTo>
                    <a:pt x="1407" y="6292"/>
                    <a:pt x="1286" y="3332"/>
                    <a:pt x="1194" y="401"/>
                  </a:cubicBezTo>
                  <a:cubicBezTo>
                    <a:pt x="1177" y="134"/>
                    <a:pt x="960" y="0"/>
                    <a:pt x="752"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3910423" y="4490263"/>
              <a:ext cx="447505" cy="405894"/>
            </a:xfrm>
            <a:custGeom>
              <a:avLst/>
              <a:gdLst/>
              <a:ahLst/>
              <a:cxnLst/>
              <a:rect l="l" t="t" r="r" b="b"/>
              <a:pathLst>
                <a:path w="14938" h="13549" extrusionOk="0">
                  <a:moveTo>
                    <a:pt x="513" y="1"/>
                  </a:moveTo>
                  <a:cubicBezTo>
                    <a:pt x="269" y="1"/>
                    <a:pt x="0" y="214"/>
                    <a:pt x="61" y="536"/>
                  </a:cubicBezTo>
                  <a:cubicBezTo>
                    <a:pt x="928" y="4673"/>
                    <a:pt x="861" y="8942"/>
                    <a:pt x="1061" y="13145"/>
                  </a:cubicBezTo>
                  <a:cubicBezTo>
                    <a:pt x="1061" y="13333"/>
                    <a:pt x="1207" y="13549"/>
                    <a:pt x="1444" y="13549"/>
                  </a:cubicBezTo>
                  <a:cubicBezTo>
                    <a:pt x="1461" y="13549"/>
                    <a:pt x="1478" y="13548"/>
                    <a:pt x="1495" y="13546"/>
                  </a:cubicBezTo>
                  <a:cubicBezTo>
                    <a:pt x="3429" y="13364"/>
                    <a:pt x="5378" y="13306"/>
                    <a:pt x="7330" y="13306"/>
                  </a:cubicBezTo>
                  <a:cubicBezTo>
                    <a:pt x="9687" y="13306"/>
                    <a:pt x="12051" y="13391"/>
                    <a:pt x="14404" y="13446"/>
                  </a:cubicBezTo>
                  <a:cubicBezTo>
                    <a:pt x="14938" y="13446"/>
                    <a:pt x="14938" y="12612"/>
                    <a:pt x="14404" y="12612"/>
                  </a:cubicBezTo>
                  <a:cubicBezTo>
                    <a:pt x="12123" y="12541"/>
                    <a:pt x="9832" y="12461"/>
                    <a:pt x="7546" y="12461"/>
                  </a:cubicBezTo>
                  <a:cubicBezTo>
                    <a:pt x="5649" y="12461"/>
                    <a:pt x="3755" y="12516"/>
                    <a:pt x="1874" y="12678"/>
                  </a:cubicBezTo>
                  <a:lnTo>
                    <a:pt x="1874" y="12678"/>
                  </a:lnTo>
                  <a:cubicBezTo>
                    <a:pt x="1699" y="8531"/>
                    <a:pt x="1729" y="4386"/>
                    <a:pt x="861" y="303"/>
                  </a:cubicBezTo>
                  <a:cubicBezTo>
                    <a:pt x="822" y="92"/>
                    <a:pt x="672" y="1"/>
                    <a:pt x="513"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3830293" y="4714539"/>
              <a:ext cx="315872" cy="302691"/>
            </a:xfrm>
            <a:custGeom>
              <a:avLst/>
              <a:gdLst/>
              <a:ahLst/>
              <a:cxnLst/>
              <a:rect l="l" t="t" r="r" b="b"/>
              <a:pathLst>
                <a:path w="10544" h="10104" extrusionOk="0">
                  <a:moveTo>
                    <a:pt x="515" y="0"/>
                  </a:moveTo>
                  <a:cubicBezTo>
                    <a:pt x="261" y="0"/>
                    <a:pt x="0" y="201"/>
                    <a:pt x="100" y="521"/>
                  </a:cubicBezTo>
                  <a:cubicBezTo>
                    <a:pt x="734" y="2957"/>
                    <a:pt x="968" y="5458"/>
                    <a:pt x="1101" y="7960"/>
                  </a:cubicBezTo>
                  <a:cubicBezTo>
                    <a:pt x="1101" y="8127"/>
                    <a:pt x="1234" y="8294"/>
                    <a:pt x="1401" y="8360"/>
                  </a:cubicBezTo>
                  <a:cubicBezTo>
                    <a:pt x="4137" y="9228"/>
                    <a:pt x="7039" y="9461"/>
                    <a:pt x="9841" y="10095"/>
                  </a:cubicBezTo>
                  <a:cubicBezTo>
                    <a:pt x="9870" y="10101"/>
                    <a:pt x="9898" y="10104"/>
                    <a:pt x="9926" y="10104"/>
                  </a:cubicBezTo>
                  <a:cubicBezTo>
                    <a:pt x="10366" y="10104"/>
                    <a:pt x="10543" y="9389"/>
                    <a:pt x="10041" y="9294"/>
                  </a:cubicBezTo>
                  <a:cubicBezTo>
                    <a:pt x="7335" y="8682"/>
                    <a:pt x="4568" y="8444"/>
                    <a:pt x="1918" y="7647"/>
                  </a:cubicBezTo>
                  <a:lnTo>
                    <a:pt x="1918" y="7647"/>
                  </a:lnTo>
                  <a:cubicBezTo>
                    <a:pt x="1780" y="5152"/>
                    <a:pt x="1509" y="2689"/>
                    <a:pt x="901" y="288"/>
                  </a:cubicBezTo>
                  <a:cubicBezTo>
                    <a:pt x="848" y="88"/>
                    <a:pt x="683" y="0"/>
                    <a:pt x="515"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4387132" y="4769447"/>
              <a:ext cx="30437" cy="21330"/>
            </a:xfrm>
            <a:custGeom>
              <a:avLst/>
              <a:gdLst/>
              <a:ahLst/>
              <a:cxnLst/>
              <a:rect l="l" t="t" r="r" b="b"/>
              <a:pathLst>
                <a:path w="1016" h="712" extrusionOk="0">
                  <a:moveTo>
                    <a:pt x="509" y="1"/>
                  </a:moveTo>
                  <a:cubicBezTo>
                    <a:pt x="234" y="1"/>
                    <a:pt x="1" y="385"/>
                    <a:pt x="291" y="623"/>
                  </a:cubicBezTo>
                  <a:cubicBezTo>
                    <a:pt x="361" y="685"/>
                    <a:pt x="436" y="712"/>
                    <a:pt x="508" y="712"/>
                  </a:cubicBezTo>
                  <a:cubicBezTo>
                    <a:pt x="783" y="712"/>
                    <a:pt x="1016" y="327"/>
                    <a:pt x="725" y="89"/>
                  </a:cubicBezTo>
                  <a:cubicBezTo>
                    <a:pt x="656" y="27"/>
                    <a:pt x="581" y="1"/>
                    <a:pt x="509"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4371046" y="4822528"/>
              <a:ext cx="30647" cy="22109"/>
            </a:xfrm>
            <a:custGeom>
              <a:avLst/>
              <a:gdLst/>
              <a:ahLst/>
              <a:cxnLst/>
              <a:rect l="l" t="t" r="r" b="b"/>
              <a:pathLst>
                <a:path w="1023" h="738" extrusionOk="0">
                  <a:moveTo>
                    <a:pt x="508" y="0"/>
                  </a:moveTo>
                  <a:cubicBezTo>
                    <a:pt x="221" y="0"/>
                    <a:pt x="1" y="412"/>
                    <a:pt x="295" y="652"/>
                  </a:cubicBezTo>
                  <a:cubicBezTo>
                    <a:pt x="361" y="712"/>
                    <a:pt x="433" y="738"/>
                    <a:pt x="502" y="738"/>
                  </a:cubicBezTo>
                  <a:cubicBezTo>
                    <a:pt x="781" y="738"/>
                    <a:pt x="1022" y="326"/>
                    <a:pt x="728" y="85"/>
                  </a:cubicBezTo>
                  <a:cubicBezTo>
                    <a:pt x="655" y="26"/>
                    <a:pt x="580" y="0"/>
                    <a:pt x="508"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4424037" y="4805514"/>
              <a:ext cx="30497" cy="21240"/>
            </a:xfrm>
            <a:custGeom>
              <a:avLst/>
              <a:gdLst/>
              <a:ahLst/>
              <a:cxnLst/>
              <a:rect l="l" t="t" r="r" b="b"/>
              <a:pathLst>
                <a:path w="1018" h="709" extrusionOk="0">
                  <a:moveTo>
                    <a:pt x="519" y="1"/>
                  </a:moveTo>
                  <a:cubicBezTo>
                    <a:pt x="240" y="1"/>
                    <a:pt x="0" y="407"/>
                    <a:pt x="294" y="620"/>
                  </a:cubicBezTo>
                  <a:cubicBezTo>
                    <a:pt x="363" y="682"/>
                    <a:pt x="438" y="709"/>
                    <a:pt x="510" y="709"/>
                  </a:cubicBezTo>
                  <a:cubicBezTo>
                    <a:pt x="785" y="709"/>
                    <a:pt x="1018" y="324"/>
                    <a:pt x="727" y="86"/>
                  </a:cubicBezTo>
                  <a:cubicBezTo>
                    <a:pt x="661" y="26"/>
                    <a:pt x="588" y="1"/>
                    <a:pt x="519"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3935406" y="4418819"/>
              <a:ext cx="30617" cy="22139"/>
            </a:xfrm>
            <a:custGeom>
              <a:avLst/>
              <a:gdLst/>
              <a:ahLst/>
              <a:cxnLst/>
              <a:rect l="l" t="t" r="r" b="b"/>
              <a:pathLst>
                <a:path w="1022" h="739" extrusionOk="0">
                  <a:moveTo>
                    <a:pt x="520" y="1"/>
                  </a:moveTo>
                  <a:cubicBezTo>
                    <a:pt x="241" y="1"/>
                    <a:pt x="0" y="413"/>
                    <a:pt x="294" y="653"/>
                  </a:cubicBezTo>
                  <a:cubicBezTo>
                    <a:pt x="360" y="713"/>
                    <a:pt x="432" y="738"/>
                    <a:pt x="501" y="738"/>
                  </a:cubicBezTo>
                  <a:cubicBezTo>
                    <a:pt x="780" y="738"/>
                    <a:pt x="1022" y="327"/>
                    <a:pt x="728" y="86"/>
                  </a:cubicBezTo>
                  <a:cubicBezTo>
                    <a:pt x="661" y="26"/>
                    <a:pt x="590" y="1"/>
                    <a:pt x="520"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3967368" y="4406837"/>
              <a:ext cx="31725" cy="21749"/>
            </a:xfrm>
            <a:custGeom>
              <a:avLst/>
              <a:gdLst/>
              <a:ahLst/>
              <a:cxnLst/>
              <a:rect l="l" t="t" r="r" b="b"/>
              <a:pathLst>
                <a:path w="1059" h="726" extrusionOk="0">
                  <a:moveTo>
                    <a:pt x="538" y="1"/>
                  </a:moveTo>
                  <a:cubicBezTo>
                    <a:pt x="242" y="1"/>
                    <a:pt x="0" y="412"/>
                    <a:pt x="294" y="653"/>
                  </a:cubicBezTo>
                  <a:cubicBezTo>
                    <a:pt x="364" y="704"/>
                    <a:pt x="437" y="725"/>
                    <a:pt x="508" y="725"/>
                  </a:cubicBezTo>
                  <a:cubicBezTo>
                    <a:pt x="809" y="725"/>
                    <a:pt x="1059" y="329"/>
                    <a:pt x="761" y="86"/>
                  </a:cubicBezTo>
                  <a:cubicBezTo>
                    <a:pt x="688" y="26"/>
                    <a:pt x="611" y="1"/>
                    <a:pt x="538"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3955386" y="4468785"/>
              <a:ext cx="30617" cy="22139"/>
            </a:xfrm>
            <a:custGeom>
              <a:avLst/>
              <a:gdLst/>
              <a:ahLst/>
              <a:cxnLst/>
              <a:rect l="l" t="t" r="r" b="b"/>
              <a:pathLst>
                <a:path w="1022" h="739" extrusionOk="0">
                  <a:moveTo>
                    <a:pt x="520" y="1"/>
                  </a:moveTo>
                  <a:cubicBezTo>
                    <a:pt x="241" y="1"/>
                    <a:pt x="0" y="413"/>
                    <a:pt x="294" y="653"/>
                  </a:cubicBezTo>
                  <a:cubicBezTo>
                    <a:pt x="360" y="713"/>
                    <a:pt x="432" y="738"/>
                    <a:pt x="501" y="738"/>
                  </a:cubicBezTo>
                  <a:cubicBezTo>
                    <a:pt x="780" y="738"/>
                    <a:pt x="1022" y="326"/>
                    <a:pt x="728" y="86"/>
                  </a:cubicBezTo>
                  <a:cubicBezTo>
                    <a:pt x="661" y="26"/>
                    <a:pt x="590" y="1"/>
                    <a:pt x="520"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4413822" y="4345878"/>
              <a:ext cx="30736" cy="21240"/>
            </a:xfrm>
            <a:custGeom>
              <a:avLst/>
              <a:gdLst/>
              <a:ahLst/>
              <a:cxnLst/>
              <a:rect l="l" t="t" r="r" b="b"/>
              <a:pathLst>
                <a:path w="1026" h="709" extrusionOk="0">
                  <a:moveTo>
                    <a:pt x="513" y="1"/>
                  </a:moveTo>
                  <a:cubicBezTo>
                    <a:pt x="225" y="1"/>
                    <a:pt x="1" y="406"/>
                    <a:pt x="268" y="620"/>
                  </a:cubicBezTo>
                  <a:cubicBezTo>
                    <a:pt x="344" y="682"/>
                    <a:pt x="424" y="708"/>
                    <a:pt x="501" y="708"/>
                  </a:cubicBezTo>
                  <a:cubicBezTo>
                    <a:pt x="793" y="708"/>
                    <a:pt x="1025" y="324"/>
                    <a:pt x="735" y="86"/>
                  </a:cubicBezTo>
                  <a:cubicBezTo>
                    <a:pt x="661" y="26"/>
                    <a:pt x="585" y="1"/>
                    <a:pt x="513"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4416908" y="4409743"/>
              <a:ext cx="30736" cy="21210"/>
            </a:xfrm>
            <a:custGeom>
              <a:avLst/>
              <a:gdLst/>
              <a:ahLst/>
              <a:cxnLst/>
              <a:rect l="l" t="t" r="r" b="b"/>
              <a:pathLst>
                <a:path w="1026" h="708" extrusionOk="0">
                  <a:moveTo>
                    <a:pt x="502" y="0"/>
                  </a:moveTo>
                  <a:cubicBezTo>
                    <a:pt x="218" y="0"/>
                    <a:pt x="0" y="385"/>
                    <a:pt x="265" y="623"/>
                  </a:cubicBezTo>
                  <a:cubicBezTo>
                    <a:pt x="338" y="683"/>
                    <a:pt x="416" y="708"/>
                    <a:pt x="489" y="708"/>
                  </a:cubicBezTo>
                  <a:cubicBezTo>
                    <a:pt x="785" y="708"/>
                    <a:pt x="1025" y="302"/>
                    <a:pt x="732" y="89"/>
                  </a:cubicBezTo>
                  <a:cubicBezTo>
                    <a:pt x="656" y="27"/>
                    <a:pt x="577" y="0"/>
                    <a:pt x="502"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4456000" y="4374874"/>
              <a:ext cx="30617" cy="22109"/>
            </a:xfrm>
            <a:custGeom>
              <a:avLst/>
              <a:gdLst/>
              <a:ahLst/>
              <a:cxnLst/>
              <a:rect l="l" t="t" r="r" b="b"/>
              <a:pathLst>
                <a:path w="1022" h="738" extrusionOk="0">
                  <a:moveTo>
                    <a:pt x="520" y="0"/>
                  </a:moveTo>
                  <a:cubicBezTo>
                    <a:pt x="241" y="0"/>
                    <a:pt x="0" y="412"/>
                    <a:pt x="294" y="652"/>
                  </a:cubicBezTo>
                  <a:cubicBezTo>
                    <a:pt x="360" y="712"/>
                    <a:pt x="432" y="738"/>
                    <a:pt x="501" y="738"/>
                  </a:cubicBezTo>
                  <a:cubicBezTo>
                    <a:pt x="780" y="738"/>
                    <a:pt x="1022" y="326"/>
                    <a:pt x="728" y="85"/>
                  </a:cubicBezTo>
                  <a:cubicBezTo>
                    <a:pt x="661" y="26"/>
                    <a:pt x="590" y="0"/>
                    <a:pt x="520"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3999450" y="4672542"/>
              <a:ext cx="30497" cy="21210"/>
            </a:xfrm>
            <a:custGeom>
              <a:avLst/>
              <a:gdLst/>
              <a:ahLst/>
              <a:cxnLst/>
              <a:rect l="l" t="t" r="r" b="b"/>
              <a:pathLst>
                <a:path w="1018" h="708" extrusionOk="0">
                  <a:moveTo>
                    <a:pt x="508" y="0"/>
                  </a:moveTo>
                  <a:cubicBezTo>
                    <a:pt x="233" y="0"/>
                    <a:pt x="0" y="385"/>
                    <a:pt x="291" y="623"/>
                  </a:cubicBezTo>
                  <a:cubicBezTo>
                    <a:pt x="358" y="683"/>
                    <a:pt x="430" y="708"/>
                    <a:pt x="499" y="708"/>
                  </a:cubicBezTo>
                  <a:cubicBezTo>
                    <a:pt x="778" y="708"/>
                    <a:pt x="1018" y="302"/>
                    <a:pt x="724" y="89"/>
                  </a:cubicBezTo>
                  <a:cubicBezTo>
                    <a:pt x="655" y="26"/>
                    <a:pt x="580" y="0"/>
                    <a:pt x="508"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3998222" y="4721489"/>
              <a:ext cx="30736" cy="21240"/>
            </a:xfrm>
            <a:custGeom>
              <a:avLst/>
              <a:gdLst/>
              <a:ahLst/>
              <a:cxnLst/>
              <a:rect l="l" t="t" r="r" b="b"/>
              <a:pathLst>
                <a:path w="1026" h="709" extrusionOk="0">
                  <a:moveTo>
                    <a:pt x="502" y="1"/>
                  </a:moveTo>
                  <a:cubicBezTo>
                    <a:pt x="218" y="1"/>
                    <a:pt x="1" y="385"/>
                    <a:pt x="265" y="623"/>
                  </a:cubicBezTo>
                  <a:cubicBezTo>
                    <a:pt x="338" y="683"/>
                    <a:pt x="416" y="708"/>
                    <a:pt x="490" y="708"/>
                  </a:cubicBezTo>
                  <a:cubicBezTo>
                    <a:pt x="785" y="708"/>
                    <a:pt x="1026" y="303"/>
                    <a:pt x="732" y="89"/>
                  </a:cubicBezTo>
                  <a:cubicBezTo>
                    <a:pt x="656" y="27"/>
                    <a:pt x="577" y="1"/>
                    <a:pt x="502"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4158034" y="4797546"/>
              <a:ext cx="30706" cy="21210"/>
            </a:xfrm>
            <a:custGeom>
              <a:avLst/>
              <a:gdLst/>
              <a:ahLst/>
              <a:cxnLst/>
              <a:rect l="l" t="t" r="r" b="b"/>
              <a:pathLst>
                <a:path w="1025" h="708" extrusionOk="0">
                  <a:moveTo>
                    <a:pt x="513" y="0"/>
                  </a:moveTo>
                  <a:cubicBezTo>
                    <a:pt x="225" y="0"/>
                    <a:pt x="0" y="406"/>
                    <a:pt x="267" y="619"/>
                  </a:cubicBezTo>
                  <a:cubicBezTo>
                    <a:pt x="343" y="681"/>
                    <a:pt x="424" y="708"/>
                    <a:pt x="500" y="708"/>
                  </a:cubicBezTo>
                  <a:cubicBezTo>
                    <a:pt x="792" y="708"/>
                    <a:pt x="1025" y="323"/>
                    <a:pt x="734" y="85"/>
                  </a:cubicBezTo>
                  <a:cubicBezTo>
                    <a:pt x="661" y="25"/>
                    <a:pt x="585" y="0"/>
                    <a:pt x="513"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4200211" y="4799523"/>
              <a:ext cx="31515" cy="21240"/>
            </a:xfrm>
            <a:custGeom>
              <a:avLst/>
              <a:gdLst/>
              <a:ahLst/>
              <a:cxnLst/>
              <a:rect l="l" t="t" r="r" b="b"/>
              <a:pathLst>
                <a:path w="1052" h="709" extrusionOk="0">
                  <a:moveTo>
                    <a:pt x="536" y="1"/>
                  </a:moveTo>
                  <a:cubicBezTo>
                    <a:pt x="240" y="1"/>
                    <a:pt x="0" y="406"/>
                    <a:pt x="294" y="620"/>
                  </a:cubicBezTo>
                  <a:cubicBezTo>
                    <a:pt x="370" y="682"/>
                    <a:pt x="450" y="709"/>
                    <a:pt x="527" y="709"/>
                  </a:cubicBezTo>
                  <a:cubicBezTo>
                    <a:pt x="818" y="709"/>
                    <a:pt x="1051" y="324"/>
                    <a:pt x="761" y="86"/>
                  </a:cubicBezTo>
                  <a:cubicBezTo>
                    <a:pt x="687" y="26"/>
                    <a:pt x="610" y="1"/>
                    <a:pt x="536"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4230975" y="4634678"/>
              <a:ext cx="30826" cy="22109"/>
            </a:xfrm>
            <a:custGeom>
              <a:avLst/>
              <a:gdLst/>
              <a:ahLst/>
              <a:cxnLst/>
              <a:rect l="l" t="t" r="r" b="b"/>
              <a:pathLst>
                <a:path w="1029" h="738" extrusionOk="0">
                  <a:moveTo>
                    <a:pt x="514" y="0"/>
                  </a:moveTo>
                  <a:cubicBezTo>
                    <a:pt x="225" y="0"/>
                    <a:pt x="0" y="412"/>
                    <a:pt x="267" y="652"/>
                  </a:cubicBezTo>
                  <a:cubicBezTo>
                    <a:pt x="340" y="712"/>
                    <a:pt x="417" y="737"/>
                    <a:pt x="491" y="737"/>
                  </a:cubicBezTo>
                  <a:cubicBezTo>
                    <a:pt x="787" y="737"/>
                    <a:pt x="1028" y="326"/>
                    <a:pt x="734" y="85"/>
                  </a:cubicBezTo>
                  <a:cubicBezTo>
                    <a:pt x="661" y="25"/>
                    <a:pt x="586" y="0"/>
                    <a:pt x="514"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4138144" y="4564103"/>
              <a:ext cx="30916" cy="21749"/>
            </a:xfrm>
            <a:custGeom>
              <a:avLst/>
              <a:gdLst/>
              <a:ahLst/>
              <a:cxnLst/>
              <a:rect l="l" t="t" r="r" b="b"/>
              <a:pathLst>
                <a:path w="1032" h="726" extrusionOk="0">
                  <a:moveTo>
                    <a:pt x="551" y="0"/>
                  </a:moveTo>
                  <a:cubicBezTo>
                    <a:pt x="250" y="0"/>
                    <a:pt x="0" y="397"/>
                    <a:pt x="297" y="640"/>
                  </a:cubicBezTo>
                  <a:cubicBezTo>
                    <a:pt x="370" y="700"/>
                    <a:pt x="446" y="725"/>
                    <a:pt x="518" y="725"/>
                  </a:cubicBezTo>
                  <a:cubicBezTo>
                    <a:pt x="807" y="725"/>
                    <a:pt x="1032" y="313"/>
                    <a:pt x="764" y="73"/>
                  </a:cubicBezTo>
                  <a:cubicBezTo>
                    <a:pt x="695" y="22"/>
                    <a:pt x="621" y="0"/>
                    <a:pt x="551"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3722573" y="4683625"/>
              <a:ext cx="30736" cy="21240"/>
            </a:xfrm>
            <a:custGeom>
              <a:avLst/>
              <a:gdLst/>
              <a:ahLst/>
              <a:cxnLst/>
              <a:rect l="l" t="t" r="r" b="b"/>
              <a:pathLst>
                <a:path w="1026" h="709" extrusionOk="0">
                  <a:moveTo>
                    <a:pt x="536" y="0"/>
                  </a:moveTo>
                  <a:cubicBezTo>
                    <a:pt x="240" y="0"/>
                    <a:pt x="0" y="406"/>
                    <a:pt x="294" y="619"/>
                  </a:cubicBezTo>
                  <a:cubicBezTo>
                    <a:pt x="370" y="682"/>
                    <a:pt x="449" y="708"/>
                    <a:pt x="524" y="708"/>
                  </a:cubicBezTo>
                  <a:cubicBezTo>
                    <a:pt x="808" y="708"/>
                    <a:pt x="1025" y="324"/>
                    <a:pt x="761" y="86"/>
                  </a:cubicBezTo>
                  <a:cubicBezTo>
                    <a:pt x="687" y="26"/>
                    <a:pt x="610" y="0"/>
                    <a:pt x="536"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3767237" y="4670025"/>
              <a:ext cx="30916" cy="21719"/>
            </a:xfrm>
            <a:custGeom>
              <a:avLst/>
              <a:gdLst/>
              <a:ahLst/>
              <a:cxnLst/>
              <a:rect l="l" t="t" r="r" b="b"/>
              <a:pathLst>
                <a:path w="1032" h="725" extrusionOk="0">
                  <a:moveTo>
                    <a:pt x="527" y="0"/>
                  </a:moveTo>
                  <a:cubicBezTo>
                    <a:pt x="234" y="0"/>
                    <a:pt x="0" y="397"/>
                    <a:pt x="271" y="640"/>
                  </a:cubicBezTo>
                  <a:cubicBezTo>
                    <a:pt x="344" y="700"/>
                    <a:pt x="421" y="725"/>
                    <a:pt x="494" y="725"/>
                  </a:cubicBezTo>
                  <a:cubicBezTo>
                    <a:pt x="790" y="725"/>
                    <a:pt x="1032" y="313"/>
                    <a:pt x="738" y="73"/>
                  </a:cubicBezTo>
                  <a:cubicBezTo>
                    <a:pt x="668" y="22"/>
                    <a:pt x="596" y="0"/>
                    <a:pt x="527"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3757441" y="4728978"/>
              <a:ext cx="30916" cy="21719"/>
            </a:xfrm>
            <a:custGeom>
              <a:avLst/>
              <a:gdLst/>
              <a:ahLst/>
              <a:cxnLst/>
              <a:rect l="l" t="t" r="r" b="b"/>
              <a:pathLst>
                <a:path w="1032" h="725" extrusionOk="0">
                  <a:moveTo>
                    <a:pt x="551" y="0"/>
                  </a:moveTo>
                  <a:cubicBezTo>
                    <a:pt x="250" y="0"/>
                    <a:pt x="0" y="397"/>
                    <a:pt x="297" y="640"/>
                  </a:cubicBezTo>
                  <a:cubicBezTo>
                    <a:pt x="370" y="700"/>
                    <a:pt x="446" y="725"/>
                    <a:pt x="518" y="725"/>
                  </a:cubicBezTo>
                  <a:cubicBezTo>
                    <a:pt x="806" y="725"/>
                    <a:pt x="1032" y="313"/>
                    <a:pt x="764" y="73"/>
                  </a:cubicBezTo>
                  <a:cubicBezTo>
                    <a:pt x="695" y="22"/>
                    <a:pt x="621" y="0"/>
                    <a:pt x="551"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4099351" y="5044229"/>
              <a:ext cx="30437" cy="21360"/>
            </a:xfrm>
            <a:custGeom>
              <a:avLst/>
              <a:gdLst/>
              <a:ahLst/>
              <a:cxnLst/>
              <a:rect l="l" t="t" r="r" b="b"/>
              <a:pathLst>
                <a:path w="1016" h="713" extrusionOk="0">
                  <a:moveTo>
                    <a:pt x="496" y="1"/>
                  </a:moveTo>
                  <a:cubicBezTo>
                    <a:pt x="213" y="1"/>
                    <a:pt x="1" y="385"/>
                    <a:pt x="292" y="623"/>
                  </a:cubicBezTo>
                  <a:cubicBezTo>
                    <a:pt x="361" y="686"/>
                    <a:pt x="436" y="712"/>
                    <a:pt x="508" y="712"/>
                  </a:cubicBezTo>
                  <a:cubicBezTo>
                    <a:pt x="783" y="712"/>
                    <a:pt x="1016" y="328"/>
                    <a:pt x="725" y="90"/>
                  </a:cubicBezTo>
                  <a:cubicBezTo>
                    <a:pt x="649" y="27"/>
                    <a:pt x="570" y="1"/>
                    <a:pt x="496"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4148029" y="5045337"/>
              <a:ext cx="30826" cy="22139"/>
            </a:xfrm>
            <a:custGeom>
              <a:avLst/>
              <a:gdLst/>
              <a:ahLst/>
              <a:cxnLst/>
              <a:rect l="l" t="t" r="r" b="b"/>
              <a:pathLst>
                <a:path w="1029" h="739" extrusionOk="0">
                  <a:moveTo>
                    <a:pt x="514" y="1"/>
                  </a:moveTo>
                  <a:cubicBezTo>
                    <a:pt x="226" y="1"/>
                    <a:pt x="0" y="413"/>
                    <a:pt x="268" y="653"/>
                  </a:cubicBezTo>
                  <a:cubicBezTo>
                    <a:pt x="341" y="713"/>
                    <a:pt x="418" y="738"/>
                    <a:pt x="491" y="738"/>
                  </a:cubicBezTo>
                  <a:cubicBezTo>
                    <a:pt x="787" y="738"/>
                    <a:pt x="1029" y="327"/>
                    <a:pt x="735" y="86"/>
                  </a:cubicBezTo>
                  <a:cubicBezTo>
                    <a:pt x="662" y="26"/>
                    <a:pt x="586" y="1"/>
                    <a:pt x="514"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2"/>
          <p:cNvGrpSpPr/>
          <p:nvPr/>
        </p:nvGrpSpPr>
        <p:grpSpPr>
          <a:xfrm rot="-5400000">
            <a:off x="6963891" y="93879"/>
            <a:ext cx="161913" cy="145916"/>
            <a:chOff x="7737341" y="1046941"/>
            <a:chExt cx="161913" cy="145916"/>
          </a:xfrm>
        </p:grpSpPr>
        <p:sp>
          <p:nvSpPr>
            <p:cNvPr id="448" name="Google Shape;448;p2"/>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822"/>
        <p:cNvGrpSpPr/>
        <p:nvPr/>
      </p:nvGrpSpPr>
      <p:grpSpPr>
        <a:xfrm>
          <a:off x="0" y="0"/>
          <a:ext cx="0" cy="0"/>
          <a:chOff x="0" y="0"/>
          <a:chExt cx="0" cy="0"/>
        </a:xfrm>
      </p:grpSpPr>
      <p:grpSp>
        <p:nvGrpSpPr>
          <p:cNvPr id="3823" name="Google Shape;3823;p15"/>
          <p:cNvGrpSpPr/>
          <p:nvPr/>
        </p:nvGrpSpPr>
        <p:grpSpPr>
          <a:xfrm rot="-5400000" flipH="1">
            <a:off x="-138590" y="4065820"/>
            <a:ext cx="585438" cy="262694"/>
            <a:chOff x="8502760" y="3542528"/>
            <a:chExt cx="711519" cy="319269"/>
          </a:xfrm>
        </p:grpSpPr>
        <p:sp>
          <p:nvSpPr>
            <p:cNvPr id="3824" name="Google Shape;3824;p15"/>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5"/>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5"/>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5"/>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5"/>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5"/>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5"/>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5"/>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5"/>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3" name="Google Shape;3833;p15"/>
          <p:cNvSpPr txBox="1">
            <a:spLocks noGrp="1"/>
          </p:cNvSpPr>
          <p:nvPr>
            <p:ph type="subTitle" idx="1"/>
          </p:nvPr>
        </p:nvSpPr>
        <p:spPr>
          <a:xfrm>
            <a:off x="3609750" y="2811287"/>
            <a:ext cx="1924500" cy="3465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None/>
              <a:defRPr sz="20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3834" name="Google Shape;3834;p15"/>
          <p:cNvSpPr txBox="1">
            <a:spLocks noGrp="1"/>
          </p:cNvSpPr>
          <p:nvPr>
            <p:ph type="subTitle" idx="2"/>
          </p:nvPr>
        </p:nvSpPr>
        <p:spPr>
          <a:xfrm>
            <a:off x="5658675" y="2811282"/>
            <a:ext cx="1924500" cy="3465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835" name="Google Shape;3835;p15"/>
          <p:cNvSpPr txBox="1">
            <a:spLocks noGrp="1"/>
          </p:cNvSpPr>
          <p:nvPr>
            <p:ph type="subTitle" idx="3"/>
          </p:nvPr>
        </p:nvSpPr>
        <p:spPr>
          <a:xfrm>
            <a:off x="1560825" y="2811287"/>
            <a:ext cx="1924500" cy="3465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None/>
              <a:defRPr sz="20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3836" name="Google Shape;3836;p15"/>
          <p:cNvSpPr txBox="1">
            <a:spLocks noGrp="1"/>
          </p:cNvSpPr>
          <p:nvPr>
            <p:ph type="subTitle" idx="4"/>
          </p:nvPr>
        </p:nvSpPr>
        <p:spPr>
          <a:xfrm>
            <a:off x="1581825" y="3143576"/>
            <a:ext cx="1882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Nunito"/>
                <a:ea typeface="Nunito"/>
                <a:cs typeface="Nunito"/>
                <a:sym typeface="Nunito"/>
              </a:defRPr>
            </a:lvl1pPr>
            <a:lvl2pPr lvl="1" algn="ctr" rtl="0">
              <a:lnSpc>
                <a:spcPct val="100000"/>
              </a:lnSpc>
              <a:spcBef>
                <a:spcPts val="0"/>
              </a:spcBef>
              <a:spcAft>
                <a:spcPts val="0"/>
              </a:spcAft>
              <a:buNone/>
              <a:defRPr sz="1400">
                <a:latin typeface="Nunito"/>
                <a:ea typeface="Nunito"/>
                <a:cs typeface="Nunito"/>
                <a:sym typeface="Nunito"/>
              </a:defRPr>
            </a:lvl2pPr>
            <a:lvl3pPr lvl="2" algn="ctr" rtl="0">
              <a:lnSpc>
                <a:spcPct val="100000"/>
              </a:lnSpc>
              <a:spcBef>
                <a:spcPts val="0"/>
              </a:spcBef>
              <a:spcAft>
                <a:spcPts val="0"/>
              </a:spcAft>
              <a:buNone/>
              <a:defRPr sz="1400">
                <a:latin typeface="Nunito"/>
                <a:ea typeface="Nunito"/>
                <a:cs typeface="Nunito"/>
                <a:sym typeface="Nunito"/>
              </a:defRPr>
            </a:lvl3pPr>
            <a:lvl4pPr lvl="3" algn="ctr" rtl="0">
              <a:lnSpc>
                <a:spcPct val="100000"/>
              </a:lnSpc>
              <a:spcBef>
                <a:spcPts val="0"/>
              </a:spcBef>
              <a:spcAft>
                <a:spcPts val="0"/>
              </a:spcAft>
              <a:buNone/>
              <a:defRPr sz="1400">
                <a:latin typeface="Nunito"/>
                <a:ea typeface="Nunito"/>
                <a:cs typeface="Nunito"/>
                <a:sym typeface="Nunito"/>
              </a:defRPr>
            </a:lvl4pPr>
            <a:lvl5pPr lvl="4" algn="ctr" rtl="0">
              <a:lnSpc>
                <a:spcPct val="100000"/>
              </a:lnSpc>
              <a:spcBef>
                <a:spcPts val="0"/>
              </a:spcBef>
              <a:spcAft>
                <a:spcPts val="0"/>
              </a:spcAft>
              <a:buNone/>
              <a:defRPr sz="1400">
                <a:latin typeface="Nunito"/>
                <a:ea typeface="Nunito"/>
                <a:cs typeface="Nunito"/>
                <a:sym typeface="Nunito"/>
              </a:defRPr>
            </a:lvl5pPr>
            <a:lvl6pPr lvl="5" algn="ctr" rtl="0">
              <a:lnSpc>
                <a:spcPct val="100000"/>
              </a:lnSpc>
              <a:spcBef>
                <a:spcPts val="0"/>
              </a:spcBef>
              <a:spcAft>
                <a:spcPts val="0"/>
              </a:spcAft>
              <a:buNone/>
              <a:defRPr sz="1400">
                <a:latin typeface="Nunito"/>
                <a:ea typeface="Nunito"/>
                <a:cs typeface="Nunito"/>
                <a:sym typeface="Nunito"/>
              </a:defRPr>
            </a:lvl6pPr>
            <a:lvl7pPr lvl="6" algn="ctr" rtl="0">
              <a:lnSpc>
                <a:spcPct val="100000"/>
              </a:lnSpc>
              <a:spcBef>
                <a:spcPts val="0"/>
              </a:spcBef>
              <a:spcAft>
                <a:spcPts val="0"/>
              </a:spcAft>
              <a:buNone/>
              <a:defRPr sz="1400">
                <a:latin typeface="Nunito"/>
                <a:ea typeface="Nunito"/>
                <a:cs typeface="Nunito"/>
                <a:sym typeface="Nunito"/>
              </a:defRPr>
            </a:lvl7pPr>
            <a:lvl8pPr lvl="7" algn="ctr" rtl="0">
              <a:lnSpc>
                <a:spcPct val="100000"/>
              </a:lnSpc>
              <a:spcBef>
                <a:spcPts val="0"/>
              </a:spcBef>
              <a:spcAft>
                <a:spcPts val="0"/>
              </a:spcAft>
              <a:buNone/>
              <a:defRPr sz="1400">
                <a:latin typeface="Nunito"/>
                <a:ea typeface="Nunito"/>
                <a:cs typeface="Nunito"/>
                <a:sym typeface="Nunito"/>
              </a:defRPr>
            </a:lvl8pPr>
            <a:lvl9pPr lvl="8" algn="ctr" rtl="0">
              <a:lnSpc>
                <a:spcPct val="100000"/>
              </a:lnSpc>
              <a:spcBef>
                <a:spcPts val="0"/>
              </a:spcBef>
              <a:spcAft>
                <a:spcPts val="0"/>
              </a:spcAft>
              <a:buNone/>
              <a:defRPr sz="1400">
                <a:latin typeface="Nunito"/>
                <a:ea typeface="Nunito"/>
                <a:cs typeface="Nunito"/>
                <a:sym typeface="Nunito"/>
              </a:defRPr>
            </a:lvl9pPr>
          </a:lstStyle>
          <a:p>
            <a:endParaRPr/>
          </a:p>
        </p:txBody>
      </p:sp>
      <p:sp>
        <p:nvSpPr>
          <p:cNvPr id="3837" name="Google Shape;3837;p15"/>
          <p:cNvSpPr txBox="1">
            <a:spLocks noGrp="1"/>
          </p:cNvSpPr>
          <p:nvPr>
            <p:ph type="subTitle" idx="5"/>
          </p:nvPr>
        </p:nvSpPr>
        <p:spPr>
          <a:xfrm>
            <a:off x="3630750" y="3143576"/>
            <a:ext cx="1882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Nunito"/>
                <a:ea typeface="Nunito"/>
                <a:cs typeface="Nunito"/>
                <a:sym typeface="Nunito"/>
              </a:defRPr>
            </a:lvl1pPr>
            <a:lvl2pPr lvl="1" algn="ctr" rtl="0">
              <a:lnSpc>
                <a:spcPct val="100000"/>
              </a:lnSpc>
              <a:spcBef>
                <a:spcPts val="0"/>
              </a:spcBef>
              <a:spcAft>
                <a:spcPts val="0"/>
              </a:spcAft>
              <a:buNone/>
              <a:defRPr sz="1400">
                <a:latin typeface="Nunito"/>
                <a:ea typeface="Nunito"/>
                <a:cs typeface="Nunito"/>
                <a:sym typeface="Nunito"/>
              </a:defRPr>
            </a:lvl2pPr>
            <a:lvl3pPr lvl="2" algn="ctr" rtl="0">
              <a:lnSpc>
                <a:spcPct val="100000"/>
              </a:lnSpc>
              <a:spcBef>
                <a:spcPts val="0"/>
              </a:spcBef>
              <a:spcAft>
                <a:spcPts val="0"/>
              </a:spcAft>
              <a:buNone/>
              <a:defRPr sz="1400">
                <a:latin typeface="Nunito"/>
                <a:ea typeface="Nunito"/>
                <a:cs typeface="Nunito"/>
                <a:sym typeface="Nunito"/>
              </a:defRPr>
            </a:lvl3pPr>
            <a:lvl4pPr lvl="3" algn="ctr" rtl="0">
              <a:lnSpc>
                <a:spcPct val="100000"/>
              </a:lnSpc>
              <a:spcBef>
                <a:spcPts val="0"/>
              </a:spcBef>
              <a:spcAft>
                <a:spcPts val="0"/>
              </a:spcAft>
              <a:buNone/>
              <a:defRPr sz="1400">
                <a:latin typeface="Nunito"/>
                <a:ea typeface="Nunito"/>
                <a:cs typeface="Nunito"/>
                <a:sym typeface="Nunito"/>
              </a:defRPr>
            </a:lvl4pPr>
            <a:lvl5pPr lvl="4" algn="ctr" rtl="0">
              <a:lnSpc>
                <a:spcPct val="100000"/>
              </a:lnSpc>
              <a:spcBef>
                <a:spcPts val="0"/>
              </a:spcBef>
              <a:spcAft>
                <a:spcPts val="0"/>
              </a:spcAft>
              <a:buNone/>
              <a:defRPr sz="1400">
                <a:latin typeface="Nunito"/>
                <a:ea typeface="Nunito"/>
                <a:cs typeface="Nunito"/>
                <a:sym typeface="Nunito"/>
              </a:defRPr>
            </a:lvl5pPr>
            <a:lvl6pPr lvl="5" algn="ctr" rtl="0">
              <a:lnSpc>
                <a:spcPct val="100000"/>
              </a:lnSpc>
              <a:spcBef>
                <a:spcPts val="0"/>
              </a:spcBef>
              <a:spcAft>
                <a:spcPts val="0"/>
              </a:spcAft>
              <a:buNone/>
              <a:defRPr sz="1400">
                <a:latin typeface="Nunito"/>
                <a:ea typeface="Nunito"/>
                <a:cs typeface="Nunito"/>
                <a:sym typeface="Nunito"/>
              </a:defRPr>
            </a:lvl6pPr>
            <a:lvl7pPr lvl="6" algn="ctr" rtl="0">
              <a:lnSpc>
                <a:spcPct val="100000"/>
              </a:lnSpc>
              <a:spcBef>
                <a:spcPts val="0"/>
              </a:spcBef>
              <a:spcAft>
                <a:spcPts val="0"/>
              </a:spcAft>
              <a:buNone/>
              <a:defRPr sz="1400">
                <a:latin typeface="Nunito"/>
                <a:ea typeface="Nunito"/>
                <a:cs typeface="Nunito"/>
                <a:sym typeface="Nunito"/>
              </a:defRPr>
            </a:lvl7pPr>
            <a:lvl8pPr lvl="7" algn="ctr" rtl="0">
              <a:lnSpc>
                <a:spcPct val="100000"/>
              </a:lnSpc>
              <a:spcBef>
                <a:spcPts val="0"/>
              </a:spcBef>
              <a:spcAft>
                <a:spcPts val="0"/>
              </a:spcAft>
              <a:buNone/>
              <a:defRPr sz="1400">
                <a:latin typeface="Nunito"/>
                <a:ea typeface="Nunito"/>
                <a:cs typeface="Nunito"/>
                <a:sym typeface="Nunito"/>
              </a:defRPr>
            </a:lvl8pPr>
            <a:lvl9pPr lvl="8" algn="ctr" rtl="0">
              <a:lnSpc>
                <a:spcPct val="100000"/>
              </a:lnSpc>
              <a:spcBef>
                <a:spcPts val="0"/>
              </a:spcBef>
              <a:spcAft>
                <a:spcPts val="0"/>
              </a:spcAft>
              <a:buNone/>
              <a:defRPr sz="1400">
                <a:latin typeface="Nunito"/>
                <a:ea typeface="Nunito"/>
                <a:cs typeface="Nunito"/>
                <a:sym typeface="Nunito"/>
              </a:defRPr>
            </a:lvl9pPr>
          </a:lstStyle>
          <a:p>
            <a:endParaRPr/>
          </a:p>
        </p:txBody>
      </p:sp>
      <p:sp>
        <p:nvSpPr>
          <p:cNvPr id="3838" name="Google Shape;3838;p15"/>
          <p:cNvSpPr txBox="1">
            <a:spLocks noGrp="1"/>
          </p:cNvSpPr>
          <p:nvPr>
            <p:ph type="subTitle" idx="6"/>
          </p:nvPr>
        </p:nvSpPr>
        <p:spPr>
          <a:xfrm>
            <a:off x="5679675" y="3143575"/>
            <a:ext cx="1882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Nunito"/>
                <a:ea typeface="Nunito"/>
                <a:cs typeface="Nunito"/>
                <a:sym typeface="Nunito"/>
              </a:defRPr>
            </a:lvl1pPr>
            <a:lvl2pPr lvl="1" algn="ctr" rtl="0">
              <a:lnSpc>
                <a:spcPct val="100000"/>
              </a:lnSpc>
              <a:spcBef>
                <a:spcPts val="0"/>
              </a:spcBef>
              <a:spcAft>
                <a:spcPts val="0"/>
              </a:spcAft>
              <a:buNone/>
              <a:defRPr sz="1400">
                <a:latin typeface="Nunito"/>
                <a:ea typeface="Nunito"/>
                <a:cs typeface="Nunito"/>
                <a:sym typeface="Nunito"/>
              </a:defRPr>
            </a:lvl2pPr>
            <a:lvl3pPr lvl="2" algn="ctr" rtl="0">
              <a:lnSpc>
                <a:spcPct val="100000"/>
              </a:lnSpc>
              <a:spcBef>
                <a:spcPts val="0"/>
              </a:spcBef>
              <a:spcAft>
                <a:spcPts val="0"/>
              </a:spcAft>
              <a:buNone/>
              <a:defRPr sz="1400">
                <a:latin typeface="Nunito"/>
                <a:ea typeface="Nunito"/>
                <a:cs typeface="Nunito"/>
                <a:sym typeface="Nunito"/>
              </a:defRPr>
            </a:lvl3pPr>
            <a:lvl4pPr lvl="3" algn="ctr" rtl="0">
              <a:lnSpc>
                <a:spcPct val="100000"/>
              </a:lnSpc>
              <a:spcBef>
                <a:spcPts val="0"/>
              </a:spcBef>
              <a:spcAft>
                <a:spcPts val="0"/>
              </a:spcAft>
              <a:buNone/>
              <a:defRPr sz="1400">
                <a:latin typeface="Nunito"/>
                <a:ea typeface="Nunito"/>
                <a:cs typeface="Nunito"/>
                <a:sym typeface="Nunito"/>
              </a:defRPr>
            </a:lvl4pPr>
            <a:lvl5pPr lvl="4" algn="ctr" rtl="0">
              <a:lnSpc>
                <a:spcPct val="100000"/>
              </a:lnSpc>
              <a:spcBef>
                <a:spcPts val="0"/>
              </a:spcBef>
              <a:spcAft>
                <a:spcPts val="0"/>
              </a:spcAft>
              <a:buNone/>
              <a:defRPr sz="1400">
                <a:latin typeface="Nunito"/>
                <a:ea typeface="Nunito"/>
                <a:cs typeface="Nunito"/>
                <a:sym typeface="Nunito"/>
              </a:defRPr>
            </a:lvl5pPr>
            <a:lvl6pPr lvl="5" algn="ctr" rtl="0">
              <a:lnSpc>
                <a:spcPct val="100000"/>
              </a:lnSpc>
              <a:spcBef>
                <a:spcPts val="0"/>
              </a:spcBef>
              <a:spcAft>
                <a:spcPts val="0"/>
              </a:spcAft>
              <a:buNone/>
              <a:defRPr sz="1400">
                <a:latin typeface="Nunito"/>
                <a:ea typeface="Nunito"/>
                <a:cs typeface="Nunito"/>
                <a:sym typeface="Nunito"/>
              </a:defRPr>
            </a:lvl6pPr>
            <a:lvl7pPr lvl="6" algn="ctr" rtl="0">
              <a:lnSpc>
                <a:spcPct val="100000"/>
              </a:lnSpc>
              <a:spcBef>
                <a:spcPts val="0"/>
              </a:spcBef>
              <a:spcAft>
                <a:spcPts val="0"/>
              </a:spcAft>
              <a:buNone/>
              <a:defRPr sz="1400">
                <a:latin typeface="Nunito"/>
                <a:ea typeface="Nunito"/>
                <a:cs typeface="Nunito"/>
                <a:sym typeface="Nunito"/>
              </a:defRPr>
            </a:lvl7pPr>
            <a:lvl8pPr lvl="7" algn="ctr" rtl="0">
              <a:lnSpc>
                <a:spcPct val="100000"/>
              </a:lnSpc>
              <a:spcBef>
                <a:spcPts val="0"/>
              </a:spcBef>
              <a:spcAft>
                <a:spcPts val="0"/>
              </a:spcAft>
              <a:buNone/>
              <a:defRPr sz="1400">
                <a:latin typeface="Nunito"/>
                <a:ea typeface="Nunito"/>
                <a:cs typeface="Nunito"/>
                <a:sym typeface="Nunito"/>
              </a:defRPr>
            </a:lvl8pPr>
            <a:lvl9pPr lvl="8" algn="ctr" rtl="0">
              <a:lnSpc>
                <a:spcPct val="100000"/>
              </a:lnSpc>
              <a:spcBef>
                <a:spcPts val="0"/>
              </a:spcBef>
              <a:spcAft>
                <a:spcPts val="0"/>
              </a:spcAft>
              <a:buNone/>
              <a:defRPr sz="1400">
                <a:latin typeface="Nunito"/>
                <a:ea typeface="Nunito"/>
                <a:cs typeface="Nunito"/>
                <a:sym typeface="Nunito"/>
              </a:defRPr>
            </a:lvl9pPr>
          </a:lstStyle>
          <a:p>
            <a:endParaRPr/>
          </a:p>
        </p:txBody>
      </p:sp>
      <p:sp>
        <p:nvSpPr>
          <p:cNvPr id="3839" name="Google Shape;3839;p15"/>
          <p:cNvSpPr txBox="1">
            <a:spLocks noGrp="1"/>
          </p:cNvSpPr>
          <p:nvPr>
            <p:ph type="title"/>
          </p:nvPr>
        </p:nvSpPr>
        <p:spPr>
          <a:xfrm>
            <a:off x="927975" y="521625"/>
            <a:ext cx="57234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840" name="Google Shape;3840;p15"/>
          <p:cNvGrpSpPr/>
          <p:nvPr/>
        </p:nvGrpSpPr>
        <p:grpSpPr>
          <a:xfrm flipH="1">
            <a:off x="1636359" y="4918050"/>
            <a:ext cx="161913" cy="146905"/>
            <a:chOff x="7894217" y="3432112"/>
            <a:chExt cx="161913" cy="146905"/>
          </a:xfrm>
        </p:grpSpPr>
        <p:sp>
          <p:nvSpPr>
            <p:cNvPr id="3841" name="Google Shape;3841;p15"/>
            <p:cNvSpPr/>
            <p:nvPr/>
          </p:nvSpPr>
          <p:spPr>
            <a:xfrm>
              <a:off x="7894217" y="3526023"/>
              <a:ext cx="67974" cy="52995"/>
            </a:xfrm>
            <a:custGeom>
              <a:avLst/>
              <a:gdLst/>
              <a:ahLst/>
              <a:cxnLst/>
              <a:rect l="l" t="t" r="r" b="b"/>
              <a:pathLst>
                <a:path w="2269" h="1769" extrusionOk="0">
                  <a:moveTo>
                    <a:pt x="1135" y="1"/>
                  </a:moveTo>
                  <a:cubicBezTo>
                    <a:pt x="1" y="1"/>
                    <a:pt x="1" y="1769"/>
                    <a:pt x="1135" y="1769"/>
                  </a:cubicBezTo>
                  <a:cubicBezTo>
                    <a:pt x="2269" y="1769"/>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5"/>
            <p:cNvSpPr/>
            <p:nvPr/>
          </p:nvSpPr>
          <p:spPr>
            <a:xfrm>
              <a:off x="7947178" y="3432112"/>
              <a:ext cx="66985" cy="51976"/>
            </a:xfrm>
            <a:custGeom>
              <a:avLst/>
              <a:gdLst/>
              <a:ahLst/>
              <a:cxnLst/>
              <a:rect l="l" t="t" r="r" b="b"/>
              <a:pathLst>
                <a:path w="2236" h="1735" extrusionOk="0">
                  <a:moveTo>
                    <a:pt x="1101" y="0"/>
                  </a:moveTo>
                  <a:cubicBezTo>
                    <a:pt x="0" y="0"/>
                    <a:pt x="0" y="1735"/>
                    <a:pt x="1101" y="1735"/>
                  </a:cubicBezTo>
                  <a:cubicBezTo>
                    <a:pt x="2235" y="1735"/>
                    <a:pt x="2235" y="0"/>
                    <a:pt x="1101" y="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5"/>
            <p:cNvSpPr/>
            <p:nvPr/>
          </p:nvSpPr>
          <p:spPr>
            <a:xfrm>
              <a:off x="7989146" y="3526023"/>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4" name="Google Shape;3844;p15"/>
          <p:cNvSpPr/>
          <p:nvPr/>
        </p:nvSpPr>
        <p:spPr>
          <a:xfrm flipH="1">
            <a:off x="-41550" y="4684525"/>
            <a:ext cx="3517727" cy="476007"/>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5"/>
          <p:cNvSpPr/>
          <p:nvPr/>
        </p:nvSpPr>
        <p:spPr>
          <a:xfrm flipH="1">
            <a:off x="6629974" y="-15076"/>
            <a:ext cx="2707986" cy="612202"/>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6" name="Google Shape;3846;p15"/>
          <p:cNvGrpSpPr/>
          <p:nvPr/>
        </p:nvGrpSpPr>
        <p:grpSpPr>
          <a:xfrm rot="5400000" flipH="1">
            <a:off x="8611250" y="-289703"/>
            <a:ext cx="439050" cy="1138216"/>
            <a:chOff x="1823086" y="-208516"/>
            <a:chExt cx="433159" cy="1122944"/>
          </a:xfrm>
        </p:grpSpPr>
        <p:sp>
          <p:nvSpPr>
            <p:cNvPr id="3847" name="Google Shape;3847;p15"/>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5"/>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5"/>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5"/>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5"/>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5"/>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5"/>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5"/>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5" name="Google Shape;3855;p15"/>
          <p:cNvGrpSpPr/>
          <p:nvPr/>
        </p:nvGrpSpPr>
        <p:grpSpPr>
          <a:xfrm rot="5400000" flipH="1">
            <a:off x="8446719" y="-121413"/>
            <a:ext cx="444435" cy="1202872"/>
            <a:chOff x="904476" y="-243594"/>
            <a:chExt cx="438472" cy="1186732"/>
          </a:xfrm>
        </p:grpSpPr>
        <p:sp>
          <p:nvSpPr>
            <p:cNvPr id="3856" name="Google Shape;3856;p15"/>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5"/>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5"/>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5"/>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5"/>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5"/>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5"/>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5"/>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5"/>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5"/>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5"/>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5"/>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5"/>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5"/>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5"/>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5"/>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5"/>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5"/>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5"/>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5"/>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5"/>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5"/>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5"/>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5"/>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5"/>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5"/>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5"/>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5"/>
          <p:cNvGrpSpPr/>
          <p:nvPr/>
        </p:nvGrpSpPr>
        <p:grpSpPr>
          <a:xfrm flipH="1">
            <a:off x="59161" y="4541170"/>
            <a:ext cx="876802" cy="561032"/>
            <a:chOff x="7750342" y="3926048"/>
            <a:chExt cx="1406709" cy="900099"/>
          </a:xfrm>
        </p:grpSpPr>
        <p:sp>
          <p:nvSpPr>
            <p:cNvPr id="3884" name="Google Shape;3884;p15"/>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5"/>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5"/>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5"/>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5"/>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5"/>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5"/>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5"/>
            <p:cNvSpPr/>
            <p:nvPr/>
          </p:nvSpPr>
          <p:spPr>
            <a:xfrm>
              <a:off x="7750342" y="3929223"/>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2" name="Google Shape;3892;p15"/>
          <p:cNvGrpSpPr/>
          <p:nvPr/>
        </p:nvGrpSpPr>
        <p:grpSpPr>
          <a:xfrm flipH="1">
            <a:off x="-316741" y="4163655"/>
            <a:ext cx="772370" cy="775893"/>
            <a:chOff x="8276926" y="3750868"/>
            <a:chExt cx="1239162" cy="1244814"/>
          </a:xfrm>
        </p:grpSpPr>
        <p:sp>
          <p:nvSpPr>
            <p:cNvPr id="3893" name="Google Shape;3893;p15"/>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5"/>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5"/>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5"/>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5"/>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5"/>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5"/>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5"/>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5"/>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5"/>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5"/>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5"/>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5"/>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5"/>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5"/>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5"/>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5"/>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5"/>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5"/>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5"/>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5"/>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5"/>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5"/>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5"/>
            <p:cNvSpPr/>
            <p:nvPr/>
          </p:nvSpPr>
          <p:spPr>
            <a:xfrm>
              <a:off x="8993368" y="446731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5"/>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5"/>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5"/>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0" name="Google Shape;3920;p15"/>
          <p:cNvGrpSpPr/>
          <p:nvPr/>
        </p:nvGrpSpPr>
        <p:grpSpPr>
          <a:xfrm rot="5400000" flipH="1">
            <a:off x="576115" y="4684808"/>
            <a:ext cx="273016" cy="739520"/>
            <a:chOff x="7607455" y="4238363"/>
            <a:chExt cx="438017" cy="1186459"/>
          </a:xfrm>
        </p:grpSpPr>
        <p:sp>
          <p:nvSpPr>
            <p:cNvPr id="3921" name="Google Shape;3921;p15"/>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5"/>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5"/>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5"/>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5"/>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5"/>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5"/>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5"/>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5"/>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5"/>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5"/>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5"/>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5"/>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5"/>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5"/>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5"/>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5"/>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5"/>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5"/>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5"/>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5"/>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5"/>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5"/>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5"/>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15"/>
          <p:cNvGrpSpPr/>
          <p:nvPr/>
        </p:nvGrpSpPr>
        <p:grpSpPr>
          <a:xfrm rot="5400000" flipH="1">
            <a:off x="-67436" y="1312833"/>
            <a:ext cx="633267" cy="380075"/>
            <a:chOff x="8365864" y="2993835"/>
            <a:chExt cx="933472" cy="547264"/>
          </a:xfrm>
        </p:grpSpPr>
        <p:sp>
          <p:nvSpPr>
            <p:cNvPr id="3946" name="Google Shape;3946;p15"/>
            <p:cNvSpPr/>
            <p:nvPr/>
          </p:nvSpPr>
          <p:spPr>
            <a:xfrm>
              <a:off x="8365864" y="2993835"/>
              <a:ext cx="721496" cy="547264"/>
            </a:xfrm>
            <a:custGeom>
              <a:avLst/>
              <a:gdLst/>
              <a:ahLst/>
              <a:cxnLst/>
              <a:rect l="l" t="t" r="r" b="b"/>
              <a:pathLst>
                <a:path w="24084" h="18268" extrusionOk="0">
                  <a:moveTo>
                    <a:pt x="14332" y="1"/>
                  </a:moveTo>
                  <a:cubicBezTo>
                    <a:pt x="13719" y="1"/>
                    <a:pt x="13112" y="37"/>
                    <a:pt x="12542" y="87"/>
                  </a:cubicBezTo>
                  <a:cubicBezTo>
                    <a:pt x="10541" y="254"/>
                    <a:pt x="8740" y="321"/>
                    <a:pt x="7172" y="1655"/>
                  </a:cubicBezTo>
                  <a:cubicBezTo>
                    <a:pt x="6471" y="2289"/>
                    <a:pt x="6238" y="2489"/>
                    <a:pt x="7172" y="2823"/>
                  </a:cubicBezTo>
                  <a:cubicBezTo>
                    <a:pt x="8006" y="3190"/>
                    <a:pt x="8906" y="3190"/>
                    <a:pt x="9740" y="3590"/>
                  </a:cubicBezTo>
                  <a:cubicBezTo>
                    <a:pt x="8973" y="4524"/>
                    <a:pt x="7872" y="5158"/>
                    <a:pt x="7005" y="5925"/>
                  </a:cubicBezTo>
                  <a:cubicBezTo>
                    <a:pt x="5771" y="6892"/>
                    <a:pt x="5004" y="8126"/>
                    <a:pt x="4070" y="9361"/>
                  </a:cubicBezTo>
                  <a:cubicBezTo>
                    <a:pt x="3136" y="10528"/>
                    <a:pt x="2235" y="11796"/>
                    <a:pt x="1535" y="13130"/>
                  </a:cubicBezTo>
                  <a:cubicBezTo>
                    <a:pt x="1068" y="13831"/>
                    <a:pt x="0" y="15665"/>
                    <a:pt x="167" y="16399"/>
                  </a:cubicBezTo>
                  <a:cubicBezTo>
                    <a:pt x="2802" y="16166"/>
                    <a:pt x="5437" y="15932"/>
                    <a:pt x="8006" y="15298"/>
                  </a:cubicBezTo>
                  <a:cubicBezTo>
                    <a:pt x="10508" y="14731"/>
                    <a:pt x="12476" y="13564"/>
                    <a:pt x="14811" y="12496"/>
                  </a:cubicBezTo>
                  <a:cubicBezTo>
                    <a:pt x="15344" y="14298"/>
                    <a:pt x="15178" y="16599"/>
                    <a:pt x="16112" y="18267"/>
                  </a:cubicBezTo>
                  <a:cubicBezTo>
                    <a:pt x="18313" y="16599"/>
                    <a:pt x="20014" y="13197"/>
                    <a:pt x="21182" y="10762"/>
                  </a:cubicBezTo>
                  <a:cubicBezTo>
                    <a:pt x="21749" y="9427"/>
                    <a:pt x="22450" y="8060"/>
                    <a:pt x="22917" y="6692"/>
                  </a:cubicBezTo>
                  <a:cubicBezTo>
                    <a:pt x="23317" y="5458"/>
                    <a:pt x="24084" y="3890"/>
                    <a:pt x="24084" y="2522"/>
                  </a:cubicBezTo>
                  <a:cubicBezTo>
                    <a:pt x="23550" y="2189"/>
                    <a:pt x="22450" y="1789"/>
                    <a:pt x="21849" y="1555"/>
                  </a:cubicBezTo>
                  <a:cubicBezTo>
                    <a:pt x="20348" y="888"/>
                    <a:pt x="18880" y="855"/>
                    <a:pt x="17246" y="388"/>
                  </a:cubicBezTo>
                  <a:cubicBezTo>
                    <a:pt x="16355" y="98"/>
                    <a:pt x="15336" y="1"/>
                    <a:pt x="143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5"/>
            <p:cNvSpPr/>
            <p:nvPr/>
          </p:nvSpPr>
          <p:spPr>
            <a:xfrm>
              <a:off x="8415260" y="3054554"/>
              <a:ext cx="884076" cy="395139"/>
            </a:xfrm>
            <a:custGeom>
              <a:avLst/>
              <a:gdLst/>
              <a:ahLst/>
              <a:cxnLst/>
              <a:rect l="l" t="t" r="r" b="b"/>
              <a:pathLst>
                <a:path w="29511" h="13190" extrusionOk="0">
                  <a:moveTo>
                    <a:pt x="26842" y="0"/>
                  </a:moveTo>
                  <a:cubicBezTo>
                    <a:pt x="23844" y="0"/>
                    <a:pt x="20859" y="1428"/>
                    <a:pt x="18165" y="2564"/>
                  </a:cubicBezTo>
                  <a:cubicBezTo>
                    <a:pt x="14096" y="4265"/>
                    <a:pt x="10059" y="6099"/>
                    <a:pt x="6357" y="8468"/>
                  </a:cubicBezTo>
                  <a:cubicBezTo>
                    <a:pt x="4255" y="9802"/>
                    <a:pt x="2221" y="11270"/>
                    <a:pt x="219" y="12704"/>
                  </a:cubicBezTo>
                  <a:cubicBezTo>
                    <a:pt x="0" y="12868"/>
                    <a:pt x="118" y="13189"/>
                    <a:pt x="333" y="13189"/>
                  </a:cubicBezTo>
                  <a:cubicBezTo>
                    <a:pt x="380" y="13189"/>
                    <a:pt x="432" y="13174"/>
                    <a:pt x="486" y="13138"/>
                  </a:cubicBezTo>
                  <a:cubicBezTo>
                    <a:pt x="3955" y="10669"/>
                    <a:pt x="7424" y="8201"/>
                    <a:pt x="11227" y="6300"/>
                  </a:cubicBezTo>
                  <a:cubicBezTo>
                    <a:pt x="13162" y="5332"/>
                    <a:pt x="15130" y="4432"/>
                    <a:pt x="17098" y="3598"/>
                  </a:cubicBezTo>
                  <a:cubicBezTo>
                    <a:pt x="18933" y="2797"/>
                    <a:pt x="20767" y="1930"/>
                    <a:pt x="22669" y="1329"/>
                  </a:cubicBezTo>
                  <a:cubicBezTo>
                    <a:pt x="24025" y="885"/>
                    <a:pt x="25485" y="529"/>
                    <a:pt x="26931" y="529"/>
                  </a:cubicBezTo>
                  <a:cubicBezTo>
                    <a:pt x="27654" y="529"/>
                    <a:pt x="28373" y="618"/>
                    <a:pt x="29073" y="829"/>
                  </a:cubicBezTo>
                  <a:cubicBezTo>
                    <a:pt x="29100" y="838"/>
                    <a:pt x="29126" y="842"/>
                    <a:pt x="29151" y="842"/>
                  </a:cubicBezTo>
                  <a:cubicBezTo>
                    <a:pt x="29399" y="842"/>
                    <a:pt x="29510" y="420"/>
                    <a:pt x="29207" y="329"/>
                  </a:cubicBezTo>
                  <a:cubicBezTo>
                    <a:pt x="28421" y="99"/>
                    <a:pt x="27631" y="0"/>
                    <a:pt x="26842"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5"/>
            <p:cNvSpPr/>
            <p:nvPr/>
          </p:nvSpPr>
          <p:spPr>
            <a:xfrm>
              <a:off x="8854106" y="3057220"/>
              <a:ext cx="149278" cy="223004"/>
            </a:xfrm>
            <a:custGeom>
              <a:avLst/>
              <a:gdLst/>
              <a:ahLst/>
              <a:cxnLst/>
              <a:rect l="l" t="t" r="r" b="b"/>
              <a:pathLst>
                <a:path w="4983" h="7444" extrusionOk="0">
                  <a:moveTo>
                    <a:pt x="387" y="0"/>
                  </a:moveTo>
                  <a:cubicBezTo>
                    <a:pt x="98" y="0"/>
                    <a:pt x="0" y="444"/>
                    <a:pt x="313" y="507"/>
                  </a:cubicBezTo>
                  <a:cubicBezTo>
                    <a:pt x="1777" y="793"/>
                    <a:pt x="3150" y="1595"/>
                    <a:pt x="4373" y="2393"/>
                  </a:cubicBezTo>
                  <a:lnTo>
                    <a:pt x="4373" y="2393"/>
                  </a:lnTo>
                  <a:cubicBezTo>
                    <a:pt x="3748" y="3939"/>
                    <a:pt x="3318" y="5569"/>
                    <a:pt x="2548" y="7045"/>
                  </a:cubicBezTo>
                  <a:cubicBezTo>
                    <a:pt x="2433" y="7252"/>
                    <a:pt x="2620" y="7443"/>
                    <a:pt x="2790" y="7443"/>
                  </a:cubicBezTo>
                  <a:cubicBezTo>
                    <a:pt x="2867" y="7443"/>
                    <a:pt x="2940" y="7404"/>
                    <a:pt x="2982" y="7311"/>
                  </a:cubicBezTo>
                  <a:cubicBezTo>
                    <a:pt x="3849" y="5744"/>
                    <a:pt x="4283" y="4009"/>
                    <a:pt x="4950" y="2341"/>
                  </a:cubicBezTo>
                  <a:cubicBezTo>
                    <a:pt x="4983" y="2241"/>
                    <a:pt x="4916" y="2108"/>
                    <a:pt x="4816" y="2074"/>
                  </a:cubicBezTo>
                  <a:cubicBezTo>
                    <a:pt x="3515" y="1207"/>
                    <a:pt x="2014" y="306"/>
                    <a:pt x="446" y="6"/>
                  </a:cubicBezTo>
                  <a:cubicBezTo>
                    <a:pt x="426" y="2"/>
                    <a:pt x="406" y="0"/>
                    <a:pt x="38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5"/>
            <p:cNvSpPr/>
            <p:nvPr/>
          </p:nvSpPr>
          <p:spPr>
            <a:xfrm>
              <a:off x="8712926" y="3114285"/>
              <a:ext cx="159584" cy="218001"/>
            </a:xfrm>
            <a:custGeom>
              <a:avLst/>
              <a:gdLst/>
              <a:ahLst/>
              <a:cxnLst/>
              <a:rect l="l" t="t" r="r" b="b"/>
              <a:pathLst>
                <a:path w="5327" h="7277" extrusionOk="0">
                  <a:moveTo>
                    <a:pt x="394" y="0"/>
                  </a:moveTo>
                  <a:cubicBezTo>
                    <a:pt x="156" y="0"/>
                    <a:pt x="0" y="361"/>
                    <a:pt x="256" y="503"/>
                  </a:cubicBezTo>
                  <a:cubicBezTo>
                    <a:pt x="1660" y="1332"/>
                    <a:pt x="3186" y="1979"/>
                    <a:pt x="4746" y="2501"/>
                  </a:cubicBezTo>
                  <a:lnTo>
                    <a:pt x="4746" y="2501"/>
                  </a:lnTo>
                  <a:cubicBezTo>
                    <a:pt x="4467" y="4011"/>
                    <a:pt x="3968" y="5492"/>
                    <a:pt x="3558" y="6974"/>
                  </a:cubicBezTo>
                  <a:cubicBezTo>
                    <a:pt x="3498" y="7156"/>
                    <a:pt x="3670" y="7277"/>
                    <a:pt x="3830" y="7277"/>
                  </a:cubicBezTo>
                  <a:cubicBezTo>
                    <a:pt x="3934" y="7277"/>
                    <a:pt x="4032" y="7226"/>
                    <a:pt x="4059" y="7108"/>
                  </a:cubicBezTo>
                  <a:cubicBezTo>
                    <a:pt x="4492" y="5540"/>
                    <a:pt x="5026" y="3972"/>
                    <a:pt x="5293" y="2371"/>
                  </a:cubicBezTo>
                  <a:cubicBezTo>
                    <a:pt x="5326" y="2237"/>
                    <a:pt x="5259" y="2104"/>
                    <a:pt x="5093" y="2071"/>
                  </a:cubicBezTo>
                  <a:cubicBezTo>
                    <a:pt x="3525" y="1537"/>
                    <a:pt x="1957" y="903"/>
                    <a:pt x="523" y="36"/>
                  </a:cubicBezTo>
                  <a:cubicBezTo>
                    <a:pt x="478" y="11"/>
                    <a:pt x="435" y="0"/>
                    <a:pt x="39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5"/>
            <p:cNvSpPr/>
            <p:nvPr/>
          </p:nvSpPr>
          <p:spPr>
            <a:xfrm>
              <a:off x="8610569" y="3209873"/>
              <a:ext cx="124024" cy="171327"/>
            </a:xfrm>
            <a:custGeom>
              <a:avLst/>
              <a:gdLst/>
              <a:ahLst/>
              <a:cxnLst/>
              <a:rect l="l" t="t" r="r" b="b"/>
              <a:pathLst>
                <a:path w="4140" h="5719" extrusionOk="0">
                  <a:moveTo>
                    <a:pt x="352" y="1"/>
                  </a:moveTo>
                  <a:cubicBezTo>
                    <a:pt x="84" y="1"/>
                    <a:pt x="0" y="426"/>
                    <a:pt x="304" y="548"/>
                  </a:cubicBezTo>
                  <a:cubicBezTo>
                    <a:pt x="1350" y="978"/>
                    <a:pt x="2425" y="1381"/>
                    <a:pt x="3555" y="1545"/>
                  </a:cubicBezTo>
                  <a:lnTo>
                    <a:pt x="3555" y="1545"/>
                  </a:lnTo>
                  <a:cubicBezTo>
                    <a:pt x="3325" y="2843"/>
                    <a:pt x="3013" y="4114"/>
                    <a:pt x="2672" y="5384"/>
                  </a:cubicBezTo>
                  <a:cubicBezTo>
                    <a:pt x="2611" y="5589"/>
                    <a:pt x="2776" y="5718"/>
                    <a:pt x="2935" y="5718"/>
                  </a:cubicBezTo>
                  <a:cubicBezTo>
                    <a:pt x="3036" y="5718"/>
                    <a:pt x="3134" y="5667"/>
                    <a:pt x="3173" y="5551"/>
                  </a:cubicBezTo>
                  <a:cubicBezTo>
                    <a:pt x="3539" y="4183"/>
                    <a:pt x="3873" y="2782"/>
                    <a:pt x="4107" y="1415"/>
                  </a:cubicBezTo>
                  <a:cubicBezTo>
                    <a:pt x="4140" y="1215"/>
                    <a:pt x="4040" y="1081"/>
                    <a:pt x="3840" y="1081"/>
                  </a:cubicBezTo>
                  <a:cubicBezTo>
                    <a:pt x="2672" y="948"/>
                    <a:pt x="1538" y="481"/>
                    <a:pt x="437" y="14"/>
                  </a:cubicBezTo>
                  <a:cubicBezTo>
                    <a:pt x="407" y="5"/>
                    <a:pt x="379" y="1"/>
                    <a:pt x="352"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5"/>
            <p:cNvSpPr/>
            <p:nvPr/>
          </p:nvSpPr>
          <p:spPr>
            <a:xfrm>
              <a:off x="8502760" y="3299170"/>
              <a:ext cx="98950" cy="129476"/>
            </a:xfrm>
            <a:custGeom>
              <a:avLst/>
              <a:gdLst/>
              <a:ahLst/>
              <a:cxnLst/>
              <a:rect l="l" t="t" r="r" b="b"/>
              <a:pathLst>
                <a:path w="3303" h="4322" extrusionOk="0">
                  <a:moveTo>
                    <a:pt x="426" y="0"/>
                  </a:moveTo>
                  <a:cubicBezTo>
                    <a:pt x="395" y="0"/>
                    <a:pt x="365" y="1"/>
                    <a:pt x="334" y="2"/>
                  </a:cubicBezTo>
                  <a:cubicBezTo>
                    <a:pt x="0" y="35"/>
                    <a:pt x="0" y="535"/>
                    <a:pt x="334" y="535"/>
                  </a:cubicBezTo>
                  <a:cubicBezTo>
                    <a:pt x="386" y="531"/>
                    <a:pt x="438" y="530"/>
                    <a:pt x="490" y="530"/>
                  </a:cubicBezTo>
                  <a:cubicBezTo>
                    <a:pt x="1249" y="530"/>
                    <a:pt x="1983" y="921"/>
                    <a:pt x="2694" y="1161"/>
                  </a:cubicBezTo>
                  <a:lnTo>
                    <a:pt x="2694" y="1161"/>
                  </a:lnTo>
                  <a:cubicBezTo>
                    <a:pt x="2419" y="2104"/>
                    <a:pt x="2149" y="3026"/>
                    <a:pt x="1935" y="4004"/>
                  </a:cubicBezTo>
                  <a:cubicBezTo>
                    <a:pt x="1894" y="4188"/>
                    <a:pt x="2065" y="4322"/>
                    <a:pt x="2227" y="4322"/>
                  </a:cubicBezTo>
                  <a:cubicBezTo>
                    <a:pt x="2330" y="4322"/>
                    <a:pt x="2430" y="4268"/>
                    <a:pt x="2468" y="4138"/>
                  </a:cubicBezTo>
                  <a:cubicBezTo>
                    <a:pt x="2702" y="3104"/>
                    <a:pt x="2969" y="2070"/>
                    <a:pt x="3269" y="1036"/>
                  </a:cubicBezTo>
                  <a:cubicBezTo>
                    <a:pt x="3302" y="902"/>
                    <a:pt x="3236" y="735"/>
                    <a:pt x="3102" y="702"/>
                  </a:cubicBezTo>
                  <a:cubicBezTo>
                    <a:pt x="2198" y="476"/>
                    <a:pt x="1357" y="0"/>
                    <a:pt x="426"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5"/>
            <p:cNvSpPr/>
            <p:nvPr/>
          </p:nvSpPr>
          <p:spPr>
            <a:xfrm>
              <a:off x="8446593" y="3356775"/>
              <a:ext cx="72168" cy="99609"/>
            </a:xfrm>
            <a:custGeom>
              <a:avLst/>
              <a:gdLst/>
              <a:ahLst/>
              <a:cxnLst/>
              <a:rect l="l" t="t" r="r" b="b"/>
              <a:pathLst>
                <a:path w="2409" h="3325" extrusionOk="0">
                  <a:moveTo>
                    <a:pt x="1942" y="781"/>
                  </a:moveTo>
                  <a:cubicBezTo>
                    <a:pt x="1932" y="801"/>
                    <a:pt x="1922" y="822"/>
                    <a:pt x="1913" y="843"/>
                  </a:cubicBezTo>
                  <a:lnTo>
                    <a:pt x="1913" y="843"/>
                  </a:lnTo>
                  <a:cubicBezTo>
                    <a:pt x="1918" y="819"/>
                    <a:pt x="1926" y="796"/>
                    <a:pt x="1942" y="781"/>
                  </a:cubicBezTo>
                  <a:close/>
                  <a:moveTo>
                    <a:pt x="330" y="0"/>
                  </a:moveTo>
                  <a:cubicBezTo>
                    <a:pt x="87" y="0"/>
                    <a:pt x="1" y="423"/>
                    <a:pt x="274" y="514"/>
                  </a:cubicBezTo>
                  <a:cubicBezTo>
                    <a:pt x="794" y="687"/>
                    <a:pt x="1339" y="835"/>
                    <a:pt x="1844" y="1024"/>
                  </a:cubicBezTo>
                  <a:lnTo>
                    <a:pt x="1844" y="1024"/>
                  </a:lnTo>
                  <a:cubicBezTo>
                    <a:pt x="1635" y="1657"/>
                    <a:pt x="1726" y="2336"/>
                    <a:pt x="1608" y="3015"/>
                  </a:cubicBezTo>
                  <a:cubicBezTo>
                    <a:pt x="1608" y="3149"/>
                    <a:pt x="1642" y="3282"/>
                    <a:pt x="1808" y="3316"/>
                  </a:cubicBezTo>
                  <a:cubicBezTo>
                    <a:pt x="1826" y="3321"/>
                    <a:pt x="1846" y="3324"/>
                    <a:pt x="1867" y="3324"/>
                  </a:cubicBezTo>
                  <a:cubicBezTo>
                    <a:pt x="1971" y="3324"/>
                    <a:pt x="2109" y="3259"/>
                    <a:pt x="2109" y="3149"/>
                  </a:cubicBezTo>
                  <a:cubicBezTo>
                    <a:pt x="2175" y="2715"/>
                    <a:pt x="2175" y="2315"/>
                    <a:pt x="2209" y="1881"/>
                  </a:cubicBezTo>
                  <a:cubicBezTo>
                    <a:pt x="2209" y="1715"/>
                    <a:pt x="2242" y="1514"/>
                    <a:pt x="2275" y="1314"/>
                  </a:cubicBezTo>
                  <a:cubicBezTo>
                    <a:pt x="2342" y="1181"/>
                    <a:pt x="2409" y="1014"/>
                    <a:pt x="2409" y="847"/>
                  </a:cubicBezTo>
                  <a:cubicBezTo>
                    <a:pt x="2409" y="714"/>
                    <a:pt x="2342" y="647"/>
                    <a:pt x="2209" y="614"/>
                  </a:cubicBezTo>
                  <a:cubicBezTo>
                    <a:pt x="1642" y="380"/>
                    <a:pt x="1008" y="213"/>
                    <a:pt x="407" y="13"/>
                  </a:cubicBezTo>
                  <a:cubicBezTo>
                    <a:pt x="380" y="4"/>
                    <a:pt x="355" y="0"/>
                    <a:pt x="330"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3" name="Google Shape;3953;p15"/>
          <p:cNvGrpSpPr/>
          <p:nvPr/>
        </p:nvGrpSpPr>
        <p:grpSpPr>
          <a:xfrm flipH="1">
            <a:off x="-185562" y="501899"/>
            <a:ext cx="800029" cy="592349"/>
            <a:chOff x="8118223" y="2202382"/>
            <a:chExt cx="1151949" cy="873156"/>
          </a:xfrm>
        </p:grpSpPr>
        <p:sp>
          <p:nvSpPr>
            <p:cNvPr id="3954" name="Google Shape;3954;p15"/>
            <p:cNvSpPr/>
            <p:nvPr/>
          </p:nvSpPr>
          <p:spPr>
            <a:xfrm>
              <a:off x="8162018" y="2369923"/>
              <a:ext cx="67974" cy="52995"/>
            </a:xfrm>
            <a:custGeom>
              <a:avLst/>
              <a:gdLst/>
              <a:ahLst/>
              <a:cxnLst/>
              <a:rect l="l" t="t" r="r" b="b"/>
              <a:pathLst>
                <a:path w="2269" h="1769" extrusionOk="0">
                  <a:moveTo>
                    <a:pt x="1134" y="0"/>
                  </a:moveTo>
                  <a:cubicBezTo>
                    <a:pt x="34" y="0"/>
                    <a:pt x="0" y="1768"/>
                    <a:pt x="1134" y="1768"/>
                  </a:cubicBezTo>
                  <a:cubicBezTo>
                    <a:pt x="2269" y="1768"/>
                    <a:pt x="2269" y="0"/>
                    <a:pt x="1134"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5"/>
            <p:cNvSpPr/>
            <p:nvPr/>
          </p:nvSpPr>
          <p:spPr>
            <a:xfrm>
              <a:off x="8118223" y="2846064"/>
              <a:ext cx="285645" cy="150896"/>
            </a:xfrm>
            <a:custGeom>
              <a:avLst/>
              <a:gdLst/>
              <a:ahLst/>
              <a:cxnLst/>
              <a:rect l="l" t="t" r="r" b="b"/>
              <a:pathLst>
                <a:path w="9535" h="5037" extrusionOk="0">
                  <a:moveTo>
                    <a:pt x="4551" y="0"/>
                  </a:moveTo>
                  <a:cubicBezTo>
                    <a:pt x="2150" y="0"/>
                    <a:pt x="1" y="554"/>
                    <a:pt x="628" y="3119"/>
                  </a:cubicBezTo>
                  <a:cubicBezTo>
                    <a:pt x="933" y="4505"/>
                    <a:pt x="1747" y="5036"/>
                    <a:pt x="2769" y="5036"/>
                  </a:cubicBezTo>
                  <a:cubicBezTo>
                    <a:pt x="5215" y="5036"/>
                    <a:pt x="8852" y="1988"/>
                    <a:pt x="9535" y="317"/>
                  </a:cubicBezTo>
                  <a:lnTo>
                    <a:pt x="9535" y="317"/>
                  </a:lnTo>
                  <a:cubicBezTo>
                    <a:pt x="9480" y="320"/>
                    <a:pt x="9421" y="321"/>
                    <a:pt x="9359" y="321"/>
                  </a:cubicBezTo>
                  <a:cubicBezTo>
                    <a:pt x="8351" y="321"/>
                    <a:pt x="6378" y="0"/>
                    <a:pt x="455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5"/>
            <p:cNvSpPr/>
            <p:nvPr/>
          </p:nvSpPr>
          <p:spPr>
            <a:xfrm>
              <a:off x="8374850" y="2850558"/>
              <a:ext cx="174802" cy="224981"/>
            </a:xfrm>
            <a:custGeom>
              <a:avLst/>
              <a:gdLst/>
              <a:ahLst/>
              <a:cxnLst/>
              <a:rect l="l" t="t" r="r" b="b"/>
              <a:pathLst>
                <a:path w="5835" h="7510" extrusionOk="0">
                  <a:moveTo>
                    <a:pt x="3603" y="0"/>
                  </a:moveTo>
                  <a:cubicBezTo>
                    <a:pt x="2636" y="1201"/>
                    <a:pt x="1501" y="2002"/>
                    <a:pt x="968" y="3503"/>
                  </a:cubicBezTo>
                  <a:cubicBezTo>
                    <a:pt x="367" y="4970"/>
                    <a:pt x="0" y="7439"/>
                    <a:pt x="2302" y="7506"/>
                  </a:cubicBezTo>
                  <a:cubicBezTo>
                    <a:pt x="2355" y="7508"/>
                    <a:pt x="2406" y="7509"/>
                    <a:pt x="2456" y="7509"/>
                  </a:cubicBezTo>
                  <a:cubicBezTo>
                    <a:pt x="5835" y="7509"/>
                    <a:pt x="4623" y="2075"/>
                    <a:pt x="3670" y="267"/>
                  </a:cubicBezTo>
                  <a:lnTo>
                    <a:pt x="3603" y="0"/>
                  </a:ln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5"/>
            <p:cNvSpPr/>
            <p:nvPr/>
          </p:nvSpPr>
          <p:spPr>
            <a:xfrm>
              <a:off x="8194999" y="2514098"/>
              <a:ext cx="345769" cy="163688"/>
            </a:xfrm>
            <a:custGeom>
              <a:avLst/>
              <a:gdLst/>
              <a:ahLst/>
              <a:cxnLst/>
              <a:rect l="l" t="t" r="r" b="b"/>
              <a:pathLst>
                <a:path w="11542" h="5464" extrusionOk="0">
                  <a:moveTo>
                    <a:pt x="7205" y="1"/>
                  </a:moveTo>
                  <a:cubicBezTo>
                    <a:pt x="6846" y="1"/>
                    <a:pt x="6525" y="11"/>
                    <a:pt x="6271" y="24"/>
                  </a:cubicBezTo>
                  <a:cubicBezTo>
                    <a:pt x="4437" y="124"/>
                    <a:pt x="2702" y="224"/>
                    <a:pt x="1301" y="1592"/>
                  </a:cubicBezTo>
                  <a:cubicBezTo>
                    <a:pt x="0" y="2926"/>
                    <a:pt x="67" y="5361"/>
                    <a:pt x="2268" y="5461"/>
                  </a:cubicBezTo>
                  <a:cubicBezTo>
                    <a:pt x="2303" y="5463"/>
                    <a:pt x="2337" y="5463"/>
                    <a:pt x="2371" y="5463"/>
                  </a:cubicBezTo>
                  <a:cubicBezTo>
                    <a:pt x="4327" y="5463"/>
                    <a:pt x="5966" y="3610"/>
                    <a:pt x="7605" y="2659"/>
                  </a:cubicBezTo>
                  <a:cubicBezTo>
                    <a:pt x="8906" y="1859"/>
                    <a:pt x="10141" y="1692"/>
                    <a:pt x="11542" y="1258"/>
                  </a:cubicBezTo>
                  <a:lnTo>
                    <a:pt x="11442" y="1092"/>
                  </a:lnTo>
                  <a:cubicBezTo>
                    <a:pt x="10797" y="179"/>
                    <a:pt x="8684" y="1"/>
                    <a:pt x="720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5"/>
            <p:cNvSpPr/>
            <p:nvPr/>
          </p:nvSpPr>
          <p:spPr>
            <a:xfrm>
              <a:off x="8752557" y="2506819"/>
              <a:ext cx="153263" cy="296459"/>
            </a:xfrm>
            <a:custGeom>
              <a:avLst/>
              <a:gdLst/>
              <a:ahLst/>
              <a:cxnLst/>
              <a:rect l="l" t="t" r="r" b="b"/>
              <a:pathLst>
                <a:path w="5116" h="9896" extrusionOk="0">
                  <a:moveTo>
                    <a:pt x="2335" y="0"/>
                  </a:moveTo>
                  <a:lnTo>
                    <a:pt x="2169" y="100"/>
                  </a:lnTo>
                  <a:cubicBezTo>
                    <a:pt x="2207" y="125"/>
                    <a:pt x="2246" y="150"/>
                    <a:pt x="2283" y="176"/>
                  </a:cubicBezTo>
                  <a:lnTo>
                    <a:pt x="2283" y="176"/>
                  </a:lnTo>
                  <a:cubicBezTo>
                    <a:pt x="2306" y="97"/>
                    <a:pt x="2324" y="36"/>
                    <a:pt x="2335" y="0"/>
                  </a:cubicBezTo>
                  <a:close/>
                  <a:moveTo>
                    <a:pt x="2283" y="176"/>
                  </a:moveTo>
                  <a:cubicBezTo>
                    <a:pt x="2180" y="547"/>
                    <a:pt x="1984" y="1311"/>
                    <a:pt x="1902" y="1668"/>
                  </a:cubicBezTo>
                  <a:cubicBezTo>
                    <a:pt x="1201" y="3670"/>
                    <a:pt x="0" y="5438"/>
                    <a:pt x="67" y="7606"/>
                  </a:cubicBezTo>
                  <a:cubicBezTo>
                    <a:pt x="126" y="9056"/>
                    <a:pt x="967" y="9896"/>
                    <a:pt x="1895" y="9896"/>
                  </a:cubicBezTo>
                  <a:cubicBezTo>
                    <a:pt x="2547" y="9896"/>
                    <a:pt x="3241" y="9481"/>
                    <a:pt x="3736" y="8573"/>
                  </a:cubicBezTo>
                  <a:cubicBezTo>
                    <a:pt x="5115" y="6176"/>
                    <a:pt x="4652" y="1808"/>
                    <a:pt x="2283" y="176"/>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5"/>
            <p:cNvSpPr/>
            <p:nvPr/>
          </p:nvSpPr>
          <p:spPr>
            <a:xfrm>
              <a:off x="8204974" y="2202382"/>
              <a:ext cx="1065199" cy="727218"/>
            </a:xfrm>
            <a:custGeom>
              <a:avLst/>
              <a:gdLst/>
              <a:ahLst/>
              <a:cxnLst/>
              <a:rect l="l" t="t" r="r" b="b"/>
              <a:pathLst>
                <a:path w="35557" h="24275" extrusionOk="0">
                  <a:moveTo>
                    <a:pt x="29901" y="0"/>
                  </a:moveTo>
                  <a:cubicBezTo>
                    <a:pt x="28710" y="0"/>
                    <a:pt x="27518" y="179"/>
                    <a:pt x="26353" y="590"/>
                  </a:cubicBezTo>
                  <a:cubicBezTo>
                    <a:pt x="23851" y="1490"/>
                    <a:pt x="21783" y="3292"/>
                    <a:pt x="20048" y="5293"/>
                  </a:cubicBezTo>
                  <a:cubicBezTo>
                    <a:pt x="16112" y="9796"/>
                    <a:pt x="13510" y="15367"/>
                    <a:pt x="9107" y="19503"/>
                  </a:cubicBezTo>
                  <a:cubicBezTo>
                    <a:pt x="6705" y="21805"/>
                    <a:pt x="3770" y="23406"/>
                    <a:pt x="401" y="23640"/>
                  </a:cubicBezTo>
                  <a:cubicBezTo>
                    <a:pt x="11" y="23672"/>
                    <a:pt x="1" y="24275"/>
                    <a:pt x="371" y="24275"/>
                  </a:cubicBezTo>
                  <a:cubicBezTo>
                    <a:pt x="381" y="24275"/>
                    <a:pt x="391" y="24274"/>
                    <a:pt x="401" y="24273"/>
                  </a:cubicBezTo>
                  <a:cubicBezTo>
                    <a:pt x="3336" y="24040"/>
                    <a:pt x="6038" y="22872"/>
                    <a:pt x="8307" y="21038"/>
                  </a:cubicBezTo>
                  <a:cubicBezTo>
                    <a:pt x="10642" y="19203"/>
                    <a:pt x="12476" y="16801"/>
                    <a:pt x="14177" y="14400"/>
                  </a:cubicBezTo>
                  <a:cubicBezTo>
                    <a:pt x="15945" y="11931"/>
                    <a:pt x="17546" y="9363"/>
                    <a:pt x="19414" y="6994"/>
                  </a:cubicBezTo>
                  <a:cubicBezTo>
                    <a:pt x="21082" y="4893"/>
                    <a:pt x="22984" y="2858"/>
                    <a:pt x="25419" y="1657"/>
                  </a:cubicBezTo>
                  <a:cubicBezTo>
                    <a:pt x="26866" y="941"/>
                    <a:pt x="28379" y="639"/>
                    <a:pt x="29899" y="639"/>
                  </a:cubicBezTo>
                  <a:cubicBezTo>
                    <a:pt x="31637" y="639"/>
                    <a:pt x="33386" y="1034"/>
                    <a:pt x="35059" y="1657"/>
                  </a:cubicBezTo>
                  <a:cubicBezTo>
                    <a:pt x="35095" y="1670"/>
                    <a:pt x="35130" y="1676"/>
                    <a:pt x="35162" y="1676"/>
                  </a:cubicBezTo>
                  <a:cubicBezTo>
                    <a:pt x="35454" y="1676"/>
                    <a:pt x="35556" y="1177"/>
                    <a:pt x="35226" y="1057"/>
                  </a:cubicBezTo>
                  <a:cubicBezTo>
                    <a:pt x="33516" y="413"/>
                    <a:pt x="31710" y="0"/>
                    <a:pt x="2990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5"/>
            <p:cNvSpPr/>
            <p:nvPr/>
          </p:nvSpPr>
          <p:spPr>
            <a:xfrm>
              <a:off x="8766187" y="2402874"/>
              <a:ext cx="78339" cy="353978"/>
            </a:xfrm>
            <a:custGeom>
              <a:avLst/>
              <a:gdLst/>
              <a:ahLst/>
              <a:cxnLst/>
              <a:rect l="l" t="t" r="r" b="b"/>
              <a:pathLst>
                <a:path w="2615" h="11816" extrusionOk="0">
                  <a:moveTo>
                    <a:pt x="440" y="0"/>
                  </a:moveTo>
                  <a:cubicBezTo>
                    <a:pt x="212" y="0"/>
                    <a:pt x="1" y="314"/>
                    <a:pt x="179" y="568"/>
                  </a:cubicBezTo>
                  <a:cubicBezTo>
                    <a:pt x="1413" y="2003"/>
                    <a:pt x="1747" y="4104"/>
                    <a:pt x="1847" y="5905"/>
                  </a:cubicBezTo>
                  <a:cubicBezTo>
                    <a:pt x="1980" y="7740"/>
                    <a:pt x="1880" y="9708"/>
                    <a:pt x="1247" y="11443"/>
                  </a:cubicBezTo>
                  <a:cubicBezTo>
                    <a:pt x="1165" y="11666"/>
                    <a:pt x="1356" y="11815"/>
                    <a:pt x="1547" y="11815"/>
                  </a:cubicBezTo>
                  <a:cubicBezTo>
                    <a:pt x="1671" y="11815"/>
                    <a:pt x="1795" y="11753"/>
                    <a:pt x="1847" y="11610"/>
                  </a:cubicBezTo>
                  <a:cubicBezTo>
                    <a:pt x="2514" y="9742"/>
                    <a:pt x="2614" y="7607"/>
                    <a:pt x="2481" y="5639"/>
                  </a:cubicBezTo>
                  <a:cubicBezTo>
                    <a:pt x="2314" y="3704"/>
                    <a:pt x="1914" y="1636"/>
                    <a:pt x="646" y="101"/>
                  </a:cubicBezTo>
                  <a:cubicBezTo>
                    <a:pt x="583" y="30"/>
                    <a:pt x="511" y="0"/>
                    <a:pt x="44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5"/>
            <p:cNvSpPr/>
            <p:nvPr/>
          </p:nvSpPr>
          <p:spPr>
            <a:xfrm>
              <a:off x="8266921" y="2538182"/>
              <a:ext cx="406493" cy="75103"/>
            </a:xfrm>
            <a:custGeom>
              <a:avLst/>
              <a:gdLst/>
              <a:ahLst/>
              <a:cxnLst/>
              <a:rect l="l" t="t" r="r" b="b"/>
              <a:pathLst>
                <a:path w="13569" h="2507" extrusionOk="0">
                  <a:moveTo>
                    <a:pt x="8155" y="1"/>
                  </a:moveTo>
                  <a:cubicBezTo>
                    <a:pt x="7596" y="1"/>
                    <a:pt x="7043" y="22"/>
                    <a:pt x="6505" y="54"/>
                  </a:cubicBezTo>
                  <a:cubicBezTo>
                    <a:pt x="4404" y="188"/>
                    <a:pt x="1869" y="521"/>
                    <a:pt x="234" y="1989"/>
                  </a:cubicBezTo>
                  <a:cubicBezTo>
                    <a:pt x="0" y="2197"/>
                    <a:pt x="232" y="2506"/>
                    <a:pt x="488" y="2506"/>
                  </a:cubicBezTo>
                  <a:cubicBezTo>
                    <a:pt x="561" y="2506"/>
                    <a:pt x="635" y="2481"/>
                    <a:pt x="701" y="2422"/>
                  </a:cubicBezTo>
                  <a:cubicBezTo>
                    <a:pt x="2236" y="1021"/>
                    <a:pt x="4804" y="755"/>
                    <a:pt x="6772" y="655"/>
                  </a:cubicBezTo>
                  <a:cubicBezTo>
                    <a:pt x="7141" y="643"/>
                    <a:pt x="7518" y="635"/>
                    <a:pt x="7898" y="635"/>
                  </a:cubicBezTo>
                  <a:cubicBezTo>
                    <a:pt x="9650" y="635"/>
                    <a:pt x="11487" y="797"/>
                    <a:pt x="13077" y="1455"/>
                  </a:cubicBezTo>
                  <a:cubicBezTo>
                    <a:pt x="13119" y="1474"/>
                    <a:pt x="13158" y="1483"/>
                    <a:pt x="13195" y="1483"/>
                  </a:cubicBezTo>
                  <a:cubicBezTo>
                    <a:pt x="13475" y="1483"/>
                    <a:pt x="13568" y="973"/>
                    <a:pt x="13244" y="855"/>
                  </a:cubicBezTo>
                  <a:cubicBezTo>
                    <a:pt x="11680" y="199"/>
                    <a:pt x="9888" y="1"/>
                    <a:pt x="815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5"/>
            <p:cNvSpPr/>
            <p:nvPr/>
          </p:nvSpPr>
          <p:spPr>
            <a:xfrm>
              <a:off x="8430657" y="2788610"/>
              <a:ext cx="64139" cy="225220"/>
            </a:xfrm>
            <a:custGeom>
              <a:avLst/>
              <a:gdLst/>
              <a:ahLst/>
              <a:cxnLst/>
              <a:rect l="l" t="t" r="r" b="b"/>
              <a:pathLst>
                <a:path w="2141" h="7518" extrusionOk="0">
                  <a:moveTo>
                    <a:pt x="1823" y="0"/>
                  </a:moveTo>
                  <a:cubicBezTo>
                    <a:pt x="1665" y="0"/>
                    <a:pt x="1506" y="100"/>
                    <a:pt x="1506" y="300"/>
                  </a:cubicBezTo>
                  <a:cubicBezTo>
                    <a:pt x="1506" y="2602"/>
                    <a:pt x="1406" y="5070"/>
                    <a:pt x="139" y="7072"/>
                  </a:cubicBezTo>
                  <a:cubicBezTo>
                    <a:pt x="0" y="7303"/>
                    <a:pt x="213" y="7517"/>
                    <a:pt x="435" y="7517"/>
                  </a:cubicBezTo>
                  <a:cubicBezTo>
                    <a:pt x="533" y="7517"/>
                    <a:pt x="634" y="7475"/>
                    <a:pt x="706" y="7372"/>
                  </a:cubicBezTo>
                  <a:cubicBezTo>
                    <a:pt x="2007" y="5304"/>
                    <a:pt x="2140" y="2702"/>
                    <a:pt x="2140" y="300"/>
                  </a:cubicBezTo>
                  <a:cubicBezTo>
                    <a:pt x="2140" y="100"/>
                    <a:pt x="1982" y="0"/>
                    <a:pt x="182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5"/>
            <p:cNvSpPr/>
            <p:nvPr/>
          </p:nvSpPr>
          <p:spPr>
            <a:xfrm>
              <a:off x="8193980" y="2952466"/>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5"/>
            <p:cNvSpPr/>
            <p:nvPr/>
          </p:nvSpPr>
          <p:spPr>
            <a:xfrm>
              <a:off x="8171004" y="2910499"/>
              <a:ext cx="27022" cy="21030"/>
            </a:xfrm>
            <a:custGeom>
              <a:avLst/>
              <a:gdLst/>
              <a:ahLst/>
              <a:cxnLst/>
              <a:rect l="l" t="t" r="r" b="b"/>
              <a:pathLst>
                <a:path w="902"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5"/>
            <p:cNvSpPr/>
            <p:nvPr/>
          </p:nvSpPr>
          <p:spPr>
            <a:xfrm>
              <a:off x="8152013" y="294947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5"/>
            <p:cNvSpPr/>
            <p:nvPr/>
          </p:nvSpPr>
          <p:spPr>
            <a:xfrm>
              <a:off x="8311884" y="2614719"/>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5"/>
            <p:cNvSpPr/>
            <p:nvPr/>
          </p:nvSpPr>
          <p:spPr>
            <a:xfrm>
              <a:off x="8274919" y="2635717"/>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5"/>
            <p:cNvSpPr/>
            <p:nvPr/>
          </p:nvSpPr>
          <p:spPr>
            <a:xfrm>
              <a:off x="8235947" y="2567778"/>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5"/>
            <p:cNvSpPr/>
            <p:nvPr/>
          </p:nvSpPr>
          <p:spPr>
            <a:xfrm>
              <a:off x="8474781" y="300243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5"/>
            <p:cNvSpPr/>
            <p:nvPr/>
          </p:nvSpPr>
          <p:spPr>
            <a:xfrm>
              <a:off x="8447792" y="3038408"/>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5"/>
            <p:cNvSpPr/>
            <p:nvPr/>
          </p:nvSpPr>
          <p:spPr>
            <a:xfrm>
              <a:off x="8416818" y="295546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5"/>
            <p:cNvSpPr/>
            <p:nvPr/>
          </p:nvSpPr>
          <p:spPr>
            <a:xfrm>
              <a:off x="8772537" y="2661689"/>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5"/>
            <p:cNvSpPr/>
            <p:nvPr/>
          </p:nvSpPr>
          <p:spPr>
            <a:xfrm>
              <a:off x="8772537" y="2700661"/>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5"/>
            <p:cNvSpPr/>
            <p:nvPr/>
          </p:nvSpPr>
          <p:spPr>
            <a:xfrm>
              <a:off x="8854465" y="2682687"/>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5" name="Google Shape;3975;p15"/>
          <p:cNvGrpSpPr/>
          <p:nvPr/>
        </p:nvGrpSpPr>
        <p:grpSpPr>
          <a:xfrm flipH="1">
            <a:off x="8149501" y="3972291"/>
            <a:ext cx="1146207" cy="1063803"/>
            <a:chOff x="-181020" y="4253777"/>
            <a:chExt cx="1117161" cy="1087511"/>
          </a:xfrm>
        </p:grpSpPr>
        <p:sp>
          <p:nvSpPr>
            <p:cNvPr id="3976" name="Google Shape;3976;p15"/>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5"/>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5"/>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5"/>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5"/>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5"/>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5"/>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5"/>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5"/>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5"/>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5"/>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5"/>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5"/>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5"/>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0" name="Google Shape;3990;p15"/>
          <p:cNvGrpSpPr/>
          <p:nvPr/>
        </p:nvGrpSpPr>
        <p:grpSpPr>
          <a:xfrm flipH="1">
            <a:off x="8375426" y="3699426"/>
            <a:ext cx="906954" cy="1160207"/>
            <a:chOff x="-168050" y="4195214"/>
            <a:chExt cx="719519" cy="965231"/>
          </a:xfrm>
        </p:grpSpPr>
        <p:sp>
          <p:nvSpPr>
            <p:cNvPr id="3991" name="Google Shape;3991;p15"/>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5"/>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5"/>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5"/>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5"/>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5"/>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5"/>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5"/>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5"/>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5"/>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5"/>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5"/>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5"/>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5"/>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5"/>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5"/>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5"/>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5"/>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5"/>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5"/>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5"/>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5"/>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5"/>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5"/>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5"/>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5"/>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5"/>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5"/>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5"/>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5"/>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5"/>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5"/>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5"/>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5"/>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5"/>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5"/>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5"/>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5"/>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5"/>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5"/>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5"/>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5"/>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5"/>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5"/>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5"/>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5"/>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5"/>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8" name="Google Shape;4038;p15"/>
          <p:cNvGrpSpPr/>
          <p:nvPr/>
        </p:nvGrpSpPr>
        <p:grpSpPr>
          <a:xfrm flipH="1">
            <a:off x="-138601" y="-156827"/>
            <a:ext cx="775583" cy="776946"/>
            <a:chOff x="7973149" y="-201092"/>
            <a:chExt cx="1116750" cy="1145263"/>
          </a:xfrm>
        </p:grpSpPr>
        <p:sp>
          <p:nvSpPr>
            <p:cNvPr id="4039" name="Google Shape;4039;p15"/>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5"/>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5"/>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5"/>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5"/>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5"/>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5"/>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5"/>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5"/>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5"/>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5"/>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5"/>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5"/>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5"/>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5"/>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5"/>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5"/>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5"/>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5"/>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5"/>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5"/>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5"/>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5"/>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5"/>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5"/>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5"/>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5"/>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5"/>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5"/>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5"/>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5"/>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5"/>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5"/>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5"/>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5"/>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5"/>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5"/>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5"/>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5"/>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5"/>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5"/>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5"/>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5"/>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5"/>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5"/>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5"/>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5"/>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5"/>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5"/>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5"/>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5"/>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5"/>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5"/>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5"/>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5"/>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5"/>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5"/>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5"/>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5"/>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5"/>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5"/>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0" name="Google Shape;4100;p15"/>
          <p:cNvGrpSpPr/>
          <p:nvPr/>
        </p:nvGrpSpPr>
        <p:grpSpPr>
          <a:xfrm rot="-5400000" flipH="1">
            <a:off x="8358974" y="4213030"/>
            <a:ext cx="428468" cy="1217307"/>
            <a:chOff x="7607455" y="4238363"/>
            <a:chExt cx="438017" cy="1186459"/>
          </a:xfrm>
        </p:grpSpPr>
        <p:sp>
          <p:nvSpPr>
            <p:cNvPr id="4101" name="Google Shape;4101;p15"/>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5"/>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5"/>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5"/>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5"/>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5"/>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5"/>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5"/>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5"/>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5"/>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5"/>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5"/>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5"/>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5"/>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5"/>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5"/>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5"/>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5"/>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5"/>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5"/>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5"/>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5"/>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5"/>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5"/>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5" name="Google Shape;4125;p15"/>
          <p:cNvGrpSpPr/>
          <p:nvPr/>
        </p:nvGrpSpPr>
        <p:grpSpPr>
          <a:xfrm flipH="1">
            <a:off x="-59844" y="4617104"/>
            <a:ext cx="561571" cy="543421"/>
            <a:chOff x="8202967" y="4478366"/>
            <a:chExt cx="900965" cy="871845"/>
          </a:xfrm>
        </p:grpSpPr>
        <p:sp>
          <p:nvSpPr>
            <p:cNvPr id="4126" name="Google Shape;4126;p15"/>
            <p:cNvSpPr/>
            <p:nvPr/>
          </p:nvSpPr>
          <p:spPr>
            <a:xfrm>
              <a:off x="8202967" y="4478366"/>
              <a:ext cx="890427" cy="838361"/>
            </a:xfrm>
            <a:custGeom>
              <a:avLst/>
              <a:gdLst/>
              <a:ahLst/>
              <a:cxnLst/>
              <a:rect l="l" t="t" r="r" b="b"/>
              <a:pathLst>
                <a:path w="29723" h="27985" extrusionOk="0">
                  <a:moveTo>
                    <a:pt x="12965" y="1"/>
                  </a:moveTo>
                  <a:cubicBezTo>
                    <a:pt x="12807" y="1"/>
                    <a:pt x="12645" y="31"/>
                    <a:pt x="12476" y="98"/>
                  </a:cubicBezTo>
                  <a:cubicBezTo>
                    <a:pt x="11342" y="599"/>
                    <a:pt x="10942" y="2533"/>
                    <a:pt x="9574" y="3868"/>
                  </a:cubicBezTo>
                  <a:cubicBezTo>
                    <a:pt x="8146" y="3712"/>
                    <a:pt x="4836" y="2342"/>
                    <a:pt x="2984" y="2342"/>
                  </a:cubicBezTo>
                  <a:cubicBezTo>
                    <a:pt x="2458" y="2342"/>
                    <a:pt x="2050" y="2453"/>
                    <a:pt x="1836" y="2733"/>
                  </a:cubicBezTo>
                  <a:cubicBezTo>
                    <a:pt x="868" y="3968"/>
                    <a:pt x="3570" y="9305"/>
                    <a:pt x="3970" y="10472"/>
                  </a:cubicBezTo>
                  <a:cubicBezTo>
                    <a:pt x="2536" y="11139"/>
                    <a:pt x="1" y="11740"/>
                    <a:pt x="1068" y="13675"/>
                  </a:cubicBezTo>
                  <a:cubicBezTo>
                    <a:pt x="1735" y="15009"/>
                    <a:pt x="3603" y="15776"/>
                    <a:pt x="4571" y="17044"/>
                  </a:cubicBezTo>
                  <a:cubicBezTo>
                    <a:pt x="3303" y="17811"/>
                    <a:pt x="301" y="18211"/>
                    <a:pt x="1068" y="20046"/>
                  </a:cubicBezTo>
                  <a:cubicBezTo>
                    <a:pt x="1635" y="21514"/>
                    <a:pt x="4471" y="22281"/>
                    <a:pt x="5705" y="22848"/>
                  </a:cubicBezTo>
                  <a:cubicBezTo>
                    <a:pt x="4638" y="23815"/>
                    <a:pt x="3003" y="24316"/>
                    <a:pt x="4537" y="25650"/>
                  </a:cubicBezTo>
                  <a:cubicBezTo>
                    <a:pt x="5505" y="26617"/>
                    <a:pt x="7440" y="26917"/>
                    <a:pt x="8707" y="27118"/>
                  </a:cubicBezTo>
                  <a:cubicBezTo>
                    <a:pt x="12310" y="27685"/>
                    <a:pt x="25452" y="27985"/>
                    <a:pt x="29122" y="27985"/>
                  </a:cubicBezTo>
                  <a:cubicBezTo>
                    <a:pt x="29355" y="24349"/>
                    <a:pt x="29689" y="19479"/>
                    <a:pt x="29589" y="17544"/>
                  </a:cubicBezTo>
                  <a:cubicBezTo>
                    <a:pt x="29489" y="14542"/>
                    <a:pt x="29722" y="12974"/>
                    <a:pt x="29322" y="10072"/>
                  </a:cubicBezTo>
                  <a:cubicBezTo>
                    <a:pt x="29108" y="8281"/>
                    <a:pt x="29001" y="4947"/>
                    <a:pt x="27371" y="4947"/>
                  </a:cubicBezTo>
                  <a:cubicBezTo>
                    <a:pt x="26966" y="4947"/>
                    <a:pt x="26469" y="5152"/>
                    <a:pt x="25853" y="5635"/>
                  </a:cubicBezTo>
                  <a:cubicBezTo>
                    <a:pt x="25274" y="6104"/>
                    <a:pt x="24650" y="7119"/>
                    <a:pt x="24017" y="7119"/>
                  </a:cubicBezTo>
                  <a:cubicBezTo>
                    <a:pt x="23884" y="7119"/>
                    <a:pt x="23751" y="7074"/>
                    <a:pt x="23618" y="6970"/>
                  </a:cubicBezTo>
                  <a:cubicBezTo>
                    <a:pt x="23151" y="6603"/>
                    <a:pt x="23051" y="4768"/>
                    <a:pt x="22951" y="4268"/>
                  </a:cubicBezTo>
                  <a:cubicBezTo>
                    <a:pt x="22661" y="3047"/>
                    <a:pt x="22372" y="588"/>
                    <a:pt x="20890" y="588"/>
                  </a:cubicBezTo>
                  <a:cubicBezTo>
                    <a:pt x="20834" y="588"/>
                    <a:pt x="20776" y="591"/>
                    <a:pt x="20716" y="599"/>
                  </a:cubicBezTo>
                  <a:cubicBezTo>
                    <a:pt x="19248" y="799"/>
                    <a:pt x="17914" y="3701"/>
                    <a:pt x="16646" y="4468"/>
                  </a:cubicBezTo>
                  <a:cubicBezTo>
                    <a:pt x="15672" y="3402"/>
                    <a:pt x="14614" y="1"/>
                    <a:pt x="12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5"/>
            <p:cNvSpPr/>
            <p:nvPr/>
          </p:nvSpPr>
          <p:spPr>
            <a:xfrm>
              <a:off x="8299123" y="4596001"/>
              <a:ext cx="804808" cy="754210"/>
            </a:xfrm>
            <a:custGeom>
              <a:avLst/>
              <a:gdLst/>
              <a:ahLst/>
              <a:cxnLst/>
              <a:rect l="l" t="t" r="r" b="b"/>
              <a:pathLst>
                <a:path w="26865" h="25176" extrusionOk="0">
                  <a:moveTo>
                    <a:pt x="577" y="1"/>
                  </a:moveTo>
                  <a:cubicBezTo>
                    <a:pt x="238" y="1"/>
                    <a:pt x="0" y="531"/>
                    <a:pt x="360" y="808"/>
                  </a:cubicBezTo>
                  <a:cubicBezTo>
                    <a:pt x="2295" y="2209"/>
                    <a:pt x="3963" y="3943"/>
                    <a:pt x="5731" y="5545"/>
                  </a:cubicBezTo>
                  <a:cubicBezTo>
                    <a:pt x="7499" y="7146"/>
                    <a:pt x="9166" y="8847"/>
                    <a:pt x="10868" y="10548"/>
                  </a:cubicBezTo>
                  <a:cubicBezTo>
                    <a:pt x="12502" y="12216"/>
                    <a:pt x="14170" y="13917"/>
                    <a:pt x="15938" y="15485"/>
                  </a:cubicBezTo>
                  <a:cubicBezTo>
                    <a:pt x="17539" y="16919"/>
                    <a:pt x="19174" y="18320"/>
                    <a:pt x="20808" y="19721"/>
                  </a:cubicBezTo>
                  <a:cubicBezTo>
                    <a:pt x="22676" y="21356"/>
                    <a:pt x="24477" y="23057"/>
                    <a:pt x="26012" y="25025"/>
                  </a:cubicBezTo>
                  <a:cubicBezTo>
                    <a:pt x="26093" y="25131"/>
                    <a:pt x="26191" y="25175"/>
                    <a:pt x="26287" y="25175"/>
                  </a:cubicBezTo>
                  <a:cubicBezTo>
                    <a:pt x="26583" y="25175"/>
                    <a:pt x="26864" y="24752"/>
                    <a:pt x="26612" y="24425"/>
                  </a:cubicBezTo>
                  <a:cubicBezTo>
                    <a:pt x="23910" y="20956"/>
                    <a:pt x="20341" y="18320"/>
                    <a:pt x="17072" y="15385"/>
                  </a:cubicBezTo>
                  <a:cubicBezTo>
                    <a:pt x="13503" y="12183"/>
                    <a:pt x="10301" y="8613"/>
                    <a:pt x="6765" y="5344"/>
                  </a:cubicBezTo>
                  <a:cubicBezTo>
                    <a:pt x="4797" y="3543"/>
                    <a:pt x="2929" y="1642"/>
                    <a:pt x="794" y="74"/>
                  </a:cubicBezTo>
                  <a:cubicBezTo>
                    <a:pt x="720" y="23"/>
                    <a:pt x="647" y="1"/>
                    <a:pt x="57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5"/>
            <p:cNvSpPr/>
            <p:nvPr/>
          </p:nvSpPr>
          <p:spPr>
            <a:xfrm>
              <a:off x="8354870" y="4614184"/>
              <a:ext cx="199876" cy="225220"/>
            </a:xfrm>
            <a:custGeom>
              <a:avLst/>
              <a:gdLst/>
              <a:ahLst/>
              <a:cxnLst/>
              <a:rect l="l" t="t" r="r" b="b"/>
              <a:pathLst>
                <a:path w="6672" h="7518" extrusionOk="0">
                  <a:moveTo>
                    <a:pt x="6155" y="1"/>
                  </a:moveTo>
                  <a:cubicBezTo>
                    <a:pt x="5946" y="1"/>
                    <a:pt x="5738" y="134"/>
                    <a:pt x="5738" y="401"/>
                  </a:cubicBezTo>
                  <a:cubicBezTo>
                    <a:pt x="5738" y="2254"/>
                    <a:pt x="5826" y="4106"/>
                    <a:pt x="5753" y="5959"/>
                  </a:cubicBezTo>
                  <a:lnTo>
                    <a:pt x="5753" y="5959"/>
                  </a:lnTo>
                  <a:cubicBezTo>
                    <a:pt x="4194" y="6263"/>
                    <a:pt x="2610" y="6684"/>
                    <a:pt x="1001" y="6684"/>
                  </a:cubicBezTo>
                  <a:cubicBezTo>
                    <a:pt x="846" y="6684"/>
                    <a:pt x="690" y="6681"/>
                    <a:pt x="534" y="6672"/>
                  </a:cubicBezTo>
                  <a:cubicBezTo>
                    <a:pt x="523" y="6671"/>
                    <a:pt x="513" y="6671"/>
                    <a:pt x="503" y="6671"/>
                  </a:cubicBezTo>
                  <a:cubicBezTo>
                    <a:pt x="0" y="6671"/>
                    <a:pt x="11" y="7473"/>
                    <a:pt x="534" y="7506"/>
                  </a:cubicBezTo>
                  <a:cubicBezTo>
                    <a:pt x="687" y="7514"/>
                    <a:pt x="840" y="7518"/>
                    <a:pt x="993" y="7518"/>
                  </a:cubicBezTo>
                  <a:cubicBezTo>
                    <a:pt x="2770" y="7518"/>
                    <a:pt x="4521" y="7013"/>
                    <a:pt x="6271" y="6706"/>
                  </a:cubicBezTo>
                  <a:cubicBezTo>
                    <a:pt x="6438" y="6706"/>
                    <a:pt x="6572" y="6472"/>
                    <a:pt x="6572" y="6305"/>
                  </a:cubicBezTo>
                  <a:cubicBezTo>
                    <a:pt x="6672" y="4337"/>
                    <a:pt x="6572" y="2369"/>
                    <a:pt x="6572" y="401"/>
                  </a:cubicBezTo>
                  <a:cubicBezTo>
                    <a:pt x="6572" y="134"/>
                    <a:pt x="6363" y="1"/>
                    <a:pt x="6155"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5"/>
            <p:cNvSpPr/>
            <p:nvPr/>
          </p:nvSpPr>
          <p:spPr>
            <a:xfrm>
              <a:off x="8471396" y="4733107"/>
              <a:ext cx="219259" cy="244962"/>
            </a:xfrm>
            <a:custGeom>
              <a:avLst/>
              <a:gdLst/>
              <a:ahLst/>
              <a:cxnLst/>
              <a:rect l="l" t="t" r="r" b="b"/>
              <a:pathLst>
                <a:path w="7319" h="8177" extrusionOk="0">
                  <a:moveTo>
                    <a:pt x="6835" y="0"/>
                  </a:moveTo>
                  <a:cubicBezTo>
                    <a:pt x="6626" y="0"/>
                    <a:pt x="6418" y="134"/>
                    <a:pt x="6418" y="401"/>
                  </a:cubicBezTo>
                  <a:cubicBezTo>
                    <a:pt x="6418" y="2507"/>
                    <a:pt x="6477" y="4614"/>
                    <a:pt x="6428" y="6692"/>
                  </a:cubicBezTo>
                  <a:lnTo>
                    <a:pt x="6428" y="6692"/>
                  </a:lnTo>
                  <a:cubicBezTo>
                    <a:pt x="4456" y="6809"/>
                    <a:pt x="2485" y="7091"/>
                    <a:pt x="513" y="7372"/>
                  </a:cubicBezTo>
                  <a:cubicBezTo>
                    <a:pt x="1" y="7436"/>
                    <a:pt x="196" y="8177"/>
                    <a:pt x="684" y="8177"/>
                  </a:cubicBezTo>
                  <a:cubicBezTo>
                    <a:pt x="705" y="8177"/>
                    <a:pt x="726" y="8175"/>
                    <a:pt x="747" y="8173"/>
                  </a:cubicBezTo>
                  <a:cubicBezTo>
                    <a:pt x="2748" y="7873"/>
                    <a:pt x="4783" y="7606"/>
                    <a:pt x="6818" y="7506"/>
                  </a:cubicBezTo>
                  <a:cubicBezTo>
                    <a:pt x="7051" y="7506"/>
                    <a:pt x="7218" y="7339"/>
                    <a:pt x="7251" y="7105"/>
                  </a:cubicBezTo>
                  <a:cubicBezTo>
                    <a:pt x="7318" y="4870"/>
                    <a:pt x="7251" y="2635"/>
                    <a:pt x="7251" y="401"/>
                  </a:cubicBezTo>
                  <a:cubicBezTo>
                    <a:pt x="7251" y="134"/>
                    <a:pt x="7043" y="0"/>
                    <a:pt x="683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5"/>
            <p:cNvSpPr/>
            <p:nvPr/>
          </p:nvSpPr>
          <p:spPr>
            <a:xfrm>
              <a:off x="8557698" y="4783072"/>
              <a:ext cx="304818" cy="334775"/>
            </a:xfrm>
            <a:custGeom>
              <a:avLst/>
              <a:gdLst/>
              <a:ahLst/>
              <a:cxnLst/>
              <a:rect l="l" t="t" r="r" b="b"/>
              <a:pathLst>
                <a:path w="10175" h="11175" extrusionOk="0">
                  <a:moveTo>
                    <a:pt x="9758" y="0"/>
                  </a:moveTo>
                  <a:cubicBezTo>
                    <a:pt x="9549" y="0"/>
                    <a:pt x="9341" y="134"/>
                    <a:pt x="9341" y="400"/>
                  </a:cubicBezTo>
                  <a:cubicBezTo>
                    <a:pt x="9309" y="3611"/>
                    <a:pt x="9153" y="6853"/>
                    <a:pt x="8874" y="10066"/>
                  </a:cubicBezTo>
                  <a:lnTo>
                    <a:pt x="8874" y="10066"/>
                  </a:lnTo>
                  <a:cubicBezTo>
                    <a:pt x="6122" y="10249"/>
                    <a:pt x="3313" y="10341"/>
                    <a:pt x="534" y="10341"/>
                  </a:cubicBezTo>
                  <a:cubicBezTo>
                    <a:pt x="1" y="10341"/>
                    <a:pt x="1" y="11175"/>
                    <a:pt x="534" y="11175"/>
                  </a:cubicBezTo>
                  <a:cubicBezTo>
                    <a:pt x="3470" y="11175"/>
                    <a:pt x="6372" y="11075"/>
                    <a:pt x="9241" y="10875"/>
                  </a:cubicBezTo>
                  <a:cubicBezTo>
                    <a:pt x="9507" y="10841"/>
                    <a:pt x="9641" y="10708"/>
                    <a:pt x="9674" y="10441"/>
                  </a:cubicBezTo>
                  <a:cubicBezTo>
                    <a:pt x="9974" y="7105"/>
                    <a:pt x="10141" y="3736"/>
                    <a:pt x="10175" y="400"/>
                  </a:cubicBezTo>
                  <a:cubicBezTo>
                    <a:pt x="10175" y="134"/>
                    <a:pt x="9966" y="0"/>
                    <a:pt x="975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5"/>
            <p:cNvSpPr/>
            <p:nvPr/>
          </p:nvSpPr>
          <p:spPr>
            <a:xfrm>
              <a:off x="8711578" y="4898970"/>
              <a:ext cx="283847" cy="332708"/>
            </a:xfrm>
            <a:custGeom>
              <a:avLst/>
              <a:gdLst/>
              <a:ahLst/>
              <a:cxnLst/>
              <a:rect l="l" t="t" r="r" b="b"/>
              <a:pathLst>
                <a:path w="9475" h="11106" extrusionOk="0">
                  <a:moveTo>
                    <a:pt x="9057" y="1"/>
                  </a:moveTo>
                  <a:cubicBezTo>
                    <a:pt x="8849" y="1"/>
                    <a:pt x="8640" y="134"/>
                    <a:pt x="8640" y="401"/>
                  </a:cubicBezTo>
                  <a:cubicBezTo>
                    <a:pt x="8640" y="3589"/>
                    <a:pt x="8485" y="6809"/>
                    <a:pt x="8204" y="10030"/>
                  </a:cubicBezTo>
                  <a:lnTo>
                    <a:pt x="8204" y="10030"/>
                  </a:lnTo>
                  <a:cubicBezTo>
                    <a:pt x="7212" y="10220"/>
                    <a:pt x="6207" y="10278"/>
                    <a:pt x="5197" y="10278"/>
                  </a:cubicBezTo>
                  <a:cubicBezTo>
                    <a:pt x="3642" y="10278"/>
                    <a:pt x="2077" y="10141"/>
                    <a:pt x="534" y="10141"/>
                  </a:cubicBezTo>
                  <a:cubicBezTo>
                    <a:pt x="1" y="10141"/>
                    <a:pt x="1" y="10975"/>
                    <a:pt x="534" y="10975"/>
                  </a:cubicBezTo>
                  <a:cubicBezTo>
                    <a:pt x="2078" y="10975"/>
                    <a:pt x="3644" y="11106"/>
                    <a:pt x="5201" y="11106"/>
                  </a:cubicBezTo>
                  <a:cubicBezTo>
                    <a:pt x="6368" y="11106"/>
                    <a:pt x="7530" y="11032"/>
                    <a:pt x="8674" y="10775"/>
                  </a:cubicBezTo>
                  <a:cubicBezTo>
                    <a:pt x="8874" y="10708"/>
                    <a:pt x="8974" y="10541"/>
                    <a:pt x="8974" y="10375"/>
                  </a:cubicBezTo>
                  <a:cubicBezTo>
                    <a:pt x="9274" y="7039"/>
                    <a:pt x="9474" y="3737"/>
                    <a:pt x="9474" y="401"/>
                  </a:cubicBezTo>
                  <a:cubicBezTo>
                    <a:pt x="9474" y="134"/>
                    <a:pt x="9266" y="1"/>
                    <a:pt x="905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5"/>
            <p:cNvSpPr/>
            <p:nvPr/>
          </p:nvSpPr>
          <p:spPr>
            <a:xfrm>
              <a:off x="8446803" y="509383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5"/>
            <p:cNvSpPr/>
            <p:nvPr/>
          </p:nvSpPr>
          <p:spPr>
            <a:xfrm>
              <a:off x="8435809" y="5038862"/>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5"/>
            <p:cNvSpPr/>
            <p:nvPr/>
          </p:nvSpPr>
          <p:spPr>
            <a:xfrm>
              <a:off x="8394831" y="5079841"/>
              <a:ext cx="28010" cy="21000"/>
            </a:xfrm>
            <a:custGeom>
              <a:avLst/>
              <a:gdLst/>
              <a:ahLst/>
              <a:cxnLst/>
              <a:rect l="l" t="t" r="r" b="b"/>
              <a:pathLst>
                <a:path w="935" h="701" extrusionOk="0">
                  <a:moveTo>
                    <a:pt x="467" y="0"/>
                  </a:moveTo>
                  <a:cubicBezTo>
                    <a:pt x="0" y="0"/>
                    <a:pt x="0" y="701"/>
                    <a:pt x="467" y="701"/>
                  </a:cubicBezTo>
                  <a:cubicBezTo>
                    <a:pt x="934" y="701"/>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5"/>
            <p:cNvSpPr/>
            <p:nvPr/>
          </p:nvSpPr>
          <p:spPr>
            <a:xfrm>
              <a:off x="8818489" y="464716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5"/>
            <p:cNvSpPr/>
            <p:nvPr/>
          </p:nvSpPr>
          <p:spPr>
            <a:xfrm>
              <a:off x="8792517" y="470812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5"/>
            <p:cNvSpPr/>
            <p:nvPr/>
          </p:nvSpPr>
          <p:spPr>
            <a:xfrm>
              <a:off x="8760555" y="4656151"/>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5"/>
            <p:cNvSpPr/>
            <p:nvPr/>
          </p:nvSpPr>
          <p:spPr>
            <a:xfrm>
              <a:off x="8913417" y="4954927"/>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5"/>
            <p:cNvSpPr/>
            <p:nvPr/>
          </p:nvSpPr>
          <p:spPr>
            <a:xfrm>
              <a:off x="8908445" y="501289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5"/>
            <p:cNvSpPr/>
            <p:nvPr/>
          </p:nvSpPr>
          <p:spPr>
            <a:xfrm>
              <a:off x="8475770" y="4873987"/>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5"/>
            <p:cNvSpPr/>
            <p:nvPr/>
          </p:nvSpPr>
          <p:spPr>
            <a:xfrm>
              <a:off x="8443778" y="489097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5"/>
            <p:cNvSpPr/>
            <p:nvPr/>
          </p:nvSpPr>
          <p:spPr>
            <a:xfrm>
              <a:off x="8687614" y="5154759"/>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5"/>
            <p:cNvSpPr/>
            <p:nvPr/>
          </p:nvSpPr>
          <p:spPr>
            <a:xfrm>
              <a:off x="8327880" y="469413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5"/>
            <p:cNvSpPr/>
            <p:nvPr/>
          </p:nvSpPr>
          <p:spPr>
            <a:xfrm>
              <a:off x="8411815" y="4636171"/>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892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624"/>
        <p:cNvGrpSpPr/>
        <p:nvPr/>
      </p:nvGrpSpPr>
      <p:grpSpPr>
        <a:xfrm>
          <a:off x="0" y="0"/>
          <a:ext cx="0" cy="0"/>
          <a:chOff x="0" y="0"/>
          <a:chExt cx="0" cy="0"/>
        </a:xfrm>
      </p:grpSpPr>
      <p:sp>
        <p:nvSpPr>
          <p:cNvPr id="5625" name="Google Shape;5625;p20"/>
          <p:cNvSpPr txBox="1">
            <a:spLocks noGrp="1"/>
          </p:cNvSpPr>
          <p:nvPr>
            <p:ph type="title"/>
          </p:nvPr>
        </p:nvSpPr>
        <p:spPr>
          <a:xfrm>
            <a:off x="6581919" y="1869192"/>
            <a:ext cx="1828500" cy="5730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3000"/>
              <a:buNone/>
              <a:defRPr i="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5626" name="Google Shape;5626;p20"/>
          <p:cNvSpPr txBox="1">
            <a:spLocks noGrp="1"/>
          </p:cNvSpPr>
          <p:nvPr>
            <p:ph type="subTitle" idx="1"/>
          </p:nvPr>
        </p:nvSpPr>
        <p:spPr>
          <a:xfrm>
            <a:off x="5186819" y="2496004"/>
            <a:ext cx="3287400" cy="1308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None/>
              <a:defRPr sz="1400">
                <a:latin typeface="Nunito"/>
                <a:ea typeface="Nunito"/>
                <a:cs typeface="Nunito"/>
                <a:sym typeface="Nunito"/>
              </a:defRPr>
            </a:lvl1pPr>
            <a:lvl2pPr lvl="1" algn="r" rtl="0">
              <a:lnSpc>
                <a:spcPct val="115000"/>
              </a:lnSpc>
              <a:spcBef>
                <a:spcPts val="0"/>
              </a:spcBef>
              <a:spcAft>
                <a:spcPts val="0"/>
              </a:spcAft>
              <a:buNone/>
              <a:defRPr sz="1400">
                <a:latin typeface="Nunito"/>
                <a:ea typeface="Nunito"/>
                <a:cs typeface="Nunito"/>
                <a:sym typeface="Nunito"/>
              </a:defRPr>
            </a:lvl2pPr>
            <a:lvl3pPr lvl="2" algn="r" rtl="0">
              <a:lnSpc>
                <a:spcPct val="115000"/>
              </a:lnSpc>
              <a:spcBef>
                <a:spcPts val="0"/>
              </a:spcBef>
              <a:spcAft>
                <a:spcPts val="0"/>
              </a:spcAft>
              <a:buNone/>
              <a:defRPr sz="1400">
                <a:latin typeface="Nunito"/>
                <a:ea typeface="Nunito"/>
                <a:cs typeface="Nunito"/>
                <a:sym typeface="Nunito"/>
              </a:defRPr>
            </a:lvl3pPr>
            <a:lvl4pPr lvl="3" algn="r" rtl="0">
              <a:lnSpc>
                <a:spcPct val="115000"/>
              </a:lnSpc>
              <a:spcBef>
                <a:spcPts val="0"/>
              </a:spcBef>
              <a:spcAft>
                <a:spcPts val="0"/>
              </a:spcAft>
              <a:buNone/>
              <a:defRPr sz="1400">
                <a:latin typeface="Nunito"/>
                <a:ea typeface="Nunito"/>
                <a:cs typeface="Nunito"/>
                <a:sym typeface="Nunito"/>
              </a:defRPr>
            </a:lvl4pPr>
            <a:lvl5pPr lvl="4" algn="r" rtl="0">
              <a:lnSpc>
                <a:spcPct val="115000"/>
              </a:lnSpc>
              <a:spcBef>
                <a:spcPts val="0"/>
              </a:spcBef>
              <a:spcAft>
                <a:spcPts val="0"/>
              </a:spcAft>
              <a:buNone/>
              <a:defRPr sz="1400">
                <a:latin typeface="Nunito"/>
                <a:ea typeface="Nunito"/>
                <a:cs typeface="Nunito"/>
                <a:sym typeface="Nunito"/>
              </a:defRPr>
            </a:lvl5pPr>
            <a:lvl6pPr lvl="5" algn="r" rtl="0">
              <a:lnSpc>
                <a:spcPct val="115000"/>
              </a:lnSpc>
              <a:spcBef>
                <a:spcPts val="0"/>
              </a:spcBef>
              <a:spcAft>
                <a:spcPts val="0"/>
              </a:spcAft>
              <a:buNone/>
              <a:defRPr sz="1400">
                <a:latin typeface="Nunito"/>
                <a:ea typeface="Nunito"/>
                <a:cs typeface="Nunito"/>
                <a:sym typeface="Nunito"/>
              </a:defRPr>
            </a:lvl6pPr>
            <a:lvl7pPr lvl="6" algn="r" rtl="0">
              <a:lnSpc>
                <a:spcPct val="115000"/>
              </a:lnSpc>
              <a:spcBef>
                <a:spcPts val="0"/>
              </a:spcBef>
              <a:spcAft>
                <a:spcPts val="0"/>
              </a:spcAft>
              <a:buNone/>
              <a:defRPr sz="1400">
                <a:latin typeface="Nunito"/>
                <a:ea typeface="Nunito"/>
                <a:cs typeface="Nunito"/>
                <a:sym typeface="Nunito"/>
              </a:defRPr>
            </a:lvl7pPr>
            <a:lvl8pPr lvl="7" algn="r" rtl="0">
              <a:lnSpc>
                <a:spcPct val="115000"/>
              </a:lnSpc>
              <a:spcBef>
                <a:spcPts val="0"/>
              </a:spcBef>
              <a:spcAft>
                <a:spcPts val="0"/>
              </a:spcAft>
              <a:buNone/>
              <a:defRPr sz="1400">
                <a:latin typeface="Nunito"/>
                <a:ea typeface="Nunito"/>
                <a:cs typeface="Nunito"/>
                <a:sym typeface="Nunito"/>
              </a:defRPr>
            </a:lvl8pPr>
            <a:lvl9pPr lvl="8" algn="r" rtl="0">
              <a:lnSpc>
                <a:spcPct val="115000"/>
              </a:lnSpc>
              <a:spcBef>
                <a:spcPts val="0"/>
              </a:spcBef>
              <a:spcAft>
                <a:spcPts val="0"/>
              </a:spcAft>
              <a:buNone/>
              <a:defRPr sz="1400">
                <a:latin typeface="Nunito"/>
                <a:ea typeface="Nunito"/>
                <a:cs typeface="Nunito"/>
                <a:sym typeface="Nunito"/>
              </a:defRPr>
            </a:lvl9pPr>
          </a:lstStyle>
          <a:p>
            <a:endParaRPr/>
          </a:p>
        </p:txBody>
      </p:sp>
      <p:sp>
        <p:nvSpPr>
          <p:cNvPr id="5627" name="Google Shape;5627;p20"/>
          <p:cNvSpPr/>
          <p:nvPr/>
        </p:nvSpPr>
        <p:spPr>
          <a:xfrm>
            <a:off x="5254450" y="4574300"/>
            <a:ext cx="3947285" cy="616031"/>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0"/>
          <p:cNvSpPr/>
          <p:nvPr/>
        </p:nvSpPr>
        <p:spPr>
          <a:xfrm flipH="1">
            <a:off x="-64403" y="-32958"/>
            <a:ext cx="3377637" cy="527437"/>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9" name="Google Shape;5629;p20"/>
          <p:cNvGrpSpPr/>
          <p:nvPr/>
        </p:nvGrpSpPr>
        <p:grpSpPr>
          <a:xfrm flipH="1">
            <a:off x="8021717" y="-112597"/>
            <a:ext cx="1074149" cy="686771"/>
            <a:chOff x="-206267" y="355694"/>
            <a:chExt cx="1406323" cy="899150"/>
          </a:xfrm>
        </p:grpSpPr>
        <p:sp>
          <p:nvSpPr>
            <p:cNvPr id="5630" name="Google Shape;5630;p20"/>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0"/>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0"/>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0"/>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0"/>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0"/>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0"/>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0"/>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8" name="Google Shape;5638;p20"/>
          <p:cNvGrpSpPr/>
          <p:nvPr/>
        </p:nvGrpSpPr>
        <p:grpSpPr>
          <a:xfrm>
            <a:off x="7912721" y="3872132"/>
            <a:ext cx="1289014" cy="1411882"/>
            <a:chOff x="2318158" y="4088320"/>
            <a:chExt cx="1256104" cy="1375835"/>
          </a:xfrm>
        </p:grpSpPr>
        <p:sp>
          <p:nvSpPr>
            <p:cNvPr id="5639" name="Google Shape;5639;p20"/>
            <p:cNvSpPr/>
            <p:nvPr/>
          </p:nvSpPr>
          <p:spPr>
            <a:xfrm>
              <a:off x="2820748" y="4145416"/>
              <a:ext cx="387171" cy="1065798"/>
            </a:xfrm>
            <a:custGeom>
              <a:avLst/>
              <a:gdLst/>
              <a:ahLst/>
              <a:cxnLst/>
              <a:rect l="l" t="t" r="r" b="b"/>
              <a:pathLst>
                <a:path w="12924" h="35577" extrusionOk="0">
                  <a:moveTo>
                    <a:pt x="489" y="0"/>
                  </a:moveTo>
                  <a:cubicBezTo>
                    <a:pt x="233" y="0"/>
                    <a:pt x="1" y="309"/>
                    <a:pt x="235" y="517"/>
                  </a:cubicBezTo>
                  <a:cubicBezTo>
                    <a:pt x="3537" y="3386"/>
                    <a:pt x="6506" y="6622"/>
                    <a:pt x="7940" y="10858"/>
                  </a:cubicBezTo>
                  <a:cubicBezTo>
                    <a:pt x="8741" y="13193"/>
                    <a:pt x="9007" y="15628"/>
                    <a:pt x="9241" y="18097"/>
                  </a:cubicBezTo>
                  <a:cubicBezTo>
                    <a:pt x="9474" y="20832"/>
                    <a:pt x="9575" y="23567"/>
                    <a:pt x="9908" y="26303"/>
                  </a:cubicBezTo>
                  <a:cubicBezTo>
                    <a:pt x="10275" y="29472"/>
                    <a:pt x="10976" y="32507"/>
                    <a:pt x="12243" y="35409"/>
                  </a:cubicBezTo>
                  <a:cubicBezTo>
                    <a:pt x="12297" y="35527"/>
                    <a:pt x="12392" y="35576"/>
                    <a:pt x="12490" y="35576"/>
                  </a:cubicBezTo>
                  <a:cubicBezTo>
                    <a:pt x="12699" y="35576"/>
                    <a:pt x="12923" y="35358"/>
                    <a:pt x="12810" y="35109"/>
                  </a:cubicBezTo>
                  <a:cubicBezTo>
                    <a:pt x="10442" y="29705"/>
                    <a:pt x="10342" y="23868"/>
                    <a:pt x="9841" y="18097"/>
                  </a:cubicBezTo>
                  <a:cubicBezTo>
                    <a:pt x="9641" y="15662"/>
                    <a:pt x="9374" y="13260"/>
                    <a:pt x="8641" y="10958"/>
                  </a:cubicBezTo>
                  <a:cubicBezTo>
                    <a:pt x="8007" y="8990"/>
                    <a:pt x="7073" y="7189"/>
                    <a:pt x="5872" y="5521"/>
                  </a:cubicBezTo>
                  <a:cubicBezTo>
                    <a:pt x="4404" y="3486"/>
                    <a:pt x="2570" y="1718"/>
                    <a:pt x="702" y="84"/>
                  </a:cubicBezTo>
                  <a:cubicBezTo>
                    <a:pt x="635" y="25"/>
                    <a:pt x="561" y="0"/>
                    <a:pt x="4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0"/>
            <p:cNvSpPr/>
            <p:nvPr/>
          </p:nvSpPr>
          <p:spPr>
            <a:xfrm>
              <a:off x="3064285" y="4374694"/>
              <a:ext cx="65277" cy="105990"/>
            </a:xfrm>
            <a:custGeom>
              <a:avLst/>
              <a:gdLst/>
              <a:ahLst/>
              <a:cxnLst/>
              <a:rect l="l" t="t" r="r" b="b"/>
              <a:pathLst>
                <a:path w="2179" h="3538" extrusionOk="0">
                  <a:moveTo>
                    <a:pt x="1288" y="0"/>
                  </a:moveTo>
                  <a:cubicBezTo>
                    <a:pt x="15" y="0"/>
                    <a:pt x="176" y="2216"/>
                    <a:pt x="77" y="3037"/>
                  </a:cubicBezTo>
                  <a:cubicBezTo>
                    <a:pt x="44" y="3104"/>
                    <a:pt x="77" y="3137"/>
                    <a:pt x="77" y="3171"/>
                  </a:cubicBezTo>
                  <a:cubicBezTo>
                    <a:pt x="0" y="3324"/>
                    <a:pt x="159" y="3537"/>
                    <a:pt x="343" y="3537"/>
                  </a:cubicBezTo>
                  <a:cubicBezTo>
                    <a:pt x="398" y="3537"/>
                    <a:pt x="456" y="3518"/>
                    <a:pt x="511" y="3471"/>
                  </a:cubicBezTo>
                  <a:cubicBezTo>
                    <a:pt x="1244" y="2837"/>
                    <a:pt x="1845" y="2370"/>
                    <a:pt x="2078" y="1403"/>
                  </a:cubicBezTo>
                  <a:cubicBezTo>
                    <a:pt x="2178" y="836"/>
                    <a:pt x="2078" y="2"/>
                    <a:pt x="1344" y="2"/>
                  </a:cubicBezTo>
                  <a:cubicBezTo>
                    <a:pt x="1325" y="1"/>
                    <a:pt x="1306" y="0"/>
                    <a:pt x="128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0"/>
            <p:cNvSpPr/>
            <p:nvPr/>
          </p:nvSpPr>
          <p:spPr>
            <a:xfrm>
              <a:off x="2938682" y="4379847"/>
              <a:ext cx="102934" cy="55781"/>
            </a:xfrm>
            <a:custGeom>
              <a:avLst/>
              <a:gdLst/>
              <a:ahLst/>
              <a:cxnLst/>
              <a:rect l="l" t="t" r="r" b="b"/>
              <a:pathLst>
                <a:path w="3436" h="1862" extrusionOk="0">
                  <a:moveTo>
                    <a:pt x="1421" y="1"/>
                  </a:moveTo>
                  <a:cubicBezTo>
                    <a:pt x="946" y="1"/>
                    <a:pt x="519" y="153"/>
                    <a:pt x="300" y="564"/>
                  </a:cubicBezTo>
                  <a:cubicBezTo>
                    <a:pt x="0" y="1097"/>
                    <a:pt x="601" y="1598"/>
                    <a:pt x="1034" y="1765"/>
                  </a:cubicBezTo>
                  <a:cubicBezTo>
                    <a:pt x="1230" y="1833"/>
                    <a:pt x="1427" y="1862"/>
                    <a:pt x="1624" y="1862"/>
                  </a:cubicBezTo>
                  <a:cubicBezTo>
                    <a:pt x="2201" y="1862"/>
                    <a:pt x="2772" y="1613"/>
                    <a:pt x="3269" y="1364"/>
                  </a:cubicBezTo>
                  <a:cubicBezTo>
                    <a:pt x="3436" y="1264"/>
                    <a:pt x="3436" y="1131"/>
                    <a:pt x="3369" y="997"/>
                  </a:cubicBezTo>
                  <a:cubicBezTo>
                    <a:pt x="3436" y="897"/>
                    <a:pt x="3436" y="731"/>
                    <a:pt x="3303" y="630"/>
                  </a:cubicBezTo>
                  <a:cubicBezTo>
                    <a:pt x="2889" y="316"/>
                    <a:pt x="2105" y="1"/>
                    <a:pt x="142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0"/>
            <p:cNvSpPr/>
            <p:nvPr/>
          </p:nvSpPr>
          <p:spPr>
            <a:xfrm>
              <a:off x="2984634" y="4243550"/>
              <a:ext cx="61982" cy="103204"/>
            </a:xfrm>
            <a:custGeom>
              <a:avLst/>
              <a:gdLst/>
              <a:ahLst/>
              <a:cxnLst/>
              <a:rect l="l" t="t" r="r" b="b"/>
              <a:pathLst>
                <a:path w="2069" h="3445" extrusionOk="0">
                  <a:moveTo>
                    <a:pt x="1049" y="0"/>
                  </a:moveTo>
                  <a:cubicBezTo>
                    <a:pt x="500" y="0"/>
                    <a:pt x="261" y="641"/>
                    <a:pt x="167" y="1078"/>
                  </a:cubicBezTo>
                  <a:cubicBezTo>
                    <a:pt x="1" y="1878"/>
                    <a:pt x="134" y="2479"/>
                    <a:pt x="468" y="3179"/>
                  </a:cubicBezTo>
                  <a:cubicBezTo>
                    <a:pt x="534" y="3279"/>
                    <a:pt x="601" y="3312"/>
                    <a:pt x="701" y="3312"/>
                  </a:cubicBezTo>
                  <a:cubicBezTo>
                    <a:pt x="740" y="3390"/>
                    <a:pt x="812" y="3445"/>
                    <a:pt x="892" y="3445"/>
                  </a:cubicBezTo>
                  <a:cubicBezTo>
                    <a:pt x="950" y="3445"/>
                    <a:pt x="1012" y="3416"/>
                    <a:pt x="1068" y="3346"/>
                  </a:cubicBezTo>
                  <a:cubicBezTo>
                    <a:pt x="1535" y="2779"/>
                    <a:pt x="2069" y="2045"/>
                    <a:pt x="2002" y="1278"/>
                  </a:cubicBezTo>
                  <a:cubicBezTo>
                    <a:pt x="1969" y="777"/>
                    <a:pt x="1735" y="110"/>
                    <a:pt x="1168" y="10"/>
                  </a:cubicBezTo>
                  <a:cubicBezTo>
                    <a:pt x="1127" y="4"/>
                    <a:pt x="1087" y="0"/>
                    <a:pt x="104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0"/>
            <p:cNvSpPr/>
            <p:nvPr/>
          </p:nvSpPr>
          <p:spPr>
            <a:xfrm>
              <a:off x="2864723" y="4267424"/>
              <a:ext cx="95984" cy="57548"/>
            </a:xfrm>
            <a:custGeom>
              <a:avLst/>
              <a:gdLst/>
              <a:ahLst/>
              <a:cxnLst/>
              <a:rect l="l" t="t" r="r" b="b"/>
              <a:pathLst>
                <a:path w="3204" h="1921" extrusionOk="0">
                  <a:moveTo>
                    <a:pt x="2084" y="0"/>
                  </a:moveTo>
                  <a:cubicBezTo>
                    <a:pt x="1874" y="0"/>
                    <a:pt x="1664" y="21"/>
                    <a:pt x="1468" y="47"/>
                  </a:cubicBezTo>
                  <a:cubicBezTo>
                    <a:pt x="935" y="114"/>
                    <a:pt x="368" y="314"/>
                    <a:pt x="201" y="881"/>
                  </a:cubicBezTo>
                  <a:cubicBezTo>
                    <a:pt x="1" y="1481"/>
                    <a:pt x="735" y="1848"/>
                    <a:pt x="1235" y="1915"/>
                  </a:cubicBezTo>
                  <a:cubicBezTo>
                    <a:pt x="1273" y="1919"/>
                    <a:pt x="1311" y="1920"/>
                    <a:pt x="1349" y="1920"/>
                  </a:cubicBezTo>
                  <a:cubicBezTo>
                    <a:pt x="2011" y="1920"/>
                    <a:pt x="2661" y="1389"/>
                    <a:pt x="3103" y="948"/>
                  </a:cubicBezTo>
                  <a:cubicBezTo>
                    <a:pt x="3203" y="814"/>
                    <a:pt x="3170" y="681"/>
                    <a:pt x="3103" y="581"/>
                  </a:cubicBezTo>
                  <a:cubicBezTo>
                    <a:pt x="3170" y="481"/>
                    <a:pt x="3170" y="314"/>
                    <a:pt x="3003" y="214"/>
                  </a:cubicBezTo>
                  <a:cubicBezTo>
                    <a:pt x="2739" y="51"/>
                    <a:pt x="2412" y="0"/>
                    <a:pt x="208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0"/>
            <p:cNvSpPr/>
            <p:nvPr/>
          </p:nvSpPr>
          <p:spPr>
            <a:xfrm>
              <a:off x="2886830" y="4133733"/>
              <a:ext cx="43888" cy="88135"/>
            </a:xfrm>
            <a:custGeom>
              <a:avLst/>
              <a:gdLst/>
              <a:ahLst/>
              <a:cxnLst/>
              <a:rect l="l" t="t" r="r" b="b"/>
              <a:pathLst>
                <a:path w="1465" h="2942" extrusionOk="0">
                  <a:moveTo>
                    <a:pt x="669" y="1"/>
                  </a:moveTo>
                  <a:cubicBezTo>
                    <a:pt x="206" y="1"/>
                    <a:pt x="0" y="724"/>
                    <a:pt x="30" y="1108"/>
                  </a:cubicBezTo>
                  <a:cubicBezTo>
                    <a:pt x="63" y="1608"/>
                    <a:pt x="330" y="1975"/>
                    <a:pt x="497" y="2442"/>
                  </a:cubicBezTo>
                  <a:cubicBezTo>
                    <a:pt x="497" y="2475"/>
                    <a:pt x="497" y="2509"/>
                    <a:pt x="530" y="2575"/>
                  </a:cubicBezTo>
                  <a:cubicBezTo>
                    <a:pt x="428" y="2729"/>
                    <a:pt x="601" y="2942"/>
                    <a:pt x="792" y="2942"/>
                  </a:cubicBezTo>
                  <a:cubicBezTo>
                    <a:pt x="850" y="2942"/>
                    <a:pt x="910" y="2922"/>
                    <a:pt x="964" y="2876"/>
                  </a:cubicBezTo>
                  <a:cubicBezTo>
                    <a:pt x="1398" y="2509"/>
                    <a:pt x="1431" y="1841"/>
                    <a:pt x="1464" y="1308"/>
                  </a:cubicBezTo>
                  <a:cubicBezTo>
                    <a:pt x="1464" y="874"/>
                    <a:pt x="1331" y="207"/>
                    <a:pt x="864" y="40"/>
                  </a:cubicBezTo>
                  <a:cubicBezTo>
                    <a:pt x="795" y="13"/>
                    <a:pt x="730" y="1"/>
                    <a:pt x="6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0"/>
            <p:cNvSpPr/>
            <p:nvPr/>
          </p:nvSpPr>
          <p:spPr>
            <a:xfrm>
              <a:off x="2800768" y="4184328"/>
              <a:ext cx="81994" cy="56021"/>
            </a:xfrm>
            <a:custGeom>
              <a:avLst/>
              <a:gdLst/>
              <a:ahLst/>
              <a:cxnLst/>
              <a:rect l="l" t="t" r="r" b="b"/>
              <a:pathLst>
                <a:path w="2737" h="1870" extrusionOk="0">
                  <a:moveTo>
                    <a:pt x="1780" y="1"/>
                  </a:moveTo>
                  <a:cubicBezTo>
                    <a:pt x="960" y="1"/>
                    <a:pt x="26" y="432"/>
                    <a:pt x="1" y="1253"/>
                  </a:cubicBezTo>
                  <a:cubicBezTo>
                    <a:pt x="1" y="1704"/>
                    <a:pt x="430" y="1870"/>
                    <a:pt x="804" y="1870"/>
                  </a:cubicBezTo>
                  <a:cubicBezTo>
                    <a:pt x="873" y="1870"/>
                    <a:pt x="940" y="1864"/>
                    <a:pt x="1002" y="1854"/>
                  </a:cubicBezTo>
                  <a:cubicBezTo>
                    <a:pt x="1702" y="1787"/>
                    <a:pt x="2269" y="1187"/>
                    <a:pt x="2536" y="553"/>
                  </a:cubicBezTo>
                  <a:cubicBezTo>
                    <a:pt x="2703" y="453"/>
                    <a:pt x="2736" y="219"/>
                    <a:pt x="2536" y="152"/>
                  </a:cubicBezTo>
                  <a:cubicBezTo>
                    <a:pt x="2324" y="51"/>
                    <a:pt x="2059" y="1"/>
                    <a:pt x="178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0"/>
            <p:cNvSpPr/>
            <p:nvPr/>
          </p:nvSpPr>
          <p:spPr>
            <a:xfrm>
              <a:off x="2774797" y="4088320"/>
              <a:ext cx="73995" cy="73606"/>
            </a:xfrm>
            <a:custGeom>
              <a:avLst/>
              <a:gdLst/>
              <a:ahLst/>
              <a:cxnLst/>
              <a:rect l="l" t="t" r="r" b="b"/>
              <a:pathLst>
                <a:path w="2470" h="2457" extrusionOk="0">
                  <a:moveTo>
                    <a:pt x="798" y="0"/>
                  </a:moveTo>
                  <a:cubicBezTo>
                    <a:pt x="721" y="0"/>
                    <a:pt x="644" y="17"/>
                    <a:pt x="568" y="55"/>
                  </a:cubicBezTo>
                  <a:cubicBezTo>
                    <a:pt x="1" y="355"/>
                    <a:pt x="201" y="1123"/>
                    <a:pt x="534" y="1489"/>
                  </a:cubicBezTo>
                  <a:cubicBezTo>
                    <a:pt x="868" y="1923"/>
                    <a:pt x="1468" y="2390"/>
                    <a:pt x="2035" y="2390"/>
                  </a:cubicBezTo>
                  <a:cubicBezTo>
                    <a:pt x="2091" y="2435"/>
                    <a:pt x="2158" y="2457"/>
                    <a:pt x="2222" y="2457"/>
                  </a:cubicBezTo>
                  <a:cubicBezTo>
                    <a:pt x="2350" y="2457"/>
                    <a:pt x="2469" y="2368"/>
                    <a:pt x="2469" y="2190"/>
                  </a:cubicBezTo>
                  <a:cubicBezTo>
                    <a:pt x="2469" y="1690"/>
                    <a:pt x="2102" y="1123"/>
                    <a:pt x="1802" y="722"/>
                  </a:cubicBezTo>
                  <a:cubicBezTo>
                    <a:pt x="1579" y="443"/>
                    <a:pt x="1192" y="0"/>
                    <a:pt x="79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0"/>
            <p:cNvSpPr/>
            <p:nvPr/>
          </p:nvSpPr>
          <p:spPr>
            <a:xfrm>
              <a:off x="2922686" y="4298787"/>
              <a:ext cx="651576" cy="1046356"/>
            </a:xfrm>
            <a:custGeom>
              <a:avLst/>
              <a:gdLst/>
              <a:ahLst/>
              <a:cxnLst/>
              <a:rect l="l" t="t" r="r" b="b"/>
              <a:pathLst>
                <a:path w="21750" h="34928" extrusionOk="0">
                  <a:moveTo>
                    <a:pt x="20882" y="1"/>
                  </a:moveTo>
                  <a:cubicBezTo>
                    <a:pt x="15445" y="2503"/>
                    <a:pt x="8940" y="5204"/>
                    <a:pt x="5338" y="10308"/>
                  </a:cubicBezTo>
                  <a:cubicBezTo>
                    <a:pt x="1535" y="15745"/>
                    <a:pt x="0" y="20749"/>
                    <a:pt x="1201" y="27387"/>
                  </a:cubicBezTo>
                  <a:cubicBezTo>
                    <a:pt x="1635" y="29789"/>
                    <a:pt x="3370" y="32824"/>
                    <a:pt x="3269" y="34892"/>
                  </a:cubicBezTo>
                  <a:lnTo>
                    <a:pt x="3603" y="34792"/>
                  </a:lnTo>
                  <a:cubicBezTo>
                    <a:pt x="3958" y="34886"/>
                    <a:pt x="4367" y="34928"/>
                    <a:pt x="4813" y="34928"/>
                  </a:cubicBezTo>
                  <a:cubicBezTo>
                    <a:pt x="7383" y="34928"/>
                    <a:pt x="11181" y="33534"/>
                    <a:pt x="12943" y="32624"/>
                  </a:cubicBezTo>
                  <a:cubicBezTo>
                    <a:pt x="15878" y="31090"/>
                    <a:pt x="18180" y="29022"/>
                    <a:pt x="19581" y="26086"/>
                  </a:cubicBezTo>
                  <a:cubicBezTo>
                    <a:pt x="21749" y="21750"/>
                    <a:pt x="21416" y="16513"/>
                    <a:pt x="21116" y="11743"/>
                  </a:cubicBezTo>
                  <a:cubicBezTo>
                    <a:pt x="20882" y="7806"/>
                    <a:pt x="20248" y="3803"/>
                    <a:pt x="20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0"/>
            <p:cNvSpPr/>
            <p:nvPr/>
          </p:nvSpPr>
          <p:spPr>
            <a:xfrm>
              <a:off x="2914239" y="4374065"/>
              <a:ext cx="577850" cy="1059986"/>
            </a:xfrm>
            <a:custGeom>
              <a:avLst/>
              <a:gdLst/>
              <a:ahLst/>
              <a:cxnLst/>
              <a:rect l="l" t="t" r="r" b="b"/>
              <a:pathLst>
                <a:path w="19289" h="35383" extrusionOk="0">
                  <a:moveTo>
                    <a:pt x="18746" y="0"/>
                  </a:moveTo>
                  <a:cubicBezTo>
                    <a:pt x="18623" y="0"/>
                    <a:pt x="18503" y="65"/>
                    <a:pt x="18429" y="223"/>
                  </a:cubicBezTo>
                  <a:cubicBezTo>
                    <a:pt x="15960" y="5260"/>
                    <a:pt x="13625" y="10397"/>
                    <a:pt x="11524" y="15601"/>
                  </a:cubicBezTo>
                  <a:cubicBezTo>
                    <a:pt x="10456" y="18236"/>
                    <a:pt x="9489" y="20871"/>
                    <a:pt x="8522" y="23506"/>
                  </a:cubicBezTo>
                  <a:cubicBezTo>
                    <a:pt x="7788" y="25608"/>
                    <a:pt x="6787" y="27609"/>
                    <a:pt x="5486" y="29377"/>
                  </a:cubicBezTo>
                  <a:cubicBezTo>
                    <a:pt x="4018" y="31379"/>
                    <a:pt x="2217" y="33113"/>
                    <a:pt x="316" y="34681"/>
                  </a:cubicBezTo>
                  <a:cubicBezTo>
                    <a:pt x="1" y="34970"/>
                    <a:pt x="306" y="35383"/>
                    <a:pt x="645" y="35383"/>
                  </a:cubicBezTo>
                  <a:cubicBezTo>
                    <a:pt x="737" y="35383"/>
                    <a:pt x="831" y="35353"/>
                    <a:pt x="916" y="35281"/>
                  </a:cubicBezTo>
                  <a:cubicBezTo>
                    <a:pt x="4285" y="32446"/>
                    <a:pt x="7087" y="29210"/>
                    <a:pt x="8789" y="25141"/>
                  </a:cubicBezTo>
                  <a:cubicBezTo>
                    <a:pt x="9856" y="22572"/>
                    <a:pt x="10690" y="19904"/>
                    <a:pt x="11724" y="17335"/>
                  </a:cubicBezTo>
                  <a:cubicBezTo>
                    <a:pt x="12758" y="14667"/>
                    <a:pt x="13892" y="11998"/>
                    <a:pt x="15060" y="9396"/>
                  </a:cubicBezTo>
                  <a:cubicBezTo>
                    <a:pt x="16361" y="6428"/>
                    <a:pt x="17728" y="3525"/>
                    <a:pt x="19129" y="623"/>
                  </a:cubicBezTo>
                  <a:cubicBezTo>
                    <a:pt x="19289" y="304"/>
                    <a:pt x="19012" y="0"/>
                    <a:pt x="18746"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0"/>
            <p:cNvSpPr/>
            <p:nvPr/>
          </p:nvSpPr>
          <p:spPr>
            <a:xfrm>
              <a:off x="3304736" y="4462763"/>
              <a:ext cx="202153" cy="167133"/>
            </a:xfrm>
            <a:custGeom>
              <a:avLst/>
              <a:gdLst/>
              <a:ahLst/>
              <a:cxnLst/>
              <a:rect l="l" t="t" r="r" b="b"/>
              <a:pathLst>
                <a:path w="6748" h="5579" extrusionOk="0">
                  <a:moveTo>
                    <a:pt x="521" y="0"/>
                  </a:moveTo>
                  <a:cubicBezTo>
                    <a:pt x="261" y="0"/>
                    <a:pt x="1" y="194"/>
                    <a:pt x="122" y="498"/>
                  </a:cubicBezTo>
                  <a:cubicBezTo>
                    <a:pt x="689" y="2066"/>
                    <a:pt x="1423" y="3600"/>
                    <a:pt x="1657" y="5268"/>
                  </a:cubicBezTo>
                  <a:cubicBezTo>
                    <a:pt x="1681" y="5483"/>
                    <a:pt x="1876" y="5578"/>
                    <a:pt x="2058" y="5578"/>
                  </a:cubicBezTo>
                  <a:cubicBezTo>
                    <a:pt x="2130" y="5578"/>
                    <a:pt x="2200" y="5563"/>
                    <a:pt x="2257" y="5535"/>
                  </a:cubicBezTo>
                  <a:cubicBezTo>
                    <a:pt x="3591" y="4901"/>
                    <a:pt x="4892" y="4200"/>
                    <a:pt x="6293" y="3733"/>
                  </a:cubicBezTo>
                  <a:cubicBezTo>
                    <a:pt x="6747" y="3582"/>
                    <a:pt x="6625" y="2910"/>
                    <a:pt x="6200" y="2910"/>
                  </a:cubicBezTo>
                  <a:cubicBezTo>
                    <a:pt x="6157" y="2910"/>
                    <a:pt x="6110" y="2917"/>
                    <a:pt x="6060" y="2933"/>
                  </a:cubicBezTo>
                  <a:cubicBezTo>
                    <a:pt x="4783" y="3368"/>
                    <a:pt x="3582" y="3980"/>
                    <a:pt x="2369" y="4549"/>
                  </a:cubicBezTo>
                  <a:lnTo>
                    <a:pt x="2369" y="4549"/>
                  </a:lnTo>
                  <a:cubicBezTo>
                    <a:pt x="2072" y="3079"/>
                    <a:pt x="1431" y="1698"/>
                    <a:pt x="923" y="264"/>
                  </a:cubicBezTo>
                  <a:cubicBezTo>
                    <a:pt x="857" y="81"/>
                    <a:pt x="689" y="0"/>
                    <a:pt x="52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0"/>
            <p:cNvSpPr/>
            <p:nvPr/>
          </p:nvSpPr>
          <p:spPr>
            <a:xfrm>
              <a:off x="3227452" y="4556973"/>
              <a:ext cx="280732" cy="217192"/>
            </a:xfrm>
            <a:custGeom>
              <a:avLst/>
              <a:gdLst/>
              <a:ahLst/>
              <a:cxnLst/>
              <a:rect l="l" t="t" r="r" b="b"/>
              <a:pathLst>
                <a:path w="9371" h="7250" extrusionOk="0">
                  <a:moveTo>
                    <a:pt x="515" y="0"/>
                  </a:moveTo>
                  <a:cubicBezTo>
                    <a:pt x="262" y="0"/>
                    <a:pt x="0" y="201"/>
                    <a:pt x="100" y="522"/>
                  </a:cubicBezTo>
                  <a:cubicBezTo>
                    <a:pt x="668" y="2657"/>
                    <a:pt x="2002" y="4591"/>
                    <a:pt x="2235" y="6826"/>
                  </a:cubicBezTo>
                  <a:cubicBezTo>
                    <a:pt x="2269" y="7060"/>
                    <a:pt x="2435" y="7226"/>
                    <a:pt x="2669" y="7226"/>
                  </a:cubicBezTo>
                  <a:cubicBezTo>
                    <a:pt x="2844" y="7242"/>
                    <a:pt x="3018" y="7250"/>
                    <a:pt x="3192" y="7250"/>
                  </a:cubicBezTo>
                  <a:cubicBezTo>
                    <a:pt x="5241" y="7250"/>
                    <a:pt x="7221" y="6209"/>
                    <a:pt x="8973" y="5225"/>
                  </a:cubicBezTo>
                  <a:cubicBezTo>
                    <a:pt x="9371" y="4998"/>
                    <a:pt x="9117" y="4434"/>
                    <a:pt x="8745" y="4434"/>
                  </a:cubicBezTo>
                  <a:cubicBezTo>
                    <a:pt x="8679" y="4434"/>
                    <a:pt x="8610" y="4451"/>
                    <a:pt x="8540" y="4491"/>
                  </a:cubicBezTo>
                  <a:cubicBezTo>
                    <a:pt x="6914" y="5411"/>
                    <a:pt x="5091" y="6416"/>
                    <a:pt x="3174" y="6416"/>
                  </a:cubicBezTo>
                  <a:cubicBezTo>
                    <a:pt x="3121" y="6416"/>
                    <a:pt x="3069" y="6416"/>
                    <a:pt x="3016" y="6414"/>
                  </a:cubicBezTo>
                  <a:lnTo>
                    <a:pt x="3016" y="6414"/>
                  </a:lnTo>
                  <a:cubicBezTo>
                    <a:pt x="2680" y="4257"/>
                    <a:pt x="1466" y="2390"/>
                    <a:pt x="901" y="288"/>
                  </a:cubicBezTo>
                  <a:cubicBezTo>
                    <a:pt x="848" y="89"/>
                    <a:pt x="683" y="0"/>
                    <a:pt x="5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0"/>
            <p:cNvSpPr/>
            <p:nvPr/>
          </p:nvSpPr>
          <p:spPr>
            <a:xfrm>
              <a:off x="3129528" y="4660889"/>
              <a:ext cx="387830" cy="265723"/>
            </a:xfrm>
            <a:custGeom>
              <a:avLst/>
              <a:gdLst/>
              <a:ahLst/>
              <a:cxnLst/>
              <a:rect l="l" t="t" r="r" b="b"/>
              <a:pathLst>
                <a:path w="12946" h="8870" extrusionOk="0">
                  <a:moveTo>
                    <a:pt x="515" y="1"/>
                  </a:moveTo>
                  <a:cubicBezTo>
                    <a:pt x="262" y="1"/>
                    <a:pt x="0" y="201"/>
                    <a:pt x="100" y="522"/>
                  </a:cubicBezTo>
                  <a:cubicBezTo>
                    <a:pt x="901" y="3324"/>
                    <a:pt x="2135" y="6026"/>
                    <a:pt x="3403" y="8661"/>
                  </a:cubicBezTo>
                  <a:cubicBezTo>
                    <a:pt x="3458" y="8800"/>
                    <a:pt x="3630" y="8869"/>
                    <a:pt x="3782" y="8869"/>
                  </a:cubicBezTo>
                  <a:cubicBezTo>
                    <a:pt x="3812" y="8869"/>
                    <a:pt x="3842" y="8867"/>
                    <a:pt x="3870" y="8861"/>
                  </a:cubicBezTo>
                  <a:cubicBezTo>
                    <a:pt x="6739" y="8094"/>
                    <a:pt x="9541" y="7127"/>
                    <a:pt x="12443" y="6559"/>
                  </a:cubicBezTo>
                  <a:cubicBezTo>
                    <a:pt x="12945" y="6465"/>
                    <a:pt x="12797" y="5750"/>
                    <a:pt x="12333" y="5750"/>
                  </a:cubicBezTo>
                  <a:cubicBezTo>
                    <a:pt x="12304" y="5750"/>
                    <a:pt x="12274" y="5753"/>
                    <a:pt x="12242" y="5759"/>
                  </a:cubicBezTo>
                  <a:cubicBezTo>
                    <a:pt x="9420" y="6304"/>
                    <a:pt x="6720" y="7220"/>
                    <a:pt x="3966" y="7971"/>
                  </a:cubicBezTo>
                  <a:lnTo>
                    <a:pt x="3966" y="7971"/>
                  </a:lnTo>
                  <a:cubicBezTo>
                    <a:pt x="2781" y="5466"/>
                    <a:pt x="1640" y="2954"/>
                    <a:pt x="901" y="288"/>
                  </a:cubicBezTo>
                  <a:cubicBezTo>
                    <a:pt x="848" y="89"/>
                    <a:pt x="683" y="1"/>
                    <a:pt x="51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0"/>
            <p:cNvSpPr/>
            <p:nvPr/>
          </p:nvSpPr>
          <p:spPr>
            <a:xfrm>
              <a:off x="3050985" y="4859733"/>
              <a:ext cx="447385" cy="249276"/>
            </a:xfrm>
            <a:custGeom>
              <a:avLst/>
              <a:gdLst/>
              <a:ahLst/>
              <a:cxnLst/>
              <a:rect l="l" t="t" r="r" b="b"/>
              <a:pathLst>
                <a:path w="14934" h="8321" extrusionOk="0">
                  <a:moveTo>
                    <a:pt x="511" y="1"/>
                  </a:moveTo>
                  <a:cubicBezTo>
                    <a:pt x="254" y="1"/>
                    <a:pt x="0" y="201"/>
                    <a:pt x="121" y="522"/>
                  </a:cubicBezTo>
                  <a:cubicBezTo>
                    <a:pt x="1021" y="3157"/>
                    <a:pt x="2689" y="5425"/>
                    <a:pt x="3690" y="8027"/>
                  </a:cubicBezTo>
                  <a:cubicBezTo>
                    <a:pt x="3771" y="8163"/>
                    <a:pt x="3919" y="8321"/>
                    <a:pt x="4097" y="8321"/>
                  </a:cubicBezTo>
                  <a:cubicBezTo>
                    <a:pt x="4138" y="8321"/>
                    <a:pt x="4180" y="8313"/>
                    <a:pt x="4224" y="8294"/>
                  </a:cubicBezTo>
                  <a:cubicBezTo>
                    <a:pt x="7626" y="6960"/>
                    <a:pt x="10795" y="4958"/>
                    <a:pt x="14431" y="4291"/>
                  </a:cubicBezTo>
                  <a:cubicBezTo>
                    <a:pt x="14933" y="4197"/>
                    <a:pt x="14756" y="3482"/>
                    <a:pt x="14288" y="3482"/>
                  </a:cubicBezTo>
                  <a:cubicBezTo>
                    <a:pt x="14259" y="3482"/>
                    <a:pt x="14229" y="3485"/>
                    <a:pt x="14197" y="3491"/>
                  </a:cubicBezTo>
                  <a:cubicBezTo>
                    <a:pt x="10680" y="4136"/>
                    <a:pt x="7599" y="6030"/>
                    <a:pt x="4322" y="7361"/>
                  </a:cubicBezTo>
                  <a:lnTo>
                    <a:pt x="4322" y="7361"/>
                  </a:lnTo>
                  <a:cubicBezTo>
                    <a:pt x="3336" y="4938"/>
                    <a:pt x="1772" y="2777"/>
                    <a:pt x="921" y="288"/>
                  </a:cubicBezTo>
                  <a:cubicBezTo>
                    <a:pt x="855" y="89"/>
                    <a:pt x="682" y="1"/>
                    <a:pt x="51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0"/>
            <p:cNvSpPr/>
            <p:nvPr/>
          </p:nvSpPr>
          <p:spPr>
            <a:xfrm>
              <a:off x="3031125" y="5077958"/>
              <a:ext cx="279653" cy="177648"/>
            </a:xfrm>
            <a:custGeom>
              <a:avLst/>
              <a:gdLst/>
              <a:ahLst/>
              <a:cxnLst/>
              <a:rect l="l" t="t" r="r" b="b"/>
              <a:pathLst>
                <a:path w="9335" h="5930" extrusionOk="0">
                  <a:moveTo>
                    <a:pt x="561" y="0"/>
                  </a:moveTo>
                  <a:cubicBezTo>
                    <a:pt x="287" y="0"/>
                    <a:pt x="0" y="289"/>
                    <a:pt x="183" y="609"/>
                  </a:cubicBezTo>
                  <a:cubicBezTo>
                    <a:pt x="984" y="2177"/>
                    <a:pt x="1317" y="3978"/>
                    <a:pt x="1851" y="5612"/>
                  </a:cubicBezTo>
                  <a:cubicBezTo>
                    <a:pt x="1906" y="5805"/>
                    <a:pt x="2075" y="5930"/>
                    <a:pt x="2264" y="5930"/>
                  </a:cubicBezTo>
                  <a:cubicBezTo>
                    <a:pt x="2303" y="5930"/>
                    <a:pt x="2344" y="5924"/>
                    <a:pt x="2385" y="5913"/>
                  </a:cubicBezTo>
                  <a:cubicBezTo>
                    <a:pt x="4653" y="5145"/>
                    <a:pt x="6688" y="3878"/>
                    <a:pt x="8889" y="2977"/>
                  </a:cubicBezTo>
                  <a:cubicBezTo>
                    <a:pt x="9335" y="2799"/>
                    <a:pt x="9225" y="2145"/>
                    <a:pt x="8842" y="2145"/>
                  </a:cubicBezTo>
                  <a:cubicBezTo>
                    <a:pt x="8795" y="2145"/>
                    <a:pt x="8744" y="2155"/>
                    <a:pt x="8689" y="2177"/>
                  </a:cubicBezTo>
                  <a:cubicBezTo>
                    <a:pt x="6583" y="3026"/>
                    <a:pt x="4654" y="4201"/>
                    <a:pt x="2540" y="4975"/>
                  </a:cubicBezTo>
                  <a:lnTo>
                    <a:pt x="2540" y="4975"/>
                  </a:lnTo>
                  <a:cubicBezTo>
                    <a:pt x="2025" y="3368"/>
                    <a:pt x="1679" y="1676"/>
                    <a:pt x="884" y="209"/>
                  </a:cubicBezTo>
                  <a:cubicBezTo>
                    <a:pt x="810" y="61"/>
                    <a:pt x="687" y="0"/>
                    <a:pt x="56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0"/>
            <p:cNvSpPr/>
            <p:nvPr/>
          </p:nvSpPr>
          <p:spPr>
            <a:xfrm>
              <a:off x="3079562" y="4761449"/>
              <a:ext cx="31995" cy="25015"/>
            </a:xfrm>
            <a:custGeom>
              <a:avLst/>
              <a:gdLst/>
              <a:ahLst/>
              <a:cxnLst/>
              <a:rect l="l" t="t" r="r" b="b"/>
              <a:pathLst>
                <a:path w="1068" h="835" extrusionOk="0">
                  <a:moveTo>
                    <a:pt x="534" y="0"/>
                  </a:moveTo>
                  <a:cubicBezTo>
                    <a:pt x="1" y="0"/>
                    <a:pt x="1" y="834"/>
                    <a:pt x="534" y="834"/>
                  </a:cubicBezTo>
                  <a:cubicBezTo>
                    <a:pt x="1068" y="834"/>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20"/>
            <p:cNvSpPr/>
            <p:nvPr/>
          </p:nvSpPr>
          <p:spPr>
            <a:xfrm>
              <a:off x="3044604" y="4794400"/>
              <a:ext cx="31006" cy="25015"/>
            </a:xfrm>
            <a:custGeom>
              <a:avLst/>
              <a:gdLst/>
              <a:ahLst/>
              <a:cxnLst/>
              <a:rect l="l" t="t" r="r" b="b"/>
              <a:pathLst>
                <a:path w="1035" h="835" extrusionOk="0">
                  <a:moveTo>
                    <a:pt x="500" y="1"/>
                  </a:moveTo>
                  <a:cubicBezTo>
                    <a:pt x="0" y="1"/>
                    <a:pt x="0" y="835"/>
                    <a:pt x="500" y="835"/>
                  </a:cubicBezTo>
                  <a:cubicBezTo>
                    <a:pt x="1034" y="835"/>
                    <a:pt x="1034" y="1"/>
                    <a:pt x="500"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20"/>
            <p:cNvSpPr/>
            <p:nvPr/>
          </p:nvSpPr>
          <p:spPr>
            <a:xfrm>
              <a:off x="3030615" y="4735448"/>
              <a:ext cx="31995" cy="25015"/>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0"/>
            <p:cNvSpPr/>
            <p:nvPr/>
          </p:nvSpPr>
          <p:spPr>
            <a:xfrm>
              <a:off x="3412306" y="4911316"/>
              <a:ext cx="31006" cy="25015"/>
            </a:xfrm>
            <a:custGeom>
              <a:avLst/>
              <a:gdLst/>
              <a:ahLst/>
              <a:cxnLst/>
              <a:rect l="l" t="t" r="r" b="b"/>
              <a:pathLst>
                <a:path w="1035" h="835" extrusionOk="0">
                  <a:moveTo>
                    <a:pt x="534" y="1"/>
                  </a:moveTo>
                  <a:cubicBezTo>
                    <a:pt x="0" y="1"/>
                    <a:pt x="0" y="835"/>
                    <a:pt x="534" y="835"/>
                  </a:cubicBezTo>
                  <a:cubicBezTo>
                    <a:pt x="1035" y="835"/>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0"/>
            <p:cNvSpPr/>
            <p:nvPr/>
          </p:nvSpPr>
          <p:spPr>
            <a:xfrm>
              <a:off x="3373334" y="4941301"/>
              <a:ext cx="31006" cy="24026"/>
            </a:xfrm>
            <a:custGeom>
              <a:avLst/>
              <a:gdLst/>
              <a:ahLst/>
              <a:cxnLst/>
              <a:rect l="l" t="t" r="r" b="b"/>
              <a:pathLst>
                <a:path w="1035" h="802"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0"/>
            <p:cNvSpPr/>
            <p:nvPr/>
          </p:nvSpPr>
          <p:spPr>
            <a:xfrm>
              <a:off x="3262410" y="5198109"/>
              <a:ext cx="31006" cy="25015"/>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20"/>
            <p:cNvSpPr/>
            <p:nvPr/>
          </p:nvSpPr>
          <p:spPr>
            <a:xfrm>
              <a:off x="3220442" y="5231090"/>
              <a:ext cx="31006" cy="23996"/>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20"/>
            <p:cNvSpPr/>
            <p:nvPr/>
          </p:nvSpPr>
          <p:spPr>
            <a:xfrm>
              <a:off x="3213463" y="4713490"/>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0"/>
            <p:cNvSpPr/>
            <p:nvPr/>
          </p:nvSpPr>
          <p:spPr>
            <a:xfrm>
              <a:off x="3190487" y="4654508"/>
              <a:ext cx="31995" cy="24026"/>
            </a:xfrm>
            <a:custGeom>
              <a:avLst/>
              <a:gdLst/>
              <a:ahLst/>
              <a:cxnLst/>
              <a:rect l="l" t="t" r="r" b="b"/>
              <a:pathLst>
                <a:path w="1068" h="802" extrusionOk="0">
                  <a:moveTo>
                    <a:pt x="534" y="1"/>
                  </a:moveTo>
                  <a:cubicBezTo>
                    <a:pt x="0" y="1"/>
                    <a:pt x="0" y="802"/>
                    <a:pt x="534" y="802"/>
                  </a:cubicBezTo>
                  <a:cubicBezTo>
                    <a:pt x="1068" y="802"/>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0"/>
            <p:cNvSpPr/>
            <p:nvPr/>
          </p:nvSpPr>
          <p:spPr>
            <a:xfrm>
              <a:off x="3474254" y="4608556"/>
              <a:ext cx="31006" cy="25015"/>
            </a:xfrm>
            <a:custGeom>
              <a:avLst/>
              <a:gdLst/>
              <a:ahLst/>
              <a:cxnLst/>
              <a:rect l="l" t="t" r="r" b="b"/>
              <a:pathLst>
                <a:path w="1035" h="835" extrusionOk="0">
                  <a:moveTo>
                    <a:pt x="534" y="1"/>
                  </a:moveTo>
                  <a:cubicBezTo>
                    <a:pt x="1" y="1"/>
                    <a:pt x="1" y="834"/>
                    <a:pt x="534" y="834"/>
                  </a:cubicBezTo>
                  <a:cubicBezTo>
                    <a:pt x="1035" y="834"/>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0"/>
            <p:cNvSpPr/>
            <p:nvPr/>
          </p:nvSpPr>
          <p:spPr>
            <a:xfrm>
              <a:off x="3425307" y="4644533"/>
              <a:ext cx="31006" cy="25015"/>
            </a:xfrm>
            <a:custGeom>
              <a:avLst/>
              <a:gdLst/>
              <a:ahLst/>
              <a:cxnLst/>
              <a:rect l="l" t="t" r="r" b="b"/>
              <a:pathLst>
                <a:path w="1035" h="835" extrusionOk="0">
                  <a:moveTo>
                    <a:pt x="534" y="0"/>
                  </a:moveTo>
                  <a:cubicBezTo>
                    <a:pt x="0" y="0"/>
                    <a:pt x="0" y="834"/>
                    <a:pt x="534" y="834"/>
                  </a:cubicBezTo>
                  <a:cubicBezTo>
                    <a:pt x="1034" y="834"/>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0"/>
            <p:cNvSpPr/>
            <p:nvPr/>
          </p:nvSpPr>
          <p:spPr>
            <a:xfrm>
              <a:off x="3366355" y="4432688"/>
              <a:ext cx="31995" cy="25015"/>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0"/>
            <p:cNvSpPr/>
            <p:nvPr/>
          </p:nvSpPr>
          <p:spPr>
            <a:xfrm>
              <a:off x="3399305" y="4380745"/>
              <a:ext cx="31006" cy="24985"/>
            </a:xfrm>
            <a:custGeom>
              <a:avLst/>
              <a:gdLst/>
              <a:ahLst/>
              <a:cxnLst/>
              <a:rect l="l" t="t" r="r" b="b"/>
              <a:pathLst>
                <a:path w="1035" h="834"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0"/>
            <p:cNvSpPr/>
            <p:nvPr/>
          </p:nvSpPr>
          <p:spPr>
            <a:xfrm>
              <a:off x="2318158" y="4324070"/>
              <a:ext cx="815743" cy="1023678"/>
            </a:xfrm>
            <a:custGeom>
              <a:avLst/>
              <a:gdLst/>
              <a:ahLst/>
              <a:cxnLst/>
              <a:rect l="l" t="t" r="r" b="b"/>
              <a:pathLst>
                <a:path w="27230" h="34171" extrusionOk="0">
                  <a:moveTo>
                    <a:pt x="3505" y="0"/>
                  </a:moveTo>
                  <a:cubicBezTo>
                    <a:pt x="783" y="0"/>
                    <a:pt x="671" y="2298"/>
                    <a:pt x="334" y="4961"/>
                  </a:cubicBezTo>
                  <a:cubicBezTo>
                    <a:pt x="100" y="7196"/>
                    <a:pt x="0" y="9498"/>
                    <a:pt x="100" y="11833"/>
                  </a:cubicBezTo>
                  <a:cubicBezTo>
                    <a:pt x="234" y="15102"/>
                    <a:pt x="2569" y="14168"/>
                    <a:pt x="5137" y="14868"/>
                  </a:cubicBezTo>
                  <a:cubicBezTo>
                    <a:pt x="9674" y="16169"/>
                    <a:pt x="3603" y="16402"/>
                    <a:pt x="1968" y="16636"/>
                  </a:cubicBezTo>
                  <a:cubicBezTo>
                    <a:pt x="100" y="16869"/>
                    <a:pt x="234" y="17103"/>
                    <a:pt x="334" y="18938"/>
                  </a:cubicBezTo>
                  <a:cubicBezTo>
                    <a:pt x="467" y="20472"/>
                    <a:pt x="467" y="21740"/>
                    <a:pt x="801" y="23141"/>
                  </a:cubicBezTo>
                  <a:cubicBezTo>
                    <a:pt x="1270" y="25416"/>
                    <a:pt x="2260" y="26170"/>
                    <a:pt x="3774" y="26170"/>
                  </a:cubicBezTo>
                  <a:cubicBezTo>
                    <a:pt x="4523" y="26170"/>
                    <a:pt x="5400" y="25985"/>
                    <a:pt x="6405" y="25709"/>
                  </a:cubicBezTo>
                  <a:cubicBezTo>
                    <a:pt x="6897" y="25545"/>
                    <a:pt x="8080" y="25036"/>
                    <a:pt x="8983" y="25036"/>
                  </a:cubicBezTo>
                  <a:cubicBezTo>
                    <a:pt x="9366" y="25036"/>
                    <a:pt x="9699" y="25127"/>
                    <a:pt x="9907" y="25376"/>
                  </a:cubicBezTo>
                  <a:cubicBezTo>
                    <a:pt x="11308" y="26743"/>
                    <a:pt x="8140" y="27444"/>
                    <a:pt x="7339" y="27811"/>
                  </a:cubicBezTo>
                  <a:cubicBezTo>
                    <a:pt x="5704" y="28378"/>
                    <a:pt x="3269" y="28978"/>
                    <a:pt x="5471" y="30713"/>
                  </a:cubicBezTo>
                  <a:cubicBezTo>
                    <a:pt x="6772" y="31547"/>
                    <a:pt x="8740" y="31647"/>
                    <a:pt x="10141" y="32014"/>
                  </a:cubicBezTo>
                  <a:cubicBezTo>
                    <a:pt x="12637" y="32669"/>
                    <a:pt x="17206" y="34171"/>
                    <a:pt x="19970" y="34171"/>
                  </a:cubicBezTo>
                  <a:cubicBezTo>
                    <a:pt x="20161" y="34171"/>
                    <a:pt x="20343" y="34164"/>
                    <a:pt x="20515" y="34148"/>
                  </a:cubicBezTo>
                  <a:cubicBezTo>
                    <a:pt x="22750" y="30212"/>
                    <a:pt x="23651" y="25709"/>
                    <a:pt x="25185" y="21506"/>
                  </a:cubicBezTo>
                  <a:cubicBezTo>
                    <a:pt x="25615" y="20340"/>
                    <a:pt x="27229" y="16408"/>
                    <a:pt x="25746" y="16408"/>
                  </a:cubicBezTo>
                  <a:cubicBezTo>
                    <a:pt x="25617" y="16408"/>
                    <a:pt x="25464" y="16438"/>
                    <a:pt x="25285" y="16503"/>
                  </a:cubicBezTo>
                  <a:cubicBezTo>
                    <a:pt x="23551" y="17203"/>
                    <a:pt x="22950" y="19772"/>
                    <a:pt x="20849" y="20339"/>
                  </a:cubicBezTo>
                  <a:cubicBezTo>
                    <a:pt x="19815" y="17803"/>
                    <a:pt x="24251" y="15702"/>
                    <a:pt x="23784" y="13133"/>
                  </a:cubicBezTo>
                  <a:cubicBezTo>
                    <a:pt x="23551" y="11366"/>
                    <a:pt x="19815" y="5895"/>
                    <a:pt x="17947" y="5661"/>
                  </a:cubicBezTo>
                  <a:cubicBezTo>
                    <a:pt x="17934" y="5661"/>
                    <a:pt x="17921" y="5660"/>
                    <a:pt x="17908" y="5660"/>
                  </a:cubicBezTo>
                  <a:cubicBezTo>
                    <a:pt x="16432" y="5660"/>
                    <a:pt x="14690" y="10734"/>
                    <a:pt x="13243" y="10734"/>
                  </a:cubicBezTo>
                  <a:cubicBezTo>
                    <a:pt x="13095" y="10734"/>
                    <a:pt x="12950" y="10681"/>
                    <a:pt x="12810" y="10565"/>
                  </a:cubicBezTo>
                  <a:cubicBezTo>
                    <a:pt x="11175" y="9264"/>
                    <a:pt x="14678" y="5094"/>
                    <a:pt x="14110" y="3560"/>
                  </a:cubicBezTo>
                  <a:cubicBezTo>
                    <a:pt x="13277" y="1358"/>
                    <a:pt x="6405" y="424"/>
                    <a:pt x="4303" y="57"/>
                  </a:cubicBezTo>
                  <a:cubicBezTo>
                    <a:pt x="4015" y="19"/>
                    <a:pt x="3749" y="0"/>
                    <a:pt x="3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0"/>
            <p:cNvSpPr/>
            <p:nvPr/>
          </p:nvSpPr>
          <p:spPr>
            <a:xfrm>
              <a:off x="2392866" y="4415554"/>
              <a:ext cx="574675" cy="1048602"/>
            </a:xfrm>
            <a:custGeom>
              <a:avLst/>
              <a:gdLst/>
              <a:ahLst/>
              <a:cxnLst/>
              <a:rect l="l" t="t" r="r" b="b"/>
              <a:pathLst>
                <a:path w="19183" h="35003" extrusionOk="0">
                  <a:moveTo>
                    <a:pt x="440" y="1"/>
                  </a:moveTo>
                  <a:cubicBezTo>
                    <a:pt x="225" y="1"/>
                    <a:pt x="0" y="237"/>
                    <a:pt x="142" y="473"/>
                  </a:cubicBezTo>
                  <a:cubicBezTo>
                    <a:pt x="5479" y="9179"/>
                    <a:pt x="10249" y="18185"/>
                    <a:pt x="15152" y="27125"/>
                  </a:cubicBezTo>
                  <a:cubicBezTo>
                    <a:pt x="16453" y="29560"/>
                    <a:pt x="17888" y="32062"/>
                    <a:pt x="18521" y="34797"/>
                  </a:cubicBezTo>
                  <a:cubicBezTo>
                    <a:pt x="18561" y="34941"/>
                    <a:pt x="18677" y="35003"/>
                    <a:pt x="18797" y="35003"/>
                  </a:cubicBezTo>
                  <a:cubicBezTo>
                    <a:pt x="18984" y="35003"/>
                    <a:pt x="19183" y="34854"/>
                    <a:pt x="19122" y="34630"/>
                  </a:cubicBezTo>
                  <a:cubicBezTo>
                    <a:pt x="18588" y="32262"/>
                    <a:pt x="17454" y="30060"/>
                    <a:pt x="16320" y="27959"/>
                  </a:cubicBezTo>
                  <a:cubicBezTo>
                    <a:pt x="15086" y="25724"/>
                    <a:pt x="13851" y="23456"/>
                    <a:pt x="12617" y="21221"/>
                  </a:cubicBezTo>
                  <a:cubicBezTo>
                    <a:pt x="10149" y="16684"/>
                    <a:pt x="7680" y="12148"/>
                    <a:pt x="5112" y="7678"/>
                  </a:cubicBezTo>
                  <a:cubicBezTo>
                    <a:pt x="3677" y="5143"/>
                    <a:pt x="2210" y="2641"/>
                    <a:pt x="675" y="139"/>
                  </a:cubicBezTo>
                  <a:cubicBezTo>
                    <a:pt x="617" y="41"/>
                    <a:pt x="529" y="1"/>
                    <a:pt x="44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0"/>
            <p:cNvSpPr/>
            <p:nvPr/>
          </p:nvSpPr>
          <p:spPr>
            <a:xfrm>
              <a:off x="2751551" y="5149132"/>
              <a:ext cx="166174" cy="158565"/>
            </a:xfrm>
            <a:custGeom>
              <a:avLst/>
              <a:gdLst/>
              <a:ahLst/>
              <a:cxnLst/>
              <a:rect l="l" t="t" r="r" b="b"/>
              <a:pathLst>
                <a:path w="5547" h="5293" extrusionOk="0">
                  <a:moveTo>
                    <a:pt x="5251" y="1"/>
                  </a:moveTo>
                  <a:cubicBezTo>
                    <a:pt x="5096" y="1"/>
                    <a:pt x="4930" y="101"/>
                    <a:pt x="4913" y="301"/>
                  </a:cubicBezTo>
                  <a:cubicBezTo>
                    <a:pt x="4779" y="1569"/>
                    <a:pt x="4980" y="2936"/>
                    <a:pt x="4446" y="4137"/>
                  </a:cubicBezTo>
                  <a:cubicBezTo>
                    <a:pt x="4379" y="4304"/>
                    <a:pt x="4279" y="4504"/>
                    <a:pt x="4179" y="4604"/>
                  </a:cubicBezTo>
                  <a:cubicBezTo>
                    <a:pt x="4179" y="4637"/>
                    <a:pt x="4146" y="4637"/>
                    <a:pt x="4179" y="4637"/>
                  </a:cubicBezTo>
                  <a:cubicBezTo>
                    <a:pt x="4157" y="4649"/>
                    <a:pt x="4146" y="4652"/>
                    <a:pt x="4141" y="4652"/>
                  </a:cubicBezTo>
                  <a:cubicBezTo>
                    <a:pt x="4131" y="4652"/>
                    <a:pt x="4146" y="4637"/>
                    <a:pt x="4146" y="4637"/>
                  </a:cubicBezTo>
                  <a:lnTo>
                    <a:pt x="4146" y="4637"/>
                  </a:lnTo>
                  <a:cubicBezTo>
                    <a:pt x="4123" y="4649"/>
                    <a:pt x="4116" y="4652"/>
                    <a:pt x="4115" y="4652"/>
                  </a:cubicBezTo>
                  <a:cubicBezTo>
                    <a:pt x="4112" y="4652"/>
                    <a:pt x="4135" y="4637"/>
                    <a:pt x="4112" y="4637"/>
                  </a:cubicBezTo>
                  <a:cubicBezTo>
                    <a:pt x="4095" y="4637"/>
                    <a:pt x="4089" y="4640"/>
                    <a:pt x="4088" y="4642"/>
                  </a:cubicBezTo>
                  <a:lnTo>
                    <a:pt x="4088" y="4642"/>
                  </a:lnTo>
                  <a:cubicBezTo>
                    <a:pt x="4086" y="4641"/>
                    <a:pt x="4083" y="4639"/>
                    <a:pt x="4079" y="4637"/>
                  </a:cubicBezTo>
                  <a:cubicBezTo>
                    <a:pt x="3712" y="4537"/>
                    <a:pt x="3312" y="4204"/>
                    <a:pt x="2945" y="4004"/>
                  </a:cubicBezTo>
                  <a:cubicBezTo>
                    <a:pt x="2545" y="3803"/>
                    <a:pt x="2144" y="3637"/>
                    <a:pt x="1744" y="3437"/>
                  </a:cubicBezTo>
                  <a:cubicBezTo>
                    <a:pt x="1377" y="3203"/>
                    <a:pt x="977" y="2970"/>
                    <a:pt x="610" y="2736"/>
                  </a:cubicBezTo>
                  <a:cubicBezTo>
                    <a:pt x="546" y="2696"/>
                    <a:pt x="485" y="2678"/>
                    <a:pt x="428" y="2678"/>
                  </a:cubicBezTo>
                  <a:cubicBezTo>
                    <a:pt x="158" y="2678"/>
                    <a:pt x="0" y="3077"/>
                    <a:pt x="276" y="3270"/>
                  </a:cubicBezTo>
                  <a:cubicBezTo>
                    <a:pt x="1010" y="3737"/>
                    <a:pt x="1777" y="4137"/>
                    <a:pt x="2578" y="4537"/>
                  </a:cubicBezTo>
                  <a:cubicBezTo>
                    <a:pt x="3012" y="4737"/>
                    <a:pt x="3412" y="5138"/>
                    <a:pt x="3912" y="5271"/>
                  </a:cubicBezTo>
                  <a:cubicBezTo>
                    <a:pt x="3975" y="5286"/>
                    <a:pt x="4034" y="5292"/>
                    <a:pt x="4091" y="5292"/>
                  </a:cubicBezTo>
                  <a:cubicBezTo>
                    <a:pt x="4430" y="5292"/>
                    <a:pt x="4675" y="5052"/>
                    <a:pt x="4846" y="4737"/>
                  </a:cubicBezTo>
                  <a:cubicBezTo>
                    <a:pt x="5180" y="4137"/>
                    <a:pt x="5313" y="3503"/>
                    <a:pt x="5380" y="2803"/>
                  </a:cubicBezTo>
                  <a:cubicBezTo>
                    <a:pt x="5480" y="1969"/>
                    <a:pt x="5447" y="1135"/>
                    <a:pt x="5513" y="301"/>
                  </a:cubicBezTo>
                  <a:cubicBezTo>
                    <a:pt x="5547" y="101"/>
                    <a:pt x="5405" y="1"/>
                    <a:pt x="525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0"/>
            <p:cNvSpPr/>
            <p:nvPr/>
          </p:nvSpPr>
          <p:spPr>
            <a:xfrm>
              <a:off x="2622654" y="4908320"/>
              <a:ext cx="229145" cy="228066"/>
            </a:xfrm>
            <a:custGeom>
              <a:avLst/>
              <a:gdLst/>
              <a:ahLst/>
              <a:cxnLst/>
              <a:rect l="l" t="t" r="r" b="b"/>
              <a:pathLst>
                <a:path w="7649" h="7613" extrusionOk="0">
                  <a:moveTo>
                    <a:pt x="7352" y="1"/>
                  </a:moveTo>
                  <a:cubicBezTo>
                    <a:pt x="7198" y="1"/>
                    <a:pt x="7031" y="101"/>
                    <a:pt x="7014" y="301"/>
                  </a:cubicBezTo>
                  <a:cubicBezTo>
                    <a:pt x="6759" y="2532"/>
                    <a:pt x="6352" y="4703"/>
                    <a:pt x="5909" y="6900"/>
                  </a:cubicBezTo>
                  <a:lnTo>
                    <a:pt x="5909" y="6900"/>
                  </a:lnTo>
                  <a:cubicBezTo>
                    <a:pt x="4040" y="6238"/>
                    <a:pt x="2158" y="5306"/>
                    <a:pt x="576" y="4104"/>
                  </a:cubicBezTo>
                  <a:cubicBezTo>
                    <a:pt x="524" y="4063"/>
                    <a:pt x="472" y="4046"/>
                    <a:pt x="421" y="4046"/>
                  </a:cubicBezTo>
                  <a:cubicBezTo>
                    <a:pt x="181" y="4046"/>
                    <a:pt x="0" y="4444"/>
                    <a:pt x="276" y="4637"/>
                  </a:cubicBezTo>
                  <a:cubicBezTo>
                    <a:pt x="1977" y="5938"/>
                    <a:pt x="4046" y="6906"/>
                    <a:pt x="6047" y="7606"/>
                  </a:cubicBezTo>
                  <a:cubicBezTo>
                    <a:pt x="6069" y="7610"/>
                    <a:pt x="6091" y="7613"/>
                    <a:pt x="6113" y="7613"/>
                  </a:cubicBezTo>
                  <a:cubicBezTo>
                    <a:pt x="6263" y="7613"/>
                    <a:pt x="6418" y="7518"/>
                    <a:pt x="6447" y="7373"/>
                  </a:cubicBezTo>
                  <a:cubicBezTo>
                    <a:pt x="6948" y="5038"/>
                    <a:pt x="7381" y="2669"/>
                    <a:pt x="7615" y="301"/>
                  </a:cubicBezTo>
                  <a:cubicBezTo>
                    <a:pt x="7648" y="101"/>
                    <a:pt x="7506" y="1"/>
                    <a:pt x="7352"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0"/>
            <p:cNvSpPr/>
            <p:nvPr/>
          </p:nvSpPr>
          <p:spPr>
            <a:xfrm>
              <a:off x="2527695" y="4691503"/>
              <a:ext cx="257155" cy="325788"/>
            </a:xfrm>
            <a:custGeom>
              <a:avLst/>
              <a:gdLst/>
              <a:ahLst/>
              <a:cxnLst/>
              <a:rect l="l" t="t" r="r" b="b"/>
              <a:pathLst>
                <a:path w="8584" h="10875" extrusionOk="0">
                  <a:moveTo>
                    <a:pt x="8279" y="0"/>
                  </a:moveTo>
                  <a:cubicBezTo>
                    <a:pt x="8125" y="0"/>
                    <a:pt x="7966" y="100"/>
                    <a:pt x="7949" y="300"/>
                  </a:cubicBezTo>
                  <a:cubicBezTo>
                    <a:pt x="7822" y="3576"/>
                    <a:pt x="6907" y="6790"/>
                    <a:pt x="6908" y="10089"/>
                  </a:cubicBezTo>
                  <a:lnTo>
                    <a:pt x="6908" y="10089"/>
                  </a:lnTo>
                  <a:cubicBezTo>
                    <a:pt x="4786" y="9126"/>
                    <a:pt x="2597" y="8349"/>
                    <a:pt x="611" y="7139"/>
                  </a:cubicBezTo>
                  <a:cubicBezTo>
                    <a:pt x="560" y="7108"/>
                    <a:pt x="508" y="7094"/>
                    <a:pt x="460" y="7094"/>
                  </a:cubicBezTo>
                  <a:cubicBezTo>
                    <a:pt x="191" y="7094"/>
                    <a:pt x="0" y="7503"/>
                    <a:pt x="311" y="7672"/>
                  </a:cubicBezTo>
                  <a:cubicBezTo>
                    <a:pt x="2445" y="8973"/>
                    <a:pt x="4814" y="9774"/>
                    <a:pt x="7049" y="10841"/>
                  </a:cubicBezTo>
                  <a:cubicBezTo>
                    <a:pt x="7095" y="10864"/>
                    <a:pt x="7146" y="10875"/>
                    <a:pt x="7197" y="10875"/>
                  </a:cubicBezTo>
                  <a:cubicBezTo>
                    <a:pt x="7369" y="10875"/>
                    <a:pt x="7541" y="10754"/>
                    <a:pt x="7516" y="10574"/>
                  </a:cubicBezTo>
                  <a:cubicBezTo>
                    <a:pt x="7449" y="7105"/>
                    <a:pt x="8450" y="3736"/>
                    <a:pt x="8583" y="300"/>
                  </a:cubicBezTo>
                  <a:cubicBezTo>
                    <a:pt x="8583" y="100"/>
                    <a:pt x="8433" y="0"/>
                    <a:pt x="827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0"/>
            <p:cNvSpPr/>
            <p:nvPr/>
          </p:nvSpPr>
          <p:spPr>
            <a:xfrm>
              <a:off x="2544440" y="4684493"/>
              <a:ext cx="132472" cy="171836"/>
            </a:xfrm>
            <a:custGeom>
              <a:avLst/>
              <a:gdLst/>
              <a:ahLst/>
              <a:cxnLst/>
              <a:rect l="l" t="t" r="r" b="b"/>
              <a:pathLst>
                <a:path w="4422" h="5736" extrusionOk="0">
                  <a:moveTo>
                    <a:pt x="4105" y="1"/>
                  </a:moveTo>
                  <a:cubicBezTo>
                    <a:pt x="3946" y="1"/>
                    <a:pt x="3788" y="101"/>
                    <a:pt x="3788" y="301"/>
                  </a:cubicBezTo>
                  <a:cubicBezTo>
                    <a:pt x="3788" y="1876"/>
                    <a:pt x="3588" y="3423"/>
                    <a:pt x="3373" y="4967"/>
                  </a:cubicBezTo>
                  <a:lnTo>
                    <a:pt x="3373" y="4967"/>
                  </a:lnTo>
                  <a:cubicBezTo>
                    <a:pt x="2458" y="4500"/>
                    <a:pt x="1580" y="3943"/>
                    <a:pt x="652" y="3537"/>
                  </a:cubicBezTo>
                  <a:cubicBezTo>
                    <a:pt x="604" y="3514"/>
                    <a:pt x="556" y="3505"/>
                    <a:pt x="510" y="3505"/>
                  </a:cubicBezTo>
                  <a:cubicBezTo>
                    <a:pt x="209" y="3505"/>
                    <a:pt x="0" y="3926"/>
                    <a:pt x="319" y="4070"/>
                  </a:cubicBezTo>
                  <a:cubicBezTo>
                    <a:pt x="1386" y="4571"/>
                    <a:pt x="2387" y="5238"/>
                    <a:pt x="3454" y="5705"/>
                  </a:cubicBezTo>
                  <a:cubicBezTo>
                    <a:pt x="3503" y="5724"/>
                    <a:pt x="3560" y="5735"/>
                    <a:pt x="3617" y="5735"/>
                  </a:cubicBezTo>
                  <a:cubicBezTo>
                    <a:pt x="3757" y="5735"/>
                    <a:pt x="3898" y="5670"/>
                    <a:pt x="3921" y="5505"/>
                  </a:cubicBezTo>
                  <a:cubicBezTo>
                    <a:pt x="4188" y="3803"/>
                    <a:pt x="4388" y="2069"/>
                    <a:pt x="4422" y="301"/>
                  </a:cubicBezTo>
                  <a:cubicBezTo>
                    <a:pt x="4422" y="101"/>
                    <a:pt x="4263" y="1"/>
                    <a:pt x="410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20"/>
            <p:cNvSpPr/>
            <p:nvPr/>
          </p:nvSpPr>
          <p:spPr>
            <a:xfrm>
              <a:off x="2414165" y="4499638"/>
              <a:ext cx="169829" cy="203411"/>
            </a:xfrm>
            <a:custGeom>
              <a:avLst/>
              <a:gdLst/>
              <a:ahLst/>
              <a:cxnLst/>
              <a:rect l="l" t="t" r="r" b="b"/>
              <a:pathLst>
                <a:path w="5669" h="6790" extrusionOk="0">
                  <a:moveTo>
                    <a:pt x="5160" y="1"/>
                  </a:moveTo>
                  <a:cubicBezTo>
                    <a:pt x="5001" y="1"/>
                    <a:pt x="4851" y="101"/>
                    <a:pt x="4868" y="301"/>
                  </a:cubicBezTo>
                  <a:cubicBezTo>
                    <a:pt x="4993" y="2184"/>
                    <a:pt x="5030" y="4186"/>
                    <a:pt x="4617" y="6055"/>
                  </a:cubicBezTo>
                  <a:lnTo>
                    <a:pt x="4617" y="6055"/>
                  </a:lnTo>
                  <a:cubicBezTo>
                    <a:pt x="3266" y="5514"/>
                    <a:pt x="1838" y="5098"/>
                    <a:pt x="498" y="4537"/>
                  </a:cubicBezTo>
                  <a:cubicBezTo>
                    <a:pt x="462" y="4524"/>
                    <a:pt x="427" y="4518"/>
                    <a:pt x="395" y="4518"/>
                  </a:cubicBezTo>
                  <a:cubicBezTo>
                    <a:pt x="103" y="4518"/>
                    <a:pt x="1" y="5017"/>
                    <a:pt x="331" y="5138"/>
                  </a:cubicBezTo>
                  <a:cubicBezTo>
                    <a:pt x="1766" y="5738"/>
                    <a:pt x="3300" y="6172"/>
                    <a:pt x="4734" y="6772"/>
                  </a:cubicBezTo>
                  <a:cubicBezTo>
                    <a:pt x="4765" y="6784"/>
                    <a:pt x="4797" y="6790"/>
                    <a:pt x="4828" y="6790"/>
                  </a:cubicBezTo>
                  <a:cubicBezTo>
                    <a:pt x="4969" y="6790"/>
                    <a:pt x="5107" y="6681"/>
                    <a:pt x="5135" y="6572"/>
                  </a:cubicBezTo>
                  <a:cubicBezTo>
                    <a:pt x="5668" y="4537"/>
                    <a:pt x="5635" y="2369"/>
                    <a:pt x="5502" y="301"/>
                  </a:cubicBezTo>
                  <a:cubicBezTo>
                    <a:pt x="5485" y="101"/>
                    <a:pt x="5318" y="1"/>
                    <a:pt x="51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0"/>
            <p:cNvSpPr/>
            <p:nvPr/>
          </p:nvSpPr>
          <p:spPr>
            <a:xfrm>
              <a:off x="2387774" y="4436702"/>
              <a:ext cx="121268" cy="140920"/>
            </a:xfrm>
            <a:custGeom>
              <a:avLst/>
              <a:gdLst/>
              <a:ahLst/>
              <a:cxnLst/>
              <a:rect l="l" t="t" r="r" b="b"/>
              <a:pathLst>
                <a:path w="4048" h="4704" extrusionOk="0">
                  <a:moveTo>
                    <a:pt x="3731" y="0"/>
                  </a:moveTo>
                  <a:cubicBezTo>
                    <a:pt x="3572" y="0"/>
                    <a:pt x="3414" y="100"/>
                    <a:pt x="3414" y="300"/>
                  </a:cubicBezTo>
                  <a:cubicBezTo>
                    <a:pt x="3414" y="1554"/>
                    <a:pt x="3443" y="2807"/>
                    <a:pt x="3253" y="4061"/>
                  </a:cubicBezTo>
                  <a:lnTo>
                    <a:pt x="3253" y="4061"/>
                  </a:lnTo>
                  <a:cubicBezTo>
                    <a:pt x="2335" y="4000"/>
                    <a:pt x="1404" y="3626"/>
                    <a:pt x="612" y="3169"/>
                  </a:cubicBezTo>
                  <a:cubicBezTo>
                    <a:pt x="561" y="3138"/>
                    <a:pt x="510" y="3125"/>
                    <a:pt x="461" y="3125"/>
                  </a:cubicBezTo>
                  <a:cubicBezTo>
                    <a:pt x="193" y="3125"/>
                    <a:pt x="1" y="3538"/>
                    <a:pt x="312" y="3736"/>
                  </a:cubicBezTo>
                  <a:cubicBezTo>
                    <a:pt x="1246" y="4270"/>
                    <a:pt x="2380" y="4670"/>
                    <a:pt x="3514" y="4703"/>
                  </a:cubicBezTo>
                  <a:cubicBezTo>
                    <a:pt x="3614" y="4703"/>
                    <a:pt x="3781" y="4603"/>
                    <a:pt x="3814" y="4470"/>
                  </a:cubicBezTo>
                  <a:cubicBezTo>
                    <a:pt x="4048" y="3102"/>
                    <a:pt x="4048" y="1701"/>
                    <a:pt x="4048" y="300"/>
                  </a:cubicBezTo>
                  <a:cubicBezTo>
                    <a:pt x="4048" y="100"/>
                    <a:pt x="3889" y="0"/>
                    <a:pt x="373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0"/>
            <p:cNvSpPr/>
            <p:nvPr/>
          </p:nvSpPr>
          <p:spPr>
            <a:xfrm>
              <a:off x="2915677" y="4698483"/>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0"/>
            <p:cNvSpPr/>
            <p:nvPr/>
          </p:nvSpPr>
          <p:spPr>
            <a:xfrm>
              <a:off x="2880719" y="4656515"/>
              <a:ext cx="34002" cy="26003"/>
            </a:xfrm>
            <a:custGeom>
              <a:avLst/>
              <a:gdLst/>
              <a:ahLst/>
              <a:cxnLst/>
              <a:rect l="l" t="t" r="r" b="b"/>
              <a:pathLst>
                <a:path w="1135" h="868"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0"/>
            <p:cNvSpPr/>
            <p:nvPr/>
          </p:nvSpPr>
          <p:spPr>
            <a:xfrm>
              <a:off x="2866730" y="4715467"/>
              <a:ext cx="34002" cy="26033"/>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0"/>
            <p:cNvSpPr/>
            <p:nvPr/>
          </p:nvSpPr>
          <p:spPr>
            <a:xfrm>
              <a:off x="2392088" y="4963289"/>
              <a:ext cx="34002" cy="26003"/>
            </a:xfrm>
            <a:custGeom>
              <a:avLst/>
              <a:gdLst/>
              <a:ahLst/>
              <a:cxnLst/>
              <a:rect l="l" t="t" r="r" b="b"/>
              <a:pathLst>
                <a:path w="1135"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0"/>
            <p:cNvSpPr/>
            <p:nvPr/>
          </p:nvSpPr>
          <p:spPr>
            <a:xfrm>
              <a:off x="2402093" y="4907332"/>
              <a:ext cx="34002" cy="26003"/>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0"/>
            <p:cNvSpPr/>
            <p:nvPr/>
          </p:nvSpPr>
          <p:spPr>
            <a:xfrm>
              <a:off x="2458049" y="4949299"/>
              <a:ext cx="34002" cy="26003"/>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0"/>
            <p:cNvSpPr/>
            <p:nvPr/>
          </p:nvSpPr>
          <p:spPr>
            <a:xfrm>
              <a:off x="2541984" y="4390721"/>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0"/>
            <p:cNvSpPr/>
            <p:nvPr/>
          </p:nvSpPr>
          <p:spPr>
            <a:xfrm>
              <a:off x="2504001" y="4373736"/>
              <a:ext cx="33013" cy="26003"/>
            </a:xfrm>
            <a:custGeom>
              <a:avLst/>
              <a:gdLst/>
              <a:ahLst/>
              <a:cxnLst/>
              <a:rect l="l" t="t" r="r" b="b"/>
              <a:pathLst>
                <a:path w="1102" h="868" extrusionOk="0">
                  <a:moveTo>
                    <a:pt x="535" y="1"/>
                  </a:moveTo>
                  <a:cubicBezTo>
                    <a:pt x="1" y="1"/>
                    <a:pt x="1" y="868"/>
                    <a:pt x="535" y="868"/>
                  </a:cubicBezTo>
                  <a:cubicBezTo>
                    <a:pt x="1102" y="868"/>
                    <a:pt x="1102" y="1"/>
                    <a:pt x="53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0"/>
            <p:cNvSpPr/>
            <p:nvPr/>
          </p:nvSpPr>
          <p:spPr>
            <a:xfrm>
              <a:off x="2357130" y="4586569"/>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0"/>
            <p:cNvSpPr/>
            <p:nvPr/>
          </p:nvSpPr>
          <p:spPr>
            <a:xfrm>
              <a:off x="2357130" y="4621557"/>
              <a:ext cx="34002" cy="26003"/>
            </a:xfrm>
            <a:custGeom>
              <a:avLst/>
              <a:gdLst/>
              <a:ahLst/>
              <a:cxnLst/>
              <a:rect l="l" t="t" r="r" b="b"/>
              <a:pathLst>
                <a:path w="1135" h="868" extrusionOk="0">
                  <a:moveTo>
                    <a:pt x="567" y="0"/>
                  </a:moveTo>
                  <a:cubicBezTo>
                    <a:pt x="0" y="0"/>
                    <a:pt x="0" y="867"/>
                    <a:pt x="567" y="867"/>
                  </a:cubicBezTo>
                  <a:cubicBezTo>
                    <a:pt x="1134" y="867"/>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0"/>
            <p:cNvSpPr/>
            <p:nvPr/>
          </p:nvSpPr>
          <p:spPr>
            <a:xfrm>
              <a:off x="2880719" y="5026225"/>
              <a:ext cx="34002" cy="26033"/>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0"/>
            <p:cNvSpPr/>
            <p:nvPr/>
          </p:nvSpPr>
          <p:spPr>
            <a:xfrm>
              <a:off x="2677861" y="5183102"/>
              <a:ext cx="34032" cy="27022"/>
            </a:xfrm>
            <a:custGeom>
              <a:avLst/>
              <a:gdLst/>
              <a:ahLst/>
              <a:cxnLst/>
              <a:rect l="l" t="t" r="r" b="b"/>
              <a:pathLst>
                <a:path w="1136" h="902" extrusionOk="0">
                  <a:moveTo>
                    <a:pt x="568" y="1"/>
                  </a:moveTo>
                  <a:cubicBezTo>
                    <a:pt x="1" y="1"/>
                    <a:pt x="1" y="902"/>
                    <a:pt x="568" y="902"/>
                  </a:cubicBezTo>
                  <a:cubicBezTo>
                    <a:pt x="1135" y="902"/>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0"/>
            <p:cNvSpPr/>
            <p:nvPr/>
          </p:nvSpPr>
          <p:spPr>
            <a:xfrm>
              <a:off x="2562953" y="4876358"/>
              <a:ext cx="34032" cy="26003"/>
            </a:xfrm>
            <a:custGeom>
              <a:avLst/>
              <a:gdLst/>
              <a:ahLst/>
              <a:cxnLst/>
              <a:rect l="l" t="t" r="r" b="b"/>
              <a:pathLst>
                <a:path w="1136"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0"/>
            <p:cNvSpPr/>
            <p:nvPr/>
          </p:nvSpPr>
          <p:spPr>
            <a:xfrm>
              <a:off x="2824762" y="4851375"/>
              <a:ext cx="34002" cy="26992"/>
            </a:xfrm>
            <a:custGeom>
              <a:avLst/>
              <a:gdLst/>
              <a:ahLst/>
              <a:cxnLst/>
              <a:rect l="l" t="t" r="r" b="b"/>
              <a:pathLst>
                <a:path w="1135" h="901" extrusionOk="0">
                  <a:moveTo>
                    <a:pt x="568" y="0"/>
                  </a:moveTo>
                  <a:cubicBezTo>
                    <a:pt x="0" y="0"/>
                    <a:pt x="0" y="901"/>
                    <a:pt x="568" y="901"/>
                  </a:cubicBezTo>
                  <a:cubicBezTo>
                    <a:pt x="1135" y="901"/>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9" name="Google Shape;5689;p20"/>
          <p:cNvGrpSpPr/>
          <p:nvPr/>
        </p:nvGrpSpPr>
        <p:grpSpPr>
          <a:xfrm rot="7057695">
            <a:off x="-197888" y="4686469"/>
            <a:ext cx="872880" cy="391702"/>
            <a:chOff x="8502760" y="3542528"/>
            <a:chExt cx="711519" cy="319269"/>
          </a:xfrm>
        </p:grpSpPr>
        <p:sp>
          <p:nvSpPr>
            <p:cNvPr id="5690" name="Google Shape;5690;p20"/>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20"/>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0"/>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0"/>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0"/>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0"/>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0"/>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0"/>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0"/>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9" name="Google Shape;5699;p20"/>
          <p:cNvGrpSpPr/>
          <p:nvPr/>
        </p:nvGrpSpPr>
        <p:grpSpPr>
          <a:xfrm flipH="1">
            <a:off x="35964" y="-144577"/>
            <a:ext cx="809979" cy="830659"/>
            <a:chOff x="7973149" y="-201092"/>
            <a:chExt cx="1116750" cy="1145263"/>
          </a:xfrm>
        </p:grpSpPr>
        <p:sp>
          <p:nvSpPr>
            <p:cNvPr id="5700" name="Google Shape;5700;p20"/>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0"/>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0"/>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0"/>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0"/>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0"/>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0"/>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0"/>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0"/>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0"/>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0"/>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0"/>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20"/>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20"/>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20"/>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20"/>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20"/>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20"/>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20"/>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20"/>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20"/>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20"/>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20"/>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20"/>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20"/>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20"/>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20"/>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20"/>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20"/>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20"/>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20"/>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20"/>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20"/>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20"/>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20"/>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20"/>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20"/>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20"/>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20"/>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20"/>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20"/>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20"/>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20"/>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20"/>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20"/>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20"/>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20"/>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20"/>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20"/>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20"/>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20"/>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20"/>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20"/>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20"/>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20"/>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20"/>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20"/>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20"/>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20"/>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20"/>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20"/>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1" name="Google Shape;5761;p20"/>
          <p:cNvGrpSpPr/>
          <p:nvPr/>
        </p:nvGrpSpPr>
        <p:grpSpPr>
          <a:xfrm rot="5400000" flipH="1">
            <a:off x="1460642" y="69155"/>
            <a:ext cx="117436" cy="105833"/>
            <a:chOff x="7737341" y="1046941"/>
            <a:chExt cx="161913" cy="145916"/>
          </a:xfrm>
        </p:grpSpPr>
        <p:sp>
          <p:nvSpPr>
            <p:cNvPr id="5762" name="Google Shape;5762;p20"/>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20"/>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20"/>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5" name="Google Shape;5765;p20"/>
          <p:cNvGrpSpPr/>
          <p:nvPr/>
        </p:nvGrpSpPr>
        <p:grpSpPr>
          <a:xfrm>
            <a:off x="309338" y="-112607"/>
            <a:ext cx="687043" cy="689217"/>
            <a:chOff x="-566600" y="186057"/>
            <a:chExt cx="1240151" cy="1244074"/>
          </a:xfrm>
        </p:grpSpPr>
        <p:sp>
          <p:nvSpPr>
            <p:cNvPr id="5766" name="Google Shape;5766;p20"/>
            <p:cNvSpPr/>
            <p:nvPr/>
          </p:nvSpPr>
          <p:spPr>
            <a:xfrm>
              <a:off x="-566600" y="204000"/>
              <a:ext cx="1240151" cy="1226131"/>
            </a:xfrm>
            <a:custGeom>
              <a:avLst/>
              <a:gdLst/>
              <a:ahLst/>
              <a:cxnLst/>
              <a:rect l="l" t="t" r="r" b="b"/>
              <a:pathLst>
                <a:path w="41397" h="40929" extrusionOk="0">
                  <a:moveTo>
                    <a:pt x="7689" y="1"/>
                  </a:moveTo>
                  <a:cubicBezTo>
                    <a:pt x="7309" y="1"/>
                    <a:pt x="6925" y="11"/>
                    <a:pt x="6538" y="32"/>
                  </a:cubicBezTo>
                  <a:cubicBezTo>
                    <a:pt x="0" y="25317"/>
                    <a:pt x="37661" y="39661"/>
                    <a:pt x="41397" y="40928"/>
                  </a:cubicBezTo>
                  <a:lnTo>
                    <a:pt x="41397" y="40928"/>
                  </a:lnTo>
                  <a:cubicBezTo>
                    <a:pt x="40084" y="36336"/>
                    <a:pt x="30191" y="1"/>
                    <a:pt x="7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20"/>
            <p:cNvSpPr/>
            <p:nvPr/>
          </p:nvSpPr>
          <p:spPr>
            <a:xfrm>
              <a:off x="-400378" y="186057"/>
              <a:ext cx="958430" cy="1103125"/>
            </a:xfrm>
            <a:custGeom>
              <a:avLst/>
              <a:gdLst/>
              <a:ahLst/>
              <a:cxnLst/>
              <a:rect l="l" t="t" r="r" b="b"/>
              <a:pathLst>
                <a:path w="31993" h="36823" extrusionOk="0">
                  <a:moveTo>
                    <a:pt x="506" y="1"/>
                  </a:moveTo>
                  <a:cubicBezTo>
                    <a:pt x="248" y="1"/>
                    <a:pt x="0" y="194"/>
                    <a:pt x="122" y="498"/>
                  </a:cubicBezTo>
                  <a:cubicBezTo>
                    <a:pt x="1056" y="2733"/>
                    <a:pt x="3324" y="4134"/>
                    <a:pt x="5126" y="5668"/>
                  </a:cubicBezTo>
                  <a:cubicBezTo>
                    <a:pt x="7394" y="7603"/>
                    <a:pt x="9062" y="10205"/>
                    <a:pt x="10863" y="12573"/>
                  </a:cubicBezTo>
                  <a:cubicBezTo>
                    <a:pt x="14899" y="17877"/>
                    <a:pt x="19069" y="23147"/>
                    <a:pt x="23439" y="28184"/>
                  </a:cubicBezTo>
                  <a:cubicBezTo>
                    <a:pt x="25940" y="31086"/>
                    <a:pt x="28476" y="33922"/>
                    <a:pt x="31111" y="36690"/>
                  </a:cubicBezTo>
                  <a:cubicBezTo>
                    <a:pt x="31197" y="36784"/>
                    <a:pt x="31295" y="36823"/>
                    <a:pt x="31391" y="36823"/>
                  </a:cubicBezTo>
                  <a:cubicBezTo>
                    <a:pt x="31706" y="36823"/>
                    <a:pt x="31992" y="36405"/>
                    <a:pt x="31711" y="36123"/>
                  </a:cubicBezTo>
                  <a:cubicBezTo>
                    <a:pt x="27108" y="31287"/>
                    <a:pt x="22772" y="26216"/>
                    <a:pt x="18569" y="21046"/>
                  </a:cubicBezTo>
                  <a:cubicBezTo>
                    <a:pt x="16467" y="18444"/>
                    <a:pt x="14399" y="15809"/>
                    <a:pt x="12364" y="13140"/>
                  </a:cubicBezTo>
                  <a:cubicBezTo>
                    <a:pt x="11430" y="11939"/>
                    <a:pt x="10529" y="10739"/>
                    <a:pt x="9595" y="9504"/>
                  </a:cubicBezTo>
                  <a:cubicBezTo>
                    <a:pt x="8695" y="8303"/>
                    <a:pt x="7761" y="7036"/>
                    <a:pt x="6693" y="5968"/>
                  </a:cubicBezTo>
                  <a:cubicBezTo>
                    <a:pt x="5726" y="5001"/>
                    <a:pt x="4592" y="4167"/>
                    <a:pt x="3558" y="3300"/>
                  </a:cubicBezTo>
                  <a:cubicBezTo>
                    <a:pt x="2557" y="2466"/>
                    <a:pt x="1456" y="1499"/>
                    <a:pt x="923" y="264"/>
                  </a:cubicBezTo>
                  <a:cubicBezTo>
                    <a:pt x="844" y="81"/>
                    <a:pt x="673" y="1"/>
                    <a:pt x="50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20"/>
            <p:cNvSpPr/>
            <p:nvPr/>
          </p:nvSpPr>
          <p:spPr>
            <a:xfrm>
              <a:off x="359679" y="1074115"/>
              <a:ext cx="149698" cy="162190"/>
            </a:xfrm>
            <a:custGeom>
              <a:avLst/>
              <a:gdLst/>
              <a:ahLst/>
              <a:cxnLst/>
              <a:rect l="l" t="t" r="r" b="b"/>
              <a:pathLst>
                <a:path w="4997" h="5414" extrusionOk="0">
                  <a:moveTo>
                    <a:pt x="2262" y="0"/>
                  </a:moveTo>
                  <a:cubicBezTo>
                    <a:pt x="1613" y="0"/>
                    <a:pt x="963" y="65"/>
                    <a:pt x="334" y="173"/>
                  </a:cubicBezTo>
                  <a:cubicBezTo>
                    <a:pt x="100" y="206"/>
                    <a:pt x="0" y="473"/>
                    <a:pt x="34" y="673"/>
                  </a:cubicBezTo>
                  <a:cubicBezTo>
                    <a:pt x="267" y="2108"/>
                    <a:pt x="367" y="3575"/>
                    <a:pt x="267" y="5010"/>
                  </a:cubicBezTo>
                  <a:cubicBezTo>
                    <a:pt x="234" y="5243"/>
                    <a:pt x="467" y="5410"/>
                    <a:pt x="668" y="5410"/>
                  </a:cubicBezTo>
                  <a:cubicBezTo>
                    <a:pt x="687" y="5412"/>
                    <a:pt x="706" y="5414"/>
                    <a:pt x="724" y="5414"/>
                  </a:cubicBezTo>
                  <a:cubicBezTo>
                    <a:pt x="954" y="5414"/>
                    <a:pt x="1070" y="5226"/>
                    <a:pt x="1101" y="5010"/>
                  </a:cubicBezTo>
                  <a:cubicBezTo>
                    <a:pt x="1191" y="3658"/>
                    <a:pt x="1119" y="2279"/>
                    <a:pt x="909" y="922"/>
                  </a:cubicBezTo>
                  <a:lnTo>
                    <a:pt x="909" y="922"/>
                  </a:lnTo>
                  <a:cubicBezTo>
                    <a:pt x="1351" y="861"/>
                    <a:pt x="1807" y="826"/>
                    <a:pt x="2265" y="826"/>
                  </a:cubicBezTo>
                  <a:cubicBezTo>
                    <a:pt x="2955" y="826"/>
                    <a:pt x="3649" y="907"/>
                    <a:pt x="4303" y="1107"/>
                  </a:cubicBezTo>
                  <a:cubicBezTo>
                    <a:pt x="4342" y="1117"/>
                    <a:pt x="4378" y="1122"/>
                    <a:pt x="4413" y="1122"/>
                  </a:cubicBezTo>
                  <a:cubicBezTo>
                    <a:pt x="4835" y="1122"/>
                    <a:pt x="4997" y="429"/>
                    <a:pt x="4504" y="306"/>
                  </a:cubicBezTo>
                  <a:cubicBezTo>
                    <a:pt x="3783" y="90"/>
                    <a:pt x="3023" y="0"/>
                    <a:pt x="2262"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20"/>
            <p:cNvSpPr/>
            <p:nvPr/>
          </p:nvSpPr>
          <p:spPr>
            <a:xfrm>
              <a:off x="236353" y="959656"/>
              <a:ext cx="203202" cy="189661"/>
            </a:xfrm>
            <a:custGeom>
              <a:avLst/>
              <a:gdLst/>
              <a:ahLst/>
              <a:cxnLst/>
              <a:rect l="l" t="t" r="r" b="b"/>
              <a:pathLst>
                <a:path w="6783" h="6331" extrusionOk="0">
                  <a:moveTo>
                    <a:pt x="3286" y="1"/>
                  </a:moveTo>
                  <a:cubicBezTo>
                    <a:pt x="2548" y="1"/>
                    <a:pt x="1812" y="24"/>
                    <a:pt x="1082" y="24"/>
                  </a:cubicBezTo>
                  <a:cubicBezTo>
                    <a:pt x="815" y="24"/>
                    <a:pt x="682" y="191"/>
                    <a:pt x="648" y="425"/>
                  </a:cubicBezTo>
                  <a:cubicBezTo>
                    <a:pt x="448" y="2226"/>
                    <a:pt x="548" y="4061"/>
                    <a:pt x="81" y="5795"/>
                  </a:cubicBezTo>
                  <a:cubicBezTo>
                    <a:pt x="0" y="6118"/>
                    <a:pt x="261" y="6331"/>
                    <a:pt x="510" y="6331"/>
                  </a:cubicBezTo>
                  <a:cubicBezTo>
                    <a:pt x="672" y="6331"/>
                    <a:pt x="829" y="6240"/>
                    <a:pt x="882" y="6029"/>
                  </a:cubicBezTo>
                  <a:cubicBezTo>
                    <a:pt x="1313" y="4335"/>
                    <a:pt x="1261" y="2585"/>
                    <a:pt x="1434" y="856"/>
                  </a:cubicBezTo>
                  <a:lnTo>
                    <a:pt x="1434" y="856"/>
                  </a:lnTo>
                  <a:cubicBezTo>
                    <a:pt x="2059" y="851"/>
                    <a:pt x="2689" y="832"/>
                    <a:pt x="3317" y="832"/>
                  </a:cubicBezTo>
                  <a:cubicBezTo>
                    <a:pt x="4249" y="832"/>
                    <a:pt x="5177" y="873"/>
                    <a:pt x="6085" y="1058"/>
                  </a:cubicBezTo>
                  <a:cubicBezTo>
                    <a:pt x="6125" y="1068"/>
                    <a:pt x="6162" y="1073"/>
                    <a:pt x="6198" y="1073"/>
                  </a:cubicBezTo>
                  <a:cubicBezTo>
                    <a:pt x="6645" y="1073"/>
                    <a:pt x="6782" y="351"/>
                    <a:pt x="6319" y="258"/>
                  </a:cubicBezTo>
                  <a:cubicBezTo>
                    <a:pt x="5315" y="45"/>
                    <a:pt x="4299" y="1"/>
                    <a:pt x="328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20"/>
            <p:cNvSpPr/>
            <p:nvPr/>
          </p:nvSpPr>
          <p:spPr>
            <a:xfrm>
              <a:off x="102362" y="806493"/>
              <a:ext cx="241368" cy="254848"/>
            </a:xfrm>
            <a:custGeom>
              <a:avLst/>
              <a:gdLst/>
              <a:ahLst/>
              <a:cxnLst/>
              <a:rect l="l" t="t" r="r" b="b"/>
              <a:pathLst>
                <a:path w="8057" h="8507" extrusionOk="0">
                  <a:moveTo>
                    <a:pt x="7523" y="0"/>
                  </a:moveTo>
                  <a:cubicBezTo>
                    <a:pt x="5421" y="0"/>
                    <a:pt x="3320" y="134"/>
                    <a:pt x="1252" y="501"/>
                  </a:cubicBezTo>
                  <a:cubicBezTo>
                    <a:pt x="1052" y="534"/>
                    <a:pt x="952" y="701"/>
                    <a:pt x="952" y="901"/>
                  </a:cubicBezTo>
                  <a:cubicBezTo>
                    <a:pt x="685" y="3303"/>
                    <a:pt x="18" y="5671"/>
                    <a:pt x="18" y="8106"/>
                  </a:cubicBezTo>
                  <a:cubicBezTo>
                    <a:pt x="1" y="8373"/>
                    <a:pt x="201" y="8506"/>
                    <a:pt x="405" y="8506"/>
                  </a:cubicBezTo>
                  <a:cubicBezTo>
                    <a:pt x="610" y="8506"/>
                    <a:pt x="818" y="8373"/>
                    <a:pt x="818" y="8106"/>
                  </a:cubicBezTo>
                  <a:cubicBezTo>
                    <a:pt x="850" y="5791"/>
                    <a:pt x="1455" y="3535"/>
                    <a:pt x="1715" y="1255"/>
                  </a:cubicBezTo>
                  <a:lnTo>
                    <a:pt x="1715" y="1255"/>
                  </a:lnTo>
                  <a:cubicBezTo>
                    <a:pt x="3631" y="926"/>
                    <a:pt x="5577" y="834"/>
                    <a:pt x="7523" y="834"/>
                  </a:cubicBezTo>
                  <a:cubicBezTo>
                    <a:pt x="8057" y="834"/>
                    <a:pt x="8057" y="0"/>
                    <a:pt x="7523"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20"/>
            <p:cNvSpPr/>
            <p:nvPr/>
          </p:nvSpPr>
          <p:spPr>
            <a:xfrm>
              <a:off x="-43999" y="621638"/>
              <a:ext cx="282829" cy="296819"/>
            </a:xfrm>
            <a:custGeom>
              <a:avLst/>
              <a:gdLst/>
              <a:ahLst/>
              <a:cxnLst/>
              <a:rect l="l" t="t" r="r" b="b"/>
              <a:pathLst>
                <a:path w="9441" h="9908" extrusionOk="0">
                  <a:moveTo>
                    <a:pt x="8906" y="0"/>
                  </a:moveTo>
                  <a:cubicBezTo>
                    <a:pt x="6405" y="0"/>
                    <a:pt x="3936" y="234"/>
                    <a:pt x="1468" y="334"/>
                  </a:cubicBezTo>
                  <a:cubicBezTo>
                    <a:pt x="1301" y="367"/>
                    <a:pt x="1068" y="467"/>
                    <a:pt x="1068" y="667"/>
                  </a:cubicBezTo>
                  <a:cubicBezTo>
                    <a:pt x="567" y="3569"/>
                    <a:pt x="0" y="6538"/>
                    <a:pt x="100" y="9507"/>
                  </a:cubicBezTo>
                  <a:cubicBezTo>
                    <a:pt x="117" y="9774"/>
                    <a:pt x="334" y="9907"/>
                    <a:pt x="542" y="9907"/>
                  </a:cubicBezTo>
                  <a:cubicBezTo>
                    <a:pt x="751" y="9907"/>
                    <a:pt x="951" y="9774"/>
                    <a:pt x="934" y="9507"/>
                  </a:cubicBezTo>
                  <a:cubicBezTo>
                    <a:pt x="837" y="6701"/>
                    <a:pt x="1333" y="3926"/>
                    <a:pt x="1818" y="1153"/>
                  </a:cubicBezTo>
                  <a:lnTo>
                    <a:pt x="1818" y="1153"/>
                  </a:lnTo>
                  <a:cubicBezTo>
                    <a:pt x="4173" y="1046"/>
                    <a:pt x="6555" y="834"/>
                    <a:pt x="8906" y="834"/>
                  </a:cubicBezTo>
                  <a:cubicBezTo>
                    <a:pt x="9440" y="834"/>
                    <a:pt x="9440" y="0"/>
                    <a:pt x="8906"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20"/>
            <p:cNvSpPr/>
            <p:nvPr/>
          </p:nvSpPr>
          <p:spPr>
            <a:xfrm>
              <a:off x="-193896" y="415126"/>
              <a:ext cx="286783" cy="363444"/>
            </a:xfrm>
            <a:custGeom>
              <a:avLst/>
              <a:gdLst/>
              <a:ahLst/>
              <a:cxnLst/>
              <a:rect l="l" t="t" r="r" b="b"/>
              <a:pathLst>
                <a:path w="9573" h="12132" extrusionOk="0">
                  <a:moveTo>
                    <a:pt x="1719" y="0"/>
                  </a:moveTo>
                  <a:cubicBezTo>
                    <a:pt x="1514" y="0"/>
                    <a:pt x="1308" y="7"/>
                    <a:pt x="1101" y="23"/>
                  </a:cubicBezTo>
                  <a:cubicBezTo>
                    <a:pt x="868" y="23"/>
                    <a:pt x="668" y="189"/>
                    <a:pt x="668" y="423"/>
                  </a:cubicBezTo>
                  <a:cubicBezTo>
                    <a:pt x="534" y="4192"/>
                    <a:pt x="1" y="7962"/>
                    <a:pt x="201" y="11731"/>
                  </a:cubicBezTo>
                  <a:cubicBezTo>
                    <a:pt x="217" y="11998"/>
                    <a:pt x="434" y="12131"/>
                    <a:pt x="643" y="12131"/>
                  </a:cubicBezTo>
                  <a:cubicBezTo>
                    <a:pt x="851" y="12131"/>
                    <a:pt x="1051" y="11998"/>
                    <a:pt x="1035" y="11731"/>
                  </a:cubicBezTo>
                  <a:cubicBezTo>
                    <a:pt x="842" y="8100"/>
                    <a:pt x="1361" y="4468"/>
                    <a:pt x="1489" y="837"/>
                  </a:cubicBezTo>
                  <a:lnTo>
                    <a:pt x="1489" y="837"/>
                  </a:lnTo>
                  <a:cubicBezTo>
                    <a:pt x="1566" y="835"/>
                    <a:pt x="1643" y="834"/>
                    <a:pt x="1719" y="834"/>
                  </a:cubicBezTo>
                  <a:cubicBezTo>
                    <a:pt x="3963" y="834"/>
                    <a:pt x="6146" y="1680"/>
                    <a:pt x="8389" y="1680"/>
                  </a:cubicBezTo>
                  <a:cubicBezTo>
                    <a:pt x="8594" y="1680"/>
                    <a:pt x="8800" y="1673"/>
                    <a:pt x="9007" y="1657"/>
                  </a:cubicBezTo>
                  <a:cubicBezTo>
                    <a:pt x="9530" y="1624"/>
                    <a:pt x="9573" y="822"/>
                    <a:pt x="9040" y="822"/>
                  </a:cubicBezTo>
                  <a:cubicBezTo>
                    <a:pt x="9029" y="822"/>
                    <a:pt x="9018" y="823"/>
                    <a:pt x="9007" y="823"/>
                  </a:cubicBezTo>
                  <a:cubicBezTo>
                    <a:pt x="8800" y="839"/>
                    <a:pt x="8594" y="846"/>
                    <a:pt x="8389" y="846"/>
                  </a:cubicBezTo>
                  <a:cubicBezTo>
                    <a:pt x="6146" y="846"/>
                    <a:pt x="3963" y="0"/>
                    <a:pt x="1719"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20"/>
            <p:cNvSpPr/>
            <p:nvPr/>
          </p:nvSpPr>
          <p:spPr>
            <a:xfrm>
              <a:off x="174824" y="717556"/>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20"/>
            <p:cNvSpPr/>
            <p:nvPr/>
          </p:nvSpPr>
          <p:spPr>
            <a:xfrm>
              <a:off x="205798" y="668609"/>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20"/>
            <p:cNvSpPr/>
            <p:nvPr/>
          </p:nvSpPr>
          <p:spPr>
            <a:xfrm>
              <a:off x="233776" y="710576"/>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20"/>
            <p:cNvSpPr/>
            <p:nvPr/>
          </p:nvSpPr>
          <p:spPr>
            <a:xfrm>
              <a:off x="142832" y="1088284"/>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20"/>
            <p:cNvSpPr/>
            <p:nvPr/>
          </p:nvSpPr>
          <p:spPr>
            <a:xfrm>
              <a:off x="167815" y="1028313"/>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20"/>
            <p:cNvSpPr/>
            <p:nvPr/>
          </p:nvSpPr>
          <p:spPr>
            <a:xfrm>
              <a:off x="195793" y="1088284"/>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20"/>
            <p:cNvSpPr/>
            <p:nvPr/>
          </p:nvSpPr>
          <p:spPr>
            <a:xfrm>
              <a:off x="565502" y="1228176"/>
              <a:ext cx="27022" cy="21000"/>
            </a:xfrm>
            <a:custGeom>
              <a:avLst/>
              <a:gdLst/>
              <a:ahLst/>
              <a:cxnLst/>
              <a:rect l="l" t="t" r="r" b="b"/>
              <a:pathLst>
                <a:path w="902" h="701" extrusionOk="0">
                  <a:moveTo>
                    <a:pt x="468" y="0"/>
                  </a:moveTo>
                  <a:cubicBezTo>
                    <a:pt x="1" y="0"/>
                    <a:pt x="1" y="701"/>
                    <a:pt x="468" y="701"/>
                  </a:cubicBezTo>
                  <a:cubicBezTo>
                    <a:pt x="902" y="667"/>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20"/>
            <p:cNvSpPr/>
            <p:nvPr/>
          </p:nvSpPr>
          <p:spPr>
            <a:xfrm>
              <a:off x="583505" y="1283114"/>
              <a:ext cx="27022" cy="21030"/>
            </a:xfrm>
            <a:custGeom>
              <a:avLst/>
              <a:gdLst/>
              <a:ahLst/>
              <a:cxnLst/>
              <a:rect l="l" t="t" r="r" b="b"/>
              <a:pathLst>
                <a:path w="902"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20"/>
            <p:cNvSpPr/>
            <p:nvPr/>
          </p:nvSpPr>
          <p:spPr>
            <a:xfrm>
              <a:off x="20944" y="550674"/>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20"/>
            <p:cNvSpPr/>
            <p:nvPr/>
          </p:nvSpPr>
          <p:spPr>
            <a:xfrm>
              <a:off x="37928" y="504722"/>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20"/>
            <p:cNvSpPr/>
            <p:nvPr/>
          </p:nvSpPr>
          <p:spPr>
            <a:xfrm>
              <a:off x="72886" y="539680"/>
              <a:ext cx="27022" cy="21030"/>
            </a:xfrm>
            <a:custGeom>
              <a:avLst/>
              <a:gdLst/>
              <a:ahLst/>
              <a:cxnLst/>
              <a:rect l="l" t="t" r="r" b="b"/>
              <a:pathLst>
                <a:path w="902" h="702" extrusionOk="0">
                  <a:moveTo>
                    <a:pt x="468" y="1"/>
                  </a:moveTo>
                  <a:cubicBezTo>
                    <a:pt x="1" y="1"/>
                    <a:pt x="1" y="701"/>
                    <a:pt x="468" y="701"/>
                  </a:cubicBezTo>
                  <a:cubicBezTo>
                    <a:pt x="902" y="701"/>
                    <a:pt x="902"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20"/>
            <p:cNvSpPr/>
            <p:nvPr/>
          </p:nvSpPr>
          <p:spPr>
            <a:xfrm>
              <a:off x="-313807" y="536685"/>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20"/>
            <p:cNvSpPr/>
            <p:nvPr/>
          </p:nvSpPr>
          <p:spPr>
            <a:xfrm>
              <a:off x="-289813" y="469735"/>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20"/>
            <p:cNvSpPr/>
            <p:nvPr/>
          </p:nvSpPr>
          <p:spPr>
            <a:xfrm>
              <a:off x="-247845" y="522696"/>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20"/>
            <p:cNvSpPr/>
            <p:nvPr/>
          </p:nvSpPr>
          <p:spPr>
            <a:xfrm>
              <a:off x="-56011" y="340836"/>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20"/>
            <p:cNvSpPr/>
            <p:nvPr/>
          </p:nvSpPr>
          <p:spPr>
            <a:xfrm>
              <a:off x="-10030" y="329843"/>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20"/>
            <p:cNvSpPr/>
            <p:nvPr/>
          </p:nvSpPr>
          <p:spPr>
            <a:xfrm>
              <a:off x="-70001" y="69356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20"/>
            <p:cNvSpPr/>
            <p:nvPr/>
          </p:nvSpPr>
          <p:spPr>
            <a:xfrm>
              <a:off x="258759" y="864457"/>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20"/>
            <p:cNvSpPr/>
            <p:nvPr/>
          </p:nvSpPr>
          <p:spPr>
            <a:xfrm>
              <a:off x="37928" y="896420"/>
              <a:ext cx="27022" cy="21000"/>
            </a:xfrm>
            <a:custGeom>
              <a:avLst/>
              <a:gdLst/>
              <a:ahLst/>
              <a:cxnLst/>
              <a:rect l="l" t="t" r="r" b="b"/>
              <a:pathLst>
                <a:path w="902" h="701" extrusionOk="0">
                  <a:moveTo>
                    <a:pt x="467" y="0"/>
                  </a:moveTo>
                  <a:cubicBezTo>
                    <a:pt x="0" y="0"/>
                    <a:pt x="0" y="701"/>
                    <a:pt x="467" y="701"/>
                  </a:cubicBezTo>
                  <a:cubicBezTo>
                    <a:pt x="901" y="668"/>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20"/>
            <p:cNvSpPr/>
            <p:nvPr/>
          </p:nvSpPr>
          <p:spPr>
            <a:xfrm>
              <a:off x="460598" y="1014324"/>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3" name="Google Shape;5793;p20"/>
          <p:cNvGrpSpPr/>
          <p:nvPr/>
        </p:nvGrpSpPr>
        <p:grpSpPr>
          <a:xfrm>
            <a:off x="752783" y="-139208"/>
            <a:ext cx="499188" cy="482707"/>
            <a:chOff x="-168381" y="-168706"/>
            <a:chExt cx="901061" cy="871312"/>
          </a:xfrm>
        </p:grpSpPr>
        <p:sp>
          <p:nvSpPr>
            <p:cNvPr id="5794" name="Google Shape;5794;p20"/>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D5914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20"/>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20"/>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20"/>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20"/>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20"/>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20"/>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20"/>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20"/>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20"/>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20"/>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20"/>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20"/>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20"/>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20"/>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20"/>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20"/>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20"/>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20"/>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3" name="Google Shape;5813;p20"/>
          <p:cNvGrpSpPr/>
          <p:nvPr/>
        </p:nvGrpSpPr>
        <p:grpSpPr>
          <a:xfrm flipH="1">
            <a:off x="1680118" y="-121094"/>
            <a:ext cx="397610" cy="555774"/>
            <a:chOff x="1897495" y="-461400"/>
            <a:chExt cx="815443" cy="1139815"/>
          </a:xfrm>
        </p:grpSpPr>
        <p:sp>
          <p:nvSpPr>
            <p:cNvPr id="5814" name="Google Shape;5814;p20"/>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20"/>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20"/>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20"/>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20"/>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20"/>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20"/>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20"/>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20"/>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20"/>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20"/>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20"/>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20"/>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20"/>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20"/>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20"/>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20"/>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20"/>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20"/>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20"/>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20"/>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20"/>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6" name="Google Shape;5836;p20"/>
          <p:cNvGrpSpPr/>
          <p:nvPr/>
        </p:nvGrpSpPr>
        <p:grpSpPr>
          <a:xfrm flipH="1">
            <a:off x="8607871" y="-11082"/>
            <a:ext cx="519193" cy="813144"/>
            <a:chOff x="1897495" y="-461400"/>
            <a:chExt cx="815443" cy="1139815"/>
          </a:xfrm>
        </p:grpSpPr>
        <p:sp>
          <p:nvSpPr>
            <p:cNvPr id="5837" name="Google Shape;5837;p20"/>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20"/>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20"/>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20"/>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20"/>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20"/>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20"/>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20"/>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20"/>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20"/>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20"/>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20"/>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20"/>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20"/>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20"/>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20"/>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20"/>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20"/>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20"/>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20"/>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20"/>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20"/>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9" name="Google Shape;5859;p20"/>
          <p:cNvGrpSpPr/>
          <p:nvPr/>
        </p:nvGrpSpPr>
        <p:grpSpPr>
          <a:xfrm flipH="1">
            <a:off x="8398282" y="907609"/>
            <a:ext cx="880479" cy="667378"/>
            <a:chOff x="-320607" y="2105391"/>
            <a:chExt cx="1152762" cy="873760"/>
          </a:xfrm>
        </p:grpSpPr>
        <p:sp>
          <p:nvSpPr>
            <p:cNvPr id="5860" name="Google Shape;5860;p20"/>
            <p:cNvSpPr/>
            <p:nvPr/>
          </p:nvSpPr>
          <p:spPr>
            <a:xfrm>
              <a:off x="545521" y="2184503"/>
              <a:ext cx="286633" cy="151345"/>
            </a:xfrm>
            <a:custGeom>
              <a:avLst/>
              <a:gdLst/>
              <a:ahLst/>
              <a:cxnLst/>
              <a:rect l="l" t="t" r="r" b="b"/>
              <a:pathLst>
                <a:path w="9568" h="5052" extrusionOk="0">
                  <a:moveTo>
                    <a:pt x="6776" y="1"/>
                  </a:moveTo>
                  <a:cubicBezTo>
                    <a:pt x="4318" y="1"/>
                    <a:pt x="683" y="3064"/>
                    <a:pt x="1" y="4735"/>
                  </a:cubicBezTo>
                  <a:cubicBezTo>
                    <a:pt x="55" y="4732"/>
                    <a:pt x="114" y="4731"/>
                    <a:pt x="177" y="4731"/>
                  </a:cubicBezTo>
                  <a:cubicBezTo>
                    <a:pt x="1185" y="4731"/>
                    <a:pt x="3165" y="5051"/>
                    <a:pt x="4998" y="5051"/>
                  </a:cubicBezTo>
                  <a:cubicBezTo>
                    <a:pt x="7409" y="5051"/>
                    <a:pt x="9568" y="4497"/>
                    <a:pt x="8941" y="1933"/>
                  </a:cubicBezTo>
                  <a:cubicBezTo>
                    <a:pt x="8626" y="536"/>
                    <a:pt x="7804" y="1"/>
                    <a:pt x="6776"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20"/>
            <p:cNvSpPr/>
            <p:nvPr/>
          </p:nvSpPr>
          <p:spPr>
            <a:xfrm>
              <a:off x="400687" y="2105391"/>
              <a:ext cx="173873" cy="225969"/>
            </a:xfrm>
            <a:custGeom>
              <a:avLst/>
              <a:gdLst/>
              <a:ahLst/>
              <a:cxnLst/>
              <a:rect l="l" t="t" r="r" b="b"/>
              <a:pathLst>
                <a:path w="5804" h="7543" extrusionOk="0">
                  <a:moveTo>
                    <a:pt x="3381" y="0"/>
                  </a:moveTo>
                  <a:cubicBezTo>
                    <a:pt x="1" y="0"/>
                    <a:pt x="1181" y="5468"/>
                    <a:pt x="2134" y="7276"/>
                  </a:cubicBezTo>
                  <a:lnTo>
                    <a:pt x="2234" y="7542"/>
                  </a:lnTo>
                  <a:cubicBezTo>
                    <a:pt x="3201" y="6308"/>
                    <a:pt x="4335" y="5541"/>
                    <a:pt x="4836" y="4040"/>
                  </a:cubicBezTo>
                  <a:cubicBezTo>
                    <a:pt x="5470" y="2539"/>
                    <a:pt x="5803" y="104"/>
                    <a:pt x="3535" y="4"/>
                  </a:cubicBezTo>
                  <a:cubicBezTo>
                    <a:pt x="3483" y="1"/>
                    <a:pt x="3431" y="0"/>
                    <a:pt x="338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20"/>
            <p:cNvSpPr/>
            <p:nvPr/>
          </p:nvSpPr>
          <p:spPr>
            <a:xfrm>
              <a:off x="409644" y="2504068"/>
              <a:ext cx="345769" cy="163238"/>
            </a:xfrm>
            <a:custGeom>
              <a:avLst/>
              <a:gdLst/>
              <a:ahLst/>
              <a:cxnLst/>
              <a:rect l="l" t="t" r="r" b="b"/>
              <a:pathLst>
                <a:path w="11542" h="5449" extrusionOk="0">
                  <a:moveTo>
                    <a:pt x="9124" y="0"/>
                  </a:moveTo>
                  <a:cubicBezTo>
                    <a:pt x="7189" y="0"/>
                    <a:pt x="5562" y="1863"/>
                    <a:pt x="3936" y="2806"/>
                  </a:cubicBezTo>
                  <a:cubicBezTo>
                    <a:pt x="2635" y="3573"/>
                    <a:pt x="1401" y="3774"/>
                    <a:pt x="0" y="4207"/>
                  </a:cubicBezTo>
                  <a:lnTo>
                    <a:pt x="100" y="4374"/>
                  </a:lnTo>
                  <a:cubicBezTo>
                    <a:pt x="718" y="5248"/>
                    <a:pt x="2663" y="5449"/>
                    <a:pt x="4134" y="5449"/>
                  </a:cubicBezTo>
                  <a:cubicBezTo>
                    <a:pt x="4570" y="5449"/>
                    <a:pt x="4965" y="5431"/>
                    <a:pt x="5271" y="5408"/>
                  </a:cubicBezTo>
                  <a:cubicBezTo>
                    <a:pt x="7105" y="5341"/>
                    <a:pt x="8840" y="5241"/>
                    <a:pt x="10241" y="3840"/>
                  </a:cubicBezTo>
                  <a:cubicBezTo>
                    <a:pt x="11542" y="2539"/>
                    <a:pt x="11475" y="71"/>
                    <a:pt x="9274" y="4"/>
                  </a:cubicBezTo>
                  <a:cubicBezTo>
                    <a:pt x="9223" y="2"/>
                    <a:pt x="9173" y="0"/>
                    <a:pt x="9124"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20"/>
            <p:cNvSpPr/>
            <p:nvPr/>
          </p:nvSpPr>
          <p:spPr>
            <a:xfrm>
              <a:off x="43560" y="2378345"/>
              <a:ext cx="154281" cy="295740"/>
            </a:xfrm>
            <a:custGeom>
              <a:avLst/>
              <a:gdLst/>
              <a:ahLst/>
              <a:cxnLst/>
              <a:rect l="l" t="t" r="r" b="b"/>
              <a:pathLst>
                <a:path w="5150" h="9872" extrusionOk="0">
                  <a:moveTo>
                    <a:pt x="3240" y="1"/>
                  </a:moveTo>
                  <a:cubicBezTo>
                    <a:pt x="2587" y="1"/>
                    <a:pt x="1888" y="407"/>
                    <a:pt x="1380" y="1299"/>
                  </a:cubicBezTo>
                  <a:cubicBezTo>
                    <a:pt x="0" y="3731"/>
                    <a:pt x="497" y="8072"/>
                    <a:pt x="2840" y="9732"/>
                  </a:cubicBezTo>
                  <a:lnTo>
                    <a:pt x="2840" y="9732"/>
                  </a:lnTo>
                  <a:cubicBezTo>
                    <a:pt x="2961" y="9390"/>
                    <a:pt x="3159" y="8597"/>
                    <a:pt x="3215" y="8204"/>
                  </a:cubicBezTo>
                  <a:cubicBezTo>
                    <a:pt x="3915" y="6203"/>
                    <a:pt x="5150" y="4468"/>
                    <a:pt x="5049" y="2266"/>
                  </a:cubicBezTo>
                  <a:cubicBezTo>
                    <a:pt x="5010" y="833"/>
                    <a:pt x="4173" y="1"/>
                    <a:pt x="3240" y="1"/>
                  </a:cubicBezTo>
                  <a:close/>
                  <a:moveTo>
                    <a:pt x="2840" y="9732"/>
                  </a:moveTo>
                  <a:cubicBezTo>
                    <a:pt x="2817" y="9797"/>
                    <a:pt x="2797" y="9845"/>
                    <a:pt x="2781" y="9872"/>
                  </a:cubicBezTo>
                  <a:lnTo>
                    <a:pt x="2948" y="9805"/>
                  </a:lnTo>
                  <a:cubicBezTo>
                    <a:pt x="2912" y="9781"/>
                    <a:pt x="2876" y="9757"/>
                    <a:pt x="2840" y="9732"/>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20"/>
            <p:cNvSpPr/>
            <p:nvPr/>
          </p:nvSpPr>
          <p:spPr>
            <a:xfrm>
              <a:off x="-320607" y="2252322"/>
              <a:ext cx="1065079" cy="726829"/>
            </a:xfrm>
            <a:custGeom>
              <a:avLst/>
              <a:gdLst/>
              <a:ahLst/>
              <a:cxnLst/>
              <a:rect l="l" t="t" r="r" b="b"/>
              <a:pathLst>
                <a:path w="35553" h="24262" extrusionOk="0">
                  <a:moveTo>
                    <a:pt x="35184" y="1"/>
                  </a:moveTo>
                  <a:cubicBezTo>
                    <a:pt x="35174" y="1"/>
                    <a:pt x="35163" y="1"/>
                    <a:pt x="35153" y="2"/>
                  </a:cubicBezTo>
                  <a:cubicBezTo>
                    <a:pt x="32217" y="202"/>
                    <a:pt x="29549" y="1370"/>
                    <a:pt x="27247" y="3204"/>
                  </a:cubicBezTo>
                  <a:cubicBezTo>
                    <a:pt x="24945" y="5072"/>
                    <a:pt x="23111" y="7441"/>
                    <a:pt x="21376" y="9843"/>
                  </a:cubicBezTo>
                  <a:cubicBezTo>
                    <a:pt x="19642" y="12311"/>
                    <a:pt x="18007" y="14880"/>
                    <a:pt x="16139" y="17248"/>
                  </a:cubicBezTo>
                  <a:cubicBezTo>
                    <a:pt x="14471" y="19383"/>
                    <a:pt x="12570" y="21418"/>
                    <a:pt x="10135" y="22618"/>
                  </a:cubicBezTo>
                  <a:cubicBezTo>
                    <a:pt x="8695" y="23323"/>
                    <a:pt x="7175" y="23623"/>
                    <a:pt x="5642" y="23623"/>
                  </a:cubicBezTo>
                  <a:cubicBezTo>
                    <a:pt x="3908" y="23623"/>
                    <a:pt x="2159" y="23238"/>
                    <a:pt x="495" y="22618"/>
                  </a:cubicBezTo>
                  <a:cubicBezTo>
                    <a:pt x="458" y="22605"/>
                    <a:pt x="424" y="22599"/>
                    <a:pt x="392" y="22599"/>
                  </a:cubicBezTo>
                  <a:cubicBezTo>
                    <a:pt x="100" y="22599"/>
                    <a:pt x="0" y="23099"/>
                    <a:pt x="361" y="23219"/>
                  </a:cubicBezTo>
                  <a:cubicBezTo>
                    <a:pt x="2066" y="23861"/>
                    <a:pt x="3867" y="24261"/>
                    <a:pt x="5663" y="24261"/>
                  </a:cubicBezTo>
                  <a:cubicBezTo>
                    <a:pt x="6854" y="24261"/>
                    <a:pt x="8043" y="24085"/>
                    <a:pt x="9201" y="23686"/>
                  </a:cubicBezTo>
                  <a:cubicBezTo>
                    <a:pt x="11736" y="22785"/>
                    <a:pt x="13804" y="20984"/>
                    <a:pt x="15539" y="18982"/>
                  </a:cubicBezTo>
                  <a:cubicBezTo>
                    <a:pt x="19475" y="14446"/>
                    <a:pt x="22077" y="8875"/>
                    <a:pt x="26446" y="4739"/>
                  </a:cubicBezTo>
                  <a:cubicBezTo>
                    <a:pt x="28881" y="2471"/>
                    <a:pt x="31817" y="869"/>
                    <a:pt x="35153" y="603"/>
                  </a:cubicBezTo>
                  <a:cubicBezTo>
                    <a:pt x="35542" y="570"/>
                    <a:pt x="35553" y="1"/>
                    <a:pt x="3518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20"/>
            <p:cNvSpPr/>
            <p:nvPr/>
          </p:nvSpPr>
          <p:spPr>
            <a:xfrm>
              <a:off x="104879" y="2424356"/>
              <a:ext cx="79058" cy="353708"/>
            </a:xfrm>
            <a:custGeom>
              <a:avLst/>
              <a:gdLst/>
              <a:ahLst/>
              <a:cxnLst/>
              <a:rect l="l" t="t" r="r" b="b"/>
              <a:pathLst>
                <a:path w="2639" h="11807" extrusionOk="0">
                  <a:moveTo>
                    <a:pt x="1108" y="1"/>
                  </a:moveTo>
                  <a:cubicBezTo>
                    <a:pt x="982" y="1"/>
                    <a:pt x="854" y="70"/>
                    <a:pt x="801" y="230"/>
                  </a:cubicBezTo>
                  <a:cubicBezTo>
                    <a:pt x="134" y="2098"/>
                    <a:pt x="0" y="4233"/>
                    <a:pt x="167" y="6201"/>
                  </a:cubicBezTo>
                  <a:cubicBezTo>
                    <a:pt x="334" y="8102"/>
                    <a:pt x="734" y="10204"/>
                    <a:pt x="2002" y="11705"/>
                  </a:cubicBezTo>
                  <a:cubicBezTo>
                    <a:pt x="2065" y="11776"/>
                    <a:pt x="2138" y="11806"/>
                    <a:pt x="2209" y="11806"/>
                  </a:cubicBezTo>
                  <a:cubicBezTo>
                    <a:pt x="2435" y="11806"/>
                    <a:pt x="2639" y="11500"/>
                    <a:pt x="2435" y="11271"/>
                  </a:cubicBezTo>
                  <a:cubicBezTo>
                    <a:pt x="1235" y="9837"/>
                    <a:pt x="901" y="7736"/>
                    <a:pt x="768" y="5901"/>
                  </a:cubicBezTo>
                  <a:cubicBezTo>
                    <a:pt x="667" y="4066"/>
                    <a:pt x="768" y="2132"/>
                    <a:pt x="1401" y="397"/>
                  </a:cubicBezTo>
                  <a:cubicBezTo>
                    <a:pt x="1481" y="157"/>
                    <a:pt x="1297" y="1"/>
                    <a:pt x="110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20"/>
            <p:cNvSpPr/>
            <p:nvPr/>
          </p:nvSpPr>
          <p:spPr>
            <a:xfrm>
              <a:off x="277062" y="2568202"/>
              <a:ext cx="405355" cy="74504"/>
            </a:xfrm>
            <a:custGeom>
              <a:avLst/>
              <a:gdLst/>
              <a:ahLst/>
              <a:cxnLst/>
              <a:rect l="l" t="t" r="r" b="b"/>
              <a:pathLst>
                <a:path w="13531" h="2487" extrusionOk="0">
                  <a:moveTo>
                    <a:pt x="13082" y="1"/>
                  </a:moveTo>
                  <a:cubicBezTo>
                    <a:pt x="13010" y="1"/>
                    <a:pt x="12934" y="30"/>
                    <a:pt x="12866" y="98"/>
                  </a:cubicBezTo>
                  <a:cubicBezTo>
                    <a:pt x="11298" y="1499"/>
                    <a:pt x="8763" y="1733"/>
                    <a:pt x="6761" y="1833"/>
                  </a:cubicBezTo>
                  <a:cubicBezTo>
                    <a:pt x="6316" y="1855"/>
                    <a:pt x="5858" y="1869"/>
                    <a:pt x="5395" y="1869"/>
                  </a:cubicBezTo>
                  <a:cubicBezTo>
                    <a:pt x="3737" y="1869"/>
                    <a:pt x="2002" y="1691"/>
                    <a:pt x="490" y="1066"/>
                  </a:cubicBezTo>
                  <a:cubicBezTo>
                    <a:pt x="446" y="1046"/>
                    <a:pt x="405" y="1037"/>
                    <a:pt x="367" y="1037"/>
                  </a:cubicBezTo>
                  <a:cubicBezTo>
                    <a:pt x="91" y="1037"/>
                    <a:pt x="0" y="1519"/>
                    <a:pt x="323" y="1666"/>
                  </a:cubicBezTo>
                  <a:cubicBezTo>
                    <a:pt x="1881" y="2294"/>
                    <a:pt x="3665" y="2487"/>
                    <a:pt x="5392" y="2487"/>
                  </a:cubicBezTo>
                  <a:cubicBezTo>
                    <a:pt x="5958" y="2487"/>
                    <a:pt x="6518" y="2466"/>
                    <a:pt x="7061" y="2433"/>
                  </a:cubicBezTo>
                  <a:cubicBezTo>
                    <a:pt x="9163" y="2333"/>
                    <a:pt x="11665" y="2000"/>
                    <a:pt x="13299" y="532"/>
                  </a:cubicBezTo>
                  <a:cubicBezTo>
                    <a:pt x="13531" y="326"/>
                    <a:pt x="13326" y="1"/>
                    <a:pt x="130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20"/>
            <p:cNvSpPr/>
            <p:nvPr/>
          </p:nvSpPr>
          <p:spPr>
            <a:xfrm>
              <a:off x="455596" y="2167309"/>
              <a:ext cx="63929" cy="225011"/>
            </a:xfrm>
            <a:custGeom>
              <a:avLst/>
              <a:gdLst/>
              <a:ahLst/>
              <a:cxnLst/>
              <a:rect l="l" t="t" r="r" b="b"/>
              <a:pathLst>
                <a:path w="2134" h="7511" extrusionOk="0">
                  <a:moveTo>
                    <a:pt x="1691" y="0"/>
                  </a:moveTo>
                  <a:cubicBezTo>
                    <a:pt x="1598" y="0"/>
                    <a:pt x="1503" y="41"/>
                    <a:pt x="1435" y="138"/>
                  </a:cubicBezTo>
                  <a:cubicBezTo>
                    <a:pt x="101" y="2206"/>
                    <a:pt x="1" y="4842"/>
                    <a:pt x="1" y="7210"/>
                  </a:cubicBezTo>
                  <a:cubicBezTo>
                    <a:pt x="1" y="7410"/>
                    <a:pt x="159" y="7510"/>
                    <a:pt x="318" y="7510"/>
                  </a:cubicBezTo>
                  <a:cubicBezTo>
                    <a:pt x="476" y="7510"/>
                    <a:pt x="634" y="7410"/>
                    <a:pt x="634" y="7210"/>
                  </a:cubicBezTo>
                  <a:cubicBezTo>
                    <a:pt x="634" y="4942"/>
                    <a:pt x="701" y="2440"/>
                    <a:pt x="1969" y="472"/>
                  </a:cubicBezTo>
                  <a:cubicBezTo>
                    <a:pt x="2134" y="236"/>
                    <a:pt x="1915" y="0"/>
                    <a:pt x="16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20"/>
            <p:cNvSpPr/>
            <p:nvPr/>
          </p:nvSpPr>
          <p:spPr>
            <a:xfrm>
              <a:off x="729387" y="2208408"/>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20"/>
            <p:cNvSpPr/>
            <p:nvPr/>
          </p:nvSpPr>
          <p:spPr>
            <a:xfrm>
              <a:off x="752363" y="2250375"/>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20"/>
            <p:cNvSpPr/>
            <p:nvPr/>
          </p:nvSpPr>
          <p:spPr>
            <a:xfrm>
              <a:off x="770366" y="2210415"/>
              <a:ext cx="28010" cy="21000"/>
            </a:xfrm>
            <a:custGeom>
              <a:avLst/>
              <a:gdLst/>
              <a:ahLst/>
              <a:cxnLst/>
              <a:rect l="l" t="t" r="r" b="b"/>
              <a:pathLst>
                <a:path w="935" h="701" extrusionOk="0">
                  <a:moveTo>
                    <a:pt x="467" y="0"/>
                  </a:moveTo>
                  <a:cubicBezTo>
                    <a:pt x="0" y="0"/>
                    <a:pt x="0" y="701"/>
                    <a:pt x="467" y="701"/>
                  </a:cubicBezTo>
                  <a:cubicBezTo>
                    <a:pt x="901" y="701"/>
                    <a:pt x="934"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20"/>
            <p:cNvSpPr/>
            <p:nvPr/>
          </p:nvSpPr>
          <p:spPr>
            <a:xfrm>
              <a:off x="611483" y="2546155"/>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20"/>
            <p:cNvSpPr/>
            <p:nvPr/>
          </p:nvSpPr>
          <p:spPr>
            <a:xfrm>
              <a:off x="647459" y="2525156"/>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20"/>
            <p:cNvSpPr/>
            <p:nvPr/>
          </p:nvSpPr>
          <p:spPr>
            <a:xfrm>
              <a:off x="687420" y="2593125"/>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20"/>
            <p:cNvSpPr/>
            <p:nvPr/>
          </p:nvSpPr>
          <p:spPr>
            <a:xfrm>
              <a:off x="448616" y="2158442"/>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20"/>
            <p:cNvSpPr/>
            <p:nvPr/>
          </p:nvSpPr>
          <p:spPr>
            <a:xfrm>
              <a:off x="506550" y="2205412"/>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20"/>
            <p:cNvSpPr/>
            <p:nvPr/>
          </p:nvSpPr>
          <p:spPr>
            <a:xfrm>
              <a:off x="149842" y="2499185"/>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20"/>
            <p:cNvSpPr/>
            <p:nvPr/>
          </p:nvSpPr>
          <p:spPr>
            <a:xfrm>
              <a:off x="149842" y="2459224"/>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20"/>
            <p:cNvSpPr/>
            <p:nvPr/>
          </p:nvSpPr>
          <p:spPr>
            <a:xfrm>
              <a:off x="68902" y="2478186"/>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9" name="Google Shape;5879;p20"/>
          <p:cNvGrpSpPr/>
          <p:nvPr/>
        </p:nvGrpSpPr>
        <p:grpSpPr>
          <a:xfrm rot="5400000" flipH="1">
            <a:off x="8808755" y="903605"/>
            <a:ext cx="117436" cy="105833"/>
            <a:chOff x="7737341" y="1046941"/>
            <a:chExt cx="161913" cy="145916"/>
          </a:xfrm>
        </p:grpSpPr>
        <p:sp>
          <p:nvSpPr>
            <p:cNvPr id="5880" name="Google Shape;5880;p20"/>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20"/>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20"/>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3" name="Google Shape;5883;p20"/>
          <p:cNvGrpSpPr/>
          <p:nvPr/>
        </p:nvGrpSpPr>
        <p:grpSpPr>
          <a:xfrm rot="-2542812">
            <a:off x="7507421" y="-93710"/>
            <a:ext cx="872869" cy="391714"/>
            <a:chOff x="8502760" y="3542528"/>
            <a:chExt cx="711519" cy="319269"/>
          </a:xfrm>
        </p:grpSpPr>
        <p:sp>
          <p:nvSpPr>
            <p:cNvPr id="5884" name="Google Shape;5884;p20"/>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20"/>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20"/>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20"/>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20"/>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20"/>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20"/>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20"/>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20"/>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7172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98"/>
        <p:cNvGrpSpPr/>
        <p:nvPr/>
      </p:nvGrpSpPr>
      <p:grpSpPr>
        <a:xfrm>
          <a:off x="0" y="0"/>
          <a:ext cx="0" cy="0"/>
          <a:chOff x="0" y="0"/>
          <a:chExt cx="0" cy="0"/>
        </a:xfrm>
      </p:grpSpPr>
      <p:sp>
        <p:nvSpPr>
          <p:cNvPr id="1299" name="Google Shape;1299;p6"/>
          <p:cNvSpPr txBox="1">
            <a:spLocks noGrp="1"/>
          </p:cNvSpPr>
          <p:nvPr>
            <p:ph type="title"/>
          </p:nvPr>
        </p:nvSpPr>
        <p:spPr>
          <a:xfrm>
            <a:off x="927975" y="521625"/>
            <a:ext cx="57234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300" name="Google Shape;1300;p6"/>
          <p:cNvGrpSpPr/>
          <p:nvPr/>
        </p:nvGrpSpPr>
        <p:grpSpPr>
          <a:xfrm rot="-5400000" flipH="1">
            <a:off x="-176341" y="4297983"/>
            <a:ext cx="461349" cy="207014"/>
            <a:chOff x="8502760" y="3542528"/>
            <a:chExt cx="711519" cy="319269"/>
          </a:xfrm>
        </p:grpSpPr>
        <p:sp>
          <p:nvSpPr>
            <p:cNvPr id="1301" name="Google Shape;1301;p6"/>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6"/>
          <p:cNvSpPr/>
          <p:nvPr/>
        </p:nvSpPr>
        <p:spPr>
          <a:xfrm flipH="1">
            <a:off x="-99978" y="4785421"/>
            <a:ext cx="2772180" cy="375100"/>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
          <p:cNvSpPr/>
          <p:nvPr/>
        </p:nvSpPr>
        <p:spPr>
          <a:xfrm flipH="1">
            <a:off x="5395945" y="-15075"/>
            <a:ext cx="3942005" cy="428256"/>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2" name="Google Shape;1312;p6"/>
          <p:cNvGrpSpPr/>
          <p:nvPr/>
        </p:nvGrpSpPr>
        <p:grpSpPr>
          <a:xfrm rot="5400000" flipH="1">
            <a:off x="8611250" y="-289703"/>
            <a:ext cx="439050" cy="1138216"/>
            <a:chOff x="1823086" y="-208516"/>
            <a:chExt cx="433159" cy="1122944"/>
          </a:xfrm>
        </p:grpSpPr>
        <p:sp>
          <p:nvSpPr>
            <p:cNvPr id="1313" name="Google Shape;1313;p6"/>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6"/>
          <p:cNvGrpSpPr/>
          <p:nvPr/>
        </p:nvGrpSpPr>
        <p:grpSpPr>
          <a:xfrm rot="5400000" flipH="1">
            <a:off x="8446719" y="-121413"/>
            <a:ext cx="444435" cy="1202872"/>
            <a:chOff x="904476" y="-243594"/>
            <a:chExt cx="438472" cy="1186732"/>
          </a:xfrm>
        </p:grpSpPr>
        <p:sp>
          <p:nvSpPr>
            <p:cNvPr id="1322" name="Google Shape;1322;p6"/>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6"/>
          <p:cNvGrpSpPr/>
          <p:nvPr/>
        </p:nvGrpSpPr>
        <p:grpSpPr>
          <a:xfrm flipH="1">
            <a:off x="-96294" y="4514105"/>
            <a:ext cx="690975" cy="442129"/>
            <a:chOff x="7750342" y="3926048"/>
            <a:chExt cx="1406709" cy="900099"/>
          </a:xfrm>
        </p:grpSpPr>
        <p:sp>
          <p:nvSpPr>
            <p:cNvPr id="1350" name="Google Shape;1350;p6"/>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
            <p:cNvSpPr/>
            <p:nvPr/>
          </p:nvSpPr>
          <p:spPr>
            <a:xfrm>
              <a:off x="7750342" y="3929223"/>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6"/>
          <p:cNvGrpSpPr/>
          <p:nvPr/>
        </p:nvGrpSpPr>
        <p:grpSpPr>
          <a:xfrm flipH="1">
            <a:off x="-316921" y="4375054"/>
            <a:ext cx="608676" cy="611453"/>
            <a:chOff x="8276926" y="3750868"/>
            <a:chExt cx="1239162" cy="1244814"/>
          </a:xfrm>
        </p:grpSpPr>
        <p:sp>
          <p:nvSpPr>
            <p:cNvPr id="1359" name="Google Shape;1359;p6"/>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
            <p:cNvSpPr/>
            <p:nvPr/>
          </p:nvSpPr>
          <p:spPr>
            <a:xfrm>
              <a:off x="8993368" y="446731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6"/>
          <p:cNvGrpSpPr/>
          <p:nvPr/>
        </p:nvGrpSpPr>
        <p:grpSpPr>
          <a:xfrm flipH="1">
            <a:off x="-114469" y="4732401"/>
            <a:ext cx="442554" cy="428250"/>
            <a:chOff x="8202967" y="4478366"/>
            <a:chExt cx="900965" cy="871845"/>
          </a:xfrm>
        </p:grpSpPr>
        <p:sp>
          <p:nvSpPr>
            <p:cNvPr id="1387" name="Google Shape;1387;p6"/>
            <p:cNvSpPr/>
            <p:nvPr/>
          </p:nvSpPr>
          <p:spPr>
            <a:xfrm>
              <a:off x="8202967" y="4478366"/>
              <a:ext cx="890427" cy="838361"/>
            </a:xfrm>
            <a:custGeom>
              <a:avLst/>
              <a:gdLst/>
              <a:ahLst/>
              <a:cxnLst/>
              <a:rect l="l" t="t" r="r" b="b"/>
              <a:pathLst>
                <a:path w="29723" h="27985" extrusionOk="0">
                  <a:moveTo>
                    <a:pt x="12965" y="1"/>
                  </a:moveTo>
                  <a:cubicBezTo>
                    <a:pt x="12807" y="1"/>
                    <a:pt x="12645" y="31"/>
                    <a:pt x="12476" y="98"/>
                  </a:cubicBezTo>
                  <a:cubicBezTo>
                    <a:pt x="11342" y="599"/>
                    <a:pt x="10942" y="2533"/>
                    <a:pt x="9574" y="3868"/>
                  </a:cubicBezTo>
                  <a:cubicBezTo>
                    <a:pt x="8146" y="3712"/>
                    <a:pt x="4836" y="2342"/>
                    <a:pt x="2984" y="2342"/>
                  </a:cubicBezTo>
                  <a:cubicBezTo>
                    <a:pt x="2458" y="2342"/>
                    <a:pt x="2050" y="2453"/>
                    <a:pt x="1836" y="2733"/>
                  </a:cubicBezTo>
                  <a:cubicBezTo>
                    <a:pt x="868" y="3968"/>
                    <a:pt x="3570" y="9305"/>
                    <a:pt x="3970" y="10472"/>
                  </a:cubicBezTo>
                  <a:cubicBezTo>
                    <a:pt x="2536" y="11139"/>
                    <a:pt x="1" y="11740"/>
                    <a:pt x="1068" y="13675"/>
                  </a:cubicBezTo>
                  <a:cubicBezTo>
                    <a:pt x="1735" y="15009"/>
                    <a:pt x="3603" y="15776"/>
                    <a:pt x="4571" y="17044"/>
                  </a:cubicBezTo>
                  <a:cubicBezTo>
                    <a:pt x="3303" y="17811"/>
                    <a:pt x="301" y="18211"/>
                    <a:pt x="1068" y="20046"/>
                  </a:cubicBezTo>
                  <a:cubicBezTo>
                    <a:pt x="1635" y="21514"/>
                    <a:pt x="4471" y="22281"/>
                    <a:pt x="5705" y="22848"/>
                  </a:cubicBezTo>
                  <a:cubicBezTo>
                    <a:pt x="4638" y="23815"/>
                    <a:pt x="3003" y="24316"/>
                    <a:pt x="4537" y="25650"/>
                  </a:cubicBezTo>
                  <a:cubicBezTo>
                    <a:pt x="5505" y="26617"/>
                    <a:pt x="7440" y="26917"/>
                    <a:pt x="8707" y="27118"/>
                  </a:cubicBezTo>
                  <a:cubicBezTo>
                    <a:pt x="12310" y="27685"/>
                    <a:pt x="25452" y="27985"/>
                    <a:pt x="29122" y="27985"/>
                  </a:cubicBezTo>
                  <a:cubicBezTo>
                    <a:pt x="29355" y="24349"/>
                    <a:pt x="29689" y="19479"/>
                    <a:pt x="29589" y="17544"/>
                  </a:cubicBezTo>
                  <a:cubicBezTo>
                    <a:pt x="29489" y="14542"/>
                    <a:pt x="29722" y="12974"/>
                    <a:pt x="29322" y="10072"/>
                  </a:cubicBezTo>
                  <a:cubicBezTo>
                    <a:pt x="29108" y="8281"/>
                    <a:pt x="29001" y="4947"/>
                    <a:pt x="27371" y="4947"/>
                  </a:cubicBezTo>
                  <a:cubicBezTo>
                    <a:pt x="26966" y="4947"/>
                    <a:pt x="26469" y="5152"/>
                    <a:pt x="25853" y="5635"/>
                  </a:cubicBezTo>
                  <a:cubicBezTo>
                    <a:pt x="25274" y="6104"/>
                    <a:pt x="24650" y="7119"/>
                    <a:pt x="24017" y="7119"/>
                  </a:cubicBezTo>
                  <a:cubicBezTo>
                    <a:pt x="23884" y="7119"/>
                    <a:pt x="23751" y="7074"/>
                    <a:pt x="23618" y="6970"/>
                  </a:cubicBezTo>
                  <a:cubicBezTo>
                    <a:pt x="23151" y="6603"/>
                    <a:pt x="23051" y="4768"/>
                    <a:pt x="22951" y="4268"/>
                  </a:cubicBezTo>
                  <a:cubicBezTo>
                    <a:pt x="22661" y="3047"/>
                    <a:pt x="22372" y="588"/>
                    <a:pt x="20890" y="588"/>
                  </a:cubicBezTo>
                  <a:cubicBezTo>
                    <a:pt x="20834" y="588"/>
                    <a:pt x="20776" y="591"/>
                    <a:pt x="20716" y="599"/>
                  </a:cubicBezTo>
                  <a:cubicBezTo>
                    <a:pt x="19248" y="799"/>
                    <a:pt x="17914" y="3701"/>
                    <a:pt x="16646" y="4468"/>
                  </a:cubicBezTo>
                  <a:cubicBezTo>
                    <a:pt x="15672" y="3402"/>
                    <a:pt x="14614" y="1"/>
                    <a:pt x="12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
            <p:cNvSpPr/>
            <p:nvPr/>
          </p:nvSpPr>
          <p:spPr>
            <a:xfrm>
              <a:off x="8299123" y="4596001"/>
              <a:ext cx="804808" cy="754210"/>
            </a:xfrm>
            <a:custGeom>
              <a:avLst/>
              <a:gdLst/>
              <a:ahLst/>
              <a:cxnLst/>
              <a:rect l="l" t="t" r="r" b="b"/>
              <a:pathLst>
                <a:path w="26865" h="25176" extrusionOk="0">
                  <a:moveTo>
                    <a:pt x="577" y="1"/>
                  </a:moveTo>
                  <a:cubicBezTo>
                    <a:pt x="238" y="1"/>
                    <a:pt x="0" y="531"/>
                    <a:pt x="360" y="808"/>
                  </a:cubicBezTo>
                  <a:cubicBezTo>
                    <a:pt x="2295" y="2209"/>
                    <a:pt x="3963" y="3943"/>
                    <a:pt x="5731" y="5545"/>
                  </a:cubicBezTo>
                  <a:cubicBezTo>
                    <a:pt x="7499" y="7146"/>
                    <a:pt x="9166" y="8847"/>
                    <a:pt x="10868" y="10548"/>
                  </a:cubicBezTo>
                  <a:cubicBezTo>
                    <a:pt x="12502" y="12216"/>
                    <a:pt x="14170" y="13917"/>
                    <a:pt x="15938" y="15485"/>
                  </a:cubicBezTo>
                  <a:cubicBezTo>
                    <a:pt x="17539" y="16919"/>
                    <a:pt x="19174" y="18320"/>
                    <a:pt x="20808" y="19721"/>
                  </a:cubicBezTo>
                  <a:cubicBezTo>
                    <a:pt x="22676" y="21356"/>
                    <a:pt x="24477" y="23057"/>
                    <a:pt x="26012" y="25025"/>
                  </a:cubicBezTo>
                  <a:cubicBezTo>
                    <a:pt x="26093" y="25131"/>
                    <a:pt x="26191" y="25175"/>
                    <a:pt x="26287" y="25175"/>
                  </a:cubicBezTo>
                  <a:cubicBezTo>
                    <a:pt x="26583" y="25175"/>
                    <a:pt x="26864" y="24752"/>
                    <a:pt x="26612" y="24425"/>
                  </a:cubicBezTo>
                  <a:cubicBezTo>
                    <a:pt x="23910" y="20956"/>
                    <a:pt x="20341" y="18320"/>
                    <a:pt x="17072" y="15385"/>
                  </a:cubicBezTo>
                  <a:cubicBezTo>
                    <a:pt x="13503" y="12183"/>
                    <a:pt x="10301" y="8613"/>
                    <a:pt x="6765" y="5344"/>
                  </a:cubicBezTo>
                  <a:cubicBezTo>
                    <a:pt x="4797" y="3543"/>
                    <a:pt x="2929" y="1642"/>
                    <a:pt x="794" y="74"/>
                  </a:cubicBezTo>
                  <a:cubicBezTo>
                    <a:pt x="720" y="23"/>
                    <a:pt x="647" y="1"/>
                    <a:pt x="57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
            <p:cNvSpPr/>
            <p:nvPr/>
          </p:nvSpPr>
          <p:spPr>
            <a:xfrm>
              <a:off x="8354870" y="4614184"/>
              <a:ext cx="199876" cy="225220"/>
            </a:xfrm>
            <a:custGeom>
              <a:avLst/>
              <a:gdLst/>
              <a:ahLst/>
              <a:cxnLst/>
              <a:rect l="l" t="t" r="r" b="b"/>
              <a:pathLst>
                <a:path w="6672" h="7518" extrusionOk="0">
                  <a:moveTo>
                    <a:pt x="6155" y="1"/>
                  </a:moveTo>
                  <a:cubicBezTo>
                    <a:pt x="5946" y="1"/>
                    <a:pt x="5738" y="134"/>
                    <a:pt x="5738" y="401"/>
                  </a:cubicBezTo>
                  <a:cubicBezTo>
                    <a:pt x="5738" y="2254"/>
                    <a:pt x="5826" y="4106"/>
                    <a:pt x="5753" y="5959"/>
                  </a:cubicBezTo>
                  <a:lnTo>
                    <a:pt x="5753" y="5959"/>
                  </a:lnTo>
                  <a:cubicBezTo>
                    <a:pt x="4194" y="6263"/>
                    <a:pt x="2610" y="6684"/>
                    <a:pt x="1001" y="6684"/>
                  </a:cubicBezTo>
                  <a:cubicBezTo>
                    <a:pt x="846" y="6684"/>
                    <a:pt x="690" y="6681"/>
                    <a:pt x="534" y="6672"/>
                  </a:cubicBezTo>
                  <a:cubicBezTo>
                    <a:pt x="523" y="6671"/>
                    <a:pt x="513" y="6671"/>
                    <a:pt x="503" y="6671"/>
                  </a:cubicBezTo>
                  <a:cubicBezTo>
                    <a:pt x="0" y="6671"/>
                    <a:pt x="11" y="7473"/>
                    <a:pt x="534" y="7506"/>
                  </a:cubicBezTo>
                  <a:cubicBezTo>
                    <a:pt x="687" y="7514"/>
                    <a:pt x="840" y="7518"/>
                    <a:pt x="993" y="7518"/>
                  </a:cubicBezTo>
                  <a:cubicBezTo>
                    <a:pt x="2770" y="7518"/>
                    <a:pt x="4521" y="7013"/>
                    <a:pt x="6271" y="6706"/>
                  </a:cubicBezTo>
                  <a:cubicBezTo>
                    <a:pt x="6438" y="6706"/>
                    <a:pt x="6572" y="6472"/>
                    <a:pt x="6572" y="6305"/>
                  </a:cubicBezTo>
                  <a:cubicBezTo>
                    <a:pt x="6672" y="4337"/>
                    <a:pt x="6572" y="2369"/>
                    <a:pt x="6572" y="401"/>
                  </a:cubicBezTo>
                  <a:cubicBezTo>
                    <a:pt x="6572" y="134"/>
                    <a:pt x="6363" y="1"/>
                    <a:pt x="6155"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
            <p:cNvSpPr/>
            <p:nvPr/>
          </p:nvSpPr>
          <p:spPr>
            <a:xfrm>
              <a:off x="8471396" y="4733107"/>
              <a:ext cx="219259" cy="244962"/>
            </a:xfrm>
            <a:custGeom>
              <a:avLst/>
              <a:gdLst/>
              <a:ahLst/>
              <a:cxnLst/>
              <a:rect l="l" t="t" r="r" b="b"/>
              <a:pathLst>
                <a:path w="7319" h="8177" extrusionOk="0">
                  <a:moveTo>
                    <a:pt x="6835" y="0"/>
                  </a:moveTo>
                  <a:cubicBezTo>
                    <a:pt x="6626" y="0"/>
                    <a:pt x="6418" y="134"/>
                    <a:pt x="6418" y="401"/>
                  </a:cubicBezTo>
                  <a:cubicBezTo>
                    <a:pt x="6418" y="2507"/>
                    <a:pt x="6477" y="4614"/>
                    <a:pt x="6428" y="6692"/>
                  </a:cubicBezTo>
                  <a:lnTo>
                    <a:pt x="6428" y="6692"/>
                  </a:lnTo>
                  <a:cubicBezTo>
                    <a:pt x="4456" y="6809"/>
                    <a:pt x="2485" y="7091"/>
                    <a:pt x="513" y="7372"/>
                  </a:cubicBezTo>
                  <a:cubicBezTo>
                    <a:pt x="1" y="7436"/>
                    <a:pt x="196" y="8177"/>
                    <a:pt x="684" y="8177"/>
                  </a:cubicBezTo>
                  <a:cubicBezTo>
                    <a:pt x="705" y="8177"/>
                    <a:pt x="726" y="8175"/>
                    <a:pt x="747" y="8173"/>
                  </a:cubicBezTo>
                  <a:cubicBezTo>
                    <a:pt x="2748" y="7873"/>
                    <a:pt x="4783" y="7606"/>
                    <a:pt x="6818" y="7506"/>
                  </a:cubicBezTo>
                  <a:cubicBezTo>
                    <a:pt x="7051" y="7506"/>
                    <a:pt x="7218" y="7339"/>
                    <a:pt x="7251" y="7105"/>
                  </a:cubicBezTo>
                  <a:cubicBezTo>
                    <a:pt x="7318" y="4870"/>
                    <a:pt x="7251" y="2635"/>
                    <a:pt x="7251" y="401"/>
                  </a:cubicBezTo>
                  <a:cubicBezTo>
                    <a:pt x="7251" y="134"/>
                    <a:pt x="7043" y="0"/>
                    <a:pt x="683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
            <p:cNvSpPr/>
            <p:nvPr/>
          </p:nvSpPr>
          <p:spPr>
            <a:xfrm>
              <a:off x="8557698" y="4783072"/>
              <a:ext cx="304818" cy="334775"/>
            </a:xfrm>
            <a:custGeom>
              <a:avLst/>
              <a:gdLst/>
              <a:ahLst/>
              <a:cxnLst/>
              <a:rect l="l" t="t" r="r" b="b"/>
              <a:pathLst>
                <a:path w="10175" h="11175" extrusionOk="0">
                  <a:moveTo>
                    <a:pt x="9758" y="0"/>
                  </a:moveTo>
                  <a:cubicBezTo>
                    <a:pt x="9549" y="0"/>
                    <a:pt x="9341" y="134"/>
                    <a:pt x="9341" y="400"/>
                  </a:cubicBezTo>
                  <a:cubicBezTo>
                    <a:pt x="9309" y="3611"/>
                    <a:pt x="9153" y="6853"/>
                    <a:pt x="8874" y="10066"/>
                  </a:cubicBezTo>
                  <a:lnTo>
                    <a:pt x="8874" y="10066"/>
                  </a:lnTo>
                  <a:cubicBezTo>
                    <a:pt x="6122" y="10249"/>
                    <a:pt x="3313" y="10341"/>
                    <a:pt x="534" y="10341"/>
                  </a:cubicBezTo>
                  <a:cubicBezTo>
                    <a:pt x="1" y="10341"/>
                    <a:pt x="1" y="11175"/>
                    <a:pt x="534" y="11175"/>
                  </a:cubicBezTo>
                  <a:cubicBezTo>
                    <a:pt x="3470" y="11175"/>
                    <a:pt x="6372" y="11075"/>
                    <a:pt x="9241" y="10875"/>
                  </a:cubicBezTo>
                  <a:cubicBezTo>
                    <a:pt x="9507" y="10841"/>
                    <a:pt x="9641" y="10708"/>
                    <a:pt x="9674" y="10441"/>
                  </a:cubicBezTo>
                  <a:cubicBezTo>
                    <a:pt x="9974" y="7105"/>
                    <a:pt x="10141" y="3736"/>
                    <a:pt x="10175" y="400"/>
                  </a:cubicBezTo>
                  <a:cubicBezTo>
                    <a:pt x="10175" y="134"/>
                    <a:pt x="9966" y="0"/>
                    <a:pt x="975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
            <p:cNvSpPr/>
            <p:nvPr/>
          </p:nvSpPr>
          <p:spPr>
            <a:xfrm>
              <a:off x="8711578" y="4898970"/>
              <a:ext cx="283847" cy="332708"/>
            </a:xfrm>
            <a:custGeom>
              <a:avLst/>
              <a:gdLst/>
              <a:ahLst/>
              <a:cxnLst/>
              <a:rect l="l" t="t" r="r" b="b"/>
              <a:pathLst>
                <a:path w="9475" h="11106" extrusionOk="0">
                  <a:moveTo>
                    <a:pt x="9057" y="1"/>
                  </a:moveTo>
                  <a:cubicBezTo>
                    <a:pt x="8849" y="1"/>
                    <a:pt x="8640" y="134"/>
                    <a:pt x="8640" y="401"/>
                  </a:cubicBezTo>
                  <a:cubicBezTo>
                    <a:pt x="8640" y="3589"/>
                    <a:pt x="8485" y="6809"/>
                    <a:pt x="8204" y="10030"/>
                  </a:cubicBezTo>
                  <a:lnTo>
                    <a:pt x="8204" y="10030"/>
                  </a:lnTo>
                  <a:cubicBezTo>
                    <a:pt x="7212" y="10220"/>
                    <a:pt x="6207" y="10278"/>
                    <a:pt x="5197" y="10278"/>
                  </a:cubicBezTo>
                  <a:cubicBezTo>
                    <a:pt x="3642" y="10278"/>
                    <a:pt x="2077" y="10141"/>
                    <a:pt x="534" y="10141"/>
                  </a:cubicBezTo>
                  <a:cubicBezTo>
                    <a:pt x="1" y="10141"/>
                    <a:pt x="1" y="10975"/>
                    <a:pt x="534" y="10975"/>
                  </a:cubicBezTo>
                  <a:cubicBezTo>
                    <a:pt x="2078" y="10975"/>
                    <a:pt x="3644" y="11106"/>
                    <a:pt x="5201" y="11106"/>
                  </a:cubicBezTo>
                  <a:cubicBezTo>
                    <a:pt x="6368" y="11106"/>
                    <a:pt x="7530" y="11032"/>
                    <a:pt x="8674" y="10775"/>
                  </a:cubicBezTo>
                  <a:cubicBezTo>
                    <a:pt x="8874" y="10708"/>
                    <a:pt x="8974" y="10541"/>
                    <a:pt x="8974" y="10375"/>
                  </a:cubicBezTo>
                  <a:cubicBezTo>
                    <a:pt x="9274" y="7039"/>
                    <a:pt x="9474" y="3737"/>
                    <a:pt x="9474" y="401"/>
                  </a:cubicBezTo>
                  <a:cubicBezTo>
                    <a:pt x="9474" y="134"/>
                    <a:pt x="9266" y="1"/>
                    <a:pt x="905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
            <p:cNvSpPr/>
            <p:nvPr/>
          </p:nvSpPr>
          <p:spPr>
            <a:xfrm>
              <a:off x="8446803" y="509383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
            <p:cNvSpPr/>
            <p:nvPr/>
          </p:nvSpPr>
          <p:spPr>
            <a:xfrm>
              <a:off x="8435809" y="5038862"/>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
            <p:cNvSpPr/>
            <p:nvPr/>
          </p:nvSpPr>
          <p:spPr>
            <a:xfrm>
              <a:off x="8394831" y="5079841"/>
              <a:ext cx="28010" cy="21000"/>
            </a:xfrm>
            <a:custGeom>
              <a:avLst/>
              <a:gdLst/>
              <a:ahLst/>
              <a:cxnLst/>
              <a:rect l="l" t="t" r="r" b="b"/>
              <a:pathLst>
                <a:path w="935" h="701" extrusionOk="0">
                  <a:moveTo>
                    <a:pt x="467" y="0"/>
                  </a:moveTo>
                  <a:cubicBezTo>
                    <a:pt x="0" y="0"/>
                    <a:pt x="0" y="701"/>
                    <a:pt x="467" y="701"/>
                  </a:cubicBezTo>
                  <a:cubicBezTo>
                    <a:pt x="934" y="701"/>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
            <p:cNvSpPr/>
            <p:nvPr/>
          </p:nvSpPr>
          <p:spPr>
            <a:xfrm>
              <a:off x="8818489" y="464716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
            <p:cNvSpPr/>
            <p:nvPr/>
          </p:nvSpPr>
          <p:spPr>
            <a:xfrm>
              <a:off x="8792517" y="470812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
            <p:cNvSpPr/>
            <p:nvPr/>
          </p:nvSpPr>
          <p:spPr>
            <a:xfrm>
              <a:off x="8760555" y="4656151"/>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
            <p:cNvSpPr/>
            <p:nvPr/>
          </p:nvSpPr>
          <p:spPr>
            <a:xfrm>
              <a:off x="8913417" y="4954927"/>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
            <p:cNvSpPr/>
            <p:nvPr/>
          </p:nvSpPr>
          <p:spPr>
            <a:xfrm>
              <a:off x="8908445" y="501289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
            <p:cNvSpPr/>
            <p:nvPr/>
          </p:nvSpPr>
          <p:spPr>
            <a:xfrm>
              <a:off x="8475770" y="4873987"/>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
            <p:cNvSpPr/>
            <p:nvPr/>
          </p:nvSpPr>
          <p:spPr>
            <a:xfrm>
              <a:off x="8443778" y="489097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
            <p:cNvSpPr/>
            <p:nvPr/>
          </p:nvSpPr>
          <p:spPr>
            <a:xfrm>
              <a:off x="8687614" y="5154759"/>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
            <p:cNvSpPr/>
            <p:nvPr/>
          </p:nvSpPr>
          <p:spPr>
            <a:xfrm>
              <a:off x="8327880" y="469413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
            <p:cNvSpPr/>
            <p:nvPr/>
          </p:nvSpPr>
          <p:spPr>
            <a:xfrm>
              <a:off x="8411815" y="4636171"/>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6"/>
          <p:cNvGrpSpPr/>
          <p:nvPr/>
        </p:nvGrpSpPr>
        <p:grpSpPr>
          <a:xfrm rot="5400000" flipH="1">
            <a:off x="413630" y="4744528"/>
            <a:ext cx="215154" cy="582789"/>
            <a:chOff x="7607455" y="4238363"/>
            <a:chExt cx="438017" cy="1186459"/>
          </a:xfrm>
        </p:grpSpPr>
        <p:sp>
          <p:nvSpPr>
            <p:cNvPr id="1407" name="Google Shape;1407;p6"/>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6"/>
          <p:cNvGrpSpPr/>
          <p:nvPr/>
        </p:nvGrpSpPr>
        <p:grpSpPr>
          <a:xfrm rot="5400000" flipH="1">
            <a:off x="-67436" y="1312833"/>
            <a:ext cx="633267" cy="380075"/>
            <a:chOff x="8365864" y="2993835"/>
            <a:chExt cx="933472" cy="547264"/>
          </a:xfrm>
        </p:grpSpPr>
        <p:sp>
          <p:nvSpPr>
            <p:cNvPr id="1432" name="Google Shape;1432;p6"/>
            <p:cNvSpPr/>
            <p:nvPr/>
          </p:nvSpPr>
          <p:spPr>
            <a:xfrm>
              <a:off x="8365864" y="2993835"/>
              <a:ext cx="721496" cy="547264"/>
            </a:xfrm>
            <a:custGeom>
              <a:avLst/>
              <a:gdLst/>
              <a:ahLst/>
              <a:cxnLst/>
              <a:rect l="l" t="t" r="r" b="b"/>
              <a:pathLst>
                <a:path w="24084" h="18268" extrusionOk="0">
                  <a:moveTo>
                    <a:pt x="14332" y="1"/>
                  </a:moveTo>
                  <a:cubicBezTo>
                    <a:pt x="13719" y="1"/>
                    <a:pt x="13112" y="37"/>
                    <a:pt x="12542" y="87"/>
                  </a:cubicBezTo>
                  <a:cubicBezTo>
                    <a:pt x="10541" y="254"/>
                    <a:pt x="8740" y="321"/>
                    <a:pt x="7172" y="1655"/>
                  </a:cubicBezTo>
                  <a:cubicBezTo>
                    <a:pt x="6471" y="2289"/>
                    <a:pt x="6238" y="2489"/>
                    <a:pt x="7172" y="2823"/>
                  </a:cubicBezTo>
                  <a:cubicBezTo>
                    <a:pt x="8006" y="3190"/>
                    <a:pt x="8906" y="3190"/>
                    <a:pt x="9740" y="3590"/>
                  </a:cubicBezTo>
                  <a:cubicBezTo>
                    <a:pt x="8973" y="4524"/>
                    <a:pt x="7872" y="5158"/>
                    <a:pt x="7005" y="5925"/>
                  </a:cubicBezTo>
                  <a:cubicBezTo>
                    <a:pt x="5771" y="6892"/>
                    <a:pt x="5004" y="8126"/>
                    <a:pt x="4070" y="9361"/>
                  </a:cubicBezTo>
                  <a:cubicBezTo>
                    <a:pt x="3136" y="10528"/>
                    <a:pt x="2235" y="11796"/>
                    <a:pt x="1535" y="13130"/>
                  </a:cubicBezTo>
                  <a:cubicBezTo>
                    <a:pt x="1068" y="13831"/>
                    <a:pt x="0" y="15665"/>
                    <a:pt x="167" y="16399"/>
                  </a:cubicBezTo>
                  <a:cubicBezTo>
                    <a:pt x="2802" y="16166"/>
                    <a:pt x="5437" y="15932"/>
                    <a:pt x="8006" y="15298"/>
                  </a:cubicBezTo>
                  <a:cubicBezTo>
                    <a:pt x="10508" y="14731"/>
                    <a:pt x="12476" y="13564"/>
                    <a:pt x="14811" y="12496"/>
                  </a:cubicBezTo>
                  <a:cubicBezTo>
                    <a:pt x="15344" y="14298"/>
                    <a:pt x="15178" y="16599"/>
                    <a:pt x="16112" y="18267"/>
                  </a:cubicBezTo>
                  <a:cubicBezTo>
                    <a:pt x="18313" y="16599"/>
                    <a:pt x="20014" y="13197"/>
                    <a:pt x="21182" y="10762"/>
                  </a:cubicBezTo>
                  <a:cubicBezTo>
                    <a:pt x="21749" y="9427"/>
                    <a:pt x="22450" y="8060"/>
                    <a:pt x="22917" y="6692"/>
                  </a:cubicBezTo>
                  <a:cubicBezTo>
                    <a:pt x="23317" y="5458"/>
                    <a:pt x="24084" y="3890"/>
                    <a:pt x="24084" y="2522"/>
                  </a:cubicBezTo>
                  <a:cubicBezTo>
                    <a:pt x="23550" y="2189"/>
                    <a:pt x="22450" y="1789"/>
                    <a:pt x="21849" y="1555"/>
                  </a:cubicBezTo>
                  <a:cubicBezTo>
                    <a:pt x="20348" y="888"/>
                    <a:pt x="18880" y="855"/>
                    <a:pt x="17246" y="388"/>
                  </a:cubicBezTo>
                  <a:cubicBezTo>
                    <a:pt x="16355" y="98"/>
                    <a:pt x="15336" y="1"/>
                    <a:pt x="143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
            <p:cNvSpPr/>
            <p:nvPr/>
          </p:nvSpPr>
          <p:spPr>
            <a:xfrm>
              <a:off x="8415260" y="3054554"/>
              <a:ext cx="884076" cy="395139"/>
            </a:xfrm>
            <a:custGeom>
              <a:avLst/>
              <a:gdLst/>
              <a:ahLst/>
              <a:cxnLst/>
              <a:rect l="l" t="t" r="r" b="b"/>
              <a:pathLst>
                <a:path w="29511" h="13190" extrusionOk="0">
                  <a:moveTo>
                    <a:pt x="26842" y="0"/>
                  </a:moveTo>
                  <a:cubicBezTo>
                    <a:pt x="23844" y="0"/>
                    <a:pt x="20859" y="1428"/>
                    <a:pt x="18165" y="2564"/>
                  </a:cubicBezTo>
                  <a:cubicBezTo>
                    <a:pt x="14096" y="4265"/>
                    <a:pt x="10059" y="6099"/>
                    <a:pt x="6357" y="8468"/>
                  </a:cubicBezTo>
                  <a:cubicBezTo>
                    <a:pt x="4255" y="9802"/>
                    <a:pt x="2221" y="11270"/>
                    <a:pt x="219" y="12704"/>
                  </a:cubicBezTo>
                  <a:cubicBezTo>
                    <a:pt x="0" y="12868"/>
                    <a:pt x="118" y="13189"/>
                    <a:pt x="333" y="13189"/>
                  </a:cubicBezTo>
                  <a:cubicBezTo>
                    <a:pt x="380" y="13189"/>
                    <a:pt x="432" y="13174"/>
                    <a:pt x="486" y="13138"/>
                  </a:cubicBezTo>
                  <a:cubicBezTo>
                    <a:pt x="3955" y="10669"/>
                    <a:pt x="7424" y="8201"/>
                    <a:pt x="11227" y="6300"/>
                  </a:cubicBezTo>
                  <a:cubicBezTo>
                    <a:pt x="13162" y="5332"/>
                    <a:pt x="15130" y="4432"/>
                    <a:pt x="17098" y="3598"/>
                  </a:cubicBezTo>
                  <a:cubicBezTo>
                    <a:pt x="18933" y="2797"/>
                    <a:pt x="20767" y="1930"/>
                    <a:pt x="22669" y="1329"/>
                  </a:cubicBezTo>
                  <a:cubicBezTo>
                    <a:pt x="24025" y="885"/>
                    <a:pt x="25485" y="529"/>
                    <a:pt x="26931" y="529"/>
                  </a:cubicBezTo>
                  <a:cubicBezTo>
                    <a:pt x="27654" y="529"/>
                    <a:pt x="28373" y="618"/>
                    <a:pt x="29073" y="829"/>
                  </a:cubicBezTo>
                  <a:cubicBezTo>
                    <a:pt x="29100" y="838"/>
                    <a:pt x="29126" y="842"/>
                    <a:pt x="29151" y="842"/>
                  </a:cubicBezTo>
                  <a:cubicBezTo>
                    <a:pt x="29399" y="842"/>
                    <a:pt x="29510" y="420"/>
                    <a:pt x="29207" y="329"/>
                  </a:cubicBezTo>
                  <a:cubicBezTo>
                    <a:pt x="28421" y="99"/>
                    <a:pt x="27631" y="0"/>
                    <a:pt x="26842"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
            <p:cNvSpPr/>
            <p:nvPr/>
          </p:nvSpPr>
          <p:spPr>
            <a:xfrm>
              <a:off x="8854106" y="3057220"/>
              <a:ext cx="149278" cy="223004"/>
            </a:xfrm>
            <a:custGeom>
              <a:avLst/>
              <a:gdLst/>
              <a:ahLst/>
              <a:cxnLst/>
              <a:rect l="l" t="t" r="r" b="b"/>
              <a:pathLst>
                <a:path w="4983" h="7444" extrusionOk="0">
                  <a:moveTo>
                    <a:pt x="387" y="0"/>
                  </a:moveTo>
                  <a:cubicBezTo>
                    <a:pt x="98" y="0"/>
                    <a:pt x="0" y="444"/>
                    <a:pt x="313" y="507"/>
                  </a:cubicBezTo>
                  <a:cubicBezTo>
                    <a:pt x="1777" y="793"/>
                    <a:pt x="3150" y="1595"/>
                    <a:pt x="4373" y="2393"/>
                  </a:cubicBezTo>
                  <a:lnTo>
                    <a:pt x="4373" y="2393"/>
                  </a:lnTo>
                  <a:cubicBezTo>
                    <a:pt x="3748" y="3939"/>
                    <a:pt x="3318" y="5569"/>
                    <a:pt x="2548" y="7045"/>
                  </a:cubicBezTo>
                  <a:cubicBezTo>
                    <a:pt x="2433" y="7252"/>
                    <a:pt x="2620" y="7443"/>
                    <a:pt x="2790" y="7443"/>
                  </a:cubicBezTo>
                  <a:cubicBezTo>
                    <a:pt x="2867" y="7443"/>
                    <a:pt x="2940" y="7404"/>
                    <a:pt x="2982" y="7311"/>
                  </a:cubicBezTo>
                  <a:cubicBezTo>
                    <a:pt x="3849" y="5744"/>
                    <a:pt x="4283" y="4009"/>
                    <a:pt x="4950" y="2341"/>
                  </a:cubicBezTo>
                  <a:cubicBezTo>
                    <a:pt x="4983" y="2241"/>
                    <a:pt x="4916" y="2108"/>
                    <a:pt x="4816" y="2074"/>
                  </a:cubicBezTo>
                  <a:cubicBezTo>
                    <a:pt x="3515" y="1207"/>
                    <a:pt x="2014" y="306"/>
                    <a:pt x="446" y="6"/>
                  </a:cubicBezTo>
                  <a:cubicBezTo>
                    <a:pt x="426" y="2"/>
                    <a:pt x="406" y="0"/>
                    <a:pt x="38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
            <p:cNvSpPr/>
            <p:nvPr/>
          </p:nvSpPr>
          <p:spPr>
            <a:xfrm>
              <a:off x="8712926" y="3114285"/>
              <a:ext cx="159584" cy="218001"/>
            </a:xfrm>
            <a:custGeom>
              <a:avLst/>
              <a:gdLst/>
              <a:ahLst/>
              <a:cxnLst/>
              <a:rect l="l" t="t" r="r" b="b"/>
              <a:pathLst>
                <a:path w="5327" h="7277" extrusionOk="0">
                  <a:moveTo>
                    <a:pt x="394" y="0"/>
                  </a:moveTo>
                  <a:cubicBezTo>
                    <a:pt x="156" y="0"/>
                    <a:pt x="0" y="361"/>
                    <a:pt x="256" y="503"/>
                  </a:cubicBezTo>
                  <a:cubicBezTo>
                    <a:pt x="1660" y="1332"/>
                    <a:pt x="3186" y="1979"/>
                    <a:pt x="4746" y="2501"/>
                  </a:cubicBezTo>
                  <a:lnTo>
                    <a:pt x="4746" y="2501"/>
                  </a:lnTo>
                  <a:cubicBezTo>
                    <a:pt x="4467" y="4011"/>
                    <a:pt x="3968" y="5492"/>
                    <a:pt x="3558" y="6974"/>
                  </a:cubicBezTo>
                  <a:cubicBezTo>
                    <a:pt x="3498" y="7156"/>
                    <a:pt x="3670" y="7277"/>
                    <a:pt x="3830" y="7277"/>
                  </a:cubicBezTo>
                  <a:cubicBezTo>
                    <a:pt x="3934" y="7277"/>
                    <a:pt x="4032" y="7226"/>
                    <a:pt x="4059" y="7108"/>
                  </a:cubicBezTo>
                  <a:cubicBezTo>
                    <a:pt x="4492" y="5540"/>
                    <a:pt x="5026" y="3972"/>
                    <a:pt x="5293" y="2371"/>
                  </a:cubicBezTo>
                  <a:cubicBezTo>
                    <a:pt x="5326" y="2237"/>
                    <a:pt x="5259" y="2104"/>
                    <a:pt x="5093" y="2071"/>
                  </a:cubicBezTo>
                  <a:cubicBezTo>
                    <a:pt x="3525" y="1537"/>
                    <a:pt x="1957" y="903"/>
                    <a:pt x="523" y="36"/>
                  </a:cubicBezTo>
                  <a:cubicBezTo>
                    <a:pt x="478" y="11"/>
                    <a:pt x="435" y="0"/>
                    <a:pt x="39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
            <p:cNvSpPr/>
            <p:nvPr/>
          </p:nvSpPr>
          <p:spPr>
            <a:xfrm>
              <a:off x="8610569" y="3209873"/>
              <a:ext cx="124024" cy="171327"/>
            </a:xfrm>
            <a:custGeom>
              <a:avLst/>
              <a:gdLst/>
              <a:ahLst/>
              <a:cxnLst/>
              <a:rect l="l" t="t" r="r" b="b"/>
              <a:pathLst>
                <a:path w="4140" h="5719" extrusionOk="0">
                  <a:moveTo>
                    <a:pt x="352" y="1"/>
                  </a:moveTo>
                  <a:cubicBezTo>
                    <a:pt x="84" y="1"/>
                    <a:pt x="0" y="426"/>
                    <a:pt x="304" y="548"/>
                  </a:cubicBezTo>
                  <a:cubicBezTo>
                    <a:pt x="1350" y="978"/>
                    <a:pt x="2425" y="1381"/>
                    <a:pt x="3555" y="1545"/>
                  </a:cubicBezTo>
                  <a:lnTo>
                    <a:pt x="3555" y="1545"/>
                  </a:lnTo>
                  <a:cubicBezTo>
                    <a:pt x="3325" y="2843"/>
                    <a:pt x="3013" y="4114"/>
                    <a:pt x="2672" y="5384"/>
                  </a:cubicBezTo>
                  <a:cubicBezTo>
                    <a:pt x="2611" y="5589"/>
                    <a:pt x="2776" y="5718"/>
                    <a:pt x="2935" y="5718"/>
                  </a:cubicBezTo>
                  <a:cubicBezTo>
                    <a:pt x="3036" y="5718"/>
                    <a:pt x="3134" y="5667"/>
                    <a:pt x="3173" y="5551"/>
                  </a:cubicBezTo>
                  <a:cubicBezTo>
                    <a:pt x="3539" y="4183"/>
                    <a:pt x="3873" y="2782"/>
                    <a:pt x="4107" y="1415"/>
                  </a:cubicBezTo>
                  <a:cubicBezTo>
                    <a:pt x="4140" y="1215"/>
                    <a:pt x="4040" y="1081"/>
                    <a:pt x="3840" y="1081"/>
                  </a:cubicBezTo>
                  <a:cubicBezTo>
                    <a:pt x="2672" y="948"/>
                    <a:pt x="1538" y="481"/>
                    <a:pt x="437" y="14"/>
                  </a:cubicBezTo>
                  <a:cubicBezTo>
                    <a:pt x="407" y="5"/>
                    <a:pt x="379" y="1"/>
                    <a:pt x="352"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
            <p:cNvSpPr/>
            <p:nvPr/>
          </p:nvSpPr>
          <p:spPr>
            <a:xfrm>
              <a:off x="8502760" y="3299170"/>
              <a:ext cx="98950" cy="129476"/>
            </a:xfrm>
            <a:custGeom>
              <a:avLst/>
              <a:gdLst/>
              <a:ahLst/>
              <a:cxnLst/>
              <a:rect l="l" t="t" r="r" b="b"/>
              <a:pathLst>
                <a:path w="3303" h="4322" extrusionOk="0">
                  <a:moveTo>
                    <a:pt x="426" y="0"/>
                  </a:moveTo>
                  <a:cubicBezTo>
                    <a:pt x="395" y="0"/>
                    <a:pt x="365" y="1"/>
                    <a:pt x="334" y="2"/>
                  </a:cubicBezTo>
                  <a:cubicBezTo>
                    <a:pt x="0" y="35"/>
                    <a:pt x="0" y="535"/>
                    <a:pt x="334" y="535"/>
                  </a:cubicBezTo>
                  <a:cubicBezTo>
                    <a:pt x="386" y="531"/>
                    <a:pt x="438" y="530"/>
                    <a:pt x="490" y="530"/>
                  </a:cubicBezTo>
                  <a:cubicBezTo>
                    <a:pt x="1249" y="530"/>
                    <a:pt x="1983" y="921"/>
                    <a:pt x="2694" y="1161"/>
                  </a:cubicBezTo>
                  <a:lnTo>
                    <a:pt x="2694" y="1161"/>
                  </a:lnTo>
                  <a:cubicBezTo>
                    <a:pt x="2419" y="2104"/>
                    <a:pt x="2149" y="3026"/>
                    <a:pt x="1935" y="4004"/>
                  </a:cubicBezTo>
                  <a:cubicBezTo>
                    <a:pt x="1894" y="4188"/>
                    <a:pt x="2065" y="4322"/>
                    <a:pt x="2227" y="4322"/>
                  </a:cubicBezTo>
                  <a:cubicBezTo>
                    <a:pt x="2330" y="4322"/>
                    <a:pt x="2430" y="4268"/>
                    <a:pt x="2468" y="4138"/>
                  </a:cubicBezTo>
                  <a:cubicBezTo>
                    <a:pt x="2702" y="3104"/>
                    <a:pt x="2969" y="2070"/>
                    <a:pt x="3269" y="1036"/>
                  </a:cubicBezTo>
                  <a:cubicBezTo>
                    <a:pt x="3302" y="902"/>
                    <a:pt x="3236" y="735"/>
                    <a:pt x="3102" y="702"/>
                  </a:cubicBezTo>
                  <a:cubicBezTo>
                    <a:pt x="2198" y="476"/>
                    <a:pt x="1357" y="0"/>
                    <a:pt x="426"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
            <p:cNvSpPr/>
            <p:nvPr/>
          </p:nvSpPr>
          <p:spPr>
            <a:xfrm>
              <a:off x="8446593" y="3356775"/>
              <a:ext cx="72168" cy="99609"/>
            </a:xfrm>
            <a:custGeom>
              <a:avLst/>
              <a:gdLst/>
              <a:ahLst/>
              <a:cxnLst/>
              <a:rect l="l" t="t" r="r" b="b"/>
              <a:pathLst>
                <a:path w="2409" h="3325" extrusionOk="0">
                  <a:moveTo>
                    <a:pt x="1942" y="781"/>
                  </a:moveTo>
                  <a:cubicBezTo>
                    <a:pt x="1932" y="801"/>
                    <a:pt x="1922" y="822"/>
                    <a:pt x="1913" y="843"/>
                  </a:cubicBezTo>
                  <a:lnTo>
                    <a:pt x="1913" y="843"/>
                  </a:lnTo>
                  <a:cubicBezTo>
                    <a:pt x="1918" y="819"/>
                    <a:pt x="1926" y="796"/>
                    <a:pt x="1942" y="781"/>
                  </a:cubicBezTo>
                  <a:close/>
                  <a:moveTo>
                    <a:pt x="330" y="0"/>
                  </a:moveTo>
                  <a:cubicBezTo>
                    <a:pt x="87" y="0"/>
                    <a:pt x="1" y="423"/>
                    <a:pt x="274" y="514"/>
                  </a:cubicBezTo>
                  <a:cubicBezTo>
                    <a:pt x="794" y="687"/>
                    <a:pt x="1339" y="835"/>
                    <a:pt x="1844" y="1024"/>
                  </a:cubicBezTo>
                  <a:lnTo>
                    <a:pt x="1844" y="1024"/>
                  </a:lnTo>
                  <a:cubicBezTo>
                    <a:pt x="1635" y="1657"/>
                    <a:pt x="1726" y="2336"/>
                    <a:pt x="1608" y="3015"/>
                  </a:cubicBezTo>
                  <a:cubicBezTo>
                    <a:pt x="1608" y="3149"/>
                    <a:pt x="1642" y="3282"/>
                    <a:pt x="1808" y="3316"/>
                  </a:cubicBezTo>
                  <a:cubicBezTo>
                    <a:pt x="1826" y="3321"/>
                    <a:pt x="1846" y="3324"/>
                    <a:pt x="1867" y="3324"/>
                  </a:cubicBezTo>
                  <a:cubicBezTo>
                    <a:pt x="1971" y="3324"/>
                    <a:pt x="2109" y="3259"/>
                    <a:pt x="2109" y="3149"/>
                  </a:cubicBezTo>
                  <a:cubicBezTo>
                    <a:pt x="2175" y="2715"/>
                    <a:pt x="2175" y="2315"/>
                    <a:pt x="2209" y="1881"/>
                  </a:cubicBezTo>
                  <a:cubicBezTo>
                    <a:pt x="2209" y="1715"/>
                    <a:pt x="2242" y="1514"/>
                    <a:pt x="2275" y="1314"/>
                  </a:cubicBezTo>
                  <a:cubicBezTo>
                    <a:pt x="2342" y="1181"/>
                    <a:pt x="2409" y="1014"/>
                    <a:pt x="2409" y="847"/>
                  </a:cubicBezTo>
                  <a:cubicBezTo>
                    <a:pt x="2409" y="714"/>
                    <a:pt x="2342" y="647"/>
                    <a:pt x="2209" y="614"/>
                  </a:cubicBezTo>
                  <a:cubicBezTo>
                    <a:pt x="1642" y="380"/>
                    <a:pt x="1008" y="213"/>
                    <a:pt x="407" y="13"/>
                  </a:cubicBezTo>
                  <a:cubicBezTo>
                    <a:pt x="380" y="4"/>
                    <a:pt x="355" y="0"/>
                    <a:pt x="330"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6"/>
          <p:cNvGrpSpPr/>
          <p:nvPr/>
        </p:nvGrpSpPr>
        <p:grpSpPr>
          <a:xfrm flipH="1">
            <a:off x="-185562" y="501899"/>
            <a:ext cx="800029" cy="592349"/>
            <a:chOff x="8118223" y="2202382"/>
            <a:chExt cx="1151949" cy="873156"/>
          </a:xfrm>
        </p:grpSpPr>
        <p:sp>
          <p:nvSpPr>
            <p:cNvPr id="1440" name="Google Shape;1440;p6"/>
            <p:cNvSpPr/>
            <p:nvPr/>
          </p:nvSpPr>
          <p:spPr>
            <a:xfrm>
              <a:off x="8162018" y="2369923"/>
              <a:ext cx="67974" cy="52995"/>
            </a:xfrm>
            <a:custGeom>
              <a:avLst/>
              <a:gdLst/>
              <a:ahLst/>
              <a:cxnLst/>
              <a:rect l="l" t="t" r="r" b="b"/>
              <a:pathLst>
                <a:path w="2269" h="1769" extrusionOk="0">
                  <a:moveTo>
                    <a:pt x="1134" y="0"/>
                  </a:moveTo>
                  <a:cubicBezTo>
                    <a:pt x="34" y="0"/>
                    <a:pt x="0" y="1768"/>
                    <a:pt x="1134" y="1768"/>
                  </a:cubicBezTo>
                  <a:cubicBezTo>
                    <a:pt x="2269" y="1768"/>
                    <a:pt x="2269" y="0"/>
                    <a:pt x="1134"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
            <p:cNvSpPr/>
            <p:nvPr/>
          </p:nvSpPr>
          <p:spPr>
            <a:xfrm>
              <a:off x="8118223" y="2846064"/>
              <a:ext cx="285645" cy="150896"/>
            </a:xfrm>
            <a:custGeom>
              <a:avLst/>
              <a:gdLst/>
              <a:ahLst/>
              <a:cxnLst/>
              <a:rect l="l" t="t" r="r" b="b"/>
              <a:pathLst>
                <a:path w="9535" h="5037" extrusionOk="0">
                  <a:moveTo>
                    <a:pt x="4551" y="0"/>
                  </a:moveTo>
                  <a:cubicBezTo>
                    <a:pt x="2150" y="0"/>
                    <a:pt x="1" y="554"/>
                    <a:pt x="628" y="3119"/>
                  </a:cubicBezTo>
                  <a:cubicBezTo>
                    <a:pt x="933" y="4505"/>
                    <a:pt x="1747" y="5036"/>
                    <a:pt x="2769" y="5036"/>
                  </a:cubicBezTo>
                  <a:cubicBezTo>
                    <a:pt x="5215" y="5036"/>
                    <a:pt x="8852" y="1988"/>
                    <a:pt x="9535" y="317"/>
                  </a:cubicBezTo>
                  <a:lnTo>
                    <a:pt x="9535" y="317"/>
                  </a:lnTo>
                  <a:cubicBezTo>
                    <a:pt x="9480" y="320"/>
                    <a:pt x="9421" y="321"/>
                    <a:pt x="9359" y="321"/>
                  </a:cubicBezTo>
                  <a:cubicBezTo>
                    <a:pt x="8351" y="321"/>
                    <a:pt x="6378" y="0"/>
                    <a:pt x="455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
            <p:cNvSpPr/>
            <p:nvPr/>
          </p:nvSpPr>
          <p:spPr>
            <a:xfrm>
              <a:off x="8374850" y="2850558"/>
              <a:ext cx="174802" cy="224981"/>
            </a:xfrm>
            <a:custGeom>
              <a:avLst/>
              <a:gdLst/>
              <a:ahLst/>
              <a:cxnLst/>
              <a:rect l="l" t="t" r="r" b="b"/>
              <a:pathLst>
                <a:path w="5835" h="7510" extrusionOk="0">
                  <a:moveTo>
                    <a:pt x="3603" y="0"/>
                  </a:moveTo>
                  <a:cubicBezTo>
                    <a:pt x="2636" y="1201"/>
                    <a:pt x="1501" y="2002"/>
                    <a:pt x="968" y="3503"/>
                  </a:cubicBezTo>
                  <a:cubicBezTo>
                    <a:pt x="367" y="4970"/>
                    <a:pt x="0" y="7439"/>
                    <a:pt x="2302" y="7506"/>
                  </a:cubicBezTo>
                  <a:cubicBezTo>
                    <a:pt x="2355" y="7508"/>
                    <a:pt x="2406" y="7509"/>
                    <a:pt x="2456" y="7509"/>
                  </a:cubicBezTo>
                  <a:cubicBezTo>
                    <a:pt x="5835" y="7509"/>
                    <a:pt x="4623" y="2075"/>
                    <a:pt x="3670" y="267"/>
                  </a:cubicBezTo>
                  <a:lnTo>
                    <a:pt x="3603" y="0"/>
                  </a:ln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
            <p:cNvSpPr/>
            <p:nvPr/>
          </p:nvSpPr>
          <p:spPr>
            <a:xfrm>
              <a:off x="8194999" y="2514098"/>
              <a:ext cx="345769" cy="163688"/>
            </a:xfrm>
            <a:custGeom>
              <a:avLst/>
              <a:gdLst/>
              <a:ahLst/>
              <a:cxnLst/>
              <a:rect l="l" t="t" r="r" b="b"/>
              <a:pathLst>
                <a:path w="11542" h="5464" extrusionOk="0">
                  <a:moveTo>
                    <a:pt x="7205" y="1"/>
                  </a:moveTo>
                  <a:cubicBezTo>
                    <a:pt x="6846" y="1"/>
                    <a:pt x="6525" y="11"/>
                    <a:pt x="6271" y="24"/>
                  </a:cubicBezTo>
                  <a:cubicBezTo>
                    <a:pt x="4437" y="124"/>
                    <a:pt x="2702" y="224"/>
                    <a:pt x="1301" y="1592"/>
                  </a:cubicBezTo>
                  <a:cubicBezTo>
                    <a:pt x="0" y="2926"/>
                    <a:pt x="67" y="5361"/>
                    <a:pt x="2268" y="5461"/>
                  </a:cubicBezTo>
                  <a:cubicBezTo>
                    <a:pt x="2303" y="5463"/>
                    <a:pt x="2337" y="5463"/>
                    <a:pt x="2371" y="5463"/>
                  </a:cubicBezTo>
                  <a:cubicBezTo>
                    <a:pt x="4327" y="5463"/>
                    <a:pt x="5966" y="3610"/>
                    <a:pt x="7605" y="2659"/>
                  </a:cubicBezTo>
                  <a:cubicBezTo>
                    <a:pt x="8906" y="1859"/>
                    <a:pt x="10141" y="1692"/>
                    <a:pt x="11542" y="1258"/>
                  </a:cubicBezTo>
                  <a:lnTo>
                    <a:pt x="11442" y="1092"/>
                  </a:lnTo>
                  <a:cubicBezTo>
                    <a:pt x="10797" y="179"/>
                    <a:pt x="8684" y="1"/>
                    <a:pt x="720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
            <p:cNvSpPr/>
            <p:nvPr/>
          </p:nvSpPr>
          <p:spPr>
            <a:xfrm>
              <a:off x="8752557" y="2506819"/>
              <a:ext cx="153263" cy="296459"/>
            </a:xfrm>
            <a:custGeom>
              <a:avLst/>
              <a:gdLst/>
              <a:ahLst/>
              <a:cxnLst/>
              <a:rect l="l" t="t" r="r" b="b"/>
              <a:pathLst>
                <a:path w="5116" h="9896" extrusionOk="0">
                  <a:moveTo>
                    <a:pt x="2335" y="0"/>
                  </a:moveTo>
                  <a:lnTo>
                    <a:pt x="2169" y="100"/>
                  </a:lnTo>
                  <a:cubicBezTo>
                    <a:pt x="2207" y="125"/>
                    <a:pt x="2246" y="150"/>
                    <a:pt x="2283" y="176"/>
                  </a:cubicBezTo>
                  <a:lnTo>
                    <a:pt x="2283" y="176"/>
                  </a:lnTo>
                  <a:cubicBezTo>
                    <a:pt x="2306" y="97"/>
                    <a:pt x="2324" y="36"/>
                    <a:pt x="2335" y="0"/>
                  </a:cubicBezTo>
                  <a:close/>
                  <a:moveTo>
                    <a:pt x="2283" y="176"/>
                  </a:moveTo>
                  <a:cubicBezTo>
                    <a:pt x="2180" y="547"/>
                    <a:pt x="1984" y="1311"/>
                    <a:pt x="1902" y="1668"/>
                  </a:cubicBezTo>
                  <a:cubicBezTo>
                    <a:pt x="1201" y="3670"/>
                    <a:pt x="0" y="5438"/>
                    <a:pt x="67" y="7606"/>
                  </a:cubicBezTo>
                  <a:cubicBezTo>
                    <a:pt x="126" y="9056"/>
                    <a:pt x="967" y="9896"/>
                    <a:pt x="1895" y="9896"/>
                  </a:cubicBezTo>
                  <a:cubicBezTo>
                    <a:pt x="2547" y="9896"/>
                    <a:pt x="3241" y="9481"/>
                    <a:pt x="3736" y="8573"/>
                  </a:cubicBezTo>
                  <a:cubicBezTo>
                    <a:pt x="5115" y="6176"/>
                    <a:pt x="4652" y="1808"/>
                    <a:pt x="2283" y="176"/>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
            <p:cNvSpPr/>
            <p:nvPr/>
          </p:nvSpPr>
          <p:spPr>
            <a:xfrm>
              <a:off x="8204974" y="2202382"/>
              <a:ext cx="1065199" cy="727218"/>
            </a:xfrm>
            <a:custGeom>
              <a:avLst/>
              <a:gdLst/>
              <a:ahLst/>
              <a:cxnLst/>
              <a:rect l="l" t="t" r="r" b="b"/>
              <a:pathLst>
                <a:path w="35557" h="24275" extrusionOk="0">
                  <a:moveTo>
                    <a:pt x="29901" y="0"/>
                  </a:moveTo>
                  <a:cubicBezTo>
                    <a:pt x="28710" y="0"/>
                    <a:pt x="27518" y="179"/>
                    <a:pt x="26353" y="590"/>
                  </a:cubicBezTo>
                  <a:cubicBezTo>
                    <a:pt x="23851" y="1490"/>
                    <a:pt x="21783" y="3292"/>
                    <a:pt x="20048" y="5293"/>
                  </a:cubicBezTo>
                  <a:cubicBezTo>
                    <a:pt x="16112" y="9796"/>
                    <a:pt x="13510" y="15367"/>
                    <a:pt x="9107" y="19503"/>
                  </a:cubicBezTo>
                  <a:cubicBezTo>
                    <a:pt x="6705" y="21805"/>
                    <a:pt x="3770" y="23406"/>
                    <a:pt x="401" y="23640"/>
                  </a:cubicBezTo>
                  <a:cubicBezTo>
                    <a:pt x="11" y="23672"/>
                    <a:pt x="1" y="24275"/>
                    <a:pt x="371" y="24275"/>
                  </a:cubicBezTo>
                  <a:cubicBezTo>
                    <a:pt x="381" y="24275"/>
                    <a:pt x="391" y="24274"/>
                    <a:pt x="401" y="24273"/>
                  </a:cubicBezTo>
                  <a:cubicBezTo>
                    <a:pt x="3336" y="24040"/>
                    <a:pt x="6038" y="22872"/>
                    <a:pt x="8307" y="21038"/>
                  </a:cubicBezTo>
                  <a:cubicBezTo>
                    <a:pt x="10642" y="19203"/>
                    <a:pt x="12476" y="16801"/>
                    <a:pt x="14177" y="14400"/>
                  </a:cubicBezTo>
                  <a:cubicBezTo>
                    <a:pt x="15945" y="11931"/>
                    <a:pt x="17546" y="9363"/>
                    <a:pt x="19414" y="6994"/>
                  </a:cubicBezTo>
                  <a:cubicBezTo>
                    <a:pt x="21082" y="4893"/>
                    <a:pt x="22984" y="2858"/>
                    <a:pt x="25419" y="1657"/>
                  </a:cubicBezTo>
                  <a:cubicBezTo>
                    <a:pt x="26866" y="941"/>
                    <a:pt x="28379" y="639"/>
                    <a:pt x="29899" y="639"/>
                  </a:cubicBezTo>
                  <a:cubicBezTo>
                    <a:pt x="31637" y="639"/>
                    <a:pt x="33386" y="1034"/>
                    <a:pt x="35059" y="1657"/>
                  </a:cubicBezTo>
                  <a:cubicBezTo>
                    <a:pt x="35095" y="1670"/>
                    <a:pt x="35130" y="1676"/>
                    <a:pt x="35162" y="1676"/>
                  </a:cubicBezTo>
                  <a:cubicBezTo>
                    <a:pt x="35454" y="1676"/>
                    <a:pt x="35556" y="1177"/>
                    <a:pt x="35226" y="1057"/>
                  </a:cubicBezTo>
                  <a:cubicBezTo>
                    <a:pt x="33516" y="413"/>
                    <a:pt x="31710" y="0"/>
                    <a:pt x="2990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
            <p:cNvSpPr/>
            <p:nvPr/>
          </p:nvSpPr>
          <p:spPr>
            <a:xfrm>
              <a:off x="8766187" y="2402874"/>
              <a:ext cx="78339" cy="353978"/>
            </a:xfrm>
            <a:custGeom>
              <a:avLst/>
              <a:gdLst/>
              <a:ahLst/>
              <a:cxnLst/>
              <a:rect l="l" t="t" r="r" b="b"/>
              <a:pathLst>
                <a:path w="2615" h="11816" extrusionOk="0">
                  <a:moveTo>
                    <a:pt x="440" y="0"/>
                  </a:moveTo>
                  <a:cubicBezTo>
                    <a:pt x="212" y="0"/>
                    <a:pt x="1" y="314"/>
                    <a:pt x="179" y="568"/>
                  </a:cubicBezTo>
                  <a:cubicBezTo>
                    <a:pt x="1413" y="2003"/>
                    <a:pt x="1747" y="4104"/>
                    <a:pt x="1847" y="5905"/>
                  </a:cubicBezTo>
                  <a:cubicBezTo>
                    <a:pt x="1980" y="7740"/>
                    <a:pt x="1880" y="9708"/>
                    <a:pt x="1247" y="11443"/>
                  </a:cubicBezTo>
                  <a:cubicBezTo>
                    <a:pt x="1165" y="11666"/>
                    <a:pt x="1356" y="11815"/>
                    <a:pt x="1547" y="11815"/>
                  </a:cubicBezTo>
                  <a:cubicBezTo>
                    <a:pt x="1671" y="11815"/>
                    <a:pt x="1795" y="11753"/>
                    <a:pt x="1847" y="11610"/>
                  </a:cubicBezTo>
                  <a:cubicBezTo>
                    <a:pt x="2514" y="9742"/>
                    <a:pt x="2614" y="7607"/>
                    <a:pt x="2481" y="5639"/>
                  </a:cubicBezTo>
                  <a:cubicBezTo>
                    <a:pt x="2314" y="3704"/>
                    <a:pt x="1914" y="1636"/>
                    <a:pt x="646" y="101"/>
                  </a:cubicBezTo>
                  <a:cubicBezTo>
                    <a:pt x="583" y="30"/>
                    <a:pt x="511" y="0"/>
                    <a:pt x="44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
            <p:cNvSpPr/>
            <p:nvPr/>
          </p:nvSpPr>
          <p:spPr>
            <a:xfrm>
              <a:off x="8266921" y="2538182"/>
              <a:ext cx="406493" cy="75103"/>
            </a:xfrm>
            <a:custGeom>
              <a:avLst/>
              <a:gdLst/>
              <a:ahLst/>
              <a:cxnLst/>
              <a:rect l="l" t="t" r="r" b="b"/>
              <a:pathLst>
                <a:path w="13569" h="2507" extrusionOk="0">
                  <a:moveTo>
                    <a:pt x="8155" y="1"/>
                  </a:moveTo>
                  <a:cubicBezTo>
                    <a:pt x="7596" y="1"/>
                    <a:pt x="7043" y="22"/>
                    <a:pt x="6505" y="54"/>
                  </a:cubicBezTo>
                  <a:cubicBezTo>
                    <a:pt x="4404" y="188"/>
                    <a:pt x="1869" y="521"/>
                    <a:pt x="234" y="1989"/>
                  </a:cubicBezTo>
                  <a:cubicBezTo>
                    <a:pt x="0" y="2197"/>
                    <a:pt x="232" y="2506"/>
                    <a:pt x="488" y="2506"/>
                  </a:cubicBezTo>
                  <a:cubicBezTo>
                    <a:pt x="561" y="2506"/>
                    <a:pt x="635" y="2481"/>
                    <a:pt x="701" y="2422"/>
                  </a:cubicBezTo>
                  <a:cubicBezTo>
                    <a:pt x="2236" y="1021"/>
                    <a:pt x="4804" y="755"/>
                    <a:pt x="6772" y="655"/>
                  </a:cubicBezTo>
                  <a:cubicBezTo>
                    <a:pt x="7141" y="643"/>
                    <a:pt x="7518" y="635"/>
                    <a:pt x="7898" y="635"/>
                  </a:cubicBezTo>
                  <a:cubicBezTo>
                    <a:pt x="9650" y="635"/>
                    <a:pt x="11487" y="797"/>
                    <a:pt x="13077" y="1455"/>
                  </a:cubicBezTo>
                  <a:cubicBezTo>
                    <a:pt x="13119" y="1474"/>
                    <a:pt x="13158" y="1483"/>
                    <a:pt x="13195" y="1483"/>
                  </a:cubicBezTo>
                  <a:cubicBezTo>
                    <a:pt x="13475" y="1483"/>
                    <a:pt x="13568" y="973"/>
                    <a:pt x="13244" y="855"/>
                  </a:cubicBezTo>
                  <a:cubicBezTo>
                    <a:pt x="11680" y="199"/>
                    <a:pt x="9888" y="1"/>
                    <a:pt x="815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
            <p:cNvSpPr/>
            <p:nvPr/>
          </p:nvSpPr>
          <p:spPr>
            <a:xfrm>
              <a:off x="8430657" y="2788610"/>
              <a:ext cx="64139" cy="225220"/>
            </a:xfrm>
            <a:custGeom>
              <a:avLst/>
              <a:gdLst/>
              <a:ahLst/>
              <a:cxnLst/>
              <a:rect l="l" t="t" r="r" b="b"/>
              <a:pathLst>
                <a:path w="2141" h="7518" extrusionOk="0">
                  <a:moveTo>
                    <a:pt x="1823" y="0"/>
                  </a:moveTo>
                  <a:cubicBezTo>
                    <a:pt x="1665" y="0"/>
                    <a:pt x="1506" y="100"/>
                    <a:pt x="1506" y="300"/>
                  </a:cubicBezTo>
                  <a:cubicBezTo>
                    <a:pt x="1506" y="2602"/>
                    <a:pt x="1406" y="5070"/>
                    <a:pt x="139" y="7072"/>
                  </a:cubicBezTo>
                  <a:cubicBezTo>
                    <a:pt x="0" y="7303"/>
                    <a:pt x="213" y="7517"/>
                    <a:pt x="435" y="7517"/>
                  </a:cubicBezTo>
                  <a:cubicBezTo>
                    <a:pt x="533" y="7517"/>
                    <a:pt x="634" y="7475"/>
                    <a:pt x="706" y="7372"/>
                  </a:cubicBezTo>
                  <a:cubicBezTo>
                    <a:pt x="2007" y="5304"/>
                    <a:pt x="2140" y="2702"/>
                    <a:pt x="2140" y="300"/>
                  </a:cubicBezTo>
                  <a:cubicBezTo>
                    <a:pt x="2140" y="100"/>
                    <a:pt x="1982" y="0"/>
                    <a:pt x="182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
            <p:cNvSpPr/>
            <p:nvPr/>
          </p:nvSpPr>
          <p:spPr>
            <a:xfrm>
              <a:off x="8193980" y="2952466"/>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
            <p:cNvSpPr/>
            <p:nvPr/>
          </p:nvSpPr>
          <p:spPr>
            <a:xfrm>
              <a:off x="8171004" y="2910499"/>
              <a:ext cx="27022" cy="21030"/>
            </a:xfrm>
            <a:custGeom>
              <a:avLst/>
              <a:gdLst/>
              <a:ahLst/>
              <a:cxnLst/>
              <a:rect l="l" t="t" r="r" b="b"/>
              <a:pathLst>
                <a:path w="902"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
            <p:cNvSpPr/>
            <p:nvPr/>
          </p:nvSpPr>
          <p:spPr>
            <a:xfrm>
              <a:off x="8152013" y="294947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
            <p:cNvSpPr/>
            <p:nvPr/>
          </p:nvSpPr>
          <p:spPr>
            <a:xfrm>
              <a:off x="8311884" y="2614719"/>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
            <p:cNvSpPr/>
            <p:nvPr/>
          </p:nvSpPr>
          <p:spPr>
            <a:xfrm>
              <a:off x="8274919" y="2635717"/>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
            <p:cNvSpPr/>
            <p:nvPr/>
          </p:nvSpPr>
          <p:spPr>
            <a:xfrm>
              <a:off x="8235947" y="2567778"/>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
            <p:cNvSpPr/>
            <p:nvPr/>
          </p:nvSpPr>
          <p:spPr>
            <a:xfrm>
              <a:off x="8474781" y="300243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
            <p:cNvSpPr/>
            <p:nvPr/>
          </p:nvSpPr>
          <p:spPr>
            <a:xfrm>
              <a:off x="8447792" y="3038408"/>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
            <p:cNvSpPr/>
            <p:nvPr/>
          </p:nvSpPr>
          <p:spPr>
            <a:xfrm>
              <a:off x="8416818" y="295546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
            <p:cNvSpPr/>
            <p:nvPr/>
          </p:nvSpPr>
          <p:spPr>
            <a:xfrm>
              <a:off x="8772537" y="2661689"/>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
            <p:cNvSpPr/>
            <p:nvPr/>
          </p:nvSpPr>
          <p:spPr>
            <a:xfrm>
              <a:off x="8772537" y="2700661"/>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
            <p:cNvSpPr/>
            <p:nvPr/>
          </p:nvSpPr>
          <p:spPr>
            <a:xfrm>
              <a:off x="8854465" y="2682687"/>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6"/>
          <p:cNvGrpSpPr/>
          <p:nvPr/>
        </p:nvGrpSpPr>
        <p:grpSpPr>
          <a:xfrm rot="970126" flipH="1">
            <a:off x="8414239" y="3772767"/>
            <a:ext cx="980086" cy="909573"/>
            <a:chOff x="-181020" y="4253777"/>
            <a:chExt cx="1117161" cy="1087511"/>
          </a:xfrm>
        </p:grpSpPr>
        <p:sp>
          <p:nvSpPr>
            <p:cNvPr id="1462" name="Google Shape;1462;p6"/>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6"/>
          <p:cNvGrpSpPr/>
          <p:nvPr/>
        </p:nvGrpSpPr>
        <p:grpSpPr>
          <a:xfrm rot="475448" flipH="1">
            <a:off x="8399227" y="4239117"/>
            <a:ext cx="775564" cy="992078"/>
            <a:chOff x="-168050" y="4195214"/>
            <a:chExt cx="719519" cy="965231"/>
          </a:xfrm>
        </p:grpSpPr>
        <p:sp>
          <p:nvSpPr>
            <p:cNvPr id="1477" name="Google Shape;1477;p6"/>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6"/>
          <p:cNvGrpSpPr/>
          <p:nvPr/>
        </p:nvGrpSpPr>
        <p:grpSpPr>
          <a:xfrm flipH="1">
            <a:off x="-138601" y="-156827"/>
            <a:ext cx="775583" cy="776946"/>
            <a:chOff x="7973149" y="-201092"/>
            <a:chExt cx="1116750" cy="1145263"/>
          </a:xfrm>
        </p:grpSpPr>
        <p:sp>
          <p:nvSpPr>
            <p:cNvPr id="1525" name="Google Shape;1525;p6"/>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6"/>
          <p:cNvGrpSpPr/>
          <p:nvPr/>
        </p:nvGrpSpPr>
        <p:grpSpPr>
          <a:xfrm rot="-958644" flipH="1">
            <a:off x="8838391" y="3315009"/>
            <a:ext cx="366316" cy="1040956"/>
            <a:chOff x="7607455" y="4238363"/>
            <a:chExt cx="438017" cy="1186459"/>
          </a:xfrm>
        </p:grpSpPr>
        <p:sp>
          <p:nvSpPr>
            <p:cNvPr id="1587" name="Google Shape;1587;p6"/>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8903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5893"/>
        <p:cNvGrpSpPr/>
        <p:nvPr/>
      </p:nvGrpSpPr>
      <p:grpSpPr>
        <a:xfrm>
          <a:off x="0" y="0"/>
          <a:ext cx="0" cy="0"/>
          <a:chOff x="0" y="0"/>
          <a:chExt cx="0" cy="0"/>
        </a:xfrm>
      </p:grpSpPr>
      <p:sp>
        <p:nvSpPr>
          <p:cNvPr id="5894" name="Google Shape;5894;p21"/>
          <p:cNvSpPr/>
          <p:nvPr/>
        </p:nvSpPr>
        <p:spPr>
          <a:xfrm rot="5400000">
            <a:off x="-1276700" y="3409374"/>
            <a:ext cx="3000054" cy="468199"/>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21"/>
          <p:cNvSpPr/>
          <p:nvPr/>
        </p:nvSpPr>
        <p:spPr>
          <a:xfrm>
            <a:off x="5828166" y="-32958"/>
            <a:ext cx="3377637" cy="527437"/>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6" name="Google Shape;5896;p21"/>
          <p:cNvGrpSpPr/>
          <p:nvPr/>
        </p:nvGrpSpPr>
        <p:grpSpPr>
          <a:xfrm rot="10800000">
            <a:off x="7993544" y="4536581"/>
            <a:ext cx="1074149" cy="686771"/>
            <a:chOff x="-206267" y="355694"/>
            <a:chExt cx="1406323" cy="899150"/>
          </a:xfrm>
        </p:grpSpPr>
        <p:sp>
          <p:nvSpPr>
            <p:cNvPr id="5897" name="Google Shape;5897;p21"/>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21"/>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21"/>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21"/>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21"/>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21"/>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21"/>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21"/>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5" name="Google Shape;5905;p21"/>
          <p:cNvGrpSpPr/>
          <p:nvPr/>
        </p:nvGrpSpPr>
        <p:grpSpPr>
          <a:xfrm rot="5400000">
            <a:off x="-35047" y="4117023"/>
            <a:ext cx="979636" cy="1073014"/>
            <a:chOff x="2318158" y="4088320"/>
            <a:chExt cx="1256104" cy="1375835"/>
          </a:xfrm>
        </p:grpSpPr>
        <p:sp>
          <p:nvSpPr>
            <p:cNvPr id="5906" name="Google Shape;5906;p21"/>
            <p:cNvSpPr/>
            <p:nvPr/>
          </p:nvSpPr>
          <p:spPr>
            <a:xfrm>
              <a:off x="2820748" y="4145416"/>
              <a:ext cx="387171" cy="1065798"/>
            </a:xfrm>
            <a:custGeom>
              <a:avLst/>
              <a:gdLst/>
              <a:ahLst/>
              <a:cxnLst/>
              <a:rect l="l" t="t" r="r" b="b"/>
              <a:pathLst>
                <a:path w="12924" h="35577" extrusionOk="0">
                  <a:moveTo>
                    <a:pt x="489" y="0"/>
                  </a:moveTo>
                  <a:cubicBezTo>
                    <a:pt x="233" y="0"/>
                    <a:pt x="1" y="309"/>
                    <a:pt x="235" y="517"/>
                  </a:cubicBezTo>
                  <a:cubicBezTo>
                    <a:pt x="3537" y="3386"/>
                    <a:pt x="6506" y="6622"/>
                    <a:pt x="7940" y="10858"/>
                  </a:cubicBezTo>
                  <a:cubicBezTo>
                    <a:pt x="8741" y="13193"/>
                    <a:pt x="9007" y="15628"/>
                    <a:pt x="9241" y="18097"/>
                  </a:cubicBezTo>
                  <a:cubicBezTo>
                    <a:pt x="9474" y="20832"/>
                    <a:pt x="9575" y="23567"/>
                    <a:pt x="9908" y="26303"/>
                  </a:cubicBezTo>
                  <a:cubicBezTo>
                    <a:pt x="10275" y="29472"/>
                    <a:pt x="10976" y="32507"/>
                    <a:pt x="12243" y="35409"/>
                  </a:cubicBezTo>
                  <a:cubicBezTo>
                    <a:pt x="12297" y="35527"/>
                    <a:pt x="12392" y="35576"/>
                    <a:pt x="12490" y="35576"/>
                  </a:cubicBezTo>
                  <a:cubicBezTo>
                    <a:pt x="12699" y="35576"/>
                    <a:pt x="12923" y="35358"/>
                    <a:pt x="12810" y="35109"/>
                  </a:cubicBezTo>
                  <a:cubicBezTo>
                    <a:pt x="10442" y="29705"/>
                    <a:pt x="10342" y="23868"/>
                    <a:pt x="9841" y="18097"/>
                  </a:cubicBezTo>
                  <a:cubicBezTo>
                    <a:pt x="9641" y="15662"/>
                    <a:pt x="9374" y="13260"/>
                    <a:pt x="8641" y="10958"/>
                  </a:cubicBezTo>
                  <a:cubicBezTo>
                    <a:pt x="8007" y="8990"/>
                    <a:pt x="7073" y="7189"/>
                    <a:pt x="5872" y="5521"/>
                  </a:cubicBezTo>
                  <a:cubicBezTo>
                    <a:pt x="4404" y="3486"/>
                    <a:pt x="2570" y="1718"/>
                    <a:pt x="702" y="84"/>
                  </a:cubicBezTo>
                  <a:cubicBezTo>
                    <a:pt x="635" y="25"/>
                    <a:pt x="561" y="0"/>
                    <a:pt x="4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21"/>
            <p:cNvSpPr/>
            <p:nvPr/>
          </p:nvSpPr>
          <p:spPr>
            <a:xfrm>
              <a:off x="3064285" y="4374694"/>
              <a:ext cx="65277" cy="105990"/>
            </a:xfrm>
            <a:custGeom>
              <a:avLst/>
              <a:gdLst/>
              <a:ahLst/>
              <a:cxnLst/>
              <a:rect l="l" t="t" r="r" b="b"/>
              <a:pathLst>
                <a:path w="2179" h="3538" extrusionOk="0">
                  <a:moveTo>
                    <a:pt x="1288" y="0"/>
                  </a:moveTo>
                  <a:cubicBezTo>
                    <a:pt x="15" y="0"/>
                    <a:pt x="176" y="2216"/>
                    <a:pt x="77" y="3037"/>
                  </a:cubicBezTo>
                  <a:cubicBezTo>
                    <a:pt x="44" y="3104"/>
                    <a:pt x="77" y="3137"/>
                    <a:pt x="77" y="3171"/>
                  </a:cubicBezTo>
                  <a:cubicBezTo>
                    <a:pt x="0" y="3324"/>
                    <a:pt x="159" y="3537"/>
                    <a:pt x="343" y="3537"/>
                  </a:cubicBezTo>
                  <a:cubicBezTo>
                    <a:pt x="398" y="3537"/>
                    <a:pt x="456" y="3518"/>
                    <a:pt x="511" y="3471"/>
                  </a:cubicBezTo>
                  <a:cubicBezTo>
                    <a:pt x="1244" y="2837"/>
                    <a:pt x="1845" y="2370"/>
                    <a:pt x="2078" y="1403"/>
                  </a:cubicBezTo>
                  <a:cubicBezTo>
                    <a:pt x="2178" y="836"/>
                    <a:pt x="2078" y="2"/>
                    <a:pt x="1344" y="2"/>
                  </a:cubicBezTo>
                  <a:cubicBezTo>
                    <a:pt x="1325" y="1"/>
                    <a:pt x="1306" y="0"/>
                    <a:pt x="128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21"/>
            <p:cNvSpPr/>
            <p:nvPr/>
          </p:nvSpPr>
          <p:spPr>
            <a:xfrm>
              <a:off x="2938682" y="4379847"/>
              <a:ext cx="102934" cy="55781"/>
            </a:xfrm>
            <a:custGeom>
              <a:avLst/>
              <a:gdLst/>
              <a:ahLst/>
              <a:cxnLst/>
              <a:rect l="l" t="t" r="r" b="b"/>
              <a:pathLst>
                <a:path w="3436" h="1862" extrusionOk="0">
                  <a:moveTo>
                    <a:pt x="1421" y="1"/>
                  </a:moveTo>
                  <a:cubicBezTo>
                    <a:pt x="946" y="1"/>
                    <a:pt x="519" y="153"/>
                    <a:pt x="300" y="564"/>
                  </a:cubicBezTo>
                  <a:cubicBezTo>
                    <a:pt x="0" y="1097"/>
                    <a:pt x="601" y="1598"/>
                    <a:pt x="1034" y="1765"/>
                  </a:cubicBezTo>
                  <a:cubicBezTo>
                    <a:pt x="1230" y="1833"/>
                    <a:pt x="1427" y="1862"/>
                    <a:pt x="1624" y="1862"/>
                  </a:cubicBezTo>
                  <a:cubicBezTo>
                    <a:pt x="2201" y="1862"/>
                    <a:pt x="2772" y="1613"/>
                    <a:pt x="3269" y="1364"/>
                  </a:cubicBezTo>
                  <a:cubicBezTo>
                    <a:pt x="3436" y="1264"/>
                    <a:pt x="3436" y="1131"/>
                    <a:pt x="3369" y="997"/>
                  </a:cubicBezTo>
                  <a:cubicBezTo>
                    <a:pt x="3436" y="897"/>
                    <a:pt x="3436" y="731"/>
                    <a:pt x="3303" y="630"/>
                  </a:cubicBezTo>
                  <a:cubicBezTo>
                    <a:pt x="2889" y="316"/>
                    <a:pt x="2105" y="1"/>
                    <a:pt x="142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21"/>
            <p:cNvSpPr/>
            <p:nvPr/>
          </p:nvSpPr>
          <p:spPr>
            <a:xfrm>
              <a:off x="2984634" y="4243550"/>
              <a:ext cx="61982" cy="103204"/>
            </a:xfrm>
            <a:custGeom>
              <a:avLst/>
              <a:gdLst/>
              <a:ahLst/>
              <a:cxnLst/>
              <a:rect l="l" t="t" r="r" b="b"/>
              <a:pathLst>
                <a:path w="2069" h="3445" extrusionOk="0">
                  <a:moveTo>
                    <a:pt x="1049" y="0"/>
                  </a:moveTo>
                  <a:cubicBezTo>
                    <a:pt x="500" y="0"/>
                    <a:pt x="261" y="641"/>
                    <a:pt x="167" y="1078"/>
                  </a:cubicBezTo>
                  <a:cubicBezTo>
                    <a:pt x="1" y="1878"/>
                    <a:pt x="134" y="2479"/>
                    <a:pt x="468" y="3179"/>
                  </a:cubicBezTo>
                  <a:cubicBezTo>
                    <a:pt x="534" y="3279"/>
                    <a:pt x="601" y="3312"/>
                    <a:pt x="701" y="3312"/>
                  </a:cubicBezTo>
                  <a:cubicBezTo>
                    <a:pt x="740" y="3390"/>
                    <a:pt x="812" y="3445"/>
                    <a:pt x="892" y="3445"/>
                  </a:cubicBezTo>
                  <a:cubicBezTo>
                    <a:pt x="950" y="3445"/>
                    <a:pt x="1012" y="3416"/>
                    <a:pt x="1068" y="3346"/>
                  </a:cubicBezTo>
                  <a:cubicBezTo>
                    <a:pt x="1535" y="2779"/>
                    <a:pt x="2069" y="2045"/>
                    <a:pt x="2002" y="1278"/>
                  </a:cubicBezTo>
                  <a:cubicBezTo>
                    <a:pt x="1969" y="777"/>
                    <a:pt x="1735" y="110"/>
                    <a:pt x="1168" y="10"/>
                  </a:cubicBezTo>
                  <a:cubicBezTo>
                    <a:pt x="1127" y="4"/>
                    <a:pt x="1087" y="0"/>
                    <a:pt x="104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21"/>
            <p:cNvSpPr/>
            <p:nvPr/>
          </p:nvSpPr>
          <p:spPr>
            <a:xfrm>
              <a:off x="2864723" y="4267424"/>
              <a:ext cx="95984" cy="57548"/>
            </a:xfrm>
            <a:custGeom>
              <a:avLst/>
              <a:gdLst/>
              <a:ahLst/>
              <a:cxnLst/>
              <a:rect l="l" t="t" r="r" b="b"/>
              <a:pathLst>
                <a:path w="3204" h="1921" extrusionOk="0">
                  <a:moveTo>
                    <a:pt x="2084" y="0"/>
                  </a:moveTo>
                  <a:cubicBezTo>
                    <a:pt x="1874" y="0"/>
                    <a:pt x="1664" y="21"/>
                    <a:pt x="1468" y="47"/>
                  </a:cubicBezTo>
                  <a:cubicBezTo>
                    <a:pt x="935" y="114"/>
                    <a:pt x="368" y="314"/>
                    <a:pt x="201" y="881"/>
                  </a:cubicBezTo>
                  <a:cubicBezTo>
                    <a:pt x="1" y="1481"/>
                    <a:pt x="735" y="1848"/>
                    <a:pt x="1235" y="1915"/>
                  </a:cubicBezTo>
                  <a:cubicBezTo>
                    <a:pt x="1273" y="1919"/>
                    <a:pt x="1311" y="1920"/>
                    <a:pt x="1349" y="1920"/>
                  </a:cubicBezTo>
                  <a:cubicBezTo>
                    <a:pt x="2011" y="1920"/>
                    <a:pt x="2661" y="1389"/>
                    <a:pt x="3103" y="948"/>
                  </a:cubicBezTo>
                  <a:cubicBezTo>
                    <a:pt x="3203" y="814"/>
                    <a:pt x="3170" y="681"/>
                    <a:pt x="3103" y="581"/>
                  </a:cubicBezTo>
                  <a:cubicBezTo>
                    <a:pt x="3170" y="481"/>
                    <a:pt x="3170" y="314"/>
                    <a:pt x="3003" y="214"/>
                  </a:cubicBezTo>
                  <a:cubicBezTo>
                    <a:pt x="2739" y="51"/>
                    <a:pt x="2412" y="0"/>
                    <a:pt x="208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21"/>
            <p:cNvSpPr/>
            <p:nvPr/>
          </p:nvSpPr>
          <p:spPr>
            <a:xfrm>
              <a:off x="2886830" y="4133733"/>
              <a:ext cx="43888" cy="88135"/>
            </a:xfrm>
            <a:custGeom>
              <a:avLst/>
              <a:gdLst/>
              <a:ahLst/>
              <a:cxnLst/>
              <a:rect l="l" t="t" r="r" b="b"/>
              <a:pathLst>
                <a:path w="1465" h="2942" extrusionOk="0">
                  <a:moveTo>
                    <a:pt x="669" y="1"/>
                  </a:moveTo>
                  <a:cubicBezTo>
                    <a:pt x="206" y="1"/>
                    <a:pt x="0" y="724"/>
                    <a:pt x="30" y="1108"/>
                  </a:cubicBezTo>
                  <a:cubicBezTo>
                    <a:pt x="63" y="1608"/>
                    <a:pt x="330" y="1975"/>
                    <a:pt x="497" y="2442"/>
                  </a:cubicBezTo>
                  <a:cubicBezTo>
                    <a:pt x="497" y="2475"/>
                    <a:pt x="497" y="2509"/>
                    <a:pt x="530" y="2575"/>
                  </a:cubicBezTo>
                  <a:cubicBezTo>
                    <a:pt x="428" y="2729"/>
                    <a:pt x="601" y="2942"/>
                    <a:pt x="792" y="2942"/>
                  </a:cubicBezTo>
                  <a:cubicBezTo>
                    <a:pt x="850" y="2942"/>
                    <a:pt x="910" y="2922"/>
                    <a:pt x="964" y="2876"/>
                  </a:cubicBezTo>
                  <a:cubicBezTo>
                    <a:pt x="1398" y="2509"/>
                    <a:pt x="1431" y="1841"/>
                    <a:pt x="1464" y="1308"/>
                  </a:cubicBezTo>
                  <a:cubicBezTo>
                    <a:pt x="1464" y="874"/>
                    <a:pt x="1331" y="207"/>
                    <a:pt x="864" y="40"/>
                  </a:cubicBezTo>
                  <a:cubicBezTo>
                    <a:pt x="795" y="13"/>
                    <a:pt x="730" y="1"/>
                    <a:pt x="6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21"/>
            <p:cNvSpPr/>
            <p:nvPr/>
          </p:nvSpPr>
          <p:spPr>
            <a:xfrm>
              <a:off x="2800768" y="4184328"/>
              <a:ext cx="81994" cy="56021"/>
            </a:xfrm>
            <a:custGeom>
              <a:avLst/>
              <a:gdLst/>
              <a:ahLst/>
              <a:cxnLst/>
              <a:rect l="l" t="t" r="r" b="b"/>
              <a:pathLst>
                <a:path w="2737" h="1870" extrusionOk="0">
                  <a:moveTo>
                    <a:pt x="1780" y="1"/>
                  </a:moveTo>
                  <a:cubicBezTo>
                    <a:pt x="960" y="1"/>
                    <a:pt x="26" y="432"/>
                    <a:pt x="1" y="1253"/>
                  </a:cubicBezTo>
                  <a:cubicBezTo>
                    <a:pt x="1" y="1704"/>
                    <a:pt x="430" y="1870"/>
                    <a:pt x="804" y="1870"/>
                  </a:cubicBezTo>
                  <a:cubicBezTo>
                    <a:pt x="873" y="1870"/>
                    <a:pt x="940" y="1864"/>
                    <a:pt x="1002" y="1854"/>
                  </a:cubicBezTo>
                  <a:cubicBezTo>
                    <a:pt x="1702" y="1787"/>
                    <a:pt x="2269" y="1187"/>
                    <a:pt x="2536" y="553"/>
                  </a:cubicBezTo>
                  <a:cubicBezTo>
                    <a:pt x="2703" y="453"/>
                    <a:pt x="2736" y="219"/>
                    <a:pt x="2536" y="152"/>
                  </a:cubicBezTo>
                  <a:cubicBezTo>
                    <a:pt x="2324" y="51"/>
                    <a:pt x="2059" y="1"/>
                    <a:pt x="178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21"/>
            <p:cNvSpPr/>
            <p:nvPr/>
          </p:nvSpPr>
          <p:spPr>
            <a:xfrm>
              <a:off x="2774797" y="4088320"/>
              <a:ext cx="73995" cy="73606"/>
            </a:xfrm>
            <a:custGeom>
              <a:avLst/>
              <a:gdLst/>
              <a:ahLst/>
              <a:cxnLst/>
              <a:rect l="l" t="t" r="r" b="b"/>
              <a:pathLst>
                <a:path w="2470" h="2457" extrusionOk="0">
                  <a:moveTo>
                    <a:pt x="798" y="0"/>
                  </a:moveTo>
                  <a:cubicBezTo>
                    <a:pt x="721" y="0"/>
                    <a:pt x="644" y="17"/>
                    <a:pt x="568" y="55"/>
                  </a:cubicBezTo>
                  <a:cubicBezTo>
                    <a:pt x="1" y="355"/>
                    <a:pt x="201" y="1123"/>
                    <a:pt x="534" y="1489"/>
                  </a:cubicBezTo>
                  <a:cubicBezTo>
                    <a:pt x="868" y="1923"/>
                    <a:pt x="1468" y="2390"/>
                    <a:pt x="2035" y="2390"/>
                  </a:cubicBezTo>
                  <a:cubicBezTo>
                    <a:pt x="2091" y="2435"/>
                    <a:pt x="2158" y="2457"/>
                    <a:pt x="2222" y="2457"/>
                  </a:cubicBezTo>
                  <a:cubicBezTo>
                    <a:pt x="2350" y="2457"/>
                    <a:pt x="2469" y="2368"/>
                    <a:pt x="2469" y="2190"/>
                  </a:cubicBezTo>
                  <a:cubicBezTo>
                    <a:pt x="2469" y="1690"/>
                    <a:pt x="2102" y="1123"/>
                    <a:pt x="1802" y="722"/>
                  </a:cubicBezTo>
                  <a:cubicBezTo>
                    <a:pt x="1579" y="443"/>
                    <a:pt x="1192" y="0"/>
                    <a:pt x="79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21"/>
            <p:cNvSpPr/>
            <p:nvPr/>
          </p:nvSpPr>
          <p:spPr>
            <a:xfrm>
              <a:off x="2922686" y="4298787"/>
              <a:ext cx="651576" cy="1046356"/>
            </a:xfrm>
            <a:custGeom>
              <a:avLst/>
              <a:gdLst/>
              <a:ahLst/>
              <a:cxnLst/>
              <a:rect l="l" t="t" r="r" b="b"/>
              <a:pathLst>
                <a:path w="21750" h="34928" extrusionOk="0">
                  <a:moveTo>
                    <a:pt x="20882" y="1"/>
                  </a:moveTo>
                  <a:cubicBezTo>
                    <a:pt x="15445" y="2503"/>
                    <a:pt x="8940" y="5204"/>
                    <a:pt x="5338" y="10308"/>
                  </a:cubicBezTo>
                  <a:cubicBezTo>
                    <a:pt x="1535" y="15745"/>
                    <a:pt x="0" y="20749"/>
                    <a:pt x="1201" y="27387"/>
                  </a:cubicBezTo>
                  <a:cubicBezTo>
                    <a:pt x="1635" y="29789"/>
                    <a:pt x="3370" y="32824"/>
                    <a:pt x="3269" y="34892"/>
                  </a:cubicBezTo>
                  <a:lnTo>
                    <a:pt x="3603" y="34792"/>
                  </a:lnTo>
                  <a:cubicBezTo>
                    <a:pt x="3958" y="34886"/>
                    <a:pt x="4367" y="34928"/>
                    <a:pt x="4813" y="34928"/>
                  </a:cubicBezTo>
                  <a:cubicBezTo>
                    <a:pt x="7383" y="34928"/>
                    <a:pt x="11181" y="33534"/>
                    <a:pt x="12943" y="32624"/>
                  </a:cubicBezTo>
                  <a:cubicBezTo>
                    <a:pt x="15878" y="31090"/>
                    <a:pt x="18180" y="29022"/>
                    <a:pt x="19581" y="26086"/>
                  </a:cubicBezTo>
                  <a:cubicBezTo>
                    <a:pt x="21749" y="21750"/>
                    <a:pt x="21416" y="16513"/>
                    <a:pt x="21116" y="11743"/>
                  </a:cubicBezTo>
                  <a:cubicBezTo>
                    <a:pt x="20882" y="7806"/>
                    <a:pt x="20248" y="3803"/>
                    <a:pt x="20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21"/>
            <p:cNvSpPr/>
            <p:nvPr/>
          </p:nvSpPr>
          <p:spPr>
            <a:xfrm>
              <a:off x="2914239" y="4374065"/>
              <a:ext cx="577850" cy="1059986"/>
            </a:xfrm>
            <a:custGeom>
              <a:avLst/>
              <a:gdLst/>
              <a:ahLst/>
              <a:cxnLst/>
              <a:rect l="l" t="t" r="r" b="b"/>
              <a:pathLst>
                <a:path w="19289" h="35383" extrusionOk="0">
                  <a:moveTo>
                    <a:pt x="18746" y="0"/>
                  </a:moveTo>
                  <a:cubicBezTo>
                    <a:pt x="18623" y="0"/>
                    <a:pt x="18503" y="65"/>
                    <a:pt x="18429" y="223"/>
                  </a:cubicBezTo>
                  <a:cubicBezTo>
                    <a:pt x="15960" y="5260"/>
                    <a:pt x="13625" y="10397"/>
                    <a:pt x="11524" y="15601"/>
                  </a:cubicBezTo>
                  <a:cubicBezTo>
                    <a:pt x="10456" y="18236"/>
                    <a:pt x="9489" y="20871"/>
                    <a:pt x="8522" y="23506"/>
                  </a:cubicBezTo>
                  <a:cubicBezTo>
                    <a:pt x="7788" y="25608"/>
                    <a:pt x="6787" y="27609"/>
                    <a:pt x="5486" y="29377"/>
                  </a:cubicBezTo>
                  <a:cubicBezTo>
                    <a:pt x="4018" y="31379"/>
                    <a:pt x="2217" y="33113"/>
                    <a:pt x="316" y="34681"/>
                  </a:cubicBezTo>
                  <a:cubicBezTo>
                    <a:pt x="1" y="34970"/>
                    <a:pt x="306" y="35383"/>
                    <a:pt x="645" y="35383"/>
                  </a:cubicBezTo>
                  <a:cubicBezTo>
                    <a:pt x="737" y="35383"/>
                    <a:pt x="831" y="35353"/>
                    <a:pt x="916" y="35281"/>
                  </a:cubicBezTo>
                  <a:cubicBezTo>
                    <a:pt x="4285" y="32446"/>
                    <a:pt x="7087" y="29210"/>
                    <a:pt x="8789" y="25141"/>
                  </a:cubicBezTo>
                  <a:cubicBezTo>
                    <a:pt x="9856" y="22572"/>
                    <a:pt x="10690" y="19904"/>
                    <a:pt x="11724" y="17335"/>
                  </a:cubicBezTo>
                  <a:cubicBezTo>
                    <a:pt x="12758" y="14667"/>
                    <a:pt x="13892" y="11998"/>
                    <a:pt x="15060" y="9396"/>
                  </a:cubicBezTo>
                  <a:cubicBezTo>
                    <a:pt x="16361" y="6428"/>
                    <a:pt x="17728" y="3525"/>
                    <a:pt x="19129" y="623"/>
                  </a:cubicBezTo>
                  <a:cubicBezTo>
                    <a:pt x="19289" y="304"/>
                    <a:pt x="19012" y="0"/>
                    <a:pt x="18746"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21"/>
            <p:cNvSpPr/>
            <p:nvPr/>
          </p:nvSpPr>
          <p:spPr>
            <a:xfrm>
              <a:off x="3304736" y="4462763"/>
              <a:ext cx="202153" cy="167133"/>
            </a:xfrm>
            <a:custGeom>
              <a:avLst/>
              <a:gdLst/>
              <a:ahLst/>
              <a:cxnLst/>
              <a:rect l="l" t="t" r="r" b="b"/>
              <a:pathLst>
                <a:path w="6748" h="5579" extrusionOk="0">
                  <a:moveTo>
                    <a:pt x="521" y="0"/>
                  </a:moveTo>
                  <a:cubicBezTo>
                    <a:pt x="261" y="0"/>
                    <a:pt x="1" y="194"/>
                    <a:pt x="122" y="498"/>
                  </a:cubicBezTo>
                  <a:cubicBezTo>
                    <a:pt x="689" y="2066"/>
                    <a:pt x="1423" y="3600"/>
                    <a:pt x="1657" y="5268"/>
                  </a:cubicBezTo>
                  <a:cubicBezTo>
                    <a:pt x="1681" y="5483"/>
                    <a:pt x="1876" y="5578"/>
                    <a:pt x="2058" y="5578"/>
                  </a:cubicBezTo>
                  <a:cubicBezTo>
                    <a:pt x="2130" y="5578"/>
                    <a:pt x="2200" y="5563"/>
                    <a:pt x="2257" y="5535"/>
                  </a:cubicBezTo>
                  <a:cubicBezTo>
                    <a:pt x="3591" y="4901"/>
                    <a:pt x="4892" y="4200"/>
                    <a:pt x="6293" y="3733"/>
                  </a:cubicBezTo>
                  <a:cubicBezTo>
                    <a:pt x="6747" y="3582"/>
                    <a:pt x="6625" y="2910"/>
                    <a:pt x="6200" y="2910"/>
                  </a:cubicBezTo>
                  <a:cubicBezTo>
                    <a:pt x="6157" y="2910"/>
                    <a:pt x="6110" y="2917"/>
                    <a:pt x="6060" y="2933"/>
                  </a:cubicBezTo>
                  <a:cubicBezTo>
                    <a:pt x="4783" y="3368"/>
                    <a:pt x="3582" y="3980"/>
                    <a:pt x="2369" y="4549"/>
                  </a:cubicBezTo>
                  <a:lnTo>
                    <a:pt x="2369" y="4549"/>
                  </a:lnTo>
                  <a:cubicBezTo>
                    <a:pt x="2072" y="3079"/>
                    <a:pt x="1431" y="1698"/>
                    <a:pt x="923" y="264"/>
                  </a:cubicBezTo>
                  <a:cubicBezTo>
                    <a:pt x="857" y="81"/>
                    <a:pt x="689" y="0"/>
                    <a:pt x="52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21"/>
            <p:cNvSpPr/>
            <p:nvPr/>
          </p:nvSpPr>
          <p:spPr>
            <a:xfrm>
              <a:off x="3227452" y="4556973"/>
              <a:ext cx="280732" cy="217192"/>
            </a:xfrm>
            <a:custGeom>
              <a:avLst/>
              <a:gdLst/>
              <a:ahLst/>
              <a:cxnLst/>
              <a:rect l="l" t="t" r="r" b="b"/>
              <a:pathLst>
                <a:path w="9371" h="7250" extrusionOk="0">
                  <a:moveTo>
                    <a:pt x="515" y="0"/>
                  </a:moveTo>
                  <a:cubicBezTo>
                    <a:pt x="262" y="0"/>
                    <a:pt x="0" y="201"/>
                    <a:pt x="100" y="522"/>
                  </a:cubicBezTo>
                  <a:cubicBezTo>
                    <a:pt x="668" y="2657"/>
                    <a:pt x="2002" y="4591"/>
                    <a:pt x="2235" y="6826"/>
                  </a:cubicBezTo>
                  <a:cubicBezTo>
                    <a:pt x="2269" y="7060"/>
                    <a:pt x="2435" y="7226"/>
                    <a:pt x="2669" y="7226"/>
                  </a:cubicBezTo>
                  <a:cubicBezTo>
                    <a:pt x="2844" y="7242"/>
                    <a:pt x="3018" y="7250"/>
                    <a:pt x="3192" y="7250"/>
                  </a:cubicBezTo>
                  <a:cubicBezTo>
                    <a:pt x="5241" y="7250"/>
                    <a:pt x="7221" y="6209"/>
                    <a:pt x="8973" y="5225"/>
                  </a:cubicBezTo>
                  <a:cubicBezTo>
                    <a:pt x="9371" y="4998"/>
                    <a:pt x="9117" y="4434"/>
                    <a:pt x="8745" y="4434"/>
                  </a:cubicBezTo>
                  <a:cubicBezTo>
                    <a:pt x="8679" y="4434"/>
                    <a:pt x="8610" y="4451"/>
                    <a:pt x="8540" y="4491"/>
                  </a:cubicBezTo>
                  <a:cubicBezTo>
                    <a:pt x="6914" y="5411"/>
                    <a:pt x="5091" y="6416"/>
                    <a:pt x="3174" y="6416"/>
                  </a:cubicBezTo>
                  <a:cubicBezTo>
                    <a:pt x="3121" y="6416"/>
                    <a:pt x="3069" y="6416"/>
                    <a:pt x="3016" y="6414"/>
                  </a:cubicBezTo>
                  <a:lnTo>
                    <a:pt x="3016" y="6414"/>
                  </a:lnTo>
                  <a:cubicBezTo>
                    <a:pt x="2680" y="4257"/>
                    <a:pt x="1466" y="2390"/>
                    <a:pt x="901" y="288"/>
                  </a:cubicBezTo>
                  <a:cubicBezTo>
                    <a:pt x="848" y="89"/>
                    <a:pt x="683" y="0"/>
                    <a:pt x="5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21"/>
            <p:cNvSpPr/>
            <p:nvPr/>
          </p:nvSpPr>
          <p:spPr>
            <a:xfrm>
              <a:off x="3129528" y="4660889"/>
              <a:ext cx="387830" cy="265723"/>
            </a:xfrm>
            <a:custGeom>
              <a:avLst/>
              <a:gdLst/>
              <a:ahLst/>
              <a:cxnLst/>
              <a:rect l="l" t="t" r="r" b="b"/>
              <a:pathLst>
                <a:path w="12946" h="8870" extrusionOk="0">
                  <a:moveTo>
                    <a:pt x="515" y="1"/>
                  </a:moveTo>
                  <a:cubicBezTo>
                    <a:pt x="262" y="1"/>
                    <a:pt x="0" y="201"/>
                    <a:pt x="100" y="522"/>
                  </a:cubicBezTo>
                  <a:cubicBezTo>
                    <a:pt x="901" y="3324"/>
                    <a:pt x="2135" y="6026"/>
                    <a:pt x="3403" y="8661"/>
                  </a:cubicBezTo>
                  <a:cubicBezTo>
                    <a:pt x="3458" y="8800"/>
                    <a:pt x="3630" y="8869"/>
                    <a:pt x="3782" y="8869"/>
                  </a:cubicBezTo>
                  <a:cubicBezTo>
                    <a:pt x="3812" y="8869"/>
                    <a:pt x="3842" y="8867"/>
                    <a:pt x="3870" y="8861"/>
                  </a:cubicBezTo>
                  <a:cubicBezTo>
                    <a:pt x="6739" y="8094"/>
                    <a:pt x="9541" y="7127"/>
                    <a:pt x="12443" y="6559"/>
                  </a:cubicBezTo>
                  <a:cubicBezTo>
                    <a:pt x="12945" y="6465"/>
                    <a:pt x="12797" y="5750"/>
                    <a:pt x="12333" y="5750"/>
                  </a:cubicBezTo>
                  <a:cubicBezTo>
                    <a:pt x="12304" y="5750"/>
                    <a:pt x="12274" y="5753"/>
                    <a:pt x="12242" y="5759"/>
                  </a:cubicBezTo>
                  <a:cubicBezTo>
                    <a:pt x="9420" y="6304"/>
                    <a:pt x="6720" y="7220"/>
                    <a:pt x="3966" y="7971"/>
                  </a:cubicBezTo>
                  <a:lnTo>
                    <a:pt x="3966" y="7971"/>
                  </a:lnTo>
                  <a:cubicBezTo>
                    <a:pt x="2781" y="5466"/>
                    <a:pt x="1640" y="2954"/>
                    <a:pt x="901" y="288"/>
                  </a:cubicBezTo>
                  <a:cubicBezTo>
                    <a:pt x="848" y="89"/>
                    <a:pt x="683" y="1"/>
                    <a:pt x="51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21"/>
            <p:cNvSpPr/>
            <p:nvPr/>
          </p:nvSpPr>
          <p:spPr>
            <a:xfrm>
              <a:off x="3050985" y="4859733"/>
              <a:ext cx="447385" cy="249276"/>
            </a:xfrm>
            <a:custGeom>
              <a:avLst/>
              <a:gdLst/>
              <a:ahLst/>
              <a:cxnLst/>
              <a:rect l="l" t="t" r="r" b="b"/>
              <a:pathLst>
                <a:path w="14934" h="8321" extrusionOk="0">
                  <a:moveTo>
                    <a:pt x="511" y="1"/>
                  </a:moveTo>
                  <a:cubicBezTo>
                    <a:pt x="254" y="1"/>
                    <a:pt x="0" y="201"/>
                    <a:pt x="121" y="522"/>
                  </a:cubicBezTo>
                  <a:cubicBezTo>
                    <a:pt x="1021" y="3157"/>
                    <a:pt x="2689" y="5425"/>
                    <a:pt x="3690" y="8027"/>
                  </a:cubicBezTo>
                  <a:cubicBezTo>
                    <a:pt x="3771" y="8163"/>
                    <a:pt x="3919" y="8321"/>
                    <a:pt x="4097" y="8321"/>
                  </a:cubicBezTo>
                  <a:cubicBezTo>
                    <a:pt x="4138" y="8321"/>
                    <a:pt x="4180" y="8313"/>
                    <a:pt x="4224" y="8294"/>
                  </a:cubicBezTo>
                  <a:cubicBezTo>
                    <a:pt x="7626" y="6960"/>
                    <a:pt x="10795" y="4958"/>
                    <a:pt x="14431" y="4291"/>
                  </a:cubicBezTo>
                  <a:cubicBezTo>
                    <a:pt x="14933" y="4197"/>
                    <a:pt x="14756" y="3482"/>
                    <a:pt x="14288" y="3482"/>
                  </a:cubicBezTo>
                  <a:cubicBezTo>
                    <a:pt x="14259" y="3482"/>
                    <a:pt x="14229" y="3485"/>
                    <a:pt x="14197" y="3491"/>
                  </a:cubicBezTo>
                  <a:cubicBezTo>
                    <a:pt x="10680" y="4136"/>
                    <a:pt x="7599" y="6030"/>
                    <a:pt x="4322" y="7361"/>
                  </a:cubicBezTo>
                  <a:lnTo>
                    <a:pt x="4322" y="7361"/>
                  </a:lnTo>
                  <a:cubicBezTo>
                    <a:pt x="3336" y="4938"/>
                    <a:pt x="1772" y="2777"/>
                    <a:pt x="921" y="288"/>
                  </a:cubicBezTo>
                  <a:cubicBezTo>
                    <a:pt x="855" y="89"/>
                    <a:pt x="682" y="1"/>
                    <a:pt x="51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21"/>
            <p:cNvSpPr/>
            <p:nvPr/>
          </p:nvSpPr>
          <p:spPr>
            <a:xfrm>
              <a:off x="3031125" y="5077958"/>
              <a:ext cx="279653" cy="177648"/>
            </a:xfrm>
            <a:custGeom>
              <a:avLst/>
              <a:gdLst/>
              <a:ahLst/>
              <a:cxnLst/>
              <a:rect l="l" t="t" r="r" b="b"/>
              <a:pathLst>
                <a:path w="9335" h="5930" extrusionOk="0">
                  <a:moveTo>
                    <a:pt x="561" y="0"/>
                  </a:moveTo>
                  <a:cubicBezTo>
                    <a:pt x="287" y="0"/>
                    <a:pt x="0" y="289"/>
                    <a:pt x="183" y="609"/>
                  </a:cubicBezTo>
                  <a:cubicBezTo>
                    <a:pt x="984" y="2177"/>
                    <a:pt x="1317" y="3978"/>
                    <a:pt x="1851" y="5612"/>
                  </a:cubicBezTo>
                  <a:cubicBezTo>
                    <a:pt x="1906" y="5805"/>
                    <a:pt x="2075" y="5930"/>
                    <a:pt x="2264" y="5930"/>
                  </a:cubicBezTo>
                  <a:cubicBezTo>
                    <a:pt x="2303" y="5930"/>
                    <a:pt x="2344" y="5924"/>
                    <a:pt x="2385" y="5913"/>
                  </a:cubicBezTo>
                  <a:cubicBezTo>
                    <a:pt x="4653" y="5145"/>
                    <a:pt x="6688" y="3878"/>
                    <a:pt x="8889" y="2977"/>
                  </a:cubicBezTo>
                  <a:cubicBezTo>
                    <a:pt x="9335" y="2799"/>
                    <a:pt x="9225" y="2145"/>
                    <a:pt x="8842" y="2145"/>
                  </a:cubicBezTo>
                  <a:cubicBezTo>
                    <a:pt x="8795" y="2145"/>
                    <a:pt x="8744" y="2155"/>
                    <a:pt x="8689" y="2177"/>
                  </a:cubicBezTo>
                  <a:cubicBezTo>
                    <a:pt x="6583" y="3026"/>
                    <a:pt x="4654" y="4201"/>
                    <a:pt x="2540" y="4975"/>
                  </a:cubicBezTo>
                  <a:lnTo>
                    <a:pt x="2540" y="4975"/>
                  </a:lnTo>
                  <a:cubicBezTo>
                    <a:pt x="2025" y="3368"/>
                    <a:pt x="1679" y="1676"/>
                    <a:pt x="884" y="209"/>
                  </a:cubicBezTo>
                  <a:cubicBezTo>
                    <a:pt x="810" y="61"/>
                    <a:pt x="687" y="0"/>
                    <a:pt x="56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21"/>
            <p:cNvSpPr/>
            <p:nvPr/>
          </p:nvSpPr>
          <p:spPr>
            <a:xfrm>
              <a:off x="3079562" y="4761449"/>
              <a:ext cx="31995" cy="25015"/>
            </a:xfrm>
            <a:custGeom>
              <a:avLst/>
              <a:gdLst/>
              <a:ahLst/>
              <a:cxnLst/>
              <a:rect l="l" t="t" r="r" b="b"/>
              <a:pathLst>
                <a:path w="1068" h="835" extrusionOk="0">
                  <a:moveTo>
                    <a:pt x="534" y="0"/>
                  </a:moveTo>
                  <a:cubicBezTo>
                    <a:pt x="1" y="0"/>
                    <a:pt x="1" y="834"/>
                    <a:pt x="534" y="834"/>
                  </a:cubicBezTo>
                  <a:cubicBezTo>
                    <a:pt x="1068" y="834"/>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21"/>
            <p:cNvSpPr/>
            <p:nvPr/>
          </p:nvSpPr>
          <p:spPr>
            <a:xfrm>
              <a:off x="3044604" y="4794400"/>
              <a:ext cx="31006" cy="25015"/>
            </a:xfrm>
            <a:custGeom>
              <a:avLst/>
              <a:gdLst/>
              <a:ahLst/>
              <a:cxnLst/>
              <a:rect l="l" t="t" r="r" b="b"/>
              <a:pathLst>
                <a:path w="1035" h="835" extrusionOk="0">
                  <a:moveTo>
                    <a:pt x="500" y="1"/>
                  </a:moveTo>
                  <a:cubicBezTo>
                    <a:pt x="0" y="1"/>
                    <a:pt x="0" y="835"/>
                    <a:pt x="500" y="835"/>
                  </a:cubicBezTo>
                  <a:cubicBezTo>
                    <a:pt x="1034" y="835"/>
                    <a:pt x="1034" y="1"/>
                    <a:pt x="500"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21"/>
            <p:cNvSpPr/>
            <p:nvPr/>
          </p:nvSpPr>
          <p:spPr>
            <a:xfrm>
              <a:off x="3030615" y="4735448"/>
              <a:ext cx="31995" cy="25015"/>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21"/>
            <p:cNvSpPr/>
            <p:nvPr/>
          </p:nvSpPr>
          <p:spPr>
            <a:xfrm>
              <a:off x="3412306" y="4911316"/>
              <a:ext cx="31006" cy="25015"/>
            </a:xfrm>
            <a:custGeom>
              <a:avLst/>
              <a:gdLst/>
              <a:ahLst/>
              <a:cxnLst/>
              <a:rect l="l" t="t" r="r" b="b"/>
              <a:pathLst>
                <a:path w="1035" h="835" extrusionOk="0">
                  <a:moveTo>
                    <a:pt x="534" y="1"/>
                  </a:moveTo>
                  <a:cubicBezTo>
                    <a:pt x="0" y="1"/>
                    <a:pt x="0" y="835"/>
                    <a:pt x="534" y="835"/>
                  </a:cubicBezTo>
                  <a:cubicBezTo>
                    <a:pt x="1035" y="835"/>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21"/>
            <p:cNvSpPr/>
            <p:nvPr/>
          </p:nvSpPr>
          <p:spPr>
            <a:xfrm>
              <a:off x="3373334" y="4941301"/>
              <a:ext cx="31006" cy="24026"/>
            </a:xfrm>
            <a:custGeom>
              <a:avLst/>
              <a:gdLst/>
              <a:ahLst/>
              <a:cxnLst/>
              <a:rect l="l" t="t" r="r" b="b"/>
              <a:pathLst>
                <a:path w="1035" h="802"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21"/>
            <p:cNvSpPr/>
            <p:nvPr/>
          </p:nvSpPr>
          <p:spPr>
            <a:xfrm>
              <a:off x="3262410" y="5198109"/>
              <a:ext cx="31006" cy="25015"/>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21"/>
            <p:cNvSpPr/>
            <p:nvPr/>
          </p:nvSpPr>
          <p:spPr>
            <a:xfrm>
              <a:off x="3220442" y="5231090"/>
              <a:ext cx="31006" cy="23996"/>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21"/>
            <p:cNvSpPr/>
            <p:nvPr/>
          </p:nvSpPr>
          <p:spPr>
            <a:xfrm>
              <a:off x="3213463" y="4713490"/>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21"/>
            <p:cNvSpPr/>
            <p:nvPr/>
          </p:nvSpPr>
          <p:spPr>
            <a:xfrm>
              <a:off x="3190487" y="4654508"/>
              <a:ext cx="31995" cy="24026"/>
            </a:xfrm>
            <a:custGeom>
              <a:avLst/>
              <a:gdLst/>
              <a:ahLst/>
              <a:cxnLst/>
              <a:rect l="l" t="t" r="r" b="b"/>
              <a:pathLst>
                <a:path w="1068" h="802" extrusionOk="0">
                  <a:moveTo>
                    <a:pt x="534" y="1"/>
                  </a:moveTo>
                  <a:cubicBezTo>
                    <a:pt x="0" y="1"/>
                    <a:pt x="0" y="802"/>
                    <a:pt x="534" y="802"/>
                  </a:cubicBezTo>
                  <a:cubicBezTo>
                    <a:pt x="1068" y="802"/>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21"/>
            <p:cNvSpPr/>
            <p:nvPr/>
          </p:nvSpPr>
          <p:spPr>
            <a:xfrm>
              <a:off x="3474254" y="4608556"/>
              <a:ext cx="31006" cy="25015"/>
            </a:xfrm>
            <a:custGeom>
              <a:avLst/>
              <a:gdLst/>
              <a:ahLst/>
              <a:cxnLst/>
              <a:rect l="l" t="t" r="r" b="b"/>
              <a:pathLst>
                <a:path w="1035" h="835" extrusionOk="0">
                  <a:moveTo>
                    <a:pt x="534" y="1"/>
                  </a:moveTo>
                  <a:cubicBezTo>
                    <a:pt x="1" y="1"/>
                    <a:pt x="1" y="834"/>
                    <a:pt x="534" y="834"/>
                  </a:cubicBezTo>
                  <a:cubicBezTo>
                    <a:pt x="1035" y="834"/>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21"/>
            <p:cNvSpPr/>
            <p:nvPr/>
          </p:nvSpPr>
          <p:spPr>
            <a:xfrm>
              <a:off x="3425307" y="4644533"/>
              <a:ext cx="31006" cy="25015"/>
            </a:xfrm>
            <a:custGeom>
              <a:avLst/>
              <a:gdLst/>
              <a:ahLst/>
              <a:cxnLst/>
              <a:rect l="l" t="t" r="r" b="b"/>
              <a:pathLst>
                <a:path w="1035" h="835" extrusionOk="0">
                  <a:moveTo>
                    <a:pt x="534" y="0"/>
                  </a:moveTo>
                  <a:cubicBezTo>
                    <a:pt x="0" y="0"/>
                    <a:pt x="0" y="834"/>
                    <a:pt x="534" y="834"/>
                  </a:cubicBezTo>
                  <a:cubicBezTo>
                    <a:pt x="1034" y="834"/>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21"/>
            <p:cNvSpPr/>
            <p:nvPr/>
          </p:nvSpPr>
          <p:spPr>
            <a:xfrm>
              <a:off x="3366355" y="4432688"/>
              <a:ext cx="31995" cy="25015"/>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21"/>
            <p:cNvSpPr/>
            <p:nvPr/>
          </p:nvSpPr>
          <p:spPr>
            <a:xfrm>
              <a:off x="3399305" y="4380745"/>
              <a:ext cx="31006" cy="24985"/>
            </a:xfrm>
            <a:custGeom>
              <a:avLst/>
              <a:gdLst/>
              <a:ahLst/>
              <a:cxnLst/>
              <a:rect l="l" t="t" r="r" b="b"/>
              <a:pathLst>
                <a:path w="1035" h="834"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21"/>
            <p:cNvSpPr/>
            <p:nvPr/>
          </p:nvSpPr>
          <p:spPr>
            <a:xfrm>
              <a:off x="2318158" y="4324070"/>
              <a:ext cx="815743" cy="1023678"/>
            </a:xfrm>
            <a:custGeom>
              <a:avLst/>
              <a:gdLst/>
              <a:ahLst/>
              <a:cxnLst/>
              <a:rect l="l" t="t" r="r" b="b"/>
              <a:pathLst>
                <a:path w="27230" h="34171" extrusionOk="0">
                  <a:moveTo>
                    <a:pt x="3505" y="0"/>
                  </a:moveTo>
                  <a:cubicBezTo>
                    <a:pt x="783" y="0"/>
                    <a:pt x="671" y="2298"/>
                    <a:pt x="334" y="4961"/>
                  </a:cubicBezTo>
                  <a:cubicBezTo>
                    <a:pt x="100" y="7196"/>
                    <a:pt x="0" y="9498"/>
                    <a:pt x="100" y="11833"/>
                  </a:cubicBezTo>
                  <a:cubicBezTo>
                    <a:pt x="234" y="15102"/>
                    <a:pt x="2569" y="14168"/>
                    <a:pt x="5137" y="14868"/>
                  </a:cubicBezTo>
                  <a:cubicBezTo>
                    <a:pt x="9674" y="16169"/>
                    <a:pt x="3603" y="16402"/>
                    <a:pt x="1968" y="16636"/>
                  </a:cubicBezTo>
                  <a:cubicBezTo>
                    <a:pt x="100" y="16869"/>
                    <a:pt x="234" y="17103"/>
                    <a:pt x="334" y="18938"/>
                  </a:cubicBezTo>
                  <a:cubicBezTo>
                    <a:pt x="467" y="20472"/>
                    <a:pt x="467" y="21740"/>
                    <a:pt x="801" y="23141"/>
                  </a:cubicBezTo>
                  <a:cubicBezTo>
                    <a:pt x="1270" y="25416"/>
                    <a:pt x="2260" y="26170"/>
                    <a:pt x="3774" y="26170"/>
                  </a:cubicBezTo>
                  <a:cubicBezTo>
                    <a:pt x="4523" y="26170"/>
                    <a:pt x="5400" y="25985"/>
                    <a:pt x="6405" y="25709"/>
                  </a:cubicBezTo>
                  <a:cubicBezTo>
                    <a:pt x="6897" y="25545"/>
                    <a:pt x="8080" y="25036"/>
                    <a:pt x="8983" y="25036"/>
                  </a:cubicBezTo>
                  <a:cubicBezTo>
                    <a:pt x="9366" y="25036"/>
                    <a:pt x="9699" y="25127"/>
                    <a:pt x="9907" y="25376"/>
                  </a:cubicBezTo>
                  <a:cubicBezTo>
                    <a:pt x="11308" y="26743"/>
                    <a:pt x="8140" y="27444"/>
                    <a:pt x="7339" y="27811"/>
                  </a:cubicBezTo>
                  <a:cubicBezTo>
                    <a:pt x="5704" y="28378"/>
                    <a:pt x="3269" y="28978"/>
                    <a:pt x="5471" y="30713"/>
                  </a:cubicBezTo>
                  <a:cubicBezTo>
                    <a:pt x="6772" y="31547"/>
                    <a:pt x="8740" y="31647"/>
                    <a:pt x="10141" y="32014"/>
                  </a:cubicBezTo>
                  <a:cubicBezTo>
                    <a:pt x="12637" y="32669"/>
                    <a:pt x="17206" y="34171"/>
                    <a:pt x="19970" y="34171"/>
                  </a:cubicBezTo>
                  <a:cubicBezTo>
                    <a:pt x="20161" y="34171"/>
                    <a:pt x="20343" y="34164"/>
                    <a:pt x="20515" y="34148"/>
                  </a:cubicBezTo>
                  <a:cubicBezTo>
                    <a:pt x="22750" y="30212"/>
                    <a:pt x="23651" y="25709"/>
                    <a:pt x="25185" y="21506"/>
                  </a:cubicBezTo>
                  <a:cubicBezTo>
                    <a:pt x="25615" y="20340"/>
                    <a:pt x="27229" y="16408"/>
                    <a:pt x="25746" y="16408"/>
                  </a:cubicBezTo>
                  <a:cubicBezTo>
                    <a:pt x="25617" y="16408"/>
                    <a:pt x="25464" y="16438"/>
                    <a:pt x="25285" y="16503"/>
                  </a:cubicBezTo>
                  <a:cubicBezTo>
                    <a:pt x="23551" y="17203"/>
                    <a:pt x="22950" y="19772"/>
                    <a:pt x="20849" y="20339"/>
                  </a:cubicBezTo>
                  <a:cubicBezTo>
                    <a:pt x="19815" y="17803"/>
                    <a:pt x="24251" y="15702"/>
                    <a:pt x="23784" y="13133"/>
                  </a:cubicBezTo>
                  <a:cubicBezTo>
                    <a:pt x="23551" y="11366"/>
                    <a:pt x="19815" y="5895"/>
                    <a:pt x="17947" y="5661"/>
                  </a:cubicBezTo>
                  <a:cubicBezTo>
                    <a:pt x="17934" y="5661"/>
                    <a:pt x="17921" y="5660"/>
                    <a:pt x="17908" y="5660"/>
                  </a:cubicBezTo>
                  <a:cubicBezTo>
                    <a:pt x="16432" y="5660"/>
                    <a:pt x="14690" y="10734"/>
                    <a:pt x="13243" y="10734"/>
                  </a:cubicBezTo>
                  <a:cubicBezTo>
                    <a:pt x="13095" y="10734"/>
                    <a:pt x="12950" y="10681"/>
                    <a:pt x="12810" y="10565"/>
                  </a:cubicBezTo>
                  <a:cubicBezTo>
                    <a:pt x="11175" y="9264"/>
                    <a:pt x="14678" y="5094"/>
                    <a:pt x="14110" y="3560"/>
                  </a:cubicBezTo>
                  <a:cubicBezTo>
                    <a:pt x="13277" y="1358"/>
                    <a:pt x="6405" y="424"/>
                    <a:pt x="4303" y="57"/>
                  </a:cubicBezTo>
                  <a:cubicBezTo>
                    <a:pt x="4015" y="19"/>
                    <a:pt x="3749" y="0"/>
                    <a:pt x="3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21"/>
            <p:cNvSpPr/>
            <p:nvPr/>
          </p:nvSpPr>
          <p:spPr>
            <a:xfrm>
              <a:off x="2392866" y="4415554"/>
              <a:ext cx="574675" cy="1048602"/>
            </a:xfrm>
            <a:custGeom>
              <a:avLst/>
              <a:gdLst/>
              <a:ahLst/>
              <a:cxnLst/>
              <a:rect l="l" t="t" r="r" b="b"/>
              <a:pathLst>
                <a:path w="19183" h="35003" extrusionOk="0">
                  <a:moveTo>
                    <a:pt x="440" y="1"/>
                  </a:moveTo>
                  <a:cubicBezTo>
                    <a:pt x="225" y="1"/>
                    <a:pt x="0" y="237"/>
                    <a:pt x="142" y="473"/>
                  </a:cubicBezTo>
                  <a:cubicBezTo>
                    <a:pt x="5479" y="9179"/>
                    <a:pt x="10249" y="18185"/>
                    <a:pt x="15152" y="27125"/>
                  </a:cubicBezTo>
                  <a:cubicBezTo>
                    <a:pt x="16453" y="29560"/>
                    <a:pt x="17888" y="32062"/>
                    <a:pt x="18521" y="34797"/>
                  </a:cubicBezTo>
                  <a:cubicBezTo>
                    <a:pt x="18561" y="34941"/>
                    <a:pt x="18677" y="35003"/>
                    <a:pt x="18797" y="35003"/>
                  </a:cubicBezTo>
                  <a:cubicBezTo>
                    <a:pt x="18984" y="35003"/>
                    <a:pt x="19183" y="34854"/>
                    <a:pt x="19122" y="34630"/>
                  </a:cubicBezTo>
                  <a:cubicBezTo>
                    <a:pt x="18588" y="32262"/>
                    <a:pt x="17454" y="30060"/>
                    <a:pt x="16320" y="27959"/>
                  </a:cubicBezTo>
                  <a:cubicBezTo>
                    <a:pt x="15086" y="25724"/>
                    <a:pt x="13851" y="23456"/>
                    <a:pt x="12617" y="21221"/>
                  </a:cubicBezTo>
                  <a:cubicBezTo>
                    <a:pt x="10149" y="16684"/>
                    <a:pt x="7680" y="12148"/>
                    <a:pt x="5112" y="7678"/>
                  </a:cubicBezTo>
                  <a:cubicBezTo>
                    <a:pt x="3677" y="5143"/>
                    <a:pt x="2210" y="2641"/>
                    <a:pt x="675" y="139"/>
                  </a:cubicBezTo>
                  <a:cubicBezTo>
                    <a:pt x="617" y="41"/>
                    <a:pt x="529" y="1"/>
                    <a:pt x="44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21"/>
            <p:cNvSpPr/>
            <p:nvPr/>
          </p:nvSpPr>
          <p:spPr>
            <a:xfrm>
              <a:off x="2751551" y="5149132"/>
              <a:ext cx="166174" cy="158565"/>
            </a:xfrm>
            <a:custGeom>
              <a:avLst/>
              <a:gdLst/>
              <a:ahLst/>
              <a:cxnLst/>
              <a:rect l="l" t="t" r="r" b="b"/>
              <a:pathLst>
                <a:path w="5547" h="5293" extrusionOk="0">
                  <a:moveTo>
                    <a:pt x="5251" y="1"/>
                  </a:moveTo>
                  <a:cubicBezTo>
                    <a:pt x="5096" y="1"/>
                    <a:pt x="4930" y="101"/>
                    <a:pt x="4913" y="301"/>
                  </a:cubicBezTo>
                  <a:cubicBezTo>
                    <a:pt x="4779" y="1569"/>
                    <a:pt x="4980" y="2936"/>
                    <a:pt x="4446" y="4137"/>
                  </a:cubicBezTo>
                  <a:cubicBezTo>
                    <a:pt x="4379" y="4304"/>
                    <a:pt x="4279" y="4504"/>
                    <a:pt x="4179" y="4604"/>
                  </a:cubicBezTo>
                  <a:cubicBezTo>
                    <a:pt x="4179" y="4637"/>
                    <a:pt x="4146" y="4637"/>
                    <a:pt x="4179" y="4637"/>
                  </a:cubicBezTo>
                  <a:cubicBezTo>
                    <a:pt x="4157" y="4649"/>
                    <a:pt x="4146" y="4652"/>
                    <a:pt x="4141" y="4652"/>
                  </a:cubicBezTo>
                  <a:cubicBezTo>
                    <a:pt x="4131" y="4652"/>
                    <a:pt x="4146" y="4637"/>
                    <a:pt x="4146" y="4637"/>
                  </a:cubicBezTo>
                  <a:lnTo>
                    <a:pt x="4146" y="4637"/>
                  </a:lnTo>
                  <a:cubicBezTo>
                    <a:pt x="4123" y="4649"/>
                    <a:pt x="4116" y="4652"/>
                    <a:pt x="4115" y="4652"/>
                  </a:cubicBezTo>
                  <a:cubicBezTo>
                    <a:pt x="4112" y="4652"/>
                    <a:pt x="4135" y="4637"/>
                    <a:pt x="4112" y="4637"/>
                  </a:cubicBezTo>
                  <a:cubicBezTo>
                    <a:pt x="4095" y="4637"/>
                    <a:pt x="4089" y="4640"/>
                    <a:pt x="4088" y="4642"/>
                  </a:cubicBezTo>
                  <a:lnTo>
                    <a:pt x="4088" y="4642"/>
                  </a:lnTo>
                  <a:cubicBezTo>
                    <a:pt x="4086" y="4641"/>
                    <a:pt x="4083" y="4639"/>
                    <a:pt x="4079" y="4637"/>
                  </a:cubicBezTo>
                  <a:cubicBezTo>
                    <a:pt x="3712" y="4537"/>
                    <a:pt x="3312" y="4204"/>
                    <a:pt x="2945" y="4004"/>
                  </a:cubicBezTo>
                  <a:cubicBezTo>
                    <a:pt x="2545" y="3803"/>
                    <a:pt x="2144" y="3637"/>
                    <a:pt x="1744" y="3437"/>
                  </a:cubicBezTo>
                  <a:cubicBezTo>
                    <a:pt x="1377" y="3203"/>
                    <a:pt x="977" y="2970"/>
                    <a:pt x="610" y="2736"/>
                  </a:cubicBezTo>
                  <a:cubicBezTo>
                    <a:pt x="546" y="2696"/>
                    <a:pt x="485" y="2678"/>
                    <a:pt x="428" y="2678"/>
                  </a:cubicBezTo>
                  <a:cubicBezTo>
                    <a:pt x="158" y="2678"/>
                    <a:pt x="0" y="3077"/>
                    <a:pt x="276" y="3270"/>
                  </a:cubicBezTo>
                  <a:cubicBezTo>
                    <a:pt x="1010" y="3737"/>
                    <a:pt x="1777" y="4137"/>
                    <a:pt x="2578" y="4537"/>
                  </a:cubicBezTo>
                  <a:cubicBezTo>
                    <a:pt x="3012" y="4737"/>
                    <a:pt x="3412" y="5138"/>
                    <a:pt x="3912" y="5271"/>
                  </a:cubicBezTo>
                  <a:cubicBezTo>
                    <a:pt x="3975" y="5286"/>
                    <a:pt x="4034" y="5292"/>
                    <a:pt x="4091" y="5292"/>
                  </a:cubicBezTo>
                  <a:cubicBezTo>
                    <a:pt x="4430" y="5292"/>
                    <a:pt x="4675" y="5052"/>
                    <a:pt x="4846" y="4737"/>
                  </a:cubicBezTo>
                  <a:cubicBezTo>
                    <a:pt x="5180" y="4137"/>
                    <a:pt x="5313" y="3503"/>
                    <a:pt x="5380" y="2803"/>
                  </a:cubicBezTo>
                  <a:cubicBezTo>
                    <a:pt x="5480" y="1969"/>
                    <a:pt x="5447" y="1135"/>
                    <a:pt x="5513" y="301"/>
                  </a:cubicBezTo>
                  <a:cubicBezTo>
                    <a:pt x="5547" y="101"/>
                    <a:pt x="5405" y="1"/>
                    <a:pt x="525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21"/>
            <p:cNvSpPr/>
            <p:nvPr/>
          </p:nvSpPr>
          <p:spPr>
            <a:xfrm>
              <a:off x="2622654" y="4908320"/>
              <a:ext cx="229145" cy="228066"/>
            </a:xfrm>
            <a:custGeom>
              <a:avLst/>
              <a:gdLst/>
              <a:ahLst/>
              <a:cxnLst/>
              <a:rect l="l" t="t" r="r" b="b"/>
              <a:pathLst>
                <a:path w="7649" h="7613" extrusionOk="0">
                  <a:moveTo>
                    <a:pt x="7352" y="1"/>
                  </a:moveTo>
                  <a:cubicBezTo>
                    <a:pt x="7198" y="1"/>
                    <a:pt x="7031" y="101"/>
                    <a:pt x="7014" y="301"/>
                  </a:cubicBezTo>
                  <a:cubicBezTo>
                    <a:pt x="6759" y="2532"/>
                    <a:pt x="6352" y="4703"/>
                    <a:pt x="5909" y="6900"/>
                  </a:cubicBezTo>
                  <a:lnTo>
                    <a:pt x="5909" y="6900"/>
                  </a:lnTo>
                  <a:cubicBezTo>
                    <a:pt x="4040" y="6238"/>
                    <a:pt x="2158" y="5306"/>
                    <a:pt x="576" y="4104"/>
                  </a:cubicBezTo>
                  <a:cubicBezTo>
                    <a:pt x="524" y="4063"/>
                    <a:pt x="472" y="4046"/>
                    <a:pt x="421" y="4046"/>
                  </a:cubicBezTo>
                  <a:cubicBezTo>
                    <a:pt x="181" y="4046"/>
                    <a:pt x="0" y="4444"/>
                    <a:pt x="276" y="4637"/>
                  </a:cubicBezTo>
                  <a:cubicBezTo>
                    <a:pt x="1977" y="5938"/>
                    <a:pt x="4046" y="6906"/>
                    <a:pt x="6047" y="7606"/>
                  </a:cubicBezTo>
                  <a:cubicBezTo>
                    <a:pt x="6069" y="7610"/>
                    <a:pt x="6091" y="7613"/>
                    <a:pt x="6113" y="7613"/>
                  </a:cubicBezTo>
                  <a:cubicBezTo>
                    <a:pt x="6263" y="7613"/>
                    <a:pt x="6418" y="7518"/>
                    <a:pt x="6447" y="7373"/>
                  </a:cubicBezTo>
                  <a:cubicBezTo>
                    <a:pt x="6948" y="5038"/>
                    <a:pt x="7381" y="2669"/>
                    <a:pt x="7615" y="301"/>
                  </a:cubicBezTo>
                  <a:cubicBezTo>
                    <a:pt x="7648" y="101"/>
                    <a:pt x="7506" y="1"/>
                    <a:pt x="7352"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21"/>
            <p:cNvSpPr/>
            <p:nvPr/>
          </p:nvSpPr>
          <p:spPr>
            <a:xfrm>
              <a:off x="2527695" y="4691503"/>
              <a:ext cx="257155" cy="325788"/>
            </a:xfrm>
            <a:custGeom>
              <a:avLst/>
              <a:gdLst/>
              <a:ahLst/>
              <a:cxnLst/>
              <a:rect l="l" t="t" r="r" b="b"/>
              <a:pathLst>
                <a:path w="8584" h="10875" extrusionOk="0">
                  <a:moveTo>
                    <a:pt x="8279" y="0"/>
                  </a:moveTo>
                  <a:cubicBezTo>
                    <a:pt x="8125" y="0"/>
                    <a:pt x="7966" y="100"/>
                    <a:pt x="7949" y="300"/>
                  </a:cubicBezTo>
                  <a:cubicBezTo>
                    <a:pt x="7822" y="3576"/>
                    <a:pt x="6907" y="6790"/>
                    <a:pt x="6908" y="10089"/>
                  </a:cubicBezTo>
                  <a:lnTo>
                    <a:pt x="6908" y="10089"/>
                  </a:lnTo>
                  <a:cubicBezTo>
                    <a:pt x="4786" y="9126"/>
                    <a:pt x="2597" y="8349"/>
                    <a:pt x="611" y="7139"/>
                  </a:cubicBezTo>
                  <a:cubicBezTo>
                    <a:pt x="560" y="7108"/>
                    <a:pt x="508" y="7094"/>
                    <a:pt x="460" y="7094"/>
                  </a:cubicBezTo>
                  <a:cubicBezTo>
                    <a:pt x="191" y="7094"/>
                    <a:pt x="0" y="7503"/>
                    <a:pt x="311" y="7672"/>
                  </a:cubicBezTo>
                  <a:cubicBezTo>
                    <a:pt x="2445" y="8973"/>
                    <a:pt x="4814" y="9774"/>
                    <a:pt x="7049" y="10841"/>
                  </a:cubicBezTo>
                  <a:cubicBezTo>
                    <a:pt x="7095" y="10864"/>
                    <a:pt x="7146" y="10875"/>
                    <a:pt x="7197" y="10875"/>
                  </a:cubicBezTo>
                  <a:cubicBezTo>
                    <a:pt x="7369" y="10875"/>
                    <a:pt x="7541" y="10754"/>
                    <a:pt x="7516" y="10574"/>
                  </a:cubicBezTo>
                  <a:cubicBezTo>
                    <a:pt x="7449" y="7105"/>
                    <a:pt x="8450" y="3736"/>
                    <a:pt x="8583" y="300"/>
                  </a:cubicBezTo>
                  <a:cubicBezTo>
                    <a:pt x="8583" y="100"/>
                    <a:pt x="8433" y="0"/>
                    <a:pt x="827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21"/>
            <p:cNvSpPr/>
            <p:nvPr/>
          </p:nvSpPr>
          <p:spPr>
            <a:xfrm>
              <a:off x="2544440" y="4684493"/>
              <a:ext cx="132472" cy="171836"/>
            </a:xfrm>
            <a:custGeom>
              <a:avLst/>
              <a:gdLst/>
              <a:ahLst/>
              <a:cxnLst/>
              <a:rect l="l" t="t" r="r" b="b"/>
              <a:pathLst>
                <a:path w="4422" h="5736" extrusionOk="0">
                  <a:moveTo>
                    <a:pt x="4105" y="1"/>
                  </a:moveTo>
                  <a:cubicBezTo>
                    <a:pt x="3946" y="1"/>
                    <a:pt x="3788" y="101"/>
                    <a:pt x="3788" y="301"/>
                  </a:cubicBezTo>
                  <a:cubicBezTo>
                    <a:pt x="3788" y="1876"/>
                    <a:pt x="3588" y="3423"/>
                    <a:pt x="3373" y="4967"/>
                  </a:cubicBezTo>
                  <a:lnTo>
                    <a:pt x="3373" y="4967"/>
                  </a:lnTo>
                  <a:cubicBezTo>
                    <a:pt x="2458" y="4500"/>
                    <a:pt x="1580" y="3943"/>
                    <a:pt x="652" y="3537"/>
                  </a:cubicBezTo>
                  <a:cubicBezTo>
                    <a:pt x="604" y="3514"/>
                    <a:pt x="556" y="3505"/>
                    <a:pt x="510" y="3505"/>
                  </a:cubicBezTo>
                  <a:cubicBezTo>
                    <a:pt x="209" y="3505"/>
                    <a:pt x="0" y="3926"/>
                    <a:pt x="319" y="4070"/>
                  </a:cubicBezTo>
                  <a:cubicBezTo>
                    <a:pt x="1386" y="4571"/>
                    <a:pt x="2387" y="5238"/>
                    <a:pt x="3454" y="5705"/>
                  </a:cubicBezTo>
                  <a:cubicBezTo>
                    <a:pt x="3503" y="5724"/>
                    <a:pt x="3560" y="5735"/>
                    <a:pt x="3617" y="5735"/>
                  </a:cubicBezTo>
                  <a:cubicBezTo>
                    <a:pt x="3757" y="5735"/>
                    <a:pt x="3898" y="5670"/>
                    <a:pt x="3921" y="5505"/>
                  </a:cubicBezTo>
                  <a:cubicBezTo>
                    <a:pt x="4188" y="3803"/>
                    <a:pt x="4388" y="2069"/>
                    <a:pt x="4422" y="301"/>
                  </a:cubicBezTo>
                  <a:cubicBezTo>
                    <a:pt x="4422" y="101"/>
                    <a:pt x="4263" y="1"/>
                    <a:pt x="410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21"/>
            <p:cNvSpPr/>
            <p:nvPr/>
          </p:nvSpPr>
          <p:spPr>
            <a:xfrm>
              <a:off x="2414165" y="4499638"/>
              <a:ext cx="169829" cy="203411"/>
            </a:xfrm>
            <a:custGeom>
              <a:avLst/>
              <a:gdLst/>
              <a:ahLst/>
              <a:cxnLst/>
              <a:rect l="l" t="t" r="r" b="b"/>
              <a:pathLst>
                <a:path w="5669" h="6790" extrusionOk="0">
                  <a:moveTo>
                    <a:pt x="5160" y="1"/>
                  </a:moveTo>
                  <a:cubicBezTo>
                    <a:pt x="5001" y="1"/>
                    <a:pt x="4851" y="101"/>
                    <a:pt x="4868" y="301"/>
                  </a:cubicBezTo>
                  <a:cubicBezTo>
                    <a:pt x="4993" y="2184"/>
                    <a:pt x="5030" y="4186"/>
                    <a:pt x="4617" y="6055"/>
                  </a:cubicBezTo>
                  <a:lnTo>
                    <a:pt x="4617" y="6055"/>
                  </a:lnTo>
                  <a:cubicBezTo>
                    <a:pt x="3266" y="5514"/>
                    <a:pt x="1838" y="5098"/>
                    <a:pt x="498" y="4537"/>
                  </a:cubicBezTo>
                  <a:cubicBezTo>
                    <a:pt x="462" y="4524"/>
                    <a:pt x="427" y="4518"/>
                    <a:pt x="395" y="4518"/>
                  </a:cubicBezTo>
                  <a:cubicBezTo>
                    <a:pt x="103" y="4518"/>
                    <a:pt x="1" y="5017"/>
                    <a:pt x="331" y="5138"/>
                  </a:cubicBezTo>
                  <a:cubicBezTo>
                    <a:pt x="1766" y="5738"/>
                    <a:pt x="3300" y="6172"/>
                    <a:pt x="4734" y="6772"/>
                  </a:cubicBezTo>
                  <a:cubicBezTo>
                    <a:pt x="4765" y="6784"/>
                    <a:pt x="4797" y="6790"/>
                    <a:pt x="4828" y="6790"/>
                  </a:cubicBezTo>
                  <a:cubicBezTo>
                    <a:pt x="4969" y="6790"/>
                    <a:pt x="5107" y="6681"/>
                    <a:pt x="5135" y="6572"/>
                  </a:cubicBezTo>
                  <a:cubicBezTo>
                    <a:pt x="5668" y="4537"/>
                    <a:pt x="5635" y="2369"/>
                    <a:pt x="5502" y="301"/>
                  </a:cubicBezTo>
                  <a:cubicBezTo>
                    <a:pt x="5485" y="101"/>
                    <a:pt x="5318" y="1"/>
                    <a:pt x="51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21"/>
            <p:cNvSpPr/>
            <p:nvPr/>
          </p:nvSpPr>
          <p:spPr>
            <a:xfrm>
              <a:off x="2387774" y="4436702"/>
              <a:ext cx="121268" cy="140920"/>
            </a:xfrm>
            <a:custGeom>
              <a:avLst/>
              <a:gdLst/>
              <a:ahLst/>
              <a:cxnLst/>
              <a:rect l="l" t="t" r="r" b="b"/>
              <a:pathLst>
                <a:path w="4048" h="4704" extrusionOk="0">
                  <a:moveTo>
                    <a:pt x="3731" y="0"/>
                  </a:moveTo>
                  <a:cubicBezTo>
                    <a:pt x="3572" y="0"/>
                    <a:pt x="3414" y="100"/>
                    <a:pt x="3414" y="300"/>
                  </a:cubicBezTo>
                  <a:cubicBezTo>
                    <a:pt x="3414" y="1554"/>
                    <a:pt x="3443" y="2807"/>
                    <a:pt x="3253" y="4061"/>
                  </a:cubicBezTo>
                  <a:lnTo>
                    <a:pt x="3253" y="4061"/>
                  </a:lnTo>
                  <a:cubicBezTo>
                    <a:pt x="2335" y="4000"/>
                    <a:pt x="1404" y="3626"/>
                    <a:pt x="612" y="3169"/>
                  </a:cubicBezTo>
                  <a:cubicBezTo>
                    <a:pt x="561" y="3138"/>
                    <a:pt x="510" y="3125"/>
                    <a:pt x="461" y="3125"/>
                  </a:cubicBezTo>
                  <a:cubicBezTo>
                    <a:pt x="193" y="3125"/>
                    <a:pt x="1" y="3538"/>
                    <a:pt x="312" y="3736"/>
                  </a:cubicBezTo>
                  <a:cubicBezTo>
                    <a:pt x="1246" y="4270"/>
                    <a:pt x="2380" y="4670"/>
                    <a:pt x="3514" y="4703"/>
                  </a:cubicBezTo>
                  <a:cubicBezTo>
                    <a:pt x="3614" y="4703"/>
                    <a:pt x="3781" y="4603"/>
                    <a:pt x="3814" y="4470"/>
                  </a:cubicBezTo>
                  <a:cubicBezTo>
                    <a:pt x="4048" y="3102"/>
                    <a:pt x="4048" y="1701"/>
                    <a:pt x="4048" y="300"/>
                  </a:cubicBezTo>
                  <a:cubicBezTo>
                    <a:pt x="4048" y="100"/>
                    <a:pt x="3889" y="0"/>
                    <a:pt x="373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21"/>
            <p:cNvSpPr/>
            <p:nvPr/>
          </p:nvSpPr>
          <p:spPr>
            <a:xfrm>
              <a:off x="2915677" y="4698483"/>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21"/>
            <p:cNvSpPr/>
            <p:nvPr/>
          </p:nvSpPr>
          <p:spPr>
            <a:xfrm>
              <a:off x="2880719" y="4656515"/>
              <a:ext cx="34002" cy="26003"/>
            </a:xfrm>
            <a:custGeom>
              <a:avLst/>
              <a:gdLst/>
              <a:ahLst/>
              <a:cxnLst/>
              <a:rect l="l" t="t" r="r" b="b"/>
              <a:pathLst>
                <a:path w="1135" h="868"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21"/>
            <p:cNvSpPr/>
            <p:nvPr/>
          </p:nvSpPr>
          <p:spPr>
            <a:xfrm>
              <a:off x="2866730" y="4715467"/>
              <a:ext cx="34002" cy="26033"/>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21"/>
            <p:cNvSpPr/>
            <p:nvPr/>
          </p:nvSpPr>
          <p:spPr>
            <a:xfrm>
              <a:off x="2392088" y="4963289"/>
              <a:ext cx="34002" cy="26003"/>
            </a:xfrm>
            <a:custGeom>
              <a:avLst/>
              <a:gdLst/>
              <a:ahLst/>
              <a:cxnLst/>
              <a:rect l="l" t="t" r="r" b="b"/>
              <a:pathLst>
                <a:path w="1135"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21"/>
            <p:cNvSpPr/>
            <p:nvPr/>
          </p:nvSpPr>
          <p:spPr>
            <a:xfrm>
              <a:off x="2402093" y="4907332"/>
              <a:ext cx="34002" cy="26003"/>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21"/>
            <p:cNvSpPr/>
            <p:nvPr/>
          </p:nvSpPr>
          <p:spPr>
            <a:xfrm>
              <a:off x="2458049" y="4949299"/>
              <a:ext cx="34002" cy="26003"/>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21"/>
            <p:cNvSpPr/>
            <p:nvPr/>
          </p:nvSpPr>
          <p:spPr>
            <a:xfrm>
              <a:off x="2541984" y="4390721"/>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21"/>
            <p:cNvSpPr/>
            <p:nvPr/>
          </p:nvSpPr>
          <p:spPr>
            <a:xfrm>
              <a:off x="2504001" y="4373736"/>
              <a:ext cx="33013" cy="26003"/>
            </a:xfrm>
            <a:custGeom>
              <a:avLst/>
              <a:gdLst/>
              <a:ahLst/>
              <a:cxnLst/>
              <a:rect l="l" t="t" r="r" b="b"/>
              <a:pathLst>
                <a:path w="1102" h="868" extrusionOk="0">
                  <a:moveTo>
                    <a:pt x="535" y="1"/>
                  </a:moveTo>
                  <a:cubicBezTo>
                    <a:pt x="1" y="1"/>
                    <a:pt x="1" y="868"/>
                    <a:pt x="535" y="868"/>
                  </a:cubicBezTo>
                  <a:cubicBezTo>
                    <a:pt x="1102" y="868"/>
                    <a:pt x="1102" y="1"/>
                    <a:pt x="53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21"/>
            <p:cNvSpPr/>
            <p:nvPr/>
          </p:nvSpPr>
          <p:spPr>
            <a:xfrm>
              <a:off x="2357130" y="4586569"/>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21"/>
            <p:cNvSpPr/>
            <p:nvPr/>
          </p:nvSpPr>
          <p:spPr>
            <a:xfrm>
              <a:off x="2357130" y="4621557"/>
              <a:ext cx="34002" cy="26003"/>
            </a:xfrm>
            <a:custGeom>
              <a:avLst/>
              <a:gdLst/>
              <a:ahLst/>
              <a:cxnLst/>
              <a:rect l="l" t="t" r="r" b="b"/>
              <a:pathLst>
                <a:path w="1135" h="868" extrusionOk="0">
                  <a:moveTo>
                    <a:pt x="567" y="0"/>
                  </a:moveTo>
                  <a:cubicBezTo>
                    <a:pt x="0" y="0"/>
                    <a:pt x="0" y="867"/>
                    <a:pt x="567" y="867"/>
                  </a:cubicBezTo>
                  <a:cubicBezTo>
                    <a:pt x="1134" y="867"/>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21"/>
            <p:cNvSpPr/>
            <p:nvPr/>
          </p:nvSpPr>
          <p:spPr>
            <a:xfrm>
              <a:off x="2880719" y="5026225"/>
              <a:ext cx="34002" cy="26033"/>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21"/>
            <p:cNvSpPr/>
            <p:nvPr/>
          </p:nvSpPr>
          <p:spPr>
            <a:xfrm>
              <a:off x="2677861" y="5183102"/>
              <a:ext cx="34032" cy="27022"/>
            </a:xfrm>
            <a:custGeom>
              <a:avLst/>
              <a:gdLst/>
              <a:ahLst/>
              <a:cxnLst/>
              <a:rect l="l" t="t" r="r" b="b"/>
              <a:pathLst>
                <a:path w="1136" h="902" extrusionOk="0">
                  <a:moveTo>
                    <a:pt x="568" y="1"/>
                  </a:moveTo>
                  <a:cubicBezTo>
                    <a:pt x="1" y="1"/>
                    <a:pt x="1" y="902"/>
                    <a:pt x="568" y="902"/>
                  </a:cubicBezTo>
                  <a:cubicBezTo>
                    <a:pt x="1135" y="902"/>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21"/>
            <p:cNvSpPr/>
            <p:nvPr/>
          </p:nvSpPr>
          <p:spPr>
            <a:xfrm>
              <a:off x="2562953" y="4876358"/>
              <a:ext cx="34032" cy="26003"/>
            </a:xfrm>
            <a:custGeom>
              <a:avLst/>
              <a:gdLst/>
              <a:ahLst/>
              <a:cxnLst/>
              <a:rect l="l" t="t" r="r" b="b"/>
              <a:pathLst>
                <a:path w="1136"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21"/>
            <p:cNvSpPr/>
            <p:nvPr/>
          </p:nvSpPr>
          <p:spPr>
            <a:xfrm>
              <a:off x="2824762" y="4851375"/>
              <a:ext cx="34002" cy="26992"/>
            </a:xfrm>
            <a:custGeom>
              <a:avLst/>
              <a:gdLst/>
              <a:ahLst/>
              <a:cxnLst/>
              <a:rect l="l" t="t" r="r" b="b"/>
              <a:pathLst>
                <a:path w="1135" h="901" extrusionOk="0">
                  <a:moveTo>
                    <a:pt x="568" y="0"/>
                  </a:moveTo>
                  <a:cubicBezTo>
                    <a:pt x="0" y="0"/>
                    <a:pt x="0" y="901"/>
                    <a:pt x="568" y="901"/>
                  </a:cubicBezTo>
                  <a:cubicBezTo>
                    <a:pt x="1135" y="901"/>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6" name="Google Shape;5956;p21"/>
          <p:cNvGrpSpPr/>
          <p:nvPr/>
        </p:nvGrpSpPr>
        <p:grpSpPr>
          <a:xfrm rot="2699802" flipH="1">
            <a:off x="45765" y="-39055"/>
            <a:ext cx="872863" cy="391688"/>
            <a:chOff x="8502760" y="3542528"/>
            <a:chExt cx="711519" cy="319269"/>
          </a:xfrm>
        </p:grpSpPr>
        <p:sp>
          <p:nvSpPr>
            <p:cNvPr id="5957" name="Google Shape;5957;p21"/>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21"/>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21"/>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21"/>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21"/>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21"/>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21"/>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21"/>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21"/>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6" name="Google Shape;5966;p21"/>
          <p:cNvGrpSpPr/>
          <p:nvPr/>
        </p:nvGrpSpPr>
        <p:grpSpPr>
          <a:xfrm>
            <a:off x="8405369" y="-112602"/>
            <a:ext cx="809979" cy="830659"/>
            <a:chOff x="7973149" y="-201092"/>
            <a:chExt cx="1116750" cy="1145263"/>
          </a:xfrm>
        </p:grpSpPr>
        <p:sp>
          <p:nvSpPr>
            <p:cNvPr id="5967" name="Google Shape;5967;p21"/>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21"/>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21"/>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21"/>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21"/>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21"/>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21"/>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21"/>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21"/>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21"/>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21"/>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21"/>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21"/>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21"/>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21"/>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21"/>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21"/>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21"/>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21"/>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21"/>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21"/>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21"/>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21"/>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21"/>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21"/>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21"/>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21"/>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21"/>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21"/>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21"/>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21"/>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21"/>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21"/>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21"/>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21"/>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21"/>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21"/>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21"/>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21"/>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21"/>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21"/>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21"/>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21"/>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21"/>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21"/>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21"/>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21"/>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21"/>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21"/>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21"/>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21"/>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21"/>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21"/>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21"/>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21"/>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21"/>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21"/>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21"/>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21"/>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21"/>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21"/>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8" name="Google Shape;6028;p21"/>
          <p:cNvGrpSpPr/>
          <p:nvPr/>
        </p:nvGrpSpPr>
        <p:grpSpPr>
          <a:xfrm rot="-5400000">
            <a:off x="7563322" y="69155"/>
            <a:ext cx="117436" cy="105833"/>
            <a:chOff x="7737341" y="1046941"/>
            <a:chExt cx="161913" cy="145916"/>
          </a:xfrm>
        </p:grpSpPr>
        <p:sp>
          <p:nvSpPr>
            <p:cNvPr id="6029" name="Google Shape;6029;p21"/>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21"/>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21"/>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2" name="Google Shape;6032;p21"/>
          <p:cNvGrpSpPr/>
          <p:nvPr/>
        </p:nvGrpSpPr>
        <p:grpSpPr>
          <a:xfrm flipH="1">
            <a:off x="8145018" y="-112607"/>
            <a:ext cx="687043" cy="689217"/>
            <a:chOff x="-566600" y="186057"/>
            <a:chExt cx="1240151" cy="1244074"/>
          </a:xfrm>
        </p:grpSpPr>
        <p:sp>
          <p:nvSpPr>
            <p:cNvPr id="6033" name="Google Shape;6033;p21"/>
            <p:cNvSpPr/>
            <p:nvPr/>
          </p:nvSpPr>
          <p:spPr>
            <a:xfrm>
              <a:off x="-566600" y="204000"/>
              <a:ext cx="1240151" cy="1226131"/>
            </a:xfrm>
            <a:custGeom>
              <a:avLst/>
              <a:gdLst/>
              <a:ahLst/>
              <a:cxnLst/>
              <a:rect l="l" t="t" r="r" b="b"/>
              <a:pathLst>
                <a:path w="41397" h="40929" extrusionOk="0">
                  <a:moveTo>
                    <a:pt x="7689" y="1"/>
                  </a:moveTo>
                  <a:cubicBezTo>
                    <a:pt x="7309" y="1"/>
                    <a:pt x="6925" y="11"/>
                    <a:pt x="6538" y="32"/>
                  </a:cubicBezTo>
                  <a:cubicBezTo>
                    <a:pt x="0" y="25317"/>
                    <a:pt x="37661" y="39661"/>
                    <a:pt x="41397" y="40928"/>
                  </a:cubicBezTo>
                  <a:lnTo>
                    <a:pt x="41397" y="40928"/>
                  </a:lnTo>
                  <a:cubicBezTo>
                    <a:pt x="40084" y="36336"/>
                    <a:pt x="30191" y="1"/>
                    <a:pt x="7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21"/>
            <p:cNvSpPr/>
            <p:nvPr/>
          </p:nvSpPr>
          <p:spPr>
            <a:xfrm>
              <a:off x="-400378" y="186057"/>
              <a:ext cx="958430" cy="1103125"/>
            </a:xfrm>
            <a:custGeom>
              <a:avLst/>
              <a:gdLst/>
              <a:ahLst/>
              <a:cxnLst/>
              <a:rect l="l" t="t" r="r" b="b"/>
              <a:pathLst>
                <a:path w="31993" h="36823" extrusionOk="0">
                  <a:moveTo>
                    <a:pt x="506" y="1"/>
                  </a:moveTo>
                  <a:cubicBezTo>
                    <a:pt x="248" y="1"/>
                    <a:pt x="0" y="194"/>
                    <a:pt x="122" y="498"/>
                  </a:cubicBezTo>
                  <a:cubicBezTo>
                    <a:pt x="1056" y="2733"/>
                    <a:pt x="3324" y="4134"/>
                    <a:pt x="5126" y="5668"/>
                  </a:cubicBezTo>
                  <a:cubicBezTo>
                    <a:pt x="7394" y="7603"/>
                    <a:pt x="9062" y="10205"/>
                    <a:pt x="10863" y="12573"/>
                  </a:cubicBezTo>
                  <a:cubicBezTo>
                    <a:pt x="14899" y="17877"/>
                    <a:pt x="19069" y="23147"/>
                    <a:pt x="23439" y="28184"/>
                  </a:cubicBezTo>
                  <a:cubicBezTo>
                    <a:pt x="25940" y="31086"/>
                    <a:pt x="28476" y="33922"/>
                    <a:pt x="31111" y="36690"/>
                  </a:cubicBezTo>
                  <a:cubicBezTo>
                    <a:pt x="31197" y="36784"/>
                    <a:pt x="31295" y="36823"/>
                    <a:pt x="31391" y="36823"/>
                  </a:cubicBezTo>
                  <a:cubicBezTo>
                    <a:pt x="31706" y="36823"/>
                    <a:pt x="31992" y="36405"/>
                    <a:pt x="31711" y="36123"/>
                  </a:cubicBezTo>
                  <a:cubicBezTo>
                    <a:pt x="27108" y="31287"/>
                    <a:pt x="22772" y="26216"/>
                    <a:pt x="18569" y="21046"/>
                  </a:cubicBezTo>
                  <a:cubicBezTo>
                    <a:pt x="16467" y="18444"/>
                    <a:pt x="14399" y="15809"/>
                    <a:pt x="12364" y="13140"/>
                  </a:cubicBezTo>
                  <a:cubicBezTo>
                    <a:pt x="11430" y="11939"/>
                    <a:pt x="10529" y="10739"/>
                    <a:pt x="9595" y="9504"/>
                  </a:cubicBezTo>
                  <a:cubicBezTo>
                    <a:pt x="8695" y="8303"/>
                    <a:pt x="7761" y="7036"/>
                    <a:pt x="6693" y="5968"/>
                  </a:cubicBezTo>
                  <a:cubicBezTo>
                    <a:pt x="5726" y="5001"/>
                    <a:pt x="4592" y="4167"/>
                    <a:pt x="3558" y="3300"/>
                  </a:cubicBezTo>
                  <a:cubicBezTo>
                    <a:pt x="2557" y="2466"/>
                    <a:pt x="1456" y="1499"/>
                    <a:pt x="923" y="264"/>
                  </a:cubicBezTo>
                  <a:cubicBezTo>
                    <a:pt x="844" y="81"/>
                    <a:pt x="673" y="1"/>
                    <a:pt x="50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21"/>
            <p:cNvSpPr/>
            <p:nvPr/>
          </p:nvSpPr>
          <p:spPr>
            <a:xfrm>
              <a:off x="359679" y="1074115"/>
              <a:ext cx="149698" cy="162190"/>
            </a:xfrm>
            <a:custGeom>
              <a:avLst/>
              <a:gdLst/>
              <a:ahLst/>
              <a:cxnLst/>
              <a:rect l="l" t="t" r="r" b="b"/>
              <a:pathLst>
                <a:path w="4997" h="5414" extrusionOk="0">
                  <a:moveTo>
                    <a:pt x="2262" y="0"/>
                  </a:moveTo>
                  <a:cubicBezTo>
                    <a:pt x="1613" y="0"/>
                    <a:pt x="963" y="65"/>
                    <a:pt x="334" y="173"/>
                  </a:cubicBezTo>
                  <a:cubicBezTo>
                    <a:pt x="100" y="206"/>
                    <a:pt x="0" y="473"/>
                    <a:pt x="34" y="673"/>
                  </a:cubicBezTo>
                  <a:cubicBezTo>
                    <a:pt x="267" y="2108"/>
                    <a:pt x="367" y="3575"/>
                    <a:pt x="267" y="5010"/>
                  </a:cubicBezTo>
                  <a:cubicBezTo>
                    <a:pt x="234" y="5243"/>
                    <a:pt x="467" y="5410"/>
                    <a:pt x="668" y="5410"/>
                  </a:cubicBezTo>
                  <a:cubicBezTo>
                    <a:pt x="687" y="5412"/>
                    <a:pt x="706" y="5414"/>
                    <a:pt x="724" y="5414"/>
                  </a:cubicBezTo>
                  <a:cubicBezTo>
                    <a:pt x="954" y="5414"/>
                    <a:pt x="1070" y="5226"/>
                    <a:pt x="1101" y="5010"/>
                  </a:cubicBezTo>
                  <a:cubicBezTo>
                    <a:pt x="1191" y="3658"/>
                    <a:pt x="1119" y="2279"/>
                    <a:pt x="909" y="922"/>
                  </a:cubicBezTo>
                  <a:lnTo>
                    <a:pt x="909" y="922"/>
                  </a:lnTo>
                  <a:cubicBezTo>
                    <a:pt x="1351" y="861"/>
                    <a:pt x="1807" y="826"/>
                    <a:pt x="2265" y="826"/>
                  </a:cubicBezTo>
                  <a:cubicBezTo>
                    <a:pt x="2955" y="826"/>
                    <a:pt x="3649" y="907"/>
                    <a:pt x="4303" y="1107"/>
                  </a:cubicBezTo>
                  <a:cubicBezTo>
                    <a:pt x="4342" y="1117"/>
                    <a:pt x="4378" y="1122"/>
                    <a:pt x="4413" y="1122"/>
                  </a:cubicBezTo>
                  <a:cubicBezTo>
                    <a:pt x="4835" y="1122"/>
                    <a:pt x="4997" y="429"/>
                    <a:pt x="4504" y="306"/>
                  </a:cubicBezTo>
                  <a:cubicBezTo>
                    <a:pt x="3783" y="90"/>
                    <a:pt x="3023" y="0"/>
                    <a:pt x="2262"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21"/>
            <p:cNvSpPr/>
            <p:nvPr/>
          </p:nvSpPr>
          <p:spPr>
            <a:xfrm>
              <a:off x="236353" y="959656"/>
              <a:ext cx="203202" cy="189661"/>
            </a:xfrm>
            <a:custGeom>
              <a:avLst/>
              <a:gdLst/>
              <a:ahLst/>
              <a:cxnLst/>
              <a:rect l="l" t="t" r="r" b="b"/>
              <a:pathLst>
                <a:path w="6783" h="6331" extrusionOk="0">
                  <a:moveTo>
                    <a:pt x="3286" y="1"/>
                  </a:moveTo>
                  <a:cubicBezTo>
                    <a:pt x="2548" y="1"/>
                    <a:pt x="1812" y="24"/>
                    <a:pt x="1082" y="24"/>
                  </a:cubicBezTo>
                  <a:cubicBezTo>
                    <a:pt x="815" y="24"/>
                    <a:pt x="682" y="191"/>
                    <a:pt x="648" y="425"/>
                  </a:cubicBezTo>
                  <a:cubicBezTo>
                    <a:pt x="448" y="2226"/>
                    <a:pt x="548" y="4061"/>
                    <a:pt x="81" y="5795"/>
                  </a:cubicBezTo>
                  <a:cubicBezTo>
                    <a:pt x="0" y="6118"/>
                    <a:pt x="261" y="6331"/>
                    <a:pt x="510" y="6331"/>
                  </a:cubicBezTo>
                  <a:cubicBezTo>
                    <a:pt x="672" y="6331"/>
                    <a:pt x="829" y="6240"/>
                    <a:pt x="882" y="6029"/>
                  </a:cubicBezTo>
                  <a:cubicBezTo>
                    <a:pt x="1313" y="4335"/>
                    <a:pt x="1261" y="2585"/>
                    <a:pt x="1434" y="856"/>
                  </a:cubicBezTo>
                  <a:lnTo>
                    <a:pt x="1434" y="856"/>
                  </a:lnTo>
                  <a:cubicBezTo>
                    <a:pt x="2059" y="851"/>
                    <a:pt x="2689" y="832"/>
                    <a:pt x="3317" y="832"/>
                  </a:cubicBezTo>
                  <a:cubicBezTo>
                    <a:pt x="4249" y="832"/>
                    <a:pt x="5177" y="873"/>
                    <a:pt x="6085" y="1058"/>
                  </a:cubicBezTo>
                  <a:cubicBezTo>
                    <a:pt x="6125" y="1068"/>
                    <a:pt x="6162" y="1073"/>
                    <a:pt x="6198" y="1073"/>
                  </a:cubicBezTo>
                  <a:cubicBezTo>
                    <a:pt x="6645" y="1073"/>
                    <a:pt x="6782" y="351"/>
                    <a:pt x="6319" y="258"/>
                  </a:cubicBezTo>
                  <a:cubicBezTo>
                    <a:pt x="5315" y="45"/>
                    <a:pt x="4299" y="1"/>
                    <a:pt x="328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21"/>
            <p:cNvSpPr/>
            <p:nvPr/>
          </p:nvSpPr>
          <p:spPr>
            <a:xfrm>
              <a:off x="102362" y="806493"/>
              <a:ext cx="241368" cy="254848"/>
            </a:xfrm>
            <a:custGeom>
              <a:avLst/>
              <a:gdLst/>
              <a:ahLst/>
              <a:cxnLst/>
              <a:rect l="l" t="t" r="r" b="b"/>
              <a:pathLst>
                <a:path w="8057" h="8507" extrusionOk="0">
                  <a:moveTo>
                    <a:pt x="7523" y="0"/>
                  </a:moveTo>
                  <a:cubicBezTo>
                    <a:pt x="5421" y="0"/>
                    <a:pt x="3320" y="134"/>
                    <a:pt x="1252" y="501"/>
                  </a:cubicBezTo>
                  <a:cubicBezTo>
                    <a:pt x="1052" y="534"/>
                    <a:pt x="952" y="701"/>
                    <a:pt x="952" y="901"/>
                  </a:cubicBezTo>
                  <a:cubicBezTo>
                    <a:pt x="685" y="3303"/>
                    <a:pt x="18" y="5671"/>
                    <a:pt x="18" y="8106"/>
                  </a:cubicBezTo>
                  <a:cubicBezTo>
                    <a:pt x="1" y="8373"/>
                    <a:pt x="201" y="8506"/>
                    <a:pt x="405" y="8506"/>
                  </a:cubicBezTo>
                  <a:cubicBezTo>
                    <a:pt x="610" y="8506"/>
                    <a:pt x="818" y="8373"/>
                    <a:pt x="818" y="8106"/>
                  </a:cubicBezTo>
                  <a:cubicBezTo>
                    <a:pt x="850" y="5791"/>
                    <a:pt x="1455" y="3535"/>
                    <a:pt x="1715" y="1255"/>
                  </a:cubicBezTo>
                  <a:lnTo>
                    <a:pt x="1715" y="1255"/>
                  </a:lnTo>
                  <a:cubicBezTo>
                    <a:pt x="3631" y="926"/>
                    <a:pt x="5577" y="834"/>
                    <a:pt x="7523" y="834"/>
                  </a:cubicBezTo>
                  <a:cubicBezTo>
                    <a:pt x="8057" y="834"/>
                    <a:pt x="8057" y="0"/>
                    <a:pt x="7523"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21"/>
            <p:cNvSpPr/>
            <p:nvPr/>
          </p:nvSpPr>
          <p:spPr>
            <a:xfrm>
              <a:off x="-43999" y="621638"/>
              <a:ext cx="282829" cy="296819"/>
            </a:xfrm>
            <a:custGeom>
              <a:avLst/>
              <a:gdLst/>
              <a:ahLst/>
              <a:cxnLst/>
              <a:rect l="l" t="t" r="r" b="b"/>
              <a:pathLst>
                <a:path w="9441" h="9908" extrusionOk="0">
                  <a:moveTo>
                    <a:pt x="8906" y="0"/>
                  </a:moveTo>
                  <a:cubicBezTo>
                    <a:pt x="6405" y="0"/>
                    <a:pt x="3936" y="234"/>
                    <a:pt x="1468" y="334"/>
                  </a:cubicBezTo>
                  <a:cubicBezTo>
                    <a:pt x="1301" y="367"/>
                    <a:pt x="1068" y="467"/>
                    <a:pt x="1068" y="667"/>
                  </a:cubicBezTo>
                  <a:cubicBezTo>
                    <a:pt x="567" y="3569"/>
                    <a:pt x="0" y="6538"/>
                    <a:pt x="100" y="9507"/>
                  </a:cubicBezTo>
                  <a:cubicBezTo>
                    <a:pt x="117" y="9774"/>
                    <a:pt x="334" y="9907"/>
                    <a:pt x="542" y="9907"/>
                  </a:cubicBezTo>
                  <a:cubicBezTo>
                    <a:pt x="751" y="9907"/>
                    <a:pt x="951" y="9774"/>
                    <a:pt x="934" y="9507"/>
                  </a:cubicBezTo>
                  <a:cubicBezTo>
                    <a:pt x="837" y="6701"/>
                    <a:pt x="1333" y="3926"/>
                    <a:pt x="1818" y="1153"/>
                  </a:cubicBezTo>
                  <a:lnTo>
                    <a:pt x="1818" y="1153"/>
                  </a:lnTo>
                  <a:cubicBezTo>
                    <a:pt x="4173" y="1046"/>
                    <a:pt x="6555" y="834"/>
                    <a:pt x="8906" y="834"/>
                  </a:cubicBezTo>
                  <a:cubicBezTo>
                    <a:pt x="9440" y="834"/>
                    <a:pt x="9440" y="0"/>
                    <a:pt x="8906"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21"/>
            <p:cNvSpPr/>
            <p:nvPr/>
          </p:nvSpPr>
          <p:spPr>
            <a:xfrm>
              <a:off x="-193896" y="415126"/>
              <a:ext cx="286783" cy="363444"/>
            </a:xfrm>
            <a:custGeom>
              <a:avLst/>
              <a:gdLst/>
              <a:ahLst/>
              <a:cxnLst/>
              <a:rect l="l" t="t" r="r" b="b"/>
              <a:pathLst>
                <a:path w="9573" h="12132" extrusionOk="0">
                  <a:moveTo>
                    <a:pt x="1719" y="0"/>
                  </a:moveTo>
                  <a:cubicBezTo>
                    <a:pt x="1514" y="0"/>
                    <a:pt x="1308" y="7"/>
                    <a:pt x="1101" y="23"/>
                  </a:cubicBezTo>
                  <a:cubicBezTo>
                    <a:pt x="868" y="23"/>
                    <a:pt x="668" y="189"/>
                    <a:pt x="668" y="423"/>
                  </a:cubicBezTo>
                  <a:cubicBezTo>
                    <a:pt x="534" y="4192"/>
                    <a:pt x="1" y="7962"/>
                    <a:pt x="201" y="11731"/>
                  </a:cubicBezTo>
                  <a:cubicBezTo>
                    <a:pt x="217" y="11998"/>
                    <a:pt x="434" y="12131"/>
                    <a:pt x="643" y="12131"/>
                  </a:cubicBezTo>
                  <a:cubicBezTo>
                    <a:pt x="851" y="12131"/>
                    <a:pt x="1051" y="11998"/>
                    <a:pt x="1035" y="11731"/>
                  </a:cubicBezTo>
                  <a:cubicBezTo>
                    <a:pt x="842" y="8100"/>
                    <a:pt x="1361" y="4468"/>
                    <a:pt x="1489" y="837"/>
                  </a:cubicBezTo>
                  <a:lnTo>
                    <a:pt x="1489" y="837"/>
                  </a:lnTo>
                  <a:cubicBezTo>
                    <a:pt x="1566" y="835"/>
                    <a:pt x="1643" y="834"/>
                    <a:pt x="1719" y="834"/>
                  </a:cubicBezTo>
                  <a:cubicBezTo>
                    <a:pt x="3963" y="834"/>
                    <a:pt x="6146" y="1680"/>
                    <a:pt x="8389" y="1680"/>
                  </a:cubicBezTo>
                  <a:cubicBezTo>
                    <a:pt x="8594" y="1680"/>
                    <a:pt x="8800" y="1673"/>
                    <a:pt x="9007" y="1657"/>
                  </a:cubicBezTo>
                  <a:cubicBezTo>
                    <a:pt x="9530" y="1624"/>
                    <a:pt x="9573" y="822"/>
                    <a:pt x="9040" y="822"/>
                  </a:cubicBezTo>
                  <a:cubicBezTo>
                    <a:pt x="9029" y="822"/>
                    <a:pt x="9018" y="823"/>
                    <a:pt x="9007" y="823"/>
                  </a:cubicBezTo>
                  <a:cubicBezTo>
                    <a:pt x="8800" y="839"/>
                    <a:pt x="8594" y="846"/>
                    <a:pt x="8389" y="846"/>
                  </a:cubicBezTo>
                  <a:cubicBezTo>
                    <a:pt x="6146" y="846"/>
                    <a:pt x="3963" y="0"/>
                    <a:pt x="1719"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21"/>
            <p:cNvSpPr/>
            <p:nvPr/>
          </p:nvSpPr>
          <p:spPr>
            <a:xfrm>
              <a:off x="174824" y="717556"/>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21"/>
            <p:cNvSpPr/>
            <p:nvPr/>
          </p:nvSpPr>
          <p:spPr>
            <a:xfrm>
              <a:off x="205798" y="668609"/>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21"/>
            <p:cNvSpPr/>
            <p:nvPr/>
          </p:nvSpPr>
          <p:spPr>
            <a:xfrm>
              <a:off x="233776" y="710576"/>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21"/>
            <p:cNvSpPr/>
            <p:nvPr/>
          </p:nvSpPr>
          <p:spPr>
            <a:xfrm>
              <a:off x="142832" y="1088284"/>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21"/>
            <p:cNvSpPr/>
            <p:nvPr/>
          </p:nvSpPr>
          <p:spPr>
            <a:xfrm>
              <a:off x="167815" y="1028313"/>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21"/>
            <p:cNvSpPr/>
            <p:nvPr/>
          </p:nvSpPr>
          <p:spPr>
            <a:xfrm>
              <a:off x="195793" y="1088284"/>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21"/>
            <p:cNvSpPr/>
            <p:nvPr/>
          </p:nvSpPr>
          <p:spPr>
            <a:xfrm>
              <a:off x="565502" y="1228176"/>
              <a:ext cx="27022" cy="21000"/>
            </a:xfrm>
            <a:custGeom>
              <a:avLst/>
              <a:gdLst/>
              <a:ahLst/>
              <a:cxnLst/>
              <a:rect l="l" t="t" r="r" b="b"/>
              <a:pathLst>
                <a:path w="902" h="701" extrusionOk="0">
                  <a:moveTo>
                    <a:pt x="468" y="0"/>
                  </a:moveTo>
                  <a:cubicBezTo>
                    <a:pt x="1" y="0"/>
                    <a:pt x="1" y="701"/>
                    <a:pt x="468" y="701"/>
                  </a:cubicBezTo>
                  <a:cubicBezTo>
                    <a:pt x="902" y="667"/>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21"/>
            <p:cNvSpPr/>
            <p:nvPr/>
          </p:nvSpPr>
          <p:spPr>
            <a:xfrm>
              <a:off x="583505" y="1283114"/>
              <a:ext cx="27022" cy="21030"/>
            </a:xfrm>
            <a:custGeom>
              <a:avLst/>
              <a:gdLst/>
              <a:ahLst/>
              <a:cxnLst/>
              <a:rect l="l" t="t" r="r" b="b"/>
              <a:pathLst>
                <a:path w="902"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21"/>
            <p:cNvSpPr/>
            <p:nvPr/>
          </p:nvSpPr>
          <p:spPr>
            <a:xfrm>
              <a:off x="20944" y="550674"/>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21"/>
            <p:cNvSpPr/>
            <p:nvPr/>
          </p:nvSpPr>
          <p:spPr>
            <a:xfrm>
              <a:off x="37928" y="504722"/>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21"/>
            <p:cNvSpPr/>
            <p:nvPr/>
          </p:nvSpPr>
          <p:spPr>
            <a:xfrm>
              <a:off x="72886" y="539680"/>
              <a:ext cx="27022" cy="21030"/>
            </a:xfrm>
            <a:custGeom>
              <a:avLst/>
              <a:gdLst/>
              <a:ahLst/>
              <a:cxnLst/>
              <a:rect l="l" t="t" r="r" b="b"/>
              <a:pathLst>
                <a:path w="902" h="702" extrusionOk="0">
                  <a:moveTo>
                    <a:pt x="468" y="1"/>
                  </a:moveTo>
                  <a:cubicBezTo>
                    <a:pt x="1" y="1"/>
                    <a:pt x="1" y="701"/>
                    <a:pt x="468" y="701"/>
                  </a:cubicBezTo>
                  <a:cubicBezTo>
                    <a:pt x="902" y="701"/>
                    <a:pt x="902"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21"/>
            <p:cNvSpPr/>
            <p:nvPr/>
          </p:nvSpPr>
          <p:spPr>
            <a:xfrm>
              <a:off x="-313807" y="536685"/>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1"/>
            <p:cNvSpPr/>
            <p:nvPr/>
          </p:nvSpPr>
          <p:spPr>
            <a:xfrm>
              <a:off x="-289813" y="469735"/>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1"/>
            <p:cNvSpPr/>
            <p:nvPr/>
          </p:nvSpPr>
          <p:spPr>
            <a:xfrm>
              <a:off x="-247845" y="522696"/>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1"/>
            <p:cNvSpPr/>
            <p:nvPr/>
          </p:nvSpPr>
          <p:spPr>
            <a:xfrm>
              <a:off x="-56011" y="340836"/>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1"/>
            <p:cNvSpPr/>
            <p:nvPr/>
          </p:nvSpPr>
          <p:spPr>
            <a:xfrm>
              <a:off x="-10030" y="329843"/>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1"/>
            <p:cNvSpPr/>
            <p:nvPr/>
          </p:nvSpPr>
          <p:spPr>
            <a:xfrm>
              <a:off x="-70001" y="69356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1"/>
            <p:cNvSpPr/>
            <p:nvPr/>
          </p:nvSpPr>
          <p:spPr>
            <a:xfrm>
              <a:off x="258759" y="864457"/>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1"/>
            <p:cNvSpPr/>
            <p:nvPr/>
          </p:nvSpPr>
          <p:spPr>
            <a:xfrm>
              <a:off x="37928" y="896420"/>
              <a:ext cx="27022" cy="21000"/>
            </a:xfrm>
            <a:custGeom>
              <a:avLst/>
              <a:gdLst/>
              <a:ahLst/>
              <a:cxnLst/>
              <a:rect l="l" t="t" r="r" b="b"/>
              <a:pathLst>
                <a:path w="902" h="701" extrusionOk="0">
                  <a:moveTo>
                    <a:pt x="467" y="0"/>
                  </a:moveTo>
                  <a:cubicBezTo>
                    <a:pt x="0" y="0"/>
                    <a:pt x="0" y="701"/>
                    <a:pt x="467" y="701"/>
                  </a:cubicBezTo>
                  <a:cubicBezTo>
                    <a:pt x="901" y="668"/>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1"/>
            <p:cNvSpPr/>
            <p:nvPr/>
          </p:nvSpPr>
          <p:spPr>
            <a:xfrm>
              <a:off x="460598" y="1014324"/>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0" name="Google Shape;6060;p21"/>
          <p:cNvGrpSpPr/>
          <p:nvPr/>
        </p:nvGrpSpPr>
        <p:grpSpPr>
          <a:xfrm flipH="1">
            <a:off x="7889429" y="-139208"/>
            <a:ext cx="499188" cy="482707"/>
            <a:chOff x="-168381" y="-168706"/>
            <a:chExt cx="901061" cy="871312"/>
          </a:xfrm>
        </p:grpSpPr>
        <p:sp>
          <p:nvSpPr>
            <p:cNvPr id="6061" name="Google Shape;6061;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0" name="Google Shape;6080;p21"/>
          <p:cNvGrpSpPr/>
          <p:nvPr/>
        </p:nvGrpSpPr>
        <p:grpSpPr>
          <a:xfrm>
            <a:off x="7063672" y="-121094"/>
            <a:ext cx="397610" cy="555774"/>
            <a:chOff x="1897495" y="-461400"/>
            <a:chExt cx="815443" cy="1139815"/>
          </a:xfrm>
        </p:grpSpPr>
        <p:sp>
          <p:nvSpPr>
            <p:cNvPr id="6081" name="Google Shape;6081;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3" name="Google Shape;6103;p21"/>
          <p:cNvGrpSpPr/>
          <p:nvPr/>
        </p:nvGrpSpPr>
        <p:grpSpPr>
          <a:xfrm rot="10800000">
            <a:off x="8579697" y="4308693"/>
            <a:ext cx="519193" cy="813144"/>
            <a:chOff x="1897495" y="-461400"/>
            <a:chExt cx="815443" cy="1139815"/>
          </a:xfrm>
        </p:grpSpPr>
        <p:sp>
          <p:nvSpPr>
            <p:cNvPr id="6104" name="Google Shape;6104;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6" name="Google Shape;6126;p21"/>
          <p:cNvGrpSpPr/>
          <p:nvPr/>
        </p:nvGrpSpPr>
        <p:grpSpPr>
          <a:xfrm rot="10800000">
            <a:off x="8370109" y="3535768"/>
            <a:ext cx="880479" cy="667378"/>
            <a:chOff x="-320607" y="2105391"/>
            <a:chExt cx="1152762" cy="873760"/>
          </a:xfrm>
        </p:grpSpPr>
        <p:sp>
          <p:nvSpPr>
            <p:cNvPr id="6127" name="Google Shape;6127;p21"/>
            <p:cNvSpPr/>
            <p:nvPr/>
          </p:nvSpPr>
          <p:spPr>
            <a:xfrm>
              <a:off x="545521" y="2184503"/>
              <a:ext cx="286633" cy="151345"/>
            </a:xfrm>
            <a:custGeom>
              <a:avLst/>
              <a:gdLst/>
              <a:ahLst/>
              <a:cxnLst/>
              <a:rect l="l" t="t" r="r" b="b"/>
              <a:pathLst>
                <a:path w="9568" h="5052" extrusionOk="0">
                  <a:moveTo>
                    <a:pt x="6776" y="1"/>
                  </a:moveTo>
                  <a:cubicBezTo>
                    <a:pt x="4318" y="1"/>
                    <a:pt x="683" y="3064"/>
                    <a:pt x="1" y="4735"/>
                  </a:cubicBezTo>
                  <a:cubicBezTo>
                    <a:pt x="55" y="4732"/>
                    <a:pt x="114" y="4731"/>
                    <a:pt x="177" y="4731"/>
                  </a:cubicBezTo>
                  <a:cubicBezTo>
                    <a:pt x="1185" y="4731"/>
                    <a:pt x="3165" y="5051"/>
                    <a:pt x="4998" y="5051"/>
                  </a:cubicBezTo>
                  <a:cubicBezTo>
                    <a:pt x="7409" y="5051"/>
                    <a:pt x="9568" y="4497"/>
                    <a:pt x="8941" y="1933"/>
                  </a:cubicBezTo>
                  <a:cubicBezTo>
                    <a:pt x="8626" y="536"/>
                    <a:pt x="7804" y="1"/>
                    <a:pt x="6776"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1"/>
            <p:cNvSpPr/>
            <p:nvPr/>
          </p:nvSpPr>
          <p:spPr>
            <a:xfrm>
              <a:off x="400687" y="2105391"/>
              <a:ext cx="173873" cy="225969"/>
            </a:xfrm>
            <a:custGeom>
              <a:avLst/>
              <a:gdLst/>
              <a:ahLst/>
              <a:cxnLst/>
              <a:rect l="l" t="t" r="r" b="b"/>
              <a:pathLst>
                <a:path w="5804" h="7543" extrusionOk="0">
                  <a:moveTo>
                    <a:pt x="3381" y="0"/>
                  </a:moveTo>
                  <a:cubicBezTo>
                    <a:pt x="1" y="0"/>
                    <a:pt x="1181" y="5468"/>
                    <a:pt x="2134" y="7276"/>
                  </a:cubicBezTo>
                  <a:lnTo>
                    <a:pt x="2234" y="7542"/>
                  </a:lnTo>
                  <a:cubicBezTo>
                    <a:pt x="3201" y="6308"/>
                    <a:pt x="4335" y="5541"/>
                    <a:pt x="4836" y="4040"/>
                  </a:cubicBezTo>
                  <a:cubicBezTo>
                    <a:pt x="5470" y="2539"/>
                    <a:pt x="5803" y="104"/>
                    <a:pt x="3535" y="4"/>
                  </a:cubicBezTo>
                  <a:cubicBezTo>
                    <a:pt x="3483" y="1"/>
                    <a:pt x="3431" y="0"/>
                    <a:pt x="338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1"/>
            <p:cNvSpPr/>
            <p:nvPr/>
          </p:nvSpPr>
          <p:spPr>
            <a:xfrm>
              <a:off x="409644" y="2504068"/>
              <a:ext cx="345769" cy="163238"/>
            </a:xfrm>
            <a:custGeom>
              <a:avLst/>
              <a:gdLst/>
              <a:ahLst/>
              <a:cxnLst/>
              <a:rect l="l" t="t" r="r" b="b"/>
              <a:pathLst>
                <a:path w="11542" h="5449" extrusionOk="0">
                  <a:moveTo>
                    <a:pt x="9124" y="0"/>
                  </a:moveTo>
                  <a:cubicBezTo>
                    <a:pt x="7189" y="0"/>
                    <a:pt x="5562" y="1863"/>
                    <a:pt x="3936" y="2806"/>
                  </a:cubicBezTo>
                  <a:cubicBezTo>
                    <a:pt x="2635" y="3573"/>
                    <a:pt x="1401" y="3774"/>
                    <a:pt x="0" y="4207"/>
                  </a:cubicBezTo>
                  <a:lnTo>
                    <a:pt x="100" y="4374"/>
                  </a:lnTo>
                  <a:cubicBezTo>
                    <a:pt x="718" y="5248"/>
                    <a:pt x="2663" y="5449"/>
                    <a:pt x="4134" y="5449"/>
                  </a:cubicBezTo>
                  <a:cubicBezTo>
                    <a:pt x="4570" y="5449"/>
                    <a:pt x="4965" y="5431"/>
                    <a:pt x="5271" y="5408"/>
                  </a:cubicBezTo>
                  <a:cubicBezTo>
                    <a:pt x="7105" y="5341"/>
                    <a:pt x="8840" y="5241"/>
                    <a:pt x="10241" y="3840"/>
                  </a:cubicBezTo>
                  <a:cubicBezTo>
                    <a:pt x="11542" y="2539"/>
                    <a:pt x="11475" y="71"/>
                    <a:pt x="9274" y="4"/>
                  </a:cubicBezTo>
                  <a:cubicBezTo>
                    <a:pt x="9223" y="2"/>
                    <a:pt x="9173" y="0"/>
                    <a:pt x="9124"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1"/>
            <p:cNvSpPr/>
            <p:nvPr/>
          </p:nvSpPr>
          <p:spPr>
            <a:xfrm>
              <a:off x="43560" y="2378345"/>
              <a:ext cx="154281" cy="295740"/>
            </a:xfrm>
            <a:custGeom>
              <a:avLst/>
              <a:gdLst/>
              <a:ahLst/>
              <a:cxnLst/>
              <a:rect l="l" t="t" r="r" b="b"/>
              <a:pathLst>
                <a:path w="5150" h="9872" extrusionOk="0">
                  <a:moveTo>
                    <a:pt x="3240" y="1"/>
                  </a:moveTo>
                  <a:cubicBezTo>
                    <a:pt x="2587" y="1"/>
                    <a:pt x="1888" y="407"/>
                    <a:pt x="1380" y="1299"/>
                  </a:cubicBezTo>
                  <a:cubicBezTo>
                    <a:pt x="0" y="3731"/>
                    <a:pt x="497" y="8072"/>
                    <a:pt x="2840" y="9732"/>
                  </a:cubicBezTo>
                  <a:lnTo>
                    <a:pt x="2840" y="9732"/>
                  </a:lnTo>
                  <a:cubicBezTo>
                    <a:pt x="2961" y="9390"/>
                    <a:pt x="3159" y="8597"/>
                    <a:pt x="3215" y="8204"/>
                  </a:cubicBezTo>
                  <a:cubicBezTo>
                    <a:pt x="3915" y="6203"/>
                    <a:pt x="5150" y="4468"/>
                    <a:pt x="5049" y="2266"/>
                  </a:cubicBezTo>
                  <a:cubicBezTo>
                    <a:pt x="5010" y="833"/>
                    <a:pt x="4173" y="1"/>
                    <a:pt x="3240" y="1"/>
                  </a:cubicBezTo>
                  <a:close/>
                  <a:moveTo>
                    <a:pt x="2840" y="9732"/>
                  </a:moveTo>
                  <a:cubicBezTo>
                    <a:pt x="2817" y="9797"/>
                    <a:pt x="2797" y="9845"/>
                    <a:pt x="2781" y="9872"/>
                  </a:cubicBezTo>
                  <a:lnTo>
                    <a:pt x="2948" y="9805"/>
                  </a:lnTo>
                  <a:cubicBezTo>
                    <a:pt x="2912" y="9781"/>
                    <a:pt x="2876" y="9757"/>
                    <a:pt x="2840" y="9732"/>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1"/>
            <p:cNvSpPr/>
            <p:nvPr/>
          </p:nvSpPr>
          <p:spPr>
            <a:xfrm>
              <a:off x="-320607" y="2252322"/>
              <a:ext cx="1065079" cy="726829"/>
            </a:xfrm>
            <a:custGeom>
              <a:avLst/>
              <a:gdLst/>
              <a:ahLst/>
              <a:cxnLst/>
              <a:rect l="l" t="t" r="r" b="b"/>
              <a:pathLst>
                <a:path w="35553" h="24262" extrusionOk="0">
                  <a:moveTo>
                    <a:pt x="35184" y="1"/>
                  </a:moveTo>
                  <a:cubicBezTo>
                    <a:pt x="35174" y="1"/>
                    <a:pt x="35163" y="1"/>
                    <a:pt x="35153" y="2"/>
                  </a:cubicBezTo>
                  <a:cubicBezTo>
                    <a:pt x="32217" y="202"/>
                    <a:pt x="29549" y="1370"/>
                    <a:pt x="27247" y="3204"/>
                  </a:cubicBezTo>
                  <a:cubicBezTo>
                    <a:pt x="24945" y="5072"/>
                    <a:pt x="23111" y="7441"/>
                    <a:pt x="21376" y="9843"/>
                  </a:cubicBezTo>
                  <a:cubicBezTo>
                    <a:pt x="19642" y="12311"/>
                    <a:pt x="18007" y="14880"/>
                    <a:pt x="16139" y="17248"/>
                  </a:cubicBezTo>
                  <a:cubicBezTo>
                    <a:pt x="14471" y="19383"/>
                    <a:pt x="12570" y="21418"/>
                    <a:pt x="10135" y="22618"/>
                  </a:cubicBezTo>
                  <a:cubicBezTo>
                    <a:pt x="8695" y="23323"/>
                    <a:pt x="7175" y="23623"/>
                    <a:pt x="5642" y="23623"/>
                  </a:cubicBezTo>
                  <a:cubicBezTo>
                    <a:pt x="3908" y="23623"/>
                    <a:pt x="2159" y="23238"/>
                    <a:pt x="495" y="22618"/>
                  </a:cubicBezTo>
                  <a:cubicBezTo>
                    <a:pt x="458" y="22605"/>
                    <a:pt x="424" y="22599"/>
                    <a:pt x="392" y="22599"/>
                  </a:cubicBezTo>
                  <a:cubicBezTo>
                    <a:pt x="100" y="22599"/>
                    <a:pt x="0" y="23099"/>
                    <a:pt x="361" y="23219"/>
                  </a:cubicBezTo>
                  <a:cubicBezTo>
                    <a:pt x="2066" y="23861"/>
                    <a:pt x="3867" y="24261"/>
                    <a:pt x="5663" y="24261"/>
                  </a:cubicBezTo>
                  <a:cubicBezTo>
                    <a:pt x="6854" y="24261"/>
                    <a:pt x="8043" y="24085"/>
                    <a:pt x="9201" y="23686"/>
                  </a:cubicBezTo>
                  <a:cubicBezTo>
                    <a:pt x="11736" y="22785"/>
                    <a:pt x="13804" y="20984"/>
                    <a:pt x="15539" y="18982"/>
                  </a:cubicBezTo>
                  <a:cubicBezTo>
                    <a:pt x="19475" y="14446"/>
                    <a:pt x="22077" y="8875"/>
                    <a:pt x="26446" y="4739"/>
                  </a:cubicBezTo>
                  <a:cubicBezTo>
                    <a:pt x="28881" y="2471"/>
                    <a:pt x="31817" y="869"/>
                    <a:pt x="35153" y="603"/>
                  </a:cubicBezTo>
                  <a:cubicBezTo>
                    <a:pt x="35542" y="570"/>
                    <a:pt x="35553" y="1"/>
                    <a:pt x="3518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1"/>
            <p:cNvSpPr/>
            <p:nvPr/>
          </p:nvSpPr>
          <p:spPr>
            <a:xfrm>
              <a:off x="104879" y="2424356"/>
              <a:ext cx="79058" cy="353708"/>
            </a:xfrm>
            <a:custGeom>
              <a:avLst/>
              <a:gdLst/>
              <a:ahLst/>
              <a:cxnLst/>
              <a:rect l="l" t="t" r="r" b="b"/>
              <a:pathLst>
                <a:path w="2639" h="11807" extrusionOk="0">
                  <a:moveTo>
                    <a:pt x="1108" y="1"/>
                  </a:moveTo>
                  <a:cubicBezTo>
                    <a:pt x="982" y="1"/>
                    <a:pt x="854" y="70"/>
                    <a:pt x="801" y="230"/>
                  </a:cubicBezTo>
                  <a:cubicBezTo>
                    <a:pt x="134" y="2098"/>
                    <a:pt x="0" y="4233"/>
                    <a:pt x="167" y="6201"/>
                  </a:cubicBezTo>
                  <a:cubicBezTo>
                    <a:pt x="334" y="8102"/>
                    <a:pt x="734" y="10204"/>
                    <a:pt x="2002" y="11705"/>
                  </a:cubicBezTo>
                  <a:cubicBezTo>
                    <a:pt x="2065" y="11776"/>
                    <a:pt x="2138" y="11806"/>
                    <a:pt x="2209" y="11806"/>
                  </a:cubicBezTo>
                  <a:cubicBezTo>
                    <a:pt x="2435" y="11806"/>
                    <a:pt x="2639" y="11500"/>
                    <a:pt x="2435" y="11271"/>
                  </a:cubicBezTo>
                  <a:cubicBezTo>
                    <a:pt x="1235" y="9837"/>
                    <a:pt x="901" y="7736"/>
                    <a:pt x="768" y="5901"/>
                  </a:cubicBezTo>
                  <a:cubicBezTo>
                    <a:pt x="667" y="4066"/>
                    <a:pt x="768" y="2132"/>
                    <a:pt x="1401" y="397"/>
                  </a:cubicBezTo>
                  <a:cubicBezTo>
                    <a:pt x="1481" y="157"/>
                    <a:pt x="1297" y="1"/>
                    <a:pt x="110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1"/>
            <p:cNvSpPr/>
            <p:nvPr/>
          </p:nvSpPr>
          <p:spPr>
            <a:xfrm>
              <a:off x="277062" y="2568202"/>
              <a:ext cx="405355" cy="74504"/>
            </a:xfrm>
            <a:custGeom>
              <a:avLst/>
              <a:gdLst/>
              <a:ahLst/>
              <a:cxnLst/>
              <a:rect l="l" t="t" r="r" b="b"/>
              <a:pathLst>
                <a:path w="13531" h="2487" extrusionOk="0">
                  <a:moveTo>
                    <a:pt x="13082" y="1"/>
                  </a:moveTo>
                  <a:cubicBezTo>
                    <a:pt x="13010" y="1"/>
                    <a:pt x="12934" y="30"/>
                    <a:pt x="12866" y="98"/>
                  </a:cubicBezTo>
                  <a:cubicBezTo>
                    <a:pt x="11298" y="1499"/>
                    <a:pt x="8763" y="1733"/>
                    <a:pt x="6761" y="1833"/>
                  </a:cubicBezTo>
                  <a:cubicBezTo>
                    <a:pt x="6316" y="1855"/>
                    <a:pt x="5858" y="1869"/>
                    <a:pt x="5395" y="1869"/>
                  </a:cubicBezTo>
                  <a:cubicBezTo>
                    <a:pt x="3737" y="1869"/>
                    <a:pt x="2002" y="1691"/>
                    <a:pt x="490" y="1066"/>
                  </a:cubicBezTo>
                  <a:cubicBezTo>
                    <a:pt x="446" y="1046"/>
                    <a:pt x="405" y="1037"/>
                    <a:pt x="367" y="1037"/>
                  </a:cubicBezTo>
                  <a:cubicBezTo>
                    <a:pt x="91" y="1037"/>
                    <a:pt x="0" y="1519"/>
                    <a:pt x="323" y="1666"/>
                  </a:cubicBezTo>
                  <a:cubicBezTo>
                    <a:pt x="1881" y="2294"/>
                    <a:pt x="3665" y="2487"/>
                    <a:pt x="5392" y="2487"/>
                  </a:cubicBezTo>
                  <a:cubicBezTo>
                    <a:pt x="5958" y="2487"/>
                    <a:pt x="6518" y="2466"/>
                    <a:pt x="7061" y="2433"/>
                  </a:cubicBezTo>
                  <a:cubicBezTo>
                    <a:pt x="9163" y="2333"/>
                    <a:pt x="11665" y="2000"/>
                    <a:pt x="13299" y="532"/>
                  </a:cubicBezTo>
                  <a:cubicBezTo>
                    <a:pt x="13531" y="326"/>
                    <a:pt x="13326" y="1"/>
                    <a:pt x="130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1"/>
            <p:cNvSpPr/>
            <p:nvPr/>
          </p:nvSpPr>
          <p:spPr>
            <a:xfrm>
              <a:off x="455596" y="2167309"/>
              <a:ext cx="63929" cy="225011"/>
            </a:xfrm>
            <a:custGeom>
              <a:avLst/>
              <a:gdLst/>
              <a:ahLst/>
              <a:cxnLst/>
              <a:rect l="l" t="t" r="r" b="b"/>
              <a:pathLst>
                <a:path w="2134" h="7511" extrusionOk="0">
                  <a:moveTo>
                    <a:pt x="1691" y="0"/>
                  </a:moveTo>
                  <a:cubicBezTo>
                    <a:pt x="1598" y="0"/>
                    <a:pt x="1503" y="41"/>
                    <a:pt x="1435" y="138"/>
                  </a:cubicBezTo>
                  <a:cubicBezTo>
                    <a:pt x="101" y="2206"/>
                    <a:pt x="1" y="4842"/>
                    <a:pt x="1" y="7210"/>
                  </a:cubicBezTo>
                  <a:cubicBezTo>
                    <a:pt x="1" y="7410"/>
                    <a:pt x="159" y="7510"/>
                    <a:pt x="318" y="7510"/>
                  </a:cubicBezTo>
                  <a:cubicBezTo>
                    <a:pt x="476" y="7510"/>
                    <a:pt x="634" y="7410"/>
                    <a:pt x="634" y="7210"/>
                  </a:cubicBezTo>
                  <a:cubicBezTo>
                    <a:pt x="634" y="4942"/>
                    <a:pt x="701" y="2440"/>
                    <a:pt x="1969" y="472"/>
                  </a:cubicBezTo>
                  <a:cubicBezTo>
                    <a:pt x="2134" y="236"/>
                    <a:pt x="1915" y="0"/>
                    <a:pt x="16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1"/>
            <p:cNvSpPr/>
            <p:nvPr/>
          </p:nvSpPr>
          <p:spPr>
            <a:xfrm>
              <a:off x="729387" y="2208408"/>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1"/>
            <p:cNvSpPr/>
            <p:nvPr/>
          </p:nvSpPr>
          <p:spPr>
            <a:xfrm>
              <a:off x="752363" y="2250375"/>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1"/>
            <p:cNvSpPr/>
            <p:nvPr/>
          </p:nvSpPr>
          <p:spPr>
            <a:xfrm>
              <a:off x="770366" y="2210415"/>
              <a:ext cx="28010" cy="21000"/>
            </a:xfrm>
            <a:custGeom>
              <a:avLst/>
              <a:gdLst/>
              <a:ahLst/>
              <a:cxnLst/>
              <a:rect l="l" t="t" r="r" b="b"/>
              <a:pathLst>
                <a:path w="935" h="701" extrusionOk="0">
                  <a:moveTo>
                    <a:pt x="467" y="0"/>
                  </a:moveTo>
                  <a:cubicBezTo>
                    <a:pt x="0" y="0"/>
                    <a:pt x="0" y="701"/>
                    <a:pt x="467" y="701"/>
                  </a:cubicBezTo>
                  <a:cubicBezTo>
                    <a:pt x="901" y="701"/>
                    <a:pt x="934"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1"/>
            <p:cNvSpPr/>
            <p:nvPr/>
          </p:nvSpPr>
          <p:spPr>
            <a:xfrm>
              <a:off x="611483" y="2546155"/>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1"/>
            <p:cNvSpPr/>
            <p:nvPr/>
          </p:nvSpPr>
          <p:spPr>
            <a:xfrm>
              <a:off x="647459" y="2525156"/>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1"/>
            <p:cNvSpPr/>
            <p:nvPr/>
          </p:nvSpPr>
          <p:spPr>
            <a:xfrm>
              <a:off x="687420" y="2593125"/>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1"/>
            <p:cNvSpPr/>
            <p:nvPr/>
          </p:nvSpPr>
          <p:spPr>
            <a:xfrm>
              <a:off x="448616" y="2158442"/>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1"/>
            <p:cNvSpPr/>
            <p:nvPr/>
          </p:nvSpPr>
          <p:spPr>
            <a:xfrm>
              <a:off x="506550" y="2205412"/>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21"/>
            <p:cNvSpPr/>
            <p:nvPr/>
          </p:nvSpPr>
          <p:spPr>
            <a:xfrm>
              <a:off x="149842" y="2499185"/>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21"/>
            <p:cNvSpPr/>
            <p:nvPr/>
          </p:nvSpPr>
          <p:spPr>
            <a:xfrm>
              <a:off x="149842" y="2459224"/>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21"/>
            <p:cNvSpPr/>
            <p:nvPr/>
          </p:nvSpPr>
          <p:spPr>
            <a:xfrm>
              <a:off x="68902" y="2478186"/>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6" name="Google Shape;6146;p21"/>
          <p:cNvGrpSpPr/>
          <p:nvPr/>
        </p:nvGrpSpPr>
        <p:grpSpPr>
          <a:xfrm rot="5400000" flipH="1">
            <a:off x="8808755" y="903605"/>
            <a:ext cx="117436" cy="105833"/>
            <a:chOff x="7737341" y="1046941"/>
            <a:chExt cx="161913" cy="145916"/>
          </a:xfrm>
        </p:grpSpPr>
        <p:sp>
          <p:nvSpPr>
            <p:cNvPr id="6147" name="Google Shape;6147;p21"/>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1"/>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1"/>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0" name="Google Shape;6150;p21"/>
          <p:cNvGrpSpPr/>
          <p:nvPr/>
        </p:nvGrpSpPr>
        <p:grpSpPr>
          <a:xfrm rot="-8257188" flipH="1">
            <a:off x="7479248" y="4812751"/>
            <a:ext cx="872869" cy="391714"/>
            <a:chOff x="8502760" y="3542528"/>
            <a:chExt cx="711519" cy="319269"/>
          </a:xfrm>
        </p:grpSpPr>
        <p:sp>
          <p:nvSpPr>
            <p:cNvPr id="6151" name="Google Shape;6151;p21"/>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1"/>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1"/>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1"/>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1"/>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1"/>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1"/>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1"/>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1"/>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0" name="Google Shape;6160;p21"/>
          <p:cNvSpPr txBox="1">
            <a:spLocks noGrp="1"/>
          </p:cNvSpPr>
          <p:nvPr>
            <p:ph type="title"/>
          </p:nvPr>
        </p:nvSpPr>
        <p:spPr>
          <a:xfrm>
            <a:off x="733947" y="1877714"/>
            <a:ext cx="1828500" cy="5730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3000"/>
              <a:buNone/>
              <a:defRPr i="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6161" name="Google Shape;6161;p21"/>
          <p:cNvSpPr txBox="1">
            <a:spLocks noGrp="1"/>
          </p:cNvSpPr>
          <p:nvPr>
            <p:ph type="subTitle" idx="1"/>
          </p:nvPr>
        </p:nvSpPr>
        <p:spPr>
          <a:xfrm>
            <a:off x="623539" y="2504551"/>
            <a:ext cx="3287400" cy="1332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a:latin typeface="Nunito"/>
                <a:ea typeface="Nunito"/>
                <a:cs typeface="Nunito"/>
                <a:sym typeface="Nunito"/>
              </a:defRPr>
            </a:lvl1pPr>
            <a:lvl2pPr lvl="1" rtl="0">
              <a:lnSpc>
                <a:spcPct val="115000"/>
              </a:lnSpc>
              <a:spcBef>
                <a:spcPts val="0"/>
              </a:spcBef>
              <a:spcAft>
                <a:spcPts val="0"/>
              </a:spcAft>
              <a:buNone/>
              <a:defRPr sz="1400">
                <a:latin typeface="Nunito"/>
                <a:ea typeface="Nunito"/>
                <a:cs typeface="Nunito"/>
                <a:sym typeface="Nunito"/>
              </a:defRPr>
            </a:lvl2pPr>
            <a:lvl3pPr lvl="2" rtl="0">
              <a:lnSpc>
                <a:spcPct val="115000"/>
              </a:lnSpc>
              <a:spcBef>
                <a:spcPts val="0"/>
              </a:spcBef>
              <a:spcAft>
                <a:spcPts val="0"/>
              </a:spcAft>
              <a:buNone/>
              <a:defRPr sz="1400">
                <a:latin typeface="Nunito"/>
                <a:ea typeface="Nunito"/>
                <a:cs typeface="Nunito"/>
                <a:sym typeface="Nunito"/>
              </a:defRPr>
            </a:lvl3pPr>
            <a:lvl4pPr lvl="3" rtl="0">
              <a:lnSpc>
                <a:spcPct val="115000"/>
              </a:lnSpc>
              <a:spcBef>
                <a:spcPts val="0"/>
              </a:spcBef>
              <a:spcAft>
                <a:spcPts val="0"/>
              </a:spcAft>
              <a:buNone/>
              <a:defRPr sz="1400">
                <a:latin typeface="Nunito"/>
                <a:ea typeface="Nunito"/>
                <a:cs typeface="Nunito"/>
                <a:sym typeface="Nunito"/>
              </a:defRPr>
            </a:lvl4pPr>
            <a:lvl5pPr lvl="4" rtl="0">
              <a:lnSpc>
                <a:spcPct val="115000"/>
              </a:lnSpc>
              <a:spcBef>
                <a:spcPts val="0"/>
              </a:spcBef>
              <a:spcAft>
                <a:spcPts val="0"/>
              </a:spcAft>
              <a:buNone/>
              <a:defRPr sz="1400">
                <a:latin typeface="Nunito"/>
                <a:ea typeface="Nunito"/>
                <a:cs typeface="Nunito"/>
                <a:sym typeface="Nunito"/>
              </a:defRPr>
            </a:lvl5pPr>
            <a:lvl6pPr lvl="5" rtl="0">
              <a:lnSpc>
                <a:spcPct val="115000"/>
              </a:lnSpc>
              <a:spcBef>
                <a:spcPts val="0"/>
              </a:spcBef>
              <a:spcAft>
                <a:spcPts val="0"/>
              </a:spcAft>
              <a:buNone/>
              <a:defRPr sz="1400">
                <a:latin typeface="Nunito"/>
                <a:ea typeface="Nunito"/>
                <a:cs typeface="Nunito"/>
                <a:sym typeface="Nunito"/>
              </a:defRPr>
            </a:lvl6pPr>
            <a:lvl7pPr lvl="6" rtl="0">
              <a:lnSpc>
                <a:spcPct val="115000"/>
              </a:lnSpc>
              <a:spcBef>
                <a:spcPts val="0"/>
              </a:spcBef>
              <a:spcAft>
                <a:spcPts val="0"/>
              </a:spcAft>
              <a:buNone/>
              <a:defRPr sz="1400">
                <a:latin typeface="Nunito"/>
                <a:ea typeface="Nunito"/>
                <a:cs typeface="Nunito"/>
                <a:sym typeface="Nunito"/>
              </a:defRPr>
            </a:lvl7pPr>
            <a:lvl8pPr lvl="7" rtl="0">
              <a:lnSpc>
                <a:spcPct val="115000"/>
              </a:lnSpc>
              <a:spcBef>
                <a:spcPts val="0"/>
              </a:spcBef>
              <a:spcAft>
                <a:spcPts val="0"/>
              </a:spcAft>
              <a:buNone/>
              <a:defRPr sz="1400">
                <a:latin typeface="Nunito"/>
                <a:ea typeface="Nunito"/>
                <a:cs typeface="Nunito"/>
                <a:sym typeface="Nunito"/>
              </a:defRPr>
            </a:lvl8pPr>
            <a:lvl9pPr lvl="8" rtl="0">
              <a:lnSpc>
                <a:spcPct val="115000"/>
              </a:lnSpc>
              <a:spcBef>
                <a:spcPts val="0"/>
              </a:spcBef>
              <a:spcAft>
                <a:spcPts val="0"/>
              </a:spcAft>
              <a:buNone/>
              <a:defRPr sz="1400">
                <a:latin typeface="Nunito"/>
                <a:ea typeface="Nunito"/>
                <a:cs typeface="Nunito"/>
                <a:sym typeface="Nunito"/>
              </a:defRPr>
            </a:lvl9pPr>
          </a:lstStyle>
          <a:p>
            <a:endParaRPr/>
          </a:p>
        </p:txBody>
      </p:sp>
    </p:spTree>
    <p:extLst>
      <p:ext uri="{BB962C8B-B14F-4D97-AF65-F5344CB8AC3E}">
        <p14:creationId xmlns:p14="http://schemas.microsoft.com/office/powerpoint/2010/main" val="696181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88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8"/>
        <p:cNvGrpSpPr/>
        <p:nvPr/>
      </p:nvGrpSpPr>
      <p:grpSpPr>
        <a:xfrm>
          <a:off x="0" y="0"/>
          <a:ext cx="0" cy="0"/>
          <a:chOff x="0" y="0"/>
          <a:chExt cx="0" cy="0"/>
        </a:xfrm>
      </p:grpSpPr>
      <p:grpSp>
        <p:nvGrpSpPr>
          <p:cNvPr id="749" name="Google Shape;749;p4"/>
          <p:cNvGrpSpPr/>
          <p:nvPr/>
        </p:nvGrpSpPr>
        <p:grpSpPr>
          <a:xfrm rot="-5400000" flipH="1">
            <a:off x="469170" y="-164267"/>
            <a:ext cx="255434" cy="662200"/>
            <a:chOff x="1823086" y="-208516"/>
            <a:chExt cx="433159" cy="1122944"/>
          </a:xfrm>
        </p:grpSpPr>
        <p:sp>
          <p:nvSpPr>
            <p:cNvPr id="750" name="Google Shape;750;p4"/>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
          <p:cNvGrpSpPr/>
          <p:nvPr/>
        </p:nvGrpSpPr>
        <p:grpSpPr>
          <a:xfrm>
            <a:off x="202008" y="-176001"/>
            <a:ext cx="471978" cy="659725"/>
            <a:chOff x="1897495" y="-461400"/>
            <a:chExt cx="815443" cy="1139815"/>
          </a:xfrm>
        </p:grpSpPr>
        <p:sp>
          <p:nvSpPr>
            <p:cNvPr id="759" name="Google Shape;759;p4"/>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4"/>
          <p:cNvSpPr txBox="1">
            <a:spLocks noGrp="1"/>
          </p:cNvSpPr>
          <p:nvPr>
            <p:ph type="title"/>
          </p:nvPr>
        </p:nvSpPr>
        <p:spPr>
          <a:xfrm>
            <a:off x="927975" y="521625"/>
            <a:ext cx="5723400" cy="56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2" name="Google Shape;782;p4"/>
          <p:cNvSpPr txBox="1">
            <a:spLocks noGrp="1"/>
          </p:cNvSpPr>
          <p:nvPr>
            <p:ph type="body" idx="1"/>
          </p:nvPr>
        </p:nvSpPr>
        <p:spPr>
          <a:xfrm>
            <a:off x="939150" y="1142825"/>
            <a:ext cx="7455900" cy="3636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91179"/>
              </a:buClr>
              <a:buSzPts val="1200"/>
              <a:buFont typeface="Nunito"/>
              <a:buAutoNum type="arabicPeriod"/>
              <a:defRPr sz="1200">
                <a:latin typeface="Nunito"/>
                <a:ea typeface="Nunito"/>
                <a:cs typeface="Nunito"/>
                <a:sym typeface="Nunito"/>
              </a:defRPr>
            </a:lvl1pPr>
            <a:lvl2pPr marL="914400" lvl="1" indent="-304800" rtl="0">
              <a:spcBef>
                <a:spcPts val="0"/>
              </a:spcBef>
              <a:spcAft>
                <a:spcPts val="0"/>
              </a:spcAft>
              <a:buClr>
                <a:srgbClr val="091179"/>
              </a:buClr>
              <a:buSzPts val="1200"/>
              <a:buFont typeface="Nunito"/>
              <a:buAutoNum type="alphaLcPeriod"/>
              <a:defRPr/>
            </a:lvl2pPr>
            <a:lvl3pPr marL="1371600" lvl="2" indent="-304800" rtl="0">
              <a:spcBef>
                <a:spcPts val="0"/>
              </a:spcBef>
              <a:spcAft>
                <a:spcPts val="0"/>
              </a:spcAft>
              <a:buClr>
                <a:srgbClr val="091179"/>
              </a:buClr>
              <a:buSzPts val="1200"/>
              <a:buFont typeface="Nunito"/>
              <a:buAutoNum type="romanLcPeriod"/>
              <a:defRPr/>
            </a:lvl3pPr>
            <a:lvl4pPr marL="1828800" lvl="3" indent="-304800" rtl="0">
              <a:spcBef>
                <a:spcPts val="0"/>
              </a:spcBef>
              <a:spcAft>
                <a:spcPts val="0"/>
              </a:spcAft>
              <a:buClr>
                <a:srgbClr val="091179"/>
              </a:buClr>
              <a:buSzPts val="1200"/>
              <a:buFont typeface="Nunito"/>
              <a:buAutoNum type="arabicPeriod"/>
              <a:defRPr/>
            </a:lvl4pPr>
            <a:lvl5pPr marL="2286000" lvl="4" indent="-304800" rtl="0">
              <a:spcBef>
                <a:spcPts val="0"/>
              </a:spcBef>
              <a:spcAft>
                <a:spcPts val="0"/>
              </a:spcAft>
              <a:buClr>
                <a:srgbClr val="091179"/>
              </a:buClr>
              <a:buSzPts val="1200"/>
              <a:buFont typeface="Nunito"/>
              <a:buAutoNum type="alphaLcPeriod"/>
              <a:defRPr/>
            </a:lvl5pPr>
            <a:lvl6pPr marL="2743200" lvl="5" indent="-304800" rtl="0">
              <a:spcBef>
                <a:spcPts val="0"/>
              </a:spcBef>
              <a:spcAft>
                <a:spcPts val="0"/>
              </a:spcAft>
              <a:buClr>
                <a:srgbClr val="091179"/>
              </a:buClr>
              <a:buSzPts val="1200"/>
              <a:buFont typeface="Nunito"/>
              <a:buAutoNum type="romanLcPeriod"/>
              <a:defRPr/>
            </a:lvl6pPr>
            <a:lvl7pPr marL="3200400" lvl="6" indent="-304800" rtl="0">
              <a:spcBef>
                <a:spcPts val="0"/>
              </a:spcBef>
              <a:spcAft>
                <a:spcPts val="0"/>
              </a:spcAft>
              <a:buClr>
                <a:srgbClr val="091179"/>
              </a:buClr>
              <a:buSzPts val="1200"/>
              <a:buFont typeface="Nunito"/>
              <a:buAutoNum type="arabicPeriod"/>
              <a:defRPr/>
            </a:lvl7pPr>
            <a:lvl8pPr marL="3657600" lvl="7" indent="-304800" rtl="0">
              <a:spcBef>
                <a:spcPts val="0"/>
              </a:spcBef>
              <a:spcAft>
                <a:spcPts val="0"/>
              </a:spcAft>
              <a:buClr>
                <a:srgbClr val="674EA7"/>
              </a:buClr>
              <a:buSzPts val="1200"/>
              <a:buFont typeface="Inconsolata"/>
              <a:buAutoNum type="alphaLcPeriod"/>
              <a:defRPr/>
            </a:lvl8pPr>
            <a:lvl9pPr marL="4114800" lvl="8" indent="-304800" rtl="0">
              <a:spcBef>
                <a:spcPts val="0"/>
              </a:spcBef>
              <a:spcAft>
                <a:spcPts val="0"/>
              </a:spcAft>
              <a:buClr>
                <a:srgbClr val="674EA7"/>
              </a:buClr>
              <a:buSzPts val="1200"/>
              <a:buFont typeface="Arial"/>
              <a:buAutoNum type="romanLcPeriod"/>
              <a:defRPr/>
            </a:lvl9pPr>
          </a:lstStyle>
          <a:p>
            <a:endParaRPr/>
          </a:p>
        </p:txBody>
      </p:sp>
      <p:grpSp>
        <p:nvGrpSpPr>
          <p:cNvPr id="783" name="Google Shape;783;p4"/>
          <p:cNvGrpSpPr/>
          <p:nvPr/>
        </p:nvGrpSpPr>
        <p:grpSpPr>
          <a:xfrm>
            <a:off x="468253" y="629728"/>
            <a:ext cx="123669" cy="112229"/>
            <a:chOff x="737385" y="1492952"/>
            <a:chExt cx="161913" cy="146935"/>
          </a:xfrm>
        </p:grpSpPr>
        <p:sp>
          <p:nvSpPr>
            <p:cNvPr id="784" name="Google Shape;784;p4"/>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4"/>
          <p:cNvSpPr/>
          <p:nvPr/>
        </p:nvSpPr>
        <p:spPr>
          <a:xfrm>
            <a:off x="4939899" y="-47200"/>
            <a:ext cx="4288460" cy="669714"/>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4"/>
          <p:cNvGrpSpPr/>
          <p:nvPr/>
        </p:nvGrpSpPr>
        <p:grpSpPr>
          <a:xfrm>
            <a:off x="2" y="-201096"/>
            <a:ext cx="334905" cy="906426"/>
            <a:chOff x="904476" y="-243594"/>
            <a:chExt cx="438472" cy="1186732"/>
          </a:xfrm>
        </p:grpSpPr>
        <p:sp>
          <p:nvSpPr>
            <p:cNvPr id="789" name="Google Shape;789;p4"/>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4"/>
          <p:cNvGrpSpPr/>
          <p:nvPr/>
        </p:nvGrpSpPr>
        <p:grpSpPr>
          <a:xfrm>
            <a:off x="8569241" y="4248248"/>
            <a:ext cx="380417" cy="1030440"/>
            <a:chOff x="7607455" y="4238363"/>
            <a:chExt cx="438017" cy="1186459"/>
          </a:xfrm>
        </p:grpSpPr>
        <p:sp>
          <p:nvSpPr>
            <p:cNvPr id="817" name="Google Shape;817;p4"/>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
          <p:cNvGrpSpPr/>
          <p:nvPr/>
        </p:nvGrpSpPr>
        <p:grpSpPr>
          <a:xfrm flipH="1">
            <a:off x="93561" y="4452607"/>
            <a:ext cx="671388" cy="735384"/>
            <a:chOff x="2318158" y="4088320"/>
            <a:chExt cx="1256104" cy="1375835"/>
          </a:xfrm>
        </p:grpSpPr>
        <p:sp>
          <p:nvSpPr>
            <p:cNvPr id="842" name="Google Shape;842;p4"/>
            <p:cNvSpPr/>
            <p:nvPr/>
          </p:nvSpPr>
          <p:spPr>
            <a:xfrm>
              <a:off x="2820748" y="4145416"/>
              <a:ext cx="387171" cy="1065798"/>
            </a:xfrm>
            <a:custGeom>
              <a:avLst/>
              <a:gdLst/>
              <a:ahLst/>
              <a:cxnLst/>
              <a:rect l="l" t="t" r="r" b="b"/>
              <a:pathLst>
                <a:path w="12924" h="35577" extrusionOk="0">
                  <a:moveTo>
                    <a:pt x="489" y="0"/>
                  </a:moveTo>
                  <a:cubicBezTo>
                    <a:pt x="233" y="0"/>
                    <a:pt x="1" y="309"/>
                    <a:pt x="235" y="517"/>
                  </a:cubicBezTo>
                  <a:cubicBezTo>
                    <a:pt x="3537" y="3386"/>
                    <a:pt x="6506" y="6622"/>
                    <a:pt x="7940" y="10858"/>
                  </a:cubicBezTo>
                  <a:cubicBezTo>
                    <a:pt x="8741" y="13193"/>
                    <a:pt x="9007" y="15628"/>
                    <a:pt x="9241" y="18097"/>
                  </a:cubicBezTo>
                  <a:cubicBezTo>
                    <a:pt x="9474" y="20832"/>
                    <a:pt x="9575" y="23567"/>
                    <a:pt x="9908" y="26303"/>
                  </a:cubicBezTo>
                  <a:cubicBezTo>
                    <a:pt x="10275" y="29472"/>
                    <a:pt x="10976" y="32507"/>
                    <a:pt x="12243" y="35409"/>
                  </a:cubicBezTo>
                  <a:cubicBezTo>
                    <a:pt x="12297" y="35527"/>
                    <a:pt x="12392" y="35576"/>
                    <a:pt x="12490" y="35576"/>
                  </a:cubicBezTo>
                  <a:cubicBezTo>
                    <a:pt x="12699" y="35576"/>
                    <a:pt x="12923" y="35358"/>
                    <a:pt x="12810" y="35109"/>
                  </a:cubicBezTo>
                  <a:cubicBezTo>
                    <a:pt x="10442" y="29705"/>
                    <a:pt x="10342" y="23868"/>
                    <a:pt x="9841" y="18097"/>
                  </a:cubicBezTo>
                  <a:cubicBezTo>
                    <a:pt x="9641" y="15662"/>
                    <a:pt x="9374" y="13260"/>
                    <a:pt x="8641" y="10958"/>
                  </a:cubicBezTo>
                  <a:cubicBezTo>
                    <a:pt x="8007" y="8990"/>
                    <a:pt x="7073" y="7189"/>
                    <a:pt x="5872" y="5521"/>
                  </a:cubicBezTo>
                  <a:cubicBezTo>
                    <a:pt x="4404" y="3486"/>
                    <a:pt x="2570" y="1718"/>
                    <a:pt x="702" y="84"/>
                  </a:cubicBezTo>
                  <a:cubicBezTo>
                    <a:pt x="635" y="25"/>
                    <a:pt x="561" y="0"/>
                    <a:pt x="4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3064285" y="4374694"/>
              <a:ext cx="65277" cy="105990"/>
            </a:xfrm>
            <a:custGeom>
              <a:avLst/>
              <a:gdLst/>
              <a:ahLst/>
              <a:cxnLst/>
              <a:rect l="l" t="t" r="r" b="b"/>
              <a:pathLst>
                <a:path w="2179" h="3538" extrusionOk="0">
                  <a:moveTo>
                    <a:pt x="1288" y="0"/>
                  </a:moveTo>
                  <a:cubicBezTo>
                    <a:pt x="15" y="0"/>
                    <a:pt x="176" y="2216"/>
                    <a:pt x="77" y="3037"/>
                  </a:cubicBezTo>
                  <a:cubicBezTo>
                    <a:pt x="44" y="3104"/>
                    <a:pt x="77" y="3137"/>
                    <a:pt x="77" y="3171"/>
                  </a:cubicBezTo>
                  <a:cubicBezTo>
                    <a:pt x="0" y="3324"/>
                    <a:pt x="159" y="3537"/>
                    <a:pt x="343" y="3537"/>
                  </a:cubicBezTo>
                  <a:cubicBezTo>
                    <a:pt x="398" y="3537"/>
                    <a:pt x="456" y="3518"/>
                    <a:pt x="511" y="3471"/>
                  </a:cubicBezTo>
                  <a:cubicBezTo>
                    <a:pt x="1244" y="2837"/>
                    <a:pt x="1845" y="2370"/>
                    <a:pt x="2078" y="1403"/>
                  </a:cubicBezTo>
                  <a:cubicBezTo>
                    <a:pt x="2178" y="836"/>
                    <a:pt x="2078" y="2"/>
                    <a:pt x="1344" y="2"/>
                  </a:cubicBezTo>
                  <a:cubicBezTo>
                    <a:pt x="1325" y="1"/>
                    <a:pt x="1306" y="0"/>
                    <a:pt x="128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2938682" y="4379847"/>
              <a:ext cx="102934" cy="55781"/>
            </a:xfrm>
            <a:custGeom>
              <a:avLst/>
              <a:gdLst/>
              <a:ahLst/>
              <a:cxnLst/>
              <a:rect l="l" t="t" r="r" b="b"/>
              <a:pathLst>
                <a:path w="3436" h="1862" extrusionOk="0">
                  <a:moveTo>
                    <a:pt x="1421" y="1"/>
                  </a:moveTo>
                  <a:cubicBezTo>
                    <a:pt x="946" y="1"/>
                    <a:pt x="519" y="153"/>
                    <a:pt x="300" y="564"/>
                  </a:cubicBezTo>
                  <a:cubicBezTo>
                    <a:pt x="0" y="1097"/>
                    <a:pt x="601" y="1598"/>
                    <a:pt x="1034" y="1765"/>
                  </a:cubicBezTo>
                  <a:cubicBezTo>
                    <a:pt x="1230" y="1833"/>
                    <a:pt x="1427" y="1862"/>
                    <a:pt x="1624" y="1862"/>
                  </a:cubicBezTo>
                  <a:cubicBezTo>
                    <a:pt x="2201" y="1862"/>
                    <a:pt x="2772" y="1613"/>
                    <a:pt x="3269" y="1364"/>
                  </a:cubicBezTo>
                  <a:cubicBezTo>
                    <a:pt x="3436" y="1264"/>
                    <a:pt x="3436" y="1131"/>
                    <a:pt x="3369" y="997"/>
                  </a:cubicBezTo>
                  <a:cubicBezTo>
                    <a:pt x="3436" y="897"/>
                    <a:pt x="3436" y="731"/>
                    <a:pt x="3303" y="630"/>
                  </a:cubicBezTo>
                  <a:cubicBezTo>
                    <a:pt x="2889" y="316"/>
                    <a:pt x="2105" y="1"/>
                    <a:pt x="142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2984634" y="4243550"/>
              <a:ext cx="61982" cy="103204"/>
            </a:xfrm>
            <a:custGeom>
              <a:avLst/>
              <a:gdLst/>
              <a:ahLst/>
              <a:cxnLst/>
              <a:rect l="l" t="t" r="r" b="b"/>
              <a:pathLst>
                <a:path w="2069" h="3445" extrusionOk="0">
                  <a:moveTo>
                    <a:pt x="1049" y="0"/>
                  </a:moveTo>
                  <a:cubicBezTo>
                    <a:pt x="500" y="0"/>
                    <a:pt x="261" y="641"/>
                    <a:pt x="167" y="1078"/>
                  </a:cubicBezTo>
                  <a:cubicBezTo>
                    <a:pt x="1" y="1878"/>
                    <a:pt x="134" y="2479"/>
                    <a:pt x="468" y="3179"/>
                  </a:cubicBezTo>
                  <a:cubicBezTo>
                    <a:pt x="534" y="3279"/>
                    <a:pt x="601" y="3312"/>
                    <a:pt x="701" y="3312"/>
                  </a:cubicBezTo>
                  <a:cubicBezTo>
                    <a:pt x="740" y="3390"/>
                    <a:pt x="812" y="3445"/>
                    <a:pt x="892" y="3445"/>
                  </a:cubicBezTo>
                  <a:cubicBezTo>
                    <a:pt x="950" y="3445"/>
                    <a:pt x="1012" y="3416"/>
                    <a:pt x="1068" y="3346"/>
                  </a:cubicBezTo>
                  <a:cubicBezTo>
                    <a:pt x="1535" y="2779"/>
                    <a:pt x="2069" y="2045"/>
                    <a:pt x="2002" y="1278"/>
                  </a:cubicBezTo>
                  <a:cubicBezTo>
                    <a:pt x="1969" y="777"/>
                    <a:pt x="1735" y="110"/>
                    <a:pt x="1168" y="10"/>
                  </a:cubicBezTo>
                  <a:cubicBezTo>
                    <a:pt x="1127" y="4"/>
                    <a:pt x="1087" y="0"/>
                    <a:pt x="104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2864723" y="4267424"/>
              <a:ext cx="95984" cy="57548"/>
            </a:xfrm>
            <a:custGeom>
              <a:avLst/>
              <a:gdLst/>
              <a:ahLst/>
              <a:cxnLst/>
              <a:rect l="l" t="t" r="r" b="b"/>
              <a:pathLst>
                <a:path w="3204" h="1921" extrusionOk="0">
                  <a:moveTo>
                    <a:pt x="2084" y="0"/>
                  </a:moveTo>
                  <a:cubicBezTo>
                    <a:pt x="1874" y="0"/>
                    <a:pt x="1664" y="21"/>
                    <a:pt x="1468" y="47"/>
                  </a:cubicBezTo>
                  <a:cubicBezTo>
                    <a:pt x="935" y="114"/>
                    <a:pt x="368" y="314"/>
                    <a:pt x="201" y="881"/>
                  </a:cubicBezTo>
                  <a:cubicBezTo>
                    <a:pt x="1" y="1481"/>
                    <a:pt x="735" y="1848"/>
                    <a:pt x="1235" y="1915"/>
                  </a:cubicBezTo>
                  <a:cubicBezTo>
                    <a:pt x="1273" y="1919"/>
                    <a:pt x="1311" y="1920"/>
                    <a:pt x="1349" y="1920"/>
                  </a:cubicBezTo>
                  <a:cubicBezTo>
                    <a:pt x="2011" y="1920"/>
                    <a:pt x="2661" y="1389"/>
                    <a:pt x="3103" y="948"/>
                  </a:cubicBezTo>
                  <a:cubicBezTo>
                    <a:pt x="3203" y="814"/>
                    <a:pt x="3170" y="681"/>
                    <a:pt x="3103" y="581"/>
                  </a:cubicBezTo>
                  <a:cubicBezTo>
                    <a:pt x="3170" y="481"/>
                    <a:pt x="3170" y="314"/>
                    <a:pt x="3003" y="214"/>
                  </a:cubicBezTo>
                  <a:cubicBezTo>
                    <a:pt x="2739" y="51"/>
                    <a:pt x="2412" y="0"/>
                    <a:pt x="208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2886830" y="4133733"/>
              <a:ext cx="43888" cy="88135"/>
            </a:xfrm>
            <a:custGeom>
              <a:avLst/>
              <a:gdLst/>
              <a:ahLst/>
              <a:cxnLst/>
              <a:rect l="l" t="t" r="r" b="b"/>
              <a:pathLst>
                <a:path w="1465" h="2942" extrusionOk="0">
                  <a:moveTo>
                    <a:pt x="669" y="1"/>
                  </a:moveTo>
                  <a:cubicBezTo>
                    <a:pt x="206" y="1"/>
                    <a:pt x="0" y="724"/>
                    <a:pt x="30" y="1108"/>
                  </a:cubicBezTo>
                  <a:cubicBezTo>
                    <a:pt x="63" y="1608"/>
                    <a:pt x="330" y="1975"/>
                    <a:pt x="497" y="2442"/>
                  </a:cubicBezTo>
                  <a:cubicBezTo>
                    <a:pt x="497" y="2475"/>
                    <a:pt x="497" y="2509"/>
                    <a:pt x="530" y="2575"/>
                  </a:cubicBezTo>
                  <a:cubicBezTo>
                    <a:pt x="428" y="2729"/>
                    <a:pt x="601" y="2942"/>
                    <a:pt x="792" y="2942"/>
                  </a:cubicBezTo>
                  <a:cubicBezTo>
                    <a:pt x="850" y="2942"/>
                    <a:pt x="910" y="2922"/>
                    <a:pt x="964" y="2876"/>
                  </a:cubicBezTo>
                  <a:cubicBezTo>
                    <a:pt x="1398" y="2509"/>
                    <a:pt x="1431" y="1841"/>
                    <a:pt x="1464" y="1308"/>
                  </a:cubicBezTo>
                  <a:cubicBezTo>
                    <a:pt x="1464" y="874"/>
                    <a:pt x="1331" y="207"/>
                    <a:pt x="864" y="40"/>
                  </a:cubicBezTo>
                  <a:cubicBezTo>
                    <a:pt x="795" y="13"/>
                    <a:pt x="730" y="1"/>
                    <a:pt x="6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2800768" y="4184328"/>
              <a:ext cx="81994" cy="56021"/>
            </a:xfrm>
            <a:custGeom>
              <a:avLst/>
              <a:gdLst/>
              <a:ahLst/>
              <a:cxnLst/>
              <a:rect l="l" t="t" r="r" b="b"/>
              <a:pathLst>
                <a:path w="2737" h="1870" extrusionOk="0">
                  <a:moveTo>
                    <a:pt x="1780" y="1"/>
                  </a:moveTo>
                  <a:cubicBezTo>
                    <a:pt x="960" y="1"/>
                    <a:pt x="26" y="432"/>
                    <a:pt x="1" y="1253"/>
                  </a:cubicBezTo>
                  <a:cubicBezTo>
                    <a:pt x="1" y="1704"/>
                    <a:pt x="430" y="1870"/>
                    <a:pt x="804" y="1870"/>
                  </a:cubicBezTo>
                  <a:cubicBezTo>
                    <a:pt x="873" y="1870"/>
                    <a:pt x="940" y="1864"/>
                    <a:pt x="1002" y="1854"/>
                  </a:cubicBezTo>
                  <a:cubicBezTo>
                    <a:pt x="1702" y="1787"/>
                    <a:pt x="2269" y="1187"/>
                    <a:pt x="2536" y="553"/>
                  </a:cubicBezTo>
                  <a:cubicBezTo>
                    <a:pt x="2703" y="453"/>
                    <a:pt x="2736" y="219"/>
                    <a:pt x="2536" y="152"/>
                  </a:cubicBezTo>
                  <a:cubicBezTo>
                    <a:pt x="2324" y="51"/>
                    <a:pt x="2059" y="1"/>
                    <a:pt x="178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2774797" y="4088320"/>
              <a:ext cx="73995" cy="73606"/>
            </a:xfrm>
            <a:custGeom>
              <a:avLst/>
              <a:gdLst/>
              <a:ahLst/>
              <a:cxnLst/>
              <a:rect l="l" t="t" r="r" b="b"/>
              <a:pathLst>
                <a:path w="2470" h="2457" extrusionOk="0">
                  <a:moveTo>
                    <a:pt x="798" y="0"/>
                  </a:moveTo>
                  <a:cubicBezTo>
                    <a:pt x="721" y="0"/>
                    <a:pt x="644" y="17"/>
                    <a:pt x="568" y="55"/>
                  </a:cubicBezTo>
                  <a:cubicBezTo>
                    <a:pt x="1" y="355"/>
                    <a:pt x="201" y="1123"/>
                    <a:pt x="534" y="1489"/>
                  </a:cubicBezTo>
                  <a:cubicBezTo>
                    <a:pt x="868" y="1923"/>
                    <a:pt x="1468" y="2390"/>
                    <a:pt x="2035" y="2390"/>
                  </a:cubicBezTo>
                  <a:cubicBezTo>
                    <a:pt x="2091" y="2435"/>
                    <a:pt x="2158" y="2457"/>
                    <a:pt x="2222" y="2457"/>
                  </a:cubicBezTo>
                  <a:cubicBezTo>
                    <a:pt x="2350" y="2457"/>
                    <a:pt x="2469" y="2368"/>
                    <a:pt x="2469" y="2190"/>
                  </a:cubicBezTo>
                  <a:cubicBezTo>
                    <a:pt x="2469" y="1690"/>
                    <a:pt x="2102" y="1123"/>
                    <a:pt x="1802" y="722"/>
                  </a:cubicBezTo>
                  <a:cubicBezTo>
                    <a:pt x="1579" y="443"/>
                    <a:pt x="1192" y="0"/>
                    <a:pt x="79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2922686" y="4298787"/>
              <a:ext cx="651576" cy="1046356"/>
            </a:xfrm>
            <a:custGeom>
              <a:avLst/>
              <a:gdLst/>
              <a:ahLst/>
              <a:cxnLst/>
              <a:rect l="l" t="t" r="r" b="b"/>
              <a:pathLst>
                <a:path w="21750" h="34928" extrusionOk="0">
                  <a:moveTo>
                    <a:pt x="20882" y="1"/>
                  </a:moveTo>
                  <a:cubicBezTo>
                    <a:pt x="15445" y="2503"/>
                    <a:pt x="8940" y="5204"/>
                    <a:pt x="5338" y="10308"/>
                  </a:cubicBezTo>
                  <a:cubicBezTo>
                    <a:pt x="1535" y="15745"/>
                    <a:pt x="0" y="20749"/>
                    <a:pt x="1201" y="27387"/>
                  </a:cubicBezTo>
                  <a:cubicBezTo>
                    <a:pt x="1635" y="29789"/>
                    <a:pt x="3370" y="32824"/>
                    <a:pt x="3269" y="34892"/>
                  </a:cubicBezTo>
                  <a:lnTo>
                    <a:pt x="3603" y="34792"/>
                  </a:lnTo>
                  <a:cubicBezTo>
                    <a:pt x="3958" y="34886"/>
                    <a:pt x="4367" y="34928"/>
                    <a:pt x="4813" y="34928"/>
                  </a:cubicBezTo>
                  <a:cubicBezTo>
                    <a:pt x="7383" y="34928"/>
                    <a:pt x="11181" y="33534"/>
                    <a:pt x="12943" y="32624"/>
                  </a:cubicBezTo>
                  <a:cubicBezTo>
                    <a:pt x="15878" y="31090"/>
                    <a:pt x="18180" y="29022"/>
                    <a:pt x="19581" y="26086"/>
                  </a:cubicBezTo>
                  <a:cubicBezTo>
                    <a:pt x="21749" y="21750"/>
                    <a:pt x="21416" y="16513"/>
                    <a:pt x="21116" y="11743"/>
                  </a:cubicBezTo>
                  <a:cubicBezTo>
                    <a:pt x="20882" y="7806"/>
                    <a:pt x="20248" y="3803"/>
                    <a:pt x="20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2914239" y="4374065"/>
              <a:ext cx="577850" cy="1059986"/>
            </a:xfrm>
            <a:custGeom>
              <a:avLst/>
              <a:gdLst/>
              <a:ahLst/>
              <a:cxnLst/>
              <a:rect l="l" t="t" r="r" b="b"/>
              <a:pathLst>
                <a:path w="19289" h="35383" extrusionOk="0">
                  <a:moveTo>
                    <a:pt x="18746" y="0"/>
                  </a:moveTo>
                  <a:cubicBezTo>
                    <a:pt x="18623" y="0"/>
                    <a:pt x="18503" y="65"/>
                    <a:pt x="18429" y="223"/>
                  </a:cubicBezTo>
                  <a:cubicBezTo>
                    <a:pt x="15960" y="5260"/>
                    <a:pt x="13625" y="10397"/>
                    <a:pt x="11524" y="15601"/>
                  </a:cubicBezTo>
                  <a:cubicBezTo>
                    <a:pt x="10456" y="18236"/>
                    <a:pt x="9489" y="20871"/>
                    <a:pt x="8522" y="23506"/>
                  </a:cubicBezTo>
                  <a:cubicBezTo>
                    <a:pt x="7788" y="25608"/>
                    <a:pt x="6787" y="27609"/>
                    <a:pt x="5486" y="29377"/>
                  </a:cubicBezTo>
                  <a:cubicBezTo>
                    <a:pt x="4018" y="31379"/>
                    <a:pt x="2217" y="33113"/>
                    <a:pt x="316" y="34681"/>
                  </a:cubicBezTo>
                  <a:cubicBezTo>
                    <a:pt x="1" y="34970"/>
                    <a:pt x="306" y="35383"/>
                    <a:pt x="645" y="35383"/>
                  </a:cubicBezTo>
                  <a:cubicBezTo>
                    <a:pt x="737" y="35383"/>
                    <a:pt x="831" y="35353"/>
                    <a:pt x="916" y="35281"/>
                  </a:cubicBezTo>
                  <a:cubicBezTo>
                    <a:pt x="4285" y="32446"/>
                    <a:pt x="7087" y="29210"/>
                    <a:pt x="8789" y="25141"/>
                  </a:cubicBezTo>
                  <a:cubicBezTo>
                    <a:pt x="9856" y="22572"/>
                    <a:pt x="10690" y="19904"/>
                    <a:pt x="11724" y="17335"/>
                  </a:cubicBezTo>
                  <a:cubicBezTo>
                    <a:pt x="12758" y="14667"/>
                    <a:pt x="13892" y="11998"/>
                    <a:pt x="15060" y="9396"/>
                  </a:cubicBezTo>
                  <a:cubicBezTo>
                    <a:pt x="16361" y="6428"/>
                    <a:pt x="17728" y="3525"/>
                    <a:pt x="19129" y="623"/>
                  </a:cubicBezTo>
                  <a:cubicBezTo>
                    <a:pt x="19289" y="304"/>
                    <a:pt x="19012" y="0"/>
                    <a:pt x="18746"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3304736" y="4462763"/>
              <a:ext cx="202153" cy="167133"/>
            </a:xfrm>
            <a:custGeom>
              <a:avLst/>
              <a:gdLst/>
              <a:ahLst/>
              <a:cxnLst/>
              <a:rect l="l" t="t" r="r" b="b"/>
              <a:pathLst>
                <a:path w="6748" h="5579" extrusionOk="0">
                  <a:moveTo>
                    <a:pt x="521" y="0"/>
                  </a:moveTo>
                  <a:cubicBezTo>
                    <a:pt x="261" y="0"/>
                    <a:pt x="1" y="194"/>
                    <a:pt x="122" y="498"/>
                  </a:cubicBezTo>
                  <a:cubicBezTo>
                    <a:pt x="689" y="2066"/>
                    <a:pt x="1423" y="3600"/>
                    <a:pt x="1657" y="5268"/>
                  </a:cubicBezTo>
                  <a:cubicBezTo>
                    <a:pt x="1681" y="5483"/>
                    <a:pt x="1876" y="5578"/>
                    <a:pt x="2058" y="5578"/>
                  </a:cubicBezTo>
                  <a:cubicBezTo>
                    <a:pt x="2130" y="5578"/>
                    <a:pt x="2200" y="5563"/>
                    <a:pt x="2257" y="5535"/>
                  </a:cubicBezTo>
                  <a:cubicBezTo>
                    <a:pt x="3591" y="4901"/>
                    <a:pt x="4892" y="4200"/>
                    <a:pt x="6293" y="3733"/>
                  </a:cubicBezTo>
                  <a:cubicBezTo>
                    <a:pt x="6747" y="3582"/>
                    <a:pt x="6625" y="2910"/>
                    <a:pt x="6200" y="2910"/>
                  </a:cubicBezTo>
                  <a:cubicBezTo>
                    <a:pt x="6157" y="2910"/>
                    <a:pt x="6110" y="2917"/>
                    <a:pt x="6060" y="2933"/>
                  </a:cubicBezTo>
                  <a:cubicBezTo>
                    <a:pt x="4783" y="3368"/>
                    <a:pt x="3582" y="3980"/>
                    <a:pt x="2369" y="4549"/>
                  </a:cubicBezTo>
                  <a:lnTo>
                    <a:pt x="2369" y="4549"/>
                  </a:lnTo>
                  <a:cubicBezTo>
                    <a:pt x="2072" y="3079"/>
                    <a:pt x="1431" y="1698"/>
                    <a:pt x="923" y="264"/>
                  </a:cubicBezTo>
                  <a:cubicBezTo>
                    <a:pt x="857" y="81"/>
                    <a:pt x="689" y="0"/>
                    <a:pt x="52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3227452" y="4556973"/>
              <a:ext cx="280732" cy="217192"/>
            </a:xfrm>
            <a:custGeom>
              <a:avLst/>
              <a:gdLst/>
              <a:ahLst/>
              <a:cxnLst/>
              <a:rect l="l" t="t" r="r" b="b"/>
              <a:pathLst>
                <a:path w="9371" h="7250" extrusionOk="0">
                  <a:moveTo>
                    <a:pt x="515" y="0"/>
                  </a:moveTo>
                  <a:cubicBezTo>
                    <a:pt x="262" y="0"/>
                    <a:pt x="0" y="201"/>
                    <a:pt x="100" y="522"/>
                  </a:cubicBezTo>
                  <a:cubicBezTo>
                    <a:pt x="668" y="2657"/>
                    <a:pt x="2002" y="4591"/>
                    <a:pt x="2235" y="6826"/>
                  </a:cubicBezTo>
                  <a:cubicBezTo>
                    <a:pt x="2269" y="7060"/>
                    <a:pt x="2435" y="7226"/>
                    <a:pt x="2669" y="7226"/>
                  </a:cubicBezTo>
                  <a:cubicBezTo>
                    <a:pt x="2844" y="7242"/>
                    <a:pt x="3018" y="7250"/>
                    <a:pt x="3192" y="7250"/>
                  </a:cubicBezTo>
                  <a:cubicBezTo>
                    <a:pt x="5241" y="7250"/>
                    <a:pt x="7221" y="6209"/>
                    <a:pt x="8973" y="5225"/>
                  </a:cubicBezTo>
                  <a:cubicBezTo>
                    <a:pt x="9371" y="4998"/>
                    <a:pt x="9117" y="4434"/>
                    <a:pt x="8745" y="4434"/>
                  </a:cubicBezTo>
                  <a:cubicBezTo>
                    <a:pt x="8679" y="4434"/>
                    <a:pt x="8610" y="4451"/>
                    <a:pt x="8540" y="4491"/>
                  </a:cubicBezTo>
                  <a:cubicBezTo>
                    <a:pt x="6914" y="5411"/>
                    <a:pt x="5091" y="6416"/>
                    <a:pt x="3174" y="6416"/>
                  </a:cubicBezTo>
                  <a:cubicBezTo>
                    <a:pt x="3121" y="6416"/>
                    <a:pt x="3069" y="6416"/>
                    <a:pt x="3016" y="6414"/>
                  </a:cubicBezTo>
                  <a:lnTo>
                    <a:pt x="3016" y="6414"/>
                  </a:lnTo>
                  <a:cubicBezTo>
                    <a:pt x="2680" y="4257"/>
                    <a:pt x="1466" y="2390"/>
                    <a:pt x="901" y="288"/>
                  </a:cubicBezTo>
                  <a:cubicBezTo>
                    <a:pt x="848" y="89"/>
                    <a:pt x="683" y="0"/>
                    <a:pt x="5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3129528" y="4660889"/>
              <a:ext cx="387830" cy="265723"/>
            </a:xfrm>
            <a:custGeom>
              <a:avLst/>
              <a:gdLst/>
              <a:ahLst/>
              <a:cxnLst/>
              <a:rect l="l" t="t" r="r" b="b"/>
              <a:pathLst>
                <a:path w="12946" h="8870" extrusionOk="0">
                  <a:moveTo>
                    <a:pt x="515" y="1"/>
                  </a:moveTo>
                  <a:cubicBezTo>
                    <a:pt x="262" y="1"/>
                    <a:pt x="0" y="201"/>
                    <a:pt x="100" y="522"/>
                  </a:cubicBezTo>
                  <a:cubicBezTo>
                    <a:pt x="901" y="3324"/>
                    <a:pt x="2135" y="6026"/>
                    <a:pt x="3403" y="8661"/>
                  </a:cubicBezTo>
                  <a:cubicBezTo>
                    <a:pt x="3458" y="8800"/>
                    <a:pt x="3630" y="8869"/>
                    <a:pt x="3782" y="8869"/>
                  </a:cubicBezTo>
                  <a:cubicBezTo>
                    <a:pt x="3812" y="8869"/>
                    <a:pt x="3842" y="8867"/>
                    <a:pt x="3870" y="8861"/>
                  </a:cubicBezTo>
                  <a:cubicBezTo>
                    <a:pt x="6739" y="8094"/>
                    <a:pt x="9541" y="7127"/>
                    <a:pt x="12443" y="6559"/>
                  </a:cubicBezTo>
                  <a:cubicBezTo>
                    <a:pt x="12945" y="6465"/>
                    <a:pt x="12797" y="5750"/>
                    <a:pt x="12333" y="5750"/>
                  </a:cubicBezTo>
                  <a:cubicBezTo>
                    <a:pt x="12304" y="5750"/>
                    <a:pt x="12274" y="5753"/>
                    <a:pt x="12242" y="5759"/>
                  </a:cubicBezTo>
                  <a:cubicBezTo>
                    <a:pt x="9420" y="6304"/>
                    <a:pt x="6720" y="7220"/>
                    <a:pt x="3966" y="7971"/>
                  </a:cubicBezTo>
                  <a:lnTo>
                    <a:pt x="3966" y="7971"/>
                  </a:lnTo>
                  <a:cubicBezTo>
                    <a:pt x="2781" y="5466"/>
                    <a:pt x="1640" y="2954"/>
                    <a:pt x="901" y="288"/>
                  </a:cubicBezTo>
                  <a:cubicBezTo>
                    <a:pt x="848" y="89"/>
                    <a:pt x="683" y="1"/>
                    <a:pt x="51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3050985" y="4859733"/>
              <a:ext cx="447385" cy="249276"/>
            </a:xfrm>
            <a:custGeom>
              <a:avLst/>
              <a:gdLst/>
              <a:ahLst/>
              <a:cxnLst/>
              <a:rect l="l" t="t" r="r" b="b"/>
              <a:pathLst>
                <a:path w="14934" h="8321" extrusionOk="0">
                  <a:moveTo>
                    <a:pt x="511" y="1"/>
                  </a:moveTo>
                  <a:cubicBezTo>
                    <a:pt x="254" y="1"/>
                    <a:pt x="0" y="201"/>
                    <a:pt x="121" y="522"/>
                  </a:cubicBezTo>
                  <a:cubicBezTo>
                    <a:pt x="1021" y="3157"/>
                    <a:pt x="2689" y="5425"/>
                    <a:pt x="3690" y="8027"/>
                  </a:cubicBezTo>
                  <a:cubicBezTo>
                    <a:pt x="3771" y="8163"/>
                    <a:pt x="3919" y="8321"/>
                    <a:pt x="4097" y="8321"/>
                  </a:cubicBezTo>
                  <a:cubicBezTo>
                    <a:pt x="4138" y="8321"/>
                    <a:pt x="4180" y="8313"/>
                    <a:pt x="4224" y="8294"/>
                  </a:cubicBezTo>
                  <a:cubicBezTo>
                    <a:pt x="7626" y="6960"/>
                    <a:pt x="10795" y="4958"/>
                    <a:pt x="14431" y="4291"/>
                  </a:cubicBezTo>
                  <a:cubicBezTo>
                    <a:pt x="14933" y="4197"/>
                    <a:pt x="14756" y="3482"/>
                    <a:pt x="14288" y="3482"/>
                  </a:cubicBezTo>
                  <a:cubicBezTo>
                    <a:pt x="14259" y="3482"/>
                    <a:pt x="14229" y="3485"/>
                    <a:pt x="14197" y="3491"/>
                  </a:cubicBezTo>
                  <a:cubicBezTo>
                    <a:pt x="10680" y="4136"/>
                    <a:pt x="7599" y="6030"/>
                    <a:pt x="4322" y="7361"/>
                  </a:cubicBezTo>
                  <a:lnTo>
                    <a:pt x="4322" y="7361"/>
                  </a:lnTo>
                  <a:cubicBezTo>
                    <a:pt x="3336" y="4938"/>
                    <a:pt x="1772" y="2777"/>
                    <a:pt x="921" y="288"/>
                  </a:cubicBezTo>
                  <a:cubicBezTo>
                    <a:pt x="855" y="89"/>
                    <a:pt x="682" y="1"/>
                    <a:pt x="51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3031125" y="5077958"/>
              <a:ext cx="279653" cy="177648"/>
            </a:xfrm>
            <a:custGeom>
              <a:avLst/>
              <a:gdLst/>
              <a:ahLst/>
              <a:cxnLst/>
              <a:rect l="l" t="t" r="r" b="b"/>
              <a:pathLst>
                <a:path w="9335" h="5930" extrusionOk="0">
                  <a:moveTo>
                    <a:pt x="561" y="0"/>
                  </a:moveTo>
                  <a:cubicBezTo>
                    <a:pt x="287" y="0"/>
                    <a:pt x="0" y="289"/>
                    <a:pt x="183" y="609"/>
                  </a:cubicBezTo>
                  <a:cubicBezTo>
                    <a:pt x="984" y="2177"/>
                    <a:pt x="1317" y="3978"/>
                    <a:pt x="1851" y="5612"/>
                  </a:cubicBezTo>
                  <a:cubicBezTo>
                    <a:pt x="1906" y="5805"/>
                    <a:pt x="2075" y="5930"/>
                    <a:pt x="2264" y="5930"/>
                  </a:cubicBezTo>
                  <a:cubicBezTo>
                    <a:pt x="2303" y="5930"/>
                    <a:pt x="2344" y="5924"/>
                    <a:pt x="2385" y="5913"/>
                  </a:cubicBezTo>
                  <a:cubicBezTo>
                    <a:pt x="4653" y="5145"/>
                    <a:pt x="6688" y="3878"/>
                    <a:pt x="8889" y="2977"/>
                  </a:cubicBezTo>
                  <a:cubicBezTo>
                    <a:pt x="9335" y="2799"/>
                    <a:pt x="9225" y="2145"/>
                    <a:pt x="8842" y="2145"/>
                  </a:cubicBezTo>
                  <a:cubicBezTo>
                    <a:pt x="8795" y="2145"/>
                    <a:pt x="8744" y="2155"/>
                    <a:pt x="8689" y="2177"/>
                  </a:cubicBezTo>
                  <a:cubicBezTo>
                    <a:pt x="6583" y="3026"/>
                    <a:pt x="4654" y="4201"/>
                    <a:pt x="2540" y="4975"/>
                  </a:cubicBezTo>
                  <a:lnTo>
                    <a:pt x="2540" y="4975"/>
                  </a:lnTo>
                  <a:cubicBezTo>
                    <a:pt x="2025" y="3368"/>
                    <a:pt x="1679" y="1676"/>
                    <a:pt x="884" y="209"/>
                  </a:cubicBezTo>
                  <a:cubicBezTo>
                    <a:pt x="810" y="61"/>
                    <a:pt x="687" y="0"/>
                    <a:pt x="56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3079562" y="4761449"/>
              <a:ext cx="31995" cy="25015"/>
            </a:xfrm>
            <a:custGeom>
              <a:avLst/>
              <a:gdLst/>
              <a:ahLst/>
              <a:cxnLst/>
              <a:rect l="l" t="t" r="r" b="b"/>
              <a:pathLst>
                <a:path w="1068" h="835" extrusionOk="0">
                  <a:moveTo>
                    <a:pt x="534" y="0"/>
                  </a:moveTo>
                  <a:cubicBezTo>
                    <a:pt x="1" y="0"/>
                    <a:pt x="1" y="834"/>
                    <a:pt x="534" y="834"/>
                  </a:cubicBezTo>
                  <a:cubicBezTo>
                    <a:pt x="1068" y="834"/>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3044604" y="4794400"/>
              <a:ext cx="31006" cy="25015"/>
            </a:xfrm>
            <a:custGeom>
              <a:avLst/>
              <a:gdLst/>
              <a:ahLst/>
              <a:cxnLst/>
              <a:rect l="l" t="t" r="r" b="b"/>
              <a:pathLst>
                <a:path w="1035" h="835" extrusionOk="0">
                  <a:moveTo>
                    <a:pt x="500" y="1"/>
                  </a:moveTo>
                  <a:cubicBezTo>
                    <a:pt x="0" y="1"/>
                    <a:pt x="0" y="835"/>
                    <a:pt x="500" y="835"/>
                  </a:cubicBezTo>
                  <a:cubicBezTo>
                    <a:pt x="1034" y="835"/>
                    <a:pt x="1034" y="1"/>
                    <a:pt x="500"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3030615" y="4735448"/>
              <a:ext cx="31995" cy="25015"/>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3412306" y="4911316"/>
              <a:ext cx="31006" cy="25015"/>
            </a:xfrm>
            <a:custGeom>
              <a:avLst/>
              <a:gdLst/>
              <a:ahLst/>
              <a:cxnLst/>
              <a:rect l="l" t="t" r="r" b="b"/>
              <a:pathLst>
                <a:path w="1035" h="835" extrusionOk="0">
                  <a:moveTo>
                    <a:pt x="534" y="1"/>
                  </a:moveTo>
                  <a:cubicBezTo>
                    <a:pt x="0" y="1"/>
                    <a:pt x="0" y="835"/>
                    <a:pt x="534" y="835"/>
                  </a:cubicBezTo>
                  <a:cubicBezTo>
                    <a:pt x="1035" y="835"/>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3373334" y="4941301"/>
              <a:ext cx="31006" cy="24026"/>
            </a:xfrm>
            <a:custGeom>
              <a:avLst/>
              <a:gdLst/>
              <a:ahLst/>
              <a:cxnLst/>
              <a:rect l="l" t="t" r="r" b="b"/>
              <a:pathLst>
                <a:path w="1035" h="802"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3262410" y="5198109"/>
              <a:ext cx="31006" cy="25015"/>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3220442" y="5231090"/>
              <a:ext cx="31006" cy="23996"/>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3213463" y="4713490"/>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3190487" y="4654508"/>
              <a:ext cx="31995" cy="24026"/>
            </a:xfrm>
            <a:custGeom>
              <a:avLst/>
              <a:gdLst/>
              <a:ahLst/>
              <a:cxnLst/>
              <a:rect l="l" t="t" r="r" b="b"/>
              <a:pathLst>
                <a:path w="1068" h="802" extrusionOk="0">
                  <a:moveTo>
                    <a:pt x="534" y="1"/>
                  </a:moveTo>
                  <a:cubicBezTo>
                    <a:pt x="0" y="1"/>
                    <a:pt x="0" y="802"/>
                    <a:pt x="534" y="802"/>
                  </a:cubicBezTo>
                  <a:cubicBezTo>
                    <a:pt x="1068" y="802"/>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3474254" y="4608556"/>
              <a:ext cx="31006" cy="25015"/>
            </a:xfrm>
            <a:custGeom>
              <a:avLst/>
              <a:gdLst/>
              <a:ahLst/>
              <a:cxnLst/>
              <a:rect l="l" t="t" r="r" b="b"/>
              <a:pathLst>
                <a:path w="1035" h="835" extrusionOk="0">
                  <a:moveTo>
                    <a:pt x="534" y="1"/>
                  </a:moveTo>
                  <a:cubicBezTo>
                    <a:pt x="1" y="1"/>
                    <a:pt x="1" y="834"/>
                    <a:pt x="534" y="834"/>
                  </a:cubicBezTo>
                  <a:cubicBezTo>
                    <a:pt x="1035" y="834"/>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3425307" y="4644533"/>
              <a:ext cx="31006" cy="25015"/>
            </a:xfrm>
            <a:custGeom>
              <a:avLst/>
              <a:gdLst/>
              <a:ahLst/>
              <a:cxnLst/>
              <a:rect l="l" t="t" r="r" b="b"/>
              <a:pathLst>
                <a:path w="1035" h="835" extrusionOk="0">
                  <a:moveTo>
                    <a:pt x="534" y="0"/>
                  </a:moveTo>
                  <a:cubicBezTo>
                    <a:pt x="0" y="0"/>
                    <a:pt x="0" y="834"/>
                    <a:pt x="534" y="834"/>
                  </a:cubicBezTo>
                  <a:cubicBezTo>
                    <a:pt x="1034" y="834"/>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3366355" y="4432688"/>
              <a:ext cx="31995" cy="25015"/>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
            <p:cNvSpPr/>
            <p:nvPr/>
          </p:nvSpPr>
          <p:spPr>
            <a:xfrm>
              <a:off x="3399305" y="4380745"/>
              <a:ext cx="31006" cy="24985"/>
            </a:xfrm>
            <a:custGeom>
              <a:avLst/>
              <a:gdLst/>
              <a:ahLst/>
              <a:cxnLst/>
              <a:rect l="l" t="t" r="r" b="b"/>
              <a:pathLst>
                <a:path w="1035" h="834"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
            <p:cNvSpPr/>
            <p:nvPr/>
          </p:nvSpPr>
          <p:spPr>
            <a:xfrm>
              <a:off x="2318158" y="4324070"/>
              <a:ext cx="815743" cy="1023678"/>
            </a:xfrm>
            <a:custGeom>
              <a:avLst/>
              <a:gdLst/>
              <a:ahLst/>
              <a:cxnLst/>
              <a:rect l="l" t="t" r="r" b="b"/>
              <a:pathLst>
                <a:path w="27230" h="34171" extrusionOk="0">
                  <a:moveTo>
                    <a:pt x="3505" y="0"/>
                  </a:moveTo>
                  <a:cubicBezTo>
                    <a:pt x="783" y="0"/>
                    <a:pt x="671" y="2298"/>
                    <a:pt x="334" y="4961"/>
                  </a:cubicBezTo>
                  <a:cubicBezTo>
                    <a:pt x="100" y="7196"/>
                    <a:pt x="0" y="9498"/>
                    <a:pt x="100" y="11833"/>
                  </a:cubicBezTo>
                  <a:cubicBezTo>
                    <a:pt x="234" y="15102"/>
                    <a:pt x="2569" y="14168"/>
                    <a:pt x="5137" y="14868"/>
                  </a:cubicBezTo>
                  <a:cubicBezTo>
                    <a:pt x="9674" y="16169"/>
                    <a:pt x="3603" y="16402"/>
                    <a:pt x="1968" y="16636"/>
                  </a:cubicBezTo>
                  <a:cubicBezTo>
                    <a:pt x="100" y="16869"/>
                    <a:pt x="234" y="17103"/>
                    <a:pt x="334" y="18938"/>
                  </a:cubicBezTo>
                  <a:cubicBezTo>
                    <a:pt x="467" y="20472"/>
                    <a:pt x="467" y="21740"/>
                    <a:pt x="801" y="23141"/>
                  </a:cubicBezTo>
                  <a:cubicBezTo>
                    <a:pt x="1270" y="25416"/>
                    <a:pt x="2260" y="26170"/>
                    <a:pt x="3774" y="26170"/>
                  </a:cubicBezTo>
                  <a:cubicBezTo>
                    <a:pt x="4523" y="26170"/>
                    <a:pt x="5400" y="25985"/>
                    <a:pt x="6405" y="25709"/>
                  </a:cubicBezTo>
                  <a:cubicBezTo>
                    <a:pt x="6897" y="25545"/>
                    <a:pt x="8080" y="25036"/>
                    <a:pt x="8983" y="25036"/>
                  </a:cubicBezTo>
                  <a:cubicBezTo>
                    <a:pt x="9366" y="25036"/>
                    <a:pt x="9699" y="25127"/>
                    <a:pt x="9907" y="25376"/>
                  </a:cubicBezTo>
                  <a:cubicBezTo>
                    <a:pt x="11308" y="26743"/>
                    <a:pt x="8140" y="27444"/>
                    <a:pt x="7339" y="27811"/>
                  </a:cubicBezTo>
                  <a:cubicBezTo>
                    <a:pt x="5704" y="28378"/>
                    <a:pt x="3269" y="28978"/>
                    <a:pt x="5471" y="30713"/>
                  </a:cubicBezTo>
                  <a:cubicBezTo>
                    <a:pt x="6772" y="31547"/>
                    <a:pt x="8740" y="31647"/>
                    <a:pt x="10141" y="32014"/>
                  </a:cubicBezTo>
                  <a:cubicBezTo>
                    <a:pt x="12637" y="32669"/>
                    <a:pt x="17206" y="34171"/>
                    <a:pt x="19970" y="34171"/>
                  </a:cubicBezTo>
                  <a:cubicBezTo>
                    <a:pt x="20161" y="34171"/>
                    <a:pt x="20343" y="34164"/>
                    <a:pt x="20515" y="34148"/>
                  </a:cubicBezTo>
                  <a:cubicBezTo>
                    <a:pt x="22750" y="30212"/>
                    <a:pt x="23651" y="25709"/>
                    <a:pt x="25185" y="21506"/>
                  </a:cubicBezTo>
                  <a:cubicBezTo>
                    <a:pt x="25615" y="20340"/>
                    <a:pt x="27229" y="16408"/>
                    <a:pt x="25746" y="16408"/>
                  </a:cubicBezTo>
                  <a:cubicBezTo>
                    <a:pt x="25617" y="16408"/>
                    <a:pt x="25464" y="16438"/>
                    <a:pt x="25285" y="16503"/>
                  </a:cubicBezTo>
                  <a:cubicBezTo>
                    <a:pt x="23551" y="17203"/>
                    <a:pt x="22950" y="19772"/>
                    <a:pt x="20849" y="20339"/>
                  </a:cubicBezTo>
                  <a:cubicBezTo>
                    <a:pt x="19815" y="17803"/>
                    <a:pt x="24251" y="15702"/>
                    <a:pt x="23784" y="13133"/>
                  </a:cubicBezTo>
                  <a:cubicBezTo>
                    <a:pt x="23551" y="11366"/>
                    <a:pt x="19815" y="5895"/>
                    <a:pt x="17947" y="5661"/>
                  </a:cubicBezTo>
                  <a:cubicBezTo>
                    <a:pt x="17934" y="5661"/>
                    <a:pt x="17921" y="5660"/>
                    <a:pt x="17908" y="5660"/>
                  </a:cubicBezTo>
                  <a:cubicBezTo>
                    <a:pt x="16432" y="5660"/>
                    <a:pt x="14690" y="10734"/>
                    <a:pt x="13243" y="10734"/>
                  </a:cubicBezTo>
                  <a:cubicBezTo>
                    <a:pt x="13095" y="10734"/>
                    <a:pt x="12950" y="10681"/>
                    <a:pt x="12810" y="10565"/>
                  </a:cubicBezTo>
                  <a:cubicBezTo>
                    <a:pt x="11175" y="9264"/>
                    <a:pt x="14678" y="5094"/>
                    <a:pt x="14110" y="3560"/>
                  </a:cubicBezTo>
                  <a:cubicBezTo>
                    <a:pt x="13277" y="1358"/>
                    <a:pt x="6405" y="424"/>
                    <a:pt x="4303" y="57"/>
                  </a:cubicBezTo>
                  <a:cubicBezTo>
                    <a:pt x="4015" y="19"/>
                    <a:pt x="3749" y="0"/>
                    <a:pt x="3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2392866" y="4415554"/>
              <a:ext cx="574675" cy="1048602"/>
            </a:xfrm>
            <a:custGeom>
              <a:avLst/>
              <a:gdLst/>
              <a:ahLst/>
              <a:cxnLst/>
              <a:rect l="l" t="t" r="r" b="b"/>
              <a:pathLst>
                <a:path w="19183" h="35003" extrusionOk="0">
                  <a:moveTo>
                    <a:pt x="440" y="1"/>
                  </a:moveTo>
                  <a:cubicBezTo>
                    <a:pt x="225" y="1"/>
                    <a:pt x="0" y="237"/>
                    <a:pt x="142" y="473"/>
                  </a:cubicBezTo>
                  <a:cubicBezTo>
                    <a:pt x="5479" y="9179"/>
                    <a:pt x="10249" y="18185"/>
                    <a:pt x="15152" y="27125"/>
                  </a:cubicBezTo>
                  <a:cubicBezTo>
                    <a:pt x="16453" y="29560"/>
                    <a:pt x="17888" y="32062"/>
                    <a:pt x="18521" y="34797"/>
                  </a:cubicBezTo>
                  <a:cubicBezTo>
                    <a:pt x="18561" y="34941"/>
                    <a:pt x="18677" y="35003"/>
                    <a:pt x="18797" y="35003"/>
                  </a:cubicBezTo>
                  <a:cubicBezTo>
                    <a:pt x="18984" y="35003"/>
                    <a:pt x="19183" y="34854"/>
                    <a:pt x="19122" y="34630"/>
                  </a:cubicBezTo>
                  <a:cubicBezTo>
                    <a:pt x="18588" y="32262"/>
                    <a:pt x="17454" y="30060"/>
                    <a:pt x="16320" y="27959"/>
                  </a:cubicBezTo>
                  <a:cubicBezTo>
                    <a:pt x="15086" y="25724"/>
                    <a:pt x="13851" y="23456"/>
                    <a:pt x="12617" y="21221"/>
                  </a:cubicBezTo>
                  <a:cubicBezTo>
                    <a:pt x="10149" y="16684"/>
                    <a:pt x="7680" y="12148"/>
                    <a:pt x="5112" y="7678"/>
                  </a:cubicBezTo>
                  <a:cubicBezTo>
                    <a:pt x="3677" y="5143"/>
                    <a:pt x="2210" y="2641"/>
                    <a:pt x="675" y="139"/>
                  </a:cubicBezTo>
                  <a:cubicBezTo>
                    <a:pt x="617" y="41"/>
                    <a:pt x="529" y="1"/>
                    <a:pt x="44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2751551" y="5149132"/>
              <a:ext cx="166174" cy="158565"/>
            </a:xfrm>
            <a:custGeom>
              <a:avLst/>
              <a:gdLst/>
              <a:ahLst/>
              <a:cxnLst/>
              <a:rect l="l" t="t" r="r" b="b"/>
              <a:pathLst>
                <a:path w="5547" h="5293" extrusionOk="0">
                  <a:moveTo>
                    <a:pt x="5251" y="1"/>
                  </a:moveTo>
                  <a:cubicBezTo>
                    <a:pt x="5096" y="1"/>
                    <a:pt x="4930" y="101"/>
                    <a:pt x="4913" y="301"/>
                  </a:cubicBezTo>
                  <a:cubicBezTo>
                    <a:pt x="4779" y="1569"/>
                    <a:pt x="4980" y="2936"/>
                    <a:pt x="4446" y="4137"/>
                  </a:cubicBezTo>
                  <a:cubicBezTo>
                    <a:pt x="4379" y="4304"/>
                    <a:pt x="4279" y="4504"/>
                    <a:pt x="4179" y="4604"/>
                  </a:cubicBezTo>
                  <a:cubicBezTo>
                    <a:pt x="4179" y="4637"/>
                    <a:pt x="4146" y="4637"/>
                    <a:pt x="4179" y="4637"/>
                  </a:cubicBezTo>
                  <a:cubicBezTo>
                    <a:pt x="4157" y="4649"/>
                    <a:pt x="4146" y="4652"/>
                    <a:pt x="4141" y="4652"/>
                  </a:cubicBezTo>
                  <a:cubicBezTo>
                    <a:pt x="4131" y="4652"/>
                    <a:pt x="4146" y="4637"/>
                    <a:pt x="4146" y="4637"/>
                  </a:cubicBezTo>
                  <a:lnTo>
                    <a:pt x="4146" y="4637"/>
                  </a:lnTo>
                  <a:cubicBezTo>
                    <a:pt x="4123" y="4649"/>
                    <a:pt x="4116" y="4652"/>
                    <a:pt x="4115" y="4652"/>
                  </a:cubicBezTo>
                  <a:cubicBezTo>
                    <a:pt x="4112" y="4652"/>
                    <a:pt x="4135" y="4637"/>
                    <a:pt x="4112" y="4637"/>
                  </a:cubicBezTo>
                  <a:cubicBezTo>
                    <a:pt x="4095" y="4637"/>
                    <a:pt x="4089" y="4640"/>
                    <a:pt x="4088" y="4642"/>
                  </a:cubicBezTo>
                  <a:lnTo>
                    <a:pt x="4088" y="4642"/>
                  </a:lnTo>
                  <a:cubicBezTo>
                    <a:pt x="4086" y="4641"/>
                    <a:pt x="4083" y="4639"/>
                    <a:pt x="4079" y="4637"/>
                  </a:cubicBezTo>
                  <a:cubicBezTo>
                    <a:pt x="3712" y="4537"/>
                    <a:pt x="3312" y="4204"/>
                    <a:pt x="2945" y="4004"/>
                  </a:cubicBezTo>
                  <a:cubicBezTo>
                    <a:pt x="2545" y="3803"/>
                    <a:pt x="2144" y="3637"/>
                    <a:pt x="1744" y="3437"/>
                  </a:cubicBezTo>
                  <a:cubicBezTo>
                    <a:pt x="1377" y="3203"/>
                    <a:pt x="977" y="2970"/>
                    <a:pt x="610" y="2736"/>
                  </a:cubicBezTo>
                  <a:cubicBezTo>
                    <a:pt x="546" y="2696"/>
                    <a:pt x="485" y="2678"/>
                    <a:pt x="428" y="2678"/>
                  </a:cubicBezTo>
                  <a:cubicBezTo>
                    <a:pt x="158" y="2678"/>
                    <a:pt x="0" y="3077"/>
                    <a:pt x="276" y="3270"/>
                  </a:cubicBezTo>
                  <a:cubicBezTo>
                    <a:pt x="1010" y="3737"/>
                    <a:pt x="1777" y="4137"/>
                    <a:pt x="2578" y="4537"/>
                  </a:cubicBezTo>
                  <a:cubicBezTo>
                    <a:pt x="3012" y="4737"/>
                    <a:pt x="3412" y="5138"/>
                    <a:pt x="3912" y="5271"/>
                  </a:cubicBezTo>
                  <a:cubicBezTo>
                    <a:pt x="3975" y="5286"/>
                    <a:pt x="4034" y="5292"/>
                    <a:pt x="4091" y="5292"/>
                  </a:cubicBezTo>
                  <a:cubicBezTo>
                    <a:pt x="4430" y="5292"/>
                    <a:pt x="4675" y="5052"/>
                    <a:pt x="4846" y="4737"/>
                  </a:cubicBezTo>
                  <a:cubicBezTo>
                    <a:pt x="5180" y="4137"/>
                    <a:pt x="5313" y="3503"/>
                    <a:pt x="5380" y="2803"/>
                  </a:cubicBezTo>
                  <a:cubicBezTo>
                    <a:pt x="5480" y="1969"/>
                    <a:pt x="5447" y="1135"/>
                    <a:pt x="5513" y="301"/>
                  </a:cubicBezTo>
                  <a:cubicBezTo>
                    <a:pt x="5547" y="101"/>
                    <a:pt x="5405" y="1"/>
                    <a:pt x="525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2622654" y="4908320"/>
              <a:ext cx="229145" cy="228066"/>
            </a:xfrm>
            <a:custGeom>
              <a:avLst/>
              <a:gdLst/>
              <a:ahLst/>
              <a:cxnLst/>
              <a:rect l="l" t="t" r="r" b="b"/>
              <a:pathLst>
                <a:path w="7649" h="7613" extrusionOk="0">
                  <a:moveTo>
                    <a:pt x="7352" y="1"/>
                  </a:moveTo>
                  <a:cubicBezTo>
                    <a:pt x="7198" y="1"/>
                    <a:pt x="7031" y="101"/>
                    <a:pt x="7014" y="301"/>
                  </a:cubicBezTo>
                  <a:cubicBezTo>
                    <a:pt x="6759" y="2532"/>
                    <a:pt x="6352" y="4703"/>
                    <a:pt x="5909" y="6900"/>
                  </a:cubicBezTo>
                  <a:lnTo>
                    <a:pt x="5909" y="6900"/>
                  </a:lnTo>
                  <a:cubicBezTo>
                    <a:pt x="4040" y="6238"/>
                    <a:pt x="2158" y="5306"/>
                    <a:pt x="576" y="4104"/>
                  </a:cubicBezTo>
                  <a:cubicBezTo>
                    <a:pt x="524" y="4063"/>
                    <a:pt x="472" y="4046"/>
                    <a:pt x="421" y="4046"/>
                  </a:cubicBezTo>
                  <a:cubicBezTo>
                    <a:pt x="181" y="4046"/>
                    <a:pt x="0" y="4444"/>
                    <a:pt x="276" y="4637"/>
                  </a:cubicBezTo>
                  <a:cubicBezTo>
                    <a:pt x="1977" y="5938"/>
                    <a:pt x="4046" y="6906"/>
                    <a:pt x="6047" y="7606"/>
                  </a:cubicBezTo>
                  <a:cubicBezTo>
                    <a:pt x="6069" y="7610"/>
                    <a:pt x="6091" y="7613"/>
                    <a:pt x="6113" y="7613"/>
                  </a:cubicBezTo>
                  <a:cubicBezTo>
                    <a:pt x="6263" y="7613"/>
                    <a:pt x="6418" y="7518"/>
                    <a:pt x="6447" y="7373"/>
                  </a:cubicBezTo>
                  <a:cubicBezTo>
                    <a:pt x="6948" y="5038"/>
                    <a:pt x="7381" y="2669"/>
                    <a:pt x="7615" y="301"/>
                  </a:cubicBezTo>
                  <a:cubicBezTo>
                    <a:pt x="7648" y="101"/>
                    <a:pt x="7506" y="1"/>
                    <a:pt x="7352"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2527695" y="4691503"/>
              <a:ext cx="257155" cy="325788"/>
            </a:xfrm>
            <a:custGeom>
              <a:avLst/>
              <a:gdLst/>
              <a:ahLst/>
              <a:cxnLst/>
              <a:rect l="l" t="t" r="r" b="b"/>
              <a:pathLst>
                <a:path w="8584" h="10875" extrusionOk="0">
                  <a:moveTo>
                    <a:pt x="8279" y="0"/>
                  </a:moveTo>
                  <a:cubicBezTo>
                    <a:pt x="8125" y="0"/>
                    <a:pt x="7966" y="100"/>
                    <a:pt x="7949" y="300"/>
                  </a:cubicBezTo>
                  <a:cubicBezTo>
                    <a:pt x="7822" y="3576"/>
                    <a:pt x="6907" y="6790"/>
                    <a:pt x="6908" y="10089"/>
                  </a:cubicBezTo>
                  <a:lnTo>
                    <a:pt x="6908" y="10089"/>
                  </a:lnTo>
                  <a:cubicBezTo>
                    <a:pt x="4786" y="9126"/>
                    <a:pt x="2597" y="8349"/>
                    <a:pt x="611" y="7139"/>
                  </a:cubicBezTo>
                  <a:cubicBezTo>
                    <a:pt x="560" y="7108"/>
                    <a:pt x="508" y="7094"/>
                    <a:pt x="460" y="7094"/>
                  </a:cubicBezTo>
                  <a:cubicBezTo>
                    <a:pt x="191" y="7094"/>
                    <a:pt x="0" y="7503"/>
                    <a:pt x="311" y="7672"/>
                  </a:cubicBezTo>
                  <a:cubicBezTo>
                    <a:pt x="2445" y="8973"/>
                    <a:pt x="4814" y="9774"/>
                    <a:pt x="7049" y="10841"/>
                  </a:cubicBezTo>
                  <a:cubicBezTo>
                    <a:pt x="7095" y="10864"/>
                    <a:pt x="7146" y="10875"/>
                    <a:pt x="7197" y="10875"/>
                  </a:cubicBezTo>
                  <a:cubicBezTo>
                    <a:pt x="7369" y="10875"/>
                    <a:pt x="7541" y="10754"/>
                    <a:pt x="7516" y="10574"/>
                  </a:cubicBezTo>
                  <a:cubicBezTo>
                    <a:pt x="7449" y="7105"/>
                    <a:pt x="8450" y="3736"/>
                    <a:pt x="8583" y="300"/>
                  </a:cubicBezTo>
                  <a:cubicBezTo>
                    <a:pt x="8583" y="100"/>
                    <a:pt x="8433" y="0"/>
                    <a:pt x="827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2544440" y="4684493"/>
              <a:ext cx="132472" cy="171836"/>
            </a:xfrm>
            <a:custGeom>
              <a:avLst/>
              <a:gdLst/>
              <a:ahLst/>
              <a:cxnLst/>
              <a:rect l="l" t="t" r="r" b="b"/>
              <a:pathLst>
                <a:path w="4422" h="5736" extrusionOk="0">
                  <a:moveTo>
                    <a:pt x="4105" y="1"/>
                  </a:moveTo>
                  <a:cubicBezTo>
                    <a:pt x="3946" y="1"/>
                    <a:pt x="3788" y="101"/>
                    <a:pt x="3788" y="301"/>
                  </a:cubicBezTo>
                  <a:cubicBezTo>
                    <a:pt x="3788" y="1876"/>
                    <a:pt x="3588" y="3423"/>
                    <a:pt x="3373" y="4967"/>
                  </a:cubicBezTo>
                  <a:lnTo>
                    <a:pt x="3373" y="4967"/>
                  </a:lnTo>
                  <a:cubicBezTo>
                    <a:pt x="2458" y="4500"/>
                    <a:pt x="1580" y="3943"/>
                    <a:pt x="652" y="3537"/>
                  </a:cubicBezTo>
                  <a:cubicBezTo>
                    <a:pt x="604" y="3514"/>
                    <a:pt x="556" y="3505"/>
                    <a:pt x="510" y="3505"/>
                  </a:cubicBezTo>
                  <a:cubicBezTo>
                    <a:pt x="209" y="3505"/>
                    <a:pt x="0" y="3926"/>
                    <a:pt x="319" y="4070"/>
                  </a:cubicBezTo>
                  <a:cubicBezTo>
                    <a:pt x="1386" y="4571"/>
                    <a:pt x="2387" y="5238"/>
                    <a:pt x="3454" y="5705"/>
                  </a:cubicBezTo>
                  <a:cubicBezTo>
                    <a:pt x="3503" y="5724"/>
                    <a:pt x="3560" y="5735"/>
                    <a:pt x="3617" y="5735"/>
                  </a:cubicBezTo>
                  <a:cubicBezTo>
                    <a:pt x="3757" y="5735"/>
                    <a:pt x="3898" y="5670"/>
                    <a:pt x="3921" y="5505"/>
                  </a:cubicBezTo>
                  <a:cubicBezTo>
                    <a:pt x="4188" y="3803"/>
                    <a:pt x="4388" y="2069"/>
                    <a:pt x="4422" y="301"/>
                  </a:cubicBezTo>
                  <a:cubicBezTo>
                    <a:pt x="4422" y="101"/>
                    <a:pt x="4263" y="1"/>
                    <a:pt x="410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2414165" y="4499638"/>
              <a:ext cx="169829" cy="203411"/>
            </a:xfrm>
            <a:custGeom>
              <a:avLst/>
              <a:gdLst/>
              <a:ahLst/>
              <a:cxnLst/>
              <a:rect l="l" t="t" r="r" b="b"/>
              <a:pathLst>
                <a:path w="5669" h="6790" extrusionOk="0">
                  <a:moveTo>
                    <a:pt x="5160" y="1"/>
                  </a:moveTo>
                  <a:cubicBezTo>
                    <a:pt x="5001" y="1"/>
                    <a:pt x="4851" y="101"/>
                    <a:pt x="4868" y="301"/>
                  </a:cubicBezTo>
                  <a:cubicBezTo>
                    <a:pt x="4993" y="2184"/>
                    <a:pt x="5030" y="4186"/>
                    <a:pt x="4617" y="6055"/>
                  </a:cubicBezTo>
                  <a:lnTo>
                    <a:pt x="4617" y="6055"/>
                  </a:lnTo>
                  <a:cubicBezTo>
                    <a:pt x="3266" y="5514"/>
                    <a:pt x="1838" y="5098"/>
                    <a:pt x="498" y="4537"/>
                  </a:cubicBezTo>
                  <a:cubicBezTo>
                    <a:pt x="462" y="4524"/>
                    <a:pt x="427" y="4518"/>
                    <a:pt x="395" y="4518"/>
                  </a:cubicBezTo>
                  <a:cubicBezTo>
                    <a:pt x="103" y="4518"/>
                    <a:pt x="1" y="5017"/>
                    <a:pt x="331" y="5138"/>
                  </a:cubicBezTo>
                  <a:cubicBezTo>
                    <a:pt x="1766" y="5738"/>
                    <a:pt x="3300" y="6172"/>
                    <a:pt x="4734" y="6772"/>
                  </a:cubicBezTo>
                  <a:cubicBezTo>
                    <a:pt x="4765" y="6784"/>
                    <a:pt x="4797" y="6790"/>
                    <a:pt x="4828" y="6790"/>
                  </a:cubicBezTo>
                  <a:cubicBezTo>
                    <a:pt x="4969" y="6790"/>
                    <a:pt x="5107" y="6681"/>
                    <a:pt x="5135" y="6572"/>
                  </a:cubicBezTo>
                  <a:cubicBezTo>
                    <a:pt x="5668" y="4537"/>
                    <a:pt x="5635" y="2369"/>
                    <a:pt x="5502" y="301"/>
                  </a:cubicBezTo>
                  <a:cubicBezTo>
                    <a:pt x="5485" y="101"/>
                    <a:pt x="5318" y="1"/>
                    <a:pt x="51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2387774" y="4436702"/>
              <a:ext cx="121268" cy="140920"/>
            </a:xfrm>
            <a:custGeom>
              <a:avLst/>
              <a:gdLst/>
              <a:ahLst/>
              <a:cxnLst/>
              <a:rect l="l" t="t" r="r" b="b"/>
              <a:pathLst>
                <a:path w="4048" h="4704" extrusionOk="0">
                  <a:moveTo>
                    <a:pt x="3731" y="0"/>
                  </a:moveTo>
                  <a:cubicBezTo>
                    <a:pt x="3572" y="0"/>
                    <a:pt x="3414" y="100"/>
                    <a:pt x="3414" y="300"/>
                  </a:cubicBezTo>
                  <a:cubicBezTo>
                    <a:pt x="3414" y="1554"/>
                    <a:pt x="3443" y="2807"/>
                    <a:pt x="3253" y="4061"/>
                  </a:cubicBezTo>
                  <a:lnTo>
                    <a:pt x="3253" y="4061"/>
                  </a:lnTo>
                  <a:cubicBezTo>
                    <a:pt x="2335" y="4000"/>
                    <a:pt x="1404" y="3626"/>
                    <a:pt x="612" y="3169"/>
                  </a:cubicBezTo>
                  <a:cubicBezTo>
                    <a:pt x="561" y="3138"/>
                    <a:pt x="510" y="3125"/>
                    <a:pt x="461" y="3125"/>
                  </a:cubicBezTo>
                  <a:cubicBezTo>
                    <a:pt x="193" y="3125"/>
                    <a:pt x="1" y="3538"/>
                    <a:pt x="312" y="3736"/>
                  </a:cubicBezTo>
                  <a:cubicBezTo>
                    <a:pt x="1246" y="4270"/>
                    <a:pt x="2380" y="4670"/>
                    <a:pt x="3514" y="4703"/>
                  </a:cubicBezTo>
                  <a:cubicBezTo>
                    <a:pt x="3614" y="4703"/>
                    <a:pt x="3781" y="4603"/>
                    <a:pt x="3814" y="4470"/>
                  </a:cubicBezTo>
                  <a:cubicBezTo>
                    <a:pt x="4048" y="3102"/>
                    <a:pt x="4048" y="1701"/>
                    <a:pt x="4048" y="300"/>
                  </a:cubicBezTo>
                  <a:cubicBezTo>
                    <a:pt x="4048" y="100"/>
                    <a:pt x="3889" y="0"/>
                    <a:pt x="373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2915677" y="4698483"/>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2880719" y="4656515"/>
              <a:ext cx="34002" cy="26003"/>
            </a:xfrm>
            <a:custGeom>
              <a:avLst/>
              <a:gdLst/>
              <a:ahLst/>
              <a:cxnLst/>
              <a:rect l="l" t="t" r="r" b="b"/>
              <a:pathLst>
                <a:path w="1135" h="868"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2866730" y="4715467"/>
              <a:ext cx="34002" cy="26033"/>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2392088" y="4963289"/>
              <a:ext cx="34002" cy="26003"/>
            </a:xfrm>
            <a:custGeom>
              <a:avLst/>
              <a:gdLst/>
              <a:ahLst/>
              <a:cxnLst/>
              <a:rect l="l" t="t" r="r" b="b"/>
              <a:pathLst>
                <a:path w="1135"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2402093" y="4907332"/>
              <a:ext cx="34002" cy="26003"/>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2458049" y="4949299"/>
              <a:ext cx="34002" cy="26003"/>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2541984" y="4390721"/>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2504001" y="4373736"/>
              <a:ext cx="33013" cy="26003"/>
            </a:xfrm>
            <a:custGeom>
              <a:avLst/>
              <a:gdLst/>
              <a:ahLst/>
              <a:cxnLst/>
              <a:rect l="l" t="t" r="r" b="b"/>
              <a:pathLst>
                <a:path w="1102" h="868" extrusionOk="0">
                  <a:moveTo>
                    <a:pt x="535" y="1"/>
                  </a:moveTo>
                  <a:cubicBezTo>
                    <a:pt x="1" y="1"/>
                    <a:pt x="1" y="868"/>
                    <a:pt x="535" y="868"/>
                  </a:cubicBezTo>
                  <a:cubicBezTo>
                    <a:pt x="1102" y="868"/>
                    <a:pt x="1102" y="1"/>
                    <a:pt x="53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2357130" y="4586569"/>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2357130" y="4621557"/>
              <a:ext cx="34002" cy="26003"/>
            </a:xfrm>
            <a:custGeom>
              <a:avLst/>
              <a:gdLst/>
              <a:ahLst/>
              <a:cxnLst/>
              <a:rect l="l" t="t" r="r" b="b"/>
              <a:pathLst>
                <a:path w="1135" h="868" extrusionOk="0">
                  <a:moveTo>
                    <a:pt x="567" y="0"/>
                  </a:moveTo>
                  <a:cubicBezTo>
                    <a:pt x="0" y="0"/>
                    <a:pt x="0" y="867"/>
                    <a:pt x="567" y="867"/>
                  </a:cubicBezTo>
                  <a:cubicBezTo>
                    <a:pt x="1134" y="867"/>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2880719" y="5026225"/>
              <a:ext cx="34002" cy="26033"/>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2677861" y="5183102"/>
              <a:ext cx="34032" cy="27022"/>
            </a:xfrm>
            <a:custGeom>
              <a:avLst/>
              <a:gdLst/>
              <a:ahLst/>
              <a:cxnLst/>
              <a:rect l="l" t="t" r="r" b="b"/>
              <a:pathLst>
                <a:path w="1136" h="902" extrusionOk="0">
                  <a:moveTo>
                    <a:pt x="568" y="1"/>
                  </a:moveTo>
                  <a:cubicBezTo>
                    <a:pt x="1" y="1"/>
                    <a:pt x="1" y="902"/>
                    <a:pt x="568" y="902"/>
                  </a:cubicBezTo>
                  <a:cubicBezTo>
                    <a:pt x="1135" y="902"/>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2562953" y="4876358"/>
              <a:ext cx="34032" cy="26003"/>
            </a:xfrm>
            <a:custGeom>
              <a:avLst/>
              <a:gdLst/>
              <a:ahLst/>
              <a:cxnLst/>
              <a:rect l="l" t="t" r="r" b="b"/>
              <a:pathLst>
                <a:path w="1136"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2824762" y="4851375"/>
              <a:ext cx="34002" cy="26992"/>
            </a:xfrm>
            <a:custGeom>
              <a:avLst/>
              <a:gdLst/>
              <a:ahLst/>
              <a:cxnLst/>
              <a:rect l="l" t="t" r="r" b="b"/>
              <a:pathLst>
                <a:path w="1135" h="901" extrusionOk="0">
                  <a:moveTo>
                    <a:pt x="568" y="0"/>
                  </a:moveTo>
                  <a:cubicBezTo>
                    <a:pt x="0" y="0"/>
                    <a:pt x="0" y="901"/>
                    <a:pt x="568" y="901"/>
                  </a:cubicBezTo>
                  <a:cubicBezTo>
                    <a:pt x="1135" y="901"/>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
          <p:cNvGrpSpPr/>
          <p:nvPr/>
        </p:nvGrpSpPr>
        <p:grpSpPr>
          <a:xfrm>
            <a:off x="5949062" y="113836"/>
            <a:ext cx="395340" cy="515393"/>
            <a:chOff x="3289399" y="3455662"/>
            <a:chExt cx="436502" cy="569243"/>
          </a:xfrm>
        </p:grpSpPr>
        <p:sp>
          <p:nvSpPr>
            <p:cNvPr id="893" name="Google Shape;893;p4"/>
            <p:cNvSpPr/>
            <p:nvPr/>
          </p:nvSpPr>
          <p:spPr>
            <a:xfrm>
              <a:off x="3289399" y="3590341"/>
              <a:ext cx="418746" cy="434563"/>
            </a:xfrm>
            <a:custGeom>
              <a:avLst/>
              <a:gdLst/>
              <a:ahLst/>
              <a:cxnLst/>
              <a:rect l="l" t="t" r="r" b="b"/>
              <a:pathLst>
                <a:path w="13978" h="14506" extrusionOk="0">
                  <a:moveTo>
                    <a:pt x="9083" y="30"/>
                  </a:moveTo>
                  <a:cubicBezTo>
                    <a:pt x="8628" y="30"/>
                    <a:pt x="8176" y="40"/>
                    <a:pt x="7739" y="67"/>
                  </a:cubicBezTo>
                  <a:cubicBezTo>
                    <a:pt x="6639" y="101"/>
                    <a:pt x="4804" y="1"/>
                    <a:pt x="3970" y="968"/>
                  </a:cubicBezTo>
                  <a:cubicBezTo>
                    <a:pt x="2869" y="2269"/>
                    <a:pt x="5271" y="2903"/>
                    <a:pt x="6038" y="3403"/>
                  </a:cubicBezTo>
                  <a:cubicBezTo>
                    <a:pt x="4637" y="4037"/>
                    <a:pt x="3036" y="4103"/>
                    <a:pt x="1702" y="5004"/>
                  </a:cubicBezTo>
                  <a:cubicBezTo>
                    <a:pt x="935" y="5538"/>
                    <a:pt x="1" y="6038"/>
                    <a:pt x="834" y="6939"/>
                  </a:cubicBezTo>
                  <a:cubicBezTo>
                    <a:pt x="1502" y="7706"/>
                    <a:pt x="2569" y="8173"/>
                    <a:pt x="3436" y="8473"/>
                  </a:cubicBezTo>
                  <a:cubicBezTo>
                    <a:pt x="2602" y="9841"/>
                    <a:pt x="501" y="13744"/>
                    <a:pt x="1468" y="14411"/>
                  </a:cubicBezTo>
                  <a:cubicBezTo>
                    <a:pt x="1563" y="14476"/>
                    <a:pt x="1674" y="14506"/>
                    <a:pt x="1801" y="14506"/>
                  </a:cubicBezTo>
                  <a:cubicBezTo>
                    <a:pt x="2969" y="14506"/>
                    <a:pt x="5377" y="11948"/>
                    <a:pt x="6672" y="11075"/>
                  </a:cubicBezTo>
                  <a:cubicBezTo>
                    <a:pt x="6822" y="10980"/>
                    <a:pt x="6951" y="10940"/>
                    <a:pt x="7068" y="10940"/>
                  </a:cubicBezTo>
                  <a:cubicBezTo>
                    <a:pt x="7523" y="10940"/>
                    <a:pt x="7796" y="11543"/>
                    <a:pt x="8407" y="11809"/>
                  </a:cubicBezTo>
                  <a:cubicBezTo>
                    <a:pt x="8739" y="11932"/>
                    <a:pt x="9072" y="12073"/>
                    <a:pt x="9371" y="12073"/>
                  </a:cubicBezTo>
                  <a:cubicBezTo>
                    <a:pt x="9642" y="12073"/>
                    <a:pt x="9884" y="11957"/>
                    <a:pt x="10074" y="11609"/>
                  </a:cubicBezTo>
                  <a:cubicBezTo>
                    <a:pt x="10675" y="10441"/>
                    <a:pt x="9974" y="8607"/>
                    <a:pt x="10074" y="7372"/>
                  </a:cubicBezTo>
                  <a:lnTo>
                    <a:pt x="10074" y="7372"/>
                  </a:lnTo>
                  <a:cubicBezTo>
                    <a:pt x="10731" y="7658"/>
                    <a:pt x="11633" y="8188"/>
                    <a:pt x="12423" y="8188"/>
                  </a:cubicBezTo>
                  <a:cubicBezTo>
                    <a:pt x="12555" y="8188"/>
                    <a:pt x="12685" y="8173"/>
                    <a:pt x="12810" y="8140"/>
                  </a:cubicBezTo>
                  <a:cubicBezTo>
                    <a:pt x="13977" y="7806"/>
                    <a:pt x="13744" y="6138"/>
                    <a:pt x="13610" y="5238"/>
                  </a:cubicBezTo>
                  <a:cubicBezTo>
                    <a:pt x="13410" y="3536"/>
                    <a:pt x="12776" y="1802"/>
                    <a:pt x="12643" y="101"/>
                  </a:cubicBezTo>
                  <a:lnTo>
                    <a:pt x="12576" y="101"/>
                  </a:lnTo>
                  <a:cubicBezTo>
                    <a:pt x="11533" y="101"/>
                    <a:pt x="10296" y="30"/>
                    <a:pt x="9083" y="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3404877" y="3455662"/>
              <a:ext cx="321025" cy="474737"/>
            </a:xfrm>
            <a:custGeom>
              <a:avLst/>
              <a:gdLst/>
              <a:ahLst/>
              <a:cxnLst/>
              <a:rect l="l" t="t" r="r" b="b"/>
              <a:pathLst>
                <a:path w="10716" h="15847" extrusionOk="0">
                  <a:moveTo>
                    <a:pt x="10407" y="0"/>
                  </a:moveTo>
                  <a:cubicBezTo>
                    <a:pt x="10302" y="0"/>
                    <a:pt x="10196" y="59"/>
                    <a:pt x="10156" y="193"/>
                  </a:cubicBezTo>
                  <a:cubicBezTo>
                    <a:pt x="9255" y="3162"/>
                    <a:pt x="7720" y="5998"/>
                    <a:pt x="6019" y="8599"/>
                  </a:cubicBezTo>
                  <a:cubicBezTo>
                    <a:pt x="4385" y="11101"/>
                    <a:pt x="2283" y="13269"/>
                    <a:pt x="182" y="15404"/>
                  </a:cubicBezTo>
                  <a:cubicBezTo>
                    <a:pt x="1" y="15585"/>
                    <a:pt x="180" y="15846"/>
                    <a:pt x="379" y="15846"/>
                  </a:cubicBezTo>
                  <a:cubicBezTo>
                    <a:pt x="437" y="15846"/>
                    <a:pt x="496" y="15824"/>
                    <a:pt x="549" y="15771"/>
                  </a:cubicBezTo>
                  <a:cubicBezTo>
                    <a:pt x="2684" y="13603"/>
                    <a:pt x="4785" y="11401"/>
                    <a:pt x="6486" y="8866"/>
                  </a:cubicBezTo>
                  <a:cubicBezTo>
                    <a:pt x="8187" y="6231"/>
                    <a:pt x="9755" y="3329"/>
                    <a:pt x="10656" y="327"/>
                  </a:cubicBezTo>
                  <a:cubicBezTo>
                    <a:pt x="10716" y="128"/>
                    <a:pt x="10562" y="0"/>
                    <a:pt x="1040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3505857" y="3642074"/>
              <a:ext cx="155300" cy="125672"/>
            </a:xfrm>
            <a:custGeom>
              <a:avLst/>
              <a:gdLst/>
              <a:ahLst/>
              <a:cxnLst/>
              <a:rect l="l" t="t" r="r" b="b"/>
              <a:pathLst>
                <a:path w="5184" h="4195" extrusionOk="0">
                  <a:moveTo>
                    <a:pt x="1934" y="1"/>
                  </a:moveTo>
                  <a:cubicBezTo>
                    <a:pt x="1389" y="1"/>
                    <a:pt x="845" y="35"/>
                    <a:pt x="313" y="175"/>
                  </a:cubicBezTo>
                  <a:cubicBezTo>
                    <a:pt x="0" y="237"/>
                    <a:pt x="98" y="681"/>
                    <a:pt x="387" y="681"/>
                  </a:cubicBezTo>
                  <a:cubicBezTo>
                    <a:pt x="406" y="681"/>
                    <a:pt x="426" y="679"/>
                    <a:pt x="447" y="675"/>
                  </a:cubicBezTo>
                  <a:cubicBezTo>
                    <a:pt x="934" y="540"/>
                    <a:pt x="1438" y="503"/>
                    <a:pt x="1947" y="503"/>
                  </a:cubicBezTo>
                  <a:cubicBezTo>
                    <a:pt x="2542" y="503"/>
                    <a:pt x="3144" y="553"/>
                    <a:pt x="3735" y="553"/>
                  </a:cubicBezTo>
                  <a:cubicBezTo>
                    <a:pt x="3821" y="553"/>
                    <a:pt x="3906" y="552"/>
                    <a:pt x="3992" y="550"/>
                  </a:cubicBezTo>
                  <a:lnTo>
                    <a:pt x="3992" y="550"/>
                  </a:lnTo>
                  <a:cubicBezTo>
                    <a:pt x="4231" y="1678"/>
                    <a:pt x="4618" y="2781"/>
                    <a:pt x="4650" y="3944"/>
                  </a:cubicBezTo>
                  <a:cubicBezTo>
                    <a:pt x="4666" y="4111"/>
                    <a:pt x="4800" y="4194"/>
                    <a:pt x="4929" y="4194"/>
                  </a:cubicBezTo>
                  <a:cubicBezTo>
                    <a:pt x="5058" y="4194"/>
                    <a:pt x="5183" y="4111"/>
                    <a:pt x="5183" y="3944"/>
                  </a:cubicBezTo>
                  <a:cubicBezTo>
                    <a:pt x="5117" y="2677"/>
                    <a:pt x="4716" y="1442"/>
                    <a:pt x="4450" y="208"/>
                  </a:cubicBezTo>
                  <a:cubicBezTo>
                    <a:pt x="4416" y="108"/>
                    <a:pt x="4316" y="8"/>
                    <a:pt x="4183" y="8"/>
                  </a:cubicBezTo>
                  <a:cubicBezTo>
                    <a:pt x="3957" y="26"/>
                    <a:pt x="3729" y="32"/>
                    <a:pt x="3499" y="32"/>
                  </a:cubicBezTo>
                  <a:cubicBezTo>
                    <a:pt x="2982" y="32"/>
                    <a:pt x="2457" y="1"/>
                    <a:pt x="19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3517210" y="3702794"/>
              <a:ext cx="89992" cy="89932"/>
            </a:xfrm>
            <a:custGeom>
              <a:avLst/>
              <a:gdLst/>
              <a:ahLst/>
              <a:cxnLst/>
              <a:rect l="l" t="t" r="r" b="b"/>
              <a:pathLst>
                <a:path w="3004" h="3002" extrusionOk="0">
                  <a:moveTo>
                    <a:pt x="2679" y="1"/>
                  </a:moveTo>
                  <a:cubicBezTo>
                    <a:pt x="2654" y="1"/>
                    <a:pt x="2629" y="5"/>
                    <a:pt x="2603" y="16"/>
                  </a:cubicBezTo>
                  <a:cubicBezTo>
                    <a:pt x="1836" y="283"/>
                    <a:pt x="1002" y="316"/>
                    <a:pt x="201" y="450"/>
                  </a:cubicBezTo>
                  <a:cubicBezTo>
                    <a:pt x="68" y="483"/>
                    <a:pt x="1" y="650"/>
                    <a:pt x="34" y="783"/>
                  </a:cubicBezTo>
                  <a:cubicBezTo>
                    <a:pt x="62" y="894"/>
                    <a:pt x="158" y="958"/>
                    <a:pt x="285" y="958"/>
                  </a:cubicBezTo>
                  <a:cubicBezTo>
                    <a:pt x="312" y="958"/>
                    <a:pt x="339" y="956"/>
                    <a:pt x="368" y="950"/>
                  </a:cubicBezTo>
                  <a:cubicBezTo>
                    <a:pt x="1030" y="835"/>
                    <a:pt x="1742" y="794"/>
                    <a:pt x="2418" y="613"/>
                  </a:cubicBezTo>
                  <a:lnTo>
                    <a:pt x="2418" y="613"/>
                  </a:lnTo>
                  <a:cubicBezTo>
                    <a:pt x="2453" y="1312"/>
                    <a:pt x="2503" y="2031"/>
                    <a:pt x="2503" y="2751"/>
                  </a:cubicBezTo>
                  <a:cubicBezTo>
                    <a:pt x="2503" y="2918"/>
                    <a:pt x="2628" y="3001"/>
                    <a:pt x="2753" y="3001"/>
                  </a:cubicBezTo>
                  <a:cubicBezTo>
                    <a:pt x="2878" y="3001"/>
                    <a:pt x="3003" y="2918"/>
                    <a:pt x="3003" y="2751"/>
                  </a:cubicBezTo>
                  <a:cubicBezTo>
                    <a:pt x="3003" y="1917"/>
                    <a:pt x="2970" y="1083"/>
                    <a:pt x="2903" y="249"/>
                  </a:cubicBezTo>
                  <a:cubicBezTo>
                    <a:pt x="2903" y="137"/>
                    <a:pt x="2808" y="1"/>
                    <a:pt x="2679"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
            <p:cNvSpPr/>
            <p:nvPr/>
          </p:nvSpPr>
          <p:spPr>
            <a:xfrm>
              <a:off x="3432196" y="3767648"/>
              <a:ext cx="125222" cy="117284"/>
            </a:xfrm>
            <a:custGeom>
              <a:avLst/>
              <a:gdLst/>
              <a:ahLst/>
              <a:cxnLst/>
              <a:rect l="l" t="t" r="r" b="b"/>
              <a:pathLst>
                <a:path w="4180" h="3915" extrusionOk="0">
                  <a:moveTo>
                    <a:pt x="1463" y="1"/>
                  </a:moveTo>
                  <a:cubicBezTo>
                    <a:pt x="1075" y="1"/>
                    <a:pt x="682" y="30"/>
                    <a:pt x="304" y="119"/>
                  </a:cubicBezTo>
                  <a:cubicBezTo>
                    <a:pt x="0" y="210"/>
                    <a:pt x="83" y="633"/>
                    <a:pt x="352" y="633"/>
                  </a:cubicBezTo>
                  <a:cubicBezTo>
                    <a:pt x="379" y="633"/>
                    <a:pt x="407" y="629"/>
                    <a:pt x="437" y="620"/>
                  </a:cubicBezTo>
                  <a:cubicBezTo>
                    <a:pt x="714" y="546"/>
                    <a:pt x="1011" y="523"/>
                    <a:pt x="1311" y="523"/>
                  </a:cubicBezTo>
                  <a:cubicBezTo>
                    <a:pt x="1554" y="523"/>
                    <a:pt x="1800" y="538"/>
                    <a:pt x="2038" y="553"/>
                  </a:cubicBezTo>
                  <a:cubicBezTo>
                    <a:pt x="2507" y="582"/>
                    <a:pt x="2976" y="637"/>
                    <a:pt x="3445" y="695"/>
                  </a:cubicBezTo>
                  <a:lnTo>
                    <a:pt x="3445" y="695"/>
                  </a:lnTo>
                  <a:cubicBezTo>
                    <a:pt x="3469" y="1697"/>
                    <a:pt x="3452" y="2724"/>
                    <a:pt x="3640" y="3722"/>
                  </a:cubicBezTo>
                  <a:cubicBezTo>
                    <a:pt x="3666" y="3856"/>
                    <a:pt x="3764" y="3915"/>
                    <a:pt x="3867" y="3915"/>
                  </a:cubicBezTo>
                  <a:cubicBezTo>
                    <a:pt x="4018" y="3915"/>
                    <a:pt x="4180" y="3787"/>
                    <a:pt x="4140" y="3588"/>
                  </a:cubicBezTo>
                  <a:cubicBezTo>
                    <a:pt x="3940" y="2554"/>
                    <a:pt x="4006" y="1520"/>
                    <a:pt x="3973" y="486"/>
                  </a:cubicBezTo>
                  <a:cubicBezTo>
                    <a:pt x="3973" y="386"/>
                    <a:pt x="3873" y="253"/>
                    <a:pt x="3773" y="219"/>
                  </a:cubicBezTo>
                  <a:cubicBezTo>
                    <a:pt x="3206" y="119"/>
                    <a:pt x="2605" y="52"/>
                    <a:pt x="2038" y="19"/>
                  </a:cubicBezTo>
                  <a:cubicBezTo>
                    <a:pt x="1849" y="8"/>
                    <a:pt x="1657" y="1"/>
                    <a:pt x="1463"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
            <p:cNvSpPr/>
            <p:nvPr/>
          </p:nvSpPr>
          <p:spPr>
            <a:xfrm>
              <a:off x="3444268" y="3829146"/>
              <a:ext cx="62012" cy="58986"/>
            </a:xfrm>
            <a:custGeom>
              <a:avLst/>
              <a:gdLst/>
              <a:ahLst/>
              <a:cxnLst/>
              <a:rect l="l" t="t" r="r" b="b"/>
              <a:pathLst>
                <a:path w="2070" h="1969" extrusionOk="0">
                  <a:moveTo>
                    <a:pt x="268" y="1"/>
                  </a:moveTo>
                  <a:cubicBezTo>
                    <a:pt x="101" y="1"/>
                    <a:pt x="1" y="134"/>
                    <a:pt x="1" y="268"/>
                  </a:cubicBezTo>
                  <a:cubicBezTo>
                    <a:pt x="1" y="401"/>
                    <a:pt x="101" y="535"/>
                    <a:pt x="268" y="535"/>
                  </a:cubicBezTo>
                  <a:cubicBezTo>
                    <a:pt x="668" y="535"/>
                    <a:pt x="1068" y="608"/>
                    <a:pt x="1469" y="629"/>
                  </a:cubicBezTo>
                  <a:lnTo>
                    <a:pt x="1469" y="629"/>
                  </a:lnTo>
                  <a:cubicBezTo>
                    <a:pt x="1469" y="651"/>
                    <a:pt x="1469" y="668"/>
                    <a:pt x="1469" y="668"/>
                  </a:cubicBezTo>
                  <a:cubicBezTo>
                    <a:pt x="1469" y="701"/>
                    <a:pt x="1469" y="701"/>
                    <a:pt x="1469" y="735"/>
                  </a:cubicBezTo>
                  <a:cubicBezTo>
                    <a:pt x="1469" y="735"/>
                    <a:pt x="1502" y="801"/>
                    <a:pt x="1502" y="801"/>
                  </a:cubicBezTo>
                  <a:cubicBezTo>
                    <a:pt x="1502" y="835"/>
                    <a:pt x="1502" y="868"/>
                    <a:pt x="1502" y="902"/>
                  </a:cubicBezTo>
                  <a:cubicBezTo>
                    <a:pt x="1502" y="935"/>
                    <a:pt x="1502" y="1002"/>
                    <a:pt x="1502" y="1035"/>
                  </a:cubicBezTo>
                  <a:cubicBezTo>
                    <a:pt x="1502" y="1268"/>
                    <a:pt x="1502" y="1502"/>
                    <a:pt x="1502" y="1702"/>
                  </a:cubicBezTo>
                  <a:cubicBezTo>
                    <a:pt x="1502" y="1836"/>
                    <a:pt x="1602" y="1969"/>
                    <a:pt x="1769" y="1969"/>
                  </a:cubicBezTo>
                  <a:cubicBezTo>
                    <a:pt x="1902" y="1969"/>
                    <a:pt x="2002" y="1869"/>
                    <a:pt x="2002" y="1702"/>
                  </a:cubicBezTo>
                  <a:cubicBezTo>
                    <a:pt x="2002" y="1235"/>
                    <a:pt x="2069" y="735"/>
                    <a:pt x="1902" y="301"/>
                  </a:cubicBezTo>
                  <a:cubicBezTo>
                    <a:pt x="1869" y="168"/>
                    <a:pt x="1769" y="101"/>
                    <a:pt x="1669" y="101"/>
                  </a:cubicBezTo>
                  <a:cubicBezTo>
                    <a:pt x="1202" y="101"/>
                    <a:pt x="735" y="1"/>
                    <a:pt x="268"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3402301" y="3870754"/>
              <a:ext cx="60005" cy="61353"/>
            </a:xfrm>
            <a:custGeom>
              <a:avLst/>
              <a:gdLst/>
              <a:ahLst/>
              <a:cxnLst/>
              <a:rect l="l" t="t" r="r" b="b"/>
              <a:pathLst>
                <a:path w="2003" h="2048" extrusionOk="0">
                  <a:moveTo>
                    <a:pt x="649" y="0"/>
                  </a:moveTo>
                  <a:cubicBezTo>
                    <a:pt x="520" y="0"/>
                    <a:pt x="393" y="5"/>
                    <a:pt x="268" y="13"/>
                  </a:cubicBezTo>
                  <a:cubicBezTo>
                    <a:pt x="134" y="13"/>
                    <a:pt x="1" y="113"/>
                    <a:pt x="1" y="280"/>
                  </a:cubicBezTo>
                  <a:cubicBezTo>
                    <a:pt x="1" y="413"/>
                    <a:pt x="101" y="547"/>
                    <a:pt x="268" y="547"/>
                  </a:cubicBezTo>
                  <a:cubicBezTo>
                    <a:pt x="385" y="530"/>
                    <a:pt x="501" y="522"/>
                    <a:pt x="622" y="522"/>
                  </a:cubicBezTo>
                  <a:cubicBezTo>
                    <a:pt x="743" y="522"/>
                    <a:pt x="868" y="530"/>
                    <a:pt x="1002" y="547"/>
                  </a:cubicBezTo>
                  <a:lnTo>
                    <a:pt x="1168" y="547"/>
                  </a:lnTo>
                  <a:cubicBezTo>
                    <a:pt x="1202" y="547"/>
                    <a:pt x="1235" y="547"/>
                    <a:pt x="1268" y="580"/>
                  </a:cubicBezTo>
                  <a:lnTo>
                    <a:pt x="1302" y="580"/>
                  </a:lnTo>
                  <a:cubicBezTo>
                    <a:pt x="1370" y="580"/>
                    <a:pt x="1438" y="589"/>
                    <a:pt x="1502" y="597"/>
                  </a:cubicBezTo>
                  <a:lnTo>
                    <a:pt x="1502" y="597"/>
                  </a:lnTo>
                  <a:lnTo>
                    <a:pt x="1502" y="1781"/>
                  </a:lnTo>
                  <a:cubicBezTo>
                    <a:pt x="1502" y="1914"/>
                    <a:pt x="1602" y="2048"/>
                    <a:pt x="1735" y="2048"/>
                  </a:cubicBezTo>
                  <a:cubicBezTo>
                    <a:pt x="1902" y="2014"/>
                    <a:pt x="2002" y="1914"/>
                    <a:pt x="2002" y="1781"/>
                  </a:cubicBezTo>
                  <a:lnTo>
                    <a:pt x="2002" y="380"/>
                  </a:lnTo>
                  <a:cubicBezTo>
                    <a:pt x="2002" y="280"/>
                    <a:pt x="1936" y="146"/>
                    <a:pt x="1836" y="113"/>
                  </a:cubicBezTo>
                  <a:cubicBezTo>
                    <a:pt x="1435" y="38"/>
                    <a:pt x="1035" y="0"/>
                    <a:pt x="649"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
            <p:cNvSpPr/>
            <p:nvPr/>
          </p:nvSpPr>
          <p:spPr>
            <a:xfrm>
              <a:off x="3395321" y="3762196"/>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
            <p:cNvSpPr/>
            <p:nvPr/>
          </p:nvSpPr>
          <p:spPr>
            <a:xfrm>
              <a:off x="3388312" y="3788197"/>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3375341" y="3765221"/>
              <a:ext cx="14020" cy="10994"/>
            </a:xfrm>
            <a:custGeom>
              <a:avLst/>
              <a:gdLst/>
              <a:ahLst/>
              <a:cxnLst/>
              <a:rect l="l" t="t" r="r" b="b"/>
              <a:pathLst>
                <a:path w="468" h="367"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3388312" y="3956067"/>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
            <p:cNvSpPr/>
            <p:nvPr/>
          </p:nvSpPr>
          <p:spPr>
            <a:xfrm>
              <a:off x="3378337" y="393408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a:off x="3365336" y="396205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
            <p:cNvSpPr/>
            <p:nvPr/>
          </p:nvSpPr>
          <p:spPr>
            <a:xfrm>
              <a:off x="3565198" y="3891124"/>
              <a:ext cx="14020" cy="10994"/>
            </a:xfrm>
            <a:custGeom>
              <a:avLst/>
              <a:gdLst/>
              <a:ahLst/>
              <a:cxnLst/>
              <a:rect l="l" t="t" r="r" b="b"/>
              <a:pathLst>
                <a:path w="468" h="367"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
            <p:cNvSpPr/>
            <p:nvPr/>
          </p:nvSpPr>
          <p:spPr>
            <a:xfrm>
              <a:off x="3559177" y="3918084"/>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3545188" y="3899092"/>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
            <p:cNvSpPr/>
            <p:nvPr/>
          </p:nvSpPr>
          <p:spPr>
            <a:xfrm>
              <a:off x="3471258" y="3618320"/>
              <a:ext cx="15009" cy="11024"/>
            </a:xfrm>
            <a:custGeom>
              <a:avLst/>
              <a:gdLst/>
              <a:ahLst/>
              <a:cxnLst/>
              <a:rect l="l" t="t" r="r" b="b"/>
              <a:pathLst>
                <a:path w="501" h="368" extrusionOk="0">
                  <a:moveTo>
                    <a:pt x="234" y="1"/>
                  </a:moveTo>
                  <a:cubicBezTo>
                    <a:pt x="1" y="1"/>
                    <a:pt x="1" y="367"/>
                    <a:pt x="234" y="367"/>
                  </a:cubicBezTo>
                  <a:lnTo>
                    <a:pt x="267" y="367"/>
                  </a:lnTo>
                  <a:cubicBezTo>
                    <a:pt x="501" y="367"/>
                    <a:pt x="501"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
            <p:cNvSpPr/>
            <p:nvPr/>
          </p:nvSpPr>
          <p:spPr>
            <a:xfrm>
              <a:off x="3460265" y="3646298"/>
              <a:ext cx="15009" cy="11024"/>
            </a:xfrm>
            <a:custGeom>
              <a:avLst/>
              <a:gdLst/>
              <a:ahLst/>
              <a:cxnLst/>
              <a:rect l="l" t="t" r="r" b="b"/>
              <a:pathLst>
                <a:path w="501" h="368" extrusionOk="0">
                  <a:moveTo>
                    <a:pt x="267" y="1"/>
                  </a:moveTo>
                  <a:cubicBezTo>
                    <a:pt x="1" y="1"/>
                    <a:pt x="1" y="367"/>
                    <a:pt x="267" y="367"/>
                  </a:cubicBezTo>
                  <a:cubicBezTo>
                    <a:pt x="501" y="367"/>
                    <a:pt x="501"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
            <p:cNvSpPr/>
            <p:nvPr/>
          </p:nvSpPr>
          <p:spPr>
            <a:xfrm>
              <a:off x="3445287" y="3621315"/>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
            <p:cNvSpPr/>
            <p:nvPr/>
          </p:nvSpPr>
          <p:spPr>
            <a:xfrm>
              <a:off x="3662104" y="3786190"/>
              <a:ext cx="14020" cy="11024"/>
            </a:xfrm>
            <a:custGeom>
              <a:avLst/>
              <a:gdLst/>
              <a:ahLst/>
              <a:cxnLst/>
              <a:rect l="l" t="t" r="r" b="b"/>
              <a:pathLst>
                <a:path w="468" h="368" extrusionOk="0">
                  <a:moveTo>
                    <a:pt x="234" y="1"/>
                  </a:moveTo>
                  <a:cubicBezTo>
                    <a:pt x="1" y="1"/>
                    <a:pt x="1" y="367"/>
                    <a:pt x="234" y="367"/>
                  </a:cubicBezTo>
                  <a:cubicBezTo>
                    <a:pt x="468" y="367"/>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
            <p:cNvSpPr/>
            <p:nvPr/>
          </p:nvSpPr>
          <p:spPr>
            <a:xfrm>
              <a:off x="3649133" y="3808177"/>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
            <p:cNvSpPr/>
            <p:nvPr/>
          </p:nvSpPr>
          <p:spPr>
            <a:xfrm>
              <a:off x="3640116" y="3786190"/>
              <a:ext cx="14020" cy="11024"/>
            </a:xfrm>
            <a:custGeom>
              <a:avLst/>
              <a:gdLst/>
              <a:ahLst/>
              <a:cxnLst/>
              <a:rect l="l" t="t" r="r" b="b"/>
              <a:pathLst>
                <a:path w="468" h="368" extrusionOk="0">
                  <a:moveTo>
                    <a:pt x="234" y="1"/>
                  </a:moveTo>
                  <a:cubicBezTo>
                    <a:pt x="1" y="1"/>
                    <a:pt x="1" y="367"/>
                    <a:pt x="234" y="367"/>
                  </a:cubicBezTo>
                  <a:cubicBezTo>
                    <a:pt x="468" y="367"/>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4"/>
          <p:cNvGrpSpPr/>
          <p:nvPr/>
        </p:nvGrpSpPr>
        <p:grpSpPr>
          <a:xfrm>
            <a:off x="8027249" y="-284967"/>
            <a:ext cx="1116750" cy="1145263"/>
            <a:chOff x="7973149" y="-201092"/>
            <a:chExt cx="1116750" cy="1145263"/>
          </a:xfrm>
        </p:grpSpPr>
        <p:sp>
          <p:nvSpPr>
            <p:cNvPr id="916" name="Google Shape;916;p4"/>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
          <p:cNvGrpSpPr/>
          <p:nvPr/>
        </p:nvGrpSpPr>
        <p:grpSpPr>
          <a:xfrm rot="-5400000">
            <a:off x="6963891" y="93879"/>
            <a:ext cx="161913" cy="145916"/>
            <a:chOff x="7737341" y="1046941"/>
            <a:chExt cx="161913" cy="145916"/>
          </a:xfrm>
        </p:grpSpPr>
        <p:sp>
          <p:nvSpPr>
            <p:cNvPr id="978" name="Google Shape;978;p4"/>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7"/>
        <p:cNvGrpSpPr/>
        <p:nvPr/>
      </p:nvGrpSpPr>
      <p:grpSpPr>
        <a:xfrm>
          <a:off x="0" y="0"/>
          <a:ext cx="0" cy="0"/>
          <a:chOff x="0" y="0"/>
          <a:chExt cx="0" cy="0"/>
        </a:xfrm>
      </p:grpSpPr>
      <p:sp>
        <p:nvSpPr>
          <p:cNvPr id="2248" name="Google Shape;2248;p9"/>
          <p:cNvSpPr txBox="1">
            <a:spLocks noGrp="1"/>
          </p:cNvSpPr>
          <p:nvPr>
            <p:ph type="title"/>
          </p:nvPr>
        </p:nvSpPr>
        <p:spPr>
          <a:xfrm>
            <a:off x="778875" y="1903675"/>
            <a:ext cx="4045200" cy="6003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49" name="Google Shape;2249;p9"/>
          <p:cNvSpPr txBox="1">
            <a:spLocks noGrp="1"/>
          </p:cNvSpPr>
          <p:nvPr>
            <p:ph type="subTitle" idx="1"/>
          </p:nvPr>
        </p:nvSpPr>
        <p:spPr>
          <a:xfrm>
            <a:off x="778875" y="2496780"/>
            <a:ext cx="3663000" cy="90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atin typeface="Nunito"/>
                <a:ea typeface="Nunito"/>
                <a:cs typeface="Nunito"/>
                <a:sym typeface="Nuni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2250" name="Google Shape;2250;p9"/>
          <p:cNvGrpSpPr/>
          <p:nvPr/>
        </p:nvGrpSpPr>
        <p:grpSpPr>
          <a:xfrm rot="5400000">
            <a:off x="8671068" y="4133682"/>
            <a:ext cx="585438" cy="262694"/>
            <a:chOff x="8502760" y="3542528"/>
            <a:chExt cx="711519" cy="319269"/>
          </a:xfrm>
        </p:grpSpPr>
        <p:sp>
          <p:nvSpPr>
            <p:cNvPr id="2251" name="Google Shape;2251;p9"/>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9"/>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9"/>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9"/>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9"/>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9"/>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9"/>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9"/>
          <p:cNvSpPr/>
          <p:nvPr/>
        </p:nvSpPr>
        <p:spPr>
          <a:xfrm>
            <a:off x="5641740" y="4752388"/>
            <a:ext cx="3517727" cy="476007"/>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9"/>
          <p:cNvSpPr/>
          <p:nvPr/>
        </p:nvSpPr>
        <p:spPr>
          <a:xfrm rot="-5400000">
            <a:off x="-1146619" y="981999"/>
            <a:ext cx="2707986" cy="612202"/>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2" name="Google Shape;2262;p9"/>
          <p:cNvGrpSpPr/>
          <p:nvPr/>
        </p:nvGrpSpPr>
        <p:grpSpPr>
          <a:xfrm rot="-8956076">
            <a:off x="-287897" y="356283"/>
            <a:ext cx="439072" cy="1138273"/>
            <a:chOff x="1823086" y="-208516"/>
            <a:chExt cx="433159" cy="1122944"/>
          </a:xfrm>
        </p:grpSpPr>
        <p:sp>
          <p:nvSpPr>
            <p:cNvPr id="2263" name="Google Shape;2263;p9"/>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9"/>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9"/>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9"/>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9"/>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9"/>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9"/>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9"/>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1" name="Google Shape;2271;p9"/>
          <p:cNvGrpSpPr/>
          <p:nvPr/>
        </p:nvGrpSpPr>
        <p:grpSpPr>
          <a:xfrm rot="-8956076">
            <a:off x="-35410" y="287396"/>
            <a:ext cx="444458" cy="1202932"/>
            <a:chOff x="904476" y="-243594"/>
            <a:chExt cx="438472" cy="1186732"/>
          </a:xfrm>
        </p:grpSpPr>
        <p:sp>
          <p:nvSpPr>
            <p:cNvPr id="2272" name="Google Shape;2272;p9"/>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9"/>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9"/>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9"/>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9"/>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9"/>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9"/>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9"/>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9"/>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9"/>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9"/>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9"/>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9"/>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9"/>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9"/>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9"/>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9"/>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9"/>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9"/>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9"/>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9" name="Google Shape;2299;p9"/>
          <p:cNvGrpSpPr/>
          <p:nvPr/>
        </p:nvGrpSpPr>
        <p:grpSpPr>
          <a:xfrm>
            <a:off x="8267204" y="4381245"/>
            <a:ext cx="876802" cy="561032"/>
            <a:chOff x="7750342" y="3926048"/>
            <a:chExt cx="1406709" cy="900099"/>
          </a:xfrm>
        </p:grpSpPr>
        <p:sp>
          <p:nvSpPr>
            <p:cNvPr id="2300" name="Google Shape;2300;p9"/>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9"/>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9"/>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9"/>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9"/>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9"/>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9"/>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9"/>
            <p:cNvSpPr/>
            <p:nvPr/>
          </p:nvSpPr>
          <p:spPr>
            <a:xfrm>
              <a:off x="7750342" y="3929223"/>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9"/>
          <p:cNvGrpSpPr/>
          <p:nvPr/>
        </p:nvGrpSpPr>
        <p:grpSpPr>
          <a:xfrm>
            <a:off x="8662288" y="4231517"/>
            <a:ext cx="772370" cy="775893"/>
            <a:chOff x="8276926" y="3750868"/>
            <a:chExt cx="1239162" cy="1244814"/>
          </a:xfrm>
        </p:grpSpPr>
        <p:sp>
          <p:nvSpPr>
            <p:cNvPr id="2309" name="Google Shape;2309;p9"/>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9"/>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9"/>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9"/>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9"/>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9"/>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9"/>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9"/>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9"/>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9"/>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9"/>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9"/>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9"/>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9"/>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9"/>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9"/>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9"/>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9"/>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9"/>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9"/>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9"/>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9"/>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9"/>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9"/>
            <p:cNvSpPr/>
            <p:nvPr/>
          </p:nvSpPr>
          <p:spPr>
            <a:xfrm>
              <a:off x="8993368" y="446731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9"/>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9"/>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9"/>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6" name="Google Shape;2336;p9"/>
          <p:cNvGrpSpPr/>
          <p:nvPr/>
        </p:nvGrpSpPr>
        <p:grpSpPr>
          <a:xfrm rot="-5400000">
            <a:off x="8320410" y="4607546"/>
            <a:ext cx="273016" cy="739520"/>
            <a:chOff x="7607455" y="4238363"/>
            <a:chExt cx="438017" cy="1186459"/>
          </a:xfrm>
        </p:grpSpPr>
        <p:sp>
          <p:nvSpPr>
            <p:cNvPr id="2337" name="Google Shape;2337;p9"/>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9"/>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9"/>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9"/>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9"/>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9"/>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9"/>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9"/>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9"/>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9"/>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9"/>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9"/>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9"/>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9"/>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9"/>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9"/>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9"/>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9"/>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9"/>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9"/>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9"/>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9"/>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9"/>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9"/>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1" name="Google Shape;2361;p9"/>
          <p:cNvGrpSpPr/>
          <p:nvPr/>
        </p:nvGrpSpPr>
        <p:grpSpPr>
          <a:xfrm>
            <a:off x="7297766" y="197739"/>
            <a:ext cx="633267" cy="380075"/>
            <a:chOff x="8365864" y="2993835"/>
            <a:chExt cx="933472" cy="547264"/>
          </a:xfrm>
        </p:grpSpPr>
        <p:sp>
          <p:nvSpPr>
            <p:cNvPr id="2362" name="Google Shape;2362;p9"/>
            <p:cNvSpPr/>
            <p:nvPr/>
          </p:nvSpPr>
          <p:spPr>
            <a:xfrm>
              <a:off x="8365864" y="2993835"/>
              <a:ext cx="721496" cy="547264"/>
            </a:xfrm>
            <a:custGeom>
              <a:avLst/>
              <a:gdLst/>
              <a:ahLst/>
              <a:cxnLst/>
              <a:rect l="l" t="t" r="r" b="b"/>
              <a:pathLst>
                <a:path w="24084" h="18268" extrusionOk="0">
                  <a:moveTo>
                    <a:pt x="14332" y="1"/>
                  </a:moveTo>
                  <a:cubicBezTo>
                    <a:pt x="13719" y="1"/>
                    <a:pt x="13112" y="37"/>
                    <a:pt x="12542" y="87"/>
                  </a:cubicBezTo>
                  <a:cubicBezTo>
                    <a:pt x="10541" y="254"/>
                    <a:pt x="8740" y="321"/>
                    <a:pt x="7172" y="1655"/>
                  </a:cubicBezTo>
                  <a:cubicBezTo>
                    <a:pt x="6471" y="2289"/>
                    <a:pt x="6238" y="2489"/>
                    <a:pt x="7172" y="2823"/>
                  </a:cubicBezTo>
                  <a:cubicBezTo>
                    <a:pt x="8006" y="3190"/>
                    <a:pt x="8906" y="3190"/>
                    <a:pt x="9740" y="3590"/>
                  </a:cubicBezTo>
                  <a:cubicBezTo>
                    <a:pt x="8973" y="4524"/>
                    <a:pt x="7872" y="5158"/>
                    <a:pt x="7005" y="5925"/>
                  </a:cubicBezTo>
                  <a:cubicBezTo>
                    <a:pt x="5771" y="6892"/>
                    <a:pt x="5004" y="8126"/>
                    <a:pt x="4070" y="9361"/>
                  </a:cubicBezTo>
                  <a:cubicBezTo>
                    <a:pt x="3136" y="10528"/>
                    <a:pt x="2235" y="11796"/>
                    <a:pt x="1535" y="13130"/>
                  </a:cubicBezTo>
                  <a:cubicBezTo>
                    <a:pt x="1068" y="13831"/>
                    <a:pt x="0" y="15665"/>
                    <a:pt x="167" y="16399"/>
                  </a:cubicBezTo>
                  <a:cubicBezTo>
                    <a:pt x="2802" y="16166"/>
                    <a:pt x="5437" y="15932"/>
                    <a:pt x="8006" y="15298"/>
                  </a:cubicBezTo>
                  <a:cubicBezTo>
                    <a:pt x="10508" y="14731"/>
                    <a:pt x="12476" y="13564"/>
                    <a:pt x="14811" y="12496"/>
                  </a:cubicBezTo>
                  <a:cubicBezTo>
                    <a:pt x="15344" y="14298"/>
                    <a:pt x="15178" y="16599"/>
                    <a:pt x="16112" y="18267"/>
                  </a:cubicBezTo>
                  <a:cubicBezTo>
                    <a:pt x="18313" y="16599"/>
                    <a:pt x="20014" y="13197"/>
                    <a:pt x="21182" y="10762"/>
                  </a:cubicBezTo>
                  <a:cubicBezTo>
                    <a:pt x="21749" y="9427"/>
                    <a:pt x="22450" y="8060"/>
                    <a:pt x="22917" y="6692"/>
                  </a:cubicBezTo>
                  <a:cubicBezTo>
                    <a:pt x="23317" y="5458"/>
                    <a:pt x="24084" y="3890"/>
                    <a:pt x="24084" y="2522"/>
                  </a:cubicBezTo>
                  <a:cubicBezTo>
                    <a:pt x="23550" y="2189"/>
                    <a:pt x="22450" y="1789"/>
                    <a:pt x="21849" y="1555"/>
                  </a:cubicBezTo>
                  <a:cubicBezTo>
                    <a:pt x="20348" y="888"/>
                    <a:pt x="18880" y="855"/>
                    <a:pt x="17246" y="388"/>
                  </a:cubicBezTo>
                  <a:cubicBezTo>
                    <a:pt x="16355" y="98"/>
                    <a:pt x="15336" y="1"/>
                    <a:pt x="143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9"/>
            <p:cNvSpPr/>
            <p:nvPr/>
          </p:nvSpPr>
          <p:spPr>
            <a:xfrm>
              <a:off x="8415260" y="3054554"/>
              <a:ext cx="884076" cy="395139"/>
            </a:xfrm>
            <a:custGeom>
              <a:avLst/>
              <a:gdLst/>
              <a:ahLst/>
              <a:cxnLst/>
              <a:rect l="l" t="t" r="r" b="b"/>
              <a:pathLst>
                <a:path w="29511" h="13190" extrusionOk="0">
                  <a:moveTo>
                    <a:pt x="26842" y="0"/>
                  </a:moveTo>
                  <a:cubicBezTo>
                    <a:pt x="23844" y="0"/>
                    <a:pt x="20859" y="1428"/>
                    <a:pt x="18165" y="2564"/>
                  </a:cubicBezTo>
                  <a:cubicBezTo>
                    <a:pt x="14096" y="4265"/>
                    <a:pt x="10059" y="6099"/>
                    <a:pt x="6357" y="8468"/>
                  </a:cubicBezTo>
                  <a:cubicBezTo>
                    <a:pt x="4255" y="9802"/>
                    <a:pt x="2221" y="11270"/>
                    <a:pt x="219" y="12704"/>
                  </a:cubicBezTo>
                  <a:cubicBezTo>
                    <a:pt x="0" y="12868"/>
                    <a:pt x="118" y="13189"/>
                    <a:pt x="333" y="13189"/>
                  </a:cubicBezTo>
                  <a:cubicBezTo>
                    <a:pt x="380" y="13189"/>
                    <a:pt x="432" y="13174"/>
                    <a:pt x="486" y="13138"/>
                  </a:cubicBezTo>
                  <a:cubicBezTo>
                    <a:pt x="3955" y="10669"/>
                    <a:pt x="7424" y="8201"/>
                    <a:pt x="11227" y="6300"/>
                  </a:cubicBezTo>
                  <a:cubicBezTo>
                    <a:pt x="13162" y="5332"/>
                    <a:pt x="15130" y="4432"/>
                    <a:pt x="17098" y="3598"/>
                  </a:cubicBezTo>
                  <a:cubicBezTo>
                    <a:pt x="18933" y="2797"/>
                    <a:pt x="20767" y="1930"/>
                    <a:pt x="22669" y="1329"/>
                  </a:cubicBezTo>
                  <a:cubicBezTo>
                    <a:pt x="24025" y="885"/>
                    <a:pt x="25485" y="529"/>
                    <a:pt x="26931" y="529"/>
                  </a:cubicBezTo>
                  <a:cubicBezTo>
                    <a:pt x="27654" y="529"/>
                    <a:pt x="28373" y="618"/>
                    <a:pt x="29073" y="829"/>
                  </a:cubicBezTo>
                  <a:cubicBezTo>
                    <a:pt x="29100" y="838"/>
                    <a:pt x="29126" y="842"/>
                    <a:pt x="29151" y="842"/>
                  </a:cubicBezTo>
                  <a:cubicBezTo>
                    <a:pt x="29399" y="842"/>
                    <a:pt x="29510" y="420"/>
                    <a:pt x="29207" y="329"/>
                  </a:cubicBezTo>
                  <a:cubicBezTo>
                    <a:pt x="28421" y="99"/>
                    <a:pt x="27631" y="0"/>
                    <a:pt x="26842"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9"/>
            <p:cNvSpPr/>
            <p:nvPr/>
          </p:nvSpPr>
          <p:spPr>
            <a:xfrm>
              <a:off x="8854106" y="3057220"/>
              <a:ext cx="149278" cy="223004"/>
            </a:xfrm>
            <a:custGeom>
              <a:avLst/>
              <a:gdLst/>
              <a:ahLst/>
              <a:cxnLst/>
              <a:rect l="l" t="t" r="r" b="b"/>
              <a:pathLst>
                <a:path w="4983" h="7444" extrusionOk="0">
                  <a:moveTo>
                    <a:pt x="387" y="0"/>
                  </a:moveTo>
                  <a:cubicBezTo>
                    <a:pt x="98" y="0"/>
                    <a:pt x="0" y="444"/>
                    <a:pt x="313" y="507"/>
                  </a:cubicBezTo>
                  <a:cubicBezTo>
                    <a:pt x="1777" y="793"/>
                    <a:pt x="3150" y="1595"/>
                    <a:pt x="4373" y="2393"/>
                  </a:cubicBezTo>
                  <a:lnTo>
                    <a:pt x="4373" y="2393"/>
                  </a:lnTo>
                  <a:cubicBezTo>
                    <a:pt x="3748" y="3939"/>
                    <a:pt x="3318" y="5569"/>
                    <a:pt x="2548" y="7045"/>
                  </a:cubicBezTo>
                  <a:cubicBezTo>
                    <a:pt x="2433" y="7252"/>
                    <a:pt x="2620" y="7443"/>
                    <a:pt x="2790" y="7443"/>
                  </a:cubicBezTo>
                  <a:cubicBezTo>
                    <a:pt x="2867" y="7443"/>
                    <a:pt x="2940" y="7404"/>
                    <a:pt x="2982" y="7311"/>
                  </a:cubicBezTo>
                  <a:cubicBezTo>
                    <a:pt x="3849" y="5744"/>
                    <a:pt x="4283" y="4009"/>
                    <a:pt x="4950" y="2341"/>
                  </a:cubicBezTo>
                  <a:cubicBezTo>
                    <a:pt x="4983" y="2241"/>
                    <a:pt x="4916" y="2108"/>
                    <a:pt x="4816" y="2074"/>
                  </a:cubicBezTo>
                  <a:cubicBezTo>
                    <a:pt x="3515" y="1207"/>
                    <a:pt x="2014" y="306"/>
                    <a:pt x="446" y="6"/>
                  </a:cubicBezTo>
                  <a:cubicBezTo>
                    <a:pt x="426" y="2"/>
                    <a:pt x="406" y="0"/>
                    <a:pt x="38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9"/>
            <p:cNvSpPr/>
            <p:nvPr/>
          </p:nvSpPr>
          <p:spPr>
            <a:xfrm>
              <a:off x="8712926" y="3114285"/>
              <a:ext cx="159584" cy="218001"/>
            </a:xfrm>
            <a:custGeom>
              <a:avLst/>
              <a:gdLst/>
              <a:ahLst/>
              <a:cxnLst/>
              <a:rect l="l" t="t" r="r" b="b"/>
              <a:pathLst>
                <a:path w="5327" h="7277" extrusionOk="0">
                  <a:moveTo>
                    <a:pt x="394" y="0"/>
                  </a:moveTo>
                  <a:cubicBezTo>
                    <a:pt x="156" y="0"/>
                    <a:pt x="0" y="361"/>
                    <a:pt x="256" y="503"/>
                  </a:cubicBezTo>
                  <a:cubicBezTo>
                    <a:pt x="1660" y="1332"/>
                    <a:pt x="3186" y="1979"/>
                    <a:pt x="4746" y="2501"/>
                  </a:cubicBezTo>
                  <a:lnTo>
                    <a:pt x="4746" y="2501"/>
                  </a:lnTo>
                  <a:cubicBezTo>
                    <a:pt x="4467" y="4011"/>
                    <a:pt x="3968" y="5492"/>
                    <a:pt x="3558" y="6974"/>
                  </a:cubicBezTo>
                  <a:cubicBezTo>
                    <a:pt x="3498" y="7156"/>
                    <a:pt x="3670" y="7277"/>
                    <a:pt x="3830" y="7277"/>
                  </a:cubicBezTo>
                  <a:cubicBezTo>
                    <a:pt x="3934" y="7277"/>
                    <a:pt x="4032" y="7226"/>
                    <a:pt x="4059" y="7108"/>
                  </a:cubicBezTo>
                  <a:cubicBezTo>
                    <a:pt x="4492" y="5540"/>
                    <a:pt x="5026" y="3972"/>
                    <a:pt x="5293" y="2371"/>
                  </a:cubicBezTo>
                  <a:cubicBezTo>
                    <a:pt x="5326" y="2237"/>
                    <a:pt x="5259" y="2104"/>
                    <a:pt x="5093" y="2071"/>
                  </a:cubicBezTo>
                  <a:cubicBezTo>
                    <a:pt x="3525" y="1537"/>
                    <a:pt x="1957" y="903"/>
                    <a:pt x="523" y="36"/>
                  </a:cubicBezTo>
                  <a:cubicBezTo>
                    <a:pt x="478" y="11"/>
                    <a:pt x="435" y="0"/>
                    <a:pt x="39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9"/>
            <p:cNvSpPr/>
            <p:nvPr/>
          </p:nvSpPr>
          <p:spPr>
            <a:xfrm>
              <a:off x="8610569" y="3209873"/>
              <a:ext cx="124024" cy="171327"/>
            </a:xfrm>
            <a:custGeom>
              <a:avLst/>
              <a:gdLst/>
              <a:ahLst/>
              <a:cxnLst/>
              <a:rect l="l" t="t" r="r" b="b"/>
              <a:pathLst>
                <a:path w="4140" h="5719" extrusionOk="0">
                  <a:moveTo>
                    <a:pt x="352" y="1"/>
                  </a:moveTo>
                  <a:cubicBezTo>
                    <a:pt x="84" y="1"/>
                    <a:pt x="0" y="426"/>
                    <a:pt x="304" y="548"/>
                  </a:cubicBezTo>
                  <a:cubicBezTo>
                    <a:pt x="1350" y="978"/>
                    <a:pt x="2425" y="1381"/>
                    <a:pt x="3555" y="1545"/>
                  </a:cubicBezTo>
                  <a:lnTo>
                    <a:pt x="3555" y="1545"/>
                  </a:lnTo>
                  <a:cubicBezTo>
                    <a:pt x="3325" y="2843"/>
                    <a:pt x="3013" y="4114"/>
                    <a:pt x="2672" y="5384"/>
                  </a:cubicBezTo>
                  <a:cubicBezTo>
                    <a:pt x="2611" y="5589"/>
                    <a:pt x="2776" y="5718"/>
                    <a:pt x="2935" y="5718"/>
                  </a:cubicBezTo>
                  <a:cubicBezTo>
                    <a:pt x="3036" y="5718"/>
                    <a:pt x="3134" y="5667"/>
                    <a:pt x="3173" y="5551"/>
                  </a:cubicBezTo>
                  <a:cubicBezTo>
                    <a:pt x="3539" y="4183"/>
                    <a:pt x="3873" y="2782"/>
                    <a:pt x="4107" y="1415"/>
                  </a:cubicBezTo>
                  <a:cubicBezTo>
                    <a:pt x="4140" y="1215"/>
                    <a:pt x="4040" y="1081"/>
                    <a:pt x="3840" y="1081"/>
                  </a:cubicBezTo>
                  <a:cubicBezTo>
                    <a:pt x="2672" y="948"/>
                    <a:pt x="1538" y="481"/>
                    <a:pt x="437" y="14"/>
                  </a:cubicBezTo>
                  <a:cubicBezTo>
                    <a:pt x="407" y="5"/>
                    <a:pt x="379" y="1"/>
                    <a:pt x="352"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9"/>
            <p:cNvSpPr/>
            <p:nvPr/>
          </p:nvSpPr>
          <p:spPr>
            <a:xfrm>
              <a:off x="8502760" y="3299170"/>
              <a:ext cx="98950" cy="129476"/>
            </a:xfrm>
            <a:custGeom>
              <a:avLst/>
              <a:gdLst/>
              <a:ahLst/>
              <a:cxnLst/>
              <a:rect l="l" t="t" r="r" b="b"/>
              <a:pathLst>
                <a:path w="3303" h="4322" extrusionOk="0">
                  <a:moveTo>
                    <a:pt x="426" y="0"/>
                  </a:moveTo>
                  <a:cubicBezTo>
                    <a:pt x="395" y="0"/>
                    <a:pt x="365" y="1"/>
                    <a:pt x="334" y="2"/>
                  </a:cubicBezTo>
                  <a:cubicBezTo>
                    <a:pt x="0" y="35"/>
                    <a:pt x="0" y="535"/>
                    <a:pt x="334" y="535"/>
                  </a:cubicBezTo>
                  <a:cubicBezTo>
                    <a:pt x="386" y="531"/>
                    <a:pt x="438" y="530"/>
                    <a:pt x="490" y="530"/>
                  </a:cubicBezTo>
                  <a:cubicBezTo>
                    <a:pt x="1249" y="530"/>
                    <a:pt x="1983" y="921"/>
                    <a:pt x="2694" y="1161"/>
                  </a:cubicBezTo>
                  <a:lnTo>
                    <a:pt x="2694" y="1161"/>
                  </a:lnTo>
                  <a:cubicBezTo>
                    <a:pt x="2419" y="2104"/>
                    <a:pt x="2149" y="3026"/>
                    <a:pt x="1935" y="4004"/>
                  </a:cubicBezTo>
                  <a:cubicBezTo>
                    <a:pt x="1894" y="4188"/>
                    <a:pt x="2065" y="4322"/>
                    <a:pt x="2227" y="4322"/>
                  </a:cubicBezTo>
                  <a:cubicBezTo>
                    <a:pt x="2330" y="4322"/>
                    <a:pt x="2430" y="4268"/>
                    <a:pt x="2468" y="4138"/>
                  </a:cubicBezTo>
                  <a:cubicBezTo>
                    <a:pt x="2702" y="3104"/>
                    <a:pt x="2969" y="2070"/>
                    <a:pt x="3269" y="1036"/>
                  </a:cubicBezTo>
                  <a:cubicBezTo>
                    <a:pt x="3302" y="902"/>
                    <a:pt x="3236" y="735"/>
                    <a:pt x="3102" y="702"/>
                  </a:cubicBezTo>
                  <a:cubicBezTo>
                    <a:pt x="2198" y="476"/>
                    <a:pt x="1357" y="0"/>
                    <a:pt x="426"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9"/>
            <p:cNvSpPr/>
            <p:nvPr/>
          </p:nvSpPr>
          <p:spPr>
            <a:xfrm>
              <a:off x="8446593" y="3356775"/>
              <a:ext cx="72168" cy="99609"/>
            </a:xfrm>
            <a:custGeom>
              <a:avLst/>
              <a:gdLst/>
              <a:ahLst/>
              <a:cxnLst/>
              <a:rect l="l" t="t" r="r" b="b"/>
              <a:pathLst>
                <a:path w="2409" h="3325" extrusionOk="0">
                  <a:moveTo>
                    <a:pt x="1942" y="781"/>
                  </a:moveTo>
                  <a:cubicBezTo>
                    <a:pt x="1932" y="801"/>
                    <a:pt x="1922" y="822"/>
                    <a:pt x="1913" y="843"/>
                  </a:cubicBezTo>
                  <a:lnTo>
                    <a:pt x="1913" y="843"/>
                  </a:lnTo>
                  <a:cubicBezTo>
                    <a:pt x="1918" y="819"/>
                    <a:pt x="1926" y="796"/>
                    <a:pt x="1942" y="781"/>
                  </a:cubicBezTo>
                  <a:close/>
                  <a:moveTo>
                    <a:pt x="330" y="0"/>
                  </a:moveTo>
                  <a:cubicBezTo>
                    <a:pt x="87" y="0"/>
                    <a:pt x="1" y="423"/>
                    <a:pt x="274" y="514"/>
                  </a:cubicBezTo>
                  <a:cubicBezTo>
                    <a:pt x="794" y="687"/>
                    <a:pt x="1339" y="835"/>
                    <a:pt x="1844" y="1024"/>
                  </a:cubicBezTo>
                  <a:lnTo>
                    <a:pt x="1844" y="1024"/>
                  </a:lnTo>
                  <a:cubicBezTo>
                    <a:pt x="1635" y="1657"/>
                    <a:pt x="1726" y="2336"/>
                    <a:pt x="1608" y="3015"/>
                  </a:cubicBezTo>
                  <a:cubicBezTo>
                    <a:pt x="1608" y="3149"/>
                    <a:pt x="1642" y="3282"/>
                    <a:pt x="1808" y="3316"/>
                  </a:cubicBezTo>
                  <a:cubicBezTo>
                    <a:pt x="1826" y="3321"/>
                    <a:pt x="1846" y="3324"/>
                    <a:pt x="1867" y="3324"/>
                  </a:cubicBezTo>
                  <a:cubicBezTo>
                    <a:pt x="1971" y="3324"/>
                    <a:pt x="2109" y="3259"/>
                    <a:pt x="2109" y="3149"/>
                  </a:cubicBezTo>
                  <a:cubicBezTo>
                    <a:pt x="2175" y="2715"/>
                    <a:pt x="2175" y="2315"/>
                    <a:pt x="2209" y="1881"/>
                  </a:cubicBezTo>
                  <a:cubicBezTo>
                    <a:pt x="2209" y="1715"/>
                    <a:pt x="2242" y="1514"/>
                    <a:pt x="2275" y="1314"/>
                  </a:cubicBezTo>
                  <a:cubicBezTo>
                    <a:pt x="2342" y="1181"/>
                    <a:pt x="2409" y="1014"/>
                    <a:pt x="2409" y="847"/>
                  </a:cubicBezTo>
                  <a:cubicBezTo>
                    <a:pt x="2409" y="714"/>
                    <a:pt x="2342" y="647"/>
                    <a:pt x="2209" y="614"/>
                  </a:cubicBezTo>
                  <a:cubicBezTo>
                    <a:pt x="1642" y="380"/>
                    <a:pt x="1008" y="213"/>
                    <a:pt x="407" y="13"/>
                  </a:cubicBezTo>
                  <a:cubicBezTo>
                    <a:pt x="380" y="4"/>
                    <a:pt x="355" y="0"/>
                    <a:pt x="330"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9"/>
          <p:cNvGrpSpPr/>
          <p:nvPr/>
        </p:nvGrpSpPr>
        <p:grpSpPr>
          <a:xfrm rot="-1533248">
            <a:off x="7908954" y="39658"/>
            <a:ext cx="800077" cy="592343"/>
            <a:chOff x="8118223" y="2202382"/>
            <a:chExt cx="1151949" cy="873156"/>
          </a:xfrm>
        </p:grpSpPr>
        <p:sp>
          <p:nvSpPr>
            <p:cNvPr id="2370" name="Google Shape;2370;p9"/>
            <p:cNvSpPr/>
            <p:nvPr/>
          </p:nvSpPr>
          <p:spPr>
            <a:xfrm>
              <a:off x="8162018" y="2369923"/>
              <a:ext cx="67974" cy="52995"/>
            </a:xfrm>
            <a:custGeom>
              <a:avLst/>
              <a:gdLst/>
              <a:ahLst/>
              <a:cxnLst/>
              <a:rect l="l" t="t" r="r" b="b"/>
              <a:pathLst>
                <a:path w="2269" h="1769" extrusionOk="0">
                  <a:moveTo>
                    <a:pt x="1134" y="0"/>
                  </a:moveTo>
                  <a:cubicBezTo>
                    <a:pt x="34" y="0"/>
                    <a:pt x="0" y="1768"/>
                    <a:pt x="1134" y="1768"/>
                  </a:cubicBezTo>
                  <a:cubicBezTo>
                    <a:pt x="2269" y="1768"/>
                    <a:pt x="2269" y="0"/>
                    <a:pt x="1134"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9"/>
            <p:cNvSpPr/>
            <p:nvPr/>
          </p:nvSpPr>
          <p:spPr>
            <a:xfrm>
              <a:off x="8118223" y="2846064"/>
              <a:ext cx="285645" cy="150896"/>
            </a:xfrm>
            <a:custGeom>
              <a:avLst/>
              <a:gdLst/>
              <a:ahLst/>
              <a:cxnLst/>
              <a:rect l="l" t="t" r="r" b="b"/>
              <a:pathLst>
                <a:path w="9535" h="5037" extrusionOk="0">
                  <a:moveTo>
                    <a:pt x="4551" y="0"/>
                  </a:moveTo>
                  <a:cubicBezTo>
                    <a:pt x="2150" y="0"/>
                    <a:pt x="1" y="554"/>
                    <a:pt x="628" y="3119"/>
                  </a:cubicBezTo>
                  <a:cubicBezTo>
                    <a:pt x="933" y="4505"/>
                    <a:pt x="1747" y="5036"/>
                    <a:pt x="2769" y="5036"/>
                  </a:cubicBezTo>
                  <a:cubicBezTo>
                    <a:pt x="5215" y="5036"/>
                    <a:pt x="8852" y="1988"/>
                    <a:pt x="9535" y="317"/>
                  </a:cubicBezTo>
                  <a:lnTo>
                    <a:pt x="9535" y="317"/>
                  </a:lnTo>
                  <a:cubicBezTo>
                    <a:pt x="9480" y="320"/>
                    <a:pt x="9421" y="321"/>
                    <a:pt x="9359" y="321"/>
                  </a:cubicBezTo>
                  <a:cubicBezTo>
                    <a:pt x="8351" y="321"/>
                    <a:pt x="6378" y="0"/>
                    <a:pt x="455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9"/>
            <p:cNvSpPr/>
            <p:nvPr/>
          </p:nvSpPr>
          <p:spPr>
            <a:xfrm>
              <a:off x="8374850" y="2850558"/>
              <a:ext cx="174802" cy="224981"/>
            </a:xfrm>
            <a:custGeom>
              <a:avLst/>
              <a:gdLst/>
              <a:ahLst/>
              <a:cxnLst/>
              <a:rect l="l" t="t" r="r" b="b"/>
              <a:pathLst>
                <a:path w="5835" h="7510" extrusionOk="0">
                  <a:moveTo>
                    <a:pt x="3603" y="0"/>
                  </a:moveTo>
                  <a:cubicBezTo>
                    <a:pt x="2636" y="1201"/>
                    <a:pt x="1501" y="2002"/>
                    <a:pt x="968" y="3503"/>
                  </a:cubicBezTo>
                  <a:cubicBezTo>
                    <a:pt x="367" y="4970"/>
                    <a:pt x="0" y="7439"/>
                    <a:pt x="2302" y="7506"/>
                  </a:cubicBezTo>
                  <a:cubicBezTo>
                    <a:pt x="2355" y="7508"/>
                    <a:pt x="2406" y="7509"/>
                    <a:pt x="2456" y="7509"/>
                  </a:cubicBezTo>
                  <a:cubicBezTo>
                    <a:pt x="5835" y="7509"/>
                    <a:pt x="4623" y="2075"/>
                    <a:pt x="3670" y="267"/>
                  </a:cubicBezTo>
                  <a:lnTo>
                    <a:pt x="3603" y="0"/>
                  </a:ln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9"/>
            <p:cNvSpPr/>
            <p:nvPr/>
          </p:nvSpPr>
          <p:spPr>
            <a:xfrm>
              <a:off x="8194999" y="2514098"/>
              <a:ext cx="345769" cy="163688"/>
            </a:xfrm>
            <a:custGeom>
              <a:avLst/>
              <a:gdLst/>
              <a:ahLst/>
              <a:cxnLst/>
              <a:rect l="l" t="t" r="r" b="b"/>
              <a:pathLst>
                <a:path w="11542" h="5464" extrusionOk="0">
                  <a:moveTo>
                    <a:pt x="7205" y="1"/>
                  </a:moveTo>
                  <a:cubicBezTo>
                    <a:pt x="6846" y="1"/>
                    <a:pt x="6525" y="11"/>
                    <a:pt x="6271" y="24"/>
                  </a:cubicBezTo>
                  <a:cubicBezTo>
                    <a:pt x="4437" y="124"/>
                    <a:pt x="2702" y="224"/>
                    <a:pt x="1301" y="1592"/>
                  </a:cubicBezTo>
                  <a:cubicBezTo>
                    <a:pt x="0" y="2926"/>
                    <a:pt x="67" y="5361"/>
                    <a:pt x="2268" y="5461"/>
                  </a:cubicBezTo>
                  <a:cubicBezTo>
                    <a:pt x="2303" y="5463"/>
                    <a:pt x="2337" y="5463"/>
                    <a:pt x="2371" y="5463"/>
                  </a:cubicBezTo>
                  <a:cubicBezTo>
                    <a:pt x="4327" y="5463"/>
                    <a:pt x="5966" y="3610"/>
                    <a:pt x="7605" y="2659"/>
                  </a:cubicBezTo>
                  <a:cubicBezTo>
                    <a:pt x="8906" y="1859"/>
                    <a:pt x="10141" y="1692"/>
                    <a:pt x="11542" y="1258"/>
                  </a:cubicBezTo>
                  <a:lnTo>
                    <a:pt x="11442" y="1092"/>
                  </a:lnTo>
                  <a:cubicBezTo>
                    <a:pt x="10797" y="179"/>
                    <a:pt x="8684" y="1"/>
                    <a:pt x="720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9"/>
            <p:cNvSpPr/>
            <p:nvPr/>
          </p:nvSpPr>
          <p:spPr>
            <a:xfrm>
              <a:off x="8752557" y="2506819"/>
              <a:ext cx="153263" cy="296459"/>
            </a:xfrm>
            <a:custGeom>
              <a:avLst/>
              <a:gdLst/>
              <a:ahLst/>
              <a:cxnLst/>
              <a:rect l="l" t="t" r="r" b="b"/>
              <a:pathLst>
                <a:path w="5116" h="9896" extrusionOk="0">
                  <a:moveTo>
                    <a:pt x="2335" y="0"/>
                  </a:moveTo>
                  <a:lnTo>
                    <a:pt x="2169" y="100"/>
                  </a:lnTo>
                  <a:cubicBezTo>
                    <a:pt x="2207" y="125"/>
                    <a:pt x="2246" y="150"/>
                    <a:pt x="2283" y="176"/>
                  </a:cubicBezTo>
                  <a:lnTo>
                    <a:pt x="2283" y="176"/>
                  </a:lnTo>
                  <a:cubicBezTo>
                    <a:pt x="2306" y="97"/>
                    <a:pt x="2324" y="36"/>
                    <a:pt x="2335" y="0"/>
                  </a:cubicBezTo>
                  <a:close/>
                  <a:moveTo>
                    <a:pt x="2283" y="176"/>
                  </a:moveTo>
                  <a:cubicBezTo>
                    <a:pt x="2180" y="547"/>
                    <a:pt x="1984" y="1311"/>
                    <a:pt x="1902" y="1668"/>
                  </a:cubicBezTo>
                  <a:cubicBezTo>
                    <a:pt x="1201" y="3670"/>
                    <a:pt x="0" y="5438"/>
                    <a:pt x="67" y="7606"/>
                  </a:cubicBezTo>
                  <a:cubicBezTo>
                    <a:pt x="126" y="9056"/>
                    <a:pt x="967" y="9896"/>
                    <a:pt x="1895" y="9896"/>
                  </a:cubicBezTo>
                  <a:cubicBezTo>
                    <a:pt x="2547" y="9896"/>
                    <a:pt x="3241" y="9481"/>
                    <a:pt x="3736" y="8573"/>
                  </a:cubicBezTo>
                  <a:cubicBezTo>
                    <a:pt x="5115" y="6176"/>
                    <a:pt x="4652" y="1808"/>
                    <a:pt x="2283" y="176"/>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9"/>
            <p:cNvSpPr/>
            <p:nvPr/>
          </p:nvSpPr>
          <p:spPr>
            <a:xfrm>
              <a:off x="8204974" y="2202382"/>
              <a:ext cx="1065199" cy="727218"/>
            </a:xfrm>
            <a:custGeom>
              <a:avLst/>
              <a:gdLst/>
              <a:ahLst/>
              <a:cxnLst/>
              <a:rect l="l" t="t" r="r" b="b"/>
              <a:pathLst>
                <a:path w="35557" h="24275" extrusionOk="0">
                  <a:moveTo>
                    <a:pt x="29901" y="0"/>
                  </a:moveTo>
                  <a:cubicBezTo>
                    <a:pt x="28710" y="0"/>
                    <a:pt x="27518" y="179"/>
                    <a:pt x="26353" y="590"/>
                  </a:cubicBezTo>
                  <a:cubicBezTo>
                    <a:pt x="23851" y="1490"/>
                    <a:pt x="21783" y="3292"/>
                    <a:pt x="20048" y="5293"/>
                  </a:cubicBezTo>
                  <a:cubicBezTo>
                    <a:pt x="16112" y="9796"/>
                    <a:pt x="13510" y="15367"/>
                    <a:pt x="9107" y="19503"/>
                  </a:cubicBezTo>
                  <a:cubicBezTo>
                    <a:pt x="6705" y="21805"/>
                    <a:pt x="3770" y="23406"/>
                    <a:pt x="401" y="23640"/>
                  </a:cubicBezTo>
                  <a:cubicBezTo>
                    <a:pt x="11" y="23672"/>
                    <a:pt x="1" y="24275"/>
                    <a:pt x="371" y="24275"/>
                  </a:cubicBezTo>
                  <a:cubicBezTo>
                    <a:pt x="381" y="24275"/>
                    <a:pt x="391" y="24274"/>
                    <a:pt x="401" y="24273"/>
                  </a:cubicBezTo>
                  <a:cubicBezTo>
                    <a:pt x="3336" y="24040"/>
                    <a:pt x="6038" y="22872"/>
                    <a:pt x="8307" y="21038"/>
                  </a:cubicBezTo>
                  <a:cubicBezTo>
                    <a:pt x="10642" y="19203"/>
                    <a:pt x="12476" y="16801"/>
                    <a:pt x="14177" y="14400"/>
                  </a:cubicBezTo>
                  <a:cubicBezTo>
                    <a:pt x="15945" y="11931"/>
                    <a:pt x="17546" y="9363"/>
                    <a:pt x="19414" y="6994"/>
                  </a:cubicBezTo>
                  <a:cubicBezTo>
                    <a:pt x="21082" y="4893"/>
                    <a:pt x="22984" y="2858"/>
                    <a:pt x="25419" y="1657"/>
                  </a:cubicBezTo>
                  <a:cubicBezTo>
                    <a:pt x="26866" y="941"/>
                    <a:pt x="28379" y="639"/>
                    <a:pt x="29899" y="639"/>
                  </a:cubicBezTo>
                  <a:cubicBezTo>
                    <a:pt x="31637" y="639"/>
                    <a:pt x="33386" y="1034"/>
                    <a:pt x="35059" y="1657"/>
                  </a:cubicBezTo>
                  <a:cubicBezTo>
                    <a:pt x="35095" y="1670"/>
                    <a:pt x="35130" y="1676"/>
                    <a:pt x="35162" y="1676"/>
                  </a:cubicBezTo>
                  <a:cubicBezTo>
                    <a:pt x="35454" y="1676"/>
                    <a:pt x="35556" y="1177"/>
                    <a:pt x="35226" y="1057"/>
                  </a:cubicBezTo>
                  <a:cubicBezTo>
                    <a:pt x="33516" y="413"/>
                    <a:pt x="31710" y="0"/>
                    <a:pt x="2990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9"/>
            <p:cNvSpPr/>
            <p:nvPr/>
          </p:nvSpPr>
          <p:spPr>
            <a:xfrm>
              <a:off x="8766187" y="2402874"/>
              <a:ext cx="78339" cy="353978"/>
            </a:xfrm>
            <a:custGeom>
              <a:avLst/>
              <a:gdLst/>
              <a:ahLst/>
              <a:cxnLst/>
              <a:rect l="l" t="t" r="r" b="b"/>
              <a:pathLst>
                <a:path w="2615" h="11816" extrusionOk="0">
                  <a:moveTo>
                    <a:pt x="440" y="0"/>
                  </a:moveTo>
                  <a:cubicBezTo>
                    <a:pt x="212" y="0"/>
                    <a:pt x="1" y="314"/>
                    <a:pt x="179" y="568"/>
                  </a:cubicBezTo>
                  <a:cubicBezTo>
                    <a:pt x="1413" y="2003"/>
                    <a:pt x="1747" y="4104"/>
                    <a:pt x="1847" y="5905"/>
                  </a:cubicBezTo>
                  <a:cubicBezTo>
                    <a:pt x="1980" y="7740"/>
                    <a:pt x="1880" y="9708"/>
                    <a:pt x="1247" y="11443"/>
                  </a:cubicBezTo>
                  <a:cubicBezTo>
                    <a:pt x="1165" y="11666"/>
                    <a:pt x="1356" y="11815"/>
                    <a:pt x="1547" y="11815"/>
                  </a:cubicBezTo>
                  <a:cubicBezTo>
                    <a:pt x="1671" y="11815"/>
                    <a:pt x="1795" y="11753"/>
                    <a:pt x="1847" y="11610"/>
                  </a:cubicBezTo>
                  <a:cubicBezTo>
                    <a:pt x="2514" y="9742"/>
                    <a:pt x="2614" y="7607"/>
                    <a:pt x="2481" y="5639"/>
                  </a:cubicBezTo>
                  <a:cubicBezTo>
                    <a:pt x="2314" y="3704"/>
                    <a:pt x="1914" y="1636"/>
                    <a:pt x="646" y="101"/>
                  </a:cubicBezTo>
                  <a:cubicBezTo>
                    <a:pt x="583" y="30"/>
                    <a:pt x="511" y="0"/>
                    <a:pt x="44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9"/>
            <p:cNvSpPr/>
            <p:nvPr/>
          </p:nvSpPr>
          <p:spPr>
            <a:xfrm>
              <a:off x="8266921" y="2538182"/>
              <a:ext cx="406493" cy="75103"/>
            </a:xfrm>
            <a:custGeom>
              <a:avLst/>
              <a:gdLst/>
              <a:ahLst/>
              <a:cxnLst/>
              <a:rect l="l" t="t" r="r" b="b"/>
              <a:pathLst>
                <a:path w="13569" h="2507" extrusionOk="0">
                  <a:moveTo>
                    <a:pt x="8155" y="1"/>
                  </a:moveTo>
                  <a:cubicBezTo>
                    <a:pt x="7596" y="1"/>
                    <a:pt x="7043" y="22"/>
                    <a:pt x="6505" y="54"/>
                  </a:cubicBezTo>
                  <a:cubicBezTo>
                    <a:pt x="4404" y="188"/>
                    <a:pt x="1869" y="521"/>
                    <a:pt x="234" y="1989"/>
                  </a:cubicBezTo>
                  <a:cubicBezTo>
                    <a:pt x="0" y="2197"/>
                    <a:pt x="232" y="2506"/>
                    <a:pt x="488" y="2506"/>
                  </a:cubicBezTo>
                  <a:cubicBezTo>
                    <a:pt x="561" y="2506"/>
                    <a:pt x="635" y="2481"/>
                    <a:pt x="701" y="2422"/>
                  </a:cubicBezTo>
                  <a:cubicBezTo>
                    <a:pt x="2236" y="1021"/>
                    <a:pt x="4804" y="755"/>
                    <a:pt x="6772" y="655"/>
                  </a:cubicBezTo>
                  <a:cubicBezTo>
                    <a:pt x="7141" y="643"/>
                    <a:pt x="7518" y="635"/>
                    <a:pt x="7898" y="635"/>
                  </a:cubicBezTo>
                  <a:cubicBezTo>
                    <a:pt x="9650" y="635"/>
                    <a:pt x="11487" y="797"/>
                    <a:pt x="13077" y="1455"/>
                  </a:cubicBezTo>
                  <a:cubicBezTo>
                    <a:pt x="13119" y="1474"/>
                    <a:pt x="13158" y="1483"/>
                    <a:pt x="13195" y="1483"/>
                  </a:cubicBezTo>
                  <a:cubicBezTo>
                    <a:pt x="13475" y="1483"/>
                    <a:pt x="13568" y="973"/>
                    <a:pt x="13244" y="855"/>
                  </a:cubicBezTo>
                  <a:cubicBezTo>
                    <a:pt x="11680" y="199"/>
                    <a:pt x="9888" y="1"/>
                    <a:pt x="815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9"/>
            <p:cNvSpPr/>
            <p:nvPr/>
          </p:nvSpPr>
          <p:spPr>
            <a:xfrm>
              <a:off x="8430657" y="2788610"/>
              <a:ext cx="64139" cy="225220"/>
            </a:xfrm>
            <a:custGeom>
              <a:avLst/>
              <a:gdLst/>
              <a:ahLst/>
              <a:cxnLst/>
              <a:rect l="l" t="t" r="r" b="b"/>
              <a:pathLst>
                <a:path w="2141" h="7518" extrusionOk="0">
                  <a:moveTo>
                    <a:pt x="1823" y="0"/>
                  </a:moveTo>
                  <a:cubicBezTo>
                    <a:pt x="1665" y="0"/>
                    <a:pt x="1506" y="100"/>
                    <a:pt x="1506" y="300"/>
                  </a:cubicBezTo>
                  <a:cubicBezTo>
                    <a:pt x="1506" y="2602"/>
                    <a:pt x="1406" y="5070"/>
                    <a:pt x="139" y="7072"/>
                  </a:cubicBezTo>
                  <a:cubicBezTo>
                    <a:pt x="0" y="7303"/>
                    <a:pt x="213" y="7517"/>
                    <a:pt x="435" y="7517"/>
                  </a:cubicBezTo>
                  <a:cubicBezTo>
                    <a:pt x="533" y="7517"/>
                    <a:pt x="634" y="7475"/>
                    <a:pt x="706" y="7372"/>
                  </a:cubicBezTo>
                  <a:cubicBezTo>
                    <a:pt x="2007" y="5304"/>
                    <a:pt x="2140" y="2702"/>
                    <a:pt x="2140" y="300"/>
                  </a:cubicBezTo>
                  <a:cubicBezTo>
                    <a:pt x="2140" y="100"/>
                    <a:pt x="1982" y="0"/>
                    <a:pt x="182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9"/>
            <p:cNvSpPr/>
            <p:nvPr/>
          </p:nvSpPr>
          <p:spPr>
            <a:xfrm>
              <a:off x="8193980" y="2952466"/>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9"/>
            <p:cNvSpPr/>
            <p:nvPr/>
          </p:nvSpPr>
          <p:spPr>
            <a:xfrm>
              <a:off x="8171004" y="2910499"/>
              <a:ext cx="27022" cy="21030"/>
            </a:xfrm>
            <a:custGeom>
              <a:avLst/>
              <a:gdLst/>
              <a:ahLst/>
              <a:cxnLst/>
              <a:rect l="l" t="t" r="r" b="b"/>
              <a:pathLst>
                <a:path w="902"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9"/>
            <p:cNvSpPr/>
            <p:nvPr/>
          </p:nvSpPr>
          <p:spPr>
            <a:xfrm>
              <a:off x="8152013" y="294947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9"/>
            <p:cNvSpPr/>
            <p:nvPr/>
          </p:nvSpPr>
          <p:spPr>
            <a:xfrm>
              <a:off x="8311884" y="2614719"/>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9"/>
            <p:cNvSpPr/>
            <p:nvPr/>
          </p:nvSpPr>
          <p:spPr>
            <a:xfrm>
              <a:off x="8274919" y="2635717"/>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9"/>
            <p:cNvSpPr/>
            <p:nvPr/>
          </p:nvSpPr>
          <p:spPr>
            <a:xfrm>
              <a:off x="8235947" y="2567778"/>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9"/>
            <p:cNvSpPr/>
            <p:nvPr/>
          </p:nvSpPr>
          <p:spPr>
            <a:xfrm>
              <a:off x="8474781" y="300243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9"/>
            <p:cNvSpPr/>
            <p:nvPr/>
          </p:nvSpPr>
          <p:spPr>
            <a:xfrm>
              <a:off x="8447792" y="3038408"/>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9"/>
            <p:cNvSpPr/>
            <p:nvPr/>
          </p:nvSpPr>
          <p:spPr>
            <a:xfrm>
              <a:off x="8416818" y="295546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9"/>
            <p:cNvSpPr/>
            <p:nvPr/>
          </p:nvSpPr>
          <p:spPr>
            <a:xfrm>
              <a:off x="8772537" y="2661689"/>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9"/>
            <p:cNvSpPr/>
            <p:nvPr/>
          </p:nvSpPr>
          <p:spPr>
            <a:xfrm>
              <a:off x="8772537" y="2700661"/>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9"/>
            <p:cNvSpPr/>
            <p:nvPr/>
          </p:nvSpPr>
          <p:spPr>
            <a:xfrm>
              <a:off x="8854465" y="2682687"/>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1" name="Google Shape;2391;p9"/>
          <p:cNvGrpSpPr/>
          <p:nvPr/>
        </p:nvGrpSpPr>
        <p:grpSpPr>
          <a:xfrm>
            <a:off x="-212567" y="3972291"/>
            <a:ext cx="1146207" cy="1063803"/>
            <a:chOff x="-181020" y="4253777"/>
            <a:chExt cx="1117161" cy="1087511"/>
          </a:xfrm>
        </p:grpSpPr>
        <p:sp>
          <p:nvSpPr>
            <p:cNvPr id="2392" name="Google Shape;2392;p9"/>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9"/>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9"/>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9"/>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9"/>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9"/>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9"/>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9"/>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9"/>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9"/>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9"/>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9"/>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9"/>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9"/>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6" name="Google Shape;2406;p9"/>
          <p:cNvGrpSpPr/>
          <p:nvPr/>
        </p:nvGrpSpPr>
        <p:grpSpPr>
          <a:xfrm>
            <a:off x="-199238" y="3699426"/>
            <a:ext cx="906954" cy="1160207"/>
            <a:chOff x="-168050" y="4195214"/>
            <a:chExt cx="719519" cy="965231"/>
          </a:xfrm>
        </p:grpSpPr>
        <p:sp>
          <p:nvSpPr>
            <p:cNvPr id="2407" name="Google Shape;2407;p9"/>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9"/>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9"/>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9"/>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9"/>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9"/>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9"/>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9"/>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9"/>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9"/>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9"/>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9"/>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9"/>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9"/>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9"/>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9"/>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9"/>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9"/>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9"/>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9"/>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9"/>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9"/>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9"/>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9"/>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9"/>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9"/>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9"/>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9"/>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9"/>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9"/>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9"/>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9"/>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9"/>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9"/>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9"/>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9"/>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9"/>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9"/>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9"/>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9"/>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9"/>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9"/>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9"/>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9"/>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9"/>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9"/>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9"/>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4" name="Google Shape;2454;p9"/>
          <p:cNvGrpSpPr/>
          <p:nvPr/>
        </p:nvGrpSpPr>
        <p:grpSpPr>
          <a:xfrm rot="5400000">
            <a:off x="8497833" y="-690"/>
            <a:ext cx="775583" cy="776946"/>
            <a:chOff x="7973149" y="-201092"/>
            <a:chExt cx="1116750" cy="1145263"/>
          </a:xfrm>
        </p:grpSpPr>
        <p:sp>
          <p:nvSpPr>
            <p:cNvPr id="2455" name="Google Shape;2455;p9"/>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9"/>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9"/>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9"/>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9"/>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9"/>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9"/>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9"/>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9"/>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9"/>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9"/>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9"/>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9"/>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9"/>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9"/>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9"/>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9"/>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9"/>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9"/>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9"/>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9"/>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9"/>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9"/>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9"/>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9"/>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9"/>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9"/>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9"/>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9"/>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9"/>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9"/>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9"/>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9"/>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9"/>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9"/>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9"/>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9"/>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9"/>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9"/>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9"/>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9"/>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9"/>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9"/>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9"/>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9"/>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9"/>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9"/>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9"/>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9"/>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9"/>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9"/>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9"/>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9"/>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9"/>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9"/>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9"/>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9"/>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9"/>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9"/>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9"/>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9"/>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6" name="Google Shape;2516;p9"/>
          <p:cNvGrpSpPr/>
          <p:nvPr/>
        </p:nvGrpSpPr>
        <p:grpSpPr>
          <a:xfrm rot="5400000">
            <a:off x="295700" y="4213030"/>
            <a:ext cx="428468" cy="1217307"/>
            <a:chOff x="7607455" y="4238363"/>
            <a:chExt cx="438017" cy="1186459"/>
          </a:xfrm>
        </p:grpSpPr>
        <p:sp>
          <p:nvSpPr>
            <p:cNvPr id="2517" name="Google Shape;2517;p9"/>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9"/>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9"/>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9"/>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9"/>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9"/>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9"/>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9"/>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9"/>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9"/>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9"/>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9"/>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9"/>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9"/>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9"/>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9"/>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9"/>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9"/>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9"/>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9"/>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9"/>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9"/>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9"/>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9"/>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9"/>
          <p:cNvGrpSpPr/>
          <p:nvPr/>
        </p:nvGrpSpPr>
        <p:grpSpPr>
          <a:xfrm>
            <a:off x="8616189" y="4684966"/>
            <a:ext cx="561571" cy="543421"/>
            <a:chOff x="8202967" y="4478366"/>
            <a:chExt cx="900965" cy="871845"/>
          </a:xfrm>
        </p:grpSpPr>
        <p:sp>
          <p:nvSpPr>
            <p:cNvPr id="2542" name="Google Shape;2542;p9"/>
            <p:cNvSpPr/>
            <p:nvPr/>
          </p:nvSpPr>
          <p:spPr>
            <a:xfrm>
              <a:off x="8202967" y="4478366"/>
              <a:ext cx="890427" cy="838361"/>
            </a:xfrm>
            <a:custGeom>
              <a:avLst/>
              <a:gdLst/>
              <a:ahLst/>
              <a:cxnLst/>
              <a:rect l="l" t="t" r="r" b="b"/>
              <a:pathLst>
                <a:path w="29723" h="27985" extrusionOk="0">
                  <a:moveTo>
                    <a:pt x="12965" y="1"/>
                  </a:moveTo>
                  <a:cubicBezTo>
                    <a:pt x="12807" y="1"/>
                    <a:pt x="12645" y="31"/>
                    <a:pt x="12476" y="98"/>
                  </a:cubicBezTo>
                  <a:cubicBezTo>
                    <a:pt x="11342" y="599"/>
                    <a:pt x="10942" y="2533"/>
                    <a:pt x="9574" y="3868"/>
                  </a:cubicBezTo>
                  <a:cubicBezTo>
                    <a:pt x="8146" y="3712"/>
                    <a:pt x="4836" y="2342"/>
                    <a:pt x="2984" y="2342"/>
                  </a:cubicBezTo>
                  <a:cubicBezTo>
                    <a:pt x="2458" y="2342"/>
                    <a:pt x="2050" y="2453"/>
                    <a:pt x="1836" y="2733"/>
                  </a:cubicBezTo>
                  <a:cubicBezTo>
                    <a:pt x="868" y="3968"/>
                    <a:pt x="3570" y="9305"/>
                    <a:pt x="3970" y="10472"/>
                  </a:cubicBezTo>
                  <a:cubicBezTo>
                    <a:pt x="2536" y="11139"/>
                    <a:pt x="1" y="11740"/>
                    <a:pt x="1068" y="13675"/>
                  </a:cubicBezTo>
                  <a:cubicBezTo>
                    <a:pt x="1735" y="15009"/>
                    <a:pt x="3603" y="15776"/>
                    <a:pt x="4571" y="17044"/>
                  </a:cubicBezTo>
                  <a:cubicBezTo>
                    <a:pt x="3303" y="17811"/>
                    <a:pt x="301" y="18211"/>
                    <a:pt x="1068" y="20046"/>
                  </a:cubicBezTo>
                  <a:cubicBezTo>
                    <a:pt x="1635" y="21514"/>
                    <a:pt x="4471" y="22281"/>
                    <a:pt x="5705" y="22848"/>
                  </a:cubicBezTo>
                  <a:cubicBezTo>
                    <a:pt x="4638" y="23815"/>
                    <a:pt x="3003" y="24316"/>
                    <a:pt x="4537" y="25650"/>
                  </a:cubicBezTo>
                  <a:cubicBezTo>
                    <a:pt x="5505" y="26617"/>
                    <a:pt x="7440" y="26917"/>
                    <a:pt x="8707" y="27118"/>
                  </a:cubicBezTo>
                  <a:cubicBezTo>
                    <a:pt x="12310" y="27685"/>
                    <a:pt x="25452" y="27985"/>
                    <a:pt x="29122" y="27985"/>
                  </a:cubicBezTo>
                  <a:cubicBezTo>
                    <a:pt x="29355" y="24349"/>
                    <a:pt x="29689" y="19479"/>
                    <a:pt x="29589" y="17544"/>
                  </a:cubicBezTo>
                  <a:cubicBezTo>
                    <a:pt x="29489" y="14542"/>
                    <a:pt x="29722" y="12974"/>
                    <a:pt x="29322" y="10072"/>
                  </a:cubicBezTo>
                  <a:cubicBezTo>
                    <a:pt x="29108" y="8281"/>
                    <a:pt x="29001" y="4947"/>
                    <a:pt x="27371" y="4947"/>
                  </a:cubicBezTo>
                  <a:cubicBezTo>
                    <a:pt x="26966" y="4947"/>
                    <a:pt x="26469" y="5152"/>
                    <a:pt x="25853" y="5635"/>
                  </a:cubicBezTo>
                  <a:cubicBezTo>
                    <a:pt x="25274" y="6104"/>
                    <a:pt x="24650" y="7119"/>
                    <a:pt x="24017" y="7119"/>
                  </a:cubicBezTo>
                  <a:cubicBezTo>
                    <a:pt x="23884" y="7119"/>
                    <a:pt x="23751" y="7074"/>
                    <a:pt x="23618" y="6970"/>
                  </a:cubicBezTo>
                  <a:cubicBezTo>
                    <a:pt x="23151" y="6603"/>
                    <a:pt x="23051" y="4768"/>
                    <a:pt x="22951" y="4268"/>
                  </a:cubicBezTo>
                  <a:cubicBezTo>
                    <a:pt x="22661" y="3047"/>
                    <a:pt x="22372" y="588"/>
                    <a:pt x="20890" y="588"/>
                  </a:cubicBezTo>
                  <a:cubicBezTo>
                    <a:pt x="20834" y="588"/>
                    <a:pt x="20776" y="591"/>
                    <a:pt x="20716" y="599"/>
                  </a:cubicBezTo>
                  <a:cubicBezTo>
                    <a:pt x="19248" y="799"/>
                    <a:pt x="17914" y="3701"/>
                    <a:pt x="16646" y="4468"/>
                  </a:cubicBezTo>
                  <a:cubicBezTo>
                    <a:pt x="15672" y="3402"/>
                    <a:pt x="14614" y="1"/>
                    <a:pt x="12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9"/>
            <p:cNvSpPr/>
            <p:nvPr/>
          </p:nvSpPr>
          <p:spPr>
            <a:xfrm>
              <a:off x="8299123" y="4596001"/>
              <a:ext cx="804808" cy="754210"/>
            </a:xfrm>
            <a:custGeom>
              <a:avLst/>
              <a:gdLst/>
              <a:ahLst/>
              <a:cxnLst/>
              <a:rect l="l" t="t" r="r" b="b"/>
              <a:pathLst>
                <a:path w="26865" h="25176" extrusionOk="0">
                  <a:moveTo>
                    <a:pt x="577" y="1"/>
                  </a:moveTo>
                  <a:cubicBezTo>
                    <a:pt x="238" y="1"/>
                    <a:pt x="0" y="531"/>
                    <a:pt x="360" y="808"/>
                  </a:cubicBezTo>
                  <a:cubicBezTo>
                    <a:pt x="2295" y="2209"/>
                    <a:pt x="3963" y="3943"/>
                    <a:pt x="5731" y="5545"/>
                  </a:cubicBezTo>
                  <a:cubicBezTo>
                    <a:pt x="7499" y="7146"/>
                    <a:pt x="9166" y="8847"/>
                    <a:pt x="10868" y="10548"/>
                  </a:cubicBezTo>
                  <a:cubicBezTo>
                    <a:pt x="12502" y="12216"/>
                    <a:pt x="14170" y="13917"/>
                    <a:pt x="15938" y="15485"/>
                  </a:cubicBezTo>
                  <a:cubicBezTo>
                    <a:pt x="17539" y="16919"/>
                    <a:pt x="19174" y="18320"/>
                    <a:pt x="20808" y="19721"/>
                  </a:cubicBezTo>
                  <a:cubicBezTo>
                    <a:pt x="22676" y="21356"/>
                    <a:pt x="24477" y="23057"/>
                    <a:pt x="26012" y="25025"/>
                  </a:cubicBezTo>
                  <a:cubicBezTo>
                    <a:pt x="26093" y="25131"/>
                    <a:pt x="26191" y="25175"/>
                    <a:pt x="26287" y="25175"/>
                  </a:cubicBezTo>
                  <a:cubicBezTo>
                    <a:pt x="26583" y="25175"/>
                    <a:pt x="26864" y="24752"/>
                    <a:pt x="26612" y="24425"/>
                  </a:cubicBezTo>
                  <a:cubicBezTo>
                    <a:pt x="23910" y="20956"/>
                    <a:pt x="20341" y="18320"/>
                    <a:pt x="17072" y="15385"/>
                  </a:cubicBezTo>
                  <a:cubicBezTo>
                    <a:pt x="13503" y="12183"/>
                    <a:pt x="10301" y="8613"/>
                    <a:pt x="6765" y="5344"/>
                  </a:cubicBezTo>
                  <a:cubicBezTo>
                    <a:pt x="4797" y="3543"/>
                    <a:pt x="2929" y="1642"/>
                    <a:pt x="794" y="74"/>
                  </a:cubicBezTo>
                  <a:cubicBezTo>
                    <a:pt x="720" y="23"/>
                    <a:pt x="647" y="1"/>
                    <a:pt x="57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9"/>
            <p:cNvSpPr/>
            <p:nvPr/>
          </p:nvSpPr>
          <p:spPr>
            <a:xfrm>
              <a:off x="8354870" y="4614184"/>
              <a:ext cx="199876" cy="225220"/>
            </a:xfrm>
            <a:custGeom>
              <a:avLst/>
              <a:gdLst/>
              <a:ahLst/>
              <a:cxnLst/>
              <a:rect l="l" t="t" r="r" b="b"/>
              <a:pathLst>
                <a:path w="6672" h="7518" extrusionOk="0">
                  <a:moveTo>
                    <a:pt x="6155" y="1"/>
                  </a:moveTo>
                  <a:cubicBezTo>
                    <a:pt x="5946" y="1"/>
                    <a:pt x="5738" y="134"/>
                    <a:pt x="5738" y="401"/>
                  </a:cubicBezTo>
                  <a:cubicBezTo>
                    <a:pt x="5738" y="2254"/>
                    <a:pt x="5826" y="4106"/>
                    <a:pt x="5753" y="5959"/>
                  </a:cubicBezTo>
                  <a:lnTo>
                    <a:pt x="5753" y="5959"/>
                  </a:lnTo>
                  <a:cubicBezTo>
                    <a:pt x="4194" y="6263"/>
                    <a:pt x="2610" y="6684"/>
                    <a:pt x="1001" y="6684"/>
                  </a:cubicBezTo>
                  <a:cubicBezTo>
                    <a:pt x="846" y="6684"/>
                    <a:pt x="690" y="6681"/>
                    <a:pt x="534" y="6672"/>
                  </a:cubicBezTo>
                  <a:cubicBezTo>
                    <a:pt x="523" y="6671"/>
                    <a:pt x="513" y="6671"/>
                    <a:pt x="503" y="6671"/>
                  </a:cubicBezTo>
                  <a:cubicBezTo>
                    <a:pt x="0" y="6671"/>
                    <a:pt x="11" y="7473"/>
                    <a:pt x="534" y="7506"/>
                  </a:cubicBezTo>
                  <a:cubicBezTo>
                    <a:pt x="687" y="7514"/>
                    <a:pt x="840" y="7518"/>
                    <a:pt x="993" y="7518"/>
                  </a:cubicBezTo>
                  <a:cubicBezTo>
                    <a:pt x="2770" y="7518"/>
                    <a:pt x="4521" y="7013"/>
                    <a:pt x="6271" y="6706"/>
                  </a:cubicBezTo>
                  <a:cubicBezTo>
                    <a:pt x="6438" y="6706"/>
                    <a:pt x="6572" y="6472"/>
                    <a:pt x="6572" y="6305"/>
                  </a:cubicBezTo>
                  <a:cubicBezTo>
                    <a:pt x="6672" y="4337"/>
                    <a:pt x="6572" y="2369"/>
                    <a:pt x="6572" y="401"/>
                  </a:cubicBezTo>
                  <a:cubicBezTo>
                    <a:pt x="6572" y="134"/>
                    <a:pt x="6363" y="1"/>
                    <a:pt x="6155"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9"/>
            <p:cNvSpPr/>
            <p:nvPr/>
          </p:nvSpPr>
          <p:spPr>
            <a:xfrm>
              <a:off x="8471396" y="4733107"/>
              <a:ext cx="219259" cy="244962"/>
            </a:xfrm>
            <a:custGeom>
              <a:avLst/>
              <a:gdLst/>
              <a:ahLst/>
              <a:cxnLst/>
              <a:rect l="l" t="t" r="r" b="b"/>
              <a:pathLst>
                <a:path w="7319" h="8177" extrusionOk="0">
                  <a:moveTo>
                    <a:pt x="6835" y="0"/>
                  </a:moveTo>
                  <a:cubicBezTo>
                    <a:pt x="6626" y="0"/>
                    <a:pt x="6418" y="134"/>
                    <a:pt x="6418" y="401"/>
                  </a:cubicBezTo>
                  <a:cubicBezTo>
                    <a:pt x="6418" y="2507"/>
                    <a:pt x="6477" y="4614"/>
                    <a:pt x="6428" y="6692"/>
                  </a:cubicBezTo>
                  <a:lnTo>
                    <a:pt x="6428" y="6692"/>
                  </a:lnTo>
                  <a:cubicBezTo>
                    <a:pt x="4456" y="6809"/>
                    <a:pt x="2485" y="7091"/>
                    <a:pt x="513" y="7372"/>
                  </a:cubicBezTo>
                  <a:cubicBezTo>
                    <a:pt x="1" y="7436"/>
                    <a:pt x="196" y="8177"/>
                    <a:pt x="684" y="8177"/>
                  </a:cubicBezTo>
                  <a:cubicBezTo>
                    <a:pt x="705" y="8177"/>
                    <a:pt x="726" y="8175"/>
                    <a:pt x="747" y="8173"/>
                  </a:cubicBezTo>
                  <a:cubicBezTo>
                    <a:pt x="2748" y="7873"/>
                    <a:pt x="4783" y="7606"/>
                    <a:pt x="6818" y="7506"/>
                  </a:cubicBezTo>
                  <a:cubicBezTo>
                    <a:pt x="7051" y="7506"/>
                    <a:pt x="7218" y="7339"/>
                    <a:pt x="7251" y="7105"/>
                  </a:cubicBezTo>
                  <a:cubicBezTo>
                    <a:pt x="7318" y="4870"/>
                    <a:pt x="7251" y="2635"/>
                    <a:pt x="7251" y="401"/>
                  </a:cubicBezTo>
                  <a:cubicBezTo>
                    <a:pt x="7251" y="134"/>
                    <a:pt x="7043" y="0"/>
                    <a:pt x="683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9"/>
            <p:cNvSpPr/>
            <p:nvPr/>
          </p:nvSpPr>
          <p:spPr>
            <a:xfrm>
              <a:off x="8557698" y="4783072"/>
              <a:ext cx="304818" cy="334775"/>
            </a:xfrm>
            <a:custGeom>
              <a:avLst/>
              <a:gdLst/>
              <a:ahLst/>
              <a:cxnLst/>
              <a:rect l="l" t="t" r="r" b="b"/>
              <a:pathLst>
                <a:path w="10175" h="11175" extrusionOk="0">
                  <a:moveTo>
                    <a:pt x="9758" y="0"/>
                  </a:moveTo>
                  <a:cubicBezTo>
                    <a:pt x="9549" y="0"/>
                    <a:pt x="9341" y="134"/>
                    <a:pt x="9341" y="400"/>
                  </a:cubicBezTo>
                  <a:cubicBezTo>
                    <a:pt x="9309" y="3611"/>
                    <a:pt x="9153" y="6853"/>
                    <a:pt x="8874" y="10066"/>
                  </a:cubicBezTo>
                  <a:lnTo>
                    <a:pt x="8874" y="10066"/>
                  </a:lnTo>
                  <a:cubicBezTo>
                    <a:pt x="6122" y="10249"/>
                    <a:pt x="3313" y="10341"/>
                    <a:pt x="534" y="10341"/>
                  </a:cubicBezTo>
                  <a:cubicBezTo>
                    <a:pt x="1" y="10341"/>
                    <a:pt x="1" y="11175"/>
                    <a:pt x="534" y="11175"/>
                  </a:cubicBezTo>
                  <a:cubicBezTo>
                    <a:pt x="3470" y="11175"/>
                    <a:pt x="6372" y="11075"/>
                    <a:pt x="9241" y="10875"/>
                  </a:cubicBezTo>
                  <a:cubicBezTo>
                    <a:pt x="9507" y="10841"/>
                    <a:pt x="9641" y="10708"/>
                    <a:pt x="9674" y="10441"/>
                  </a:cubicBezTo>
                  <a:cubicBezTo>
                    <a:pt x="9974" y="7105"/>
                    <a:pt x="10141" y="3736"/>
                    <a:pt x="10175" y="400"/>
                  </a:cubicBezTo>
                  <a:cubicBezTo>
                    <a:pt x="10175" y="134"/>
                    <a:pt x="9966" y="0"/>
                    <a:pt x="975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9"/>
            <p:cNvSpPr/>
            <p:nvPr/>
          </p:nvSpPr>
          <p:spPr>
            <a:xfrm>
              <a:off x="8711578" y="4898970"/>
              <a:ext cx="283847" cy="332708"/>
            </a:xfrm>
            <a:custGeom>
              <a:avLst/>
              <a:gdLst/>
              <a:ahLst/>
              <a:cxnLst/>
              <a:rect l="l" t="t" r="r" b="b"/>
              <a:pathLst>
                <a:path w="9475" h="11106" extrusionOk="0">
                  <a:moveTo>
                    <a:pt x="9057" y="1"/>
                  </a:moveTo>
                  <a:cubicBezTo>
                    <a:pt x="8849" y="1"/>
                    <a:pt x="8640" y="134"/>
                    <a:pt x="8640" y="401"/>
                  </a:cubicBezTo>
                  <a:cubicBezTo>
                    <a:pt x="8640" y="3589"/>
                    <a:pt x="8485" y="6809"/>
                    <a:pt x="8204" y="10030"/>
                  </a:cubicBezTo>
                  <a:lnTo>
                    <a:pt x="8204" y="10030"/>
                  </a:lnTo>
                  <a:cubicBezTo>
                    <a:pt x="7212" y="10220"/>
                    <a:pt x="6207" y="10278"/>
                    <a:pt x="5197" y="10278"/>
                  </a:cubicBezTo>
                  <a:cubicBezTo>
                    <a:pt x="3642" y="10278"/>
                    <a:pt x="2077" y="10141"/>
                    <a:pt x="534" y="10141"/>
                  </a:cubicBezTo>
                  <a:cubicBezTo>
                    <a:pt x="1" y="10141"/>
                    <a:pt x="1" y="10975"/>
                    <a:pt x="534" y="10975"/>
                  </a:cubicBezTo>
                  <a:cubicBezTo>
                    <a:pt x="2078" y="10975"/>
                    <a:pt x="3644" y="11106"/>
                    <a:pt x="5201" y="11106"/>
                  </a:cubicBezTo>
                  <a:cubicBezTo>
                    <a:pt x="6368" y="11106"/>
                    <a:pt x="7530" y="11032"/>
                    <a:pt x="8674" y="10775"/>
                  </a:cubicBezTo>
                  <a:cubicBezTo>
                    <a:pt x="8874" y="10708"/>
                    <a:pt x="8974" y="10541"/>
                    <a:pt x="8974" y="10375"/>
                  </a:cubicBezTo>
                  <a:cubicBezTo>
                    <a:pt x="9274" y="7039"/>
                    <a:pt x="9474" y="3737"/>
                    <a:pt x="9474" y="401"/>
                  </a:cubicBezTo>
                  <a:cubicBezTo>
                    <a:pt x="9474" y="134"/>
                    <a:pt x="9266" y="1"/>
                    <a:pt x="905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9"/>
            <p:cNvSpPr/>
            <p:nvPr/>
          </p:nvSpPr>
          <p:spPr>
            <a:xfrm>
              <a:off x="8446803" y="509383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9"/>
            <p:cNvSpPr/>
            <p:nvPr/>
          </p:nvSpPr>
          <p:spPr>
            <a:xfrm>
              <a:off x="8435809" y="5038862"/>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9"/>
            <p:cNvSpPr/>
            <p:nvPr/>
          </p:nvSpPr>
          <p:spPr>
            <a:xfrm>
              <a:off x="8394831" y="5079841"/>
              <a:ext cx="28010" cy="21000"/>
            </a:xfrm>
            <a:custGeom>
              <a:avLst/>
              <a:gdLst/>
              <a:ahLst/>
              <a:cxnLst/>
              <a:rect l="l" t="t" r="r" b="b"/>
              <a:pathLst>
                <a:path w="935" h="701" extrusionOk="0">
                  <a:moveTo>
                    <a:pt x="467" y="0"/>
                  </a:moveTo>
                  <a:cubicBezTo>
                    <a:pt x="0" y="0"/>
                    <a:pt x="0" y="701"/>
                    <a:pt x="467" y="701"/>
                  </a:cubicBezTo>
                  <a:cubicBezTo>
                    <a:pt x="934" y="701"/>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9"/>
            <p:cNvSpPr/>
            <p:nvPr/>
          </p:nvSpPr>
          <p:spPr>
            <a:xfrm>
              <a:off x="8818489" y="464716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9"/>
            <p:cNvSpPr/>
            <p:nvPr/>
          </p:nvSpPr>
          <p:spPr>
            <a:xfrm>
              <a:off x="8792517" y="470812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9"/>
            <p:cNvSpPr/>
            <p:nvPr/>
          </p:nvSpPr>
          <p:spPr>
            <a:xfrm>
              <a:off x="8760555" y="4656151"/>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9"/>
            <p:cNvSpPr/>
            <p:nvPr/>
          </p:nvSpPr>
          <p:spPr>
            <a:xfrm>
              <a:off x="8913417" y="4954927"/>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9"/>
            <p:cNvSpPr/>
            <p:nvPr/>
          </p:nvSpPr>
          <p:spPr>
            <a:xfrm>
              <a:off x="8908445" y="501289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9"/>
            <p:cNvSpPr/>
            <p:nvPr/>
          </p:nvSpPr>
          <p:spPr>
            <a:xfrm>
              <a:off x="8475770" y="4873987"/>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9"/>
            <p:cNvSpPr/>
            <p:nvPr/>
          </p:nvSpPr>
          <p:spPr>
            <a:xfrm>
              <a:off x="8443778" y="489097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9"/>
            <p:cNvSpPr/>
            <p:nvPr/>
          </p:nvSpPr>
          <p:spPr>
            <a:xfrm>
              <a:off x="8687614" y="5154759"/>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9"/>
            <p:cNvSpPr/>
            <p:nvPr/>
          </p:nvSpPr>
          <p:spPr>
            <a:xfrm>
              <a:off x="8327880" y="469413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9"/>
            <p:cNvSpPr/>
            <p:nvPr/>
          </p:nvSpPr>
          <p:spPr>
            <a:xfrm>
              <a:off x="8411815" y="4636171"/>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311"/>
        <p:cNvGrpSpPr/>
        <p:nvPr/>
      </p:nvGrpSpPr>
      <p:grpSpPr>
        <a:xfrm>
          <a:off x="0" y="0"/>
          <a:ext cx="0" cy="0"/>
          <a:chOff x="0" y="0"/>
          <a:chExt cx="0" cy="0"/>
        </a:xfrm>
      </p:grpSpPr>
      <p:sp>
        <p:nvSpPr>
          <p:cNvPr id="3312" name="Google Shape;3312;p13"/>
          <p:cNvSpPr txBox="1">
            <a:spLocks noGrp="1"/>
          </p:cNvSpPr>
          <p:nvPr>
            <p:ph type="title" hasCustomPrompt="1"/>
          </p:nvPr>
        </p:nvSpPr>
        <p:spPr>
          <a:xfrm>
            <a:off x="3365498" y="1989337"/>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13" name="Google Shape;3313;p13"/>
          <p:cNvSpPr txBox="1">
            <a:spLocks noGrp="1"/>
          </p:cNvSpPr>
          <p:nvPr>
            <p:ph type="subTitle" idx="1"/>
          </p:nvPr>
        </p:nvSpPr>
        <p:spPr>
          <a:xfrm>
            <a:off x="1424294" y="1567550"/>
            <a:ext cx="19980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314" name="Google Shape;3314;p13"/>
          <p:cNvSpPr txBox="1">
            <a:spLocks noGrp="1"/>
          </p:cNvSpPr>
          <p:nvPr>
            <p:ph type="subTitle" idx="2"/>
          </p:nvPr>
        </p:nvSpPr>
        <p:spPr>
          <a:xfrm>
            <a:off x="1414416" y="1953142"/>
            <a:ext cx="1662000" cy="7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Nunito"/>
                <a:ea typeface="Nunito"/>
                <a:cs typeface="Nunito"/>
                <a:sym typeface="Nunito"/>
              </a:defRPr>
            </a:lvl1pPr>
            <a:lvl2pPr lvl="1" rtl="0">
              <a:lnSpc>
                <a:spcPct val="100000"/>
              </a:lnSpc>
              <a:spcBef>
                <a:spcPts val="0"/>
              </a:spcBef>
              <a:spcAft>
                <a:spcPts val="0"/>
              </a:spcAft>
              <a:buNone/>
              <a:defRPr sz="1400">
                <a:latin typeface="Nunito"/>
                <a:ea typeface="Nunito"/>
                <a:cs typeface="Nunito"/>
                <a:sym typeface="Nunito"/>
              </a:defRPr>
            </a:lvl2pPr>
            <a:lvl3pPr lvl="2" rtl="0">
              <a:lnSpc>
                <a:spcPct val="100000"/>
              </a:lnSpc>
              <a:spcBef>
                <a:spcPts val="0"/>
              </a:spcBef>
              <a:spcAft>
                <a:spcPts val="0"/>
              </a:spcAft>
              <a:buNone/>
              <a:defRPr sz="1400">
                <a:latin typeface="Nunito"/>
                <a:ea typeface="Nunito"/>
                <a:cs typeface="Nunito"/>
                <a:sym typeface="Nunito"/>
              </a:defRPr>
            </a:lvl3pPr>
            <a:lvl4pPr lvl="3" rtl="0">
              <a:lnSpc>
                <a:spcPct val="100000"/>
              </a:lnSpc>
              <a:spcBef>
                <a:spcPts val="0"/>
              </a:spcBef>
              <a:spcAft>
                <a:spcPts val="0"/>
              </a:spcAft>
              <a:buNone/>
              <a:defRPr sz="1400">
                <a:latin typeface="Nunito"/>
                <a:ea typeface="Nunito"/>
                <a:cs typeface="Nunito"/>
                <a:sym typeface="Nunito"/>
              </a:defRPr>
            </a:lvl4pPr>
            <a:lvl5pPr lvl="4" rtl="0">
              <a:lnSpc>
                <a:spcPct val="100000"/>
              </a:lnSpc>
              <a:spcBef>
                <a:spcPts val="0"/>
              </a:spcBef>
              <a:spcAft>
                <a:spcPts val="0"/>
              </a:spcAft>
              <a:buNone/>
              <a:defRPr sz="1400">
                <a:latin typeface="Nunito"/>
                <a:ea typeface="Nunito"/>
                <a:cs typeface="Nunito"/>
                <a:sym typeface="Nunito"/>
              </a:defRPr>
            </a:lvl5pPr>
            <a:lvl6pPr lvl="5" rtl="0">
              <a:lnSpc>
                <a:spcPct val="100000"/>
              </a:lnSpc>
              <a:spcBef>
                <a:spcPts val="0"/>
              </a:spcBef>
              <a:spcAft>
                <a:spcPts val="0"/>
              </a:spcAft>
              <a:buNone/>
              <a:defRPr sz="1400">
                <a:latin typeface="Nunito"/>
                <a:ea typeface="Nunito"/>
                <a:cs typeface="Nunito"/>
                <a:sym typeface="Nunito"/>
              </a:defRPr>
            </a:lvl6pPr>
            <a:lvl7pPr lvl="6" rtl="0">
              <a:lnSpc>
                <a:spcPct val="100000"/>
              </a:lnSpc>
              <a:spcBef>
                <a:spcPts val="0"/>
              </a:spcBef>
              <a:spcAft>
                <a:spcPts val="0"/>
              </a:spcAft>
              <a:buNone/>
              <a:defRPr sz="1400">
                <a:latin typeface="Nunito"/>
                <a:ea typeface="Nunito"/>
                <a:cs typeface="Nunito"/>
                <a:sym typeface="Nunito"/>
              </a:defRPr>
            </a:lvl7pPr>
            <a:lvl8pPr lvl="7" rtl="0">
              <a:lnSpc>
                <a:spcPct val="100000"/>
              </a:lnSpc>
              <a:spcBef>
                <a:spcPts val="0"/>
              </a:spcBef>
              <a:spcAft>
                <a:spcPts val="0"/>
              </a:spcAft>
              <a:buNone/>
              <a:defRPr sz="1400">
                <a:latin typeface="Nunito"/>
                <a:ea typeface="Nunito"/>
                <a:cs typeface="Nunito"/>
                <a:sym typeface="Nunito"/>
              </a:defRPr>
            </a:lvl8pPr>
            <a:lvl9pPr lvl="8" rtl="0">
              <a:lnSpc>
                <a:spcPct val="100000"/>
              </a:lnSpc>
              <a:spcBef>
                <a:spcPts val="0"/>
              </a:spcBef>
              <a:spcAft>
                <a:spcPts val="0"/>
              </a:spcAft>
              <a:buNone/>
              <a:defRPr sz="1400">
                <a:latin typeface="Nunito"/>
                <a:ea typeface="Nunito"/>
                <a:cs typeface="Nunito"/>
                <a:sym typeface="Nunito"/>
              </a:defRPr>
            </a:lvl9pPr>
          </a:lstStyle>
          <a:p>
            <a:endParaRPr/>
          </a:p>
        </p:txBody>
      </p:sp>
      <p:sp>
        <p:nvSpPr>
          <p:cNvPr id="3315" name="Google Shape;3315;p13"/>
          <p:cNvSpPr txBox="1">
            <a:spLocks noGrp="1"/>
          </p:cNvSpPr>
          <p:nvPr>
            <p:ph type="title" idx="3" hasCustomPrompt="1"/>
          </p:nvPr>
        </p:nvSpPr>
        <p:spPr>
          <a:xfrm>
            <a:off x="651856" y="1989337"/>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16" name="Google Shape;3316;p13"/>
          <p:cNvSpPr txBox="1">
            <a:spLocks noGrp="1"/>
          </p:cNvSpPr>
          <p:nvPr>
            <p:ph type="subTitle" idx="4"/>
          </p:nvPr>
        </p:nvSpPr>
        <p:spPr>
          <a:xfrm>
            <a:off x="4155034" y="1567550"/>
            <a:ext cx="19854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317" name="Google Shape;3317;p13"/>
          <p:cNvSpPr txBox="1">
            <a:spLocks noGrp="1"/>
          </p:cNvSpPr>
          <p:nvPr>
            <p:ph type="subTitle" idx="5"/>
          </p:nvPr>
        </p:nvSpPr>
        <p:spPr>
          <a:xfrm>
            <a:off x="4145160" y="1950863"/>
            <a:ext cx="1662000" cy="7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Nunito"/>
                <a:ea typeface="Nunito"/>
                <a:cs typeface="Nunito"/>
                <a:sym typeface="Nunito"/>
              </a:defRPr>
            </a:lvl1pPr>
            <a:lvl2pPr lvl="1" rtl="0">
              <a:lnSpc>
                <a:spcPct val="100000"/>
              </a:lnSpc>
              <a:spcBef>
                <a:spcPts val="0"/>
              </a:spcBef>
              <a:spcAft>
                <a:spcPts val="0"/>
              </a:spcAft>
              <a:buNone/>
              <a:defRPr sz="1400">
                <a:latin typeface="Nunito"/>
                <a:ea typeface="Nunito"/>
                <a:cs typeface="Nunito"/>
                <a:sym typeface="Nunito"/>
              </a:defRPr>
            </a:lvl2pPr>
            <a:lvl3pPr lvl="2" rtl="0">
              <a:lnSpc>
                <a:spcPct val="100000"/>
              </a:lnSpc>
              <a:spcBef>
                <a:spcPts val="0"/>
              </a:spcBef>
              <a:spcAft>
                <a:spcPts val="0"/>
              </a:spcAft>
              <a:buNone/>
              <a:defRPr sz="1400">
                <a:latin typeface="Nunito"/>
                <a:ea typeface="Nunito"/>
                <a:cs typeface="Nunito"/>
                <a:sym typeface="Nunito"/>
              </a:defRPr>
            </a:lvl3pPr>
            <a:lvl4pPr lvl="3" rtl="0">
              <a:lnSpc>
                <a:spcPct val="100000"/>
              </a:lnSpc>
              <a:spcBef>
                <a:spcPts val="0"/>
              </a:spcBef>
              <a:spcAft>
                <a:spcPts val="0"/>
              </a:spcAft>
              <a:buNone/>
              <a:defRPr sz="1400">
                <a:latin typeface="Nunito"/>
                <a:ea typeface="Nunito"/>
                <a:cs typeface="Nunito"/>
                <a:sym typeface="Nunito"/>
              </a:defRPr>
            </a:lvl4pPr>
            <a:lvl5pPr lvl="4" rtl="0">
              <a:lnSpc>
                <a:spcPct val="100000"/>
              </a:lnSpc>
              <a:spcBef>
                <a:spcPts val="0"/>
              </a:spcBef>
              <a:spcAft>
                <a:spcPts val="0"/>
              </a:spcAft>
              <a:buNone/>
              <a:defRPr sz="1400">
                <a:latin typeface="Nunito"/>
                <a:ea typeface="Nunito"/>
                <a:cs typeface="Nunito"/>
                <a:sym typeface="Nunito"/>
              </a:defRPr>
            </a:lvl5pPr>
            <a:lvl6pPr lvl="5" rtl="0">
              <a:lnSpc>
                <a:spcPct val="100000"/>
              </a:lnSpc>
              <a:spcBef>
                <a:spcPts val="0"/>
              </a:spcBef>
              <a:spcAft>
                <a:spcPts val="0"/>
              </a:spcAft>
              <a:buNone/>
              <a:defRPr sz="1400">
                <a:latin typeface="Nunito"/>
                <a:ea typeface="Nunito"/>
                <a:cs typeface="Nunito"/>
                <a:sym typeface="Nunito"/>
              </a:defRPr>
            </a:lvl6pPr>
            <a:lvl7pPr lvl="6" rtl="0">
              <a:lnSpc>
                <a:spcPct val="100000"/>
              </a:lnSpc>
              <a:spcBef>
                <a:spcPts val="0"/>
              </a:spcBef>
              <a:spcAft>
                <a:spcPts val="0"/>
              </a:spcAft>
              <a:buNone/>
              <a:defRPr sz="1400">
                <a:latin typeface="Nunito"/>
                <a:ea typeface="Nunito"/>
                <a:cs typeface="Nunito"/>
                <a:sym typeface="Nunito"/>
              </a:defRPr>
            </a:lvl7pPr>
            <a:lvl8pPr lvl="7" rtl="0">
              <a:lnSpc>
                <a:spcPct val="100000"/>
              </a:lnSpc>
              <a:spcBef>
                <a:spcPts val="0"/>
              </a:spcBef>
              <a:spcAft>
                <a:spcPts val="0"/>
              </a:spcAft>
              <a:buNone/>
              <a:defRPr sz="1400">
                <a:latin typeface="Nunito"/>
                <a:ea typeface="Nunito"/>
                <a:cs typeface="Nunito"/>
                <a:sym typeface="Nunito"/>
              </a:defRPr>
            </a:lvl8pPr>
            <a:lvl9pPr lvl="8" rtl="0">
              <a:lnSpc>
                <a:spcPct val="100000"/>
              </a:lnSpc>
              <a:spcBef>
                <a:spcPts val="0"/>
              </a:spcBef>
              <a:spcAft>
                <a:spcPts val="0"/>
              </a:spcAft>
              <a:buNone/>
              <a:defRPr sz="1400">
                <a:latin typeface="Nunito"/>
                <a:ea typeface="Nunito"/>
                <a:cs typeface="Nunito"/>
                <a:sym typeface="Nunito"/>
              </a:defRPr>
            </a:lvl9pPr>
          </a:lstStyle>
          <a:p>
            <a:endParaRPr/>
          </a:p>
        </p:txBody>
      </p:sp>
      <p:sp>
        <p:nvSpPr>
          <p:cNvPr id="3318" name="Google Shape;3318;p13"/>
          <p:cNvSpPr txBox="1">
            <a:spLocks noGrp="1"/>
          </p:cNvSpPr>
          <p:nvPr>
            <p:ph type="subTitle" idx="6"/>
          </p:nvPr>
        </p:nvSpPr>
        <p:spPr>
          <a:xfrm>
            <a:off x="6880858" y="1567550"/>
            <a:ext cx="19728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319" name="Google Shape;3319;p13"/>
          <p:cNvSpPr txBox="1">
            <a:spLocks noGrp="1"/>
          </p:cNvSpPr>
          <p:nvPr>
            <p:ph type="subTitle" idx="7"/>
          </p:nvPr>
        </p:nvSpPr>
        <p:spPr>
          <a:xfrm>
            <a:off x="6870980" y="1955452"/>
            <a:ext cx="1662000" cy="7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Nunito"/>
                <a:ea typeface="Nunito"/>
                <a:cs typeface="Nunito"/>
                <a:sym typeface="Nunito"/>
              </a:defRPr>
            </a:lvl1pPr>
            <a:lvl2pPr lvl="1" rtl="0">
              <a:lnSpc>
                <a:spcPct val="100000"/>
              </a:lnSpc>
              <a:spcBef>
                <a:spcPts val="0"/>
              </a:spcBef>
              <a:spcAft>
                <a:spcPts val="0"/>
              </a:spcAft>
              <a:buNone/>
              <a:defRPr sz="1400">
                <a:latin typeface="Nunito"/>
                <a:ea typeface="Nunito"/>
                <a:cs typeface="Nunito"/>
                <a:sym typeface="Nunito"/>
              </a:defRPr>
            </a:lvl2pPr>
            <a:lvl3pPr lvl="2" rtl="0">
              <a:lnSpc>
                <a:spcPct val="100000"/>
              </a:lnSpc>
              <a:spcBef>
                <a:spcPts val="0"/>
              </a:spcBef>
              <a:spcAft>
                <a:spcPts val="0"/>
              </a:spcAft>
              <a:buNone/>
              <a:defRPr sz="1400">
                <a:latin typeface="Nunito"/>
                <a:ea typeface="Nunito"/>
                <a:cs typeface="Nunito"/>
                <a:sym typeface="Nunito"/>
              </a:defRPr>
            </a:lvl3pPr>
            <a:lvl4pPr lvl="3" rtl="0">
              <a:lnSpc>
                <a:spcPct val="100000"/>
              </a:lnSpc>
              <a:spcBef>
                <a:spcPts val="0"/>
              </a:spcBef>
              <a:spcAft>
                <a:spcPts val="0"/>
              </a:spcAft>
              <a:buNone/>
              <a:defRPr sz="1400">
                <a:latin typeface="Nunito"/>
                <a:ea typeface="Nunito"/>
                <a:cs typeface="Nunito"/>
                <a:sym typeface="Nunito"/>
              </a:defRPr>
            </a:lvl4pPr>
            <a:lvl5pPr lvl="4" rtl="0">
              <a:lnSpc>
                <a:spcPct val="100000"/>
              </a:lnSpc>
              <a:spcBef>
                <a:spcPts val="0"/>
              </a:spcBef>
              <a:spcAft>
                <a:spcPts val="0"/>
              </a:spcAft>
              <a:buNone/>
              <a:defRPr sz="1400">
                <a:latin typeface="Nunito"/>
                <a:ea typeface="Nunito"/>
                <a:cs typeface="Nunito"/>
                <a:sym typeface="Nunito"/>
              </a:defRPr>
            </a:lvl5pPr>
            <a:lvl6pPr lvl="5" rtl="0">
              <a:lnSpc>
                <a:spcPct val="100000"/>
              </a:lnSpc>
              <a:spcBef>
                <a:spcPts val="0"/>
              </a:spcBef>
              <a:spcAft>
                <a:spcPts val="0"/>
              </a:spcAft>
              <a:buNone/>
              <a:defRPr sz="1400">
                <a:latin typeface="Nunito"/>
                <a:ea typeface="Nunito"/>
                <a:cs typeface="Nunito"/>
                <a:sym typeface="Nunito"/>
              </a:defRPr>
            </a:lvl6pPr>
            <a:lvl7pPr lvl="6" rtl="0">
              <a:lnSpc>
                <a:spcPct val="100000"/>
              </a:lnSpc>
              <a:spcBef>
                <a:spcPts val="0"/>
              </a:spcBef>
              <a:spcAft>
                <a:spcPts val="0"/>
              </a:spcAft>
              <a:buNone/>
              <a:defRPr sz="1400">
                <a:latin typeface="Nunito"/>
                <a:ea typeface="Nunito"/>
                <a:cs typeface="Nunito"/>
                <a:sym typeface="Nunito"/>
              </a:defRPr>
            </a:lvl7pPr>
            <a:lvl8pPr lvl="7" rtl="0">
              <a:lnSpc>
                <a:spcPct val="100000"/>
              </a:lnSpc>
              <a:spcBef>
                <a:spcPts val="0"/>
              </a:spcBef>
              <a:spcAft>
                <a:spcPts val="0"/>
              </a:spcAft>
              <a:buNone/>
              <a:defRPr sz="1400">
                <a:latin typeface="Nunito"/>
                <a:ea typeface="Nunito"/>
                <a:cs typeface="Nunito"/>
                <a:sym typeface="Nunito"/>
              </a:defRPr>
            </a:lvl8pPr>
            <a:lvl9pPr lvl="8" rtl="0">
              <a:lnSpc>
                <a:spcPct val="100000"/>
              </a:lnSpc>
              <a:spcBef>
                <a:spcPts val="0"/>
              </a:spcBef>
              <a:spcAft>
                <a:spcPts val="0"/>
              </a:spcAft>
              <a:buNone/>
              <a:defRPr sz="1400">
                <a:latin typeface="Nunito"/>
                <a:ea typeface="Nunito"/>
                <a:cs typeface="Nunito"/>
                <a:sym typeface="Nunito"/>
              </a:defRPr>
            </a:lvl9pPr>
          </a:lstStyle>
          <a:p>
            <a:endParaRPr/>
          </a:p>
        </p:txBody>
      </p:sp>
      <p:sp>
        <p:nvSpPr>
          <p:cNvPr id="3320" name="Google Shape;3320;p13"/>
          <p:cNvSpPr txBox="1">
            <a:spLocks noGrp="1"/>
          </p:cNvSpPr>
          <p:nvPr>
            <p:ph type="title" idx="8" hasCustomPrompt="1"/>
          </p:nvPr>
        </p:nvSpPr>
        <p:spPr>
          <a:xfrm>
            <a:off x="6079089" y="1989337"/>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21" name="Google Shape;3321;p13"/>
          <p:cNvSpPr txBox="1">
            <a:spLocks noGrp="1"/>
          </p:cNvSpPr>
          <p:nvPr>
            <p:ph type="subTitle" idx="9"/>
          </p:nvPr>
        </p:nvSpPr>
        <p:spPr>
          <a:xfrm>
            <a:off x="1424294" y="2989064"/>
            <a:ext cx="19980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322" name="Google Shape;3322;p13"/>
          <p:cNvSpPr txBox="1">
            <a:spLocks noGrp="1"/>
          </p:cNvSpPr>
          <p:nvPr>
            <p:ph type="subTitle" idx="13"/>
          </p:nvPr>
        </p:nvSpPr>
        <p:spPr>
          <a:xfrm>
            <a:off x="1414416" y="3382945"/>
            <a:ext cx="1662000" cy="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Nunito"/>
                <a:ea typeface="Nunito"/>
                <a:cs typeface="Nunito"/>
                <a:sym typeface="Nunito"/>
              </a:defRPr>
            </a:lvl1pPr>
            <a:lvl2pPr lvl="1" rtl="0">
              <a:lnSpc>
                <a:spcPct val="100000"/>
              </a:lnSpc>
              <a:spcBef>
                <a:spcPts val="0"/>
              </a:spcBef>
              <a:spcAft>
                <a:spcPts val="0"/>
              </a:spcAft>
              <a:buNone/>
              <a:defRPr sz="1400">
                <a:latin typeface="Nunito"/>
                <a:ea typeface="Nunito"/>
                <a:cs typeface="Nunito"/>
                <a:sym typeface="Nunito"/>
              </a:defRPr>
            </a:lvl2pPr>
            <a:lvl3pPr lvl="2" rtl="0">
              <a:lnSpc>
                <a:spcPct val="100000"/>
              </a:lnSpc>
              <a:spcBef>
                <a:spcPts val="0"/>
              </a:spcBef>
              <a:spcAft>
                <a:spcPts val="0"/>
              </a:spcAft>
              <a:buNone/>
              <a:defRPr sz="1400">
                <a:latin typeface="Nunito"/>
                <a:ea typeface="Nunito"/>
                <a:cs typeface="Nunito"/>
                <a:sym typeface="Nunito"/>
              </a:defRPr>
            </a:lvl3pPr>
            <a:lvl4pPr lvl="3" rtl="0">
              <a:lnSpc>
                <a:spcPct val="100000"/>
              </a:lnSpc>
              <a:spcBef>
                <a:spcPts val="0"/>
              </a:spcBef>
              <a:spcAft>
                <a:spcPts val="0"/>
              </a:spcAft>
              <a:buNone/>
              <a:defRPr sz="1400">
                <a:latin typeface="Nunito"/>
                <a:ea typeface="Nunito"/>
                <a:cs typeface="Nunito"/>
                <a:sym typeface="Nunito"/>
              </a:defRPr>
            </a:lvl4pPr>
            <a:lvl5pPr lvl="4" rtl="0">
              <a:lnSpc>
                <a:spcPct val="100000"/>
              </a:lnSpc>
              <a:spcBef>
                <a:spcPts val="0"/>
              </a:spcBef>
              <a:spcAft>
                <a:spcPts val="0"/>
              </a:spcAft>
              <a:buNone/>
              <a:defRPr sz="1400">
                <a:latin typeface="Nunito"/>
                <a:ea typeface="Nunito"/>
                <a:cs typeface="Nunito"/>
                <a:sym typeface="Nunito"/>
              </a:defRPr>
            </a:lvl5pPr>
            <a:lvl6pPr lvl="5" rtl="0">
              <a:lnSpc>
                <a:spcPct val="100000"/>
              </a:lnSpc>
              <a:spcBef>
                <a:spcPts val="0"/>
              </a:spcBef>
              <a:spcAft>
                <a:spcPts val="0"/>
              </a:spcAft>
              <a:buNone/>
              <a:defRPr sz="1400">
                <a:latin typeface="Nunito"/>
                <a:ea typeface="Nunito"/>
                <a:cs typeface="Nunito"/>
                <a:sym typeface="Nunito"/>
              </a:defRPr>
            </a:lvl6pPr>
            <a:lvl7pPr lvl="6" rtl="0">
              <a:lnSpc>
                <a:spcPct val="100000"/>
              </a:lnSpc>
              <a:spcBef>
                <a:spcPts val="0"/>
              </a:spcBef>
              <a:spcAft>
                <a:spcPts val="0"/>
              </a:spcAft>
              <a:buNone/>
              <a:defRPr sz="1400">
                <a:latin typeface="Nunito"/>
                <a:ea typeface="Nunito"/>
                <a:cs typeface="Nunito"/>
                <a:sym typeface="Nunito"/>
              </a:defRPr>
            </a:lvl7pPr>
            <a:lvl8pPr lvl="7" rtl="0">
              <a:lnSpc>
                <a:spcPct val="100000"/>
              </a:lnSpc>
              <a:spcBef>
                <a:spcPts val="0"/>
              </a:spcBef>
              <a:spcAft>
                <a:spcPts val="0"/>
              </a:spcAft>
              <a:buNone/>
              <a:defRPr sz="1400">
                <a:latin typeface="Nunito"/>
                <a:ea typeface="Nunito"/>
                <a:cs typeface="Nunito"/>
                <a:sym typeface="Nunito"/>
              </a:defRPr>
            </a:lvl8pPr>
            <a:lvl9pPr lvl="8" rtl="0">
              <a:lnSpc>
                <a:spcPct val="100000"/>
              </a:lnSpc>
              <a:spcBef>
                <a:spcPts val="0"/>
              </a:spcBef>
              <a:spcAft>
                <a:spcPts val="0"/>
              </a:spcAft>
              <a:buNone/>
              <a:defRPr sz="1400">
                <a:latin typeface="Nunito"/>
                <a:ea typeface="Nunito"/>
                <a:cs typeface="Nunito"/>
                <a:sym typeface="Nunito"/>
              </a:defRPr>
            </a:lvl9pPr>
          </a:lstStyle>
          <a:p>
            <a:endParaRPr/>
          </a:p>
        </p:txBody>
      </p:sp>
      <p:sp>
        <p:nvSpPr>
          <p:cNvPr id="3323" name="Google Shape;3323;p13"/>
          <p:cNvSpPr txBox="1">
            <a:spLocks noGrp="1"/>
          </p:cNvSpPr>
          <p:nvPr>
            <p:ph type="title" idx="14" hasCustomPrompt="1"/>
          </p:nvPr>
        </p:nvSpPr>
        <p:spPr>
          <a:xfrm>
            <a:off x="642539" y="3394425"/>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24" name="Google Shape;3324;p13"/>
          <p:cNvSpPr txBox="1">
            <a:spLocks noGrp="1"/>
          </p:cNvSpPr>
          <p:nvPr>
            <p:ph type="subTitle" idx="15"/>
          </p:nvPr>
        </p:nvSpPr>
        <p:spPr>
          <a:xfrm>
            <a:off x="4155034" y="2989064"/>
            <a:ext cx="19854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325" name="Google Shape;3325;p13"/>
          <p:cNvSpPr txBox="1">
            <a:spLocks noGrp="1"/>
          </p:cNvSpPr>
          <p:nvPr>
            <p:ph type="subTitle" idx="16"/>
          </p:nvPr>
        </p:nvSpPr>
        <p:spPr>
          <a:xfrm>
            <a:off x="4145160" y="3380682"/>
            <a:ext cx="1662000" cy="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Nunito"/>
                <a:ea typeface="Nunito"/>
                <a:cs typeface="Nunito"/>
                <a:sym typeface="Nunito"/>
              </a:defRPr>
            </a:lvl1pPr>
            <a:lvl2pPr lvl="1" rtl="0">
              <a:lnSpc>
                <a:spcPct val="100000"/>
              </a:lnSpc>
              <a:spcBef>
                <a:spcPts val="0"/>
              </a:spcBef>
              <a:spcAft>
                <a:spcPts val="0"/>
              </a:spcAft>
              <a:buNone/>
              <a:defRPr sz="1400">
                <a:latin typeface="Nunito"/>
                <a:ea typeface="Nunito"/>
                <a:cs typeface="Nunito"/>
                <a:sym typeface="Nunito"/>
              </a:defRPr>
            </a:lvl2pPr>
            <a:lvl3pPr lvl="2" rtl="0">
              <a:lnSpc>
                <a:spcPct val="100000"/>
              </a:lnSpc>
              <a:spcBef>
                <a:spcPts val="0"/>
              </a:spcBef>
              <a:spcAft>
                <a:spcPts val="0"/>
              </a:spcAft>
              <a:buNone/>
              <a:defRPr sz="1400">
                <a:latin typeface="Nunito"/>
                <a:ea typeface="Nunito"/>
                <a:cs typeface="Nunito"/>
                <a:sym typeface="Nunito"/>
              </a:defRPr>
            </a:lvl3pPr>
            <a:lvl4pPr lvl="3" rtl="0">
              <a:lnSpc>
                <a:spcPct val="100000"/>
              </a:lnSpc>
              <a:spcBef>
                <a:spcPts val="0"/>
              </a:spcBef>
              <a:spcAft>
                <a:spcPts val="0"/>
              </a:spcAft>
              <a:buNone/>
              <a:defRPr sz="1400">
                <a:latin typeface="Nunito"/>
                <a:ea typeface="Nunito"/>
                <a:cs typeface="Nunito"/>
                <a:sym typeface="Nunito"/>
              </a:defRPr>
            </a:lvl4pPr>
            <a:lvl5pPr lvl="4" rtl="0">
              <a:lnSpc>
                <a:spcPct val="100000"/>
              </a:lnSpc>
              <a:spcBef>
                <a:spcPts val="0"/>
              </a:spcBef>
              <a:spcAft>
                <a:spcPts val="0"/>
              </a:spcAft>
              <a:buNone/>
              <a:defRPr sz="1400">
                <a:latin typeface="Nunito"/>
                <a:ea typeface="Nunito"/>
                <a:cs typeface="Nunito"/>
                <a:sym typeface="Nunito"/>
              </a:defRPr>
            </a:lvl5pPr>
            <a:lvl6pPr lvl="5" rtl="0">
              <a:lnSpc>
                <a:spcPct val="100000"/>
              </a:lnSpc>
              <a:spcBef>
                <a:spcPts val="0"/>
              </a:spcBef>
              <a:spcAft>
                <a:spcPts val="0"/>
              </a:spcAft>
              <a:buNone/>
              <a:defRPr sz="1400">
                <a:latin typeface="Nunito"/>
                <a:ea typeface="Nunito"/>
                <a:cs typeface="Nunito"/>
                <a:sym typeface="Nunito"/>
              </a:defRPr>
            </a:lvl6pPr>
            <a:lvl7pPr lvl="6" rtl="0">
              <a:lnSpc>
                <a:spcPct val="100000"/>
              </a:lnSpc>
              <a:spcBef>
                <a:spcPts val="0"/>
              </a:spcBef>
              <a:spcAft>
                <a:spcPts val="0"/>
              </a:spcAft>
              <a:buNone/>
              <a:defRPr sz="1400">
                <a:latin typeface="Nunito"/>
                <a:ea typeface="Nunito"/>
                <a:cs typeface="Nunito"/>
                <a:sym typeface="Nunito"/>
              </a:defRPr>
            </a:lvl7pPr>
            <a:lvl8pPr lvl="7" rtl="0">
              <a:lnSpc>
                <a:spcPct val="100000"/>
              </a:lnSpc>
              <a:spcBef>
                <a:spcPts val="0"/>
              </a:spcBef>
              <a:spcAft>
                <a:spcPts val="0"/>
              </a:spcAft>
              <a:buNone/>
              <a:defRPr sz="1400">
                <a:latin typeface="Nunito"/>
                <a:ea typeface="Nunito"/>
                <a:cs typeface="Nunito"/>
                <a:sym typeface="Nunito"/>
              </a:defRPr>
            </a:lvl8pPr>
            <a:lvl9pPr lvl="8" rtl="0">
              <a:lnSpc>
                <a:spcPct val="100000"/>
              </a:lnSpc>
              <a:spcBef>
                <a:spcPts val="0"/>
              </a:spcBef>
              <a:spcAft>
                <a:spcPts val="0"/>
              </a:spcAft>
              <a:buNone/>
              <a:defRPr sz="1400">
                <a:latin typeface="Nunito"/>
                <a:ea typeface="Nunito"/>
                <a:cs typeface="Nunito"/>
                <a:sym typeface="Nunito"/>
              </a:defRPr>
            </a:lvl9pPr>
          </a:lstStyle>
          <a:p>
            <a:endParaRPr/>
          </a:p>
        </p:txBody>
      </p:sp>
      <p:sp>
        <p:nvSpPr>
          <p:cNvPr id="3326" name="Google Shape;3326;p13"/>
          <p:cNvSpPr txBox="1">
            <a:spLocks noGrp="1"/>
          </p:cNvSpPr>
          <p:nvPr>
            <p:ph type="title" idx="17" hasCustomPrompt="1"/>
          </p:nvPr>
        </p:nvSpPr>
        <p:spPr>
          <a:xfrm>
            <a:off x="3365485" y="3394425"/>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27" name="Google Shape;3327;p13"/>
          <p:cNvSpPr txBox="1">
            <a:spLocks noGrp="1"/>
          </p:cNvSpPr>
          <p:nvPr>
            <p:ph type="subTitle" idx="18"/>
          </p:nvPr>
        </p:nvSpPr>
        <p:spPr>
          <a:xfrm>
            <a:off x="6880858" y="2989064"/>
            <a:ext cx="19728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328" name="Google Shape;3328;p13"/>
          <p:cNvSpPr txBox="1">
            <a:spLocks noGrp="1"/>
          </p:cNvSpPr>
          <p:nvPr>
            <p:ph type="subTitle" idx="19"/>
          </p:nvPr>
        </p:nvSpPr>
        <p:spPr>
          <a:xfrm>
            <a:off x="6870980" y="3385241"/>
            <a:ext cx="1662000" cy="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Nunito"/>
                <a:ea typeface="Nunito"/>
                <a:cs typeface="Nunito"/>
                <a:sym typeface="Nunito"/>
              </a:defRPr>
            </a:lvl1pPr>
            <a:lvl2pPr lvl="1" rtl="0">
              <a:lnSpc>
                <a:spcPct val="100000"/>
              </a:lnSpc>
              <a:spcBef>
                <a:spcPts val="0"/>
              </a:spcBef>
              <a:spcAft>
                <a:spcPts val="0"/>
              </a:spcAft>
              <a:buNone/>
              <a:defRPr sz="1400">
                <a:latin typeface="Nunito"/>
                <a:ea typeface="Nunito"/>
                <a:cs typeface="Nunito"/>
                <a:sym typeface="Nunito"/>
              </a:defRPr>
            </a:lvl2pPr>
            <a:lvl3pPr lvl="2" rtl="0">
              <a:lnSpc>
                <a:spcPct val="100000"/>
              </a:lnSpc>
              <a:spcBef>
                <a:spcPts val="0"/>
              </a:spcBef>
              <a:spcAft>
                <a:spcPts val="0"/>
              </a:spcAft>
              <a:buNone/>
              <a:defRPr sz="1400">
                <a:latin typeface="Nunito"/>
                <a:ea typeface="Nunito"/>
                <a:cs typeface="Nunito"/>
                <a:sym typeface="Nunito"/>
              </a:defRPr>
            </a:lvl3pPr>
            <a:lvl4pPr lvl="3" rtl="0">
              <a:lnSpc>
                <a:spcPct val="100000"/>
              </a:lnSpc>
              <a:spcBef>
                <a:spcPts val="0"/>
              </a:spcBef>
              <a:spcAft>
                <a:spcPts val="0"/>
              </a:spcAft>
              <a:buNone/>
              <a:defRPr sz="1400">
                <a:latin typeface="Nunito"/>
                <a:ea typeface="Nunito"/>
                <a:cs typeface="Nunito"/>
                <a:sym typeface="Nunito"/>
              </a:defRPr>
            </a:lvl4pPr>
            <a:lvl5pPr lvl="4" rtl="0">
              <a:lnSpc>
                <a:spcPct val="100000"/>
              </a:lnSpc>
              <a:spcBef>
                <a:spcPts val="0"/>
              </a:spcBef>
              <a:spcAft>
                <a:spcPts val="0"/>
              </a:spcAft>
              <a:buNone/>
              <a:defRPr sz="1400">
                <a:latin typeface="Nunito"/>
                <a:ea typeface="Nunito"/>
                <a:cs typeface="Nunito"/>
                <a:sym typeface="Nunito"/>
              </a:defRPr>
            </a:lvl5pPr>
            <a:lvl6pPr lvl="5" rtl="0">
              <a:lnSpc>
                <a:spcPct val="100000"/>
              </a:lnSpc>
              <a:spcBef>
                <a:spcPts val="0"/>
              </a:spcBef>
              <a:spcAft>
                <a:spcPts val="0"/>
              </a:spcAft>
              <a:buNone/>
              <a:defRPr sz="1400">
                <a:latin typeface="Nunito"/>
                <a:ea typeface="Nunito"/>
                <a:cs typeface="Nunito"/>
                <a:sym typeface="Nunito"/>
              </a:defRPr>
            </a:lvl6pPr>
            <a:lvl7pPr lvl="6" rtl="0">
              <a:lnSpc>
                <a:spcPct val="100000"/>
              </a:lnSpc>
              <a:spcBef>
                <a:spcPts val="0"/>
              </a:spcBef>
              <a:spcAft>
                <a:spcPts val="0"/>
              </a:spcAft>
              <a:buNone/>
              <a:defRPr sz="1400">
                <a:latin typeface="Nunito"/>
                <a:ea typeface="Nunito"/>
                <a:cs typeface="Nunito"/>
                <a:sym typeface="Nunito"/>
              </a:defRPr>
            </a:lvl7pPr>
            <a:lvl8pPr lvl="7" rtl="0">
              <a:lnSpc>
                <a:spcPct val="100000"/>
              </a:lnSpc>
              <a:spcBef>
                <a:spcPts val="0"/>
              </a:spcBef>
              <a:spcAft>
                <a:spcPts val="0"/>
              </a:spcAft>
              <a:buNone/>
              <a:defRPr sz="1400">
                <a:latin typeface="Nunito"/>
                <a:ea typeface="Nunito"/>
                <a:cs typeface="Nunito"/>
                <a:sym typeface="Nunito"/>
              </a:defRPr>
            </a:lvl8pPr>
            <a:lvl9pPr lvl="8" rtl="0">
              <a:lnSpc>
                <a:spcPct val="100000"/>
              </a:lnSpc>
              <a:spcBef>
                <a:spcPts val="0"/>
              </a:spcBef>
              <a:spcAft>
                <a:spcPts val="0"/>
              </a:spcAft>
              <a:buNone/>
              <a:defRPr sz="1400">
                <a:latin typeface="Nunito"/>
                <a:ea typeface="Nunito"/>
                <a:cs typeface="Nunito"/>
                <a:sym typeface="Nunito"/>
              </a:defRPr>
            </a:lvl9pPr>
          </a:lstStyle>
          <a:p>
            <a:endParaRPr/>
          </a:p>
        </p:txBody>
      </p:sp>
      <p:sp>
        <p:nvSpPr>
          <p:cNvPr id="3329" name="Google Shape;3329;p13"/>
          <p:cNvSpPr txBox="1">
            <a:spLocks noGrp="1"/>
          </p:cNvSpPr>
          <p:nvPr>
            <p:ph type="title" idx="20" hasCustomPrompt="1"/>
          </p:nvPr>
        </p:nvSpPr>
        <p:spPr>
          <a:xfrm>
            <a:off x="6079114" y="3394425"/>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30" name="Google Shape;3330;p13"/>
          <p:cNvSpPr txBox="1">
            <a:spLocks noGrp="1"/>
          </p:cNvSpPr>
          <p:nvPr>
            <p:ph type="title" idx="21"/>
          </p:nvPr>
        </p:nvSpPr>
        <p:spPr>
          <a:xfrm>
            <a:off x="927975" y="521625"/>
            <a:ext cx="57234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331" name="Google Shape;3331;p13"/>
          <p:cNvGrpSpPr/>
          <p:nvPr/>
        </p:nvGrpSpPr>
        <p:grpSpPr>
          <a:xfrm>
            <a:off x="951464" y="4975059"/>
            <a:ext cx="123168" cy="110999"/>
            <a:chOff x="1167035" y="3887110"/>
            <a:chExt cx="161913" cy="145916"/>
          </a:xfrm>
        </p:grpSpPr>
        <p:sp>
          <p:nvSpPr>
            <p:cNvPr id="3332" name="Google Shape;3332;p13"/>
            <p:cNvSpPr/>
            <p:nvPr/>
          </p:nvSpPr>
          <p:spPr>
            <a:xfrm>
              <a:off x="1167035" y="398105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3"/>
            <p:cNvSpPr/>
            <p:nvPr/>
          </p:nvSpPr>
          <p:spPr>
            <a:xfrm>
              <a:off x="1219007" y="3887110"/>
              <a:ext cx="67974" cy="52006"/>
            </a:xfrm>
            <a:custGeom>
              <a:avLst/>
              <a:gdLst/>
              <a:ahLst/>
              <a:cxnLst/>
              <a:rect l="l" t="t" r="r" b="b"/>
              <a:pathLst>
                <a:path w="2269" h="1736" extrusionOk="0">
                  <a:moveTo>
                    <a:pt x="1135" y="1"/>
                  </a:moveTo>
                  <a:cubicBezTo>
                    <a:pt x="1" y="1"/>
                    <a:pt x="1" y="1735"/>
                    <a:pt x="1135" y="1735"/>
                  </a:cubicBezTo>
                  <a:cubicBezTo>
                    <a:pt x="2269" y="1735"/>
                    <a:pt x="2269" y="1"/>
                    <a:pt x="11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3"/>
            <p:cNvSpPr/>
            <p:nvPr/>
          </p:nvSpPr>
          <p:spPr>
            <a:xfrm>
              <a:off x="1260974" y="3981050"/>
              <a:ext cx="67974" cy="51976"/>
            </a:xfrm>
            <a:custGeom>
              <a:avLst/>
              <a:gdLst/>
              <a:ahLst/>
              <a:cxnLst/>
              <a:rect l="l" t="t" r="r" b="b"/>
              <a:pathLst>
                <a:path w="2269" h="1735" extrusionOk="0">
                  <a:moveTo>
                    <a:pt x="1135" y="0"/>
                  </a:moveTo>
                  <a:cubicBezTo>
                    <a:pt x="1" y="0"/>
                    <a:pt x="1"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13"/>
          <p:cNvGrpSpPr/>
          <p:nvPr/>
        </p:nvGrpSpPr>
        <p:grpSpPr>
          <a:xfrm>
            <a:off x="7468805" y="4918050"/>
            <a:ext cx="161913" cy="146905"/>
            <a:chOff x="7894217" y="3432112"/>
            <a:chExt cx="161913" cy="146905"/>
          </a:xfrm>
        </p:grpSpPr>
        <p:sp>
          <p:nvSpPr>
            <p:cNvPr id="3336" name="Google Shape;3336;p13"/>
            <p:cNvSpPr/>
            <p:nvPr/>
          </p:nvSpPr>
          <p:spPr>
            <a:xfrm>
              <a:off x="7894217" y="3526023"/>
              <a:ext cx="67974" cy="52995"/>
            </a:xfrm>
            <a:custGeom>
              <a:avLst/>
              <a:gdLst/>
              <a:ahLst/>
              <a:cxnLst/>
              <a:rect l="l" t="t" r="r" b="b"/>
              <a:pathLst>
                <a:path w="2269" h="1769" extrusionOk="0">
                  <a:moveTo>
                    <a:pt x="1135" y="1"/>
                  </a:moveTo>
                  <a:cubicBezTo>
                    <a:pt x="1" y="1"/>
                    <a:pt x="1" y="1769"/>
                    <a:pt x="1135" y="1769"/>
                  </a:cubicBezTo>
                  <a:cubicBezTo>
                    <a:pt x="2269" y="1769"/>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3"/>
            <p:cNvSpPr/>
            <p:nvPr/>
          </p:nvSpPr>
          <p:spPr>
            <a:xfrm>
              <a:off x="7947178" y="3432112"/>
              <a:ext cx="66985" cy="51976"/>
            </a:xfrm>
            <a:custGeom>
              <a:avLst/>
              <a:gdLst/>
              <a:ahLst/>
              <a:cxnLst/>
              <a:rect l="l" t="t" r="r" b="b"/>
              <a:pathLst>
                <a:path w="2236" h="1735" extrusionOk="0">
                  <a:moveTo>
                    <a:pt x="1101" y="0"/>
                  </a:moveTo>
                  <a:cubicBezTo>
                    <a:pt x="0" y="0"/>
                    <a:pt x="0" y="1735"/>
                    <a:pt x="1101" y="1735"/>
                  </a:cubicBezTo>
                  <a:cubicBezTo>
                    <a:pt x="2235" y="1735"/>
                    <a:pt x="2235" y="0"/>
                    <a:pt x="1101" y="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3"/>
            <p:cNvSpPr/>
            <p:nvPr/>
          </p:nvSpPr>
          <p:spPr>
            <a:xfrm>
              <a:off x="7989146" y="3526023"/>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9" name="Google Shape;3339;p13"/>
          <p:cNvSpPr/>
          <p:nvPr/>
        </p:nvSpPr>
        <p:spPr>
          <a:xfrm>
            <a:off x="5083100" y="4684525"/>
            <a:ext cx="4225580" cy="476007"/>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3"/>
          <p:cNvSpPr/>
          <p:nvPr/>
        </p:nvSpPr>
        <p:spPr>
          <a:xfrm flipH="1">
            <a:off x="-349675" y="-31000"/>
            <a:ext cx="2533901" cy="395672"/>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1" name="Google Shape;3341;p13"/>
          <p:cNvGrpSpPr/>
          <p:nvPr/>
        </p:nvGrpSpPr>
        <p:grpSpPr>
          <a:xfrm rot="-5400000">
            <a:off x="-132564" y="-271791"/>
            <a:ext cx="433159" cy="1122944"/>
            <a:chOff x="1823086" y="-208516"/>
            <a:chExt cx="433159" cy="1122944"/>
          </a:xfrm>
        </p:grpSpPr>
        <p:sp>
          <p:nvSpPr>
            <p:cNvPr id="3342" name="Google Shape;3342;p13"/>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3"/>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3"/>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3"/>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3"/>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3"/>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3"/>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3"/>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0" name="Google Shape;3350;p13"/>
          <p:cNvGrpSpPr/>
          <p:nvPr/>
        </p:nvGrpSpPr>
        <p:grpSpPr>
          <a:xfrm rot="-5400000">
            <a:off x="24451" y="-105807"/>
            <a:ext cx="438472" cy="1186732"/>
            <a:chOff x="904476" y="-243594"/>
            <a:chExt cx="438472" cy="1186732"/>
          </a:xfrm>
        </p:grpSpPr>
        <p:sp>
          <p:nvSpPr>
            <p:cNvPr id="3351" name="Google Shape;3351;p13"/>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3"/>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3"/>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3"/>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3"/>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3"/>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3"/>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3"/>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3"/>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3"/>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3"/>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3"/>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3"/>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3"/>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3"/>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3"/>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3"/>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3"/>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3"/>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3"/>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3"/>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3"/>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3"/>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3"/>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3"/>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3"/>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3"/>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8" name="Google Shape;3378;p13"/>
          <p:cNvGrpSpPr/>
          <p:nvPr/>
        </p:nvGrpSpPr>
        <p:grpSpPr>
          <a:xfrm>
            <a:off x="8087976" y="4410605"/>
            <a:ext cx="1157440" cy="740602"/>
            <a:chOff x="7750342" y="3926048"/>
            <a:chExt cx="1406709" cy="900099"/>
          </a:xfrm>
        </p:grpSpPr>
        <p:sp>
          <p:nvSpPr>
            <p:cNvPr id="3379" name="Google Shape;3379;p13"/>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3"/>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3"/>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3"/>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3"/>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3"/>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3"/>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3"/>
            <p:cNvSpPr/>
            <p:nvPr/>
          </p:nvSpPr>
          <p:spPr>
            <a:xfrm>
              <a:off x="7750342" y="3929223"/>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7" name="Google Shape;3387;p13"/>
          <p:cNvGrpSpPr/>
          <p:nvPr/>
        </p:nvGrpSpPr>
        <p:grpSpPr>
          <a:xfrm rot="-5400000">
            <a:off x="8351334" y="4458291"/>
            <a:ext cx="360400" cy="976219"/>
            <a:chOff x="7607455" y="4238363"/>
            <a:chExt cx="438017" cy="1186459"/>
          </a:xfrm>
        </p:grpSpPr>
        <p:sp>
          <p:nvSpPr>
            <p:cNvPr id="3388" name="Google Shape;3388;p13"/>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3"/>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3"/>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3"/>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3"/>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3"/>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3"/>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3"/>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3"/>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3"/>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3"/>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3"/>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3"/>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3"/>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3"/>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3"/>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3"/>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3"/>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3"/>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3"/>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3"/>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3"/>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3"/>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3"/>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2" name="Google Shape;3412;p13"/>
          <p:cNvGrpSpPr/>
          <p:nvPr/>
        </p:nvGrpSpPr>
        <p:grpSpPr>
          <a:xfrm rot="5400000">
            <a:off x="8327439" y="4544135"/>
            <a:ext cx="933472" cy="547264"/>
            <a:chOff x="8365864" y="2993835"/>
            <a:chExt cx="933472" cy="547264"/>
          </a:xfrm>
        </p:grpSpPr>
        <p:sp>
          <p:nvSpPr>
            <p:cNvPr id="3413" name="Google Shape;3413;p13"/>
            <p:cNvSpPr/>
            <p:nvPr/>
          </p:nvSpPr>
          <p:spPr>
            <a:xfrm>
              <a:off x="8365864" y="2993835"/>
              <a:ext cx="721496" cy="547264"/>
            </a:xfrm>
            <a:custGeom>
              <a:avLst/>
              <a:gdLst/>
              <a:ahLst/>
              <a:cxnLst/>
              <a:rect l="l" t="t" r="r" b="b"/>
              <a:pathLst>
                <a:path w="24084" h="18268" extrusionOk="0">
                  <a:moveTo>
                    <a:pt x="14332" y="1"/>
                  </a:moveTo>
                  <a:cubicBezTo>
                    <a:pt x="13719" y="1"/>
                    <a:pt x="13112" y="37"/>
                    <a:pt x="12542" y="87"/>
                  </a:cubicBezTo>
                  <a:cubicBezTo>
                    <a:pt x="10541" y="254"/>
                    <a:pt x="8740" y="321"/>
                    <a:pt x="7172" y="1655"/>
                  </a:cubicBezTo>
                  <a:cubicBezTo>
                    <a:pt x="6471" y="2289"/>
                    <a:pt x="6238" y="2489"/>
                    <a:pt x="7172" y="2823"/>
                  </a:cubicBezTo>
                  <a:cubicBezTo>
                    <a:pt x="8006" y="3190"/>
                    <a:pt x="8906" y="3190"/>
                    <a:pt x="9740" y="3590"/>
                  </a:cubicBezTo>
                  <a:cubicBezTo>
                    <a:pt x="8973" y="4524"/>
                    <a:pt x="7872" y="5158"/>
                    <a:pt x="7005" y="5925"/>
                  </a:cubicBezTo>
                  <a:cubicBezTo>
                    <a:pt x="5771" y="6892"/>
                    <a:pt x="5004" y="8126"/>
                    <a:pt x="4070" y="9361"/>
                  </a:cubicBezTo>
                  <a:cubicBezTo>
                    <a:pt x="3136" y="10528"/>
                    <a:pt x="2235" y="11796"/>
                    <a:pt x="1535" y="13130"/>
                  </a:cubicBezTo>
                  <a:cubicBezTo>
                    <a:pt x="1068" y="13831"/>
                    <a:pt x="0" y="15665"/>
                    <a:pt x="167" y="16399"/>
                  </a:cubicBezTo>
                  <a:cubicBezTo>
                    <a:pt x="2802" y="16166"/>
                    <a:pt x="5437" y="15932"/>
                    <a:pt x="8006" y="15298"/>
                  </a:cubicBezTo>
                  <a:cubicBezTo>
                    <a:pt x="10508" y="14731"/>
                    <a:pt x="12476" y="13564"/>
                    <a:pt x="14811" y="12496"/>
                  </a:cubicBezTo>
                  <a:cubicBezTo>
                    <a:pt x="15344" y="14298"/>
                    <a:pt x="15178" y="16599"/>
                    <a:pt x="16112" y="18267"/>
                  </a:cubicBezTo>
                  <a:cubicBezTo>
                    <a:pt x="18313" y="16599"/>
                    <a:pt x="20014" y="13197"/>
                    <a:pt x="21182" y="10762"/>
                  </a:cubicBezTo>
                  <a:cubicBezTo>
                    <a:pt x="21749" y="9427"/>
                    <a:pt x="22450" y="8060"/>
                    <a:pt x="22917" y="6692"/>
                  </a:cubicBezTo>
                  <a:cubicBezTo>
                    <a:pt x="23317" y="5458"/>
                    <a:pt x="24084" y="3890"/>
                    <a:pt x="24084" y="2522"/>
                  </a:cubicBezTo>
                  <a:cubicBezTo>
                    <a:pt x="23550" y="2189"/>
                    <a:pt x="22450" y="1789"/>
                    <a:pt x="21849" y="1555"/>
                  </a:cubicBezTo>
                  <a:cubicBezTo>
                    <a:pt x="20348" y="888"/>
                    <a:pt x="18880" y="855"/>
                    <a:pt x="17246" y="388"/>
                  </a:cubicBezTo>
                  <a:cubicBezTo>
                    <a:pt x="16355" y="98"/>
                    <a:pt x="15336" y="1"/>
                    <a:pt x="143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3"/>
            <p:cNvSpPr/>
            <p:nvPr/>
          </p:nvSpPr>
          <p:spPr>
            <a:xfrm>
              <a:off x="8415260" y="3054554"/>
              <a:ext cx="884076" cy="395139"/>
            </a:xfrm>
            <a:custGeom>
              <a:avLst/>
              <a:gdLst/>
              <a:ahLst/>
              <a:cxnLst/>
              <a:rect l="l" t="t" r="r" b="b"/>
              <a:pathLst>
                <a:path w="29511" h="13190" extrusionOk="0">
                  <a:moveTo>
                    <a:pt x="26842" y="0"/>
                  </a:moveTo>
                  <a:cubicBezTo>
                    <a:pt x="23844" y="0"/>
                    <a:pt x="20859" y="1428"/>
                    <a:pt x="18165" y="2564"/>
                  </a:cubicBezTo>
                  <a:cubicBezTo>
                    <a:pt x="14096" y="4265"/>
                    <a:pt x="10059" y="6099"/>
                    <a:pt x="6357" y="8468"/>
                  </a:cubicBezTo>
                  <a:cubicBezTo>
                    <a:pt x="4255" y="9802"/>
                    <a:pt x="2221" y="11270"/>
                    <a:pt x="219" y="12704"/>
                  </a:cubicBezTo>
                  <a:cubicBezTo>
                    <a:pt x="0" y="12868"/>
                    <a:pt x="118" y="13189"/>
                    <a:pt x="333" y="13189"/>
                  </a:cubicBezTo>
                  <a:cubicBezTo>
                    <a:pt x="380" y="13189"/>
                    <a:pt x="432" y="13174"/>
                    <a:pt x="486" y="13138"/>
                  </a:cubicBezTo>
                  <a:cubicBezTo>
                    <a:pt x="3955" y="10669"/>
                    <a:pt x="7424" y="8201"/>
                    <a:pt x="11227" y="6300"/>
                  </a:cubicBezTo>
                  <a:cubicBezTo>
                    <a:pt x="13162" y="5332"/>
                    <a:pt x="15130" y="4432"/>
                    <a:pt x="17098" y="3598"/>
                  </a:cubicBezTo>
                  <a:cubicBezTo>
                    <a:pt x="18933" y="2797"/>
                    <a:pt x="20767" y="1930"/>
                    <a:pt x="22669" y="1329"/>
                  </a:cubicBezTo>
                  <a:cubicBezTo>
                    <a:pt x="24025" y="885"/>
                    <a:pt x="25485" y="529"/>
                    <a:pt x="26931" y="529"/>
                  </a:cubicBezTo>
                  <a:cubicBezTo>
                    <a:pt x="27654" y="529"/>
                    <a:pt x="28373" y="618"/>
                    <a:pt x="29073" y="829"/>
                  </a:cubicBezTo>
                  <a:cubicBezTo>
                    <a:pt x="29100" y="838"/>
                    <a:pt x="29126" y="842"/>
                    <a:pt x="29151" y="842"/>
                  </a:cubicBezTo>
                  <a:cubicBezTo>
                    <a:pt x="29399" y="842"/>
                    <a:pt x="29510" y="420"/>
                    <a:pt x="29207" y="329"/>
                  </a:cubicBezTo>
                  <a:cubicBezTo>
                    <a:pt x="28421" y="99"/>
                    <a:pt x="27631" y="0"/>
                    <a:pt x="26842"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3"/>
            <p:cNvSpPr/>
            <p:nvPr/>
          </p:nvSpPr>
          <p:spPr>
            <a:xfrm>
              <a:off x="8854106" y="3057220"/>
              <a:ext cx="149278" cy="223004"/>
            </a:xfrm>
            <a:custGeom>
              <a:avLst/>
              <a:gdLst/>
              <a:ahLst/>
              <a:cxnLst/>
              <a:rect l="l" t="t" r="r" b="b"/>
              <a:pathLst>
                <a:path w="4983" h="7444" extrusionOk="0">
                  <a:moveTo>
                    <a:pt x="387" y="0"/>
                  </a:moveTo>
                  <a:cubicBezTo>
                    <a:pt x="98" y="0"/>
                    <a:pt x="0" y="444"/>
                    <a:pt x="313" y="507"/>
                  </a:cubicBezTo>
                  <a:cubicBezTo>
                    <a:pt x="1777" y="793"/>
                    <a:pt x="3150" y="1595"/>
                    <a:pt x="4373" y="2393"/>
                  </a:cubicBezTo>
                  <a:lnTo>
                    <a:pt x="4373" y="2393"/>
                  </a:lnTo>
                  <a:cubicBezTo>
                    <a:pt x="3748" y="3939"/>
                    <a:pt x="3318" y="5569"/>
                    <a:pt x="2548" y="7045"/>
                  </a:cubicBezTo>
                  <a:cubicBezTo>
                    <a:pt x="2433" y="7252"/>
                    <a:pt x="2620" y="7443"/>
                    <a:pt x="2790" y="7443"/>
                  </a:cubicBezTo>
                  <a:cubicBezTo>
                    <a:pt x="2867" y="7443"/>
                    <a:pt x="2940" y="7404"/>
                    <a:pt x="2982" y="7311"/>
                  </a:cubicBezTo>
                  <a:cubicBezTo>
                    <a:pt x="3849" y="5744"/>
                    <a:pt x="4283" y="4009"/>
                    <a:pt x="4950" y="2341"/>
                  </a:cubicBezTo>
                  <a:cubicBezTo>
                    <a:pt x="4983" y="2241"/>
                    <a:pt x="4916" y="2108"/>
                    <a:pt x="4816" y="2074"/>
                  </a:cubicBezTo>
                  <a:cubicBezTo>
                    <a:pt x="3515" y="1207"/>
                    <a:pt x="2014" y="306"/>
                    <a:pt x="446" y="6"/>
                  </a:cubicBezTo>
                  <a:cubicBezTo>
                    <a:pt x="426" y="2"/>
                    <a:pt x="406" y="0"/>
                    <a:pt x="38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3"/>
            <p:cNvSpPr/>
            <p:nvPr/>
          </p:nvSpPr>
          <p:spPr>
            <a:xfrm>
              <a:off x="8712926" y="3114285"/>
              <a:ext cx="159584" cy="218001"/>
            </a:xfrm>
            <a:custGeom>
              <a:avLst/>
              <a:gdLst/>
              <a:ahLst/>
              <a:cxnLst/>
              <a:rect l="l" t="t" r="r" b="b"/>
              <a:pathLst>
                <a:path w="5327" h="7277" extrusionOk="0">
                  <a:moveTo>
                    <a:pt x="394" y="0"/>
                  </a:moveTo>
                  <a:cubicBezTo>
                    <a:pt x="156" y="0"/>
                    <a:pt x="0" y="361"/>
                    <a:pt x="256" y="503"/>
                  </a:cubicBezTo>
                  <a:cubicBezTo>
                    <a:pt x="1660" y="1332"/>
                    <a:pt x="3186" y="1979"/>
                    <a:pt x="4746" y="2501"/>
                  </a:cubicBezTo>
                  <a:lnTo>
                    <a:pt x="4746" y="2501"/>
                  </a:lnTo>
                  <a:cubicBezTo>
                    <a:pt x="4467" y="4011"/>
                    <a:pt x="3968" y="5492"/>
                    <a:pt x="3558" y="6974"/>
                  </a:cubicBezTo>
                  <a:cubicBezTo>
                    <a:pt x="3498" y="7156"/>
                    <a:pt x="3670" y="7277"/>
                    <a:pt x="3830" y="7277"/>
                  </a:cubicBezTo>
                  <a:cubicBezTo>
                    <a:pt x="3934" y="7277"/>
                    <a:pt x="4032" y="7226"/>
                    <a:pt x="4059" y="7108"/>
                  </a:cubicBezTo>
                  <a:cubicBezTo>
                    <a:pt x="4492" y="5540"/>
                    <a:pt x="5026" y="3972"/>
                    <a:pt x="5293" y="2371"/>
                  </a:cubicBezTo>
                  <a:cubicBezTo>
                    <a:pt x="5326" y="2237"/>
                    <a:pt x="5259" y="2104"/>
                    <a:pt x="5093" y="2071"/>
                  </a:cubicBezTo>
                  <a:cubicBezTo>
                    <a:pt x="3525" y="1537"/>
                    <a:pt x="1957" y="903"/>
                    <a:pt x="523" y="36"/>
                  </a:cubicBezTo>
                  <a:cubicBezTo>
                    <a:pt x="478" y="11"/>
                    <a:pt x="435" y="0"/>
                    <a:pt x="39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3"/>
            <p:cNvSpPr/>
            <p:nvPr/>
          </p:nvSpPr>
          <p:spPr>
            <a:xfrm>
              <a:off x="8610569" y="3209873"/>
              <a:ext cx="124024" cy="171327"/>
            </a:xfrm>
            <a:custGeom>
              <a:avLst/>
              <a:gdLst/>
              <a:ahLst/>
              <a:cxnLst/>
              <a:rect l="l" t="t" r="r" b="b"/>
              <a:pathLst>
                <a:path w="4140" h="5719" extrusionOk="0">
                  <a:moveTo>
                    <a:pt x="352" y="1"/>
                  </a:moveTo>
                  <a:cubicBezTo>
                    <a:pt x="84" y="1"/>
                    <a:pt x="0" y="426"/>
                    <a:pt x="304" y="548"/>
                  </a:cubicBezTo>
                  <a:cubicBezTo>
                    <a:pt x="1350" y="978"/>
                    <a:pt x="2425" y="1381"/>
                    <a:pt x="3555" y="1545"/>
                  </a:cubicBezTo>
                  <a:lnTo>
                    <a:pt x="3555" y="1545"/>
                  </a:lnTo>
                  <a:cubicBezTo>
                    <a:pt x="3325" y="2843"/>
                    <a:pt x="3013" y="4114"/>
                    <a:pt x="2672" y="5384"/>
                  </a:cubicBezTo>
                  <a:cubicBezTo>
                    <a:pt x="2611" y="5589"/>
                    <a:pt x="2776" y="5718"/>
                    <a:pt x="2935" y="5718"/>
                  </a:cubicBezTo>
                  <a:cubicBezTo>
                    <a:pt x="3036" y="5718"/>
                    <a:pt x="3134" y="5667"/>
                    <a:pt x="3173" y="5551"/>
                  </a:cubicBezTo>
                  <a:cubicBezTo>
                    <a:pt x="3539" y="4183"/>
                    <a:pt x="3873" y="2782"/>
                    <a:pt x="4107" y="1415"/>
                  </a:cubicBezTo>
                  <a:cubicBezTo>
                    <a:pt x="4140" y="1215"/>
                    <a:pt x="4040" y="1081"/>
                    <a:pt x="3840" y="1081"/>
                  </a:cubicBezTo>
                  <a:cubicBezTo>
                    <a:pt x="2672" y="948"/>
                    <a:pt x="1538" y="481"/>
                    <a:pt x="437" y="14"/>
                  </a:cubicBezTo>
                  <a:cubicBezTo>
                    <a:pt x="407" y="5"/>
                    <a:pt x="379" y="1"/>
                    <a:pt x="352"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3"/>
            <p:cNvSpPr/>
            <p:nvPr/>
          </p:nvSpPr>
          <p:spPr>
            <a:xfrm>
              <a:off x="8502760" y="3299170"/>
              <a:ext cx="98950" cy="129476"/>
            </a:xfrm>
            <a:custGeom>
              <a:avLst/>
              <a:gdLst/>
              <a:ahLst/>
              <a:cxnLst/>
              <a:rect l="l" t="t" r="r" b="b"/>
              <a:pathLst>
                <a:path w="3303" h="4322" extrusionOk="0">
                  <a:moveTo>
                    <a:pt x="426" y="0"/>
                  </a:moveTo>
                  <a:cubicBezTo>
                    <a:pt x="395" y="0"/>
                    <a:pt x="365" y="1"/>
                    <a:pt x="334" y="2"/>
                  </a:cubicBezTo>
                  <a:cubicBezTo>
                    <a:pt x="0" y="35"/>
                    <a:pt x="0" y="535"/>
                    <a:pt x="334" y="535"/>
                  </a:cubicBezTo>
                  <a:cubicBezTo>
                    <a:pt x="386" y="531"/>
                    <a:pt x="438" y="530"/>
                    <a:pt x="490" y="530"/>
                  </a:cubicBezTo>
                  <a:cubicBezTo>
                    <a:pt x="1249" y="530"/>
                    <a:pt x="1983" y="921"/>
                    <a:pt x="2694" y="1161"/>
                  </a:cubicBezTo>
                  <a:lnTo>
                    <a:pt x="2694" y="1161"/>
                  </a:lnTo>
                  <a:cubicBezTo>
                    <a:pt x="2419" y="2104"/>
                    <a:pt x="2149" y="3026"/>
                    <a:pt x="1935" y="4004"/>
                  </a:cubicBezTo>
                  <a:cubicBezTo>
                    <a:pt x="1894" y="4188"/>
                    <a:pt x="2065" y="4322"/>
                    <a:pt x="2227" y="4322"/>
                  </a:cubicBezTo>
                  <a:cubicBezTo>
                    <a:pt x="2330" y="4322"/>
                    <a:pt x="2430" y="4268"/>
                    <a:pt x="2468" y="4138"/>
                  </a:cubicBezTo>
                  <a:cubicBezTo>
                    <a:pt x="2702" y="3104"/>
                    <a:pt x="2969" y="2070"/>
                    <a:pt x="3269" y="1036"/>
                  </a:cubicBezTo>
                  <a:cubicBezTo>
                    <a:pt x="3302" y="902"/>
                    <a:pt x="3236" y="735"/>
                    <a:pt x="3102" y="702"/>
                  </a:cubicBezTo>
                  <a:cubicBezTo>
                    <a:pt x="2198" y="476"/>
                    <a:pt x="1357" y="0"/>
                    <a:pt x="426"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3"/>
            <p:cNvSpPr/>
            <p:nvPr/>
          </p:nvSpPr>
          <p:spPr>
            <a:xfrm>
              <a:off x="8446593" y="3356775"/>
              <a:ext cx="72168" cy="99609"/>
            </a:xfrm>
            <a:custGeom>
              <a:avLst/>
              <a:gdLst/>
              <a:ahLst/>
              <a:cxnLst/>
              <a:rect l="l" t="t" r="r" b="b"/>
              <a:pathLst>
                <a:path w="2409" h="3325" extrusionOk="0">
                  <a:moveTo>
                    <a:pt x="1942" y="781"/>
                  </a:moveTo>
                  <a:cubicBezTo>
                    <a:pt x="1932" y="801"/>
                    <a:pt x="1922" y="822"/>
                    <a:pt x="1913" y="843"/>
                  </a:cubicBezTo>
                  <a:lnTo>
                    <a:pt x="1913" y="843"/>
                  </a:lnTo>
                  <a:cubicBezTo>
                    <a:pt x="1918" y="819"/>
                    <a:pt x="1926" y="796"/>
                    <a:pt x="1942" y="781"/>
                  </a:cubicBezTo>
                  <a:close/>
                  <a:moveTo>
                    <a:pt x="330" y="0"/>
                  </a:moveTo>
                  <a:cubicBezTo>
                    <a:pt x="87" y="0"/>
                    <a:pt x="1" y="423"/>
                    <a:pt x="274" y="514"/>
                  </a:cubicBezTo>
                  <a:cubicBezTo>
                    <a:pt x="794" y="687"/>
                    <a:pt x="1339" y="835"/>
                    <a:pt x="1844" y="1024"/>
                  </a:cubicBezTo>
                  <a:lnTo>
                    <a:pt x="1844" y="1024"/>
                  </a:lnTo>
                  <a:cubicBezTo>
                    <a:pt x="1635" y="1657"/>
                    <a:pt x="1726" y="2336"/>
                    <a:pt x="1608" y="3015"/>
                  </a:cubicBezTo>
                  <a:cubicBezTo>
                    <a:pt x="1608" y="3149"/>
                    <a:pt x="1642" y="3282"/>
                    <a:pt x="1808" y="3316"/>
                  </a:cubicBezTo>
                  <a:cubicBezTo>
                    <a:pt x="1826" y="3321"/>
                    <a:pt x="1846" y="3324"/>
                    <a:pt x="1867" y="3324"/>
                  </a:cubicBezTo>
                  <a:cubicBezTo>
                    <a:pt x="1971" y="3324"/>
                    <a:pt x="2109" y="3259"/>
                    <a:pt x="2109" y="3149"/>
                  </a:cubicBezTo>
                  <a:cubicBezTo>
                    <a:pt x="2175" y="2715"/>
                    <a:pt x="2175" y="2315"/>
                    <a:pt x="2209" y="1881"/>
                  </a:cubicBezTo>
                  <a:cubicBezTo>
                    <a:pt x="2209" y="1715"/>
                    <a:pt x="2242" y="1514"/>
                    <a:pt x="2275" y="1314"/>
                  </a:cubicBezTo>
                  <a:cubicBezTo>
                    <a:pt x="2342" y="1181"/>
                    <a:pt x="2409" y="1014"/>
                    <a:pt x="2409" y="847"/>
                  </a:cubicBezTo>
                  <a:cubicBezTo>
                    <a:pt x="2409" y="714"/>
                    <a:pt x="2342" y="647"/>
                    <a:pt x="2209" y="614"/>
                  </a:cubicBezTo>
                  <a:cubicBezTo>
                    <a:pt x="1642" y="380"/>
                    <a:pt x="1008" y="213"/>
                    <a:pt x="407" y="13"/>
                  </a:cubicBezTo>
                  <a:cubicBezTo>
                    <a:pt x="380" y="4"/>
                    <a:pt x="355" y="0"/>
                    <a:pt x="330"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13"/>
          <p:cNvGrpSpPr/>
          <p:nvPr/>
        </p:nvGrpSpPr>
        <p:grpSpPr>
          <a:xfrm>
            <a:off x="8459036" y="225599"/>
            <a:ext cx="875251" cy="663424"/>
            <a:chOff x="8118223" y="2202382"/>
            <a:chExt cx="1151949" cy="873156"/>
          </a:xfrm>
        </p:grpSpPr>
        <p:sp>
          <p:nvSpPr>
            <p:cNvPr id="3421" name="Google Shape;3421;p13"/>
            <p:cNvSpPr/>
            <p:nvPr/>
          </p:nvSpPr>
          <p:spPr>
            <a:xfrm>
              <a:off x="8118223" y="2846064"/>
              <a:ext cx="285645" cy="150896"/>
            </a:xfrm>
            <a:custGeom>
              <a:avLst/>
              <a:gdLst/>
              <a:ahLst/>
              <a:cxnLst/>
              <a:rect l="l" t="t" r="r" b="b"/>
              <a:pathLst>
                <a:path w="9535" h="5037" extrusionOk="0">
                  <a:moveTo>
                    <a:pt x="4551" y="0"/>
                  </a:moveTo>
                  <a:cubicBezTo>
                    <a:pt x="2150" y="0"/>
                    <a:pt x="1" y="554"/>
                    <a:pt x="628" y="3119"/>
                  </a:cubicBezTo>
                  <a:cubicBezTo>
                    <a:pt x="933" y="4505"/>
                    <a:pt x="1747" y="5036"/>
                    <a:pt x="2769" y="5036"/>
                  </a:cubicBezTo>
                  <a:cubicBezTo>
                    <a:pt x="5215" y="5036"/>
                    <a:pt x="8852" y="1988"/>
                    <a:pt x="9535" y="317"/>
                  </a:cubicBezTo>
                  <a:lnTo>
                    <a:pt x="9535" y="317"/>
                  </a:lnTo>
                  <a:cubicBezTo>
                    <a:pt x="9480" y="320"/>
                    <a:pt x="9421" y="321"/>
                    <a:pt x="9359" y="321"/>
                  </a:cubicBezTo>
                  <a:cubicBezTo>
                    <a:pt x="8351" y="321"/>
                    <a:pt x="6378" y="0"/>
                    <a:pt x="455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3"/>
            <p:cNvSpPr/>
            <p:nvPr/>
          </p:nvSpPr>
          <p:spPr>
            <a:xfrm>
              <a:off x="8374850" y="2850558"/>
              <a:ext cx="174802" cy="224981"/>
            </a:xfrm>
            <a:custGeom>
              <a:avLst/>
              <a:gdLst/>
              <a:ahLst/>
              <a:cxnLst/>
              <a:rect l="l" t="t" r="r" b="b"/>
              <a:pathLst>
                <a:path w="5835" h="7510" extrusionOk="0">
                  <a:moveTo>
                    <a:pt x="3603" y="0"/>
                  </a:moveTo>
                  <a:cubicBezTo>
                    <a:pt x="2636" y="1201"/>
                    <a:pt x="1501" y="2002"/>
                    <a:pt x="968" y="3503"/>
                  </a:cubicBezTo>
                  <a:cubicBezTo>
                    <a:pt x="367" y="4970"/>
                    <a:pt x="0" y="7439"/>
                    <a:pt x="2302" y="7506"/>
                  </a:cubicBezTo>
                  <a:cubicBezTo>
                    <a:pt x="2355" y="7508"/>
                    <a:pt x="2406" y="7509"/>
                    <a:pt x="2456" y="7509"/>
                  </a:cubicBezTo>
                  <a:cubicBezTo>
                    <a:pt x="5835" y="7509"/>
                    <a:pt x="4623" y="2075"/>
                    <a:pt x="3670" y="267"/>
                  </a:cubicBezTo>
                  <a:lnTo>
                    <a:pt x="3603" y="0"/>
                  </a:ln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3"/>
            <p:cNvSpPr/>
            <p:nvPr/>
          </p:nvSpPr>
          <p:spPr>
            <a:xfrm>
              <a:off x="8194999" y="2514098"/>
              <a:ext cx="345769" cy="163688"/>
            </a:xfrm>
            <a:custGeom>
              <a:avLst/>
              <a:gdLst/>
              <a:ahLst/>
              <a:cxnLst/>
              <a:rect l="l" t="t" r="r" b="b"/>
              <a:pathLst>
                <a:path w="11542" h="5464" extrusionOk="0">
                  <a:moveTo>
                    <a:pt x="7205" y="1"/>
                  </a:moveTo>
                  <a:cubicBezTo>
                    <a:pt x="6846" y="1"/>
                    <a:pt x="6525" y="11"/>
                    <a:pt x="6271" y="24"/>
                  </a:cubicBezTo>
                  <a:cubicBezTo>
                    <a:pt x="4437" y="124"/>
                    <a:pt x="2702" y="224"/>
                    <a:pt x="1301" y="1592"/>
                  </a:cubicBezTo>
                  <a:cubicBezTo>
                    <a:pt x="0" y="2926"/>
                    <a:pt x="67" y="5361"/>
                    <a:pt x="2268" y="5461"/>
                  </a:cubicBezTo>
                  <a:cubicBezTo>
                    <a:pt x="2303" y="5463"/>
                    <a:pt x="2337" y="5463"/>
                    <a:pt x="2371" y="5463"/>
                  </a:cubicBezTo>
                  <a:cubicBezTo>
                    <a:pt x="4327" y="5463"/>
                    <a:pt x="5966" y="3610"/>
                    <a:pt x="7605" y="2659"/>
                  </a:cubicBezTo>
                  <a:cubicBezTo>
                    <a:pt x="8906" y="1859"/>
                    <a:pt x="10141" y="1692"/>
                    <a:pt x="11542" y="1258"/>
                  </a:cubicBezTo>
                  <a:lnTo>
                    <a:pt x="11442" y="1092"/>
                  </a:lnTo>
                  <a:cubicBezTo>
                    <a:pt x="10797" y="179"/>
                    <a:pt x="8684" y="1"/>
                    <a:pt x="720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3"/>
            <p:cNvSpPr/>
            <p:nvPr/>
          </p:nvSpPr>
          <p:spPr>
            <a:xfrm>
              <a:off x="8752557" y="2506819"/>
              <a:ext cx="153263" cy="296459"/>
            </a:xfrm>
            <a:custGeom>
              <a:avLst/>
              <a:gdLst/>
              <a:ahLst/>
              <a:cxnLst/>
              <a:rect l="l" t="t" r="r" b="b"/>
              <a:pathLst>
                <a:path w="5116" h="9896" extrusionOk="0">
                  <a:moveTo>
                    <a:pt x="2335" y="0"/>
                  </a:moveTo>
                  <a:lnTo>
                    <a:pt x="2169" y="100"/>
                  </a:lnTo>
                  <a:cubicBezTo>
                    <a:pt x="2207" y="125"/>
                    <a:pt x="2246" y="150"/>
                    <a:pt x="2283" y="176"/>
                  </a:cubicBezTo>
                  <a:lnTo>
                    <a:pt x="2283" y="176"/>
                  </a:lnTo>
                  <a:cubicBezTo>
                    <a:pt x="2306" y="97"/>
                    <a:pt x="2324" y="36"/>
                    <a:pt x="2335" y="0"/>
                  </a:cubicBezTo>
                  <a:close/>
                  <a:moveTo>
                    <a:pt x="2283" y="176"/>
                  </a:moveTo>
                  <a:cubicBezTo>
                    <a:pt x="2180" y="547"/>
                    <a:pt x="1984" y="1311"/>
                    <a:pt x="1902" y="1668"/>
                  </a:cubicBezTo>
                  <a:cubicBezTo>
                    <a:pt x="1201" y="3670"/>
                    <a:pt x="0" y="5438"/>
                    <a:pt x="67" y="7606"/>
                  </a:cubicBezTo>
                  <a:cubicBezTo>
                    <a:pt x="126" y="9056"/>
                    <a:pt x="967" y="9896"/>
                    <a:pt x="1895" y="9896"/>
                  </a:cubicBezTo>
                  <a:cubicBezTo>
                    <a:pt x="2547" y="9896"/>
                    <a:pt x="3241" y="9481"/>
                    <a:pt x="3736" y="8573"/>
                  </a:cubicBezTo>
                  <a:cubicBezTo>
                    <a:pt x="5115" y="6176"/>
                    <a:pt x="4652" y="1808"/>
                    <a:pt x="2283" y="176"/>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3"/>
            <p:cNvSpPr/>
            <p:nvPr/>
          </p:nvSpPr>
          <p:spPr>
            <a:xfrm>
              <a:off x="8204974" y="2202382"/>
              <a:ext cx="1065199" cy="727218"/>
            </a:xfrm>
            <a:custGeom>
              <a:avLst/>
              <a:gdLst/>
              <a:ahLst/>
              <a:cxnLst/>
              <a:rect l="l" t="t" r="r" b="b"/>
              <a:pathLst>
                <a:path w="35557" h="24275" extrusionOk="0">
                  <a:moveTo>
                    <a:pt x="29901" y="0"/>
                  </a:moveTo>
                  <a:cubicBezTo>
                    <a:pt x="28710" y="0"/>
                    <a:pt x="27518" y="179"/>
                    <a:pt x="26353" y="590"/>
                  </a:cubicBezTo>
                  <a:cubicBezTo>
                    <a:pt x="23851" y="1490"/>
                    <a:pt x="21783" y="3292"/>
                    <a:pt x="20048" y="5293"/>
                  </a:cubicBezTo>
                  <a:cubicBezTo>
                    <a:pt x="16112" y="9796"/>
                    <a:pt x="13510" y="15367"/>
                    <a:pt x="9107" y="19503"/>
                  </a:cubicBezTo>
                  <a:cubicBezTo>
                    <a:pt x="6705" y="21805"/>
                    <a:pt x="3770" y="23406"/>
                    <a:pt x="401" y="23640"/>
                  </a:cubicBezTo>
                  <a:cubicBezTo>
                    <a:pt x="11" y="23672"/>
                    <a:pt x="1" y="24275"/>
                    <a:pt x="371" y="24275"/>
                  </a:cubicBezTo>
                  <a:cubicBezTo>
                    <a:pt x="381" y="24275"/>
                    <a:pt x="391" y="24274"/>
                    <a:pt x="401" y="24273"/>
                  </a:cubicBezTo>
                  <a:cubicBezTo>
                    <a:pt x="3336" y="24040"/>
                    <a:pt x="6038" y="22872"/>
                    <a:pt x="8307" y="21038"/>
                  </a:cubicBezTo>
                  <a:cubicBezTo>
                    <a:pt x="10642" y="19203"/>
                    <a:pt x="12476" y="16801"/>
                    <a:pt x="14177" y="14400"/>
                  </a:cubicBezTo>
                  <a:cubicBezTo>
                    <a:pt x="15945" y="11931"/>
                    <a:pt x="17546" y="9363"/>
                    <a:pt x="19414" y="6994"/>
                  </a:cubicBezTo>
                  <a:cubicBezTo>
                    <a:pt x="21082" y="4893"/>
                    <a:pt x="22984" y="2858"/>
                    <a:pt x="25419" y="1657"/>
                  </a:cubicBezTo>
                  <a:cubicBezTo>
                    <a:pt x="26866" y="941"/>
                    <a:pt x="28379" y="639"/>
                    <a:pt x="29899" y="639"/>
                  </a:cubicBezTo>
                  <a:cubicBezTo>
                    <a:pt x="31637" y="639"/>
                    <a:pt x="33386" y="1034"/>
                    <a:pt x="35059" y="1657"/>
                  </a:cubicBezTo>
                  <a:cubicBezTo>
                    <a:pt x="35095" y="1670"/>
                    <a:pt x="35130" y="1676"/>
                    <a:pt x="35162" y="1676"/>
                  </a:cubicBezTo>
                  <a:cubicBezTo>
                    <a:pt x="35454" y="1676"/>
                    <a:pt x="35556" y="1177"/>
                    <a:pt x="35226" y="1057"/>
                  </a:cubicBezTo>
                  <a:cubicBezTo>
                    <a:pt x="33516" y="413"/>
                    <a:pt x="31710" y="0"/>
                    <a:pt x="2990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3"/>
            <p:cNvSpPr/>
            <p:nvPr/>
          </p:nvSpPr>
          <p:spPr>
            <a:xfrm>
              <a:off x="8766187" y="2402874"/>
              <a:ext cx="78339" cy="353978"/>
            </a:xfrm>
            <a:custGeom>
              <a:avLst/>
              <a:gdLst/>
              <a:ahLst/>
              <a:cxnLst/>
              <a:rect l="l" t="t" r="r" b="b"/>
              <a:pathLst>
                <a:path w="2615" h="11816" extrusionOk="0">
                  <a:moveTo>
                    <a:pt x="440" y="0"/>
                  </a:moveTo>
                  <a:cubicBezTo>
                    <a:pt x="212" y="0"/>
                    <a:pt x="1" y="314"/>
                    <a:pt x="179" y="568"/>
                  </a:cubicBezTo>
                  <a:cubicBezTo>
                    <a:pt x="1413" y="2003"/>
                    <a:pt x="1747" y="4104"/>
                    <a:pt x="1847" y="5905"/>
                  </a:cubicBezTo>
                  <a:cubicBezTo>
                    <a:pt x="1980" y="7740"/>
                    <a:pt x="1880" y="9708"/>
                    <a:pt x="1247" y="11443"/>
                  </a:cubicBezTo>
                  <a:cubicBezTo>
                    <a:pt x="1165" y="11666"/>
                    <a:pt x="1356" y="11815"/>
                    <a:pt x="1547" y="11815"/>
                  </a:cubicBezTo>
                  <a:cubicBezTo>
                    <a:pt x="1671" y="11815"/>
                    <a:pt x="1795" y="11753"/>
                    <a:pt x="1847" y="11610"/>
                  </a:cubicBezTo>
                  <a:cubicBezTo>
                    <a:pt x="2514" y="9742"/>
                    <a:pt x="2614" y="7607"/>
                    <a:pt x="2481" y="5639"/>
                  </a:cubicBezTo>
                  <a:cubicBezTo>
                    <a:pt x="2314" y="3704"/>
                    <a:pt x="1914" y="1636"/>
                    <a:pt x="646" y="101"/>
                  </a:cubicBezTo>
                  <a:cubicBezTo>
                    <a:pt x="583" y="30"/>
                    <a:pt x="511" y="0"/>
                    <a:pt x="44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3"/>
            <p:cNvSpPr/>
            <p:nvPr/>
          </p:nvSpPr>
          <p:spPr>
            <a:xfrm>
              <a:off x="8266921" y="2538182"/>
              <a:ext cx="406493" cy="75103"/>
            </a:xfrm>
            <a:custGeom>
              <a:avLst/>
              <a:gdLst/>
              <a:ahLst/>
              <a:cxnLst/>
              <a:rect l="l" t="t" r="r" b="b"/>
              <a:pathLst>
                <a:path w="13569" h="2507" extrusionOk="0">
                  <a:moveTo>
                    <a:pt x="8155" y="1"/>
                  </a:moveTo>
                  <a:cubicBezTo>
                    <a:pt x="7596" y="1"/>
                    <a:pt x="7043" y="22"/>
                    <a:pt x="6505" y="54"/>
                  </a:cubicBezTo>
                  <a:cubicBezTo>
                    <a:pt x="4404" y="188"/>
                    <a:pt x="1869" y="521"/>
                    <a:pt x="234" y="1989"/>
                  </a:cubicBezTo>
                  <a:cubicBezTo>
                    <a:pt x="0" y="2197"/>
                    <a:pt x="232" y="2506"/>
                    <a:pt x="488" y="2506"/>
                  </a:cubicBezTo>
                  <a:cubicBezTo>
                    <a:pt x="561" y="2506"/>
                    <a:pt x="635" y="2481"/>
                    <a:pt x="701" y="2422"/>
                  </a:cubicBezTo>
                  <a:cubicBezTo>
                    <a:pt x="2236" y="1021"/>
                    <a:pt x="4804" y="755"/>
                    <a:pt x="6772" y="655"/>
                  </a:cubicBezTo>
                  <a:cubicBezTo>
                    <a:pt x="7141" y="643"/>
                    <a:pt x="7518" y="635"/>
                    <a:pt x="7898" y="635"/>
                  </a:cubicBezTo>
                  <a:cubicBezTo>
                    <a:pt x="9650" y="635"/>
                    <a:pt x="11487" y="797"/>
                    <a:pt x="13077" y="1455"/>
                  </a:cubicBezTo>
                  <a:cubicBezTo>
                    <a:pt x="13119" y="1474"/>
                    <a:pt x="13158" y="1483"/>
                    <a:pt x="13195" y="1483"/>
                  </a:cubicBezTo>
                  <a:cubicBezTo>
                    <a:pt x="13475" y="1483"/>
                    <a:pt x="13568" y="973"/>
                    <a:pt x="13244" y="855"/>
                  </a:cubicBezTo>
                  <a:cubicBezTo>
                    <a:pt x="11680" y="199"/>
                    <a:pt x="9888" y="1"/>
                    <a:pt x="815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3"/>
            <p:cNvSpPr/>
            <p:nvPr/>
          </p:nvSpPr>
          <p:spPr>
            <a:xfrm>
              <a:off x="8430657" y="2788610"/>
              <a:ext cx="64139" cy="225220"/>
            </a:xfrm>
            <a:custGeom>
              <a:avLst/>
              <a:gdLst/>
              <a:ahLst/>
              <a:cxnLst/>
              <a:rect l="l" t="t" r="r" b="b"/>
              <a:pathLst>
                <a:path w="2141" h="7518" extrusionOk="0">
                  <a:moveTo>
                    <a:pt x="1823" y="0"/>
                  </a:moveTo>
                  <a:cubicBezTo>
                    <a:pt x="1665" y="0"/>
                    <a:pt x="1506" y="100"/>
                    <a:pt x="1506" y="300"/>
                  </a:cubicBezTo>
                  <a:cubicBezTo>
                    <a:pt x="1506" y="2602"/>
                    <a:pt x="1406" y="5070"/>
                    <a:pt x="139" y="7072"/>
                  </a:cubicBezTo>
                  <a:cubicBezTo>
                    <a:pt x="0" y="7303"/>
                    <a:pt x="213" y="7517"/>
                    <a:pt x="435" y="7517"/>
                  </a:cubicBezTo>
                  <a:cubicBezTo>
                    <a:pt x="533" y="7517"/>
                    <a:pt x="634" y="7475"/>
                    <a:pt x="706" y="7372"/>
                  </a:cubicBezTo>
                  <a:cubicBezTo>
                    <a:pt x="2007" y="5304"/>
                    <a:pt x="2140" y="2702"/>
                    <a:pt x="2140" y="300"/>
                  </a:cubicBezTo>
                  <a:cubicBezTo>
                    <a:pt x="2140" y="100"/>
                    <a:pt x="1982" y="0"/>
                    <a:pt x="182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3"/>
            <p:cNvSpPr/>
            <p:nvPr/>
          </p:nvSpPr>
          <p:spPr>
            <a:xfrm>
              <a:off x="8193980" y="2952466"/>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3"/>
            <p:cNvSpPr/>
            <p:nvPr/>
          </p:nvSpPr>
          <p:spPr>
            <a:xfrm>
              <a:off x="8171004" y="2910499"/>
              <a:ext cx="27022" cy="21030"/>
            </a:xfrm>
            <a:custGeom>
              <a:avLst/>
              <a:gdLst/>
              <a:ahLst/>
              <a:cxnLst/>
              <a:rect l="l" t="t" r="r" b="b"/>
              <a:pathLst>
                <a:path w="902"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3"/>
            <p:cNvSpPr/>
            <p:nvPr/>
          </p:nvSpPr>
          <p:spPr>
            <a:xfrm>
              <a:off x="8152013" y="294947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3"/>
            <p:cNvSpPr/>
            <p:nvPr/>
          </p:nvSpPr>
          <p:spPr>
            <a:xfrm>
              <a:off x="8311884" y="2614719"/>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3"/>
            <p:cNvSpPr/>
            <p:nvPr/>
          </p:nvSpPr>
          <p:spPr>
            <a:xfrm>
              <a:off x="8274919" y="2635717"/>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3"/>
            <p:cNvSpPr/>
            <p:nvPr/>
          </p:nvSpPr>
          <p:spPr>
            <a:xfrm>
              <a:off x="8235947" y="2567778"/>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3"/>
            <p:cNvSpPr/>
            <p:nvPr/>
          </p:nvSpPr>
          <p:spPr>
            <a:xfrm>
              <a:off x="8474781" y="300243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3"/>
            <p:cNvSpPr/>
            <p:nvPr/>
          </p:nvSpPr>
          <p:spPr>
            <a:xfrm>
              <a:off x="8447792" y="3038408"/>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3"/>
            <p:cNvSpPr/>
            <p:nvPr/>
          </p:nvSpPr>
          <p:spPr>
            <a:xfrm>
              <a:off x="8416818" y="295546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3"/>
            <p:cNvSpPr/>
            <p:nvPr/>
          </p:nvSpPr>
          <p:spPr>
            <a:xfrm>
              <a:off x="8772537" y="2661689"/>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3"/>
            <p:cNvSpPr/>
            <p:nvPr/>
          </p:nvSpPr>
          <p:spPr>
            <a:xfrm>
              <a:off x="8772537" y="2700661"/>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3"/>
            <p:cNvSpPr/>
            <p:nvPr/>
          </p:nvSpPr>
          <p:spPr>
            <a:xfrm>
              <a:off x="8854465" y="2682687"/>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1" name="Google Shape;3441;p13"/>
          <p:cNvGrpSpPr/>
          <p:nvPr/>
        </p:nvGrpSpPr>
        <p:grpSpPr>
          <a:xfrm>
            <a:off x="-104830" y="4285622"/>
            <a:ext cx="849824" cy="827269"/>
            <a:chOff x="-181020" y="4253777"/>
            <a:chExt cx="1117161" cy="1087511"/>
          </a:xfrm>
        </p:grpSpPr>
        <p:sp>
          <p:nvSpPr>
            <p:cNvPr id="3442" name="Google Shape;3442;p13"/>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3"/>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3"/>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3"/>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3"/>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3"/>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3"/>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3"/>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3"/>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3"/>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3"/>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3"/>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3"/>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3"/>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13"/>
          <p:cNvGrpSpPr/>
          <p:nvPr/>
        </p:nvGrpSpPr>
        <p:grpSpPr>
          <a:xfrm>
            <a:off x="-94952" y="4072954"/>
            <a:ext cx="672463" cy="902105"/>
            <a:chOff x="-168050" y="4195214"/>
            <a:chExt cx="719519" cy="965231"/>
          </a:xfrm>
        </p:grpSpPr>
        <p:sp>
          <p:nvSpPr>
            <p:cNvPr id="3457" name="Google Shape;3457;p13"/>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3"/>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3"/>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3"/>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3"/>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3"/>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3"/>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3"/>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3"/>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3"/>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3"/>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3"/>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3"/>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3"/>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3"/>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3"/>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3"/>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3"/>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3"/>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3"/>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3"/>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3"/>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3"/>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3"/>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3"/>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3"/>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3"/>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3"/>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3"/>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3"/>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3"/>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3"/>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3"/>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3"/>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3"/>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3"/>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3"/>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3"/>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3"/>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3"/>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3"/>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3"/>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3"/>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3"/>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3"/>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3"/>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3"/>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4" name="Google Shape;3504;p13"/>
          <p:cNvGrpSpPr/>
          <p:nvPr/>
        </p:nvGrpSpPr>
        <p:grpSpPr>
          <a:xfrm>
            <a:off x="8267676" y="-256208"/>
            <a:ext cx="848507" cy="870171"/>
            <a:chOff x="7973149" y="-201092"/>
            <a:chExt cx="1116750" cy="1145263"/>
          </a:xfrm>
        </p:grpSpPr>
        <p:sp>
          <p:nvSpPr>
            <p:cNvPr id="3505" name="Google Shape;3505;p13"/>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3"/>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3"/>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3"/>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3"/>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3"/>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3"/>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3"/>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3"/>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3"/>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3"/>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3"/>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3"/>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3"/>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3"/>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3"/>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3"/>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3"/>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3"/>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3"/>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3"/>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3"/>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3"/>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3"/>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3"/>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3"/>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3"/>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3"/>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3"/>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3"/>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3"/>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3"/>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3"/>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3"/>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3"/>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3"/>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3"/>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3"/>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3"/>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3"/>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3"/>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3"/>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3"/>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3"/>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3"/>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3"/>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3"/>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3"/>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3"/>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3"/>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3"/>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3"/>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3"/>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3"/>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3"/>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3"/>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3"/>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3"/>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3"/>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3"/>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3"/>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6" name="Google Shape;3566;p13"/>
          <p:cNvGrpSpPr/>
          <p:nvPr/>
        </p:nvGrpSpPr>
        <p:grpSpPr>
          <a:xfrm rot="5400000">
            <a:off x="264480" y="4495133"/>
            <a:ext cx="333199" cy="902539"/>
            <a:chOff x="7607455" y="4238363"/>
            <a:chExt cx="438017" cy="1186459"/>
          </a:xfrm>
        </p:grpSpPr>
        <p:sp>
          <p:nvSpPr>
            <p:cNvPr id="3567" name="Google Shape;3567;p13"/>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3"/>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3"/>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3"/>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3"/>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3"/>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3"/>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3"/>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3"/>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3"/>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3"/>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3"/>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3"/>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3"/>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3"/>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3"/>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3"/>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3"/>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3"/>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3"/>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3"/>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3"/>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3"/>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3"/>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1" name="Google Shape;3591;p13"/>
          <p:cNvGrpSpPr/>
          <p:nvPr/>
        </p:nvGrpSpPr>
        <p:grpSpPr>
          <a:xfrm rot="-5400000">
            <a:off x="8113766" y="93879"/>
            <a:ext cx="161913" cy="145916"/>
            <a:chOff x="7737341" y="1046941"/>
            <a:chExt cx="161913" cy="145916"/>
          </a:xfrm>
        </p:grpSpPr>
        <p:sp>
          <p:nvSpPr>
            <p:cNvPr id="3592" name="Google Shape;3592;p13"/>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3"/>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3"/>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5" name="Google Shape;3595;p13"/>
          <p:cNvGrpSpPr/>
          <p:nvPr/>
        </p:nvGrpSpPr>
        <p:grpSpPr>
          <a:xfrm>
            <a:off x="83666" y="105929"/>
            <a:ext cx="161913" cy="145916"/>
            <a:chOff x="7737341" y="1046941"/>
            <a:chExt cx="161913" cy="145916"/>
          </a:xfrm>
        </p:grpSpPr>
        <p:sp>
          <p:nvSpPr>
            <p:cNvPr id="3596" name="Google Shape;3596;p13"/>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3"/>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3"/>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1">
  <p:cSld name="TITLE_ONLY_1">
    <p:spTree>
      <p:nvGrpSpPr>
        <p:cNvPr id="1" name="Shape 3599"/>
        <p:cNvGrpSpPr/>
        <p:nvPr/>
      </p:nvGrpSpPr>
      <p:grpSpPr>
        <a:xfrm>
          <a:off x="0" y="0"/>
          <a:ext cx="0" cy="0"/>
          <a:chOff x="0" y="0"/>
          <a:chExt cx="0" cy="0"/>
        </a:xfrm>
      </p:grpSpPr>
      <p:sp>
        <p:nvSpPr>
          <p:cNvPr id="3600" name="Google Shape;3600;p14"/>
          <p:cNvSpPr/>
          <p:nvPr/>
        </p:nvSpPr>
        <p:spPr>
          <a:xfrm flipH="1">
            <a:off x="730188" y="4685853"/>
            <a:ext cx="236942" cy="239507"/>
          </a:xfrm>
          <a:custGeom>
            <a:avLst/>
            <a:gdLst/>
            <a:ahLst/>
            <a:cxnLst/>
            <a:rect l="l" t="t" r="r" b="b"/>
            <a:pathLst>
              <a:path w="3695" h="3735" extrusionOk="0">
                <a:moveTo>
                  <a:pt x="1126" y="0"/>
                </a:moveTo>
                <a:lnTo>
                  <a:pt x="1099" y="1313"/>
                </a:lnTo>
                <a:lnTo>
                  <a:pt x="1" y="2034"/>
                </a:lnTo>
                <a:lnTo>
                  <a:pt x="1240" y="2469"/>
                </a:lnTo>
                <a:lnTo>
                  <a:pt x="1587" y="3734"/>
                </a:lnTo>
                <a:lnTo>
                  <a:pt x="2382" y="2689"/>
                </a:lnTo>
                <a:lnTo>
                  <a:pt x="3695" y="2749"/>
                </a:lnTo>
                <a:lnTo>
                  <a:pt x="2943" y="1670"/>
                </a:lnTo>
                <a:lnTo>
                  <a:pt x="3408" y="445"/>
                </a:lnTo>
                <a:lnTo>
                  <a:pt x="2152" y="822"/>
                </a:lnTo>
                <a:lnTo>
                  <a:pt x="1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4"/>
          <p:cNvSpPr txBox="1">
            <a:spLocks noGrp="1"/>
          </p:cNvSpPr>
          <p:nvPr>
            <p:ph type="title"/>
          </p:nvPr>
        </p:nvSpPr>
        <p:spPr>
          <a:xfrm>
            <a:off x="927975" y="521625"/>
            <a:ext cx="57234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602" name="Google Shape;3602;p14"/>
          <p:cNvGrpSpPr/>
          <p:nvPr/>
        </p:nvGrpSpPr>
        <p:grpSpPr>
          <a:xfrm>
            <a:off x="122967" y="586966"/>
            <a:ext cx="161913" cy="145916"/>
            <a:chOff x="7737341" y="1046941"/>
            <a:chExt cx="161913" cy="145916"/>
          </a:xfrm>
        </p:grpSpPr>
        <p:sp>
          <p:nvSpPr>
            <p:cNvPr id="3603" name="Google Shape;3603;p14"/>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4"/>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4"/>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6" name="Google Shape;3606;p14"/>
          <p:cNvSpPr/>
          <p:nvPr/>
        </p:nvSpPr>
        <p:spPr>
          <a:xfrm flipH="1">
            <a:off x="-254044" y="4684525"/>
            <a:ext cx="4225580" cy="476007"/>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4"/>
          <p:cNvSpPr/>
          <p:nvPr/>
        </p:nvSpPr>
        <p:spPr>
          <a:xfrm>
            <a:off x="6870409" y="-31000"/>
            <a:ext cx="2533901" cy="395672"/>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8" name="Google Shape;3608;p14"/>
          <p:cNvGrpSpPr/>
          <p:nvPr/>
        </p:nvGrpSpPr>
        <p:grpSpPr>
          <a:xfrm rot="-3170136">
            <a:off x="181607" y="-532401"/>
            <a:ext cx="433156" cy="1122937"/>
            <a:chOff x="1823086" y="-208516"/>
            <a:chExt cx="433159" cy="1122944"/>
          </a:xfrm>
        </p:grpSpPr>
        <p:sp>
          <p:nvSpPr>
            <p:cNvPr id="3609" name="Google Shape;3609;p14"/>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4"/>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4"/>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4"/>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4"/>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4"/>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4"/>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4"/>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7" name="Google Shape;3617;p14"/>
          <p:cNvGrpSpPr/>
          <p:nvPr/>
        </p:nvGrpSpPr>
        <p:grpSpPr>
          <a:xfrm rot="-3170136">
            <a:off x="186666" y="-310142"/>
            <a:ext cx="438469" cy="1186724"/>
            <a:chOff x="904476" y="-243594"/>
            <a:chExt cx="438472" cy="1186732"/>
          </a:xfrm>
        </p:grpSpPr>
        <p:sp>
          <p:nvSpPr>
            <p:cNvPr id="3618" name="Google Shape;3618;p14"/>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4"/>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4"/>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4"/>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4"/>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4"/>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4"/>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4"/>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4"/>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4"/>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4"/>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4"/>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4"/>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4"/>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4"/>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4"/>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4"/>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4"/>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4"/>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4"/>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4"/>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4"/>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4"/>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4"/>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4"/>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4"/>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4"/>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5" name="Google Shape;3645;p14"/>
          <p:cNvGrpSpPr/>
          <p:nvPr/>
        </p:nvGrpSpPr>
        <p:grpSpPr>
          <a:xfrm rot="-2429099" flipH="1">
            <a:off x="-434499" y="4085222"/>
            <a:ext cx="1157436" cy="740599"/>
            <a:chOff x="7750342" y="3926048"/>
            <a:chExt cx="1406709" cy="900099"/>
          </a:xfrm>
        </p:grpSpPr>
        <p:sp>
          <p:nvSpPr>
            <p:cNvPr id="3646" name="Google Shape;3646;p14"/>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4"/>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4"/>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4"/>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4"/>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4"/>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4"/>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4"/>
            <p:cNvSpPr/>
            <p:nvPr/>
          </p:nvSpPr>
          <p:spPr>
            <a:xfrm>
              <a:off x="7750342" y="3929223"/>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4" name="Google Shape;3654;p14"/>
          <p:cNvGrpSpPr/>
          <p:nvPr/>
        </p:nvGrpSpPr>
        <p:grpSpPr>
          <a:xfrm rot="5400000">
            <a:off x="430889" y="4458291"/>
            <a:ext cx="360400" cy="976219"/>
            <a:chOff x="7607455" y="4238363"/>
            <a:chExt cx="438017" cy="1186459"/>
          </a:xfrm>
        </p:grpSpPr>
        <p:sp>
          <p:nvSpPr>
            <p:cNvPr id="3655" name="Google Shape;3655;p14"/>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4"/>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4"/>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4"/>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4"/>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4"/>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4"/>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4"/>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4"/>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4"/>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4"/>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4"/>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4"/>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4"/>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4"/>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4"/>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4"/>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4"/>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4"/>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4"/>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4"/>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4"/>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4"/>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4"/>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9" name="Google Shape;3679;p14"/>
          <p:cNvGrpSpPr/>
          <p:nvPr/>
        </p:nvGrpSpPr>
        <p:grpSpPr>
          <a:xfrm rot="-5400000" flipH="1">
            <a:off x="-206276" y="4544135"/>
            <a:ext cx="933472" cy="547264"/>
            <a:chOff x="8365864" y="2993835"/>
            <a:chExt cx="933472" cy="547264"/>
          </a:xfrm>
        </p:grpSpPr>
        <p:sp>
          <p:nvSpPr>
            <p:cNvPr id="3680" name="Google Shape;3680;p14"/>
            <p:cNvSpPr/>
            <p:nvPr/>
          </p:nvSpPr>
          <p:spPr>
            <a:xfrm>
              <a:off x="8365864" y="2993835"/>
              <a:ext cx="721496" cy="547264"/>
            </a:xfrm>
            <a:custGeom>
              <a:avLst/>
              <a:gdLst/>
              <a:ahLst/>
              <a:cxnLst/>
              <a:rect l="l" t="t" r="r" b="b"/>
              <a:pathLst>
                <a:path w="24084" h="18268" extrusionOk="0">
                  <a:moveTo>
                    <a:pt x="14332" y="1"/>
                  </a:moveTo>
                  <a:cubicBezTo>
                    <a:pt x="13719" y="1"/>
                    <a:pt x="13112" y="37"/>
                    <a:pt x="12542" y="87"/>
                  </a:cubicBezTo>
                  <a:cubicBezTo>
                    <a:pt x="10541" y="254"/>
                    <a:pt x="8740" y="321"/>
                    <a:pt x="7172" y="1655"/>
                  </a:cubicBezTo>
                  <a:cubicBezTo>
                    <a:pt x="6471" y="2289"/>
                    <a:pt x="6238" y="2489"/>
                    <a:pt x="7172" y="2823"/>
                  </a:cubicBezTo>
                  <a:cubicBezTo>
                    <a:pt x="8006" y="3190"/>
                    <a:pt x="8906" y="3190"/>
                    <a:pt x="9740" y="3590"/>
                  </a:cubicBezTo>
                  <a:cubicBezTo>
                    <a:pt x="8973" y="4524"/>
                    <a:pt x="7872" y="5158"/>
                    <a:pt x="7005" y="5925"/>
                  </a:cubicBezTo>
                  <a:cubicBezTo>
                    <a:pt x="5771" y="6892"/>
                    <a:pt x="5004" y="8126"/>
                    <a:pt x="4070" y="9361"/>
                  </a:cubicBezTo>
                  <a:cubicBezTo>
                    <a:pt x="3136" y="10528"/>
                    <a:pt x="2235" y="11796"/>
                    <a:pt x="1535" y="13130"/>
                  </a:cubicBezTo>
                  <a:cubicBezTo>
                    <a:pt x="1068" y="13831"/>
                    <a:pt x="0" y="15665"/>
                    <a:pt x="167" y="16399"/>
                  </a:cubicBezTo>
                  <a:cubicBezTo>
                    <a:pt x="2802" y="16166"/>
                    <a:pt x="5437" y="15932"/>
                    <a:pt x="8006" y="15298"/>
                  </a:cubicBezTo>
                  <a:cubicBezTo>
                    <a:pt x="10508" y="14731"/>
                    <a:pt x="12476" y="13564"/>
                    <a:pt x="14811" y="12496"/>
                  </a:cubicBezTo>
                  <a:cubicBezTo>
                    <a:pt x="15344" y="14298"/>
                    <a:pt x="15178" y="16599"/>
                    <a:pt x="16112" y="18267"/>
                  </a:cubicBezTo>
                  <a:cubicBezTo>
                    <a:pt x="18313" y="16599"/>
                    <a:pt x="20014" y="13197"/>
                    <a:pt x="21182" y="10762"/>
                  </a:cubicBezTo>
                  <a:cubicBezTo>
                    <a:pt x="21749" y="9427"/>
                    <a:pt x="22450" y="8060"/>
                    <a:pt x="22917" y="6692"/>
                  </a:cubicBezTo>
                  <a:cubicBezTo>
                    <a:pt x="23317" y="5458"/>
                    <a:pt x="24084" y="3890"/>
                    <a:pt x="24084" y="2522"/>
                  </a:cubicBezTo>
                  <a:cubicBezTo>
                    <a:pt x="23550" y="2189"/>
                    <a:pt x="22450" y="1789"/>
                    <a:pt x="21849" y="1555"/>
                  </a:cubicBezTo>
                  <a:cubicBezTo>
                    <a:pt x="20348" y="888"/>
                    <a:pt x="18880" y="855"/>
                    <a:pt x="17246" y="388"/>
                  </a:cubicBezTo>
                  <a:cubicBezTo>
                    <a:pt x="16355" y="98"/>
                    <a:pt x="15336" y="1"/>
                    <a:pt x="143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4"/>
            <p:cNvSpPr/>
            <p:nvPr/>
          </p:nvSpPr>
          <p:spPr>
            <a:xfrm>
              <a:off x="8415260" y="3054554"/>
              <a:ext cx="884076" cy="395139"/>
            </a:xfrm>
            <a:custGeom>
              <a:avLst/>
              <a:gdLst/>
              <a:ahLst/>
              <a:cxnLst/>
              <a:rect l="l" t="t" r="r" b="b"/>
              <a:pathLst>
                <a:path w="29511" h="13190" extrusionOk="0">
                  <a:moveTo>
                    <a:pt x="26842" y="0"/>
                  </a:moveTo>
                  <a:cubicBezTo>
                    <a:pt x="23844" y="0"/>
                    <a:pt x="20859" y="1428"/>
                    <a:pt x="18165" y="2564"/>
                  </a:cubicBezTo>
                  <a:cubicBezTo>
                    <a:pt x="14096" y="4265"/>
                    <a:pt x="10059" y="6099"/>
                    <a:pt x="6357" y="8468"/>
                  </a:cubicBezTo>
                  <a:cubicBezTo>
                    <a:pt x="4255" y="9802"/>
                    <a:pt x="2221" y="11270"/>
                    <a:pt x="219" y="12704"/>
                  </a:cubicBezTo>
                  <a:cubicBezTo>
                    <a:pt x="0" y="12868"/>
                    <a:pt x="118" y="13189"/>
                    <a:pt x="333" y="13189"/>
                  </a:cubicBezTo>
                  <a:cubicBezTo>
                    <a:pt x="380" y="13189"/>
                    <a:pt x="432" y="13174"/>
                    <a:pt x="486" y="13138"/>
                  </a:cubicBezTo>
                  <a:cubicBezTo>
                    <a:pt x="3955" y="10669"/>
                    <a:pt x="7424" y="8201"/>
                    <a:pt x="11227" y="6300"/>
                  </a:cubicBezTo>
                  <a:cubicBezTo>
                    <a:pt x="13162" y="5332"/>
                    <a:pt x="15130" y="4432"/>
                    <a:pt x="17098" y="3598"/>
                  </a:cubicBezTo>
                  <a:cubicBezTo>
                    <a:pt x="18933" y="2797"/>
                    <a:pt x="20767" y="1930"/>
                    <a:pt x="22669" y="1329"/>
                  </a:cubicBezTo>
                  <a:cubicBezTo>
                    <a:pt x="24025" y="885"/>
                    <a:pt x="25485" y="529"/>
                    <a:pt x="26931" y="529"/>
                  </a:cubicBezTo>
                  <a:cubicBezTo>
                    <a:pt x="27654" y="529"/>
                    <a:pt x="28373" y="618"/>
                    <a:pt x="29073" y="829"/>
                  </a:cubicBezTo>
                  <a:cubicBezTo>
                    <a:pt x="29100" y="838"/>
                    <a:pt x="29126" y="842"/>
                    <a:pt x="29151" y="842"/>
                  </a:cubicBezTo>
                  <a:cubicBezTo>
                    <a:pt x="29399" y="842"/>
                    <a:pt x="29510" y="420"/>
                    <a:pt x="29207" y="329"/>
                  </a:cubicBezTo>
                  <a:cubicBezTo>
                    <a:pt x="28421" y="99"/>
                    <a:pt x="27631" y="0"/>
                    <a:pt x="26842"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4"/>
            <p:cNvSpPr/>
            <p:nvPr/>
          </p:nvSpPr>
          <p:spPr>
            <a:xfrm>
              <a:off x="8854106" y="3057220"/>
              <a:ext cx="149278" cy="223004"/>
            </a:xfrm>
            <a:custGeom>
              <a:avLst/>
              <a:gdLst/>
              <a:ahLst/>
              <a:cxnLst/>
              <a:rect l="l" t="t" r="r" b="b"/>
              <a:pathLst>
                <a:path w="4983" h="7444" extrusionOk="0">
                  <a:moveTo>
                    <a:pt x="387" y="0"/>
                  </a:moveTo>
                  <a:cubicBezTo>
                    <a:pt x="98" y="0"/>
                    <a:pt x="0" y="444"/>
                    <a:pt x="313" y="507"/>
                  </a:cubicBezTo>
                  <a:cubicBezTo>
                    <a:pt x="1777" y="793"/>
                    <a:pt x="3150" y="1595"/>
                    <a:pt x="4373" y="2393"/>
                  </a:cubicBezTo>
                  <a:lnTo>
                    <a:pt x="4373" y="2393"/>
                  </a:lnTo>
                  <a:cubicBezTo>
                    <a:pt x="3748" y="3939"/>
                    <a:pt x="3318" y="5569"/>
                    <a:pt x="2548" y="7045"/>
                  </a:cubicBezTo>
                  <a:cubicBezTo>
                    <a:pt x="2433" y="7252"/>
                    <a:pt x="2620" y="7443"/>
                    <a:pt x="2790" y="7443"/>
                  </a:cubicBezTo>
                  <a:cubicBezTo>
                    <a:pt x="2867" y="7443"/>
                    <a:pt x="2940" y="7404"/>
                    <a:pt x="2982" y="7311"/>
                  </a:cubicBezTo>
                  <a:cubicBezTo>
                    <a:pt x="3849" y="5744"/>
                    <a:pt x="4283" y="4009"/>
                    <a:pt x="4950" y="2341"/>
                  </a:cubicBezTo>
                  <a:cubicBezTo>
                    <a:pt x="4983" y="2241"/>
                    <a:pt x="4916" y="2108"/>
                    <a:pt x="4816" y="2074"/>
                  </a:cubicBezTo>
                  <a:cubicBezTo>
                    <a:pt x="3515" y="1207"/>
                    <a:pt x="2014" y="306"/>
                    <a:pt x="446" y="6"/>
                  </a:cubicBezTo>
                  <a:cubicBezTo>
                    <a:pt x="426" y="2"/>
                    <a:pt x="406" y="0"/>
                    <a:pt x="38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4"/>
            <p:cNvSpPr/>
            <p:nvPr/>
          </p:nvSpPr>
          <p:spPr>
            <a:xfrm>
              <a:off x="8712926" y="3114285"/>
              <a:ext cx="159584" cy="218001"/>
            </a:xfrm>
            <a:custGeom>
              <a:avLst/>
              <a:gdLst/>
              <a:ahLst/>
              <a:cxnLst/>
              <a:rect l="l" t="t" r="r" b="b"/>
              <a:pathLst>
                <a:path w="5327" h="7277" extrusionOk="0">
                  <a:moveTo>
                    <a:pt x="394" y="0"/>
                  </a:moveTo>
                  <a:cubicBezTo>
                    <a:pt x="156" y="0"/>
                    <a:pt x="0" y="361"/>
                    <a:pt x="256" y="503"/>
                  </a:cubicBezTo>
                  <a:cubicBezTo>
                    <a:pt x="1660" y="1332"/>
                    <a:pt x="3186" y="1979"/>
                    <a:pt x="4746" y="2501"/>
                  </a:cubicBezTo>
                  <a:lnTo>
                    <a:pt x="4746" y="2501"/>
                  </a:lnTo>
                  <a:cubicBezTo>
                    <a:pt x="4467" y="4011"/>
                    <a:pt x="3968" y="5492"/>
                    <a:pt x="3558" y="6974"/>
                  </a:cubicBezTo>
                  <a:cubicBezTo>
                    <a:pt x="3498" y="7156"/>
                    <a:pt x="3670" y="7277"/>
                    <a:pt x="3830" y="7277"/>
                  </a:cubicBezTo>
                  <a:cubicBezTo>
                    <a:pt x="3934" y="7277"/>
                    <a:pt x="4032" y="7226"/>
                    <a:pt x="4059" y="7108"/>
                  </a:cubicBezTo>
                  <a:cubicBezTo>
                    <a:pt x="4492" y="5540"/>
                    <a:pt x="5026" y="3972"/>
                    <a:pt x="5293" y="2371"/>
                  </a:cubicBezTo>
                  <a:cubicBezTo>
                    <a:pt x="5326" y="2237"/>
                    <a:pt x="5259" y="2104"/>
                    <a:pt x="5093" y="2071"/>
                  </a:cubicBezTo>
                  <a:cubicBezTo>
                    <a:pt x="3525" y="1537"/>
                    <a:pt x="1957" y="903"/>
                    <a:pt x="523" y="36"/>
                  </a:cubicBezTo>
                  <a:cubicBezTo>
                    <a:pt x="478" y="11"/>
                    <a:pt x="435" y="0"/>
                    <a:pt x="39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4"/>
            <p:cNvSpPr/>
            <p:nvPr/>
          </p:nvSpPr>
          <p:spPr>
            <a:xfrm>
              <a:off x="8610569" y="3209873"/>
              <a:ext cx="124024" cy="171327"/>
            </a:xfrm>
            <a:custGeom>
              <a:avLst/>
              <a:gdLst/>
              <a:ahLst/>
              <a:cxnLst/>
              <a:rect l="l" t="t" r="r" b="b"/>
              <a:pathLst>
                <a:path w="4140" h="5719" extrusionOk="0">
                  <a:moveTo>
                    <a:pt x="352" y="1"/>
                  </a:moveTo>
                  <a:cubicBezTo>
                    <a:pt x="84" y="1"/>
                    <a:pt x="0" y="426"/>
                    <a:pt x="304" y="548"/>
                  </a:cubicBezTo>
                  <a:cubicBezTo>
                    <a:pt x="1350" y="978"/>
                    <a:pt x="2425" y="1381"/>
                    <a:pt x="3555" y="1545"/>
                  </a:cubicBezTo>
                  <a:lnTo>
                    <a:pt x="3555" y="1545"/>
                  </a:lnTo>
                  <a:cubicBezTo>
                    <a:pt x="3325" y="2843"/>
                    <a:pt x="3013" y="4114"/>
                    <a:pt x="2672" y="5384"/>
                  </a:cubicBezTo>
                  <a:cubicBezTo>
                    <a:pt x="2611" y="5589"/>
                    <a:pt x="2776" y="5718"/>
                    <a:pt x="2935" y="5718"/>
                  </a:cubicBezTo>
                  <a:cubicBezTo>
                    <a:pt x="3036" y="5718"/>
                    <a:pt x="3134" y="5667"/>
                    <a:pt x="3173" y="5551"/>
                  </a:cubicBezTo>
                  <a:cubicBezTo>
                    <a:pt x="3539" y="4183"/>
                    <a:pt x="3873" y="2782"/>
                    <a:pt x="4107" y="1415"/>
                  </a:cubicBezTo>
                  <a:cubicBezTo>
                    <a:pt x="4140" y="1215"/>
                    <a:pt x="4040" y="1081"/>
                    <a:pt x="3840" y="1081"/>
                  </a:cubicBezTo>
                  <a:cubicBezTo>
                    <a:pt x="2672" y="948"/>
                    <a:pt x="1538" y="481"/>
                    <a:pt x="437" y="14"/>
                  </a:cubicBezTo>
                  <a:cubicBezTo>
                    <a:pt x="407" y="5"/>
                    <a:pt x="379" y="1"/>
                    <a:pt x="352"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4"/>
            <p:cNvSpPr/>
            <p:nvPr/>
          </p:nvSpPr>
          <p:spPr>
            <a:xfrm>
              <a:off x="8502760" y="3299170"/>
              <a:ext cx="98950" cy="129476"/>
            </a:xfrm>
            <a:custGeom>
              <a:avLst/>
              <a:gdLst/>
              <a:ahLst/>
              <a:cxnLst/>
              <a:rect l="l" t="t" r="r" b="b"/>
              <a:pathLst>
                <a:path w="3303" h="4322" extrusionOk="0">
                  <a:moveTo>
                    <a:pt x="426" y="0"/>
                  </a:moveTo>
                  <a:cubicBezTo>
                    <a:pt x="395" y="0"/>
                    <a:pt x="365" y="1"/>
                    <a:pt x="334" y="2"/>
                  </a:cubicBezTo>
                  <a:cubicBezTo>
                    <a:pt x="0" y="35"/>
                    <a:pt x="0" y="535"/>
                    <a:pt x="334" y="535"/>
                  </a:cubicBezTo>
                  <a:cubicBezTo>
                    <a:pt x="386" y="531"/>
                    <a:pt x="438" y="530"/>
                    <a:pt x="490" y="530"/>
                  </a:cubicBezTo>
                  <a:cubicBezTo>
                    <a:pt x="1249" y="530"/>
                    <a:pt x="1983" y="921"/>
                    <a:pt x="2694" y="1161"/>
                  </a:cubicBezTo>
                  <a:lnTo>
                    <a:pt x="2694" y="1161"/>
                  </a:lnTo>
                  <a:cubicBezTo>
                    <a:pt x="2419" y="2104"/>
                    <a:pt x="2149" y="3026"/>
                    <a:pt x="1935" y="4004"/>
                  </a:cubicBezTo>
                  <a:cubicBezTo>
                    <a:pt x="1894" y="4188"/>
                    <a:pt x="2065" y="4322"/>
                    <a:pt x="2227" y="4322"/>
                  </a:cubicBezTo>
                  <a:cubicBezTo>
                    <a:pt x="2330" y="4322"/>
                    <a:pt x="2430" y="4268"/>
                    <a:pt x="2468" y="4138"/>
                  </a:cubicBezTo>
                  <a:cubicBezTo>
                    <a:pt x="2702" y="3104"/>
                    <a:pt x="2969" y="2070"/>
                    <a:pt x="3269" y="1036"/>
                  </a:cubicBezTo>
                  <a:cubicBezTo>
                    <a:pt x="3302" y="902"/>
                    <a:pt x="3236" y="735"/>
                    <a:pt x="3102" y="702"/>
                  </a:cubicBezTo>
                  <a:cubicBezTo>
                    <a:pt x="2198" y="476"/>
                    <a:pt x="1357" y="0"/>
                    <a:pt x="426"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4"/>
            <p:cNvSpPr/>
            <p:nvPr/>
          </p:nvSpPr>
          <p:spPr>
            <a:xfrm>
              <a:off x="8446593" y="3356775"/>
              <a:ext cx="72168" cy="99609"/>
            </a:xfrm>
            <a:custGeom>
              <a:avLst/>
              <a:gdLst/>
              <a:ahLst/>
              <a:cxnLst/>
              <a:rect l="l" t="t" r="r" b="b"/>
              <a:pathLst>
                <a:path w="2409" h="3325" extrusionOk="0">
                  <a:moveTo>
                    <a:pt x="1942" y="781"/>
                  </a:moveTo>
                  <a:cubicBezTo>
                    <a:pt x="1932" y="801"/>
                    <a:pt x="1922" y="822"/>
                    <a:pt x="1913" y="843"/>
                  </a:cubicBezTo>
                  <a:lnTo>
                    <a:pt x="1913" y="843"/>
                  </a:lnTo>
                  <a:cubicBezTo>
                    <a:pt x="1918" y="819"/>
                    <a:pt x="1926" y="796"/>
                    <a:pt x="1942" y="781"/>
                  </a:cubicBezTo>
                  <a:close/>
                  <a:moveTo>
                    <a:pt x="330" y="0"/>
                  </a:moveTo>
                  <a:cubicBezTo>
                    <a:pt x="87" y="0"/>
                    <a:pt x="1" y="423"/>
                    <a:pt x="274" y="514"/>
                  </a:cubicBezTo>
                  <a:cubicBezTo>
                    <a:pt x="794" y="687"/>
                    <a:pt x="1339" y="835"/>
                    <a:pt x="1844" y="1024"/>
                  </a:cubicBezTo>
                  <a:lnTo>
                    <a:pt x="1844" y="1024"/>
                  </a:lnTo>
                  <a:cubicBezTo>
                    <a:pt x="1635" y="1657"/>
                    <a:pt x="1726" y="2336"/>
                    <a:pt x="1608" y="3015"/>
                  </a:cubicBezTo>
                  <a:cubicBezTo>
                    <a:pt x="1608" y="3149"/>
                    <a:pt x="1642" y="3282"/>
                    <a:pt x="1808" y="3316"/>
                  </a:cubicBezTo>
                  <a:cubicBezTo>
                    <a:pt x="1826" y="3321"/>
                    <a:pt x="1846" y="3324"/>
                    <a:pt x="1867" y="3324"/>
                  </a:cubicBezTo>
                  <a:cubicBezTo>
                    <a:pt x="1971" y="3324"/>
                    <a:pt x="2109" y="3259"/>
                    <a:pt x="2109" y="3149"/>
                  </a:cubicBezTo>
                  <a:cubicBezTo>
                    <a:pt x="2175" y="2715"/>
                    <a:pt x="2175" y="2315"/>
                    <a:pt x="2209" y="1881"/>
                  </a:cubicBezTo>
                  <a:cubicBezTo>
                    <a:pt x="2209" y="1715"/>
                    <a:pt x="2242" y="1514"/>
                    <a:pt x="2275" y="1314"/>
                  </a:cubicBezTo>
                  <a:cubicBezTo>
                    <a:pt x="2342" y="1181"/>
                    <a:pt x="2409" y="1014"/>
                    <a:pt x="2409" y="847"/>
                  </a:cubicBezTo>
                  <a:cubicBezTo>
                    <a:pt x="2409" y="714"/>
                    <a:pt x="2342" y="647"/>
                    <a:pt x="2209" y="614"/>
                  </a:cubicBezTo>
                  <a:cubicBezTo>
                    <a:pt x="1642" y="380"/>
                    <a:pt x="1008" y="213"/>
                    <a:pt x="407" y="13"/>
                  </a:cubicBezTo>
                  <a:cubicBezTo>
                    <a:pt x="380" y="4"/>
                    <a:pt x="355" y="0"/>
                    <a:pt x="330"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7" name="Google Shape;3687;p14"/>
          <p:cNvGrpSpPr/>
          <p:nvPr/>
        </p:nvGrpSpPr>
        <p:grpSpPr>
          <a:xfrm>
            <a:off x="8354557" y="450816"/>
            <a:ext cx="875251" cy="663424"/>
            <a:chOff x="8118223" y="2202382"/>
            <a:chExt cx="1151949" cy="873156"/>
          </a:xfrm>
        </p:grpSpPr>
        <p:sp>
          <p:nvSpPr>
            <p:cNvPr id="3688" name="Google Shape;3688;p14"/>
            <p:cNvSpPr/>
            <p:nvPr/>
          </p:nvSpPr>
          <p:spPr>
            <a:xfrm>
              <a:off x="8118223" y="2846064"/>
              <a:ext cx="285645" cy="150896"/>
            </a:xfrm>
            <a:custGeom>
              <a:avLst/>
              <a:gdLst/>
              <a:ahLst/>
              <a:cxnLst/>
              <a:rect l="l" t="t" r="r" b="b"/>
              <a:pathLst>
                <a:path w="9535" h="5037" extrusionOk="0">
                  <a:moveTo>
                    <a:pt x="4551" y="0"/>
                  </a:moveTo>
                  <a:cubicBezTo>
                    <a:pt x="2150" y="0"/>
                    <a:pt x="1" y="554"/>
                    <a:pt x="628" y="3119"/>
                  </a:cubicBezTo>
                  <a:cubicBezTo>
                    <a:pt x="933" y="4505"/>
                    <a:pt x="1747" y="5036"/>
                    <a:pt x="2769" y="5036"/>
                  </a:cubicBezTo>
                  <a:cubicBezTo>
                    <a:pt x="5215" y="5036"/>
                    <a:pt x="8852" y="1988"/>
                    <a:pt x="9535" y="317"/>
                  </a:cubicBezTo>
                  <a:lnTo>
                    <a:pt x="9535" y="317"/>
                  </a:lnTo>
                  <a:cubicBezTo>
                    <a:pt x="9480" y="320"/>
                    <a:pt x="9421" y="321"/>
                    <a:pt x="9359" y="321"/>
                  </a:cubicBezTo>
                  <a:cubicBezTo>
                    <a:pt x="8351" y="321"/>
                    <a:pt x="6378" y="0"/>
                    <a:pt x="455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4"/>
            <p:cNvSpPr/>
            <p:nvPr/>
          </p:nvSpPr>
          <p:spPr>
            <a:xfrm>
              <a:off x="8374850" y="2850558"/>
              <a:ext cx="174802" cy="224981"/>
            </a:xfrm>
            <a:custGeom>
              <a:avLst/>
              <a:gdLst/>
              <a:ahLst/>
              <a:cxnLst/>
              <a:rect l="l" t="t" r="r" b="b"/>
              <a:pathLst>
                <a:path w="5835" h="7510" extrusionOk="0">
                  <a:moveTo>
                    <a:pt x="3603" y="0"/>
                  </a:moveTo>
                  <a:cubicBezTo>
                    <a:pt x="2636" y="1201"/>
                    <a:pt x="1501" y="2002"/>
                    <a:pt x="968" y="3503"/>
                  </a:cubicBezTo>
                  <a:cubicBezTo>
                    <a:pt x="367" y="4970"/>
                    <a:pt x="0" y="7439"/>
                    <a:pt x="2302" y="7506"/>
                  </a:cubicBezTo>
                  <a:cubicBezTo>
                    <a:pt x="2355" y="7508"/>
                    <a:pt x="2406" y="7509"/>
                    <a:pt x="2456" y="7509"/>
                  </a:cubicBezTo>
                  <a:cubicBezTo>
                    <a:pt x="5835" y="7509"/>
                    <a:pt x="4623" y="2075"/>
                    <a:pt x="3670" y="267"/>
                  </a:cubicBezTo>
                  <a:lnTo>
                    <a:pt x="3603" y="0"/>
                  </a:ln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4"/>
            <p:cNvSpPr/>
            <p:nvPr/>
          </p:nvSpPr>
          <p:spPr>
            <a:xfrm>
              <a:off x="8194999" y="2514098"/>
              <a:ext cx="345769" cy="163688"/>
            </a:xfrm>
            <a:custGeom>
              <a:avLst/>
              <a:gdLst/>
              <a:ahLst/>
              <a:cxnLst/>
              <a:rect l="l" t="t" r="r" b="b"/>
              <a:pathLst>
                <a:path w="11542" h="5464" extrusionOk="0">
                  <a:moveTo>
                    <a:pt x="7205" y="1"/>
                  </a:moveTo>
                  <a:cubicBezTo>
                    <a:pt x="6846" y="1"/>
                    <a:pt x="6525" y="11"/>
                    <a:pt x="6271" y="24"/>
                  </a:cubicBezTo>
                  <a:cubicBezTo>
                    <a:pt x="4437" y="124"/>
                    <a:pt x="2702" y="224"/>
                    <a:pt x="1301" y="1592"/>
                  </a:cubicBezTo>
                  <a:cubicBezTo>
                    <a:pt x="0" y="2926"/>
                    <a:pt x="67" y="5361"/>
                    <a:pt x="2268" y="5461"/>
                  </a:cubicBezTo>
                  <a:cubicBezTo>
                    <a:pt x="2303" y="5463"/>
                    <a:pt x="2337" y="5463"/>
                    <a:pt x="2371" y="5463"/>
                  </a:cubicBezTo>
                  <a:cubicBezTo>
                    <a:pt x="4327" y="5463"/>
                    <a:pt x="5966" y="3610"/>
                    <a:pt x="7605" y="2659"/>
                  </a:cubicBezTo>
                  <a:cubicBezTo>
                    <a:pt x="8906" y="1859"/>
                    <a:pt x="10141" y="1692"/>
                    <a:pt x="11542" y="1258"/>
                  </a:cubicBezTo>
                  <a:lnTo>
                    <a:pt x="11442" y="1092"/>
                  </a:lnTo>
                  <a:cubicBezTo>
                    <a:pt x="10797" y="179"/>
                    <a:pt x="8684" y="1"/>
                    <a:pt x="720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4"/>
            <p:cNvSpPr/>
            <p:nvPr/>
          </p:nvSpPr>
          <p:spPr>
            <a:xfrm>
              <a:off x="8752557" y="2506819"/>
              <a:ext cx="153263" cy="296459"/>
            </a:xfrm>
            <a:custGeom>
              <a:avLst/>
              <a:gdLst/>
              <a:ahLst/>
              <a:cxnLst/>
              <a:rect l="l" t="t" r="r" b="b"/>
              <a:pathLst>
                <a:path w="5116" h="9896" extrusionOk="0">
                  <a:moveTo>
                    <a:pt x="2335" y="0"/>
                  </a:moveTo>
                  <a:lnTo>
                    <a:pt x="2169" y="100"/>
                  </a:lnTo>
                  <a:cubicBezTo>
                    <a:pt x="2207" y="125"/>
                    <a:pt x="2246" y="150"/>
                    <a:pt x="2283" y="176"/>
                  </a:cubicBezTo>
                  <a:lnTo>
                    <a:pt x="2283" y="176"/>
                  </a:lnTo>
                  <a:cubicBezTo>
                    <a:pt x="2306" y="97"/>
                    <a:pt x="2324" y="36"/>
                    <a:pt x="2335" y="0"/>
                  </a:cubicBezTo>
                  <a:close/>
                  <a:moveTo>
                    <a:pt x="2283" y="176"/>
                  </a:moveTo>
                  <a:cubicBezTo>
                    <a:pt x="2180" y="547"/>
                    <a:pt x="1984" y="1311"/>
                    <a:pt x="1902" y="1668"/>
                  </a:cubicBezTo>
                  <a:cubicBezTo>
                    <a:pt x="1201" y="3670"/>
                    <a:pt x="0" y="5438"/>
                    <a:pt x="67" y="7606"/>
                  </a:cubicBezTo>
                  <a:cubicBezTo>
                    <a:pt x="126" y="9056"/>
                    <a:pt x="967" y="9896"/>
                    <a:pt x="1895" y="9896"/>
                  </a:cubicBezTo>
                  <a:cubicBezTo>
                    <a:pt x="2547" y="9896"/>
                    <a:pt x="3241" y="9481"/>
                    <a:pt x="3736" y="8573"/>
                  </a:cubicBezTo>
                  <a:cubicBezTo>
                    <a:pt x="5115" y="6176"/>
                    <a:pt x="4652" y="1808"/>
                    <a:pt x="2283" y="176"/>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4"/>
            <p:cNvSpPr/>
            <p:nvPr/>
          </p:nvSpPr>
          <p:spPr>
            <a:xfrm>
              <a:off x="8204974" y="2202382"/>
              <a:ext cx="1065199" cy="727218"/>
            </a:xfrm>
            <a:custGeom>
              <a:avLst/>
              <a:gdLst/>
              <a:ahLst/>
              <a:cxnLst/>
              <a:rect l="l" t="t" r="r" b="b"/>
              <a:pathLst>
                <a:path w="35557" h="24275" extrusionOk="0">
                  <a:moveTo>
                    <a:pt x="29901" y="0"/>
                  </a:moveTo>
                  <a:cubicBezTo>
                    <a:pt x="28710" y="0"/>
                    <a:pt x="27518" y="179"/>
                    <a:pt x="26353" y="590"/>
                  </a:cubicBezTo>
                  <a:cubicBezTo>
                    <a:pt x="23851" y="1490"/>
                    <a:pt x="21783" y="3292"/>
                    <a:pt x="20048" y="5293"/>
                  </a:cubicBezTo>
                  <a:cubicBezTo>
                    <a:pt x="16112" y="9796"/>
                    <a:pt x="13510" y="15367"/>
                    <a:pt x="9107" y="19503"/>
                  </a:cubicBezTo>
                  <a:cubicBezTo>
                    <a:pt x="6705" y="21805"/>
                    <a:pt x="3770" y="23406"/>
                    <a:pt x="401" y="23640"/>
                  </a:cubicBezTo>
                  <a:cubicBezTo>
                    <a:pt x="11" y="23672"/>
                    <a:pt x="1" y="24275"/>
                    <a:pt x="371" y="24275"/>
                  </a:cubicBezTo>
                  <a:cubicBezTo>
                    <a:pt x="381" y="24275"/>
                    <a:pt x="391" y="24274"/>
                    <a:pt x="401" y="24273"/>
                  </a:cubicBezTo>
                  <a:cubicBezTo>
                    <a:pt x="3336" y="24040"/>
                    <a:pt x="6038" y="22872"/>
                    <a:pt x="8307" y="21038"/>
                  </a:cubicBezTo>
                  <a:cubicBezTo>
                    <a:pt x="10642" y="19203"/>
                    <a:pt x="12476" y="16801"/>
                    <a:pt x="14177" y="14400"/>
                  </a:cubicBezTo>
                  <a:cubicBezTo>
                    <a:pt x="15945" y="11931"/>
                    <a:pt x="17546" y="9363"/>
                    <a:pt x="19414" y="6994"/>
                  </a:cubicBezTo>
                  <a:cubicBezTo>
                    <a:pt x="21082" y="4893"/>
                    <a:pt x="22984" y="2858"/>
                    <a:pt x="25419" y="1657"/>
                  </a:cubicBezTo>
                  <a:cubicBezTo>
                    <a:pt x="26866" y="941"/>
                    <a:pt x="28379" y="639"/>
                    <a:pt x="29899" y="639"/>
                  </a:cubicBezTo>
                  <a:cubicBezTo>
                    <a:pt x="31637" y="639"/>
                    <a:pt x="33386" y="1034"/>
                    <a:pt x="35059" y="1657"/>
                  </a:cubicBezTo>
                  <a:cubicBezTo>
                    <a:pt x="35095" y="1670"/>
                    <a:pt x="35130" y="1676"/>
                    <a:pt x="35162" y="1676"/>
                  </a:cubicBezTo>
                  <a:cubicBezTo>
                    <a:pt x="35454" y="1676"/>
                    <a:pt x="35556" y="1177"/>
                    <a:pt x="35226" y="1057"/>
                  </a:cubicBezTo>
                  <a:cubicBezTo>
                    <a:pt x="33516" y="413"/>
                    <a:pt x="31710" y="0"/>
                    <a:pt x="2990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4"/>
            <p:cNvSpPr/>
            <p:nvPr/>
          </p:nvSpPr>
          <p:spPr>
            <a:xfrm>
              <a:off x="8766187" y="2402874"/>
              <a:ext cx="78339" cy="353978"/>
            </a:xfrm>
            <a:custGeom>
              <a:avLst/>
              <a:gdLst/>
              <a:ahLst/>
              <a:cxnLst/>
              <a:rect l="l" t="t" r="r" b="b"/>
              <a:pathLst>
                <a:path w="2615" h="11816" extrusionOk="0">
                  <a:moveTo>
                    <a:pt x="440" y="0"/>
                  </a:moveTo>
                  <a:cubicBezTo>
                    <a:pt x="212" y="0"/>
                    <a:pt x="1" y="314"/>
                    <a:pt x="179" y="568"/>
                  </a:cubicBezTo>
                  <a:cubicBezTo>
                    <a:pt x="1413" y="2003"/>
                    <a:pt x="1747" y="4104"/>
                    <a:pt x="1847" y="5905"/>
                  </a:cubicBezTo>
                  <a:cubicBezTo>
                    <a:pt x="1980" y="7740"/>
                    <a:pt x="1880" y="9708"/>
                    <a:pt x="1247" y="11443"/>
                  </a:cubicBezTo>
                  <a:cubicBezTo>
                    <a:pt x="1165" y="11666"/>
                    <a:pt x="1356" y="11815"/>
                    <a:pt x="1547" y="11815"/>
                  </a:cubicBezTo>
                  <a:cubicBezTo>
                    <a:pt x="1671" y="11815"/>
                    <a:pt x="1795" y="11753"/>
                    <a:pt x="1847" y="11610"/>
                  </a:cubicBezTo>
                  <a:cubicBezTo>
                    <a:pt x="2514" y="9742"/>
                    <a:pt x="2614" y="7607"/>
                    <a:pt x="2481" y="5639"/>
                  </a:cubicBezTo>
                  <a:cubicBezTo>
                    <a:pt x="2314" y="3704"/>
                    <a:pt x="1914" y="1636"/>
                    <a:pt x="646" y="101"/>
                  </a:cubicBezTo>
                  <a:cubicBezTo>
                    <a:pt x="583" y="30"/>
                    <a:pt x="511" y="0"/>
                    <a:pt x="44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4"/>
            <p:cNvSpPr/>
            <p:nvPr/>
          </p:nvSpPr>
          <p:spPr>
            <a:xfrm>
              <a:off x="8266921" y="2538182"/>
              <a:ext cx="406493" cy="75103"/>
            </a:xfrm>
            <a:custGeom>
              <a:avLst/>
              <a:gdLst/>
              <a:ahLst/>
              <a:cxnLst/>
              <a:rect l="l" t="t" r="r" b="b"/>
              <a:pathLst>
                <a:path w="13569" h="2507" extrusionOk="0">
                  <a:moveTo>
                    <a:pt x="8155" y="1"/>
                  </a:moveTo>
                  <a:cubicBezTo>
                    <a:pt x="7596" y="1"/>
                    <a:pt x="7043" y="22"/>
                    <a:pt x="6505" y="54"/>
                  </a:cubicBezTo>
                  <a:cubicBezTo>
                    <a:pt x="4404" y="188"/>
                    <a:pt x="1869" y="521"/>
                    <a:pt x="234" y="1989"/>
                  </a:cubicBezTo>
                  <a:cubicBezTo>
                    <a:pt x="0" y="2197"/>
                    <a:pt x="232" y="2506"/>
                    <a:pt x="488" y="2506"/>
                  </a:cubicBezTo>
                  <a:cubicBezTo>
                    <a:pt x="561" y="2506"/>
                    <a:pt x="635" y="2481"/>
                    <a:pt x="701" y="2422"/>
                  </a:cubicBezTo>
                  <a:cubicBezTo>
                    <a:pt x="2236" y="1021"/>
                    <a:pt x="4804" y="755"/>
                    <a:pt x="6772" y="655"/>
                  </a:cubicBezTo>
                  <a:cubicBezTo>
                    <a:pt x="7141" y="643"/>
                    <a:pt x="7518" y="635"/>
                    <a:pt x="7898" y="635"/>
                  </a:cubicBezTo>
                  <a:cubicBezTo>
                    <a:pt x="9650" y="635"/>
                    <a:pt x="11487" y="797"/>
                    <a:pt x="13077" y="1455"/>
                  </a:cubicBezTo>
                  <a:cubicBezTo>
                    <a:pt x="13119" y="1474"/>
                    <a:pt x="13158" y="1483"/>
                    <a:pt x="13195" y="1483"/>
                  </a:cubicBezTo>
                  <a:cubicBezTo>
                    <a:pt x="13475" y="1483"/>
                    <a:pt x="13568" y="973"/>
                    <a:pt x="13244" y="855"/>
                  </a:cubicBezTo>
                  <a:cubicBezTo>
                    <a:pt x="11680" y="199"/>
                    <a:pt x="9888" y="1"/>
                    <a:pt x="815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4"/>
            <p:cNvSpPr/>
            <p:nvPr/>
          </p:nvSpPr>
          <p:spPr>
            <a:xfrm>
              <a:off x="8430657" y="2788610"/>
              <a:ext cx="64139" cy="225220"/>
            </a:xfrm>
            <a:custGeom>
              <a:avLst/>
              <a:gdLst/>
              <a:ahLst/>
              <a:cxnLst/>
              <a:rect l="l" t="t" r="r" b="b"/>
              <a:pathLst>
                <a:path w="2141" h="7518" extrusionOk="0">
                  <a:moveTo>
                    <a:pt x="1823" y="0"/>
                  </a:moveTo>
                  <a:cubicBezTo>
                    <a:pt x="1665" y="0"/>
                    <a:pt x="1506" y="100"/>
                    <a:pt x="1506" y="300"/>
                  </a:cubicBezTo>
                  <a:cubicBezTo>
                    <a:pt x="1506" y="2602"/>
                    <a:pt x="1406" y="5070"/>
                    <a:pt x="139" y="7072"/>
                  </a:cubicBezTo>
                  <a:cubicBezTo>
                    <a:pt x="0" y="7303"/>
                    <a:pt x="213" y="7517"/>
                    <a:pt x="435" y="7517"/>
                  </a:cubicBezTo>
                  <a:cubicBezTo>
                    <a:pt x="533" y="7517"/>
                    <a:pt x="634" y="7475"/>
                    <a:pt x="706" y="7372"/>
                  </a:cubicBezTo>
                  <a:cubicBezTo>
                    <a:pt x="2007" y="5304"/>
                    <a:pt x="2140" y="2702"/>
                    <a:pt x="2140" y="300"/>
                  </a:cubicBezTo>
                  <a:cubicBezTo>
                    <a:pt x="2140" y="100"/>
                    <a:pt x="1982" y="0"/>
                    <a:pt x="182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4"/>
            <p:cNvSpPr/>
            <p:nvPr/>
          </p:nvSpPr>
          <p:spPr>
            <a:xfrm>
              <a:off x="8193980" y="2952466"/>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4"/>
            <p:cNvSpPr/>
            <p:nvPr/>
          </p:nvSpPr>
          <p:spPr>
            <a:xfrm>
              <a:off x="8171004" y="2910499"/>
              <a:ext cx="27022" cy="21030"/>
            </a:xfrm>
            <a:custGeom>
              <a:avLst/>
              <a:gdLst/>
              <a:ahLst/>
              <a:cxnLst/>
              <a:rect l="l" t="t" r="r" b="b"/>
              <a:pathLst>
                <a:path w="902"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4"/>
            <p:cNvSpPr/>
            <p:nvPr/>
          </p:nvSpPr>
          <p:spPr>
            <a:xfrm>
              <a:off x="8152013" y="294947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4"/>
            <p:cNvSpPr/>
            <p:nvPr/>
          </p:nvSpPr>
          <p:spPr>
            <a:xfrm>
              <a:off x="8311884" y="2614719"/>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4"/>
            <p:cNvSpPr/>
            <p:nvPr/>
          </p:nvSpPr>
          <p:spPr>
            <a:xfrm>
              <a:off x="8274919" y="2635717"/>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4"/>
            <p:cNvSpPr/>
            <p:nvPr/>
          </p:nvSpPr>
          <p:spPr>
            <a:xfrm>
              <a:off x="8235947" y="2567778"/>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4"/>
            <p:cNvSpPr/>
            <p:nvPr/>
          </p:nvSpPr>
          <p:spPr>
            <a:xfrm>
              <a:off x="8474781" y="300243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4"/>
            <p:cNvSpPr/>
            <p:nvPr/>
          </p:nvSpPr>
          <p:spPr>
            <a:xfrm>
              <a:off x="8447792" y="3038408"/>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4"/>
            <p:cNvSpPr/>
            <p:nvPr/>
          </p:nvSpPr>
          <p:spPr>
            <a:xfrm>
              <a:off x="8416818" y="295546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4"/>
            <p:cNvSpPr/>
            <p:nvPr/>
          </p:nvSpPr>
          <p:spPr>
            <a:xfrm>
              <a:off x="8772537" y="2661689"/>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4"/>
            <p:cNvSpPr/>
            <p:nvPr/>
          </p:nvSpPr>
          <p:spPr>
            <a:xfrm>
              <a:off x="8772537" y="2700661"/>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4"/>
            <p:cNvSpPr/>
            <p:nvPr/>
          </p:nvSpPr>
          <p:spPr>
            <a:xfrm>
              <a:off x="8854465" y="2682687"/>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8" name="Google Shape;3708;p14"/>
          <p:cNvGrpSpPr/>
          <p:nvPr/>
        </p:nvGrpSpPr>
        <p:grpSpPr>
          <a:xfrm flipH="1">
            <a:off x="8309641" y="4285622"/>
            <a:ext cx="849824" cy="827269"/>
            <a:chOff x="-181020" y="4253777"/>
            <a:chExt cx="1117161" cy="1087511"/>
          </a:xfrm>
        </p:grpSpPr>
        <p:sp>
          <p:nvSpPr>
            <p:cNvPr id="3709" name="Google Shape;3709;p14"/>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4"/>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4"/>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4"/>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4"/>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4"/>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4"/>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4"/>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4"/>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4"/>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4"/>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4"/>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4"/>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4"/>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3" name="Google Shape;3723;p14"/>
          <p:cNvGrpSpPr/>
          <p:nvPr/>
        </p:nvGrpSpPr>
        <p:grpSpPr>
          <a:xfrm>
            <a:off x="8163198" y="-30991"/>
            <a:ext cx="848507" cy="870171"/>
            <a:chOff x="7973149" y="-201092"/>
            <a:chExt cx="1116750" cy="1145263"/>
          </a:xfrm>
        </p:grpSpPr>
        <p:sp>
          <p:nvSpPr>
            <p:cNvPr id="3724" name="Google Shape;3724;p14"/>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4"/>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4"/>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4"/>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4"/>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4"/>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4"/>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4"/>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4"/>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4"/>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4"/>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4"/>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4"/>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4"/>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4"/>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4"/>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4"/>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4"/>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4"/>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4"/>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4"/>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4"/>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4"/>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4"/>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4"/>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4"/>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4"/>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4"/>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4"/>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4"/>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4"/>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4"/>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4"/>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4"/>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4"/>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4"/>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4"/>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4"/>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4"/>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4"/>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4"/>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4"/>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4"/>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4"/>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4"/>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4"/>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4"/>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4"/>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4"/>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4"/>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4"/>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4"/>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4"/>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4"/>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4"/>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4"/>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4"/>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4"/>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4"/>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4"/>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4"/>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5" name="Google Shape;3785;p14"/>
          <p:cNvGrpSpPr/>
          <p:nvPr/>
        </p:nvGrpSpPr>
        <p:grpSpPr>
          <a:xfrm rot="-5400000" flipH="1">
            <a:off x="8456956" y="4495133"/>
            <a:ext cx="333199" cy="902539"/>
            <a:chOff x="7607455" y="4238363"/>
            <a:chExt cx="438017" cy="1186459"/>
          </a:xfrm>
        </p:grpSpPr>
        <p:sp>
          <p:nvSpPr>
            <p:cNvPr id="3786" name="Google Shape;3786;p14"/>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4"/>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4"/>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4"/>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4"/>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4"/>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4"/>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4"/>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4"/>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4"/>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4"/>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4"/>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4"/>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4"/>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4"/>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4"/>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4"/>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4"/>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4"/>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4"/>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4"/>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4"/>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4"/>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4"/>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0" name="Google Shape;3810;p14"/>
          <p:cNvGrpSpPr/>
          <p:nvPr/>
        </p:nvGrpSpPr>
        <p:grpSpPr>
          <a:xfrm rot="-5400000">
            <a:off x="8009287" y="319096"/>
            <a:ext cx="161913" cy="145916"/>
            <a:chOff x="7737341" y="1046941"/>
            <a:chExt cx="161913" cy="145916"/>
          </a:xfrm>
        </p:grpSpPr>
        <p:sp>
          <p:nvSpPr>
            <p:cNvPr id="3811" name="Google Shape;3811;p14"/>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4"/>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4"/>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4" name="Google Shape;3814;p14"/>
          <p:cNvGrpSpPr/>
          <p:nvPr/>
        </p:nvGrpSpPr>
        <p:grpSpPr>
          <a:xfrm>
            <a:off x="8711217" y="4427216"/>
            <a:ext cx="161913" cy="145916"/>
            <a:chOff x="7737341" y="1046941"/>
            <a:chExt cx="161913" cy="145916"/>
          </a:xfrm>
        </p:grpSpPr>
        <p:sp>
          <p:nvSpPr>
            <p:cNvPr id="3815" name="Google Shape;3815;p14"/>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4"/>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4"/>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8" name="Google Shape;3818;p14"/>
          <p:cNvGrpSpPr/>
          <p:nvPr/>
        </p:nvGrpSpPr>
        <p:grpSpPr>
          <a:xfrm>
            <a:off x="8147742" y="4496916"/>
            <a:ext cx="161913" cy="145916"/>
            <a:chOff x="7737341" y="1046941"/>
            <a:chExt cx="161913" cy="145916"/>
          </a:xfrm>
        </p:grpSpPr>
        <p:sp>
          <p:nvSpPr>
            <p:cNvPr id="3819" name="Google Shape;3819;p14"/>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4"/>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4"/>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5">
  <p:cSld name="Title Slide">
    <p:spTree>
      <p:nvGrpSpPr>
        <p:cNvPr id="1" name="Shape 6747"/>
        <p:cNvGrpSpPr/>
        <p:nvPr/>
      </p:nvGrpSpPr>
      <p:grpSpPr>
        <a:xfrm>
          <a:off x="0" y="0"/>
          <a:ext cx="0" cy="0"/>
          <a:chOff x="0" y="0"/>
          <a:chExt cx="0" cy="0"/>
        </a:xfrm>
      </p:grpSpPr>
      <p:sp>
        <p:nvSpPr>
          <p:cNvPr id="6748" name="Google Shape;6748;p24"/>
          <p:cNvSpPr txBox="1">
            <a:spLocks noGrp="1"/>
          </p:cNvSpPr>
          <p:nvPr>
            <p:ph type="title"/>
          </p:nvPr>
        </p:nvSpPr>
        <p:spPr>
          <a:xfrm>
            <a:off x="1028700" y="1372375"/>
            <a:ext cx="4674600" cy="5214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3000"/>
              <a:buNone/>
              <a:defRPr sz="3300" i="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49" name="Google Shape;6749;p24"/>
          <p:cNvSpPr txBox="1">
            <a:spLocks noGrp="1"/>
          </p:cNvSpPr>
          <p:nvPr>
            <p:ph type="subTitle" idx="1"/>
          </p:nvPr>
        </p:nvSpPr>
        <p:spPr>
          <a:xfrm>
            <a:off x="933250" y="1919575"/>
            <a:ext cx="4537200" cy="211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a:latin typeface="Nunito"/>
                <a:ea typeface="Nunito"/>
                <a:cs typeface="Nunito"/>
                <a:sym typeface="Nunito"/>
              </a:defRPr>
            </a:lvl1pPr>
            <a:lvl2pPr lvl="1" rtl="0">
              <a:lnSpc>
                <a:spcPct val="115000"/>
              </a:lnSpc>
              <a:spcBef>
                <a:spcPts val="0"/>
              </a:spcBef>
              <a:spcAft>
                <a:spcPts val="0"/>
              </a:spcAft>
              <a:buNone/>
              <a:defRPr sz="1400">
                <a:latin typeface="Nunito"/>
                <a:ea typeface="Nunito"/>
                <a:cs typeface="Nunito"/>
                <a:sym typeface="Nunito"/>
              </a:defRPr>
            </a:lvl2pPr>
            <a:lvl3pPr lvl="2" rtl="0">
              <a:lnSpc>
                <a:spcPct val="115000"/>
              </a:lnSpc>
              <a:spcBef>
                <a:spcPts val="0"/>
              </a:spcBef>
              <a:spcAft>
                <a:spcPts val="0"/>
              </a:spcAft>
              <a:buNone/>
              <a:defRPr sz="1400">
                <a:latin typeface="Nunito"/>
                <a:ea typeface="Nunito"/>
                <a:cs typeface="Nunito"/>
                <a:sym typeface="Nunito"/>
              </a:defRPr>
            </a:lvl3pPr>
            <a:lvl4pPr lvl="3" rtl="0">
              <a:lnSpc>
                <a:spcPct val="115000"/>
              </a:lnSpc>
              <a:spcBef>
                <a:spcPts val="0"/>
              </a:spcBef>
              <a:spcAft>
                <a:spcPts val="0"/>
              </a:spcAft>
              <a:buNone/>
              <a:defRPr sz="1400">
                <a:latin typeface="Nunito"/>
                <a:ea typeface="Nunito"/>
                <a:cs typeface="Nunito"/>
                <a:sym typeface="Nunito"/>
              </a:defRPr>
            </a:lvl4pPr>
            <a:lvl5pPr lvl="4" rtl="0">
              <a:lnSpc>
                <a:spcPct val="115000"/>
              </a:lnSpc>
              <a:spcBef>
                <a:spcPts val="0"/>
              </a:spcBef>
              <a:spcAft>
                <a:spcPts val="0"/>
              </a:spcAft>
              <a:buNone/>
              <a:defRPr sz="1400">
                <a:latin typeface="Nunito"/>
                <a:ea typeface="Nunito"/>
                <a:cs typeface="Nunito"/>
                <a:sym typeface="Nunito"/>
              </a:defRPr>
            </a:lvl5pPr>
            <a:lvl6pPr lvl="5" rtl="0">
              <a:lnSpc>
                <a:spcPct val="115000"/>
              </a:lnSpc>
              <a:spcBef>
                <a:spcPts val="0"/>
              </a:spcBef>
              <a:spcAft>
                <a:spcPts val="0"/>
              </a:spcAft>
              <a:buNone/>
              <a:defRPr sz="1400">
                <a:latin typeface="Nunito"/>
                <a:ea typeface="Nunito"/>
                <a:cs typeface="Nunito"/>
                <a:sym typeface="Nunito"/>
              </a:defRPr>
            </a:lvl6pPr>
            <a:lvl7pPr lvl="6" rtl="0">
              <a:lnSpc>
                <a:spcPct val="115000"/>
              </a:lnSpc>
              <a:spcBef>
                <a:spcPts val="0"/>
              </a:spcBef>
              <a:spcAft>
                <a:spcPts val="0"/>
              </a:spcAft>
              <a:buNone/>
              <a:defRPr sz="1400">
                <a:latin typeface="Nunito"/>
                <a:ea typeface="Nunito"/>
                <a:cs typeface="Nunito"/>
                <a:sym typeface="Nunito"/>
              </a:defRPr>
            </a:lvl7pPr>
            <a:lvl8pPr lvl="7" rtl="0">
              <a:lnSpc>
                <a:spcPct val="115000"/>
              </a:lnSpc>
              <a:spcBef>
                <a:spcPts val="0"/>
              </a:spcBef>
              <a:spcAft>
                <a:spcPts val="0"/>
              </a:spcAft>
              <a:buNone/>
              <a:defRPr sz="1400">
                <a:latin typeface="Nunito"/>
                <a:ea typeface="Nunito"/>
                <a:cs typeface="Nunito"/>
                <a:sym typeface="Nunito"/>
              </a:defRPr>
            </a:lvl8pPr>
            <a:lvl9pPr lvl="8" rtl="0">
              <a:lnSpc>
                <a:spcPct val="115000"/>
              </a:lnSpc>
              <a:spcBef>
                <a:spcPts val="0"/>
              </a:spcBef>
              <a:spcAft>
                <a:spcPts val="0"/>
              </a:spcAft>
              <a:buNone/>
              <a:defRPr sz="1400">
                <a:latin typeface="Nunito"/>
                <a:ea typeface="Nunito"/>
                <a:cs typeface="Nunito"/>
                <a:sym typeface="Nunito"/>
              </a:defRPr>
            </a:lvl9pPr>
          </a:lstStyle>
          <a:p>
            <a:endParaRPr/>
          </a:p>
        </p:txBody>
      </p:sp>
      <p:grpSp>
        <p:nvGrpSpPr>
          <p:cNvPr id="6750" name="Google Shape;6750;p24"/>
          <p:cNvGrpSpPr/>
          <p:nvPr/>
        </p:nvGrpSpPr>
        <p:grpSpPr>
          <a:xfrm rot="-5400000" flipH="1">
            <a:off x="-141157" y="4133682"/>
            <a:ext cx="585438" cy="262694"/>
            <a:chOff x="8502760" y="3542528"/>
            <a:chExt cx="711519" cy="319269"/>
          </a:xfrm>
        </p:grpSpPr>
        <p:sp>
          <p:nvSpPr>
            <p:cNvPr id="6751" name="Google Shape;6751;p24"/>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4"/>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4"/>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4"/>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4"/>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4"/>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4"/>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4"/>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4"/>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0" name="Google Shape;6760;p24"/>
          <p:cNvSpPr/>
          <p:nvPr/>
        </p:nvSpPr>
        <p:spPr>
          <a:xfrm flipH="1">
            <a:off x="-44118" y="4752388"/>
            <a:ext cx="3517727" cy="476007"/>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4"/>
          <p:cNvSpPr/>
          <p:nvPr/>
        </p:nvSpPr>
        <p:spPr>
          <a:xfrm rot="5400000" flipH="1">
            <a:off x="7553982" y="981999"/>
            <a:ext cx="2707986" cy="612202"/>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2" name="Google Shape;6762;p24"/>
          <p:cNvGrpSpPr/>
          <p:nvPr/>
        </p:nvGrpSpPr>
        <p:grpSpPr>
          <a:xfrm rot="8956076" flipH="1">
            <a:off x="8928023" y="103233"/>
            <a:ext cx="439072" cy="1138273"/>
            <a:chOff x="1823086" y="-208516"/>
            <a:chExt cx="433159" cy="1122944"/>
          </a:xfrm>
        </p:grpSpPr>
        <p:sp>
          <p:nvSpPr>
            <p:cNvPr id="6763" name="Google Shape;6763;p24"/>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4"/>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4"/>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4"/>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4"/>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4"/>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4"/>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4"/>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1" name="Google Shape;6771;p24"/>
          <p:cNvGrpSpPr/>
          <p:nvPr/>
        </p:nvGrpSpPr>
        <p:grpSpPr>
          <a:xfrm rot="8956076" flipH="1">
            <a:off x="8706302" y="287396"/>
            <a:ext cx="444458" cy="1202932"/>
            <a:chOff x="904476" y="-243594"/>
            <a:chExt cx="438472" cy="1186732"/>
          </a:xfrm>
        </p:grpSpPr>
        <p:sp>
          <p:nvSpPr>
            <p:cNvPr id="6772" name="Google Shape;6772;p24"/>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4"/>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4"/>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4"/>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4"/>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4"/>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4"/>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4"/>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4"/>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4"/>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4"/>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4"/>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4"/>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4"/>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4"/>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4"/>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4"/>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4"/>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4"/>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4"/>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4"/>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4"/>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4"/>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4"/>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4"/>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4"/>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4"/>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9" name="Google Shape;6799;p24"/>
          <p:cNvGrpSpPr/>
          <p:nvPr/>
        </p:nvGrpSpPr>
        <p:grpSpPr>
          <a:xfrm flipH="1">
            <a:off x="-42931" y="4529220"/>
            <a:ext cx="876802" cy="561032"/>
            <a:chOff x="7750342" y="3926048"/>
            <a:chExt cx="1406709" cy="900099"/>
          </a:xfrm>
        </p:grpSpPr>
        <p:sp>
          <p:nvSpPr>
            <p:cNvPr id="6800" name="Google Shape;6800;p24"/>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4"/>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4"/>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24"/>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24"/>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24"/>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24"/>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24"/>
            <p:cNvSpPr/>
            <p:nvPr/>
          </p:nvSpPr>
          <p:spPr>
            <a:xfrm>
              <a:off x="7750342" y="3929223"/>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8" name="Google Shape;6808;p24"/>
          <p:cNvGrpSpPr/>
          <p:nvPr/>
        </p:nvGrpSpPr>
        <p:grpSpPr>
          <a:xfrm flipH="1">
            <a:off x="-319309" y="4231517"/>
            <a:ext cx="772370" cy="775893"/>
            <a:chOff x="8276926" y="3750868"/>
            <a:chExt cx="1239162" cy="1244814"/>
          </a:xfrm>
        </p:grpSpPr>
        <p:sp>
          <p:nvSpPr>
            <p:cNvPr id="6809" name="Google Shape;6809;p24"/>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24"/>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24"/>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24"/>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24"/>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24"/>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24"/>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24"/>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24"/>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24"/>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24"/>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24"/>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24"/>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24"/>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24"/>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24"/>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24"/>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24"/>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24"/>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24"/>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24"/>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24"/>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24"/>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24"/>
            <p:cNvSpPr/>
            <p:nvPr/>
          </p:nvSpPr>
          <p:spPr>
            <a:xfrm>
              <a:off x="8993368" y="446731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24"/>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24"/>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24"/>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6" name="Google Shape;6836;p24"/>
          <p:cNvGrpSpPr/>
          <p:nvPr/>
        </p:nvGrpSpPr>
        <p:grpSpPr>
          <a:xfrm flipH="1">
            <a:off x="-62411" y="4684966"/>
            <a:ext cx="561571" cy="543421"/>
            <a:chOff x="8202967" y="4478366"/>
            <a:chExt cx="900965" cy="871845"/>
          </a:xfrm>
        </p:grpSpPr>
        <p:sp>
          <p:nvSpPr>
            <p:cNvPr id="6837" name="Google Shape;6837;p24"/>
            <p:cNvSpPr/>
            <p:nvPr/>
          </p:nvSpPr>
          <p:spPr>
            <a:xfrm>
              <a:off x="8202967" y="4478366"/>
              <a:ext cx="890427" cy="838361"/>
            </a:xfrm>
            <a:custGeom>
              <a:avLst/>
              <a:gdLst/>
              <a:ahLst/>
              <a:cxnLst/>
              <a:rect l="l" t="t" r="r" b="b"/>
              <a:pathLst>
                <a:path w="29723" h="27985" extrusionOk="0">
                  <a:moveTo>
                    <a:pt x="12965" y="1"/>
                  </a:moveTo>
                  <a:cubicBezTo>
                    <a:pt x="12807" y="1"/>
                    <a:pt x="12645" y="31"/>
                    <a:pt x="12476" y="98"/>
                  </a:cubicBezTo>
                  <a:cubicBezTo>
                    <a:pt x="11342" y="599"/>
                    <a:pt x="10942" y="2533"/>
                    <a:pt x="9574" y="3868"/>
                  </a:cubicBezTo>
                  <a:cubicBezTo>
                    <a:pt x="8146" y="3712"/>
                    <a:pt x="4836" y="2342"/>
                    <a:pt x="2984" y="2342"/>
                  </a:cubicBezTo>
                  <a:cubicBezTo>
                    <a:pt x="2458" y="2342"/>
                    <a:pt x="2050" y="2453"/>
                    <a:pt x="1836" y="2733"/>
                  </a:cubicBezTo>
                  <a:cubicBezTo>
                    <a:pt x="868" y="3968"/>
                    <a:pt x="3570" y="9305"/>
                    <a:pt x="3970" y="10472"/>
                  </a:cubicBezTo>
                  <a:cubicBezTo>
                    <a:pt x="2536" y="11139"/>
                    <a:pt x="1" y="11740"/>
                    <a:pt x="1068" y="13675"/>
                  </a:cubicBezTo>
                  <a:cubicBezTo>
                    <a:pt x="1735" y="15009"/>
                    <a:pt x="3603" y="15776"/>
                    <a:pt x="4571" y="17044"/>
                  </a:cubicBezTo>
                  <a:cubicBezTo>
                    <a:pt x="3303" y="17811"/>
                    <a:pt x="301" y="18211"/>
                    <a:pt x="1068" y="20046"/>
                  </a:cubicBezTo>
                  <a:cubicBezTo>
                    <a:pt x="1635" y="21514"/>
                    <a:pt x="4471" y="22281"/>
                    <a:pt x="5705" y="22848"/>
                  </a:cubicBezTo>
                  <a:cubicBezTo>
                    <a:pt x="4638" y="23815"/>
                    <a:pt x="3003" y="24316"/>
                    <a:pt x="4537" y="25650"/>
                  </a:cubicBezTo>
                  <a:cubicBezTo>
                    <a:pt x="5505" y="26617"/>
                    <a:pt x="7440" y="26917"/>
                    <a:pt x="8707" y="27118"/>
                  </a:cubicBezTo>
                  <a:cubicBezTo>
                    <a:pt x="12310" y="27685"/>
                    <a:pt x="25452" y="27985"/>
                    <a:pt x="29122" y="27985"/>
                  </a:cubicBezTo>
                  <a:cubicBezTo>
                    <a:pt x="29355" y="24349"/>
                    <a:pt x="29689" y="19479"/>
                    <a:pt x="29589" y="17544"/>
                  </a:cubicBezTo>
                  <a:cubicBezTo>
                    <a:pt x="29489" y="14542"/>
                    <a:pt x="29722" y="12974"/>
                    <a:pt x="29322" y="10072"/>
                  </a:cubicBezTo>
                  <a:cubicBezTo>
                    <a:pt x="29108" y="8281"/>
                    <a:pt x="29001" y="4947"/>
                    <a:pt x="27371" y="4947"/>
                  </a:cubicBezTo>
                  <a:cubicBezTo>
                    <a:pt x="26966" y="4947"/>
                    <a:pt x="26469" y="5152"/>
                    <a:pt x="25853" y="5635"/>
                  </a:cubicBezTo>
                  <a:cubicBezTo>
                    <a:pt x="25274" y="6104"/>
                    <a:pt x="24650" y="7119"/>
                    <a:pt x="24017" y="7119"/>
                  </a:cubicBezTo>
                  <a:cubicBezTo>
                    <a:pt x="23884" y="7119"/>
                    <a:pt x="23751" y="7074"/>
                    <a:pt x="23618" y="6970"/>
                  </a:cubicBezTo>
                  <a:cubicBezTo>
                    <a:pt x="23151" y="6603"/>
                    <a:pt x="23051" y="4768"/>
                    <a:pt x="22951" y="4268"/>
                  </a:cubicBezTo>
                  <a:cubicBezTo>
                    <a:pt x="22661" y="3047"/>
                    <a:pt x="22372" y="588"/>
                    <a:pt x="20890" y="588"/>
                  </a:cubicBezTo>
                  <a:cubicBezTo>
                    <a:pt x="20834" y="588"/>
                    <a:pt x="20776" y="591"/>
                    <a:pt x="20716" y="599"/>
                  </a:cubicBezTo>
                  <a:cubicBezTo>
                    <a:pt x="19248" y="799"/>
                    <a:pt x="17914" y="3701"/>
                    <a:pt x="16646" y="4468"/>
                  </a:cubicBezTo>
                  <a:cubicBezTo>
                    <a:pt x="15672" y="3402"/>
                    <a:pt x="14614" y="1"/>
                    <a:pt x="12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24"/>
            <p:cNvSpPr/>
            <p:nvPr/>
          </p:nvSpPr>
          <p:spPr>
            <a:xfrm>
              <a:off x="8299123" y="4596001"/>
              <a:ext cx="804808" cy="754210"/>
            </a:xfrm>
            <a:custGeom>
              <a:avLst/>
              <a:gdLst/>
              <a:ahLst/>
              <a:cxnLst/>
              <a:rect l="l" t="t" r="r" b="b"/>
              <a:pathLst>
                <a:path w="26865" h="25176" extrusionOk="0">
                  <a:moveTo>
                    <a:pt x="577" y="1"/>
                  </a:moveTo>
                  <a:cubicBezTo>
                    <a:pt x="238" y="1"/>
                    <a:pt x="0" y="531"/>
                    <a:pt x="360" y="808"/>
                  </a:cubicBezTo>
                  <a:cubicBezTo>
                    <a:pt x="2295" y="2209"/>
                    <a:pt x="3963" y="3943"/>
                    <a:pt x="5731" y="5545"/>
                  </a:cubicBezTo>
                  <a:cubicBezTo>
                    <a:pt x="7499" y="7146"/>
                    <a:pt x="9166" y="8847"/>
                    <a:pt x="10868" y="10548"/>
                  </a:cubicBezTo>
                  <a:cubicBezTo>
                    <a:pt x="12502" y="12216"/>
                    <a:pt x="14170" y="13917"/>
                    <a:pt x="15938" y="15485"/>
                  </a:cubicBezTo>
                  <a:cubicBezTo>
                    <a:pt x="17539" y="16919"/>
                    <a:pt x="19174" y="18320"/>
                    <a:pt x="20808" y="19721"/>
                  </a:cubicBezTo>
                  <a:cubicBezTo>
                    <a:pt x="22676" y="21356"/>
                    <a:pt x="24477" y="23057"/>
                    <a:pt x="26012" y="25025"/>
                  </a:cubicBezTo>
                  <a:cubicBezTo>
                    <a:pt x="26093" y="25131"/>
                    <a:pt x="26191" y="25175"/>
                    <a:pt x="26287" y="25175"/>
                  </a:cubicBezTo>
                  <a:cubicBezTo>
                    <a:pt x="26583" y="25175"/>
                    <a:pt x="26864" y="24752"/>
                    <a:pt x="26612" y="24425"/>
                  </a:cubicBezTo>
                  <a:cubicBezTo>
                    <a:pt x="23910" y="20956"/>
                    <a:pt x="20341" y="18320"/>
                    <a:pt x="17072" y="15385"/>
                  </a:cubicBezTo>
                  <a:cubicBezTo>
                    <a:pt x="13503" y="12183"/>
                    <a:pt x="10301" y="8613"/>
                    <a:pt x="6765" y="5344"/>
                  </a:cubicBezTo>
                  <a:cubicBezTo>
                    <a:pt x="4797" y="3543"/>
                    <a:pt x="2929" y="1642"/>
                    <a:pt x="794" y="74"/>
                  </a:cubicBezTo>
                  <a:cubicBezTo>
                    <a:pt x="720" y="23"/>
                    <a:pt x="647" y="1"/>
                    <a:pt x="57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24"/>
            <p:cNvSpPr/>
            <p:nvPr/>
          </p:nvSpPr>
          <p:spPr>
            <a:xfrm>
              <a:off x="8354870" y="4614184"/>
              <a:ext cx="199876" cy="225220"/>
            </a:xfrm>
            <a:custGeom>
              <a:avLst/>
              <a:gdLst/>
              <a:ahLst/>
              <a:cxnLst/>
              <a:rect l="l" t="t" r="r" b="b"/>
              <a:pathLst>
                <a:path w="6672" h="7518" extrusionOk="0">
                  <a:moveTo>
                    <a:pt x="6155" y="1"/>
                  </a:moveTo>
                  <a:cubicBezTo>
                    <a:pt x="5946" y="1"/>
                    <a:pt x="5738" y="134"/>
                    <a:pt x="5738" y="401"/>
                  </a:cubicBezTo>
                  <a:cubicBezTo>
                    <a:pt x="5738" y="2254"/>
                    <a:pt x="5826" y="4106"/>
                    <a:pt x="5753" y="5959"/>
                  </a:cubicBezTo>
                  <a:lnTo>
                    <a:pt x="5753" y="5959"/>
                  </a:lnTo>
                  <a:cubicBezTo>
                    <a:pt x="4194" y="6263"/>
                    <a:pt x="2610" y="6684"/>
                    <a:pt x="1001" y="6684"/>
                  </a:cubicBezTo>
                  <a:cubicBezTo>
                    <a:pt x="846" y="6684"/>
                    <a:pt x="690" y="6681"/>
                    <a:pt x="534" y="6672"/>
                  </a:cubicBezTo>
                  <a:cubicBezTo>
                    <a:pt x="523" y="6671"/>
                    <a:pt x="513" y="6671"/>
                    <a:pt x="503" y="6671"/>
                  </a:cubicBezTo>
                  <a:cubicBezTo>
                    <a:pt x="0" y="6671"/>
                    <a:pt x="11" y="7473"/>
                    <a:pt x="534" y="7506"/>
                  </a:cubicBezTo>
                  <a:cubicBezTo>
                    <a:pt x="687" y="7514"/>
                    <a:pt x="840" y="7518"/>
                    <a:pt x="993" y="7518"/>
                  </a:cubicBezTo>
                  <a:cubicBezTo>
                    <a:pt x="2770" y="7518"/>
                    <a:pt x="4521" y="7013"/>
                    <a:pt x="6271" y="6706"/>
                  </a:cubicBezTo>
                  <a:cubicBezTo>
                    <a:pt x="6438" y="6706"/>
                    <a:pt x="6572" y="6472"/>
                    <a:pt x="6572" y="6305"/>
                  </a:cubicBezTo>
                  <a:cubicBezTo>
                    <a:pt x="6672" y="4337"/>
                    <a:pt x="6572" y="2369"/>
                    <a:pt x="6572" y="401"/>
                  </a:cubicBezTo>
                  <a:cubicBezTo>
                    <a:pt x="6572" y="134"/>
                    <a:pt x="6363" y="1"/>
                    <a:pt x="6155"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24"/>
            <p:cNvSpPr/>
            <p:nvPr/>
          </p:nvSpPr>
          <p:spPr>
            <a:xfrm>
              <a:off x="8471396" y="4733107"/>
              <a:ext cx="219259" cy="244962"/>
            </a:xfrm>
            <a:custGeom>
              <a:avLst/>
              <a:gdLst/>
              <a:ahLst/>
              <a:cxnLst/>
              <a:rect l="l" t="t" r="r" b="b"/>
              <a:pathLst>
                <a:path w="7319" h="8177" extrusionOk="0">
                  <a:moveTo>
                    <a:pt x="6835" y="0"/>
                  </a:moveTo>
                  <a:cubicBezTo>
                    <a:pt x="6626" y="0"/>
                    <a:pt x="6418" y="134"/>
                    <a:pt x="6418" y="401"/>
                  </a:cubicBezTo>
                  <a:cubicBezTo>
                    <a:pt x="6418" y="2507"/>
                    <a:pt x="6477" y="4614"/>
                    <a:pt x="6428" y="6692"/>
                  </a:cubicBezTo>
                  <a:lnTo>
                    <a:pt x="6428" y="6692"/>
                  </a:lnTo>
                  <a:cubicBezTo>
                    <a:pt x="4456" y="6809"/>
                    <a:pt x="2485" y="7091"/>
                    <a:pt x="513" y="7372"/>
                  </a:cubicBezTo>
                  <a:cubicBezTo>
                    <a:pt x="1" y="7436"/>
                    <a:pt x="196" y="8177"/>
                    <a:pt x="684" y="8177"/>
                  </a:cubicBezTo>
                  <a:cubicBezTo>
                    <a:pt x="705" y="8177"/>
                    <a:pt x="726" y="8175"/>
                    <a:pt x="747" y="8173"/>
                  </a:cubicBezTo>
                  <a:cubicBezTo>
                    <a:pt x="2748" y="7873"/>
                    <a:pt x="4783" y="7606"/>
                    <a:pt x="6818" y="7506"/>
                  </a:cubicBezTo>
                  <a:cubicBezTo>
                    <a:pt x="7051" y="7506"/>
                    <a:pt x="7218" y="7339"/>
                    <a:pt x="7251" y="7105"/>
                  </a:cubicBezTo>
                  <a:cubicBezTo>
                    <a:pt x="7318" y="4870"/>
                    <a:pt x="7251" y="2635"/>
                    <a:pt x="7251" y="401"/>
                  </a:cubicBezTo>
                  <a:cubicBezTo>
                    <a:pt x="7251" y="134"/>
                    <a:pt x="7043" y="0"/>
                    <a:pt x="683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24"/>
            <p:cNvSpPr/>
            <p:nvPr/>
          </p:nvSpPr>
          <p:spPr>
            <a:xfrm>
              <a:off x="8557698" y="4783072"/>
              <a:ext cx="304818" cy="334775"/>
            </a:xfrm>
            <a:custGeom>
              <a:avLst/>
              <a:gdLst/>
              <a:ahLst/>
              <a:cxnLst/>
              <a:rect l="l" t="t" r="r" b="b"/>
              <a:pathLst>
                <a:path w="10175" h="11175" extrusionOk="0">
                  <a:moveTo>
                    <a:pt x="9758" y="0"/>
                  </a:moveTo>
                  <a:cubicBezTo>
                    <a:pt x="9549" y="0"/>
                    <a:pt x="9341" y="134"/>
                    <a:pt x="9341" y="400"/>
                  </a:cubicBezTo>
                  <a:cubicBezTo>
                    <a:pt x="9309" y="3611"/>
                    <a:pt x="9153" y="6853"/>
                    <a:pt x="8874" y="10066"/>
                  </a:cubicBezTo>
                  <a:lnTo>
                    <a:pt x="8874" y="10066"/>
                  </a:lnTo>
                  <a:cubicBezTo>
                    <a:pt x="6122" y="10249"/>
                    <a:pt x="3313" y="10341"/>
                    <a:pt x="534" y="10341"/>
                  </a:cubicBezTo>
                  <a:cubicBezTo>
                    <a:pt x="1" y="10341"/>
                    <a:pt x="1" y="11175"/>
                    <a:pt x="534" y="11175"/>
                  </a:cubicBezTo>
                  <a:cubicBezTo>
                    <a:pt x="3470" y="11175"/>
                    <a:pt x="6372" y="11075"/>
                    <a:pt x="9241" y="10875"/>
                  </a:cubicBezTo>
                  <a:cubicBezTo>
                    <a:pt x="9507" y="10841"/>
                    <a:pt x="9641" y="10708"/>
                    <a:pt x="9674" y="10441"/>
                  </a:cubicBezTo>
                  <a:cubicBezTo>
                    <a:pt x="9974" y="7105"/>
                    <a:pt x="10141" y="3736"/>
                    <a:pt x="10175" y="400"/>
                  </a:cubicBezTo>
                  <a:cubicBezTo>
                    <a:pt x="10175" y="134"/>
                    <a:pt x="9966" y="0"/>
                    <a:pt x="975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24"/>
            <p:cNvSpPr/>
            <p:nvPr/>
          </p:nvSpPr>
          <p:spPr>
            <a:xfrm>
              <a:off x="8711578" y="4898970"/>
              <a:ext cx="283847" cy="332708"/>
            </a:xfrm>
            <a:custGeom>
              <a:avLst/>
              <a:gdLst/>
              <a:ahLst/>
              <a:cxnLst/>
              <a:rect l="l" t="t" r="r" b="b"/>
              <a:pathLst>
                <a:path w="9475" h="11106" extrusionOk="0">
                  <a:moveTo>
                    <a:pt x="9057" y="1"/>
                  </a:moveTo>
                  <a:cubicBezTo>
                    <a:pt x="8849" y="1"/>
                    <a:pt x="8640" y="134"/>
                    <a:pt x="8640" y="401"/>
                  </a:cubicBezTo>
                  <a:cubicBezTo>
                    <a:pt x="8640" y="3589"/>
                    <a:pt x="8485" y="6809"/>
                    <a:pt x="8204" y="10030"/>
                  </a:cubicBezTo>
                  <a:lnTo>
                    <a:pt x="8204" y="10030"/>
                  </a:lnTo>
                  <a:cubicBezTo>
                    <a:pt x="7212" y="10220"/>
                    <a:pt x="6207" y="10278"/>
                    <a:pt x="5197" y="10278"/>
                  </a:cubicBezTo>
                  <a:cubicBezTo>
                    <a:pt x="3642" y="10278"/>
                    <a:pt x="2077" y="10141"/>
                    <a:pt x="534" y="10141"/>
                  </a:cubicBezTo>
                  <a:cubicBezTo>
                    <a:pt x="1" y="10141"/>
                    <a:pt x="1" y="10975"/>
                    <a:pt x="534" y="10975"/>
                  </a:cubicBezTo>
                  <a:cubicBezTo>
                    <a:pt x="2078" y="10975"/>
                    <a:pt x="3644" y="11106"/>
                    <a:pt x="5201" y="11106"/>
                  </a:cubicBezTo>
                  <a:cubicBezTo>
                    <a:pt x="6368" y="11106"/>
                    <a:pt x="7530" y="11032"/>
                    <a:pt x="8674" y="10775"/>
                  </a:cubicBezTo>
                  <a:cubicBezTo>
                    <a:pt x="8874" y="10708"/>
                    <a:pt x="8974" y="10541"/>
                    <a:pt x="8974" y="10375"/>
                  </a:cubicBezTo>
                  <a:cubicBezTo>
                    <a:pt x="9274" y="7039"/>
                    <a:pt x="9474" y="3737"/>
                    <a:pt x="9474" y="401"/>
                  </a:cubicBezTo>
                  <a:cubicBezTo>
                    <a:pt x="9474" y="134"/>
                    <a:pt x="9266" y="1"/>
                    <a:pt x="905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24"/>
            <p:cNvSpPr/>
            <p:nvPr/>
          </p:nvSpPr>
          <p:spPr>
            <a:xfrm>
              <a:off x="8446803" y="509383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24"/>
            <p:cNvSpPr/>
            <p:nvPr/>
          </p:nvSpPr>
          <p:spPr>
            <a:xfrm>
              <a:off x="8435809" y="5038862"/>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24"/>
            <p:cNvSpPr/>
            <p:nvPr/>
          </p:nvSpPr>
          <p:spPr>
            <a:xfrm>
              <a:off x="8394831" y="5079841"/>
              <a:ext cx="28010" cy="21000"/>
            </a:xfrm>
            <a:custGeom>
              <a:avLst/>
              <a:gdLst/>
              <a:ahLst/>
              <a:cxnLst/>
              <a:rect l="l" t="t" r="r" b="b"/>
              <a:pathLst>
                <a:path w="935" h="701" extrusionOk="0">
                  <a:moveTo>
                    <a:pt x="467" y="0"/>
                  </a:moveTo>
                  <a:cubicBezTo>
                    <a:pt x="0" y="0"/>
                    <a:pt x="0" y="701"/>
                    <a:pt x="467" y="701"/>
                  </a:cubicBezTo>
                  <a:cubicBezTo>
                    <a:pt x="934" y="701"/>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24"/>
            <p:cNvSpPr/>
            <p:nvPr/>
          </p:nvSpPr>
          <p:spPr>
            <a:xfrm>
              <a:off x="8818489" y="464716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24"/>
            <p:cNvSpPr/>
            <p:nvPr/>
          </p:nvSpPr>
          <p:spPr>
            <a:xfrm>
              <a:off x="8792517" y="470812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24"/>
            <p:cNvSpPr/>
            <p:nvPr/>
          </p:nvSpPr>
          <p:spPr>
            <a:xfrm>
              <a:off x="8760555" y="4656151"/>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24"/>
            <p:cNvSpPr/>
            <p:nvPr/>
          </p:nvSpPr>
          <p:spPr>
            <a:xfrm>
              <a:off x="8913417" y="4954927"/>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24"/>
            <p:cNvSpPr/>
            <p:nvPr/>
          </p:nvSpPr>
          <p:spPr>
            <a:xfrm>
              <a:off x="8908445" y="501289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24"/>
            <p:cNvSpPr/>
            <p:nvPr/>
          </p:nvSpPr>
          <p:spPr>
            <a:xfrm>
              <a:off x="8475770" y="4873987"/>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24"/>
            <p:cNvSpPr/>
            <p:nvPr/>
          </p:nvSpPr>
          <p:spPr>
            <a:xfrm>
              <a:off x="8443778" y="489097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24"/>
            <p:cNvSpPr/>
            <p:nvPr/>
          </p:nvSpPr>
          <p:spPr>
            <a:xfrm>
              <a:off x="8687614" y="5154759"/>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24"/>
            <p:cNvSpPr/>
            <p:nvPr/>
          </p:nvSpPr>
          <p:spPr>
            <a:xfrm>
              <a:off x="8327880" y="469413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24"/>
            <p:cNvSpPr/>
            <p:nvPr/>
          </p:nvSpPr>
          <p:spPr>
            <a:xfrm>
              <a:off x="8411815" y="4636171"/>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6" name="Google Shape;6856;p24"/>
          <p:cNvGrpSpPr/>
          <p:nvPr/>
        </p:nvGrpSpPr>
        <p:grpSpPr>
          <a:xfrm rot="5400000" flipH="1">
            <a:off x="521923" y="4607546"/>
            <a:ext cx="273016" cy="739520"/>
            <a:chOff x="7607455" y="4238363"/>
            <a:chExt cx="438017" cy="1186459"/>
          </a:xfrm>
        </p:grpSpPr>
        <p:sp>
          <p:nvSpPr>
            <p:cNvPr id="6857" name="Google Shape;6857;p24"/>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24"/>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24"/>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24"/>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24"/>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24"/>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24"/>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24"/>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24"/>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24"/>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24"/>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24"/>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24"/>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24"/>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24"/>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24"/>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24"/>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24"/>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24"/>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24"/>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24"/>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24"/>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24"/>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24"/>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1" name="Google Shape;6881;p24"/>
          <p:cNvGrpSpPr/>
          <p:nvPr/>
        </p:nvGrpSpPr>
        <p:grpSpPr>
          <a:xfrm flipH="1">
            <a:off x="8181709" y="3972291"/>
            <a:ext cx="1146207" cy="1063803"/>
            <a:chOff x="-181020" y="4253777"/>
            <a:chExt cx="1117161" cy="1087511"/>
          </a:xfrm>
        </p:grpSpPr>
        <p:sp>
          <p:nvSpPr>
            <p:cNvPr id="6882" name="Google Shape;6882;p24"/>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24"/>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24"/>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24"/>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24"/>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24"/>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24"/>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24"/>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24"/>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24"/>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24"/>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24"/>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24"/>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24"/>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6" name="Google Shape;6896;p24"/>
          <p:cNvGrpSpPr/>
          <p:nvPr/>
        </p:nvGrpSpPr>
        <p:grpSpPr>
          <a:xfrm flipH="1">
            <a:off x="8407633" y="3699426"/>
            <a:ext cx="906954" cy="1160207"/>
            <a:chOff x="-168050" y="4195214"/>
            <a:chExt cx="719519" cy="965231"/>
          </a:xfrm>
        </p:grpSpPr>
        <p:sp>
          <p:nvSpPr>
            <p:cNvPr id="6897" name="Google Shape;6897;p24"/>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24"/>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24"/>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24"/>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24"/>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24"/>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24"/>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24"/>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24"/>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24"/>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24"/>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24"/>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24"/>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24"/>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24"/>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24"/>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24"/>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24"/>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24"/>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24"/>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24"/>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24"/>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24"/>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24"/>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24"/>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24"/>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24"/>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24"/>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24"/>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24"/>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24"/>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24"/>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24"/>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24"/>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24"/>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24"/>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24"/>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24"/>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24"/>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24"/>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24"/>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24"/>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24"/>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24"/>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24"/>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24"/>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24"/>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4" name="Google Shape;6944;p24"/>
          <p:cNvGrpSpPr/>
          <p:nvPr/>
        </p:nvGrpSpPr>
        <p:grpSpPr>
          <a:xfrm rot="-3844303" flipH="1">
            <a:off x="17373" y="30411"/>
            <a:ext cx="921248" cy="938203"/>
            <a:chOff x="7973149" y="-201092"/>
            <a:chExt cx="1116750" cy="1145263"/>
          </a:xfrm>
        </p:grpSpPr>
        <p:sp>
          <p:nvSpPr>
            <p:cNvPr id="6945" name="Google Shape;6945;p24"/>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24"/>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24"/>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24"/>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24"/>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24"/>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24"/>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24"/>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24"/>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24"/>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24"/>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24"/>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24"/>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24"/>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24"/>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24"/>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24"/>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4"/>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4"/>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4"/>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4"/>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4"/>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4"/>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4"/>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4"/>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4"/>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4"/>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4"/>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4"/>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4"/>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4"/>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4"/>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4"/>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4"/>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4"/>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4"/>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4"/>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4"/>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4"/>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4"/>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4"/>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4"/>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4"/>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4"/>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4"/>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4"/>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4"/>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4"/>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4"/>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4"/>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4"/>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4"/>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4"/>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4"/>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4"/>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4"/>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4"/>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4"/>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4"/>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4"/>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4"/>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6" name="Google Shape;7006;p24"/>
          <p:cNvGrpSpPr/>
          <p:nvPr/>
        </p:nvGrpSpPr>
        <p:grpSpPr>
          <a:xfrm rot="-5400000" flipH="1">
            <a:off x="8391182" y="4213030"/>
            <a:ext cx="428468" cy="1217307"/>
            <a:chOff x="7607455" y="4238363"/>
            <a:chExt cx="438017" cy="1186459"/>
          </a:xfrm>
        </p:grpSpPr>
        <p:sp>
          <p:nvSpPr>
            <p:cNvPr id="7007" name="Google Shape;7007;p24"/>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4"/>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4"/>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4"/>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24"/>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24"/>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24"/>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24"/>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4"/>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4"/>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4"/>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4"/>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4"/>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4"/>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4"/>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4"/>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4"/>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4"/>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4"/>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4"/>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4"/>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4"/>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4"/>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4"/>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1" name="Google Shape;7031;p24"/>
          <p:cNvGrpSpPr/>
          <p:nvPr/>
        </p:nvGrpSpPr>
        <p:grpSpPr>
          <a:xfrm flipH="1">
            <a:off x="1105316" y="586864"/>
            <a:ext cx="633267" cy="380075"/>
            <a:chOff x="8365864" y="2993835"/>
            <a:chExt cx="933472" cy="547264"/>
          </a:xfrm>
        </p:grpSpPr>
        <p:sp>
          <p:nvSpPr>
            <p:cNvPr id="7032" name="Google Shape;7032;p24"/>
            <p:cNvSpPr/>
            <p:nvPr/>
          </p:nvSpPr>
          <p:spPr>
            <a:xfrm>
              <a:off x="8365864" y="2993835"/>
              <a:ext cx="721496" cy="547264"/>
            </a:xfrm>
            <a:custGeom>
              <a:avLst/>
              <a:gdLst/>
              <a:ahLst/>
              <a:cxnLst/>
              <a:rect l="l" t="t" r="r" b="b"/>
              <a:pathLst>
                <a:path w="24084" h="18268" extrusionOk="0">
                  <a:moveTo>
                    <a:pt x="14332" y="1"/>
                  </a:moveTo>
                  <a:cubicBezTo>
                    <a:pt x="13719" y="1"/>
                    <a:pt x="13112" y="37"/>
                    <a:pt x="12542" y="87"/>
                  </a:cubicBezTo>
                  <a:cubicBezTo>
                    <a:pt x="10541" y="254"/>
                    <a:pt x="8740" y="321"/>
                    <a:pt x="7172" y="1655"/>
                  </a:cubicBezTo>
                  <a:cubicBezTo>
                    <a:pt x="6471" y="2289"/>
                    <a:pt x="6238" y="2489"/>
                    <a:pt x="7172" y="2823"/>
                  </a:cubicBezTo>
                  <a:cubicBezTo>
                    <a:pt x="8006" y="3190"/>
                    <a:pt x="8906" y="3190"/>
                    <a:pt x="9740" y="3590"/>
                  </a:cubicBezTo>
                  <a:cubicBezTo>
                    <a:pt x="8973" y="4524"/>
                    <a:pt x="7872" y="5158"/>
                    <a:pt x="7005" y="5925"/>
                  </a:cubicBezTo>
                  <a:cubicBezTo>
                    <a:pt x="5771" y="6892"/>
                    <a:pt x="5004" y="8126"/>
                    <a:pt x="4070" y="9361"/>
                  </a:cubicBezTo>
                  <a:cubicBezTo>
                    <a:pt x="3136" y="10528"/>
                    <a:pt x="2235" y="11796"/>
                    <a:pt x="1535" y="13130"/>
                  </a:cubicBezTo>
                  <a:cubicBezTo>
                    <a:pt x="1068" y="13831"/>
                    <a:pt x="0" y="15665"/>
                    <a:pt x="167" y="16399"/>
                  </a:cubicBezTo>
                  <a:cubicBezTo>
                    <a:pt x="2802" y="16166"/>
                    <a:pt x="5437" y="15932"/>
                    <a:pt x="8006" y="15298"/>
                  </a:cubicBezTo>
                  <a:cubicBezTo>
                    <a:pt x="10508" y="14731"/>
                    <a:pt x="12476" y="13564"/>
                    <a:pt x="14811" y="12496"/>
                  </a:cubicBezTo>
                  <a:cubicBezTo>
                    <a:pt x="15344" y="14298"/>
                    <a:pt x="15178" y="16599"/>
                    <a:pt x="16112" y="18267"/>
                  </a:cubicBezTo>
                  <a:cubicBezTo>
                    <a:pt x="18313" y="16599"/>
                    <a:pt x="20014" y="13197"/>
                    <a:pt x="21182" y="10762"/>
                  </a:cubicBezTo>
                  <a:cubicBezTo>
                    <a:pt x="21749" y="9427"/>
                    <a:pt x="22450" y="8060"/>
                    <a:pt x="22917" y="6692"/>
                  </a:cubicBezTo>
                  <a:cubicBezTo>
                    <a:pt x="23317" y="5458"/>
                    <a:pt x="24084" y="3890"/>
                    <a:pt x="24084" y="2522"/>
                  </a:cubicBezTo>
                  <a:cubicBezTo>
                    <a:pt x="23550" y="2189"/>
                    <a:pt x="22450" y="1789"/>
                    <a:pt x="21849" y="1555"/>
                  </a:cubicBezTo>
                  <a:cubicBezTo>
                    <a:pt x="20348" y="888"/>
                    <a:pt x="18880" y="855"/>
                    <a:pt x="17246" y="388"/>
                  </a:cubicBezTo>
                  <a:cubicBezTo>
                    <a:pt x="16355" y="98"/>
                    <a:pt x="15336" y="1"/>
                    <a:pt x="143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4"/>
            <p:cNvSpPr/>
            <p:nvPr/>
          </p:nvSpPr>
          <p:spPr>
            <a:xfrm>
              <a:off x="8415260" y="3054554"/>
              <a:ext cx="884076" cy="395139"/>
            </a:xfrm>
            <a:custGeom>
              <a:avLst/>
              <a:gdLst/>
              <a:ahLst/>
              <a:cxnLst/>
              <a:rect l="l" t="t" r="r" b="b"/>
              <a:pathLst>
                <a:path w="29511" h="13190" extrusionOk="0">
                  <a:moveTo>
                    <a:pt x="26842" y="0"/>
                  </a:moveTo>
                  <a:cubicBezTo>
                    <a:pt x="23844" y="0"/>
                    <a:pt x="20859" y="1428"/>
                    <a:pt x="18165" y="2564"/>
                  </a:cubicBezTo>
                  <a:cubicBezTo>
                    <a:pt x="14096" y="4265"/>
                    <a:pt x="10059" y="6099"/>
                    <a:pt x="6357" y="8468"/>
                  </a:cubicBezTo>
                  <a:cubicBezTo>
                    <a:pt x="4255" y="9802"/>
                    <a:pt x="2221" y="11270"/>
                    <a:pt x="219" y="12704"/>
                  </a:cubicBezTo>
                  <a:cubicBezTo>
                    <a:pt x="0" y="12868"/>
                    <a:pt x="118" y="13189"/>
                    <a:pt x="333" y="13189"/>
                  </a:cubicBezTo>
                  <a:cubicBezTo>
                    <a:pt x="380" y="13189"/>
                    <a:pt x="432" y="13174"/>
                    <a:pt x="486" y="13138"/>
                  </a:cubicBezTo>
                  <a:cubicBezTo>
                    <a:pt x="3955" y="10669"/>
                    <a:pt x="7424" y="8201"/>
                    <a:pt x="11227" y="6300"/>
                  </a:cubicBezTo>
                  <a:cubicBezTo>
                    <a:pt x="13162" y="5332"/>
                    <a:pt x="15130" y="4432"/>
                    <a:pt x="17098" y="3598"/>
                  </a:cubicBezTo>
                  <a:cubicBezTo>
                    <a:pt x="18933" y="2797"/>
                    <a:pt x="20767" y="1930"/>
                    <a:pt x="22669" y="1329"/>
                  </a:cubicBezTo>
                  <a:cubicBezTo>
                    <a:pt x="24025" y="885"/>
                    <a:pt x="25485" y="529"/>
                    <a:pt x="26931" y="529"/>
                  </a:cubicBezTo>
                  <a:cubicBezTo>
                    <a:pt x="27654" y="529"/>
                    <a:pt x="28373" y="618"/>
                    <a:pt x="29073" y="829"/>
                  </a:cubicBezTo>
                  <a:cubicBezTo>
                    <a:pt x="29100" y="838"/>
                    <a:pt x="29126" y="842"/>
                    <a:pt x="29151" y="842"/>
                  </a:cubicBezTo>
                  <a:cubicBezTo>
                    <a:pt x="29399" y="842"/>
                    <a:pt x="29510" y="420"/>
                    <a:pt x="29207" y="329"/>
                  </a:cubicBezTo>
                  <a:cubicBezTo>
                    <a:pt x="28421" y="99"/>
                    <a:pt x="27631" y="0"/>
                    <a:pt x="26842"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4"/>
            <p:cNvSpPr/>
            <p:nvPr/>
          </p:nvSpPr>
          <p:spPr>
            <a:xfrm>
              <a:off x="8854106" y="3057220"/>
              <a:ext cx="149278" cy="223004"/>
            </a:xfrm>
            <a:custGeom>
              <a:avLst/>
              <a:gdLst/>
              <a:ahLst/>
              <a:cxnLst/>
              <a:rect l="l" t="t" r="r" b="b"/>
              <a:pathLst>
                <a:path w="4983" h="7444" extrusionOk="0">
                  <a:moveTo>
                    <a:pt x="387" y="0"/>
                  </a:moveTo>
                  <a:cubicBezTo>
                    <a:pt x="98" y="0"/>
                    <a:pt x="0" y="444"/>
                    <a:pt x="313" y="507"/>
                  </a:cubicBezTo>
                  <a:cubicBezTo>
                    <a:pt x="1777" y="793"/>
                    <a:pt x="3150" y="1595"/>
                    <a:pt x="4373" y="2393"/>
                  </a:cubicBezTo>
                  <a:lnTo>
                    <a:pt x="4373" y="2393"/>
                  </a:lnTo>
                  <a:cubicBezTo>
                    <a:pt x="3748" y="3939"/>
                    <a:pt x="3318" y="5569"/>
                    <a:pt x="2548" y="7045"/>
                  </a:cubicBezTo>
                  <a:cubicBezTo>
                    <a:pt x="2433" y="7252"/>
                    <a:pt x="2620" y="7443"/>
                    <a:pt x="2790" y="7443"/>
                  </a:cubicBezTo>
                  <a:cubicBezTo>
                    <a:pt x="2867" y="7443"/>
                    <a:pt x="2940" y="7404"/>
                    <a:pt x="2982" y="7311"/>
                  </a:cubicBezTo>
                  <a:cubicBezTo>
                    <a:pt x="3849" y="5744"/>
                    <a:pt x="4283" y="4009"/>
                    <a:pt x="4950" y="2341"/>
                  </a:cubicBezTo>
                  <a:cubicBezTo>
                    <a:pt x="4983" y="2241"/>
                    <a:pt x="4916" y="2108"/>
                    <a:pt x="4816" y="2074"/>
                  </a:cubicBezTo>
                  <a:cubicBezTo>
                    <a:pt x="3515" y="1207"/>
                    <a:pt x="2014" y="306"/>
                    <a:pt x="446" y="6"/>
                  </a:cubicBezTo>
                  <a:cubicBezTo>
                    <a:pt x="426" y="2"/>
                    <a:pt x="406" y="0"/>
                    <a:pt x="38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4"/>
            <p:cNvSpPr/>
            <p:nvPr/>
          </p:nvSpPr>
          <p:spPr>
            <a:xfrm>
              <a:off x="8712926" y="3114285"/>
              <a:ext cx="159584" cy="218001"/>
            </a:xfrm>
            <a:custGeom>
              <a:avLst/>
              <a:gdLst/>
              <a:ahLst/>
              <a:cxnLst/>
              <a:rect l="l" t="t" r="r" b="b"/>
              <a:pathLst>
                <a:path w="5327" h="7277" extrusionOk="0">
                  <a:moveTo>
                    <a:pt x="394" y="0"/>
                  </a:moveTo>
                  <a:cubicBezTo>
                    <a:pt x="156" y="0"/>
                    <a:pt x="0" y="361"/>
                    <a:pt x="256" y="503"/>
                  </a:cubicBezTo>
                  <a:cubicBezTo>
                    <a:pt x="1660" y="1332"/>
                    <a:pt x="3186" y="1979"/>
                    <a:pt x="4746" y="2501"/>
                  </a:cubicBezTo>
                  <a:lnTo>
                    <a:pt x="4746" y="2501"/>
                  </a:lnTo>
                  <a:cubicBezTo>
                    <a:pt x="4467" y="4011"/>
                    <a:pt x="3968" y="5492"/>
                    <a:pt x="3558" y="6974"/>
                  </a:cubicBezTo>
                  <a:cubicBezTo>
                    <a:pt x="3498" y="7156"/>
                    <a:pt x="3670" y="7277"/>
                    <a:pt x="3830" y="7277"/>
                  </a:cubicBezTo>
                  <a:cubicBezTo>
                    <a:pt x="3934" y="7277"/>
                    <a:pt x="4032" y="7226"/>
                    <a:pt x="4059" y="7108"/>
                  </a:cubicBezTo>
                  <a:cubicBezTo>
                    <a:pt x="4492" y="5540"/>
                    <a:pt x="5026" y="3972"/>
                    <a:pt x="5293" y="2371"/>
                  </a:cubicBezTo>
                  <a:cubicBezTo>
                    <a:pt x="5326" y="2237"/>
                    <a:pt x="5259" y="2104"/>
                    <a:pt x="5093" y="2071"/>
                  </a:cubicBezTo>
                  <a:cubicBezTo>
                    <a:pt x="3525" y="1537"/>
                    <a:pt x="1957" y="903"/>
                    <a:pt x="523" y="36"/>
                  </a:cubicBezTo>
                  <a:cubicBezTo>
                    <a:pt x="478" y="11"/>
                    <a:pt x="435" y="0"/>
                    <a:pt x="39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4"/>
            <p:cNvSpPr/>
            <p:nvPr/>
          </p:nvSpPr>
          <p:spPr>
            <a:xfrm>
              <a:off x="8610569" y="3209873"/>
              <a:ext cx="124024" cy="171327"/>
            </a:xfrm>
            <a:custGeom>
              <a:avLst/>
              <a:gdLst/>
              <a:ahLst/>
              <a:cxnLst/>
              <a:rect l="l" t="t" r="r" b="b"/>
              <a:pathLst>
                <a:path w="4140" h="5719" extrusionOk="0">
                  <a:moveTo>
                    <a:pt x="352" y="1"/>
                  </a:moveTo>
                  <a:cubicBezTo>
                    <a:pt x="84" y="1"/>
                    <a:pt x="0" y="426"/>
                    <a:pt x="304" y="548"/>
                  </a:cubicBezTo>
                  <a:cubicBezTo>
                    <a:pt x="1350" y="978"/>
                    <a:pt x="2425" y="1381"/>
                    <a:pt x="3555" y="1545"/>
                  </a:cubicBezTo>
                  <a:lnTo>
                    <a:pt x="3555" y="1545"/>
                  </a:lnTo>
                  <a:cubicBezTo>
                    <a:pt x="3325" y="2843"/>
                    <a:pt x="3013" y="4114"/>
                    <a:pt x="2672" y="5384"/>
                  </a:cubicBezTo>
                  <a:cubicBezTo>
                    <a:pt x="2611" y="5589"/>
                    <a:pt x="2776" y="5718"/>
                    <a:pt x="2935" y="5718"/>
                  </a:cubicBezTo>
                  <a:cubicBezTo>
                    <a:pt x="3036" y="5718"/>
                    <a:pt x="3134" y="5667"/>
                    <a:pt x="3173" y="5551"/>
                  </a:cubicBezTo>
                  <a:cubicBezTo>
                    <a:pt x="3539" y="4183"/>
                    <a:pt x="3873" y="2782"/>
                    <a:pt x="4107" y="1415"/>
                  </a:cubicBezTo>
                  <a:cubicBezTo>
                    <a:pt x="4140" y="1215"/>
                    <a:pt x="4040" y="1081"/>
                    <a:pt x="3840" y="1081"/>
                  </a:cubicBezTo>
                  <a:cubicBezTo>
                    <a:pt x="2672" y="948"/>
                    <a:pt x="1538" y="481"/>
                    <a:pt x="437" y="14"/>
                  </a:cubicBezTo>
                  <a:cubicBezTo>
                    <a:pt x="407" y="5"/>
                    <a:pt x="379" y="1"/>
                    <a:pt x="352"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4"/>
            <p:cNvSpPr/>
            <p:nvPr/>
          </p:nvSpPr>
          <p:spPr>
            <a:xfrm>
              <a:off x="8502760" y="3299170"/>
              <a:ext cx="98950" cy="129476"/>
            </a:xfrm>
            <a:custGeom>
              <a:avLst/>
              <a:gdLst/>
              <a:ahLst/>
              <a:cxnLst/>
              <a:rect l="l" t="t" r="r" b="b"/>
              <a:pathLst>
                <a:path w="3303" h="4322" extrusionOk="0">
                  <a:moveTo>
                    <a:pt x="426" y="0"/>
                  </a:moveTo>
                  <a:cubicBezTo>
                    <a:pt x="395" y="0"/>
                    <a:pt x="365" y="1"/>
                    <a:pt x="334" y="2"/>
                  </a:cubicBezTo>
                  <a:cubicBezTo>
                    <a:pt x="0" y="35"/>
                    <a:pt x="0" y="535"/>
                    <a:pt x="334" y="535"/>
                  </a:cubicBezTo>
                  <a:cubicBezTo>
                    <a:pt x="386" y="531"/>
                    <a:pt x="438" y="530"/>
                    <a:pt x="490" y="530"/>
                  </a:cubicBezTo>
                  <a:cubicBezTo>
                    <a:pt x="1249" y="530"/>
                    <a:pt x="1983" y="921"/>
                    <a:pt x="2694" y="1161"/>
                  </a:cubicBezTo>
                  <a:lnTo>
                    <a:pt x="2694" y="1161"/>
                  </a:lnTo>
                  <a:cubicBezTo>
                    <a:pt x="2419" y="2104"/>
                    <a:pt x="2149" y="3026"/>
                    <a:pt x="1935" y="4004"/>
                  </a:cubicBezTo>
                  <a:cubicBezTo>
                    <a:pt x="1894" y="4188"/>
                    <a:pt x="2065" y="4322"/>
                    <a:pt x="2227" y="4322"/>
                  </a:cubicBezTo>
                  <a:cubicBezTo>
                    <a:pt x="2330" y="4322"/>
                    <a:pt x="2430" y="4268"/>
                    <a:pt x="2468" y="4138"/>
                  </a:cubicBezTo>
                  <a:cubicBezTo>
                    <a:pt x="2702" y="3104"/>
                    <a:pt x="2969" y="2070"/>
                    <a:pt x="3269" y="1036"/>
                  </a:cubicBezTo>
                  <a:cubicBezTo>
                    <a:pt x="3302" y="902"/>
                    <a:pt x="3236" y="735"/>
                    <a:pt x="3102" y="702"/>
                  </a:cubicBezTo>
                  <a:cubicBezTo>
                    <a:pt x="2198" y="476"/>
                    <a:pt x="1357" y="0"/>
                    <a:pt x="426"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4"/>
            <p:cNvSpPr/>
            <p:nvPr/>
          </p:nvSpPr>
          <p:spPr>
            <a:xfrm>
              <a:off x="8446593" y="3356775"/>
              <a:ext cx="72168" cy="99609"/>
            </a:xfrm>
            <a:custGeom>
              <a:avLst/>
              <a:gdLst/>
              <a:ahLst/>
              <a:cxnLst/>
              <a:rect l="l" t="t" r="r" b="b"/>
              <a:pathLst>
                <a:path w="2409" h="3325" extrusionOk="0">
                  <a:moveTo>
                    <a:pt x="1942" y="781"/>
                  </a:moveTo>
                  <a:cubicBezTo>
                    <a:pt x="1932" y="801"/>
                    <a:pt x="1922" y="822"/>
                    <a:pt x="1913" y="843"/>
                  </a:cubicBezTo>
                  <a:lnTo>
                    <a:pt x="1913" y="843"/>
                  </a:lnTo>
                  <a:cubicBezTo>
                    <a:pt x="1918" y="819"/>
                    <a:pt x="1926" y="796"/>
                    <a:pt x="1942" y="781"/>
                  </a:cubicBezTo>
                  <a:close/>
                  <a:moveTo>
                    <a:pt x="330" y="0"/>
                  </a:moveTo>
                  <a:cubicBezTo>
                    <a:pt x="87" y="0"/>
                    <a:pt x="1" y="423"/>
                    <a:pt x="274" y="514"/>
                  </a:cubicBezTo>
                  <a:cubicBezTo>
                    <a:pt x="794" y="687"/>
                    <a:pt x="1339" y="835"/>
                    <a:pt x="1844" y="1024"/>
                  </a:cubicBezTo>
                  <a:lnTo>
                    <a:pt x="1844" y="1024"/>
                  </a:lnTo>
                  <a:cubicBezTo>
                    <a:pt x="1635" y="1657"/>
                    <a:pt x="1726" y="2336"/>
                    <a:pt x="1608" y="3015"/>
                  </a:cubicBezTo>
                  <a:cubicBezTo>
                    <a:pt x="1608" y="3149"/>
                    <a:pt x="1642" y="3282"/>
                    <a:pt x="1808" y="3316"/>
                  </a:cubicBezTo>
                  <a:cubicBezTo>
                    <a:pt x="1826" y="3321"/>
                    <a:pt x="1846" y="3324"/>
                    <a:pt x="1867" y="3324"/>
                  </a:cubicBezTo>
                  <a:cubicBezTo>
                    <a:pt x="1971" y="3324"/>
                    <a:pt x="2109" y="3259"/>
                    <a:pt x="2109" y="3149"/>
                  </a:cubicBezTo>
                  <a:cubicBezTo>
                    <a:pt x="2175" y="2715"/>
                    <a:pt x="2175" y="2315"/>
                    <a:pt x="2209" y="1881"/>
                  </a:cubicBezTo>
                  <a:cubicBezTo>
                    <a:pt x="2209" y="1715"/>
                    <a:pt x="2242" y="1514"/>
                    <a:pt x="2275" y="1314"/>
                  </a:cubicBezTo>
                  <a:cubicBezTo>
                    <a:pt x="2342" y="1181"/>
                    <a:pt x="2409" y="1014"/>
                    <a:pt x="2409" y="847"/>
                  </a:cubicBezTo>
                  <a:cubicBezTo>
                    <a:pt x="2409" y="714"/>
                    <a:pt x="2342" y="647"/>
                    <a:pt x="2209" y="614"/>
                  </a:cubicBezTo>
                  <a:cubicBezTo>
                    <a:pt x="1642" y="380"/>
                    <a:pt x="1008" y="213"/>
                    <a:pt x="407" y="13"/>
                  </a:cubicBezTo>
                  <a:cubicBezTo>
                    <a:pt x="380" y="4"/>
                    <a:pt x="355" y="0"/>
                    <a:pt x="330"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81"/>
        <p:cNvGrpSpPr/>
        <p:nvPr/>
      </p:nvGrpSpPr>
      <p:grpSpPr>
        <a:xfrm>
          <a:off x="0" y="0"/>
          <a:ext cx="0" cy="0"/>
          <a:chOff x="0" y="0"/>
          <a:chExt cx="0" cy="0"/>
        </a:xfrm>
      </p:grpSpPr>
      <p:sp>
        <p:nvSpPr>
          <p:cNvPr id="982" name="Google Shape;982;p5"/>
          <p:cNvSpPr/>
          <p:nvPr/>
        </p:nvSpPr>
        <p:spPr>
          <a:xfrm rot="10800000">
            <a:off x="5202466" y="-103820"/>
            <a:ext cx="4071624" cy="682552"/>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
          <p:cNvSpPr txBox="1">
            <a:spLocks noGrp="1"/>
          </p:cNvSpPr>
          <p:nvPr>
            <p:ph type="ctrTitle"/>
          </p:nvPr>
        </p:nvSpPr>
        <p:spPr>
          <a:xfrm>
            <a:off x="1596244" y="2795150"/>
            <a:ext cx="28182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a:solidFill>
                  <a:schemeClr val="accent2"/>
                </a:solidFill>
              </a:defRPr>
            </a:lvl1pPr>
            <a:lvl2pPr lvl="1" algn="ctr" rtl="0">
              <a:spcBef>
                <a:spcPts val="0"/>
              </a:spcBef>
              <a:spcAft>
                <a:spcPts val="0"/>
              </a:spcAft>
              <a:buClr>
                <a:schemeClr val="accent2"/>
              </a:buClr>
              <a:buSzPts val="2400"/>
              <a:buNone/>
              <a:defRPr sz="2400" b="0">
                <a:solidFill>
                  <a:schemeClr val="accent2"/>
                </a:solidFill>
              </a:defRPr>
            </a:lvl2pPr>
            <a:lvl3pPr lvl="2" algn="ctr" rtl="0">
              <a:spcBef>
                <a:spcPts val="0"/>
              </a:spcBef>
              <a:spcAft>
                <a:spcPts val="0"/>
              </a:spcAft>
              <a:buClr>
                <a:schemeClr val="accent2"/>
              </a:buClr>
              <a:buSzPts val="2400"/>
              <a:buNone/>
              <a:defRPr sz="2400" b="0">
                <a:solidFill>
                  <a:schemeClr val="accent2"/>
                </a:solidFill>
              </a:defRPr>
            </a:lvl3pPr>
            <a:lvl4pPr lvl="3" algn="ctr" rtl="0">
              <a:spcBef>
                <a:spcPts val="0"/>
              </a:spcBef>
              <a:spcAft>
                <a:spcPts val="0"/>
              </a:spcAft>
              <a:buClr>
                <a:schemeClr val="accent2"/>
              </a:buClr>
              <a:buSzPts val="2400"/>
              <a:buNone/>
              <a:defRPr sz="2400" b="0">
                <a:solidFill>
                  <a:schemeClr val="accent2"/>
                </a:solidFill>
              </a:defRPr>
            </a:lvl4pPr>
            <a:lvl5pPr lvl="4" algn="ctr" rtl="0">
              <a:spcBef>
                <a:spcPts val="0"/>
              </a:spcBef>
              <a:spcAft>
                <a:spcPts val="0"/>
              </a:spcAft>
              <a:buClr>
                <a:schemeClr val="accent2"/>
              </a:buClr>
              <a:buSzPts val="2400"/>
              <a:buNone/>
              <a:defRPr sz="2400" b="0">
                <a:solidFill>
                  <a:schemeClr val="accent2"/>
                </a:solidFill>
              </a:defRPr>
            </a:lvl5pPr>
            <a:lvl6pPr lvl="5" algn="ctr" rtl="0">
              <a:spcBef>
                <a:spcPts val="0"/>
              </a:spcBef>
              <a:spcAft>
                <a:spcPts val="0"/>
              </a:spcAft>
              <a:buClr>
                <a:schemeClr val="accent2"/>
              </a:buClr>
              <a:buSzPts val="2400"/>
              <a:buNone/>
              <a:defRPr sz="2400" b="0">
                <a:solidFill>
                  <a:schemeClr val="accent2"/>
                </a:solidFill>
              </a:defRPr>
            </a:lvl6pPr>
            <a:lvl7pPr lvl="6" algn="ctr" rtl="0">
              <a:spcBef>
                <a:spcPts val="0"/>
              </a:spcBef>
              <a:spcAft>
                <a:spcPts val="0"/>
              </a:spcAft>
              <a:buClr>
                <a:schemeClr val="accent2"/>
              </a:buClr>
              <a:buSzPts val="2400"/>
              <a:buNone/>
              <a:defRPr sz="2400" b="0">
                <a:solidFill>
                  <a:schemeClr val="accent2"/>
                </a:solidFill>
              </a:defRPr>
            </a:lvl7pPr>
            <a:lvl8pPr lvl="7" algn="ctr" rtl="0">
              <a:spcBef>
                <a:spcPts val="0"/>
              </a:spcBef>
              <a:spcAft>
                <a:spcPts val="0"/>
              </a:spcAft>
              <a:buClr>
                <a:schemeClr val="accent2"/>
              </a:buClr>
              <a:buSzPts val="2400"/>
              <a:buNone/>
              <a:defRPr sz="2400" b="0">
                <a:solidFill>
                  <a:schemeClr val="accent2"/>
                </a:solidFill>
              </a:defRPr>
            </a:lvl8pPr>
            <a:lvl9pPr lvl="8" algn="ctr" rtl="0">
              <a:spcBef>
                <a:spcPts val="0"/>
              </a:spcBef>
              <a:spcAft>
                <a:spcPts val="0"/>
              </a:spcAft>
              <a:buClr>
                <a:schemeClr val="accent2"/>
              </a:buClr>
              <a:buSzPts val="2400"/>
              <a:buNone/>
              <a:defRPr sz="2400" b="0">
                <a:solidFill>
                  <a:schemeClr val="accent2"/>
                </a:solidFill>
              </a:defRPr>
            </a:lvl9pPr>
          </a:lstStyle>
          <a:p>
            <a:endParaRPr/>
          </a:p>
        </p:txBody>
      </p:sp>
      <p:sp>
        <p:nvSpPr>
          <p:cNvPr id="984" name="Google Shape;984;p5"/>
          <p:cNvSpPr txBox="1">
            <a:spLocks noGrp="1"/>
          </p:cNvSpPr>
          <p:nvPr>
            <p:ph type="subTitle" idx="1"/>
          </p:nvPr>
        </p:nvSpPr>
        <p:spPr>
          <a:xfrm>
            <a:off x="1822594" y="3113825"/>
            <a:ext cx="23655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Nunito"/>
              <a:buNone/>
              <a:defRPr sz="1400">
                <a:latin typeface="Nunito"/>
                <a:ea typeface="Nunito"/>
                <a:cs typeface="Nunito"/>
                <a:sym typeface="Nunito"/>
              </a:defRPr>
            </a:lvl1pPr>
            <a:lvl2pPr lvl="1" algn="ctr" rtl="0">
              <a:lnSpc>
                <a:spcPct val="100000"/>
              </a:lnSpc>
              <a:spcBef>
                <a:spcPts val="0"/>
              </a:spcBef>
              <a:spcAft>
                <a:spcPts val="0"/>
              </a:spcAft>
              <a:buSzPts val="1400"/>
              <a:buFont typeface="Nunito"/>
              <a:buNone/>
              <a:defRPr sz="1400">
                <a:latin typeface="Nunito"/>
                <a:ea typeface="Nunito"/>
                <a:cs typeface="Nunito"/>
                <a:sym typeface="Nunito"/>
              </a:defRPr>
            </a:lvl2pPr>
            <a:lvl3pPr lvl="2" algn="ctr" rtl="0">
              <a:lnSpc>
                <a:spcPct val="100000"/>
              </a:lnSpc>
              <a:spcBef>
                <a:spcPts val="0"/>
              </a:spcBef>
              <a:spcAft>
                <a:spcPts val="0"/>
              </a:spcAft>
              <a:buSzPts val="1400"/>
              <a:buFont typeface="Nunito"/>
              <a:buNone/>
              <a:defRPr sz="1400">
                <a:latin typeface="Nunito"/>
                <a:ea typeface="Nunito"/>
                <a:cs typeface="Nunito"/>
                <a:sym typeface="Nunito"/>
              </a:defRPr>
            </a:lvl3pPr>
            <a:lvl4pPr lvl="3" algn="ctr" rtl="0">
              <a:lnSpc>
                <a:spcPct val="100000"/>
              </a:lnSpc>
              <a:spcBef>
                <a:spcPts val="0"/>
              </a:spcBef>
              <a:spcAft>
                <a:spcPts val="0"/>
              </a:spcAft>
              <a:buSzPts val="1400"/>
              <a:buFont typeface="Nunito"/>
              <a:buNone/>
              <a:defRPr sz="1400">
                <a:latin typeface="Nunito"/>
                <a:ea typeface="Nunito"/>
                <a:cs typeface="Nunito"/>
                <a:sym typeface="Nunito"/>
              </a:defRPr>
            </a:lvl4pPr>
            <a:lvl5pPr lvl="4" algn="ctr" rtl="0">
              <a:lnSpc>
                <a:spcPct val="100000"/>
              </a:lnSpc>
              <a:spcBef>
                <a:spcPts val="0"/>
              </a:spcBef>
              <a:spcAft>
                <a:spcPts val="0"/>
              </a:spcAft>
              <a:buSzPts val="1400"/>
              <a:buFont typeface="Nunito"/>
              <a:buNone/>
              <a:defRPr sz="1400">
                <a:latin typeface="Nunito"/>
                <a:ea typeface="Nunito"/>
                <a:cs typeface="Nunito"/>
                <a:sym typeface="Nunito"/>
              </a:defRPr>
            </a:lvl5pPr>
            <a:lvl6pPr lvl="5" algn="ctr" rtl="0">
              <a:lnSpc>
                <a:spcPct val="100000"/>
              </a:lnSpc>
              <a:spcBef>
                <a:spcPts val="0"/>
              </a:spcBef>
              <a:spcAft>
                <a:spcPts val="0"/>
              </a:spcAft>
              <a:buSzPts val="1400"/>
              <a:buFont typeface="Nunito"/>
              <a:buNone/>
              <a:defRPr sz="1400">
                <a:latin typeface="Nunito"/>
                <a:ea typeface="Nunito"/>
                <a:cs typeface="Nunito"/>
                <a:sym typeface="Nunito"/>
              </a:defRPr>
            </a:lvl6pPr>
            <a:lvl7pPr lvl="6" algn="ctr" rtl="0">
              <a:lnSpc>
                <a:spcPct val="100000"/>
              </a:lnSpc>
              <a:spcBef>
                <a:spcPts val="0"/>
              </a:spcBef>
              <a:spcAft>
                <a:spcPts val="0"/>
              </a:spcAft>
              <a:buSzPts val="1400"/>
              <a:buFont typeface="Nunito"/>
              <a:buNone/>
              <a:defRPr sz="1400">
                <a:latin typeface="Nunito"/>
                <a:ea typeface="Nunito"/>
                <a:cs typeface="Nunito"/>
                <a:sym typeface="Nunito"/>
              </a:defRPr>
            </a:lvl7pPr>
            <a:lvl8pPr lvl="7" algn="ctr" rtl="0">
              <a:lnSpc>
                <a:spcPct val="100000"/>
              </a:lnSpc>
              <a:spcBef>
                <a:spcPts val="0"/>
              </a:spcBef>
              <a:spcAft>
                <a:spcPts val="0"/>
              </a:spcAft>
              <a:buSzPts val="1400"/>
              <a:buFont typeface="Nunito"/>
              <a:buNone/>
              <a:defRPr sz="1400">
                <a:latin typeface="Nunito"/>
                <a:ea typeface="Nunito"/>
                <a:cs typeface="Nunito"/>
                <a:sym typeface="Nunito"/>
              </a:defRPr>
            </a:lvl8pPr>
            <a:lvl9pPr lvl="8" algn="ctr" rtl="0">
              <a:lnSpc>
                <a:spcPct val="100000"/>
              </a:lnSpc>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85" name="Google Shape;985;p5"/>
          <p:cNvSpPr txBox="1">
            <a:spLocks noGrp="1"/>
          </p:cNvSpPr>
          <p:nvPr>
            <p:ph type="ctrTitle" idx="2"/>
          </p:nvPr>
        </p:nvSpPr>
        <p:spPr>
          <a:xfrm>
            <a:off x="4729556" y="2795150"/>
            <a:ext cx="28182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a:solidFill>
                  <a:schemeClr val="accent2"/>
                </a:solidFill>
              </a:defRPr>
            </a:lvl1pPr>
            <a:lvl2pPr lvl="1" algn="ctr" rtl="0">
              <a:spcBef>
                <a:spcPts val="0"/>
              </a:spcBef>
              <a:spcAft>
                <a:spcPts val="0"/>
              </a:spcAft>
              <a:buClr>
                <a:schemeClr val="accent2"/>
              </a:buClr>
              <a:buSzPts val="2400"/>
              <a:buNone/>
              <a:defRPr sz="2400" b="0">
                <a:solidFill>
                  <a:schemeClr val="accent2"/>
                </a:solidFill>
              </a:defRPr>
            </a:lvl2pPr>
            <a:lvl3pPr lvl="2" algn="ctr" rtl="0">
              <a:spcBef>
                <a:spcPts val="0"/>
              </a:spcBef>
              <a:spcAft>
                <a:spcPts val="0"/>
              </a:spcAft>
              <a:buClr>
                <a:schemeClr val="accent2"/>
              </a:buClr>
              <a:buSzPts val="2400"/>
              <a:buNone/>
              <a:defRPr sz="2400" b="0">
                <a:solidFill>
                  <a:schemeClr val="accent2"/>
                </a:solidFill>
              </a:defRPr>
            </a:lvl3pPr>
            <a:lvl4pPr lvl="3" algn="ctr" rtl="0">
              <a:spcBef>
                <a:spcPts val="0"/>
              </a:spcBef>
              <a:spcAft>
                <a:spcPts val="0"/>
              </a:spcAft>
              <a:buClr>
                <a:schemeClr val="accent2"/>
              </a:buClr>
              <a:buSzPts val="2400"/>
              <a:buNone/>
              <a:defRPr sz="2400" b="0">
                <a:solidFill>
                  <a:schemeClr val="accent2"/>
                </a:solidFill>
              </a:defRPr>
            </a:lvl4pPr>
            <a:lvl5pPr lvl="4" algn="ctr" rtl="0">
              <a:spcBef>
                <a:spcPts val="0"/>
              </a:spcBef>
              <a:spcAft>
                <a:spcPts val="0"/>
              </a:spcAft>
              <a:buClr>
                <a:schemeClr val="accent2"/>
              </a:buClr>
              <a:buSzPts val="2400"/>
              <a:buNone/>
              <a:defRPr sz="2400" b="0">
                <a:solidFill>
                  <a:schemeClr val="accent2"/>
                </a:solidFill>
              </a:defRPr>
            </a:lvl5pPr>
            <a:lvl6pPr lvl="5" algn="ctr" rtl="0">
              <a:spcBef>
                <a:spcPts val="0"/>
              </a:spcBef>
              <a:spcAft>
                <a:spcPts val="0"/>
              </a:spcAft>
              <a:buClr>
                <a:schemeClr val="accent2"/>
              </a:buClr>
              <a:buSzPts val="2400"/>
              <a:buNone/>
              <a:defRPr sz="2400" b="0">
                <a:solidFill>
                  <a:schemeClr val="accent2"/>
                </a:solidFill>
              </a:defRPr>
            </a:lvl6pPr>
            <a:lvl7pPr lvl="6" algn="ctr" rtl="0">
              <a:spcBef>
                <a:spcPts val="0"/>
              </a:spcBef>
              <a:spcAft>
                <a:spcPts val="0"/>
              </a:spcAft>
              <a:buClr>
                <a:schemeClr val="accent2"/>
              </a:buClr>
              <a:buSzPts val="2400"/>
              <a:buNone/>
              <a:defRPr sz="2400" b="0">
                <a:solidFill>
                  <a:schemeClr val="accent2"/>
                </a:solidFill>
              </a:defRPr>
            </a:lvl7pPr>
            <a:lvl8pPr lvl="7" algn="ctr" rtl="0">
              <a:spcBef>
                <a:spcPts val="0"/>
              </a:spcBef>
              <a:spcAft>
                <a:spcPts val="0"/>
              </a:spcAft>
              <a:buClr>
                <a:schemeClr val="accent2"/>
              </a:buClr>
              <a:buSzPts val="2400"/>
              <a:buNone/>
              <a:defRPr sz="2400" b="0">
                <a:solidFill>
                  <a:schemeClr val="accent2"/>
                </a:solidFill>
              </a:defRPr>
            </a:lvl8pPr>
            <a:lvl9pPr lvl="8" algn="ctr" rtl="0">
              <a:spcBef>
                <a:spcPts val="0"/>
              </a:spcBef>
              <a:spcAft>
                <a:spcPts val="0"/>
              </a:spcAft>
              <a:buClr>
                <a:schemeClr val="accent2"/>
              </a:buClr>
              <a:buSzPts val="2400"/>
              <a:buNone/>
              <a:defRPr sz="2400" b="0">
                <a:solidFill>
                  <a:schemeClr val="accent2"/>
                </a:solidFill>
              </a:defRPr>
            </a:lvl9pPr>
          </a:lstStyle>
          <a:p>
            <a:endParaRPr/>
          </a:p>
        </p:txBody>
      </p:sp>
      <p:sp>
        <p:nvSpPr>
          <p:cNvPr id="986" name="Google Shape;986;p5"/>
          <p:cNvSpPr txBox="1">
            <a:spLocks noGrp="1"/>
          </p:cNvSpPr>
          <p:nvPr>
            <p:ph type="subTitle" idx="3"/>
          </p:nvPr>
        </p:nvSpPr>
        <p:spPr>
          <a:xfrm>
            <a:off x="4955906" y="3113825"/>
            <a:ext cx="23655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Nunito"/>
              <a:buNone/>
              <a:defRPr sz="1400">
                <a:latin typeface="Catamaran"/>
                <a:ea typeface="Catamaran"/>
                <a:cs typeface="Catamaran"/>
                <a:sym typeface="Catamaran"/>
              </a:defRPr>
            </a:lvl1pPr>
            <a:lvl2pPr lvl="1" algn="ctr" rtl="0">
              <a:lnSpc>
                <a:spcPct val="100000"/>
              </a:lnSpc>
              <a:spcBef>
                <a:spcPts val="0"/>
              </a:spcBef>
              <a:spcAft>
                <a:spcPts val="0"/>
              </a:spcAft>
              <a:buSzPts val="1400"/>
              <a:buFont typeface="Nunito"/>
              <a:buNone/>
              <a:defRPr sz="1400">
                <a:latin typeface="Nunito"/>
                <a:ea typeface="Nunito"/>
                <a:cs typeface="Nunito"/>
                <a:sym typeface="Nunito"/>
              </a:defRPr>
            </a:lvl2pPr>
            <a:lvl3pPr lvl="2" algn="ctr" rtl="0">
              <a:lnSpc>
                <a:spcPct val="100000"/>
              </a:lnSpc>
              <a:spcBef>
                <a:spcPts val="0"/>
              </a:spcBef>
              <a:spcAft>
                <a:spcPts val="0"/>
              </a:spcAft>
              <a:buSzPts val="1400"/>
              <a:buFont typeface="Nunito"/>
              <a:buNone/>
              <a:defRPr sz="1400">
                <a:latin typeface="Nunito"/>
                <a:ea typeface="Nunito"/>
                <a:cs typeface="Nunito"/>
                <a:sym typeface="Nunito"/>
              </a:defRPr>
            </a:lvl3pPr>
            <a:lvl4pPr lvl="3" algn="ctr" rtl="0">
              <a:lnSpc>
                <a:spcPct val="100000"/>
              </a:lnSpc>
              <a:spcBef>
                <a:spcPts val="0"/>
              </a:spcBef>
              <a:spcAft>
                <a:spcPts val="0"/>
              </a:spcAft>
              <a:buSzPts val="1400"/>
              <a:buFont typeface="Nunito"/>
              <a:buNone/>
              <a:defRPr sz="1400">
                <a:latin typeface="Nunito"/>
                <a:ea typeface="Nunito"/>
                <a:cs typeface="Nunito"/>
                <a:sym typeface="Nunito"/>
              </a:defRPr>
            </a:lvl4pPr>
            <a:lvl5pPr lvl="4" algn="ctr" rtl="0">
              <a:lnSpc>
                <a:spcPct val="100000"/>
              </a:lnSpc>
              <a:spcBef>
                <a:spcPts val="0"/>
              </a:spcBef>
              <a:spcAft>
                <a:spcPts val="0"/>
              </a:spcAft>
              <a:buSzPts val="1400"/>
              <a:buFont typeface="Nunito"/>
              <a:buNone/>
              <a:defRPr sz="1400">
                <a:latin typeface="Nunito"/>
                <a:ea typeface="Nunito"/>
                <a:cs typeface="Nunito"/>
                <a:sym typeface="Nunito"/>
              </a:defRPr>
            </a:lvl5pPr>
            <a:lvl6pPr lvl="5" algn="ctr" rtl="0">
              <a:lnSpc>
                <a:spcPct val="100000"/>
              </a:lnSpc>
              <a:spcBef>
                <a:spcPts val="0"/>
              </a:spcBef>
              <a:spcAft>
                <a:spcPts val="0"/>
              </a:spcAft>
              <a:buSzPts val="1400"/>
              <a:buFont typeface="Nunito"/>
              <a:buNone/>
              <a:defRPr sz="1400">
                <a:latin typeface="Nunito"/>
                <a:ea typeface="Nunito"/>
                <a:cs typeface="Nunito"/>
                <a:sym typeface="Nunito"/>
              </a:defRPr>
            </a:lvl6pPr>
            <a:lvl7pPr lvl="6" algn="ctr" rtl="0">
              <a:lnSpc>
                <a:spcPct val="100000"/>
              </a:lnSpc>
              <a:spcBef>
                <a:spcPts val="0"/>
              </a:spcBef>
              <a:spcAft>
                <a:spcPts val="0"/>
              </a:spcAft>
              <a:buSzPts val="1400"/>
              <a:buFont typeface="Nunito"/>
              <a:buNone/>
              <a:defRPr sz="1400">
                <a:latin typeface="Nunito"/>
                <a:ea typeface="Nunito"/>
                <a:cs typeface="Nunito"/>
                <a:sym typeface="Nunito"/>
              </a:defRPr>
            </a:lvl7pPr>
            <a:lvl8pPr lvl="7" algn="ctr" rtl="0">
              <a:lnSpc>
                <a:spcPct val="100000"/>
              </a:lnSpc>
              <a:spcBef>
                <a:spcPts val="0"/>
              </a:spcBef>
              <a:spcAft>
                <a:spcPts val="0"/>
              </a:spcAft>
              <a:buSzPts val="1400"/>
              <a:buFont typeface="Nunito"/>
              <a:buNone/>
              <a:defRPr sz="1400">
                <a:latin typeface="Nunito"/>
                <a:ea typeface="Nunito"/>
                <a:cs typeface="Nunito"/>
                <a:sym typeface="Nunito"/>
              </a:defRPr>
            </a:lvl8pPr>
            <a:lvl9pPr lvl="8" algn="ctr" rtl="0">
              <a:lnSpc>
                <a:spcPct val="100000"/>
              </a:lnSpc>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87" name="Google Shape;987;p5"/>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988" name="Google Shape;988;p5"/>
          <p:cNvGrpSpPr/>
          <p:nvPr/>
        </p:nvGrpSpPr>
        <p:grpSpPr>
          <a:xfrm rot="5400000">
            <a:off x="8671068" y="4133682"/>
            <a:ext cx="585438" cy="262694"/>
            <a:chOff x="8502760" y="3542528"/>
            <a:chExt cx="711519" cy="319269"/>
          </a:xfrm>
        </p:grpSpPr>
        <p:sp>
          <p:nvSpPr>
            <p:cNvPr id="989" name="Google Shape;989;p5"/>
            <p:cNvSpPr/>
            <p:nvPr/>
          </p:nvSpPr>
          <p:spPr>
            <a:xfrm>
              <a:off x="8526724" y="3663878"/>
              <a:ext cx="687555" cy="166504"/>
            </a:xfrm>
            <a:custGeom>
              <a:avLst/>
              <a:gdLst/>
              <a:ahLst/>
              <a:cxnLst/>
              <a:rect l="l" t="t" r="r" b="b"/>
              <a:pathLst>
                <a:path w="22951" h="5558" extrusionOk="0">
                  <a:moveTo>
                    <a:pt x="371" y="1"/>
                  </a:moveTo>
                  <a:cubicBezTo>
                    <a:pt x="1" y="1"/>
                    <a:pt x="11" y="603"/>
                    <a:pt x="401" y="636"/>
                  </a:cubicBezTo>
                  <a:cubicBezTo>
                    <a:pt x="2336" y="803"/>
                    <a:pt x="4170" y="1403"/>
                    <a:pt x="5972" y="2070"/>
                  </a:cubicBezTo>
                  <a:cubicBezTo>
                    <a:pt x="7739" y="2704"/>
                    <a:pt x="9541" y="3271"/>
                    <a:pt x="11275" y="3972"/>
                  </a:cubicBezTo>
                  <a:cubicBezTo>
                    <a:pt x="13043" y="4672"/>
                    <a:pt x="14778" y="5272"/>
                    <a:pt x="16679" y="5439"/>
                  </a:cubicBezTo>
                  <a:cubicBezTo>
                    <a:pt x="17549" y="5528"/>
                    <a:pt x="18411" y="5557"/>
                    <a:pt x="19274" y="5557"/>
                  </a:cubicBezTo>
                  <a:cubicBezTo>
                    <a:pt x="20363" y="5557"/>
                    <a:pt x="21451" y="5510"/>
                    <a:pt x="22550" y="5473"/>
                  </a:cubicBezTo>
                  <a:cubicBezTo>
                    <a:pt x="22950" y="5439"/>
                    <a:pt x="22950" y="4839"/>
                    <a:pt x="22550" y="4839"/>
                  </a:cubicBezTo>
                  <a:cubicBezTo>
                    <a:pt x="21467" y="4895"/>
                    <a:pt x="20373" y="4940"/>
                    <a:pt x="19275" y="4940"/>
                  </a:cubicBezTo>
                  <a:cubicBezTo>
                    <a:pt x="18412" y="4940"/>
                    <a:pt x="17546" y="4912"/>
                    <a:pt x="16679" y="4839"/>
                  </a:cubicBezTo>
                  <a:cubicBezTo>
                    <a:pt x="14711" y="4639"/>
                    <a:pt x="12943" y="3972"/>
                    <a:pt x="11075" y="3238"/>
                  </a:cubicBezTo>
                  <a:cubicBezTo>
                    <a:pt x="9341" y="2537"/>
                    <a:pt x="7573" y="1970"/>
                    <a:pt x="5805" y="1336"/>
                  </a:cubicBezTo>
                  <a:cubicBezTo>
                    <a:pt x="4037" y="703"/>
                    <a:pt x="2269" y="169"/>
                    <a:pt x="401" y="2"/>
                  </a:cubicBezTo>
                  <a:cubicBezTo>
                    <a:pt x="391" y="1"/>
                    <a:pt x="381" y="1"/>
                    <a:pt x="37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
            <p:cNvSpPr/>
            <p:nvPr/>
          </p:nvSpPr>
          <p:spPr>
            <a:xfrm>
              <a:off x="8656460" y="3580482"/>
              <a:ext cx="187055" cy="259702"/>
            </a:xfrm>
            <a:custGeom>
              <a:avLst/>
              <a:gdLst/>
              <a:ahLst/>
              <a:cxnLst/>
              <a:rect l="l" t="t" r="r" b="b"/>
              <a:pathLst>
                <a:path w="6244" h="8669" extrusionOk="0">
                  <a:moveTo>
                    <a:pt x="1198" y="0"/>
                  </a:moveTo>
                  <a:cubicBezTo>
                    <a:pt x="951" y="0"/>
                    <a:pt x="739" y="310"/>
                    <a:pt x="973" y="518"/>
                  </a:cubicBezTo>
                  <a:cubicBezTo>
                    <a:pt x="2793" y="2018"/>
                    <a:pt x="3941" y="4099"/>
                    <a:pt x="5498" y="5825"/>
                  </a:cubicBezTo>
                  <a:lnTo>
                    <a:pt x="5498" y="5825"/>
                  </a:lnTo>
                  <a:cubicBezTo>
                    <a:pt x="4123" y="7069"/>
                    <a:pt x="2051" y="7518"/>
                    <a:pt x="340" y="8056"/>
                  </a:cubicBezTo>
                  <a:cubicBezTo>
                    <a:pt x="1" y="8149"/>
                    <a:pt x="117" y="8668"/>
                    <a:pt x="426" y="8668"/>
                  </a:cubicBezTo>
                  <a:cubicBezTo>
                    <a:pt x="452" y="8668"/>
                    <a:pt x="478" y="8665"/>
                    <a:pt x="506" y="8657"/>
                  </a:cubicBezTo>
                  <a:cubicBezTo>
                    <a:pt x="2441" y="8056"/>
                    <a:pt x="4676" y="7556"/>
                    <a:pt x="6144" y="6055"/>
                  </a:cubicBezTo>
                  <a:cubicBezTo>
                    <a:pt x="6244" y="5955"/>
                    <a:pt x="6244" y="5755"/>
                    <a:pt x="6144" y="5621"/>
                  </a:cubicBezTo>
                  <a:cubicBezTo>
                    <a:pt x="4476" y="3853"/>
                    <a:pt x="3308" y="1652"/>
                    <a:pt x="1407" y="84"/>
                  </a:cubicBezTo>
                  <a:cubicBezTo>
                    <a:pt x="1341" y="25"/>
                    <a:pt x="1268" y="0"/>
                    <a:pt x="119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
            <p:cNvSpPr/>
            <p:nvPr/>
          </p:nvSpPr>
          <p:spPr>
            <a:xfrm>
              <a:off x="8576689" y="3749640"/>
              <a:ext cx="258833" cy="29239"/>
            </a:xfrm>
            <a:custGeom>
              <a:avLst/>
              <a:gdLst/>
              <a:ahLst/>
              <a:cxnLst/>
              <a:rect l="l" t="t" r="r" b="b"/>
              <a:pathLst>
                <a:path w="8640" h="976" extrusionOk="0">
                  <a:moveTo>
                    <a:pt x="7633" y="0"/>
                  </a:moveTo>
                  <a:cubicBezTo>
                    <a:pt x="5209" y="0"/>
                    <a:pt x="2836" y="341"/>
                    <a:pt x="434" y="341"/>
                  </a:cubicBezTo>
                  <a:cubicBezTo>
                    <a:pt x="0" y="341"/>
                    <a:pt x="0" y="975"/>
                    <a:pt x="434" y="975"/>
                  </a:cubicBezTo>
                  <a:cubicBezTo>
                    <a:pt x="2836" y="975"/>
                    <a:pt x="5209" y="634"/>
                    <a:pt x="7633" y="634"/>
                  </a:cubicBezTo>
                  <a:cubicBezTo>
                    <a:pt x="7835" y="634"/>
                    <a:pt x="8037" y="636"/>
                    <a:pt x="8240" y="642"/>
                  </a:cubicBezTo>
                  <a:cubicBezTo>
                    <a:pt x="8640" y="642"/>
                    <a:pt x="8640" y="8"/>
                    <a:pt x="8240" y="8"/>
                  </a:cubicBezTo>
                  <a:cubicBezTo>
                    <a:pt x="8037" y="3"/>
                    <a:pt x="7835" y="0"/>
                    <a:pt x="7633"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
            <p:cNvSpPr/>
            <p:nvPr/>
          </p:nvSpPr>
          <p:spPr>
            <a:xfrm>
              <a:off x="8619286" y="3621790"/>
              <a:ext cx="206347" cy="133131"/>
            </a:xfrm>
            <a:custGeom>
              <a:avLst/>
              <a:gdLst/>
              <a:ahLst/>
              <a:cxnLst/>
              <a:rect l="l" t="t" r="r" b="b"/>
              <a:pathLst>
                <a:path w="6888" h="4444" extrusionOk="0">
                  <a:moveTo>
                    <a:pt x="486" y="1"/>
                  </a:moveTo>
                  <a:cubicBezTo>
                    <a:pt x="130" y="1"/>
                    <a:pt x="0" y="545"/>
                    <a:pt x="380" y="640"/>
                  </a:cubicBezTo>
                  <a:cubicBezTo>
                    <a:pt x="980" y="740"/>
                    <a:pt x="1514" y="1107"/>
                    <a:pt x="2014" y="1474"/>
                  </a:cubicBezTo>
                  <a:cubicBezTo>
                    <a:pt x="2481" y="1807"/>
                    <a:pt x="2948" y="2108"/>
                    <a:pt x="3449" y="2408"/>
                  </a:cubicBezTo>
                  <a:cubicBezTo>
                    <a:pt x="4416" y="2975"/>
                    <a:pt x="5517" y="3475"/>
                    <a:pt x="6251" y="4342"/>
                  </a:cubicBezTo>
                  <a:cubicBezTo>
                    <a:pt x="6306" y="4414"/>
                    <a:pt x="6375" y="4444"/>
                    <a:pt x="6444" y="4444"/>
                  </a:cubicBezTo>
                  <a:cubicBezTo>
                    <a:pt x="6665" y="4444"/>
                    <a:pt x="6888" y="4138"/>
                    <a:pt x="6684" y="3909"/>
                  </a:cubicBezTo>
                  <a:cubicBezTo>
                    <a:pt x="5917" y="2975"/>
                    <a:pt x="4750" y="2474"/>
                    <a:pt x="3749" y="1874"/>
                  </a:cubicBezTo>
                  <a:cubicBezTo>
                    <a:pt x="3248" y="1574"/>
                    <a:pt x="2781" y="1240"/>
                    <a:pt x="2281" y="907"/>
                  </a:cubicBezTo>
                  <a:cubicBezTo>
                    <a:pt x="1747" y="540"/>
                    <a:pt x="1180" y="173"/>
                    <a:pt x="547" y="6"/>
                  </a:cubicBezTo>
                  <a:cubicBezTo>
                    <a:pt x="526" y="3"/>
                    <a:pt x="505" y="1"/>
                    <a:pt x="48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
            <p:cNvSpPr/>
            <p:nvPr/>
          </p:nvSpPr>
          <p:spPr>
            <a:xfrm>
              <a:off x="8663620" y="3542528"/>
              <a:ext cx="60993" cy="55991"/>
            </a:xfrm>
            <a:custGeom>
              <a:avLst/>
              <a:gdLst/>
              <a:ahLst/>
              <a:cxnLst/>
              <a:rect l="l" t="t" r="r" b="b"/>
              <a:pathLst>
                <a:path w="2036" h="1869" extrusionOk="0">
                  <a:moveTo>
                    <a:pt x="951" y="0"/>
                  </a:moveTo>
                  <a:cubicBezTo>
                    <a:pt x="726" y="0"/>
                    <a:pt x="501" y="83"/>
                    <a:pt x="334" y="250"/>
                  </a:cubicBezTo>
                  <a:cubicBezTo>
                    <a:pt x="1" y="584"/>
                    <a:pt x="1" y="1151"/>
                    <a:pt x="334" y="1484"/>
                  </a:cubicBezTo>
                  <a:lnTo>
                    <a:pt x="468" y="1618"/>
                  </a:lnTo>
                  <a:cubicBezTo>
                    <a:pt x="634" y="1785"/>
                    <a:pt x="860" y="1868"/>
                    <a:pt x="1085" y="1868"/>
                  </a:cubicBezTo>
                  <a:cubicBezTo>
                    <a:pt x="1310" y="1868"/>
                    <a:pt x="1535" y="1785"/>
                    <a:pt x="1702" y="1618"/>
                  </a:cubicBezTo>
                  <a:cubicBezTo>
                    <a:pt x="2035" y="1284"/>
                    <a:pt x="2035" y="717"/>
                    <a:pt x="1702" y="350"/>
                  </a:cubicBezTo>
                  <a:lnTo>
                    <a:pt x="1568" y="250"/>
                  </a:lnTo>
                  <a:cubicBezTo>
                    <a:pt x="1402" y="83"/>
                    <a:pt x="1176" y="0"/>
                    <a:pt x="951"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
            <p:cNvSpPr/>
            <p:nvPr/>
          </p:nvSpPr>
          <p:spPr>
            <a:xfrm>
              <a:off x="8595681" y="3598335"/>
              <a:ext cx="60993" cy="54253"/>
            </a:xfrm>
            <a:custGeom>
              <a:avLst/>
              <a:gdLst/>
              <a:ahLst/>
              <a:cxnLst/>
              <a:rect l="l" t="t" r="r" b="b"/>
              <a:pathLst>
                <a:path w="2036" h="1811" extrusionOk="0">
                  <a:moveTo>
                    <a:pt x="1031" y="1"/>
                  </a:moveTo>
                  <a:cubicBezTo>
                    <a:pt x="966" y="1"/>
                    <a:pt x="900" y="8"/>
                    <a:pt x="834" y="22"/>
                  </a:cubicBezTo>
                  <a:cubicBezTo>
                    <a:pt x="734" y="55"/>
                    <a:pt x="667" y="88"/>
                    <a:pt x="601" y="155"/>
                  </a:cubicBezTo>
                  <a:cubicBezTo>
                    <a:pt x="200" y="322"/>
                    <a:pt x="0" y="756"/>
                    <a:pt x="100" y="1156"/>
                  </a:cubicBezTo>
                  <a:cubicBezTo>
                    <a:pt x="215" y="1557"/>
                    <a:pt x="600" y="1811"/>
                    <a:pt x="1003" y="1811"/>
                  </a:cubicBezTo>
                  <a:cubicBezTo>
                    <a:pt x="1069" y="1811"/>
                    <a:pt x="1135" y="1804"/>
                    <a:pt x="1201" y="1790"/>
                  </a:cubicBezTo>
                  <a:cubicBezTo>
                    <a:pt x="1268" y="1756"/>
                    <a:pt x="1368" y="1723"/>
                    <a:pt x="1435" y="1656"/>
                  </a:cubicBezTo>
                  <a:cubicBezTo>
                    <a:pt x="1802" y="1490"/>
                    <a:pt x="2035" y="1056"/>
                    <a:pt x="1902" y="656"/>
                  </a:cubicBezTo>
                  <a:cubicBezTo>
                    <a:pt x="1787" y="254"/>
                    <a:pt x="1426" y="1"/>
                    <a:pt x="1031"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
            <p:cNvSpPr/>
            <p:nvPr/>
          </p:nvSpPr>
          <p:spPr>
            <a:xfrm>
              <a:off x="8502760" y="3644946"/>
              <a:ext cx="67974" cy="52995"/>
            </a:xfrm>
            <a:custGeom>
              <a:avLst/>
              <a:gdLst/>
              <a:ahLst/>
              <a:cxnLst/>
              <a:rect l="l" t="t" r="r" b="b"/>
              <a:pathLst>
                <a:path w="2269" h="1769" extrusionOk="0">
                  <a:moveTo>
                    <a:pt x="1134" y="0"/>
                  </a:moveTo>
                  <a:cubicBezTo>
                    <a:pt x="0" y="0"/>
                    <a:pt x="0" y="1768"/>
                    <a:pt x="1134" y="1768"/>
                  </a:cubicBezTo>
                  <a:cubicBezTo>
                    <a:pt x="2268" y="1768"/>
                    <a:pt x="2268" y="0"/>
                    <a:pt x="1134"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
            <p:cNvSpPr/>
            <p:nvPr/>
          </p:nvSpPr>
          <p:spPr>
            <a:xfrm>
              <a:off x="8548711" y="3744847"/>
              <a:ext cx="66985" cy="52995"/>
            </a:xfrm>
            <a:custGeom>
              <a:avLst/>
              <a:gdLst/>
              <a:ahLst/>
              <a:cxnLst/>
              <a:rect l="l" t="t" r="r" b="b"/>
              <a:pathLst>
                <a:path w="2236" h="1769" extrusionOk="0">
                  <a:moveTo>
                    <a:pt x="1135" y="1"/>
                  </a:moveTo>
                  <a:cubicBezTo>
                    <a:pt x="0" y="1"/>
                    <a:pt x="0" y="1769"/>
                    <a:pt x="1135" y="1769"/>
                  </a:cubicBezTo>
                  <a:cubicBezTo>
                    <a:pt x="2235" y="1769"/>
                    <a:pt x="2235" y="1"/>
                    <a:pt x="1135" y="1"/>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
            <p:cNvSpPr/>
            <p:nvPr/>
          </p:nvSpPr>
          <p:spPr>
            <a:xfrm>
              <a:off x="8630639" y="3809820"/>
              <a:ext cx="66985" cy="51976"/>
            </a:xfrm>
            <a:custGeom>
              <a:avLst/>
              <a:gdLst/>
              <a:ahLst/>
              <a:cxnLst/>
              <a:rect l="l" t="t" r="r" b="b"/>
              <a:pathLst>
                <a:path w="2236" h="1735" extrusionOk="0">
                  <a:moveTo>
                    <a:pt x="1135" y="0"/>
                  </a:moveTo>
                  <a:cubicBezTo>
                    <a:pt x="1" y="0"/>
                    <a:pt x="1" y="1735"/>
                    <a:pt x="1135" y="1735"/>
                  </a:cubicBezTo>
                  <a:cubicBezTo>
                    <a:pt x="2236" y="1735"/>
                    <a:pt x="2236" y="0"/>
                    <a:pt x="1135" y="0"/>
                  </a:cubicBezTo>
                  <a:close/>
                </a:path>
              </a:pathLst>
            </a:custGeom>
            <a:solidFill>
              <a:srgbClr val="E24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5"/>
          <p:cNvSpPr/>
          <p:nvPr/>
        </p:nvSpPr>
        <p:spPr>
          <a:xfrm>
            <a:off x="5641740" y="4752388"/>
            <a:ext cx="3517727" cy="476007"/>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
          <p:cNvSpPr/>
          <p:nvPr/>
        </p:nvSpPr>
        <p:spPr>
          <a:xfrm rot="-5400000">
            <a:off x="-1146619" y="981999"/>
            <a:ext cx="2707986" cy="612202"/>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5"/>
          <p:cNvGrpSpPr/>
          <p:nvPr/>
        </p:nvGrpSpPr>
        <p:grpSpPr>
          <a:xfrm rot="-8956076">
            <a:off x="-267247" y="144558"/>
            <a:ext cx="439072" cy="1138273"/>
            <a:chOff x="1823086" y="-208516"/>
            <a:chExt cx="433159" cy="1122944"/>
          </a:xfrm>
        </p:grpSpPr>
        <p:sp>
          <p:nvSpPr>
            <p:cNvPr id="1001" name="Google Shape;1001;p5"/>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5"/>
          <p:cNvGrpSpPr/>
          <p:nvPr/>
        </p:nvGrpSpPr>
        <p:grpSpPr>
          <a:xfrm rot="-8956076">
            <a:off x="-35410" y="287396"/>
            <a:ext cx="444458" cy="1202932"/>
            <a:chOff x="904476" y="-243594"/>
            <a:chExt cx="438472" cy="1186732"/>
          </a:xfrm>
        </p:grpSpPr>
        <p:sp>
          <p:nvSpPr>
            <p:cNvPr id="1010" name="Google Shape;1010;p5"/>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5"/>
          <p:cNvGrpSpPr/>
          <p:nvPr/>
        </p:nvGrpSpPr>
        <p:grpSpPr>
          <a:xfrm>
            <a:off x="8281479" y="4529220"/>
            <a:ext cx="876802" cy="561032"/>
            <a:chOff x="7750342" y="3926048"/>
            <a:chExt cx="1406709" cy="900099"/>
          </a:xfrm>
        </p:grpSpPr>
        <p:sp>
          <p:nvSpPr>
            <p:cNvPr id="1038" name="Google Shape;1038;p5"/>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
            <p:cNvSpPr/>
            <p:nvPr/>
          </p:nvSpPr>
          <p:spPr>
            <a:xfrm>
              <a:off x="7750342" y="3929223"/>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5"/>
          <p:cNvGrpSpPr/>
          <p:nvPr/>
        </p:nvGrpSpPr>
        <p:grpSpPr>
          <a:xfrm>
            <a:off x="8662288" y="4231517"/>
            <a:ext cx="772370" cy="775893"/>
            <a:chOff x="8276926" y="3750868"/>
            <a:chExt cx="1239162" cy="1244814"/>
          </a:xfrm>
        </p:grpSpPr>
        <p:sp>
          <p:nvSpPr>
            <p:cNvPr id="1047" name="Google Shape;1047;p5"/>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
            <p:cNvSpPr/>
            <p:nvPr/>
          </p:nvSpPr>
          <p:spPr>
            <a:xfrm>
              <a:off x="8993368" y="446731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5"/>
          <p:cNvGrpSpPr/>
          <p:nvPr/>
        </p:nvGrpSpPr>
        <p:grpSpPr>
          <a:xfrm>
            <a:off x="8616189" y="4684966"/>
            <a:ext cx="561571" cy="543421"/>
            <a:chOff x="8202967" y="4478366"/>
            <a:chExt cx="900965" cy="871845"/>
          </a:xfrm>
        </p:grpSpPr>
        <p:sp>
          <p:nvSpPr>
            <p:cNvPr id="1075" name="Google Shape;1075;p5"/>
            <p:cNvSpPr/>
            <p:nvPr/>
          </p:nvSpPr>
          <p:spPr>
            <a:xfrm>
              <a:off x="8202967" y="4478366"/>
              <a:ext cx="890427" cy="838361"/>
            </a:xfrm>
            <a:custGeom>
              <a:avLst/>
              <a:gdLst/>
              <a:ahLst/>
              <a:cxnLst/>
              <a:rect l="l" t="t" r="r" b="b"/>
              <a:pathLst>
                <a:path w="29723" h="27985" extrusionOk="0">
                  <a:moveTo>
                    <a:pt x="12965" y="1"/>
                  </a:moveTo>
                  <a:cubicBezTo>
                    <a:pt x="12807" y="1"/>
                    <a:pt x="12645" y="31"/>
                    <a:pt x="12476" y="98"/>
                  </a:cubicBezTo>
                  <a:cubicBezTo>
                    <a:pt x="11342" y="599"/>
                    <a:pt x="10942" y="2533"/>
                    <a:pt x="9574" y="3868"/>
                  </a:cubicBezTo>
                  <a:cubicBezTo>
                    <a:pt x="8146" y="3712"/>
                    <a:pt x="4836" y="2342"/>
                    <a:pt x="2984" y="2342"/>
                  </a:cubicBezTo>
                  <a:cubicBezTo>
                    <a:pt x="2458" y="2342"/>
                    <a:pt x="2050" y="2453"/>
                    <a:pt x="1836" y="2733"/>
                  </a:cubicBezTo>
                  <a:cubicBezTo>
                    <a:pt x="868" y="3968"/>
                    <a:pt x="3570" y="9305"/>
                    <a:pt x="3970" y="10472"/>
                  </a:cubicBezTo>
                  <a:cubicBezTo>
                    <a:pt x="2536" y="11139"/>
                    <a:pt x="1" y="11740"/>
                    <a:pt x="1068" y="13675"/>
                  </a:cubicBezTo>
                  <a:cubicBezTo>
                    <a:pt x="1735" y="15009"/>
                    <a:pt x="3603" y="15776"/>
                    <a:pt x="4571" y="17044"/>
                  </a:cubicBezTo>
                  <a:cubicBezTo>
                    <a:pt x="3303" y="17811"/>
                    <a:pt x="301" y="18211"/>
                    <a:pt x="1068" y="20046"/>
                  </a:cubicBezTo>
                  <a:cubicBezTo>
                    <a:pt x="1635" y="21514"/>
                    <a:pt x="4471" y="22281"/>
                    <a:pt x="5705" y="22848"/>
                  </a:cubicBezTo>
                  <a:cubicBezTo>
                    <a:pt x="4638" y="23815"/>
                    <a:pt x="3003" y="24316"/>
                    <a:pt x="4537" y="25650"/>
                  </a:cubicBezTo>
                  <a:cubicBezTo>
                    <a:pt x="5505" y="26617"/>
                    <a:pt x="7440" y="26917"/>
                    <a:pt x="8707" y="27118"/>
                  </a:cubicBezTo>
                  <a:cubicBezTo>
                    <a:pt x="12310" y="27685"/>
                    <a:pt x="25452" y="27985"/>
                    <a:pt x="29122" y="27985"/>
                  </a:cubicBezTo>
                  <a:cubicBezTo>
                    <a:pt x="29355" y="24349"/>
                    <a:pt x="29689" y="19479"/>
                    <a:pt x="29589" y="17544"/>
                  </a:cubicBezTo>
                  <a:cubicBezTo>
                    <a:pt x="29489" y="14542"/>
                    <a:pt x="29722" y="12974"/>
                    <a:pt x="29322" y="10072"/>
                  </a:cubicBezTo>
                  <a:cubicBezTo>
                    <a:pt x="29108" y="8281"/>
                    <a:pt x="29001" y="4947"/>
                    <a:pt x="27371" y="4947"/>
                  </a:cubicBezTo>
                  <a:cubicBezTo>
                    <a:pt x="26966" y="4947"/>
                    <a:pt x="26469" y="5152"/>
                    <a:pt x="25853" y="5635"/>
                  </a:cubicBezTo>
                  <a:cubicBezTo>
                    <a:pt x="25274" y="6104"/>
                    <a:pt x="24650" y="7119"/>
                    <a:pt x="24017" y="7119"/>
                  </a:cubicBezTo>
                  <a:cubicBezTo>
                    <a:pt x="23884" y="7119"/>
                    <a:pt x="23751" y="7074"/>
                    <a:pt x="23618" y="6970"/>
                  </a:cubicBezTo>
                  <a:cubicBezTo>
                    <a:pt x="23151" y="6603"/>
                    <a:pt x="23051" y="4768"/>
                    <a:pt x="22951" y="4268"/>
                  </a:cubicBezTo>
                  <a:cubicBezTo>
                    <a:pt x="22661" y="3047"/>
                    <a:pt x="22372" y="588"/>
                    <a:pt x="20890" y="588"/>
                  </a:cubicBezTo>
                  <a:cubicBezTo>
                    <a:pt x="20834" y="588"/>
                    <a:pt x="20776" y="591"/>
                    <a:pt x="20716" y="599"/>
                  </a:cubicBezTo>
                  <a:cubicBezTo>
                    <a:pt x="19248" y="799"/>
                    <a:pt x="17914" y="3701"/>
                    <a:pt x="16646" y="4468"/>
                  </a:cubicBezTo>
                  <a:cubicBezTo>
                    <a:pt x="15672" y="3402"/>
                    <a:pt x="14614" y="1"/>
                    <a:pt x="12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
            <p:cNvSpPr/>
            <p:nvPr/>
          </p:nvSpPr>
          <p:spPr>
            <a:xfrm>
              <a:off x="8299123" y="4596001"/>
              <a:ext cx="804808" cy="754210"/>
            </a:xfrm>
            <a:custGeom>
              <a:avLst/>
              <a:gdLst/>
              <a:ahLst/>
              <a:cxnLst/>
              <a:rect l="l" t="t" r="r" b="b"/>
              <a:pathLst>
                <a:path w="26865" h="25176" extrusionOk="0">
                  <a:moveTo>
                    <a:pt x="577" y="1"/>
                  </a:moveTo>
                  <a:cubicBezTo>
                    <a:pt x="238" y="1"/>
                    <a:pt x="0" y="531"/>
                    <a:pt x="360" y="808"/>
                  </a:cubicBezTo>
                  <a:cubicBezTo>
                    <a:pt x="2295" y="2209"/>
                    <a:pt x="3963" y="3943"/>
                    <a:pt x="5731" y="5545"/>
                  </a:cubicBezTo>
                  <a:cubicBezTo>
                    <a:pt x="7499" y="7146"/>
                    <a:pt x="9166" y="8847"/>
                    <a:pt x="10868" y="10548"/>
                  </a:cubicBezTo>
                  <a:cubicBezTo>
                    <a:pt x="12502" y="12216"/>
                    <a:pt x="14170" y="13917"/>
                    <a:pt x="15938" y="15485"/>
                  </a:cubicBezTo>
                  <a:cubicBezTo>
                    <a:pt x="17539" y="16919"/>
                    <a:pt x="19174" y="18320"/>
                    <a:pt x="20808" y="19721"/>
                  </a:cubicBezTo>
                  <a:cubicBezTo>
                    <a:pt x="22676" y="21356"/>
                    <a:pt x="24477" y="23057"/>
                    <a:pt x="26012" y="25025"/>
                  </a:cubicBezTo>
                  <a:cubicBezTo>
                    <a:pt x="26093" y="25131"/>
                    <a:pt x="26191" y="25175"/>
                    <a:pt x="26287" y="25175"/>
                  </a:cubicBezTo>
                  <a:cubicBezTo>
                    <a:pt x="26583" y="25175"/>
                    <a:pt x="26864" y="24752"/>
                    <a:pt x="26612" y="24425"/>
                  </a:cubicBezTo>
                  <a:cubicBezTo>
                    <a:pt x="23910" y="20956"/>
                    <a:pt x="20341" y="18320"/>
                    <a:pt x="17072" y="15385"/>
                  </a:cubicBezTo>
                  <a:cubicBezTo>
                    <a:pt x="13503" y="12183"/>
                    <a:pt x="10301" y="8613"/>
                    <a:pt x="6765" y="5344"/>
                  </a:cubicBezTo>
                  <a:cubicBezTo>
                    <a:pt x="4797" y="3543"/>
                    <a:pt x="2929" y="1642"/>
                    <a:pt x="794" y="74"/>
                  </a:cubicBezTo>
                  <a:cubicBezTo>
                    <a:pt x="720" y="23"/>
                    <a:pt x="647" y="1"/>
                    <a:pt x="57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
            <p:cNvSpPr/>
            <p:nvPr/>
          </p:nvSpPr>
          <p:spPr>
            <a:xfrm>
              <a:off x="8354870" y="4614184"/>
              <a:ext cx="199876" cy="225220"/>
            </a:xfrm>
            <a:custGeom>
              <a:avLst/>
              <a:gdLst/>
              <a:ahLst/>
              <a:cxnLst/>
              <a:rect l="l" t="t" r="r" b="b"/>
              <a:pathLst>
                <a:path w="6672" h="7518" extrusionOk="0">
                  <a:moveTo>
                    <a:pt x="6155" y="1"/>
                  </a:moveTo>
                  <a:cubicBezTo>
                    <a:pt x="5946" y="1"/>
                    <a:pt x="5738" y="134"/>
                    <a:pt x="5738" y="401"/>
                  </a:cubicBezTo>
                  <a:cubicBezTo>
                    <a:pt x="5738" y="2254"/>
                    <a:pt x="5826" y="4106"/>
                    <a:pt x="5753" y="5959"/>
                  </a:cubicBezTo>
                  <a:lnTo>
                    <a:pt x="5753" y="5959"/>
                  </a:lnTo>
                  <a:cubicBezTo>
                    <a:pt x="4194" y="6263"/>
                    <a:pt x="2610" y="6684"/>
                    <a:pt x="1001" y="6684"/>
                  </a:cubicBezTo>
                  <a:cubicBezTo>
                    <a:pt x="846" y="6684"/>
                    <a:pt x="690" y="6681"/>
                    <a:pt x="534" y="6672"/>
                  </a:cubicBezTo>
                  <a:cubicBezTo>
                    <a:pt x="523" y="6671"/>
                    <a:pt x="513" y="6671"/>
                    <a:pt x="503" y="6671"/>
                  </a:cubicBezTo>
                  <a:cubicBezTo>
                    <a:pt x="0" y="6671"/>
                    <a:pt x="11" y="7473"/>
                    <a:pt x="534" y="7506"/>
                  </a:cubicBezTo>
                  <a:cubicBezTo>
                    <a:pt x="687" y="7514"/>
                    <a:pt x="840" y="7518"/>
                    <a:pt x="993" y="7518"/>
                  </a:cubicBezTo>
                  <a:cubicBezTo>
                    <a:pt x="2770" y="7518"/>
                    <a:pt x="4521" y="7013"/>
                    <a:pt x="6271" y="6706"/>
                  </a:cubicBezTo>
                  <a:cubicBezTo>
                    <a:pt x="6438" y="6706"/>
                    <a:pt x="6572" y="6472"/>
                    <a:pt x="6572" y="6305"/>
                  </a:cubicBezTo>
                  <a:cubicBezTo>
                    <a:pt x="6672" y="4337"/>
                    <a:pt x="6572" y="2369"/>
                    <a:pt x="6572" y="401"/>
                  </a:cubicBezTo>
                  <a:cubicBezTo>
                    <a:pt x="6572" y="134"/>
                    <a:pt x="6363" y="1"/>
                    <a:pt x="6155"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
            <p:cNvSpPr/>
            <p:nvPr/>
          </p:nvSpPr>
          <p:spPr>
            <a:xfrm>
              <a:off x="8471396" y="4733107"/>
              <a:ext cx="219259" cy="244962"/>
            </a:xfrm>
            <a:custGeom>
              <a:avLst/>
              <a:gdLst/>
              <a:ahLst/>
              <a:cxnLst/>
              <a:rect l="l" t="t" r="r" b="b"/>
              <a:pathLst>
                <a:path w="7319" h="8177" extrusionOk="0">
                  <a:moveTo>
                    <a:pt x="6835" y="0"/>
                  </a:moveTo>
                  <a:cubicBezTo>
                    <a:pt x="6626" y="0"/>
                    <a:pt x="6418" y="134"/>
                    <a:pt x="6418" y="401"/>
                  </a:cubicBezTo>
                  <a:cubicBezTo>
                    <a:pt x="6418" y="2507"/>
                    <a:pt x="6477" y="4614"/>
                    <a:pt x="6428" y="6692"/>
                  </a:cubicBezTo>
                  <a:lnTo>
                    <a:pt x="6428" y="6692"/>
                  </a:lnTo>
                  <a:cubicBezTo>
                    <a:pt x="4456" y="6809"/>
                    <a:pt x="2485" y="7091"/>
                    <a:pt x="513" y="7372"/>
                  </a:cubicBezTo>
                  <a:cubicBezTo>
                    <a:pt x="1" y="7436"/>
                    <a:pt x="196" y="8177"/>
                    <a:pt x="684" y="8177"/>
                  </a:cubicBezTo>
                  <a:cubicBezTo>
                    <a:pt x="705" y="8177"/>
                    <a:pt x="726" y="8175"/>
                    <a:pt x="747" y="8173"/>
                  </a:cubicBezTo>
                  <a:cubicBezTo>
                    <a:pt x="2748" y="7873"/>
                    <a:pt x="4783" y="7606"/>
                    <a:pt x="6818" y="7506"/>
                  </a:cubicBezTo>
                  <a:cubicBezTo>
                    <a:pt x="7051" y="7506"/>
                    <a:pt x="7218" y="7339"/>
                    <a:pt x="7251" y="7105"/>
                  </a:cubicBezTo>
                  <a:cubicBezTo>
                    <a:pt x="7318" y="4870"/>
                    <a:pt x="7251" y="2635"/>
                    <a:pt x="7251" y="401"/>
                  </a:cubicBezTo>
                  <a:cubicBezTo>
                    <a:pt x="7251" y="134"/>
                    <a:pt x="7043" y="0"/>
                    <a:pt x="683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
            <p:cNvSpPr/>
            <p:nvPr/>
          </p:nvSpPr>
          <p:spPr>
            <a:xfrm>
              <a:off x="8557698" y="4783072"/>
              <a:ext cx="304818" cy="334775"/>
            </a:xfrm>
            <a:custGeom>
              <a:avLst/>
              <a:gdLst/>
              <a:ahLst/>
              <a:cxnLst/>
              <a:rect l="l" t="t" r="r" b="b"/>
              <a:pathLst>
                <a:path w="10175" h="11175" extrusionOk="0">
                  <a:moveTo>
                    <a:pt x="9758" y="0"/>
                  </a:moveTo>
                  <a:cubicBezTo>
                    <a:pt x="9549" y="0"/>
                    <a:pt x="9341" y="134"/>
                    <a:pt x="9341" y="400"/>
                  </a:cubicBezTo>
                  <a:cubicBezTo>
                    <a:pt x="9309" y="3611"/>
                    <a:pt x="9153" y="6853"/>
                    <a:pt x="8874" y="10066"/>
                  </a:cubicBezTo>
                  <a:lnTo>
                    <a:pt x="8874" y="10066"/>
                  </a:lnTo>
                  <a:cubicBezTo>
                    <a:pt x="6122" y="10249"/>
                    <a:pt x="3313" y="10341"/>
                    <a:pt x="534" y="10341"/>
                  </a:cubicBezTo>
                  <a:cubicBezTo>
                    <a:pt x="1" y="10341"/>
                    <a:pt x="1" y="11175"/>
                    <a:pt x="534" y="11175"/>
                  </a:cubicBezTo>
                  <a:cubicBezTo>
                    <a:pt x="3470" y="11175"/>
                    <a:pt x="6372" y="11075"/>
                    <a:pt x="9241" y="10875"/>
                  </a:cubicBezTo>
                  <a:cubicBezTo>
                    <a:pt x="9507" y="10841"/>
                    <a:pt x="9641" y="10708"/>
                    <a:pt x="9674" y="10441"/>
                  </a:cubicBezTo>
                  <a:cubicBezTo>
                    <a:pt x="9974" y="7105"/>
                    <a:pt x="10141" y="3736"/>
                    <a:pt x="10175" y="400"/>
                  </a:cubicBezTo>
                  <a:cubicBezTo>
                    <a:pt x="10175" y="134"/>
                    <a:pt x="9966" y="0"/>
                    <a:pt x="975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
            <p:cNvSpPr/>
            <p:nvPr/>
          </p:nvSpPr>
          <p:spPr>
            <a:xfrm>
              <a:off x="8711578" y="4898970"/>
              <a:ext cx="283847" cy="332708"/>
            </a:xfrm>
            <a:custGeom>
              <a:avLst/>
              <a:gdLst/>
              <a:ahLst/>
              <a:cxnLst/>
              <a:rect l="l" t="t" r="r" b="b"/>
              <a:pathLst>
                <a:path w="9475" h="11106" extrusionOk="0">
                  <a:moveTo>
                    <a:pt x="9057" y="1"/>
                  </a:moveTo>
                  <a:cubicBezTo>
                    <a:pt x="8849" y="1"/>
                    <a:pt x="8640" y="134"/>
                    <a:pt x="8640" y="401"/>
                  </a:cubicBezTo>
                  <a:cubicBezTo>
                    <a:pt x="8640" y="3589"/>
                    <a:pt x="8485" y="6809"/>
                    <a:pt x="8204" y="10030"/>
                  </a:cubicBezTo>
                  <a:lnTo>
                    <a:pt x="8204" y="10030"/>
                  </a:lnTo>
                  <a:cubicBezTo>
                    <a:pt x="7212" y="10220"/>
                    <a:pt x="6207" y="10278"/>
                    <a:pt x="5197" y="10278"/>
                  </a:cubicBezTo>
                  <a:cubicBezTo>
                    <a:pt x="3642" y="10278"/>
                    <a:pt x="2077" y="10141"/>
                    <a:pt x="534" y="10141"/>
                  </a:cubicBezTo>
                  <a:cubicBezTo>
                    <a:pt x="1" y="10141"/>
                    <a:pt x="1" y="10975"/>
                    <a:pt x="534" y="10975"/>
                  </a:cubicBezTo>
                  <a:cubicBezTo>
                    <a:pt x="2078" y="10975"/>
                    <a:pt x="3644" y="11106"/>
                    <a:pt x="5201" y="11106"/>
                  </a:cubicBezTo>
                  <a:cubicBezTo>
                    <a:pt x="6368" y="11106"/>
                    <a:pt x="7530" y="11032"/>
                    <a:pt x="8674" y="10775"/>
                  </a:cubicBezTo>
                  <a:cubicBezTo>
                    <a:pt x="8874" y="10708"/>
                    <a:pt x="8974" y="10541"/>
                    <a:pt x="8974" y="10375"/>
                  </a:cubicBezTo>
                  <a:cubicBezTo>
                    <a:pt x="9274" y="7039"/>
                    <a:pt x="9474" y="3737"/>
                    <a:pt x="9474" y="401"/>
                  </a:cubicBezTo>
                  <a:cubicBezTo>
                    <a:pt x="9474" y="134"/>
                    <a:pt x="9266" y="1"/>
                    <a:pt x="905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
            <p:cNvSpPr/>
            <p:nvPr/>
          </p:nvSpPr>
          <p:spPr>
            <a:xfrm>
              <a:off x="8446803" y="509383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
            <p:cNvSpPr/>
            <p:nvPr/>
          </p:nvSpPr>
          <p:spPr>
            <a:xfrm>
              <a:off x="8435809" y="5038862"/>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
            <p:cNvSpPr/>
            <p:nvPr/>
          </p:nvSpPr>
          <p:spPr>
            <a:xfrm>
              <a:off x="8394831" y="5079841"/>
              <a:ext cx="28010" cy="21000"/>
            </a:xfrm>
            <a:custGeom>
              <a:avLst/>
              <a:gdLst/>
              <a:ahLst/>
              <a:cxnLst/>
              <a:rect l="l" t="t" r="r" b="b"/>
              <a:pathLst>
                <a:path w="935" h="701" extrusionOk="0">
                  <a:moveTo>
                    <a:pt x="467" y="0"/>
                  </a:moveTo>
                  <a:cubicBezTo>
                    <a:pt x="0" y="0"/>
                    <a:pt x="0" y="701"/>
                    <a:pt x="467" y="701"/>
                  </a:cubicBezTo>
                  <a:cubicBezTo>
                    <a:pt x="934" y="701"/>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
            <p:cNvSpPr/>
            <p:nvPr/>
          </p:nvSpPr>
          <p:spPr>
            <a:xfrm>
              <a:off x="8818489" y="464716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
            <p:cNvSpPr/>
            <p:nvPr/>
          </p:nvSpPr>
          <p:spPr>
            <a:xfrm>
              <a:off x="8792517" y="470812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
            <p:cNvSpPr/>
            <p:nvPr/>
          </p:nvSpPr>
          <p:spPr>
            <a:xfrm>
              <a:off x="8760555" y="4656151"/>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
            <p:cNvSpPr/>
            <p:nvPr/>
          </p:nvSpPr>
          <p:spPr>
            <a:xfrm>
              <a:off x="8913417" y="4954927"/>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
            <p:cNvSpPr/>
            <p:nvPr/>
          </p:nvSpPr>
          <p:spPr>
            <a:xfrm>
              <a:off x="8908445" y="5012890"/>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
            <p:cNvSpPr/>
            <p:nvPr/>
          </p:nvSpPr>
          <p:spPr>
            <a:xfrm>
              <a:off x="8475770" y="4873987"/>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
            <p:cNvSpPr/>
            <p:nvPr/>
          </p:nvSpPr>
          <p:spPr>
            <a:xfrm>
              <a:off x="8443778" y="489097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
            <p:cNvSpPr/>
            <p:nvPr/>
          </p:nvSpPr>
          <p:spPr>
            <a:xfrm>
              <a:off x="8687614" y="5154759"/>
              <a:ext cx="28010" cy="22019"/>
            </a:xfrm>
            <a:custGeom>
              <a:avLst/>
              <a:gdLst/>
              <a:ahLst/>
              <a:cxnLst/>
              <a:rect l="l" t="t" r="r" b="b"/>
              <a:pathLst>
                <a:path w="935" h="735" extrusionOk="0">
                  <a:moveTo>
                    <a:pt x="467" y="1"/>
                  </a:moveTo>
                  <a:cubicBezTo>
                    <a:pt x="0" y="1"/>
                    <a:pt x="0" y="735"/>
                    <a:pt x="467" y="735"/>
                  </a:cubicBezTo>
                  <a:cubicBezTo>
                    <a:pt x="934" y="735"/>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
            <p:cNvSpPr/>
            <p:nvPr/>
          </p:nvSpPr>
          <p:spPr>
            <a:xfrm>
              <a:off x="8327880" y="4694135"/>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
            <p:cNvSpPr/>
            <p:nvPr/>
          </p:nvSpPr>
          <p:spPr>
            <a:xfrm>
              <a:off x="8411815" y="4636171"/>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5"/>
          <p:cNvGrpSpPr/>
          <p:nvPr/>
        </p:nvGrpSpPr>
        <p:grpSpPr>
          <a:xfrm rot="-5400000">
            <a:off x="8320410" y="4607546"/>
            <a:ext cx="273016" cy="739520"/>
            <a:chOff x="7607455" y="4238363"/>
            <a:chExt cx="438017" cy="1186459"/>
          </a:xfrm>
        </p:grpSpPr>
        <p:sp>
          <p:nvSpPr>
            <p:cNvPr id="1095" name="Google Shape;1095;p5"/>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5"/>
          <p:cNvGrpSpPr/>
          <p:nvPr/>
        </p:nvGrpSpPr>
        <p:grpSpPr>
          <a:xfrm>
            <a:off x="6440464" y="328755"/>
            <a:ext cx="908082" cy="545020"/>
            <a:chOff x="8365864" y="2993835"/>
            <a:chExt cx="933472" cy="547264"/>
          </a:xfrm>
        </p:grpSpPr>
        <p:sp>
          <p:nvSpPr>
            <p:cNvPr id="1120" name="Google Shape;1120;p5"/>
            <p:cNvSpPr/>
            <p:nvPr/>
          </p:nvSpPr>
          <p:spPr>
            <a:xfrm>
              <a:off x="8365864" y="2993835"/>
              <a:ext cx="721496" cy="547264"/>
            </a:xfrm>
            <a:custGeom>
              <a:avLst/>
              <a:gdLst/>
              <a:ahLst/>
              <a:cxnLst/>
              <a:rect l="l" t="t" r="r" b="b"/>
              <a:pathLst>
                <a:path w="24084" h="18268" extrusionOk="0">
                  <a:moveTo>
                    <a:pt x="14332" y="1"/>
                  </a:moveTo>
                  <a:cubicBezTo>
                    <a:pt x="13719" y="1"/>
                    <a:pt x="13112" y="37"/>
                    <a:pt x="12542" y="87"/>
                  </a:cubicBezTo>
                  <a:cubicBezTo>
                    <a:pt x="10541" y="254"/>
                    <a:pt x="8740" y="321"/>
                    <a:pt x="7172" y="1655"/>
                  </a:cubicBezTo>
                  <a:cubicBezTo>
                    <a:pt x="6471" y="2289"/>
                    <a:pt x="6238" y="2489"/>
                    <a:pt x="7172" y="2823"/>
                  </a:cubicBezTo>
                  <a:cubicBezTo>
                    <a:pt x="8006" y="3190"/>
                    <a:pt x="8906" y="3190"/>
                    <a:pt x="9740" y="3590"/>
                  </a:cubicBezTo>
                  <a:cubicBezTo>
                    <a:pt x="8973" y="4524"/>
                    <a:pt x="7872" y="5158"/>
                    <a:pt x="7005" y="5925"/>
                  </a:cubicBezTo>
                  <a:cubicBezTo>
                    <a:pt x="5771" y="6892"/>
                    <a:pt x="5004" y="8126"/>
                    <a:pt x="4070" y="9361"/>
                  </a:cubicBezTo>
                  <a:cubicBezTo>
                    <a:pt x="3136" y="10528"/>
                    <a:pt x="2235" y="11796"/>
                    <a:pt x="1535" y="13130"/>
                  </a:cubicBezTo>
                  <a:cubicBezTo>
                    <a:pt x="1068" y="13831"/>
                    <a:pt x="0" y="15665"/>
                    <a:pt x="167" y="16399"/>
                  </a:cubicBezTo>
                  <a:cubicBezTo>
                    <a:pt x="2802" y="16166"/>
                    <a:pt x="5437" y="15932"/>
                    <a:pt x="8006" y="15298"/>
                  </a:cubicBezTo>
                  <a:cubicBezTo>
                    <a:pt x="10508" y="14731"/>
                    <a:pt x="12476" y="13564"/>
                    <a:pt x="14811" y="12496"/>
                  </a:cubicBezTo>
                  <a:cubicBezTo>
                    <a:pt x="15344" y="14298"/>
                    <a:pt x="15178" y="16599"/>
                    <a:pt x="16112" y="18267"/>
                  </a:cubicBezTo>
                  <a:cubicBezTo>
                    <a:pt x="18313" y="16599"/>
                    <a:pt x="20014" y="13197"/>
                    <a:pt x="21182" y="10762"/>
                  </a:cubicBezTo>
                  <a:cubicBezTo>
                    <a:pt x="21749" y="9427"/>
                    <a:pt x="22450" y="8060"/>
                    <a:pt x="22917" y="6692"/>
                  </a:cubicBezTo>
                  <a:cubicBezTo>
                    <a:pt x="23317" y="5458"/>
                    <a:pt x="24084" y="3890"/>
                    <a:pt x="24084" y="2522"/>
                  </a:cubicBezTo>
                  <a:cubicBezTo>
                    <a:pt x="23550" y="2189"/>
                    <a:pt x="22450" y="1789"/>
                    <a:pt x="21849" y="1555"/>
                  </a:cubicBezTo>
                  <a:cubicBezTo>
                    <a:pt x="20348" y="888"/>
                    <a:pt x="18880" y="855"/>
                    <a:pt x="17246" y="388"/>
                  </a:cubicBezTo>
                  <a:cubicBezTo>
                    <a:pt x="16355" y="98"/>
                    <a:pt x="15336" y="1"/>
                    <a:pt x="143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
            <p:cNvSpPr/>
            <p:nvPr/>
          </p:nvSpPr>
          <p:spPr>
            <a:xfrm>
              <a:off x="8415260" y="3054554"/>
              <a:ext cx="884076" cy="395139"/>
            </a:xfrm>
            <a:custGeom>
              <a:avLst/>
              <a:gdLst/>
              <a:ahLst/>
              <a:cxnLst/>
              <a:rect l="l" t="t" r="r" b="b"/>
              <a:pathLst>
                <a:path w="29511" h="13190" extrusionOk="0">
                  <a:moveTo>
                    <a:pt x="26842" y="0"/>
                  </a:moveTo>
                  <a:cubicBezTo>
                    <a:pt x="23844" y="0"/>
                    <a:pt x="20859" y="1428"/>
                    <a:pt x="18165" y="2564"/>
                  </a:cubicBezTo>
                  <a:cubicBezTo>
                    <a:pt x="14096" y="4265"/>
                    <a:pt x="10059" y="6099"/>
                    <a:pt x="6357" y="8468"/>
                  </a:cubicBezTo>
                  <a:cubicBezTo>
                    <a:pt x="4255" y="9802"/>
                    <a:pt x="2221" y="11270"/>
                    <a:pt x="219" y="12704"/>
                  </a:cubicBezTo>
                  <a:cubicBezTo>
                    <a:pt x="0" y="12868"/>
                    <a:pt x="118" y="13189"/>
                    <a:pt x="333" y="13189"/>
                  </a:cubicBezTo>
                  <a:cubicBezTo>
                    <a:pt x="380" y="13189"/>
                    <a:pt x="432" y="13174"/>
                    <a:pt x="486" y="13138"/>
                  </a:cubicBezTo>
                  <a:cubicBezTo>
                    <a:pt x="3955" y="10669"/>
                    <a:pt x="7424" y="8201"/>
                    <a:pt x="11227" y="6300"/>
                  </a:cubicBezTo>
                  <a:cubicBezTo>
                    <a:pt x="13162" y="5332"/>
                    <a:pt x="15130" y="4432"/>
                    <a:pt x="17098" y="3598"/>
                  </a:cubicBezTo>
                  <a:cubicBezTo>
                    <a:pt x="18933" y="2797"/>
                    <a:pt x="20767" y="1930"/>
                    <a:pt x="22669" y="1329"/>
                  </a:cubicBezTo>
                  <a:cubicBezTo>
                    <a:pt x="24025" y="885"/>
                    <a:pt x="25485" y="529"/>
                    <a:pt x="26931" y="529"/>
                  </a:cubicBezTo>
                  <a:cubicBezTo>
                    <a:pt x="27654" y="529"/>
                    <a:pt x="28373" y="618"/>
                    <a:pt x="29073" y="829"/>
                  </a:cubicBezTo>
                  <a:cubicBezTo>
                    <a:pt x="29100" y="838"/>
                    <a:pt x="29126" y="842"/>
                    <a:pt x="29151" y="842"/>
                  </a:cubicBezTo>
                  <a:cubicBezTo>
                    <a:pt x="29399" y="842"/>
                    <a:pt x="29510" y="420"/>
                    <a:pt x="29207" y="329"/>
                  </a:cubicBezTo>
                  <a:cubicBezTo>
                    <a:pt x="28421" y="99"/>
                    <a:pt x="27631" y="0"/>
                    <a:pt x="26842"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
            <p:cNvSpPr/>
            <p:nvPr/>
          </p:nvSpPr>
          <p:spPr>
            <a:xfrm>
              <a:off x="8854106" y="3057220"/>
              <a:ext cx="149278" cy="223004"/>
            </a:xfrm>
            <a:custGeom>
              <a:avLst/>
              <a:gdLst/>
              <a:ahLst/>
              <a:cxnLst/>
              <a:rect l="l" t="t" r="r" b="b"/>
              <a:pathLst>
                <a:path w="4983" h="7444" extrusionOk="0">
                  <a:moveTo>
                    <a:pt x="387" y="0"/>
                  </a:moveTo>
                  <a:cubicBezTo>
                    <a:pt x="98" y="0"/>
                    <a:pt x="0" y="444"/>
                    <a:pt x="313" y="507"/>
                  </a:cubicBezTo>
                  <a:cubicBezTo>
                    <a:pt x="1777" y="793"/>
                    <a:pt x="3150" y="1595"/>
                    <a:pt x="4373" y="2393"/>
                  </a:cubicBezTo>
                  <a:lnTo>
                    <a:pt x="4373" y="2393"/>
                  </a:lnTo>
                  <a:cubicBezTo>
                    <a:pt x="3748" y="3939"/>
                    <a:pt x="3318" y="5569"/>
                    <a:pt x="2548" y="7045"/>
                  </a:cubicBezTo>
                  <a:cubicBezTo>
                    <a:pt x="2433" y="7252"/>
                    <a:pt x="2620" y="7443"/>
                    <a:pt x="2790" y="7443"/>
                  </a:cubicBezTo>
                  <a:cubicBezTo>
                    <a:pt x="2867" y="7443"/>
                    <a:pt x="2940" y="7404"/>
                    <a:pt x="2982" y="7311"/>
                  </a:cubicBezTo>
                  <a:cubicBezTo>
                    <a:pt x="3849" y="5744"/>
                    <a:pt x="4283" y="4009"/>
                    <a:pt x="4950" y="2341"/>
                  </a:cubicBezTo>
                  <a:cubicBezTo>
                    <a:pt x="4983" y="2241"/>
                    <a:pt x="4916" y="2108"/>
                    <a:pt x="4816" y="2074"/>
                  </a:cubicBezTo>
                  <a:cubicBezTo>
                    <a:pt x="3515" y="1207"/>
                    <a:pt x="2014" y="306"/>
                    <a:pt x="446" y="6"/>
                  </a:cubicBezTo>
                  <a:cubicBezTo>
                    <a:pt x="426" y="2"/>
                    <a:pt x="406" y="0"/>
                    <a:pt x="38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
            <p:cNvSpPr/>
            <p:nvPr/>
          </p:nvSpPr>
          <p:spPr>
            <a:xfrm>
              <a:off x="8712926" y="3114285"/>
              <a:ext cx="159584" cy="218001"/>
            </a:xfrm>
            <a:custGeom>
              <a:avLst/>
              <a:gdLst/>
              <a:ahLst/>
              <a:cxnLst/>
              <a:rect l="l" t="t" r="r" b="b"/>
              <a:pathLst>
                <a:path w="5327" h="7277" extrusionOk="0">
                  <a:moveTo>
                    <a:pt x="394" y="0"/>
                  </a:moveTo>
                  <a:cubicBezTo>
                    <a:pt x="156" y="0"/>
                    <a:pt x="0" y="361"/>
                    <a:pt x="256" y="503"/>
                  </a:cubicBezTo>
                  <a:cubicBezTo>
                    <a:pt x="1660" y="1332"/>
                    <a:pt x="3186" y="1979"/>
                    <a:pt x="4746" y="2501"/>
                  </a:cubicBezTo>
                  <a:lnTo>
                    <a:pt x="4746" y="2501"/>
                  </a:lnTo>
                  <a:cubicBezTo>
                    <a:pt x="4467" y="4011"/>
                    <a:pt x="3968" y="5492"/>
                    <a:pt x="3558" y="6974"/>
                  </a:cubicBezTo>
                  <a:cubicBezTo>
                    <a:pt x="3498" y="7156"/>
                    <a:pt x="3670" y="7277"/>
                    <a:pt x="3830" y="7277"/>
                  </a:cubicBezTo>
                  <a:cubicBezTo>
                    <a:pt x="3934" y="7277"/>
                    <a:pt x="4032" y="7226"/>
                    <a:pt x="4059" y="7108"/>
                  </a:cubicBezTo>
                  <a:cubicBezTo>
                    <a:pt x="4492" y="5540"/>
                    <a:pt x="5026" y="3972"/>
                    <a:pt x="5293" y="2371"/>
                  </a:cubicBezTo>
                  <a:cubicBezTo>
                    <a:pt x="5326" y="2237"/>
                    <a:pt x="5259" y="2104"/>
                    <a:pt x="5093" y="2071"/>
                  </a:cubicBezTo>
                  <a:cubicBezTo>
                    <a:pt x="3525" y="1537"/>
                    <a:pt x="1957" y="903"/>
                    <a:pt x="523" y="36"/>
                  </a:cubicBezTo>
                  <a:cubicBezTo>
                    <a:pt x="478" y="11"/>
                    <a:pt x="435" y="0"/>
                    <a:pt x="39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
            <p:cNvSpPr/>
            <p:nvPr/>
          </p:nvSpPr>
          <p:spPr>
            <a:xfrm>
              <a:off x="8610569" y="3209873"/>
              <a:ext cx="124024" cy="171327"/>
            </a:xfrm>
            <a:custGeom>
              <a:avLst/>
              <a:gdLst/>
              <a:ahLst/>
              <a:cxnLst/>
              <a:rect l="l" t="t" r="r" b="b"/>
              <a:pathLst>
                <a:path w="4140" h="5719" extrusionOk="0">
                  <a:moveTo>
                    <a:pt x="352" y="1"/>
                  </a:moveTo>
                  <a:cubicBezTo>
                    <a:pt x="84" y="1"/>
                    <a:pt x="0" y="426"/>
                    <a:pt x="304" y="548"/>
                  </a:cubicBezTo>
                  <a:cubicBezTo>
                    <a:pt x="1350" y="978"/>
                    <a:pt x="2425" y="1381"/>
                    <a:pt x="3555" y="1545"/>
                  </a:cubicBezTo>
                  <a:lnTo>
                    <a:pt x="3555" y="1545"/>
                  </a:lnTo>
                  <a:cubicBezTo>
                    <a:pt x="3325" y="2843"/>
                    <a:pt x="3013" y="4114"/>
                    <a:pt x="2672" y="5384"/>
                  </a:cubicBezTo>
                  <a:cubicBezTo>
                    <a:pt x="2611" y="5589"/>
                    <a:pt x="2776" y="5718"/>
                    <a:pt x="2935" y="5718"/>
                  </a:cubicBezTo>
                  <a:cubicBezTo>
                    <a:pt x="3036" y="5718"/>
                    <a:pt x="3134" y="5667"/>
                    <a:pt x="3173" y="5551"/>
                  </a:cubicBezTo>
                  <a:cubicBezTo>
                    <a:pt x="3539" y="4183"/>
                    <a:pt x="3873" y="2782"/>
                    <a:pt x="4107" y="1415"/>
                  </a:cubicBezTo>
                  <a:cubicBezTo>
                    <a:pt x="4140" y="1215"/>
                    <a:pt x="4040" y="1081"/>
                    <a:pt x="3840" y="1081"/>
                  </a:cubicBezTo>
                  <a:cubicBezTo>
                    <a:pt x="2672" y="948"/>
                    <a:pt x="1538" y="481"/>
                    <a:pt x="437" y="14"/>
                  </a:cubicBezTo>
                  <a:cubicBezTo>
                    <a:pt x="407" y="5"/>
                    <a:pt x="379" y="1"/>
                    <a:pt x="352"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
            <p:cNvSpPr/>
            <p:nvPr/>
          </p:nvSpPr>
          <p:spPr>
            <a:xfrm>
              <a:off x="8502760" y="3299170"/>
              <a:ext cx="98950" cy="129476"/>
            </a:xfrm>
            <a:custGeom>
              <a:avLst/>
              <a:gdLst/>
              <a:ahLst/>
              <a:cxnLst/>
              <a:rect l="l" t="t" r="r" b="b"/>
              <a:pathLst>
                <a:path w="3303" h="4322" extrusionOk="0">
                  <a:moveTo>
                    <a:pt x="426" y="0"/>
                  </a:moveTo>
                  <a:cubicBezTo>
                    <a:pt x="395" y="0"/>
                    <a:pt x="365" y="1"/>
                    <a:pt x="334" y="2"/>
                  </a:cubicBezTo>
                  <a:cubicBezTo>
                    <a:pt x="0" y="35"/>
                    <a:pt x="0" y="535"/>
                    <a:pt x="334" y="535"/>
                  </a:cubicBezTo>
                  <a:cubicBezTo>
                    <a:pt x="386" y="531"/>
                    <a:pt x="438" y="530"/>
                    <a:pt x="490" y="530"/>
                  </a:cubicBezTo>
                  <a:cubicBezTo>
                    <a:pt x="1249" y="530"/>
                    <a:pt x="1983" y="921"/>
                    <a:pt x="2694" y="1161"/>
                  </a:cubicBezTo>
                  <a:lnTo>
                    <a:pt x="2694" y="1161"/>
                  </a:lnTo>
                  <a:cubicBezTo>
                    <a:pt x="2419" y="2104"/>
                    <a:pt x="2149" y="3026"/>
                    <a:pt x="1935" y="4004"/>
                  </a:cubicBezTo>
                  <a:cubicBezTo>
                    <a:pt x="1894" y="4188"/>
                    <a:pt x="2065" y="4322"/>
                    <a:pt x="2227" y="4322"/>
                  </a:cubicBezTo>
                  <a:cubicBezTo>
                    <a:pt x="2330" y="4322"/>
                    <a:pt x="2430" y="4268"/>
                    <a:pt x="2468" y="4138"/>
                  </a:cubicBezTo>
                  <a:cubicBezTo>
                    <a:pt x="2702" y="3104"/>
                    <a:pt x="2969" y="2070"/>
                    <a:pt x="3269" y="1036"/>
                  </a:cubicBezTo>
                  <a:cubicBezTo>
                    <a:pt x="3302" y="902"/>
                    <a:pt x="3236" y="735"/>
                    <a:pt x="3102" y="702"/>
                  </a:cubicBezTo>
                  <a:cubicBezTo>
                    <a:pt x="2198" y="476"/>
                    <a:pt x="1357" y="0"/>
                    <a:pt x="426"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
            <p:cNvSpPr/>
            <p:nvPr/>
          </p:nvSpPr>
          <p:spPr>
            <a:xfrm>
              <a:off x="8446593" y="3356775"/>
              <a:ext cx="72168" cy="99609"/>
            </a:xfrm>
            <a:custGeom>
              <a:avLst/>
              <a:gdLst/>
              <a:ahLst/>
              <a:cxnLst/>
              <a:rect l="l" t="t" r="r" b="b"/>
              <a:pathLst>
                <a:path w="2409" h="3325" extrusionOk="0">
                  <a:moveTo>
                    <a:pt x="1942" y="781"/>
                  </a:moveTo>
                  <a:cubicBezTo>
                    <a:pt x="1932" y="801"/>
                    <a:pt x="1922" y="822"/>
                    <a:pt x="1913" y="843"/>
                  </a:cubicBezTo>
                  <a:lnTo>
                    <a:pt x="1913" y="843"/>
                  </a:lnTo>
                  <a:cubicBezTo>
                    <a:pt x="1918" y="819"/>
                    <a:pt x="1926" y="796"/>
                    <a:pt x="1942" y="781"/>
                  </a:cubicBezTo>
                  <a:close/>
                  <a:moveTo>
                    <a:pt x="330" y="0"/>
                  </a:moveTo>
                  <a:cubicBezTo>
                    <a:pt x="87" y="0"/>
                    <a:pt x="1" y="423"/>
                    <a:pt x="274" y="514"/>
                  </a:cubicBezTo>
                  <a:cubicBezTo>
                    <a:pt x="794" y="687"/>
                    <a:pt x="1339" y="835"/>
                    <a:pt x="1844" y="1024"/>
                  </a:cubicBezTo>
                  <a:lnTo>
                    <a:pt x="1844" y="1024"/>
                  </a:lnTo>
                  <a:cubicBezTo>
                    <a:pt x="1635" y="1657"/>
                    <a:pt x="1726" y="2336"/>
                    <a:pt x="1608" y="3015"/>
                  </a:cubicBezTo>
                  <a:cubicBezTo>
                    <a:pt x="1608" y="3149"/>
                    <a:pt x="1642" y="3282"/>
                    <a:pt x="1808" y="3316"/>
                  </a:cubicBezTo>
                  <a:cubicBezTo>
                    <a:pt x="1826" y="3321"/>
                    <a:pt x="1846" y="3324"/>
                    <a:pt x="1867" y="3324"/>
                  </a:cubicBezTo>
                  <a:cubicBezTo>
                    <a:pt x="1971" y="3324"/>
                    <a:pt x="2109" y="3259"/>
                    <a:pt x="2109" y="3149"/>
                  </a:cubicBezTo>
                  <a:cubicBezTo>
                    <a:pt x="2175" y="2715"/>
                    <a:pt x="2175" y="2315"/>
                    <a:pt x="2209" y="1881"/>
                  </a:cubicBezTo>
                  <a:cubicBezTo>
                    <a:pt x="2209" y="1715"/>
                    <a:pt x="2242" y="1514"/>
                    <a:pt x="2275" y="1314"/>
                  </a:cubicBezTo>
                  <a:cubicBezTo>
                    <a:pt x="2342" y="1181"/>
                    <a:pt x="2409" y="1014"/>
                    <a:pt x="2409" y="847"/>
                  </a:cubicBezTo>
                  <a:cubicBezTo>
                    <a:pt x="2409" y="714"/>
                    <a:pt x="2342" y="647"/>
                    <a:pt x="2209" y="614"/>
                  </a:cubicBezTo>
                  <a:cubicBezTo>
                    <a:pt x="1642" y="380"/>
                    <a:pt x="1008" y="213"/>
                    <a:pt x="407" y="13"/>
                  </a:cubicBezTo>
                  <a:cubicBezTo>
                    <a:pt x="380" y="4"/>
                    <a:pt x="355" y="0"/>
                    <a:pt x="330"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5"/>
          <p:cNvGrpSpPr/>
          <p:nvPr/>
        </p:nvGrpSpPr>
        <p:grpSpPr>
          <a:xfrm rot="-1533232">
            <a:off x="7387918" y="-187252"/>
            <a:ext cx="1147251" cy="849402"/>
            <a:chOff x="8118223" y="2202382"/>
            <a:chExt cx="1151949" cy="873156"/>
          </a:xfrm>
        </p:grpSpPr>
        <p:sp>
          <p:nvSpPr>
            <p:cNvPr id="1128" name="Google Shape;1128;p5"/>
            <p:cNvSpPr/>
            <p:nvPr/>
          </p:nvSpPr>
          <p:spPr>
            <a:xfrm>
              <a:off x="8118223" y="2846064"/>
              <a:ext cx="285645" cy="150896"/>
            </a:xfrm>
            <a:custGeom>
              <a:avLst/>
              <a:gdLst/>
              <a:ahLst/>
              <a:cxnLst/>
              <a:rect l="l" t="t" r="r" b="b"/>
              <a:pathLst>
                <a:path w="9535" h="5037" extrusionOk="0">
                  <a:moveTo>
                    <a:pt x="4551" y="0"/>
                  </a:moveTo>
                  <a:cubicBezTo>
                    <a:pt x="2150" y="0"/>
                    <a:pt x="1" y="554"/>
                    <a:pt x="628" y="3119"/>
                  </a:cubicBezTo>
                  <a:cubicBezTo>
                    <a:pt x="933" y="4505"/>
                    <a:pt x="1747" y="5036"/>
                    <a:pt x="2769" y="5036"/>
                  </a:cubicBezTo>
                  <a:cubicBezTo>
                    <a:pt x="5215" y="5036"/>
                    <a:pt x="8852" y="1988"/>
                    <a:pt x="9535" y="317"/>
                  </a:cubicBezTo>
                  <a:lnTo>
                    <a:pt x="9535" y="317"/>
                  </a:lnTo>
                  <a:cubicBezTo>
                    <a:pt x="9480" y="320"/>
                    <a:pt x="9421" y="321"/>
                    <a:pt x="9359" y="321"/>
                  </a:cubicBezTo>
                  <a:cubicBezTo>
                    <a:pt x="8351" y="321"/>
                    <a:pt x="6378" y="0"/>
                    <a:pt x="455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
            <p:cNvSpPr/>
            <p:nvPr/>
          </p:nvSpPr>
          <p:spPr>
            <a:xfrm>
              <a:off x="8374850" y="2850558"/>
              <a:ext cx="174802" cy="224981"/>
            </a:xfrm>
            <a:custGeom>
              <a:avLst/>
              <a:gdLst/>
              <a:ahLst/>
              <a:cxnLst/>
              <a:rect l="l" t="t" r="r" b="b"/>
              <a:pathLst>
                <a:path w="5835" h="7510" extrusionOk="0">
                  <a:moveTo>
                    <a:pt x="3603" y="0"/>
                  </a:moveTo>
                  <a:cubicBezTo>
                    <a:pt x="2636" y="1201"/>
                    <a:pt x="1501" y="2002"/>
                    <a:pt x="968" y="3503"/>
                  </a:cubicBezTo>
                  <a:cubicBezTo>
                    <a:pt x="367" y="4970"/>
                    <a:pt x="0" y="7439"/>
                    <a:pt x="2302" y="7506"/>
                  </a:cubicBezTo>
                  <a:cubicBezTo>
                    <a:pt x="2355" y="7508"/>
                    <a:pt x="2406" y="7509"/>
                    <a:pt x="2456" y="7509"/>
                  </a:cubicBezTo>
                  <a:cubicBezTo>
                    <a:pt x="5835" y="7509"/>
                    <a:pt x="4623" y="2075"/>
                    <a:pt x="3670" y="267"/>
                  </a:cubicBezTo>
                  <a:lnTo>
                    <a:pt x="3603" y="0"/>
                  </a:ln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
            <p:cNvSpPr/>
            <p:nvPr/>
          </p:nvSpPr>
          <p:spPr>
            <a:xfrm>
              <a:off x="8194999" y="2514098"/>
              <a:ext cx="345769" cy="163688"/>
            </a:xfrm>
            <a:custGeom>
              <a:avLst/>
              <a:gdLst/>
              <a:ahLst/>
              <a:cxnLst/>
              <a:rect l="l" t="t" r="r" b="b"/>
              <a:pathLst>
                <a:path w="11542" h="5464" extrusionOk="0">
                  <a:moveTo>
                    <a:pt x="7205" y="1"/>
                  </a:moveTo>
                  <a:cubicBezTo>
                    <a:pt x="6846" y="1"/>
                    <a:pt x="6525" y="11"/>
                    <a:pt x="6271" y="24"/>
                  </a:cubicBezTo>
                  <a:cubicBezTo>
                    <a:pt x="4437" y="124"/>
                    <a:pt x="2702" y="224"/>
                    <a:pt x="1301" y="1592"/>
                  </a:cubicBezTo>
                  <a:cubicBezTo>
                    <a:pt x="0" y="2926"/>
                    <a:pt x="67" y="5361"/>
                    <a:pt x="2268" y="5461"/>
                  </a:cubicBezTo>
                  <a:cubicBezTo>
                    <a:pt x="2303" y="5463"/>
                    <a:pt x="2337" y="5463"/>
                    <a:pt x="2371" y="5463"/>
                  </a:cubicBezTo>
                  <a:cubicBezTo>
                    <a:pt x="4327" y="5463"/>
                    <a:pt x="5966" y="3610"/>
                    <a:pt x="7605" y="2659"/>
                  </a:cubicBezTo>
                  <a:cubicBezTo>
                    <a:pt x="8906" y="1859"/>
                    <a:pt x="10141" y="1692"/>
                    <a:pt x="11542" y="1258"/>
                  </a:cubicBezTo>
                  <a:lnTo>
                    <a:pt x="11442" y="1092"/>
                  </a:lnTo>
                  <a:cubicBezTo>
                    <a:pt x="10797" y="179"/>
                    <a:pt x="8684" y="1"/>
                    <a:pt x="720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
            <p:cNvSpPr/>
            <p:nvPr/>
          </p:nvSpPr>
          <p:spPr>
            <a:xfrm>
              <a:off x="8752557" y="2506819"/>
              <a:ext cx="153263" cy="296459"/>
            </a:xfrm>
            <a:custGeom>
              <a:avLst/>
              <a:gdLst/>
              <a:ahLst/>
              <a:cxnLst/>
              <a:rect l="l" t="t" r="r" b="b"/>
              <a:pathLst>
                <a:path w="5116" h="9896" extrusionOk="0">
                  <a:moveTo>
                    <a:pt x="2335" y="0"/>
                  </a:moveTo>
                  <a:lnTo>
                    <a:pt x="2169" y="100"/>
                  </a:lnTo>
                  <a:cubicBezTo>
                    <a:pt x="2207" y="125"/>
                    <a:pt x="2246" y="150"/>
                    <a:pt x="2283" y="176"/>
                  </a:cubicBezTo>
                  <a:lnTo>
                    <a:pt x="2283" y="176"/>
                  </a:lnTo>
                  <a:cubicBezTo>
                    <a:pt x="2306" y="97"/>
                    <a:pt x="2324" y="36"/>
                    <a:pt x="2335" y="0"/>
                  </a:cubicBezTo>
                  <a:close/>
                  <a:moveTo>
                    <a:pt x="2283" y="176"/>
                  </a:moveTo>
                  <a:cubicBezTo>
                    <a:pt x="2180" y="547"/>
                    <a:pt x="1984" y="1311"/>
                    <a:pt x="1902" y="1668"/>
                  </a:cubicBezTo>
                  <a:cubicBezTo>
                    <a:pt x="1201" y="3670"/>
                    <a:pt x="0" y="5438"/>
                    <a:pt x="67" y="7606"/>
                  </a:cubicBezTo>
                  <a:cubicBezTo>
                    <a:pt x="126" y="9056"/>
                    <a:pt x="967" y="9896"/>
                    <a:pt x="1895" y="9896"/>
                  </a:cubicBezTo>
                  <a:cubicBezTo>
                    <a:pt x="2547" y="9896"/>
                    <a:pt x="3241" y="9481"/>
                    <a:pt x="3736" y="8573"/>
                  </a:cubicBezTo>
                  <a:cubicBezTo>
                    <a:pt x="5115" y="6176"/>
                    <a:pt x="4652" y="1808"/>
                    <a:pt x="2283" y="176"/>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
            <p:cNvSpPr/>
            <p:nvPr/>
          </p:nvSpPr>
          <p:spPr>
            <a:xfrm>
              <a:off x="8204974" y="2202382"/>
              <a:ext cx="1065199" cy="727218"/>
            </a:xfrm>
            <a:custGeom>
              <a:avLst/>
              <a:gdLst/>
              <a:ahLst/>
              <a:cxnLst/>
              <a:rect l="l" t="t" r="r" b="b"/>
              <a:pathLst>
                <a:path w="35557" h="24275" extrusionOk="0">
                  <a:moveTo>
                    <a:pt x="29901" y="0"/>
                  </a:moveTo>
                  <a:cubicBezTo>
                    <a:pt x="28710" y="0"/>
                    <a:pt x="27518" y="179"/>
                    <a:pt x="26353" y="590"/>
                  </a:cubicBezTo>
                  <a:cubicBezTo>
                    <a:pt x="23851" y="1490"/>
                    <a:pt x="21783" y="3292"/>
                    <a:pt x="20048" y="5293"/>
                  </a:cubicBezTo>
                  <a:cubicBezTo>
                    <a:pt x="16112" y="9796"/>
                    <a:pt x="13510" y="15367"/>
                    <a:pt x="9107" y="19503"/>
                  </a:cubicBezTo>
                  <a:cubicBezTo>
                    <a:pt x="6705" y="21805"/>
                    <a:pt x="3770" y="23406"/>
                    <a:pt x="401" y="23640"/>
                  </a:cubicBezTo>
                  <a:cubicBezTo>
                    <a:pt x="11" y="23672"/>
                    <a:pt x="1" y="24275"/>
                    <a:pt x="371" y="24275"/>
                  </a:cubicBezTo>
                  <a:cubicBezTo>
                    <a:pt x="381" y="24275"/>
                    <a:pt x="391" y="24274"/>
                    <a:pt x="401" y="24273"/>
                  </a:cubicBezTo>
                  <a:cubicBezTo>
                    <a:pt x="3336" y="24040"/>
                    <a:pt x="6038" y="22872"/>
                    <a:pt x="8307" y="21038"/>
                  </a:cubicBezTo>
                  <a:cubicBezTo>
                    <a:pt x="10642" y="19203"/>
                    <a:pt x="12476" y="16801"/>
                    <a:pt x="14177" y="14400"/>
                  </a:cubicBezTo>
                  <a:cubicBezTo>
                    <a:pt x="15945" y="11931"/>
                    <a:pt x="17546" y="9363"/>
                    <a:pt x="19414" y="6994"/>
                  </a:cubicBezTo>
                  <a:cubicBezTo>
                    <a:pt x="21082" y="4893"/>
                    <a:pt x="22984" y="2858"/>
                    <a:pt x="25419" y="1657"/>
                  </a:cubicBezTo>
                  <a:cubicBezTo>
                    <a:pt x="26866" y="941"/>
                    <a:pt x="28379" y="639"/>
                    <a:pt x="29899" y="639"/>
                  </a:cubicBezTo>
                  <a:cubicBezTo>
                    <a:pt x="31637" y="639"/>
                    <a:pt x="33386" y="1034"/>
                    <a:pt x="35059" y="1657"/>
                  </a:cubicBezTo>
                  <a:cubicBezTo>
                    <a:pt x="35095" y="1670"/>
                    <a:pt x="35130" y="1676"/>
                    <a:pt x="35162" y="1676"/>
                  </a:cubicBezTo>
                  <a:cubicBezTo>
                    <a:pt x="35454" y="1676"/>
                    <a:pt x="35556" y="1177"/>
                    <a:pt x="35226" y="1057"/>
                  </a:cubicBezTo>
                  <a:cubicBezTo>
                    <a:pt x="33516" y="413"/>
                    <a:pt x="31710" y="0"/>
                    <a:pt x="2990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
            <p:cNvSpPr/>
            <p:nvPr/>
          </p:nvSpPr>
          <p:spPr>
            <a:xfrm>
              <a:off x="8766187" y="2402874"/>
              <a:ext cx="78339" cy="353978"/>
            </a:xfrm>
            <a:custGeom>
              <a:avLst/>
              <a:gdLst/>
              <a:ahLst/>
              <a:cxnLst/>
              <a:rect l="l" t="t" r="r" b="b"/>
              <a:pathLst>
                <a:path w="2615" h="11816" extrusionOk="0">
                  <a:moveTo>
                    <a:pt x="440" y="0"/>
                  </a:moveTo>
                  <a:cubicBezTo>
                    <a:pt x="212" y="0"/>
                    <a:pt x="1" y="314"/>
                    <a:pt x="179" y="568"/>
                  </a:cubicBezTo>
                  <a:cubicBezTo>
                    <a:pt x="1413" y="2003"/>
                    <a:pt x="1747" y="4104"/>
                    <a:pt x="1847" y="5905"/>
                  </a:cubicBezTo>
                  <a:cubicBezTo>
                    <a:pt x="1980" y="7740"/>
                    <a:pt x="1880" y="9708"/>
                    <a:pt x="1247" y="11443"/>
                  </a:cubicBezTo>
                  <a:cubicBezTo>
                    <a:pt x="1165" y="11666"/>
                    <a:pt x="1356" y="11815"/>
                    <a:pt x="1547" y="11815"/>
                  </a:cubicBezTo>
                  <a:cubicBezTo>
                    <a:pt x="1671" y="11815"/>
                    <a:pt x="1795" y="11753"/>
                    <a:pt x="1847" y="11610"/>
                  </a:cubicBezTo>
                  <a:cubicBezTo>
                    <a:pt x="2514" y="9742"/>
                    <a:pt x="2614" y="7607"/>
                    <a:pt x="2481" y="5639"/>
                  </a:cubicBezTo>
                  <a:cubicBezTo>
                    <a:pt x="2314" y="3704"/>
                    <a:pt x="1914" y="1636"/>
                    <a:pt x="646" y="101"/>
                  </a:cubicBezTo>
                  <a:cubicBezTo>
                    <a:pt x="583" y="30"/>
                    <a:pt x="511" y="0"/>
                    <a:pt x="44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
            <p:cNvSpPr/>
            <p:nvPr/>
          </p:nvSpPr>
          <p:spPr>
            <a:xfrm>
              <a:off x="8266921" y="2538182"/>
              <a:ext cx="406493" cy="75103"/>
            </a:xfrm>
            <a:custGeom>
              <a:avLst/>
              <a:gdLst/>
              <a:ahLst/>
              <a:cxnLst/>
              <a:rect l="l" t="t" r="r" b="b"/>
              <a:pathLst>
                <a:path w="13569" h="2507" extrusionOk="0">
                  <a:moveTo>
                    <a:pt x="8155" y="1"/>
                  </a:moveTo>
                  <a:cubicBezTo>
                    <a:pt x="7596" y="1"/>
                    <a:pt x="7043" y="22"/>
                    <a:pt x="6505" y="54"/>
                  </a:cubicBezTo>
                  <a:cubicBezTo>
                    <a:pt x="4404" y="188"/>
                    <a:pt x="1869" y="521"/>
                    <a:pt x="234" y="1989"/>
                  </a:cubicBezTo>
                  <a:cubicBezTo>
                    <a:pt x="0" y="2197"/>
                    <a:pt x="232" y="2506"/>
                    <a:pt x="488" y="2506"/>
                  </a:cubicBezTo>
                  <a:cubicBezTo>
                    <a:pt x="561" y="2506"/>
                    <a:pt x="635" y="2481"/>
                    <a:pt x="701" y="2422"/>
                  </a:cubicBezTo>
                  <a:cubicBezTo>
                    <a:pt x="2236" y="1021"/>
                    <a:pt x="4804" y="755"/>
                    <a:pt x="6772" y="655"/>
                  </a:cubicBezTo>
                  <a:cubicBezTo>
                    <a:pt x="7141" y="643"/>
                    <a:pt x="7518" y="635"/>
                    <a:pt x="7898" y="635"/>
                  </a:cubicBezTo>
                  <a:cubicBezTo>
                    <a:pt x="9650" y="635"/>
                    <a:pt x="11487" y="797"/>
                    <a:pt x="13077" y="1455"/>
                  </a:cubicBezTo>
                  <a:cubicBezTo>
                    <a:pt x="13119" y="1474"/>
                    <a:pt x="13158" y="1483"/>
                    <a:pt x="13195" y="1483"/>
                  </a:cubicBezTo>
                  <a:cubicBezTo>
                    <a:pt x="13475" y="1483"/>
                    <a:pt x="13568" y="973"/>
                    <a:pt x="13244" y="855"/>
                  </a:cubicBezTo>
                  <a:cubicBezTo>
                    <a:pt x="11680" y="199"/>
                    <a:pt x="9888" y="1"/>
                    <a:pt x="815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
            <p:cNvSpPr/>
            <p:nvPr/>
          </p:nvSpPr>
          <p:spPr>
            <a:xfrm>
              <a:off x="8430657" y="2788610"/>
              <a:ext cx="64139" cy="225220"/>
            </a:xfrm>
            <a:custGeom>
              <a:avLst/>
              <a:gdLst/>
              <a:ahLst/>
              <a:cxnLst/>
              <a:rect l="l" t="t" r="r" b="b"/>
              <a:pathLst>
                <a:path w="2141" h="7518" extrusionOk="0">
                  <a:moveTo>
                    <a:pt x="1823" y="0"/>
                  </a:moveTo>
                  <a:cubicBezTo>
                    <a:pt x="1665" y="0"/>
                    <a:pt x="1506" y="100"/>
                    <a:pt x="1506" y="300"/>
                  </a:cubicBezTo>
                  <a:cubicBezTo>
                    <a:pt x="1506" y="2602"/>
                    <a:pt x="1406" y="5070"/>
                    <a:pt x="139" y="7072"/>
                  </a:cubicBezTo>
                  <a:cubicBezTo>
                    <a:pt x="0" y="7303"/>
                    <a:pt x="213" y="7517"/>
                    <a:pt x="435" y="7517"/>
                  </a:cubicBezTo>
                  <a:cubicBezTo>
                    <a:pt x="533" y="7517"/>
                    <a:pt x="634" y="7475"/>
                    <a:pt x="706" y="7372"/>
                  </a:cubicBezTo>
                  <a:cubicBezTo>
                    <a:pt x="2007" y="5304"/>
                    <a:pt x="2140" y="2702"/>
                    <a:pt x="2140" y="300"/>
                  </a:cubicBezTo>
                  <a:cubicBezTo>
                    <a:pt x="2140" y="100"/>
                    <a:pt x="1982" y="0"/>
                    <a:pt x="182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
            <p:cNvSpPr/>
            <p:nvPr/>
          </p:nvSpPr>
          <p:spPr>
            <a:xfrm>
              <a:off x="8193980" y="2952466"/>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
            <p:cNvSpPr/>
            <p:nvPr/>
          </p:nvSpPr>
          <p:spPr>
            <a:xfrm>
              <a:off x="8171004" y="2910499"/>
              <a:ext cx="27022" cy="21030"/>
            </a:xfrm>
            <a:custGeom>
              <a:avLst/>
              <a:gdLst/>
              <a:ahLst/>
              <a:cxnLst/>
              <a:rect l="l" t="t" r="r" b="b"/>
              <a:pathLst>
                <a:path w="902"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
            <p:cNvSpPr/>
            <p:nvPr/>
          </p:nvSpPr>
          <p:spPr>
            <a:xfrm>
              <a:off x="8152013" y="294947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
            <p:cNvSpPr/>
            <p:nvPr/>
          </p:nvSpPr>
          <p:spPr>
            <a:xfrm>
              <a:off x="8311884" y="2614719"/>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
            <p:cNvSpPr/>
            <p:nvPr/>
          </p:nvSpPr>
          <p:spPr>
            <a:xfrm>
              <a:off x="8274919" y="2635717"/>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
            <p:cNvSpPr/>
            <p:nvPr/>
          </p:nvSpPr>
          <p:spPr>
            <a:xfrm>
              <a:off x="8235947" y="2567778"/>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
            <p:cNvSpPr/>
            <p:nvPr/>
          </p:nvSpPr>
          <p:spPr>
            <a:xfrm>
              <a:off x="8474781" y="300243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
            <p:cNvSpPr/>
            <p:nvPr/>
          </p:nvSpPr>
          <p:spPr>
            <a:xfrm>
              <a:off x="8447792" y="3038408"/>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
            <p:cNvSpPr/>
            <p:nvPr/>
          </p:nvSpPr>
          <p:spPr>
            <a:xfrm>
              <a:off x="8416818" y="2955462"/>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
            <p:cNvSpPr/>
            <p:nvPr/>
          </p:nvSpPr>
          <p:spPr>
            <a:xfrm>
              <a:off x="8772537" y="2661689"/>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
            <p:cNvSpPr/>
            <p:nvPr/>
          </p:nvSpPr>
          <p:spPr>
            <a:xfrm>
              <a:off x="8772537" y="2700661"/>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
            <p:cNvSpPr/>
            <p:nvPr/>
          </p:nvSpPr>
          <p:spPr>
            <a:xfrm>
              <a:off x="8854465" y="2682687"/>
              <a:ext cx="27022" cy="21000"/>
            </a:xfrm>
            <a:custGeom>
              <a:avLst/>
              <a:gdLst/>
              <a:ahLst/>
              <a:cxnLst/>
              <a:rect l="l" t="t" r="r" b="b"/>
              <a:pathLst>
                <a:path w="902" h="701" extrusionOk="0">
                  <a:moveTo>
                    <a:pt x="434" y="0"/>
                  </a:moveTo>
                  <a:cubicBezTo>
                    <a:pt x="1" y="0"/>
                    <a:pt x="1" y="701"/>
                    <a:pt x="434" y="701"/>
                  </a:cubicBezTo>
                  <a:cubicBezTo>
                    <a:pt x="901" y="701"/>
                    <a:pt x="901" y="0"/>
                    <a:pt x="4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5"/>
          <p:cNvGrpSpPr/>
          <p:nvPr/>
        </p:nvGrpSpPr>
        <p:grpSpPr>
          <a:xfrm>
            <a:off x="-212567" y="3972291"/>
            <a:ext cx="1146207" cy="1063803"/>
            <a:chOff x="-181020" y="4253777"/>
            <a:chExt cx="1117161" cy="1087511"/>
          </a:xfrm>
        </p:grpSpPr>
        <p:sp>
          <p:nvSpPr>
            <p:cNvPr id="1149" name="Google Shape;1149;p5"/>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5"/>
          <p:cNvGrpSpPr/>
          <p:nvPr/>
        </p:nvGrpSpPr>
        <p:grpSpPr>
          <a:xfrm>
            <a:off x="-199238" y="3699426"/>
            <a:ext cx="906954" cy="1160207"/>
            <a:chOff x="-168050" y="4195214"/>
            <a:chExt cx="719519" cy="965231"/>
          </a:xfrm>
        </p:grpSpPr>
        <p:sp>
          <p:nvSpPr>
            <p:cNvPr id="1164" name="Google Shape;1164;p5"/>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5"/>
          <p:cNvGrpSpPr/>
          <p:nvPr/>
        </p:nvGrpSpPr>
        <p:grpSpPr>
          <a:xfrm rot="5400000">
            <a:off x="8282441" y="44200"/>
            <a:ext cx="1112171" cy="1114112"/>
            <a:chOff x="7973149" y="-201092"/>
            <a:chExt cx="1116750" cy="1145263"/>
          </a:xfrm>
        </p:grpSpPr>
        <p:sp>
          <p:nvSpPr>
            <p:cNvPr id="1212" name="Google Shape;1212;p5"/>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5"/>
          <p:cNvGrpSpPr/>
          <p:nvPr/>
        </p:nvGrpSpPr>
        <p:grpSpPr>
          <a:xfrm rot="5400000">
            <a:off x="295700" y="4213030"/>
            <a:ext cx="428468" cy="1217307"/>
            <a:chOff x="7607455" y="4238363"/>
            <a:chExt cx="438017" cy="1186459"/>
          </a:xfrm>
        </p:grpSpPr>
        <p:sp>
          <p:nvSpPr>
            <p:cNvPr id="1274" name="Google Shape;1274;p5"/>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790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71"/>
        <p:cNvGrpSpPr/>
        <p:nvPr/>
      </p:nvGrpSpPr>
      <p:grpSpPr>
        <a:xfrm>
          <a:off x="0" y="0"/>
          <a:ext cx="0" cy="0"/>
          <a:chOff x="0" y="0"/>
          <a:chExt cx="0" cy="0"/>
        </a:xfrm>
      </p:grpSpPr>
      <p:sp>
        <p:nvSpPr>
          <p:cNvPr id="1872" name="Google Shape;1872;p8"/>
          <p:cNvSpPr/>
          <p:nvPr/>
        </p:nvSpPr>
        <p:spPr>
          <a:xfrm rot="10800000">
            <a:off x="-361726" y="4505013"/>
            <a:ext cx="4288460" cy="669714"/>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
          <p:cNvSpPr txBox="1">
            <a:spLocks noGrp="1"/>
          </p:cNvSpPr>
          <p:nvPr>
            <p:ph type="title"/>
          </p:nvPr>
        </p:nvSpPr>
        <p:spPr>
          <a:xfrm>
            <a:off x="937800" y="1528800"/>
            <a:ext cx="7268400" cy="20859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81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grpSp>
        <p:nvGrpSpPr>
          <p:cNvPr id="1874" name="Google Shape;1874;p8"/>
          <p:cNvGrpSpPr/>
          <p:nvPr/>
        </p:nvGrpSpPr>
        <p:grpSpPr>
          <a:xfrm rot="-5400000" flipH="1">
            <a:off x="671645" y="-78992"/>
            <a:ext cx="255434" cy="662200"/>
            <a:chOff x="1823086" y="-208516"/>
            <a:chExt cx="433159" cy="1122944"/>
          </a:xfrm>
        </p:grpSpPr>
        <p:sp>
          <p:nvSpPr>
            <p:cNvPr id="1875" name="Google Shape;1875;p8"/>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8"/>
          <p:cNvGrpSpPr/>
          <p:nvPr/>
        </p:nvGrpSpPr>
        <p:grpSpPr>
          <a:xfrm>
            <a:off x="202008" y="-176001"/>
            <a:ext cx="471978" cy="659725"/>
            <a:chOff x="1897495" y="-461400"/>
            <a:chExt cx="815443" cy="1139815"/>
          </a:xfrm>
        </p:grpSpPr>
        <p:sp>
          <p:nvSpPr>
            <p:cNvPr id="1884" name="Google Shape;1884;p8"/>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6" name="Google Shape;1906;p8"/>
          <p:cNvGrpSpPr/>
          <p:nvPr/>
        </p:nvGrpSpPr>
        <p:grpSpPr>
          <a:xfrm>
            <a:off x="468253" y="629728"/>
            <a:ext cx="123669" cy="112229"/>
            <a:chOff x="737385" y="1492952"/>
            <a:chExt cx="161913" cy="146935"/>
          </a:xfrm>
        </p:grpSpPr>
        <p:sp>
          <p:nvSpPr>
            <p:cNvPr id="1907" name="Google Shape;1907;p8"/>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0" name="Google Shape;1910;p8"/>
          <p:cNvSpPr/>
          <p:nvPr/>
        </p:nvSpPr>
        <p:spPr>
          <a:xfrm>
            <a:off x="4950649" y="-82750"/>
            <a:ext cx="4288460" cy="669714"/>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1" name="Google Shape;1911;p8"/>
          <p:cNvGrpSpPr/>
          <p:nvPr/>
        </p:nvGrpSpPr>
        <p:grpSpPr>
          <a:xfrm>
            <a:off x="2" y="-201096"/>
            <a:ext cx="334905" cy="906426"/>
            <a:chOff x="904476" y="-243594"/>
            <a:chExt cx="438472" cy="1186732"/>
          </a:xfrm>
        </p:grpSpPr>
        <p:sp>
          <p:nvSpPr>
            <p:cNvPr id="1912" name="Google Shape;1912;p8"/>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8"/>
          <p:cNvGrpSpPr/>
          <p:nvPr/>
        </p:nvGrpSpPr>
        <p:grpSpPr>
          <a:xfrm>
            <a:off x="5949062" y="113836"/>
            <a:ext cx="395340" cy="515393"/>
            <a:chOff x="3289399" y="3455662"/>
            <a:chExt cx="436502" cy="569243"/>
          </a:xfrm>
        </p:grpSpPr>
        <p:sp>
          <p:nvSpPr>
            <p:cNvPr id="1940" name="Google Shape;1940;p8"/>
            <p:cNvSpPr/>
            <p:nvPr/>
          </p:nvSpPr>
          <p:spPr>
            <a:xfrm>
              <a:off x="3289399" y="3590341"/>
              <a:ext cx="418746" cy="434563"/>
            </a:xfrm>
            <a:custGeom>
              <a:avLst/>
              <a:gdLst/>
              <a:ahLst/>
              <a:cxnLst/>
              <a:rect l="l" t="t" r="r" b="b"/>
              <a:pathLst>
                <a:path w="13978" h="14506" extrusionOk="0">
                  <a:moveTo>
                    <a:pt x="9083" y="30"/>
                  </a:moveTo>
                  <a:cubicBezTo>
                    <a:pt x="8628" y="30"/>
                    <a:pt x="8176" y="40"/>
                    <a:pt x="7739" y="67"/>
                  </a:cubicBezTo>
                  <a:cubicBezTo>
                    <a:pt x="6639" y="101"/>
                    <a:pt x="4804" y="1"/>
                    <a:pt x="3970" y="968"/>
                  </a:cubicBezTo>
                  <a:cubicBezTo>
                    <a:pt x="2869" y="2269"/>
                    <a:pt x="5271" y="2903"/>
                    <a:pt x="6038" y="3403"/>
                  </a:cubicBezTo>
                  <a:cubicBezTo>
                    <a:pt x="4637" y="4037"/>
                    <a:pt x="3036" y="4103"/>
                    <a:pt x="1702" y="5004"/>
                  </a:cubicBezTo>
                  <a:cubicBezTo>
                    <a:pt x="935" y="5538"/>
                    <a:pt x="1" y="6038"/>
                    <a:pt x="834" y="6939"/>
                  </a:cubicBezTo>
                  <a:cubicBezTo>
                    <a:pt x="1502" y="7706"/>
                    <a:pt x="2569" y="8173"/>
                    <a:pt x="3436" y="8473"/>
                  </a:cubicBezTo>
                  <a:cubicBezTo>
                    <a:pt x="2602" y="9841"/>
                    <a:pt x="501" y="13744"/>
                    <a:pt x="1468" y="14411"/>
                  </a:cubicBezTo>
                  <a:cubicBezTo>
                    <a:pt x="1563" y="14476"/>
                    <a:pt x="1674" y="14506"/>
                    <a:pt x="1801" y="14506"/>
                  </a:cubicBezTo>
                  <a:cubicBezTo>
                    <a:pt x="2969" y="14506"/>
                    <a:pt x="5377" y="11948"/>
                    <a:pt x="6672" y="11075"/>
                  </a:cubicBezTo>
                  <a:cubicBezTo>
                    <a:pt x="6822" y="10980"/>
                    <a:pt x="6951" y="10940"/>
                    <a:pt x="7068" y="10940"/>
                  </a:cubicBezTo>
                  <a:cubicBezTo>
                    <a:pt x="7523" y="10940"/>
                    <a:pt x="7796" y="11543"/>
                    <a:pt x="8407" y="11809"/>
                  </a:cubicBezTo>
                  <a:cubicBezTo>
                    <a:pt x="8739" y="11932"/>
                    <a:pt x="9072" y="12073"/>
                    <a:pt x="9371" y="12073"/>
                  </a:cubicBezTo>
                  <a:cubicBezTo>
                    <a:pt x="9642" y="12073"/>
                    <a:pt x="9884" y="11957"/>
                    <a:pt x="10074" y="11609"/>
                  </a:cubicBezTo>
                  <a:cubicBezTo>
                    <a:pt x="10675" y="10441"/>
                    <a:pt x="9974" y="8607"/>
                    <a:pt x="10074" y="7372"/>
                  </a:cubicBezTo>
                  <a:lnTo>
                    <a:pt x="10074" y="7372"/>
                  </a:lnTo>
                  <a:cubicBezTo>
                    <a:pt x="10731" y="7658"/>
                    <a:pt x="11633" y="8188"/>
                    <a:pt x="12423" y="8188"/>
                  </a:cubicBezTo>
                  <a:cubicBezTo>
                    <a:pt x="12555" y="8188"/>
                    <a:pt x="12685" y="8173"/>
                    <a:pt x="12810" y="8140"/>
                  </a:cubicBezTo>
                  <a:cubicBezTo>
                    <a:pt x="13977" y="7806"/>
                    <a:pt x="13744" y="6138"/>
                    <a:pt x="13610" y="5238"/>
                  </a:cubicBezTo>
                  <a:cubicBezTo>
                    <a:pt x="13410" y="3536"/>
                    <a:pt x="12776" y="1802"/>
                    <a:pt x="12643" y="101"/>
                  </a:cubicBezTo>
                  <a:lnTo>
                    <a:pt x="12576" y="101"/>
                  </a:lnTo>
                  <a:cubicBezTo>
                    <a:pt x="11533" y="101"/>
                    <a:pt x="10296" y="30"/>
                    <a:pt x="9083" y="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
            <p:cNvSpPr/>
            <p:nvPr/>
          </p:nvSpPr>
          <p:spPr>
            <a:xfrm>
              <a:off x="3404877" y="3455662"/>
              <a:ext cx="321025" cy="474737"/>
            </a:xfrm>
            <a:custGeom>
              <a:avLst/>
              <a:gdLst/>
              <a:ahLst/>
              <a:cxnLst/>
              <a:rect l="l" t="t" r="r" b="b"/>
              <a:pathLst>
                <a:path w="10716" h="15847" extrusionOk="0">
                  <a:moveTo>
                    <a:pt x="10407" y="0"/>
                  </a:moveTo>
                  <a:cubicBezTo>
                    <a:pt x="10302" y="0"/>
                    <a:pt x="10196" y="59"/>
                    <a:pt x="10156" y="193"/>
                  </a:cubicBezTo>
                  <a:cubicBezTo>
                    <a:pt x="9255" y="3162"/>
                    <a:pt x="7720" y="5998"/>
                    <a:pt x="6019" y="8599"/>
                  </a:cubicBezTo>
                  <a:cubicBezTo>
                    <a:pt x="4385" y="11101"/>
                    <a:pt x="2283" y="13269"/>
                    <a:pt x="182" y="15404"/>
                  </a:cubicBezTo>
                  <a:cubicBezTo>
                    <a:pt x="1" y="15585"/>
                    <a:pt x="180" y="15846"/>
                    <a:pt x="379" y="15846"/>
                  </a:cubicBezTo>
                  <a:cubicBezTo>
                    <a:pt x="437" y="15846"/>
                    <a:pt x="496" y="15824"/>
                    <a:pt x="549" y="15771"/>
                  </a:cubicBezTo>
                  <a:cubicBezTo>
                    <a:pt x="2684" y="13603"/>
                    <a:pt x="4785" y="11401"/>
                    <a:pt x="6486" y="8866"/>
                  </a:cubicBezTo>
                  <a:cubicBezTo>
                    <a:pt x="8187" y="6231"/>
                    <a:pt x="9755" y="3329"/>
                    <a:pt x="10656" y="327"/>
                  </a:cubicBezTo>
                  <a:cubicBezTo>
                    <a:pt x="10716" y="128"/>
                    <a:pt x="10562" y="0"/>
                    <a:pt x="1040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
            <p:cNvSpPr/>
            <p:nvPr/>
          </p:nvSpPr>
          <p:spPr>
            <a:xfrm>
              <a:off x="3505857" y="3642074"/>
              <a:ext cx="155300" cy="125672"/>
            </a:xfrm>
            <a:custGeom>
              <a:avLst/>
              <a:gdLst/>
              <a:ahLst/>
              <a:cxnLst/>
              <a:rect l="l" t="t" r="r" b="b"/>
              <a:pathLst>
                <a:path w="5184" h="4195" extrusionOk="0">
                  <a:moveTo>
                    <a:pt x="1934" y="1"/>
                  </a:moveTo>
                  <a:cubicBezTo>
                    <a:pt x="1389" y="1"/>
                    <a:pt x="845" y="35"/>
                    <a:pt x="313" y="175"/>
                  </a:cubicBezTo>
                  <a:cubicBezTo>
                    <a:pt x="0" y="237"/>
                    <a:pt x="98" y="681"/>
                    <a:pt x="387" y="681"/>
                  </a:cubicBezTo>
                  <a:cubicBezTo>
                    <a:pt x="406" y="681"/>
                    <a:pt x="426" y="679"/>
                    <a:pt x="447" y="675"/>
                  </a:cubicBezTo>
                  <a:cubicBezTo>
                    <a:pt x="934" y="540"/>
                    <a:pt x="1438" y="503"/>
                    <a:pt x="1947" y="503"/>
                  </a:cubicBezTo>
                  <a:cubicBezTo>
                    <a:pt x="2542" y="503"/>
                    <a:pt x="3144" y="553"/>
                    <a:pt x="3735" y="553"/>
                  </a:cubicBezTo>
                  <a:cubicBezTo>
                    <a:pt x="3821" y="553"/>
                    <a:pt x="3906" y="552"/>
                    <a:pt x="3992" y="550"/>
                  </a:cubicBezTo>
                  <a:lnTo>
                    <a:pt x="3992" y="550"/>
                  </a:lnTo>
                  <a:cubicBezTo>
                    <a:pt x="4231" y="1678"/>
                    <a:pt x="4618" y="2781"/>
                    <a:pt x="4650" y="3944"/>
                  </a:cubicBezTo>
                  <a:cubicBezTo>
                    <a:pt x="4666" y="4111"/>
                    <a:pt x="4800" y="4194"/>
                    <a:pt x="4929" y="4194"/>
                  </a:cubicBezTo>
                  <a:cubicBezTo>
                    <a:pt x="5058" y="4194"/>
                    <a:pt x="5183" y="4111"/>
                    <a:pt x="5183" y="3944"/>
                  </a:cubicBezTo>
                  <a:cubicBezTo>
                    <a:pt x="5117" y="2677"/>
                    <a:pt x="4716" y="1442"/>
                    <a:pt x="4450" y="208"/>
                  </a:cubicBezTo>
                  <a:cubicBezTo>
                    <a:pt x="4416" y="108"/>
                    <a:pt x="4316" y="8"/>
                    <a:pt x="4183" y="8"/>
                  </a:cubicBezTo>
                  <a:cubicBezTo>
                    <a:pt x="3957" y="26"/>
                    <a:pt x="3729" y="32"/>
                    <a:pt x="3499" y="32"/>
                  </a:cubicBezTo>
                  <a:cubicBezTo>
                    <a:pt x="2982" y="32"/>
                    <a:pt x="2457" y="1"/>
                    <a:pt x="19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
            <p:cNvSpPr/>
            <p:nvPr/>
          </p:nvSpPr>
          <p:spPr>
            <a:xfrm>
              <a:off x="3517210" y="3702794"/>
              <a:ext cx="89992" cy="89932"/>
            </a:xfrm>
            <a:custGeom>
              <a:avLst/>
              <a:gdLst/>
              <a:ahLst/>
              <a:cxnLst/>
              <a:rect l="l" t="t" r="r" b="b"/>
              <a:pathLst>
                <a:path w="3004" h="3002" extrusionOk="0">
                  <a:moveTo>
                    <a:pt x="2679" y="1"/>
                  </a:moveTo>
                  <a:cubicBezTo>
                    <a:pt x="2654" y="1"/>
                    <a:pt x="2629" y="5"/>
                    <a:pt x="2603" y="16"/>
                  </a:cubicBezTo>
                  <a:cubicBezTo>
                    <a:pt x="1836" y="283"/>
                    <a:pt x="1002" y="316"/>
                    <a:pt x="201" y="450"/>
                  </a:cubicBezTo>
                  <a:cubicBezTo>
                    <a:pt x="68" y="483"/>
                    <a:pt x="1" y="650"/>
                    <a:pt x="34" y="783"/>
                  </a:cubicBezTo>
                  <a:cubicBezTo>
                    <a:pt x="62" y="894"/>
                    <a:pt x="158" y="958"/>
                    <a:pt x="285" y="958"/>
                  </a:cubicBezTo>
                  <a:cubicBezTo>
                    <a:pt x="312" y="958"/>
                    <a:pt x="339" y="956"/>
                    <a:pt x="368" y="950"/>
                  </a:cubicBezTo>
                  <a:cubicBezTo>
                    <a:pt x="1030" y="835"/>
                    <a:pt x="1742" y="794"/>
                    <a:pt x="2418" y="613"/>
                  </a:cubicBezTo>
                  <a:lnTo>
                    <a:pt x="2418" y="613"/>
                  </a:lnTo>
                  <a:cubicBezTo>
                    <a:pt x="2453" y="1312"/>
                    <a:pt x="2503" y="2031"/>
                    <a:pt x="2503" y="2751"/>
                  </a:cubicBezTo>
                  <a:cubicBezTo>
                    <a:pt x="2503" y="2918"/>
                    <a:pt x="2628" y="3001"/>
                    <a:pt x="2753" y="3001"/>
                  </a:cubicBezTo>
                  <a:cubicBezTo>
                    <a:pt x="2878" y="3001"/>
                    <a:pt x="3003" y="2918"/>
                    <a:pt x="3003" y="2751"/>
                  </a:cubicBezTo>
                  <a:cubicBezTo>
                    <a:pt x="3003" y="1917"/>
                    <a:pt x="2970" y="1083"/>
                    <a:pt x="2903" y="249"/>
                  </a:cubicBezTo>
                  <a:cubicBezTo>
                    <a:pt x="2903" y="137"/>
                    <a:pt x="2808" y="1"/>
                    <a:pt x="2679"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
            <p:cNvSpPr/>
            <p:nvPr/>
          </p:nvSpPr>
          <p:spPr>
            <a:xfrm>
              <a:off x="3432196" y="3767648"/>
              <a:ext cx="125222" cy="117284"/>
            </a:xfrm>
            <a:custGeom>
              <a:avLst/>
              <a:gdLst/>
              <a:ahLst/>
              <a:cxnLst/>
              <a:rect l="l" t="t" r="r" b="b"/>
              <a:pathLst>
                <a:path w="4180" h="3915" extrusionOk="0">
                  <a:moveTo>
                    <a:pt x="1463" y="1"/>
                  </a:moveTo>
                  <a:cubicBezTo>
                    <a:pt x="1075" y="1"/>
                    <a:pt x="682" y="30"/>
                    <a:pt x="304" y="119"/>
                  </a:cubicBezTo>
                  <a:cubicBezTo>
                    <a:pt x="0" y="210"/>
                    <a:pt x="83" y="633"/>
                    <a:pt x="352" y="633"/>
                  </a:cubicBezTo>
                  <a:cubicBezTo>
                    <a:pt x="379" y="633"/>
                    <a:pt x="407" y="629"/>
                    <a:pt x="437" y="620"/>
                  </a:cubicBezTo>
                  <a:cubicBezTo>
                    <a:pt x="714" y="546"/>
                    <a:pt x="1011" y="523"/>
                    <a:pt x="1311" y="523"/>
                  </a:cubicBezTo>
                  <a:cubicBezTo>
                    <a:pt x="1554" y="523"/>
                    <a:pt x="1800" y="538"/>
                    <a:pt x="2038" y="553"/>
                  </a:cubicBezTo>
                  <a:cubicBezTo>
                    <a:pt x="2507" y="582"/>
                    <a:pt x="2976" y="637"/>
                    <a:pt x="3445" y="695"/>
                  </a:cubicBezTo>
                  <a:lnTo>
                    <a:pt x="3445" y="695"/>
                  </a:lnTo>
                  <a:cubicBezTo>
                    <a:pt x="3469" y="1697"/>
                    <a:pt x="3452" y="2724"/>
                    <a:pt x="3640" y="3722"/>
                  </a:cubicBezTo>
                  <a:cubicBezTo>
                    <a:pt x="3666" y="3856"/>
                    <a:pt x="3764" y="3915"/>
                    <a:pt x="3867" y="3915"/>
                  </a:cubicBezTo>
                  <a:cubicBezTo>
                    <a:pt x="4018" y="3915"/>
                    <a:pt x="4180" y="3787"/>
                    <a:pt x="4140" y="3588"/>
                  </a:cubicBezTo>
                  <a:cubicBezTo>
                    <a:pt x="3940" y="2554"/>
                    <a:pt x="4006" y="1520"/>
                    <a:pt x="3973" y="486"/>
                  </a:cubicBezTo>
                  <a:cubicBezTo>
                    <a:pt x="3973" y="386"/>
                    <a:pt x="3873" y="253"/>
                    <a:pt x="3773" y="219"/>
                  </a:cubicBezTo>
                  <a:cubicBezTo>
                    <a:pt x="3206" y="119"/>
                    <a:pt x="2605" y="52"/>
                    <a:pt x="2038" y="19"/>
                  </a:cubicBezTo>
                  <a:cubicBezTo>
                    <a:pt x="1849" y="8"/>
                    <a:pt x="1657" y="1"/>
                    <a:pt x="1463"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
            <p:cNvSpPr/>
            <p:nvPr/>
          </p:nvSpPr>
          <p:spPr>
            <a:xfrm>
              <a:off x="3444268" y="3829146"/>
              <a:ext cx="62012" cy="58986"/>
            </a:xfrm>
            <a:custGeom>
              <a:avLst/>
              <a:gdLst/>
              <a:ahLst/>
              <a:cxnLst/>
              <a:rect l="l" t="t" r="r" b="b"/>
              <a:pathLst>
                <a:path w="2070" h="1969" extrusionOk="0">
                  <a:moveTo>
                    <a:pt x="268" y="1"/>
                  </a:moveTo>
                  <a:cubicBezTo>
                    <a:pt x="101" y="1"/>
                    <a:pt x="1" y="134"/>
                    <a:pt x="1" y="268"/>
                  </a:cubicBezTo>
                  <a:cubicBezTo>
                    <a:pt x="1" y="401"/>
                    <a:pt x="101" y="535"/>
                    <a:pt x="268" y="535"/>
                  </a:cubicBezTo>
                  <a:cubicBezTo>
                    <a:pt x="668" y="535"/>
                    <a:pt x="1068" y="608"/>
                    <a:pt x="1469" y="629"/>
                  </a:cubicBezTo>
                  <a:lnTo>
                    <a:pt x="1469" y="629"/>
                  </a:lnTo>
                  <a:cubicBezTo>
                    <a:pt x="1469" y="651"/>
                    <a:pt x="1469" y="668"/>
                    <a:pt x="1469" y="668"/>
                  </a:cubicBezTo>
                  <a:cubicBezTo>
                    <a:pt x="1469" y="701"/>
                    <a:pt x="1469" y="701"/>
                    <a:pt x="1469" y="735"/>
                  </a:cubicBezTo>
                  <a:cubicBezTo>
                    <a:pt x="1469" y="735"/>
                    <a:pt x="1502" y="801"/>
                    <a:pt x="1502" y="801"/>
                  </a:cubicBezTo>
                  <a:cubicBezTo>
                    <a:pt x="1502" y="835"/>
                    <a:pt x="1502" y="868"/>
                    <a:pt x="1502" y="902"/>
                  </a:cubicBezTo>
                  <a:cubicBezTo>
                    <a:pt x="1502" y="935"/>
                    <a:pt x="1502" y="1002"/>
                    <a:pt x="1502" y="1035"/>
                  </a:cubicBezTo>
                  <a:cubicBezTo>
                    <a:pt x="1502" y="1268"/>
                    <a:pt x="1502" y="1502"/>
                    <a:pt x="1502" y="1702"/>
                  </a:cubicBezTo>
                  <a:cubicBezTo>
                    <a:pt x="1502" y="1836"/>
                    <a:pt x="1602" y="1969"/>
                    <a:pt x="1769" y="1969"/>
                  </a:cubicBezTo>
                  <a:cubicBezTo>
                    <a:pt x="1902" y="1969"/>
                    <a:pt x="2002" y="1869"/>
                    <a:pt x="2002" y="1702"/>
                  </a:cubicBezTo>
                  <a:cubicBezTo>
                    <a:pt x="2002" y="1235"/>
                    <a:pt x="2069" y="735"/>
                    <a:pt x="1902" y="301"/>
                  </a:cubicBezTo>
                  <a:cubicBezTo>
                    <a:pt x="1869" y="168"/>
                    <a:pt x="1769" y="101"/>
                    <a:pt x="1669" y="101"/>
                  </a:cubicBezTo>
                  <a:cubicBezTo>
                    <a:pt x="1202" y="101"/>
                    <a:pt x="735" y="1"/>
                    <a:pt x="268"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
            <p:cNvSpPr/>
            <p:nvPr/>
          </p:nvSpPr>
          <p:spPr>
            <a:xfrm>
              <a:off x="3402301" y="3870754"/>
              <a:ext cx="60005" cy="61353"/>
            </a:xfrm>
            <a:custGeom>
              <a:avLst/>
              <a:gdLst/>
              <a:ahLst/>
              <a:cxnLst/>
              <a:rect l="l" t="t" r="r" b="b"/>
              <a:pathLst>
                <a:path w="2003" h="2048" extrusionOk="0">
                  <a:moveTo>
                    <a:pt x="649" y="0"/>
                  </a:moveTo>
                  <a:cubicBezTo>
                    <a:pt x="520" y="0"/>
                    <a:pt x="393" y="5"/>
                    <a:pt x="268" y="13"/>
                  </a:cubicBezTo>
                  <a:cubicBezTo>
                    <a:pt x="134" y="13"/>
                    <a:pt x="1" y="113"/>
                    <a:pt x="1" y="280"/>
                  </a:cubicBezTo>
                  <a:cubicBezTo>
                    <a:pt x="1" y="413"/>
                    <a:pt x="101" y="547"/>
                    <a:pt x="268" y="547"/>
                  </a:cubicBezTo>
                  <a:cubicBezTo>
                    <a:pt x="385" y="530"/>
                    <a:pt x="501" y="522"/>
                    <a:pt x="622" y="522"/>
                  </a:cubicBezTo>
                  <a:cubicBezTo>
                    <a:pt x="743" y="522"/>
                    <a:pt x="868" y="530"/>
                    <a:pt x="1002" y="547"/>
                  </a:cubicBezTo>
                  <a:lnTo>
                    <a:pt x="1168" y="547"/>
                  </a:lnTo>
                  <a:cubicBezTo>
                    <a:pt x="1202" y="547"/>
                    <a:pt x="1235" y="547"/>
                    <a:pt x="1268" y="580"/>
                  </a:cubicBezTo>
                  <a:lnTo>
                    <a:pt x="1302" y="580"/>
                  </a:lnTo>
                  <a:cubicBezTo>
                    <a:pt x="1370" y="580"/>
                    <a:pt x="1438" y="589"/>
                    <a:pt x="1502" y="597"/>
                  </a:cubicBezTo>
                  <a:lnTo>
                    <a:pt x="1502" y="597"/>
                  </a:lnTo>
                  <a:lnTo>
                    <a:pt x="1502" y="1781"/>
                  </a:lnTo>
                  <a:cubicBezTo>
                    <a:pt x="1502" y="1914"/>
                    <a:pt x="1602" y="2048"/>
                    <a:pt x="1735" y="2048"/>
                  </a:cubicBezTo>
                  <a:cubicBezTo>
                    <a:pt x="1902" y="2014"/>
                    <a:pt x="2002" y="1914"/>
                    <a:pt x="2002" y="1781"/>
                  </a:cubicBezTo>
                  <a:lnTo>
                    <a:pt x="2002" y="380"/>
                  </a:lnTo>
                  <a:cubicBezTo>
                    <a:pt x="2002" y="280"/>
                    <a:pt x="1936" y="146"/>
                    <a:pt x="1836" y="113"/>
                  </a:cubicBezTo>
                  <a:cubicBezTo>
                    <a:pt x="1435" y="38"/>
                    <a:pt x="1035" y="0"/>
                    <a:pt x="649"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8"/>
            <p:cNvSpPr/>
            <p:nvPr/>
          </p:nvSpPr>
          <p:spPr>
            <a:xfrm>
              <a:off x="3395321" y="3762196"/>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8"/>
            <p:cNvSpPr/>
            <p:nvPr/>
          </p:nvSpPr>
          <p:spPr>
            <a:xfrm>
              <a:off x="3388312" y="3788197"/>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
            <p:cNvSpPr/>
            <p:nvPr/>
          </p:nvSpPr>
          <p:spPr>
            <a:xfrm>
              <a:off x="3375341" y="3765221"/>
              <a:ext cx="14020" cy="10994"/>
            </a:xfrm>
            <a:custGeom>
              <a:avLst/>
              <a:gdLst/>
              <a:ahLst/>
              <a:cxnLst/>
              <a:rect l="l" t="t" r="r" b="b"/>
              <a:pathLst>
                <a:path w="468" h="367"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8"/>
            <p:cNvSpPr/>
            <p:nvPr/>
          </p:nvSpPr>
          <p:spPr>
            <a:xfrm>
              <a:off x="3388312" y="3956067"/>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
            <p:cNvSpPr/>
            <p:nvPr/>
          </p:nvSpPr>
          <p:spPr>
            <a:xfrm>
              <a:off x="3378337" y="393408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
            <p:cNvSpPr/>
            <p:nvPr/>
          </p:nvSpPr>
          <p:spPr>
            <a:xfrm>
              <a:off x="3365336" y="396205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
            <p:cNvSpPr/>
            <p:nvPr/>
          </p:nvSpPr>
          <p:spPr>
            <a:xfrm>
              <a:off x="3565198" y="3891124"/>
              <a:ext cx="14020" cy="10994"/>
            </a:xfrm>
            <a:custGeom>
              <a:avLst/>
              <a:gdLst/>
              <a:ahLst/>
              <a:cxnLst/>
              <a:rect l="l" t="t" r="r" b="b"/>
              <a:pathLst>
                <a:path w="468" h="367"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
            <p:cNvSpPr/>
            <p:nvPr/>
          </p:nvSpPr>
          <p:spPr>
            <a:xfrm>
              <a:off x="3559177" y="3918084"/>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8"/>
            <p:cNvSpPr/>
            <p:nvPr/>
          </p:nvSpPr>
          <p:spPr>
            <a:xfrm>
              <a:off x="3545188" y="3899092"/>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
            <p:cNvSpPr/>
            <p:nvPr/>
          </p:nvSpPr>
          <p:spPr>
            <a:xfrm>
              <a:off x="3471258" y="3618320"/>
              <a:ext cx="15009" cy="11024"/>
            </a:xfrm>
            <a:custGeom>
              <a:avLst/>
              <a:gdLst/>
              <a:ahLst/>
              <a:cxnLst/>
              <a:rect l="l" t="t" r="r" b="b"/>
              <a:pathLst>
                <a:path w="501" h="368" extrusionOk="0">
                  <a:moveTo>
                    <a:pt x="234" y="1"/>
                  </a:moveTo>
                  <a:cubicBezTo>
                    <a:pt x="1" y="1"/>
                    <a:pt x="1" y="367"/>
                    <a:pt x="234" y="367"/>
                  </a:cubicBezTo>
                  <a:lnTo>
                    <a:pt x="267" y="367"/>
                  </a:lnTo>
                  <a:cubicBezTo>
                    <a:pt x="501" y="367"/>
                    <a:pt x="501"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8"/>
            <p:cNvSpPr/>
            <p:nvPr/>
          </p:nvSpPr>
          <p:spPr>
            <a:xfrm>
              <a:off x="3460265" y="3646298"/>
              <a:ext cx="15009" cy="11024"/>
            </a:xfrm>
            <a:custGeom>
              <a:avLst/>
              <a:gdLst/>
              <a:ahLst/>
              <a:cxnLst/>
              <a:rect l="l" t="t" r="r" b="b"/>
              <a:pathLst>
                <a:path w="501" h="368" extrusionOk="0">
                  <a:moveTo>
                    <a:pt x="267" y="1"/>
                  </a:moveTo>
                  <a:cubicBezTo>
                    <a:pt x="1" y="1"/>
                    <a:pt x="1" y="367"/>
                    <a:pt x="267" y="367"/>
                  </a:cubicBezTo>
                  <a:cubicBezTo>
                    <a:pt x="501" y="367"/>
                    <a:pt x="501"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8"/>
            <p:cNvSpPr/>
            <p:nvPr/>
          </p:nvSpPr>
          <p:spPr>
            <a:xfrm>
              <a:off x="3445287" y="3621315"/>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8"/>
            <p:cNvSpPr/>
            <p:nvPr/>
          </p:nvSpPr>
          <p:spPr>
            <a:xfrm>
              <a:off x="3662104" y="3786190"/>
              <a:ext cx="14020" cy="11024"/>
            </a:xfrm>
            <a:custGeom>
              <a:avLst/>
              <a:gdLst/>
              <a:ahLst/>
              <a:cxnLst/>
              <a:rect l="l" t="t" r="r" b="b"/>
              <a:pathLst>
                <a:path w="468" h="368" extrusionOk="0">
                  <a:moveTo>
                    <a:pt x="234" y="1"/>
                  </a:moveTo>
                  <a:cubicBezTo>
                    <a:pt x="1" y="1"/>
                    <a:pt x="1" y="367"/>
                    <a:pt x="234" y="367"/>
                  </a:cubicBezTo>
                  <a:cubicBezTo>
                    <a:pt x="468" y="367"/>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8"/>
            <p:cNvSpPr/>
            <p:nvPr/>
          </p:nvSpPr>
          <p:spPr>
            <a:xfrm>
              <a:off x="3649133" y="3808177"/>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8"/>
            <p:cNvSpPr/>
            <p:nvPr/>
          </p:nvSpPr>
          <p:spPr>
            <a:xfrm>
              <a:off x="3640116" y="3786190"/>
              <a:ext cx="14020" cy="11024"/>
            </a:xfrm>
            <a:custGeom>
              <a:avLst/>
              <a:gdLst/>
              <a:ahLst/>
              <a:cxnLst/>
              <a:rect l="l" t="t" r="r" b="b"/>
              <a:pathLst>
                <a:path w="468" h="368" extrusionOk="0">
                  <a:moveTo>
                    <a:pt x="234" y="1"/>
                  </a:moveTo>
                  <a:cubicBezTo>
                    <a:pt x="1" y="1"/>
                    <a:pt x="1" y="367"/>
                    <a:pt x="234" y="367"/>
                  </a:cubicBezTo>
                  <a:cubicBezTo>
                    <a:pt x="468" y="367"/>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8"/>
          <p:cNvGrpSpPr/>
          <p:nvPr/>
        </p:nvGrpSpPr>
        <p:grpSpPr>
          <a:xfrm>
            <a:off x="7973149" y="-201092"/>
            <a:ext cx="1116750" cy="1145263"/>
            <a:chOff x="7973149" y="-201092"/>
            <a:chExt cx="1116750" cy="1145263"/>
          </a:xfrm>
        </p:grpSpPr>
        <p:sp>
          <p:nvSpPr>
            <p:cNvPr id="1963" name="Google Shape;1963;p8"/>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8"/>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8"/>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8"/>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8"/>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8"/>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8"/>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8"/>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8"/>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8"/>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8"/>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8"/>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8"/>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8"/>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8"/>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8"/>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8"/>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8"/>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8"/>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8"/>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8"/>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8"/>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8"/>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8"/>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8"/>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8"/>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8"/>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8"/>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8"/>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8"/>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8"/>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8"/>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8"/>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8"/>
          <p:cNvGrpSpPr/>
          <p:nvPr/>
        </p:nvGrpSpPr>
        <p:grpSpPr>
          <a:xfrm rot="-5400000">
            <a:off x="6963891" y="93879"/>
            <a:ext cx="161913" cy="145916"/>
            <a:chOff x="7737341" y="1046941"/>
            <a:chExt cx="161913" cy="145916"/>
          </a:xfrm>
        </p:grpSpPr>
        <p:sp>
          <p:nvSpPr>
            <p:cNvPr id="2025" name="Google Shape;2025;p8"/>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8"/>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8"/>
          <p:cNvGrpSpPr/>
          <p:nvPr/>
        </p:nvGrpSpPr>
        <p:grpSpPr>
          <a:xfrm>
            <a:off x="8319280" y="3604392"/>
            <a:ext cx="1190020" cy="757074"/>
            <a:chOff x="7742212" y="3926048"/>
            <a:chExt cx="1414838" cy="900099"/>
          </a:xfrm>
        </p:grpSpPr>
        <p:sp>
          <p:nvSpPr>
            <p:cNvPr id="2029" name="Google Shape;2029;p8"/>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rgbClr val="489B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rgbClr val="489B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rgbClr val="489B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rgbClr val="489B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rgbClr val="489B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rgbClr val="489B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rgbClr val="489B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
            <p:cNvSpPr/>
            <p:nvPr/>
          </p:nvSpPr>
          <p:spPr>
            <a:xfrm>
              <a:off x="7742212" y="3936832"/>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rgbClr val="489B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7" name="Google Shape;2037;p8"/>
          <p:cNvGrpSpPr/>
          <p:nvPr/>
        </p:nvGrpSpPr>
        <p:grpSpPr>
          <a:xfrm>
            <a:off x="8595113" y="3913437"/>
            <a:ext cx="1042259" cy="1047013"/>
            <a:chOff x="8276926" y="3750868"/>
            <a:chExt cx="1239162" cy="1244814"/>
          </a:xfrm>
        </p:grpSpPr>
        <p:sp>
          <p:nvSpPr>
            <p:cNvPr id="2038" name="Google Shape;2038;p8"/>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
            <p:cNvSpPr/>
            <p:nvPr/>
          </p:nvSpPr>
          <p:spPr>
            <a:xfrm>
              <a:off x="8902419" y="4681074"/>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
          <p:cNvGrpSpPr/>
          <p:nvPr/>
        </p:nvGrpSpPr>
        <p:grpSpPr>
          <a:xfrm>
            <a:off x="8533748" y="4427406"/>
            <a:ext cx="368416" cy="997931"/>
            <a:chOff x="7607455" y="4238363"/>
            <a:chExt cx="438017" cy="1186459"/>
          </a:xfrm>
        </p:grpSpPr>
        <p:sp>
          <p:nvSpPr>
            <p:cNvPr id="2066" name="Google Shape;2066;p8"/>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8"/>
          <p:cNvGrpSpPr/>
          <p:nvPr/>
        </p:nvGrpSpPr>
        <p:grpSpPr>
          <a:xfrm rot="-5400000" flipH="1">
            <a:off x="7396853" y="4455225"/>
            <a:ext cx="364302" cy="944474"/>
            <a:chOff x="7916001" y="4222802"/>
            <a:chExt cx="364302" cy="944474"/>
          </a:xfrm>
        </p:grpSpPr>
        <p:sp>
          <p:nvSpPr>
            <p:cNvPr id="2091" name="Google Shape;2091;p8"/>
            <p:cNvSpPr/>
            <p:nvPr/>
          </p:nvSpPr>
          <p:spPr>
            <a:xfrm>
              <a:off x="7954650" y="4270825"/>
              <a:ext cx="325652" cy="896451"/>
            </a:xfrm>
            <a:custGeom>
              <a:avLst/>
              <a:gdLst/>
              <a:ahLst/>
              <a:cxnLst/>
              <a:rect l="l" t="t" r="r" b="b"/>
              <a:pathLst>
                <a:path w="12924" h="35577" extrusionOk="0">
                  <a:moveTo>
                    <a:pt x="489" y="0"/>
                  </a:moveTo>
                  <a:cubicBezTo>
                    <a:pt x="233" y="0"/>
                    <a:pt x="1" y="309"/>
                    <a:pt x="235" y="517"/>
                  </a:cubicBezTo>
                  <a:cubicBezTo>
                    <a:pt x="3537" y="3386"/>
                    <a:pt x="6506" y="6622"/>
                    <a:pt x="7940" y="10858"/>
                  </a:cubicBezTo>
                  <a:cubicBezTo>
                    <a:pt x="8741" y="13193"/>
                    <a:pt x="9007" y="15628"/>
                    <a:pt x="9241" y="18097"/>
                  </a:cubicBezTo>
                  <a:cubicBezTo>
                    <a:pt x="9474" y="20832"/>
                    <a:pt x="9575" y="23567"/>
                    <a:pt x="9908" y="26303"/>
                  </a:cubicBezTo>
                  <a:cubicBezTo>
                    <a:pt x="10275" y="29472"/>
                    <a:pt x="10976" y="32507"/>
                    <a:pt x="12243" y="35409"/>
                  </a:cubicBezTo>
                  <a:cubicBezTo>
                    <a:pt x="12297" y="35527"/>
                    <a:pt x="12392" y="35576"/>
                    <a:pt x="12490" y="35576"/>
                  </a:cubicBezTo>
                  <a:cubicBezTo>
                    <a:pt x="12699" y="35576"/>
                    <a:pt x="12923" y="35358"/>
                    <a:pt x="12810" y="35109"/>
                  </a:cubicBezTo>
                  <a:cubicBezTo>
                    <a:pt x="10442" y="29705"/>
                    <a:pt x="10342" y="23868"/>
                    <a:pt x="9841" y="18097"/>
                  </a:cubicBezTo>
                  <a:cubicBezTo>
                    <a:pt x="9641" y="15662"/>
                    <a:pt x="9374" y="13260"/>
                    <a:pt x="8641" y="10958"/>
                  </a:cubicBezTo>
                  <a:cubicBezTo>
                    <a:pt x="8007" y="8990"/>
                    <a:pt x="7073" y="7189"/>
                    <a:pt x="5872" y="5521"/>
                  </a:cubicBezTo>
                  <a:cubicBezTo>
                    <a:pt x="4404" y="3486"/>
                    <a:pt x="2570" y="1718"/>
                    <a:pt x="702" y="84"/>
                  </a:cubicBezTo>
                  <a:cubicBezTo>
                    <a:pt x="635" y="25"/>
                    <a:pt x="561"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
            <p:cNvSpPr/>
            <p:nvPr/>
          </p:nvSpPr>
          <p:spPr>
            <a:xfrm>
              <a:off x="8159489" y="4463672"/>
              <a:ext cx="54905" cy="89149"/>
            </a:xfrm>
            <a:custGeom>
              <a:avLst/>
              <a:gdLst/>
              <a:ahLst/>
              <a:cxnLst/>
              <a:rect l="l" t="t" r="r" b="b"/>
              <a:pathLst>
                <a:path w="2179" h="3538" extrusionOk="0">
                  <a:moveTo>
                    <a:pt x="1288" y="0"/>
                  </a:moveTo>
                  <a:cubicBezTo>
                    <a:pt x="15" y="0"/>
                    <a:pt x="176" y="2216"/>
                    <a:pt x="77" y="3037"/>
                  </a:cubicBezTo>
                  <a:cubicBezTo>
                    <a:pt x="44" y="3104"/>
                    <a:pt x="77" y="3137"/>
                    <a:pt x="77" y="3171"/>
                  </a:cubicBezTo>
                  <a:cubicBezTo>
                    <a:pt x="0" y="3324"/>
                    <a:pt x="159" y="3537"/>
                    <a:pt x="343" y="3537"/>
                  </a:cubicBezTo>
                  <a:cubicBezTo>
                    <a:pt x="398" y="3537"/>
                    <a:pt x="456" y="3518"/>
                    <a:pt x="511" y="3471"/>
                  </a:cubicBezTo>
                  <a:cubicBezTo>
                    <a:pt x="1244" y="2837"/>
                    <a:pt x="1845" y="2370"/>
                    <a:pt x="2078" y="1403"/>
                  </a:cubicBezTo>
                  <a:cubicBezTo>
                    <a:pt x="2178" y="836"/>
                    <a:pt x="2078" y="2"/>
                    <a:pt x="1344" y="2"/>
                  </a:cubicBezTo>
                  <a:cubicBezTo>
                    <a:pt x="1325" y="1"/>
                    <a:pt x="1306" y="0"/>
                    <a:pt x="1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
            <p:cNvSpPr/>
            <p:nvPr/>
          </p:nvSpPr>
          <p:spPr>
            <a:xfrm>
              <a:off x="8053845" y="4468005"/>
              <a:ext cx="86579" cy="46918"/>
            </a:xfrm>
            <a:custGeom>
              <a:avLst/>
              <a:gdLst/>
              <a:ahLst/>
              <a:cxnLst/>
              <a:rect l="l" t="t" r="r" b="b"/>
              <a:pathLst>
                <a:path w="3436" h="1862" extrusionOk="0">
                  <a:moveTo>
                    <a:pt x="1421" y="1"/>
                  </a:moveTo>
                  <a:cubicBezTo>
                    <a:pt x="946" y="1"/>
                    <a:pt x="519" y="153"/>
                    <a:pt x="300" y="564"/>
                  </a:cubicBezTo>
                  <a:cubicBezTo>
                    <a:pt x="0" y="1097"/>
                    <a:pt x="601" y="1598"/>
                    <a:pt x="1034" y="1765"/>
                  </a:cubicBezTo>
                  <a:cubicBezTo>
                    <a:pt x="1230" y="1833"/>
                    <a:pt x="1427" y="1862"/>
                    <a:pt x="1624" y="1862"/>
                  </a:cubicBezTo>
                  <a:cubicBezTo>
                    <a:pt x="2201" y="1862"/>
                    <a:pt x="2772" y="1613"/>
                    <a:pt x="3269" y="1364"/>
                  </a:cubicBezTo>
                  <a:cubicBezTo>
                    <a:pt x="3436" y="1264"/>
                    <a:pt x="3436" y="1131"/>
                    <a:pt x="3369" y="997"/>
                  </a:cubicBezTo>
                  <a:cubicBezTo>
                    <a:pt x="3436" y="897"/>
                    <a:pt x="3436" y="731"/>
                    <a:pt x="3303" y="630"/>
                  </a:cubicBezTo>
                  <a:cubicBezTo>
                    <a:pt x="2889" y="316"/>
                    <a:pt x="2105" y="1"/>
                    <a:pt x="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
            <p:cNvSpPr/>
            <p:nvPr/>
          </p:nvSpPr>
          <p:spPr>
            <a:xfrm>
              <a:off x="8092495" y="4353366"/>
              <a:ext cx="52134" cy="86805"/>
            </a:xfrm>
            <a:custGeom>
              <a:avLst/>
              <a:gdLst/>
              <a:ahLst/>
              <a:cxnLst/>
              <a:rect l="l" t="t" r="r" b="b"/>
              <a:pathLst>
                <a:path w="2069" h="3445" extrusionOk="0">
                  <a:moveTo>
                    <a:pt x="1049" y="0"/>
                  </a:moveTo>
                  <a:cubicBezTo>
                    <a:pt x="500" y="0"/>
                    <a:pt x="261" y="641"/>
                    <a:pt x="167" y="1078"/>
                  </a:cubicBezTo>
                  <a:cubicBezTo>
                    <a:pt x="1" y="1878"/>
                    <a:pt x="134" y="2479"/>
                    <a:pt x="468" y="3179"/>
                  </a:cubicBezTo>
                  <a:cubicBezTo>
                    <a:pt x="534" y="3279"/>
                    <a:pt x="601" y="3312"/>
                    <a:pt x="701" y="3312"/>
                  </a:cubicBezTo>
                  <a:cubicBezTo>
                    <a:pt x="740" y="3390"/>
                    <a:pt x="812" y="3445"/>
                    <a:pt x="892" y="3445"/>
                  </a:cubicBezTo>
                  <a:cubicBezTo>
                    <a:pt x="950" y="3445"/>
                    <a:pt x="1012" y="3416"/>
                    <a:pt x="1068" y="3346"/>
                  </a:cubicBezTo>
                  <a:cubicBezTo>
                    <a:pt x="1535" y="2779"/>
                    <a:pt x="2069" y="2045"/>
                    <a:pt x="2002" y="1278"/>
                  </a:cubicBezTo>
                  <a:cubicBezTo>
                    <a:pt x="1969" y="777"/>
                    <a:pt x="1735" y="110"/>
                    <a:pt x="1168" y="10"/>
                  </a:cubicBezTo>
                  <a:cubicBezTo>
                    <a:pt x="1127" y="4"/>
                    <a:pt x="1087" y="0"/>
                    <a:pt x="1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
            <p:cNvSpPr/>
            <p:nvPr/>
          </p:nvSpPr>
          <p:spPr>
            <a:xfrm>
              <a:off x="7991637" y="4373446"/>
              <a:ext cx="80733" cy="48404"/>
            </a:xfrm>
            <a:custGeom>
              <a:avLst/>
              <a:gdLst/>
              <a:ahLst/>
              <a:cxnLst/>
              <a:rect l="l" t="t" r="r" b="b"/>
              <a:pathLst>
                <a:path w="3204" h="1921" extrusionOk="0">
                  <a:moveTo>
                    <a:pt x="2084" y="0"/>
                  </a:moveTo>
                  <a:cubicBezTo>
                    <a:pt x="1874" y="0"/>
                    <a:pt x="1664" y="21"/>
                    <a:pt x="1468" y="47"/>
                  </a:cubicBezTo>
                  <a:cubicBezTo>
                    <a:pt x="935" y="114"/>
                    <a:pt x="368" y="314"/>
                    <a:pt x="201" y="881"/>
                  </a:cubicBezTo>
                  <a:cubicBezTo>
                    <a:pt x="1" y="1481"/>
                    <a:pt x="735" y="1848"/>
                    <a:pt x="1235" y="1915"/>
                  </a:cubicBezTo>
                  <a:cubicBezTo>
                    <a:pt x="1273" y="1919"/>
                    <a:pt x="1311" y="1920"/>
                    <a:pt x="1349" y="1920"/>
                  </a:cubicBezTo>
                  <a:cubicBezTo>
                    <a:pt x="2011" y="1920"/>
                    <a:pt x="2661" y="1389"/>
                    <a:pt x="3103" y="948"/>
                  </a:cubicBezTo>
                  <a:cubicBezTo>
                    <a:pt x="3203" y="814"/>
                    <a:pt x="3170" y="681"/>
                    <a:pt x="3103" y="581"/>
                  </a:cubicBezTo>
                  <a:cubicBezTo>
                    <a:pt x="3170" y="481"/>
                    <a:pt x="3170" y="314"/>
                    <a:pt x="3003" y="214"/>
                  </a:cubicBezTo>
                  <a:cubicBezTo>
                    <a:pt x="2739" y="51"/>
                    <a:pt x="2412"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
            <p:cNvSpPr/>
            <p:nvPr/>
          </p:nvSpPr>
          <p:spPr>
            <a:xfrm>
              <a:off x="8010231" y="4260999"/>
              <a:ext cx="36914" cy="74131"/>
            </a:xfrm>
            <a:custGeom>
              <a:avLst/>
              <a:gdLst/>
              <a:ahLst/>
              <a:cxnLst/>
              <a:rect l="l" t="t" r="r" b="b"/>
              <a:pathLst>
                <a:path w="1465" h="2942" extrusionOk="0">
                  <a:moveTo>
                    <a:pt x="669" y="1"/>
                  </a:moveTo>
                  <a:cubicBezTo>
                    <a:pt x="206" y="1"/>
                    <a:pt x="0" y="724"/>
                    <a:pt x="30" y="1108"/>
                  </a:cubicBezTo>
                  <a:cubicBezTo>
                    <a:pt x="63" y="1608"/>
                    <a:pt x="330" y="1975"/>
                    <a:pt x="497" y="2442"/>
                  </a:cubicBezTo>
                  <a:cubicBezTo>
                    <a:pt x="497" y="2475"/>
                    <a:pt x="497" y="2509"/>
                    <a:pt x="530" y="2575"/>
                  </a:cubicBezTo>
                  <a:cubicBezTo>
                    <a:pt x="428" y="2729"/>
                    <a:pt x="601" y="2942"/>
                    <a:pt x="792" y="2942"/>
                  </a:cubicBezTo>
                  <a:cubicBezTo>
                    <a:pt x="850" y="2942"/>
                    <a:pt x="910" y="2922"/>
                    <a:pt x="964" y="2876"/>
                  </a:cubicBezTo>
                  <a:cubicBezTo>
                    <a:pt x="1398" y="2509"/>
                    <a:pt x="1431" y="1841"/>
                    <a:pt x="1464" y="1308"/>
                  </a:cubicBezTo>
                  <a:cubicBezTo>
                    <a:pt x="1464" y="874"/>
                    <a:pt x="1331" y="207"/>
                    <a:pt x="864" y="40"/>
                  </a:cubicBezTo>
                  <a:cubicBezTo>
                    <a:pt x="795" y="13"/>
                    <a:pt x="730"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
            <p:cNvSpPr/>
            <p:nvPr/>
          </p:nvSpPr>
          <p:spPr>
            <a:xfrm>
              <a:off x="7937845" y="4303554"/>
              <a:ext cx="68966" cy="47119"/>
            </a:xfrm>
            <a:custGeom>
              <a:avLst/>
              <a:gdLst/>
              <a:ahLst/>
              <a:cxnLst/>
              <a:rect l="l" t="t" r="r" b="b"/>
              <a:pathLst>
                <a:path w="2737" h="1870" extrusionOk="0">
                  <a:moveTo>
                    <a:pt x="1780" y="1"/>
                  </a:moveTo>
                  <a:cubicBezTo>
                    <a:pt x="960" y="1"/>
                    <a:pt x="26" y="432"/>
                    <a:pt x="1" y="1253"/>
                  </a:cubicBezTo>
                  <a:cubicBezTo>
                    <a:pt x="1" y="1704"/>
                    <a:pt x="430" y="1870"/>
                    <a:pt x="804" y="1870"/>
                  </a:cubicBezTo>
                  <a:cubicBezTo>
                    <a:pt x="873" y="1870"/>
                    <a:pt x="940" y="1864"/>
                    <a:pt x="1002" y="1854"/>
                  </a:cubicBezTo>
                  <a:cubicBezTo>
                    <a:pt x="1702" y="1787"/>
                    <a:pt x="2269" y="1187"/>
                    <a:pt x="2536" y="553"/>
                  </a:cubicBezTo>
                  <a:cubicBezTo>
                    <a:pt x="2703" y="453"/>
                    <a:pt x="2736" y="219"/>
                    <a:pt x="2536" y="152"/>
                  </a:cubicBezTo>
                  <a:cubicBezTo>
                    <a:pt x="2324" y="51"/>
                    <a:pt x="2059"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
            <p:cNvSpPr/>
            <p:nvPr/>
          </p:nvSpPr>
          <p:spPr>
            <a:xfrm>
              <a:off x="7916001" y="4222802"/>
              <a:ext cx="62238" cy="61910"/>
            </a:xfrm>
            <a:custGeom>
              <a:avLst/>
              <a:gdLst/>
              <a:ahLst/>
              <a:cxnLst/>
              <a:rect l="l" t="t" r="r" b="b"/>
              <a:pathLst>
                <a:path w="2470" h="2457" extrusionOk="0">
                  <a:moveTo>
                    <a:pt x="798" y="0"/>
                  </a:moveTo>
                  <a:cubicBezTo>
                    <a:pt x="721" y="0"/>
                    <a:pt x="644" y="17"/>
                    <a:pt x="568" y="55"/>
                  </a:cubicBezTo>
                  <a:cubicBezTo>
                    <a:pt x="1" y="355"/>
                    <a:pt x="201" y="1123"/>
                    <a:pt x="534" y="1489"/>
                  </a:cubicBezTo>
                  <a:cubicBezTo>
                    <a:pt x="868" y="1923"/>
                    <a:pt x="1468" y="2390"/>
                    <a:pt x="2035" y="2390"/>
                  </a:cubicBezTo>
                  <a:cubicBezTo>
                    <a:pt x="2091" y="2435"/>
                    <a:pt x="2158" y="2457"/>
                    <a:pt x="2222" y="2457"/>
                  </a:cubicBezTo>
                  <a:cubicBezTo>
                    <a:pt x="2350" y="2457"/>
                    <a:pt x="2469" y="2368"/>
                    <a:pt x="2469" y="2190"/>
                  </a:cubicBezTo>
                  <a:cubicBezTo>
                    <a:pt x="2469" y="1690"/>
                    <a:pt x="2102" y="1123"/>
                    <a:pt x="1802" y="722"/>
                  </a:cubicBezTo>
                  <a:cubicBezTo>
                    <a:pt x="1579" y="443"/>
                    <a:pt x="1192" y="0"/>
                    <a:pt x="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8"/>
          <p:cNvSpPr/>
          <p:nvPr/>
        </p:nvSpPr>
        <p:spPr>
          <a:xfrm>
            <a:off x="8040390" y="4399826"/>
            <a:ext cx="548046" cy="880098"/>
          </a:xfrm>
          <a:custGeom>
            <a:avLst/>
            <a:gdLst/>
            <a:ahLst/>
            <a:cxnLst/>
            <a:rect l="l" t="t" r="r" b="b"/>
            <a:pathLst>
              <a:path w="21750" h="34928" extrusionOk="0">
                <a:moveTo>
                  <a:pt x="20882" y="1"/>
                </a:moveTo>
                <a:cubicBezTo>
                  <a:pt x="15445" y="2503"/>
                  <a:pt x="8940" y="5204"/>
                  <a:pt x="5338" y="10308"/>
                </a:cubicBezTo>
                <a:cubicBezTo>
                  <a:pt x="1535" y="15745"/>
                  <a:pt x="0" y="20749"/>
                  <a:pt x="1201" y="27387"/>
                </a:cubicBezTo>
                <a:cubicBezTo>
                  <a:pt x="1635" y="29789"/>
                  <a:pt x="3370" y="32824"/>
                  <a:pt x="3269" y="34892"/>
                </a:cubicBezTo>
                <a:lnTo>
                  <a:pt x="3603" y="34792"/>
                </a:lnTo>
                <a:cubicBezTo>
                  <a:pt x="3958" y="34886"/>
                  <a:pt x="4367" y="34928"/>
                  <a:pt x="4813" y="34928"/>
                </a:cubicBezTo>
                <a:cubicBezTo>
                  <a:pt x="7383" y="34928"/>
                  <a:pt x="11181" y="33534"/>
                  <a:pt x="12943" y="32624"/>
                </a:cubicBezTo>
                <a:cubicBezTo>
                  <a:pt x="15878" y="31090"/>
                  <a:pt x="18180" y="29022"/>
                  <a:pt x="19581" y="26086"/>
                </a:cubicBezTo>
                <a:cubicBezTo>
                  <a:pt x="21749" y="21750"/>
                  <a:pt x="21416" y="16513"/>
                  <a:pt x="21116" y="11743"/>
                </a:cubicBezTo>
                <a:cubicBezTo>
                  <a:pt x="20882" y="7806"/>
                  <a:pt x="20248" y="3803"/>
                  <a:pt x="20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
          <p:cNvSpPr/>
          <p:nvPr/>
        </p:nvSpPr>
        <p:spPr>
          <a:xfrm>
            <a:off x="8033285" y="4463142"/>
            <a:ext cx="486035" cy="891563"/>
          </a:xfrm>
          <a:custGeom>
            <a:avLst/>
            <a:gdLst/>
            <a:ahLst/>
            <a:cxnLst/>
            <a:rect l="l" t="t" r="r" b="b"/>
            <a:pathLst>
              <a:path w="19289" h="35383" extrusionOk="0">
                <a:moveTo>
                  <a:pt x="18746" y="0"/>
                </a:moveTo>
                <a:cubicBezTo>
                  <a:pt x="18623" y="0"/>
                  <a:pt x="18503" y="65"/>
                  <a:pt x="18429" y="223"/>
                </a:cubicBezTo>
                <a:cubicBezTo>
                  <a:pt x="15960" y="5260"/>
                  <a:pt x="13625" y="10397"/>
                  <a:pt x="11524" y="15601"/>
                </a:cubicBezTo>
                <a:cubicBezTo>
                  <a:pt x="10456" y="18236"/>
                  <a:pt x="9489" y="20871"/>
                  <a:pt x="8522" y="23506"/>
                </a:cubicBezTo>
                <a:cubicBezTo>
                  <a:pt x="7788" y="25608"/>
                  <a:pt x="6787" y="27609"/>
                  <a:pt x="5486" y="29377"/>
                </a:cubicBezTo>
                <a:cubicBezTo>
                  <a:pt x="4018" y="31379"/>
                  <a:pt x="2217" y="33113"/>
                  <a:pt x="316" y="34681"/>
                </a:cubicBezTo>
                <a:cubicBezTo>
                  <a:pt x="1" y="34970"/>
                  <a:pt x="306" y="35383"/>
                  <a:pt x="645" y="35383"/>
                </a:cubicBezTo>
                <a:cubicBezTo>
                  <a:pt x="737" y="35383"/>
                  <a:pt x="831" y="35353"/>
                  <a:pt x="916" y="35281"/>
                </a:cubicBezTo>
                <a:cubicBezTo>
                  <a:pt x="4285" y="32446"/>
                  <a:pt x="7087" y="29210"/>
                  <a:pt x="8789" y="25141"/>
                </a:cubicBezTo>
                <a:cubicBezTo>
                  <a:pt x="9856" y="22572"/>
                  <a:pt x="10690" y="19904"/>
                  <a:pt x="11724" y="17335"/>
                </a:cubicBezTo>
                <a:cubicBezTo>
                  <a:pt x="12758" y="14667"/>
                  <a:pt x="13892" y="11998"/>
                  <a:pt x="15060" y="9396"/>
                </a:cubicBezTo>
                <a:cubicBezTo>
                  <a:pt x="16361" y="6428"/>
                  <a:pt x="17728" y="3525"/>
                  <a:pt x="19129" y="623"/>
                </a:cubicBezTo>
                <a:cubicBezTo>
                  <a:pt x="19289" y="304"/>
                  <a:pt x="19012" y="0"/>
                  <a:pt x="18746"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
          <p:cNvSpPr/>
          <p:nvPr/>
        </p:nvSpPr>
        <p:spPr>
          <a:xfrm>
            <a:off x="8361733" y="4537746"/>
            <a:ext cx="170033" cy="140577"/>
          </a:xfrm>
          <a:custGeom>
            <a:avLst/>
            <a:gdLst/>
            <a:ahLst/>
            <a:cxnLst/>
            <a:rect l="l" t="t" r="r" b="b"/>
            <a:pathLst>
              <a:path w="6748" h="5579" extrusionOk="0">
                <a:moveTo>
                  <a:pt x="521" y="0"/>
                </a:moveTo>
                <a:cubicBezTo>
                  <a:pt x="261" y="0"/>
                  <a:pt x="1" y="194"/>
                  <a:pt x="122" y="498"/>
                </a:cubicBezTo>
                <a:cubicBezTo>
                  <a:pt x="689" y="2066"/>
                  <a:pt x="1423" y="3600"/>
                  <a:pt x="1657" y="5268"/>
                </a:cubicBezTo>
                <a:cubicBezTo>
                  <a:pt x="1681" y="5483"/>
                  <a:pt x="1876" y="5578"/>
                  <a:pt x="2058" y="5578"/>
                </a:cubicBezTo>
                <a:cubicBezTo>
                  <a:pt x="2130" y="5578"/>
                  <a:pt x="2200" y="5563"/>
                  <a:pt x="2257" y="5535"/>
                </a:cubicBezTo>
                <a:cubicBezTo>
                  <a:pt x="3591" y="4901"/>
                  <a:pt x="4892" y="4200"/>
                  <a:pt x="6293" y="3733"/>
                </a:cubicBezTo>
                <a:cubicBezTo>
                  <a:pt x="6747" y="3582"/>
                  <a:pt x="6625" y="2910"/>
                  <a:pt x="6200" y="2910"/>
                </a:cubicBezTo>
                <a:cubicBezTo>
                  <a:pt x="6157" y="2910"/>
                  <a:pt x="6110" y="2917"/>
                  <a:pt x="6060" y="2933"/>
                </a:cubicBezTo>
                <a:cubicBezTo>
                  <a:pt x="4783" y="3368"/>
                  <a:pt x="3582" y="3980"/>
                  <a:pt x="2369" y="4549"/>
                </a:cubicBezTo>
                <a:lnTo>
                  <a:pt x="2369" y="4549"/>
                </a:lnTo>
                <a:cubicBezTo>
                  <a:pt x="2072" y="3079"/>
                  <a:pt x="1431" y="1698"/>
                  <a:pt x="923" y="264"/>
                </a:cubicBezTo>
                <a:cubicBezTo>
                  <a:pt x="857" y="81"/>
                  <a:pt x="689" y="0"/>
                  <a:pt x="52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
          <p:cNvSpPr/>
          <p:nvPr/>
        </p:nvSpPr>
        <p:spPr>
          <a:xfrm>
            <a:off x="8296729" y="4616986"/>
            <a:ext cx="236126" cy="182682"/>
          </a:xfrm>
          <a:custGeom>
            <a:avLst/>
            <a:gdLst/>
            <a:ahLst/>
            <a:cxnLst/>
            <a:rect l="l" t="t" r="r" b="b"/>
            <a:pathLst>
              <a:path w="9371" h="7250" extrusionOk="0">
                <a:moveTo>
                  <a:pt x="515" y="0"/>
                </a:moveTo>
                <a:cubicBezTo>
                  <a:pt x="262" y="0"/>
                  <a:pt x="0" y="201"/>
                  <a:pt x="100" y="522"/>
                </a:cubicBezTo>
                <a:cubicBezTo>
                  <a:pt x="668" y="2657"/>
                  <a:pt x="2002" y="4591"/>
                  <a:pt x="2235" y="6826"/>
                </a:cubicBezTo>
                <a:cubicBezTo>
                  <a:pt x="2269" y="7060"/>
                  <a:pt x="2435" y="7226"/>
                  <a:pt x="2669" y="7226"/>
                </a:cubicBezTo>
                <a:cubicBezTo>
                  <a:pt x="2844" y="7242"/>
                  <a:pt x="3018" y="7250"/>
                  <a:pt x="3192" y="7250"/>
                </a:cubicBezTo>
                <a:cubicBezTo>
                  <a:pt x="5241" y="7250"/>
                  <a:pt x="7221" y="6209"/>
                  <a:pt x="8973" y="5225"/>
                </a:cubicBezTo>
                <a:cubicBezTo>
                  <a:pt x="9371" y="4998"/>
                  <a:pt x="9117" y="4434"/>
                  <a:pt x="8745" y="4434"/>
                </a:cubicBezTo>
                <a:cubicBezTo>
                  <a:pt x="8679" y="4434"/>
                  <a:pt x="8610" y="4451"/>
                  <a:pt x="8540" y="4491"/>
                </a:cubicBezTo>
                <a:cubicBezTo>
                  <a:pt x="6914" y="5411"/>
                  <a:pt x="5091" y="6416"/>
                  <a:pt x="3174" y="6416"/>
                </a:cubicBezTo>
                <a:cubicBezTo>
                  <a:pt x="3121" y="6416"/>
                  <a:pt x="3069" y="6416"/>
                  <a:pt x="3016" y="6414"/>
                </a:cubicBezTo>
                <a:lnTo>
                  <a:pt x="3016" y="6414"/>
                </a:lnTo>
                <a:cubicBezTo>
                  <a:pt x="2680" y="4257"/>
                  <a:pt x="1466" y="2390"/>
                  <a:pt x="901" y="288"/>
                </a:cubicBezTo>
                <a:cubicBezTo>
                  <a:pt x="848" y="89"/>
                  <a:pt x="683" y="0"/>
                  <a:pt x="5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
          <p:cNvSpPr/>
          <p:nvPr/>
        </p:nvSpPr>
        <p:spPr>
          <a:xfrm>
            <a:off x="8214365" y="4704389"/>
            <a:ext cx="326207" cy="223502"/>
          </a:xfrm>
          <a:custGeom>
            <a:avLst/>
            <a:gdLst/>
            <a:ahLst/>
            <a:cxnLst/>
            <a:rect l="l" t="t" r="r" b="b"/>
            <a:pathLst>
              <a:path w="12946" h="8870" extrusionOk="0">
                <a:moveTo>
                  <a:pt x="515" y="1"/>
                </a:moveTo>
                <a:cubicBezTo>
                  <a:pt x="262" y="1"/>
                  <a:pt x="0" y="201"/>
                  <a:pt x="100" y="522"/>
                </a:cubicBezTo>
                <a:cubicBezTo>
                  <a:pt x="901" y="3324"/>
                  <a:pt x="2135" y="6026"/>
                  <a:pt x="3403" y="8661"/>
                </a:cubicBezTo>
                <a:cubicBezTo>
                  <a:pt x="3458" y="8800"/>
                  <a:pt x="3630" y="8869"/>
                  <a:pt x="3782" y="8869"/>
                </a:cubicBezTo>
                <a:cubicBezTo>
                  <a:pt x="3812" y="8869"/>
                  <a:pt x="3842" y="8867"/>
                  <a:pt x="3870" y="8861"/>
                </a:cubicBezTo>
                <a:cubicBezTo>
                  <a:pt x="6739" y="8094"/>
                  <a:pt x="9541" y="7127"/>
                  <a:pt x="12443" y="6559"/>
                </a:cubicBezTo>
                <a:cubicBezTo>
                  <a:pt x="12945" y="6465"/>
                  <a:pt x="12797" y="5750"/>
                  <a:pt x="12333" y="5750"/>
                </a:cubicBezTo>
                <a:cubicBezTo>
                  <a:pt x="12304" y="5750"/>
                  <a:pt x="12274" y="5753"/>
                  <a:pt x="12242" y="5759"/>
                </a:cubicBezTo>
                <a:cubicBezTo>
                  <a:pt x="9420" y="6304"/>
                  <a:pt x="6720" y="7220"/>
                  <a:pt x="3966" y="7971"/>
                </a:cubicBezTo>
                <a:lnTo>
                  <a:pt x="3966" y="7971"/>
                </a:lnTo>
                <a:cubicBezTo>
                  <a:pt x="2781" y="5466"/>
                  <a:pt x="1640" y="2954"/>
                  <a:pt x="901" y="288"/>
                </a:cubicBezTo>
                <a:cubicBezTo>
                  <a:pt x="848" y="89"/>
                  <a:pt x="683" y="1"/>
                  <a:pt x="51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
          <p:cNvSpPr/>
          <p:nvPr/>
        </p:nvSpPr>
        <p:spPr>
          <a:xfrm>
            <a:off x="8148302" y="4871637"/>
            <a:ext cx="376299" cy="209668"/>
          </a:xfrm>
          <a:custGeom>
            <a:avLst/>
            <a:gdLst/>
            <a:ahLst/>
            <a:cxnLst/>
            <a:rect l="l" t="t" r="r" b="b"/>
            <a:pathLst>
              <a:path w="14934" h="8321" extrusionOk="0">
                <a:moveTo>
                  <a:pt x="511" y="1"/>
                </a:moveTo>
                <a:cubicBezTo>
                  <a:pt x="254" y="1"/>
                  <a:pt x="0" y="201"/>
                  <a:pt x="121" y="522"/>
                </a:cubicBezTo>
                <a:cubicBezTo>
                  <a:pt x="1021" y="3157"/>
                  <a:pt x="2689" y="5425"/>
                  <a:pt x="3690" y="8027"/>
                </a:cubicBezTo>
                <a:cubicBezTo>
                  <a:pt x="3771" y="8163"/>
                  <a:pt x="3919" y="8321"/>
                  <a:pt x="4097" y="8321"/>
                </a:cubicBezTo>
                <a:cubicBezTo>
                  <a:pt x="4138" y="8321"/>
                  <a:pt x="4180" y="8313"/>
                  <a:pt x="4224" y="8294"/>
                </a:cubicBezTo>
                <a:cubicBezTo>
                  <a:pt x="7626" y="6960"/>
                  <a:pt x="10795" y="4958"/>
                  <a:pt x="14431" y="4291"/>
                </a:cubicBezTo>
                <a:cubicBezTo>
                  <a:pt x="14933" y="4197"/>
                  <a:pt x="14756" y="3482"/>
                  <a:pt x="14288" y="3482"/>
                </a:cubicBezTo>
                <a:cubicBezTo>
                  <a:pt x="14259" y="3482"/>
                  <a:pt x="14229" y="3485"/>
                  <a:pt x="14197" y="3491"/>
                </a:cubicBezTo>
                <a:cubicBezTo>
                  <a:pt x="10680" y="4136"/>
                  <a:pt x="7599" y="6030"/>
                  <a:pt x="4322" y="7361"/>
                </a:cubicBezTo>
                <a:lnTo>
                  <a:pt x="4322" y="7361"/>
                </a:lnTo>
                <a:cubicBezTo>
                  <a:pt x="3336" y="4938"/>
                  <a:pt x="1772" y="2777"/>
                  <a:pt x="921" y="288"/>
                </a:cubicBezTo>
                <a:cubicBezTo>
                  <a:pt x="855" y="89"/>
                  <a:pt x="682" y="1"/>
                  <a:pt x="51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
          <p:cNvSpPr/>
          <p:nvPr/>
        </p:nvSpPr>
        <p:spPr>
          <a:xfrm>
            <a:off x="8131598" y="5055187"/>
            <a:ext cx="235219" cy="149421"/>
          </a:xfrm>
          <a:custGeom>
            <a:avLst/>
            <a:gdLst/>
            <a:ahLst/>
            <a:cxnLst/>
            <a:rect l="l" t="t" r="r" b="b"/>
            <a:pathLst>
              <a:path w="9335" h="5930" extrusionOk="0">
                <a:moveTo>
                  <a:pt x="561" y="0"/>
                </a:moveTo>
                <a:cubicBezTo>
                  <a:pt x="287" y="0"/>
                  <a:pt x="0" y="289"/>
                  <a:pt x="183" y="609"/>
                </a:cubicBezTo>
                <a:cubicBezTo>
                  <a:pt x="984" y="2177"/>
                  <a:pt x="1317" y="3978"/>
                  <a:pt x="1851" y="5612"/>
                </a:cubicBezTo>
                <a:cubicBezTo>
                  <a:pt x="1906" y="5805"/>
                  <a:pt x="2075" y="5930"/>
                  <a:pt x="2264" y="5930"/>
                </a:cubicBezTo>
                <a:cubicBezTo>
                  <a:pt x="2303" y="5930"/>
                  <a:pt x="2344" y="5924"/>
                  <a:pt x="2385" y="5913"/>
                </a:cubicBezTo>
                <a:cubicBezTo>
                  <a:pt x="4653" y="5145"/>
                  <a:pt x="6688" y="3878"/>
                  <a:pt x="8889" y="2977"/>
                </a:cubicBezTo>
                <a:cubicBezTo>
                  <a:pt x="9335" y="2799"/>
                  <a:pt x="9225" y="2145"/>
                  <a:pt x="8842" y="2145"/>
                </a:cubicBezTo>
                <a:cubicBezTo>
                  <a:pt x="8795" y="2145"/>
                  <a:pt x="8744" y="2155"/>
                  <a:pt x="8689" y="2177"/>
                </a:cubicBezTo>
                <a:cubicBezTo>
                  <a:pt x="6583" y="3026"/>
                  <a:pt x="4654" y="4201"/>
                  <a:pt x="2540" y="4975"/>
                </a:cubicBezTo>
                <a:lnTo>
                  <a:pt x="2540" y="4975"/>
                </a:lnTo>
                <a:cubicBezTo>
                  <a:pt x="2025" y="3368"/>
                  <a:pt x="1679" y="1676"/>
                  <a:pt x="884" y="209"/>
                </a:cubicBezTo>
                <a:cubicBezTo>
                  <a:pt x="810" y="61"/>
                  <a:pt x="687" y="0"/>
                  <a:pt x="56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
          <p:cNvSpPr/>
          <p:nvPr/>
        </p:nvSpPr>
        <p:spPr>
          <a:xfrm>
            <a:off x="8172339" y="4788971"/>
            <a:ext cx="26911" cy="21040"/>
          </a:xfrm>
          <a:custGeom>
            <a:avLst/>
            <a:gdLst/>
            <a:ahLst/>
            <a:cxnLst/>
            <a:rect l="l" t="t" r="r" b="b"/>
            <a:pathLst>
              <a:path w="1068" h="835" extrusionOk="0">
                <a:moveTo>
                  <a:pt x="534" y="0"/>
                </a:moveTo>
                <a:cubicBezTo>
                  <a:pt x="1" y="0"/>
                  <a:pt x="1" y="834"/>
                  <a:pt x="534" y="834"/>
                </a:cubicBezTo>
                <a:cubicBezTo>
                  <a:pt x="1068" y="834"/>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
          <p:cNvSpPr/>
          <p:nvPr/>
        </p:nvSpPr>
        <p:spPr>
          <a:xfrm>
            <a:off x="8142936" y="4816686"/>
            <a:ext cx="26079" cy="21040"/>
          </a:xfrm>
          <a:custGeom>
            <a:avLst/>
            <a:gdLst/>
            <a:ahLst/>
            <a:cxnLst/>
            <a:rect l="l" t="t" r="r" b="b"/>
            <a:pathLst>
              <a:path w="1035" h="835" extrusionOk="0">
                <a:moveTo>
                  <a:pt x="500" y="1"/>
                </a:moveTo>
                <a:cubicBezTo>
                  <a:pt x="0" y="1"/>
                  <a:pt x="0" y="835"/>
                  <a:pt x="500" y="835"/>
                </a:cubicBezTo>
                <a:cubicBezTo>
                  <a:pt x="1034" y="835"/>
                  <a:pt x="1034" y="1"/>
                  <a:pt x="500"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
          <p:cNvSpPr/>
          <p:nvPr/>
        </p:nvSpPr>
        <p:spPr>
          <a:xfrm>
            <a:off x="8131170" y="4767101"/>
            <a:ext cx="26911" cy="21040"/>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
          <p:cNvSpPr/>
          <p:nvPr/>
        </p:nvSpPr>
        <p:spPr>
          <a:xfrm>
            <a:off x="8452210" y="4915024"/>
            <a:ext cx="26079" cy="21040"/>
          </a:xfrm>
          <a:custGeom>
            <a:avLst/>
            <a:gdLst/>
            <a:ahLst/>
            <a:cxnLst/>
            <a:rect l="l" t="t" r="r" b="b"/>
            <a:pathLst>
              <a:path w="1035" h="835" extrusionOk="0">
                <a:moveTo>
                  <a:pt x="534" y="1"/>
                </a:moveTo>
                <a:cubicBezTo>
                  <a:pt x="0" y="1"/>
                  <a:pt x="0" y="835"/>
                  <a:pt x="534" y="835"/>
                </a:cubicBezTo>
                <a:cubicBezTo>
                  <a:pt x="1035" y="835"/>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
          <p:cNvSpPr/>
          <p:nvPr/>
        </p:nvSpPr>
        <p:spPr>
          <a:xfrm>
            <a:off x="8419430" y="4940245"/>
            <a:ext cx="26079" cy="20208"/>
          </a:xfrm>
          <a:custGeom>
            <a:avLst/>
            <a:gdLst/>
            <a:ahLst/>
            <a:cxnLst/>
            <a:rect l="l" t="t" r="r" b="b"/>
            <a:pathLst>
              <a:path w="1035" h="802"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
          <p:cNvSpPr/>
          <p:nvPr/>
        </p:nvSpPr>
        <p:spPr>
          <a:xfrm>
            <a:off x="8326132" y="5156246"/>
            <a:ext cx="26079" cy="21040"/>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
          <p:cNvSpPr/>
          <p:nvPr/>
        </p:nvSpPr>
        <p:spPr>
          <a:xfrm>
            <a:off x="8290833" y="5183986"/>
            <a:ext cx="26079" cy="20183"/>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
          <p:cNvSpPr/>
          <p:nvPr/>
        </p:nvSpPr>
        <p:spPr>
          <a:xfrm>
            <a:off x="8284962" y="4748633"/>
            <a:ext cx="26079" cy="20183"/>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
          <p:cNvSpPr/>
          <p:nvPr/>
        </p:nvSpPr>
        <p:spPr>
          <a:xfrm>
            <a:off x="8265638" y="4699023"/>
            <a:ext cx="26911" cy="20208"/>
          </a:xfrm>
          <a:custGeom>
            <a:avLst/>
            <a:gdLst/>
            <a:ahLst/>
            <a:cxnLst/>
            <a:rect l="l" t="t" r="r" b="b"/>
            <a:pathLst>
              <a:path w="1068" h="802" extrusionOk="0">
                <a:moveTo>
                  <a:pt x="534" y="1"/>
                </a:moveTo>
                <a:cubicBezTo>
                  <a:pt x="0" y="1"/>
                  <a:pt x="0" y="802"/>
                  <a:pt x="534" y="802"/>
                </a:cubicBezTo>
                <a:cubicBezTo>
                  <a:pt x="1068" y="802"/>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
          <p:cNvSpPr/>
          <p:nvPr/>
        </p:nvSpPr>
        <p:spPr>
          <a:xfrm>
            <a:off x="8504314" y="4660373"/>
            <a:ext cx="26079" cy="21040"/>
          </a:xfrm>
          <a:custGeom>
            <a:avLst/>
            <a:gdLst/>
            <a:ahLst/>
            <a:cxnLst/>
            <a:rect l="l" t="t" r="r" b="b"/>
            <a:pathLst>
              <a:path w="1035" h="835" extrusionOk="0">
                <a:moveTo>
                  <a:pt x="534" y="1"/>
                </a:moveTo>
                <a:cubicBezTo>
                  <a:pt x="1" y="1"/>
                  <a:pt x="1" y="834"/>
                  <a:pt x="534" y="834"/>
                </a:cubicBezTo>
                <a:cubicBezTo>
                  <a:pt x="1035" y="834"/>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
          <p:cNvSpPr/>
          <p:nvPr/>
        </p:nvSpPr>
        <p:spPr>
          <a:xfrm>
            <a:off x="8463144" y="4690633"/>
            <a:ext cx="26079" cy="21040"/>
          </a:xfrm>
          <a:custGeom>
            <a:avLst/>
            <a:gdLst/>
            <a:ahLst/>
            <a:cxnLst/>
            <a:rect l="l" t="t" r="r" b="b"/>
            <a:pathLst>
              <a:path w="1035" h="835" extrusionOk="0">
                <a:moveTo>
                  <a:pt x="534" y="0"/>
                </a:moveTo>
                <a:cubicBezTo>
                  <a:pt x="0" y="0"/>
                  <a:pt x="0" y="834"/>
                  <a:pt x="534" y="834"/>
                </a:cubicBezTo>
                <a:cubicBezTo>
                  <a:pt x="1034" y="834"/>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
          <p:cNvSpPr/>
          <p:nvPr/>
        </p:nvSpPr>
        <p:spPr>
          <a:xfrm>
            <a:off x="8413560" y="4512450"/>
            <a:ext cx="26911" cy="21040"/>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
          <p:cNvSpPr/>
          <p:nvPr/>
        </p:nvSpPr>
        <p:spPr>
          <a:xfrm>
            <a:off x="8441275" y="4468761"/>
            <a:ext cx="26079" cy="21015"/>
          </a:xfrm>
          <a:custGeom>
            <a:avLst/>
            <a:gdLst/>
            <a:ahLst/>
            <a:cxnLst/>
            <a:rect l="l" t="t" r="r" b="b"/>
            <a:pathLst>
              <a:path w="1035" h="834"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
          <p:cNvSpPr/>
          <p:nvPr/>
        </p:nvSpPr>
        <p:spPr>
          <a:xfrm>
            <a:off x="7531922" y="4421091"/>
            <a:ext cx="686128" cy="861024"/>
          </a:xfrm>
          <a:custGeom>
            <a:avLst/>
            <a:gdLst/>
            <a:ahLst/>
            <a:cxnLst/>
            <a:rect l="l" t="t" r="r" b="b"/>
            <a:pathLst>
              <a:path w="27230" h="34171" extrusionOk="0">
                <a:moveTo>
                  <a:pt x="3505" y="0"/>
                </a:moveTo>
                <a:cubicBezTo>
                  <a:pt x="783" y="0"/>
                  <a:pt x="671" y="2298"/>
                  <a:pt x="334" y="4961"/>
                </a:cubicBezTo>
                <a:cubicBezTo>
                  <a:pt x="100" y="7196"/>
                  <a:pt x="0" y="9498"/>
                  <a:pt x="100" y="11833"/>
                </a:cubicBezTo>
                <a:cubicBezTo>
                  <a:pt x="234" y="15102"/>
                  <a:pt x="2569" y="14168"/>
                  <a:pt x="5137" y="14868"/>
                </a:cubicBezTo>
                <a:cubicBezTo>
                  <a:pt x="9674" y="16169"/>
                  <a:pt x="3603" y="16402"/>
                  <a:pt x="1968" y="16636"/>
                </a:cubicBezTo>
                <a:cubicBezTo>
                  <a:pt x="100" y="16869"/>
                  <a:pt x="234" y="17103"/>
                  <a:pt x="334" y="18938"/>
                </a:cubicBezTo>
                <a:cubicBezTo>
                  <a:pt x="467" y="20472"/>
                  <a:pt x="467" y="21740"/>
                  <a:pt x="801" y="23141"/>
                </a:cubicBezTo>
                <a:cubicBezTo>
                  <a:pt x="1270" y="25416"/>
                  <a:pt x="2260" y="26170"/>
                  <a:pt x="3774" y="26170"/>
                </a:cubicBezTo>
                <a:cubicBezTo>
                  <a:pt x="4523" y="26170"/>
                  <a:pt x="5400" y="25985"/>
                  <a:pt x="6405" y="25709"/>
                </a:cubicBezTo>
                <a:cubicBezTo>
                  <a:pt x="6897" y="25545"/>
                  <a:pt x="8080" y="25036"/>
                  <a:pt x="8983" y="25036"/>
                </a:cubicBezTo>
                <a:cubicBezTo>
                  <a:pt x="9366" y="25036"/>
                  <a:pt x="9699" y="25127"/>
                  <a:pt x="9907" y="25376"/>
                </a:cubicBezTo>
                <a:cubicBezTo>
                  <a:pt x="11308" y="26743"/>
                  <a:pt x="8140" y="27444"/>
                  <a:pt x="7339" y="27811"/>
                </a:cubicBezTo>
                <a:cubicBezTo>
                  <a:pt x="5704" y="28378"/>
                  <a:pt x="3269" y="28978"/>
                  <a:pt x="5471" y="30713"/>
                </a:cubicBezTo>
                <a:cubicBezTo>
                  <a:pt x="6772" y="31547"/>
                  <a:pt x="8740" y="31647"/>
                  <a:pt x="10141" y="32014"/>
                </a:cubicBezTo>
                <a:cubicBezTo>
                  <a:pt x="12637" y="32669"/>
                  <a:pt x="17206" y="34171"/>
                  <a:pt x="19970" y="34171"/>
                </a:cubicBezTo>
                <a:cubicBezTo>
                  <a:pt x="20161" y="34171"/>
                  <a:pt x="20343" y="34164"/>
                  <a:pt x="20515" y="34148"/>
                </a:cubicBezTo>
                <a:cubicBezTo>
                  <a:pt x="22750" y="30212"/>
                  <a:pt x="23651" y="25709"/>
                  <a:pt x="25185" y="21506"/>
                </a:cubicBezTo>
                <a:cubicBezTo>
                  <a:pt x="25615" y="20340"/>
                  <a:pt x="27229" y="16408"/>
                  <a:pt x="25746" y="16408"/>
                </a:cubicBezTo>
                <a:cubicBezTo>
                  <a:pt x="25617" y="16408"/>
                  <a:pt x="25464" y="16438"/>
                  <a:pt x="25285" y="16503"/>
                </a:cubicBezTo>
                <a:cubicBezTo>
                  <a:pt x="23551" y="17203"/>
                  <a:pt x="22950" y="19772"/>
                  <a:pt x="20849" y="20339"/>
                </a:cubicBezTo>
                <a:cubicBezTo>
                  <a:pt x="19815" y="17803"/>
                  <a:pt x="24251" y="15702"/>
                  <a:pt x="23784" y="13133"/>
                </a:cubicBezTo>
                <a:cubicBezTo>
                  <a:pt x="23551" y="11366"/>
                  <a:pt x="19815" y="5895"/>
                  <a:pt x="17947" y="5661"/>
                </a:cubicBezTo>
                <a:cubicBezTo>
                  <a:pt x="17934" y="5661"/>
                  <a:pt x="17921" y="5660"/>
                  <a:pt x="17908" y="5660"/>
                </a:cubicBezTo>
                <a:cubicBezTo>
                  <a:pt x="16432" y="5660"/>
                  <a:pt x="14690" y="10734"/>
                  <a:pt x="13243" y="10734"/>
                </a:cubicBezTo>
                <a:cubicBezTo>
                  <a:pt x="13095" y="10734"/>
                  <a:pt x="12950" y="10681"/>
                  <a:pt x="12810" y="10565"/>
                </a:cubicBezTo>
                <a:cubicBezTo>
                  <a:pt x="11175" y="9264"/>
                  <a:pt x="14678" y="5094"/>
                  <a:pt x="14110" y="3560"/>
                </a:cubicBezTo>
                <a:cubicBezTo>
                  <a:pt x="13277" y="1358"/>
                  <a:pt x="6405" y="424"/>
                  <a:pt x="4303" y="57"/>
                </a:cubicBezTo>
                <a:cubicBezTo>
                  <a:pt x="4015" y="19"/>
                  <a:pt x="3749" y="0"/>
                  <a:pt x="3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
          <p:cNvSpPr/>
          <p:nvPr/>
        </p:nvSpPr>
        <p:spPr>
          <a:xfrm>
            <a:off x="7594759" y="4498038"/>
            <a:ext cx="483364" cy="881988"/>
          </a:xfrm>
          <a:custGeom>
            <a:avLst/>
            <a:gdLst/>
            <a:ahLst/>
            <a:cxnLst/>
            <a:rect l="l" t="t" r="r" b="b"/>
            <a:pathLst>
              <a:path w="19183" h="35003" extrusionOk="0">
                <a:moveTo>
                  <a:pt x="440" y="1"/>
                </a:moveTo>
                <a:cubicBezTo>
                  <a:pt x="225" y="1"/>
                  <a:pt x="0" y="237"/>
                  <a:pt x="142" y="473"/>
                </a:cubicBezTo>
                <a:cubicBezTo>
                  <a:pt x="5479" y="9179"/>
                  <a:pt x="10249" y="18185"/>
                  <a:pt x="15152" y="27125"/>
                </a:cubicBezTo>
                <a:cubicBezTo>
                  <a:pt x="16453" y="29560"/>
                  <a:pt x="17888" y="32062"/>
                  <a:pt x="18521" y="34797"/>
                </a:cubicBezTo>
                <a:cubicBezTo>
                  <a:pt x="18561" y="34941"/>
                  <a:pt x="18677" y="35003"/>
                  <a:pt x="18797" y="35003"/>
                </a:cubicBezTo>
                <a:cubicBezTo>
                  <a:pt x="18984" y="35003"/>
                  <a:pt x="19183" y="34854"/>
                  <a:pt x="19122" y="34630"/>
                </a:cubicBezTo>
                <a:cubicBezTo>
                  <a:pt x="18588" y="32262"/>
                  <a:pt x="17454" y="30060"/>
                  <a:pt x="16320" y="27959"/>
                </a:cubicBezTo>
                <a:cubicBezTo>
                  <a:pt x="15086" y="25724"/>
                  <a:pt x="13851" y="23456"/>
                  <a:pt x="12617" y="21221"/>
                </a:cubicBezTo>
                <a:cubicBezTo>
                  <a:pt x="10149" y="16684"/>
                  <a:pt x="7680" y="12148"/>
                  <a:pt x="5112" y="7678"/>
                </a:cubicBezTo>
                <a:cubicBezTo>
                  <a:pt x="3677" y="5143"/>
                  <a:pt x="2210" y="2641"/>
                  <a:pt x="675" y="139"/>
                </a:cubicBezTo>
                <a:cubicBezTo>
                  <a:pt x="617" y="41"/>
                  <a:pt x="529" y="1"/>
                  <a:pt x="44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
          <p:cNvSpPr/>
          <p:nvPr/>
        </p:nvSpPr>
        <p:spPr>
          <a:xfrm>
            <a:off x="7896449" y="5115051"/>
            <a:ext cx="139771" cy="133370"/>
          </a:xfrm>
          <a:custGeom>
            <a:avLst/>
            <a:gdLst/>
            <a:ahLst/>
            <a:cxnLst/>
            <a:rect l="l" t="t" r="r" b="b"/>
            <a:pathLst>
              <a:path w="5547" h="5293" extrusionOk="0">
                <a:moveTo>
                  <a:pt x="5251" y="1"/>
                </a:moveTo>
                <a:cubicBezTo>
                  <a:pt x="5096" y="1"/>
                  <a:pt x="4930" y="101"/>
                  <a:pt x="4913" y="301"/>
                </a:cubicBezTo>
                <a:cubicBezTo>
                  <a:pt x="4779" y="1569"/>
                  <a:pt x="4980" y="2936"/>
                  <a:pt x="4446" y="4137"/>
                </a:cubicBezTo>
                <a:cubicBezTo>
                  <a:pt x="4379" y="4304"/>
                  <a:pt x="4279" y="4504"/>
                  <a:pt x="4179" y="4604"/>
                </a:cubicBezTo>
                <a:cubicBezTo>
                  <a:pt x="4179" y="4637"/>
                  <a:pt x="4146" y="4637"/>
                  <a:pt x="4179" y="4637"/>
                </a:cubicBezTo>
                <a:cubicBezTo>
                  <a:pt x="4157" y="4649"/>
                  <a:pt x="4146" y="4652"/>
                  <a:pt x="4141" y="4652"/>
                </a:cubicBezTo>
                <a:cubicBezTo>
                  <a:pt x="4131" y="4652"/>
                  <a:pt x="4146" y="4637"/>
                  <a:pt x="4146" y="4637"/>
                </a:cubicBezTo>
                <a:lnTo>
                  <a:pt x="4146" y="4637"/>
                </a:lnTo>
                <a:cubicBezTo>
                  <a:pt x="4123" y="4649"/>
                  <a:pt x="4116" y="4652"/>
                  <a:pt x="4115" y="4652"/>
                </a:cubicBezTo>
                <a:cubicBezTo>
                  <a:pt x="4112" y="4652"/>
                  <a:pt x="4135" y="4637"/>
                  <a:pt x="4112" y="4637"/>
                </a:cubicBezTo>
                <a:cubicBezTo>
                  <a:pt x="4095" y="4637"/>
                  <a:pt x="4089" y="4640"/>
                  <a:pt x="4088" y="4642"/>
                </a:cubicBezTo>
                <a:lnTo>
                  <a:pt x="4088" y="4642"/>
                </a:lnTo>
                <a:cubicBezTo>
                  <a:pt x="4086" y="4641"/>
                  <a:pt x="4083" y="4639"/>
                  <a:pt x="4079" y="4637"/>
                </a:cubicBezTo>
                <a:cubicBezTo>
                  <a:pt x="3712" y="4537"/>
                  <a:pt x="3312" y="4204"/>
                  <a:pt x="2945" y="4004"/>
                </a:cubicBezTo>
                <a:cubicBezTo>
                  <a:pt x="2545" y="3803"/>
                  <a:pt x="2144" y="3637"/>
                  <a:pt x="1744" y="3437"/>
                </a:cubicBezTo>
                <a:cubicBezTo>
                  <a:pt x="1377" y="3203"/>
                  <a:pt x="977" y="2970"/>
                  <a:pt x="610" y="2736"/>
                </a:cubicBezTo>
                <a:cubicBezTo>
                  <a:pt x="546" y="2696"/>
                  <a:pt x="485" y="2678"/>
                  <a:pt x="428" y="2678"/>
                </a:cubicBezTo>
                <a:cubicBezTo>
                  <a:pt x="158" y="2678"/>
                  <a:pt x="0" y="3077"/>
                  <a:pt x="276" y="3270"/>
                </a:cubicBezTo>
                <a:cubicBezTo>
                  <a:pt x="1010" y="3737"/>
                  <a:pt x="1777" y="4137"/>
                  <a:pt x="2578" y="4537"/>
                </a:cubicBezTo>
                <a:cubicBezTo>
                  <a:pt x="3012" y="4737"/>
                  <a:pt x="3412" y="5138"/>
                  <a:pt x="3912" y="5271"/>
                </a:cubicBezTo>
                <a:cubicBezTo>
                  <a:pt x="3975" y="5286"/>
                  <a:pt x="4034" y="5292"/>
                  <a:pt x="4091" y="5292"/>
                </a:cubicBezTo>
                <a:cubicBezTo>
                  <a:pt x="4430" y="5292"/>
                  <a:pt x="4675" y="5052"/>
                  <a:pt x="4846" y="4737"/>
                </a:cubicBezTo>
                <a:cubicBezTo>
                  <a:pt x="5180" y="4137"/>
                  <a:pt x="5313" y="3503"/>
                  <a:pt x="5380" y="2803"/>
                </a:cubicBezTo>
                <a:cubicBezTo>
                  <a:pt x="5480" y="1969"/>
                  <a:pt x="5447" y="1135"/>
                  <a:pt x="5513" y="301"/>
                </a:cubicBezTo>
                <a:cubicBezTo>
                  <a:pt x="5547" y="101"/>
                  <a:pt x="5405" y="1"/>
                  <a:pt x="525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
          <p:cNvSpPr/>
          <p:nvPr/>
        </p:nvSpPr>
        <p:spPr>
          <a:xfrm>
            <a:off x="7788033" y="4912504"/>
            <a:ext cx="192736" cy="191829"/>
          </a:xfrm>
          <a:custGeom>
            <a:avLst/>
            <a:gdLst/>
            <a:ahLst/>
            <a:cxnLst/>
            <a:rect l="l" t="t" r="r" b="b"/>
            <a:pathLst>
              <a:path w="7649" h="7613" extrusionOk="0">
                <a:moveTo>
                  <a:pt x="7352" y="1"/>
                </a:moveTo>
                <a:cubicBezTo>
                  <a:pt x="7198" y="1"/>
                  <a:pt x="7031" y="101"/>
                  <a:pt x="7014" y="301"/>
                </a:cubicBezTo>
                <a:cubicBezTo>
                  <a:pt x="6759" y="2532"/>
                  <a:pt x="6352" y="4703"/>
                  <a:pt x="5909" y="6900"/>
                </a:cubicBezTo>
                <a:lnTo>
                  <a:pt x="5909" y="6900"/>
                </a:lnTo>
                <a:cubicBezTo>
                  <a:pt x="4040" y="6238"/>
                  <a:pt x="2158" y="5306"/>
                  <a:pt x="576" y="4104"/>
                </a:cubicBezTo>
                <a:cubicBezTo>
                  <a:pt x="524" y="4063"/>
                  <a:pt x="472" y="4046"/>
                  <a:pt x="421" y="4046"/>
                </a:cubicBezTo>
                <a:cubicBezTo>
                  <a:pt x="181" y="4046"/>
                  <a:pt x="0" y="4444"/>
                  <a:pt x="276" y="4637"/>
                </a:cubicBezTo>
                <a:cubicBezTo>
                  <a:pt x="1977" y="5938"/>
                  <a:pt x="4046" y="6906"/>
                  <a:pt x="6047" y="7606"/>
                </a:cubicBezTo>
                <a:cubicBezTo>
                  <a:pt x="6069" y="7610"/>
                  <a:pt x="6091" y="7613"/>
                  <a:pt x="6113" y="7613"/>
                </a:cubicBezTo>
                <a:cubicBezTo>
                  <a:pt x="6263" y="7613"/>
                  <a:pt x="6418" y="7518"/>
                  <a:pt x="6447" y="7373"/>
                </a:cubicBezTo>
                <a:cubicBezTo>
                  <a:pt x="6948" y="5038"/>
                  <a:pt x="7381" y="2669"/>
                  <a:pt x="7615" y="301"/>
                </a:cubicBezTo>
                <a:cubicBezTo>
                  <a:pt x="7648" y="101"/>
                  <a:pt x="7506" y="1"/>
                  <a:pt x="7352"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
          <p:cNvSpPr/>
          <p:nvPr/>
        </p:nvSpPr>
        <p:spPr>
          <a:xfrm>
            <a:off x="7708164" y="4730139"/>
            <a:ext cx="216295" cy="274023"/>
          </a:xfrm>
          <a:custGeom>
            <a:avLst/>
            <a:gdLst/>
            <a:ahLst/>
            <a:cxnLst/>
            <a:rect l="l" t="t" r="r" b="b"/>
            <a:pathLst>
              <a:path w="8584" h="10875" extrusionOk="0">
                <a:moveTo>
                  <a:pt x="8279" y="0"/>
                </a:moveTo>
                <a:cubicBezTo>
                  <a:pt x="8125" y="0"/>
                  <a:pt x="7966" y="100"/>
                  <a:pt x="7949" y="300"/>
                </a:cubicBezTo>
                <a:cubicBezTo>
                  <a:pt x="7822" y="3576"/>
                  <a:pt x="6907" y="6790"/>
                  <a:pt x="6908" y="10089"/>
                </a:cubicBezTo>
                <a:lnTo>
                  <a:pt x="6908" y="10089"/>
                </a:lnTo>
                <a:cubicBezTo>
                  <a:pt x="4786" y="9126"/>
                  <a:pt x="2597" y="8349"/>
                  <a:pt x="611" y="7139"/>
                </a:cubicBezTo>
                <a:cubicBezTo>
                  <a:pt x="560" y="7108"/>
                  <a:pt x="508" y="7094"/>
                  <a:pt x="460" y="7094"/>
                </a:cubicBezTo>
                <a:cubicBezTo>
                  <a:pt x="191" y="7094"/>
                  <a:pt x="0" y="7503"/>
                  <a:pt x="311" y="7672"/>
                </a:cubicBezTo>
                <a:cubicBezTo>
                  <a:pt x="2445" y="8973"/>
                  <a:pt x="4814" y="9774"/>
                  <a:pt x="7049" y="10841"/>
                </a:cubicBezTo>
                <a:cubicBezTo>
                  <a:pt x="7095" y="10864"/>
                  <a:pt x="7146" y="10875"/>
                  <a:pt x="7197" y="10875"/>
                </a:cubicBezTo>
                <a:cubicBezTo>
                  <a:pt x="7369" y="10875"/>
                  <a:pt x="7541" y="10754"/>
                  <a:pt x="7516" y="10574"/>
                </a:cubicBezTo>
                <a:cubicBezTo>
                  <a:pt x="7449" y="7105"/>
                  <a:pt x="8450" y="3736"/>
                  <a:pt x="8583" y="300"/>
                </a:cubicBezTo>
                <a:cubicBezTo>
                  <a:pt x="8583" y="100"/>
                  <a:pt x="8433" y="0"/>
                  <a:pt x="827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
          <p:cNvSpPr/>
          <p:nvPr/>
        </p:nvSpPr>
        <p:spPr>
          <a:xfrm>
            <a:off x="7722248" y="4724244"/>
            <a:ext cx="111423" cy="144533"/>
          </a:xfrm>
          <a:custGeom>
            <a:avLst/>
            <a:gdLst/>
            <a:ahLst/>
            <a:cxnLst/>
            <a:rect l="l" t="t" r="r" b="b"/>
            <a:pathLst>
              <a:path w="4422" h="5736" extrusionOk="0">
                <a:moveTo>
                  <a:pt x="4105" y="1"/>
                </a:moveTo>
                <a:cubicBezTo>
                  <a:pt x="3946" y="1"/>
                  <a:pt x="3788" y="101"/>
                  <a:pt x="3788" y="301"/>
                </a:cubicBezTo>
                <a:cubicBezTo>
                  <a:pt x="3788" y="1876"/>
                  <a:pt x="3588" y="3423"/>
                  <a:pt x="3373" y="4967"/>
                </a:cubicBezTo>
                <a:lnTo>
                  <a:pt x="3373" y="4967"/>
                </a:lnTo>
                <a:cubicBezTo>
                  <a:pt x="2458" y="4500"/>
                  <a:pt x="1580" y="3943"/>
                  <a:pt x="652" y="3537"/>
                </a:cubicBezTo>
                <a:cubicBezTo>
                  <a:pt x="604" y="3514"/>
                  <a:pt x="556" y="3505"/>
                  <a:pt x="510" y="3505"/>
                </a:cubicBezTo>
                <a:cubicBezTo>
                  <a:pt x="209" y="3505"/>
                  <a:pt x="0" y="3926"/>
                  <a:pt x="319" y="4070"/>
                </a:cubicBezTo>
                <a:cubicBezTo>
                  <a:pt x="1386" y="4571"/>
                  <a:pt x="2387" y="5238"/>
                  <a:pt x="3454" y="5705"/>
                </a:cubicBezTo>
                <a:cubicBezTo>
                  <a:pt x="3503" y="5724"/>
                  <a:pt x="3560" y="5735"/>
                  <a:pt x="3617" y="5735"/>
                </a:cubicBezTo>
                <a:cubicBezTo>
                  <a:pt x="3757" y="5735"/>
                  <a:pt x="3898" y="5670"/>
                  <a:pt x="3921" y="5505"/>
                </a:cubicBezTo>
                <a:cubicBezTo>
                  <a:pt x="4188" y="3803"/>
                  <a:pt x="4388" y="2069"/>
                  <a:pt x="4422" y="301"/>
                </a:cubicBezTo>
                <a:cubicBezTo>
                  <a:pt x="4422" y="101"/>
                  <a:pt x="4263" y="1"/>
                  <a:pt x="410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
          <p:cNvSpPr/>
          <p:nvPr/>
        </p:nvSpPr>
        <p:spPr>
          <a:xfrm>
            <a:off x="7612673" y="4568762"/>
            <a:ext cx="142845" cy="171091"/>
          </a:xfrm>
          <a:custGeom>
            <a:avLst/>
            <a:gdLst/>
            <a:ahLst/>
            <a:cxnLst/>
            <a:rect l="l" t="t" r="r" b="b"/>
            <a:pathLst>
              <a:path w="5669" h="6790" extrusionOk="0">
                <a:moveTo>
                  <a:pt x="5160" y="1"/>
                </a:moveTo>
                <a:cubicBezTo>
                  <a:pt x="5001" y="1"/>
                  <a:pt x="4851" y="101"/>
                  <a:pt x="4868" y="301"/>
                </a:cubicBezTo>
                <a:cubicBezTo>
                  <a:pt x="4993" y="2184"/>
                  <a:pt x="5030" y="4186"/>
                  <a:pt x="4617" y="6055"/>
                </a:cubicBezTo>
                <a:lnTo>
                  <a:pt x="4617" y="6055"/>
                </a:lnTo>
                <a:cubicBezTo>
                  <a:pt x="3266" y="5514"/>
                  <a:pt x="1838" y="5098"/>
                  <a:pt x="498" y="4537"/>
                </a:cubicBezTo>
                <a:cubicBezTo>
                  <a:pt x="462" y="4524"/>
                  <a:pt x="427" y="4518"/>
                  <a:pt x="395" y="4518"/>
                </a:cubicBezTo>
                <a:cubicBezTo>
                  <a:pt x="103" y="4518"/>
                  <a:pt x="1" y="5017"/>
                  <a:pt x="331" y="5138"/>
                </a:cubicBezTo>
                <a:cubicBezTo>
                  <a:pt x="1766" y="5738"/>
                  <a:pt x="3300" y="6172"/>
                  <a:pt x="4734" y="6772"/>
                </a:cubicBezTo>
                <a:cubicBezTo>
                  <a:pt x="4765" y="6784"/>
                  <a:pt x="4797" y="6790"/>
                  <a:pt x="4828" y="6790"/>
                </a:cubicBezTo>
                <a:cubicBezTo>
                  <a:pt x="4969" y="6790"/>
                  <a:pt x="5107" y="6681"/>
                  <a:pt x="5135" y="6572"/>
                </a:cubicBezTo>
                <a:cubicBezTo>
                  <a:pt x="5668" y="4537"/>
                  <a:pt x="5635" y="2369"/>
                  <a:pt x="5502" y="301"/>
                </a:cubicBezTo>
                <a:cubicBezTo>
                  <a:pt x="5485" y="101"/>
                  <a:pt x="5318" y="1"/>
                  <a:pt x="51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
          <p:cNvSpPr/>
          <p:nvPr/>
        </p:nvSpPr>
        <p:spPr>
          <a:xfrm>
            <a:off x="7590476" y="4515826"/>
            <a:ext cx="101999" cy="118529"/>
          </a:xfrm>
          <a:custGeom>
            <a:avLst/>
            <a:gdLst/>
            <a:ahLst/>
            <a:cxnLst/>
            <a:rect l="l" t="t" r="r" b="b"/>
            <a:pathLst>
              <a:path w="4048" h="4704" extrusionOk="0">
                <a:moveTo>
                  <a:pt x="3731" y="0"/>
                </a:moveTo>
                <a:cubicBezTo>
                  <a:pt x="3572" y="0"/>
                  <a:pt x="3414" y="100"/>
                  <a:pt x="3414" y="300"/>
                </a:cubicBezTo>
                <a:cubicBezTo>
                  <a:pt x="3414" y="1554"/>
                  <a:pt x="3443" y="2807"/>
                  <a:pt x="3253" y="4061"/>
                </a:cubicBezTo>
                <a:lnTo>
                  <a:pt x="3253" y="4061"/>
                </a:lnTo>
                <a:cubicBezTo>
                  <a:pt x="2335" y="4000"/>
                  <a:pt x="1404" y="3626"/>
                  <a:pt x="612" y="3169"/>
                </a:cubicBezTo>
                <a:cubicBezTo>
                  <a:pt x="561" y="3138"/>
                  <a:pt x="510" y="3125"/>
                  <a:pt x="461" y="3125"/>
                </a:cubicBezTo>
                <a:cubicBezTo>
                  <a:pt x="193" y="3125"/>
                  <a:pt x="1" y="3538"/>
                  <a:pt x="312" y="3736"/>
                </a:cubicBezTo>
                <a:cubicBezTo>
                  <a:pt x="1246" y="4270"/>
                  <a:pt x="2380" y="4670"/>
                  <a:pt x="3514" y="4703"/>
                </a:cubicBezTo>
                <a:cubicBezTo>
                  <a:pt x="3614" y="4703"/>
                  <a:pt x="3781" y="4603"/>
                  <a:pt x="3814" y="4470"/>
                </a:cubicBezTo>
                <a:cubicBezTo>
                  <a:pt x="4048" y="3102"/>
                  <a:pt x="4048" y="1701"/>
                  <a:pt x="4048" y="300"/>
                </a:cubicBezTo>
                <a:cubicBezTo>
                  <a:pt x="4048" y="100"/>
                  <a:pt x="3889" y="0"/>
                  <a:pt x="373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
          <p:cNvSpPr/>
          <p:nvPr/>
        </p:nvSpPr>
        <p:spPr>
          <a:xfrm>
            <a:off x="8034495" y="4736010"/>
            <a:ext cx="28624" cy="21871"/>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
          <p:cNvSpPr/>
          <p:nvPr/>
        </p:nvSpPr>
        <p:spPr>
          <a:xfrm>
            <a:off x="8005092" y="4700711"/>
            <a:ext cx="28599" cy="21871"/>
          </a:xfrm>
          <a:custGeom>
            <a:avLst/>
            <a:gdLst/>
            <a:ahLst/>
            <a:cxnLst/>
            <a:rect l="l" t="t" r="r" b="b"/>
            <a:pathLst>
              <a:path w="1135" h="868"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
          <p:cNvSpPr/>
          <p:nvPr/>
        </p:nvSpPr>
        <p:spPr>
          <a:xfrm>
            <a:off x="7993325" y="4750296"/>
            <a:ext cx="28599" cy="21897"/>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
          <p:cNvSpPr/>
          <p:nvPr/>
        </p:nvSpPr>
        <p:spPr>
          <a:xfrm>
            <a:off x="7594104" y="4958738"/>
            <a:ext cx="28599" cy="21871"/>
          </a:xfrm>
          <a:custGeom>
            <a:avLst/>
            <a:gdLst/>
            <a:ahLst/>
            <a:cxnLst/>
            <a:rect l="l" t="t" r="r" b="b"/>
            <a:pathLst>
              <a:path w="1135"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
          <p:cNvSpPr/>
          <p:nvPr/>
        </p:nvSpPr>
        <p:spPr>
          <a:xfrm>
            <a:off x="7602519" y="4911673"/>
            <a:ext cx="28599" cy="21871"/>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
          <p:cNvSpPr/>
          <p:nvPr/>
        </p:nvSpPr>
        <p:spPr>
          <a:xfrm>
            <a:off x="7649584" y="4946972"/>
            <a:ext cx="28599" cy="21871"/>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
          <p:cNvSpPr/>
          <p:nvPr/>
        </p:nvSpPr>
        <p:spPr>
          <a:xfrm>
            <a:off x="7720182" y="4477151"/>
            <a:ext cx="28599" cy="21871"/>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
          <p:cNvSpPr/>
          <p:nvPr/>
        </p:nvSpPr>
        <p:spPr>
          <a:xfrm>
            <a:off x="7688234" y="4462865"/>
            <a:ext cx="27768" cy="21871"/>
          </a:xfrm>
          <a:custGeom>
            <a:avLst/>
            <a:gdLst/>
            <a:ahLst/>
            <a:cxnLst/>
            <a:rect l="l" t="t" r="r" b="b"/>
            <a:pathLst>
              <a:path w="1102" h="868" extrusionOk="0">
                <a:moveTo>
                  <a:pt x="535" y="1"/>
                </a:moveTo>
                <a:cubicBezTo>
                  <a:pt x="1" y="1"/>
                  <a:pt x="1" y="868"/>
                  <a:pt x="535" y="868"/>
                </a:cubicBezTo>
                <a:cubicBezTo>
                  <a:pt x="1102" y="868"/>
                  <a:pt x="1102" y="1"/>
                  <a:pt x="53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
          <p:cNvSpPr/>
          <p:nvPr/>
        </p:nvSpPr>
        <p:spPr>
          <a:xfrm>
            <a:off x="7564701" y="4641879"/>
            <a:ext cx="28599" cy="21871"/>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
          <p:cNvSpPr/>
          <p:nvPr/>
        </p:nvSpPr>
        <p:spPr>
          <a:xfrm>
            <a:off x="7564701" y="4671308"/>
            <a:ext cx="28599" cy="21871"/>
          </a:xfrm>
          <a:custGeom>
            <a:avLst/>
            <a:gdLst/>
            <a:ahLst/>
            <a:cxnLst/>
            <a:rect l="l" t="t" r="r" b="b"/>
            <a:pathLst>
              <a:path w="1135" h="868" extrusionOk="0">
                <a:moveTo>
                  <a:pt x="567" y="0"/>
                </a:moveTo>
                <a:cubicBezTo>
                  <a:pt x="0" y="0"/>
                  <a:pt x="0" y="867"/>
                  <a:pt x="567" y="867"/>
                </a:cubicBezTo>
                <a:cubicBezTo>
                  <a:pt x="1134" y="867"/>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
          <p:cNvSpPr/>
          <p:nvPr/>
        </p:nvSpPr>
        <p:spPr>
          <a:xfrm>
            <a:off x="8005092" y="5011674"/>
            <a:ext cx="28599" cy="21897"/>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
          <p:cNvSpPr/>
          <p:nvPr/>
        </p:nvSpPr>
        <p:spPr>
          <a:xfrm>
            <a:off x="7834468" y="5143623"/>
            <a:ext cx="28624" cy="22728"/>
          </a:xfrm>
          <a:custGeom>
            <a:avLst/>
            <a:gdLst/>
            <a:ahLst/>
            <a:cxnLst/>
            <a:rect l="l" t="t" r="r" b="b"/>
            <a:pathLst>
              <a:path w="1136" h="902" extrusionOk="0">
                <a:moveTo>
                  <a:pt x="568" y="1"/>
                </a:moveTo>
                <a:cubicBezTo>
                  <a:pt x="1" y="1"/>
                  <a:pt x="1" y="902"/>
                  <a:pt x="568" y="902"/>
                </a:cubicBezTo>
                <a:cubicBezTo>
                  <a:pt x="1135" y="902"/>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
          <p:cNvSpPr/>
          <p:nvPr/>
        </p:nvSpPr>
        <p:spPr>
          <a:xfrm>
            <a:off x="7737819" y="4885621"/>
            <a:ext cx="28624" cy="21871"/>
          </a:xfrm>
          <a:custGeom>
            <a:avLst/>
            <a:gdLst/>
            <a:ahLst/>
            <a:cxnLst/>
            <a:rect l="l" t="t" r="r" b="b"/>
            <a:pathLst>
              <a:path w="1136"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
          <p:cNvSpPr/>
          <p:nvPr/>
        </p:nvSpPr>
        <p:spPr>
          <a:xfrm>
            <a:off x="7958027" y="4864608"/>
            <a:ext cx="28599" cy="22703"/>
          </a:xfrm>
          <a:custGeom>
            <a:avLst/>
            <a:gdLst/>
            <a:ahLst/>
            <a:cxnLst/>
            <a:rect l="l" t="t" r="r" b="b"/>
            <a:pathLst>
              <a:path w="1135" h="901" extrusionOk="0">
                <a:moveTo>
                  <a:pt x="568" y="0"/>
                </a:moveTo>
                <a:cubicBezTo>
                  <a:pt x="0" y="0"/>
                  <a:pt x="0" y="901"/>
                  <a:pt x="568" y="901"/>
                </a:cubicBezTo>
                <a:cubicBezTo>
                  <a:pt x="1135" y="901"/>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1" name="Google Shape;2141;p8"/>
          <p:cNvGrpSpPr/>
          <p:nvPr/>
        </p:nvGrpSpPr>
        <p:grpSpPr>
          <a:xfrm rot="1693484">
            <a:off x="321857" y="3947644"/>
            <a:ext cx="1642206" cy="1598621"/>
            <a:chOff x="-181020" y="4253777"/>
            <a:chExt cx="1117161" cy="1087511"/>
          </a:xfrm>
        </p:grpSpPr>
        <p:sp>
          <p:nvSpPr>
            <p:cNvPr id="2142" name="Google Shape;2142;p8"/>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8"/>
          <p:cNvGrpSpPr/>
          <p:nvPr/>
        </p:nvGrpSpPr>
        <p:grpSpPr>
          <a:xfrm>
            <a:off x="-56935" y="3543753"/>
            <a:ext cx="989843" cy="1327868"/>
            <a:chOff x="-168050" y="4195214"/>
            <a:chExt cx="719519" cy="965231"/>
          </a:xfrm>
        </p:grpSpPr>
        <p:sp>
          <p:nvSpPr>
            <p:cNvPr id="2157" name="Google Shape;2157;p8"/>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8"/>
          <p:cNvGrpSpPr/>
          <p:nvPr/>
        </p:nvGrpSpPr>
        <p:grpSpPr>
          <a:xfrm rot="-2320759">
            <a:off x="-519765" y="2824159"/>
            <a:ext cx="1127241" cy="1109424"/>
            <a:chOff x="-181020" y="4253777"/>
            <a:chExt cx="1117161" cy="1087511"/>
          </a:xfrm>
        </p:grpSpPr>
        <p:sp>
          <p:nvSpPr>
            <p:cNvPr id="2205" name="Google Shape;2205;p8"/>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9" name="Google Shape;2219;p8"/>
          <p:cNvGrpSpPr/>
          <p:nvPr/>
        </p:nvGrpSpPr>
        <p:grpSpPr>
          <a:xfrm rot="5595891">
            <a:off x="-83121" y="4373088"/>
            <a:ext cx="1042216" cy="1046970"/>
            <a:chOff x="8276926" y="3750868"/>
            <a:chExt cx="1239162" cy="1244814"/>
          </a:xfrm>
        </p:grpSpPr>
        <p:sp>
          <p:nvSpPr>
            <p:cNvPr id="2220" name="Google Shape;2220;p8"/>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
            <p:cNvSpPr/>
            <p:nvPr/>
          </p:nvSpPr>
          <p:spPr>
            <a:xfrm>
              <a:off x="8902419" y="4681074"/>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568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0250" y="528000"/>
            <a:ext cx="6983400" cy="968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1pPr>
            <a:lvl2pPr lvl="1">
              <a:spcBef>
                <a:spcPts val="0"/>
              </a:spcBef>
              <a:spcAft>
                <a:spcPts val="0"/>
              </a:spcAft>
              <a:buSzPts val="1400"/>
              <a:buFont typeface="Chewy"/>
              <a:buNone/>
              <a:defRPr>
                <a:latin typeface="Chewy"/>
                <a:ea typeface="Chewy"/>
                <a:cs typeface="Chewy"/>
                <a:sym typeface="Chewy"/>
              </a:defRPr>
            </a:lvl2pPr>
            <a:lvl3pPr lvl="2">
              <a:spcBef>
                <a:spcPts val="0"/>
              </a:spcBef>
              <a:spcAft>
                <a:spcPts val="0"/>
              </a:spcAft>
              <a:buSzPts val="1400"/>
              <a:buFont typeface="Chewy"/>
              <a:buNone/>
              <a:defRPr>
                <a:latin typeface="Chewy"/>
                <a:ea typeface="Chewy"/>
                <a:cs typeface="Chewy"/>
                <a:sym typeface="Chewy"/>
              </a:defRPr>
            </a:lvl3pPr>
            <a:lvl4pPr lvl="3">
              <a:spcBef>
                <a:spcPts val="0"/>
              </a:spcBef>
              <a:spcAft>
                <a:spcPts val="0"/>
              </a:spcAft>
              <a:buSzPts val="1400"/>
              <a:buFont typeface="Chewy"/>
              <a:buNone/>
              <a:defRPr>
                <a:latin typeface="Chewy"/>
                <a:ea typeface="Chewy"/>
                <a:cs typeface="Chewy"/>
                <a:sym typeface="Chewy"/>
              </a:defRPr>
            </a:lvl4pPr>
            <a:lvl5pPr lvl="4">
              <a:spcBef>
                <a:spcPts val="0"/>
              </a:spcBef>
              <a:spcAft>
                <a:spcPts val="0"/>
              </a:spcAft>
              <a:buSzPts val="1400"/>
              <a:buFont typeface="Chewy"/>
              <a:buNone/>
              <a:defRPr>
                <a:latin typeface="Chewy"/>
                <a:ea typeface="Chewy"/>
                <a:cs typeface="Chewy"/>
                <a:sym typeface="Chewy"/>
              </a:defRPr>
            </a:lvl5pPr>
            <a:lvl6pPr lvl="5">
              <a:spcBef>
                <a:spcPts val="0"/>
              </a:spcBef>
              <a:spcAft>
                <a:spcPts val="0"/>
              </a:spcAft>
              <a:buSzPts val="1400"/>
              <a:buFont typeface="Chewy"/>
              <a:buNone/>
              <a:defRPr>
                <a:latin typeface="Chewy"/>
                <a:ea typeface="Chewy"/>
                <a:cs typeface="Chewy"/>
                <a:sym typeface="Chewy"/>
              </a:defRPr>
            </a:lvl6pPr>
            <a:lvl7pPr lvl="6">
              <a:spcBef>
                <a:spcPts val="0"/>
              </a:spcBef>
              <a:spcAft>
                <a:spcPts val="0"/>
              </a:spcAft>
              <a:buSzPts val="1400"/>
              <a:buFont typeface="Chewy"/>
              <a:buNone/>
              <a:defRPr>
                <a:latin typeface="Chewy"/>
                <a:ea typeface="Chewy"/>
                <a:cs typeface="Chewy"/>
                <a:sym typeface="Chewy"/>
              </a:defRPr>
            </a:lvl7pPr>
            <a:lvl8pPr lvl="7">
              <a:spcBef>
                <a:spcPts val="0"/>
              </a:spcBef>
              <a:spcAft>
                <a:spcPts val="0"/>
              </a:spcAft>
              <a:buSzPts val="1400"/>
              <a:buFont typeface="Chewy"/>
              <a:buNone/>
              <a:defRPr>
                <a:latin typeface="Chewy"/>
                <a:ea typeface="Chewy"/>
                <a:cs typeface="Chewy"/>
                <a:sym typeface="Chewy"/>
              </a:defRPr>
            </a:lvl8pPr>
            <a:lvl9pPr lvl="8">
              <a:spcBef>
                <a:spcPts val="0"/>
              </a:spcBef>
              <a:spcAft>
                <a:spcPts val="0"/>
              </a:spcAft>
              <a:buSzPts val="1400"/>
              <a:buFont typeface="Chewy"/>
              <a:buNone/>
              <a:defRPr>
                <a:latin typeface="Chewy"/>
                <a:ea typeface="Chewy"/>
                <a:cs typeface="Chewy"/>
                <a:sym typeface="Chewy"/>
              </a:defRPr>
            </a:lvl9pPr>
          </a:lstStyle>
          <a:p>
            <a:endParaRPr/>
          </a:p>
        </p:txBody>
      </p:sp>
      <p:sp>
        <p:nvSpPr>
          <p:cNvPr id="7" name="Google Shape;7;p1"/>
          <p:cNvSpPr txBox="1">
            <a:spLocks noGrp="1"/>
          </p:cNvSpPr>
          <p:nvPr>
            <p:ph type="body" idx="1"/>
          </p:nvPr>
        </p:nvSpPr>
        <p:spPr>
          <a:xfrm>
            <a:off x="566325" y="2615525"/>
            <a:ext cx="6897300" cy="2047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1pPr>
            <a:lvl2pPr marL="914400" lvl="1"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2pPr>
            <a:lvl3pPr marL="1371600" lvl="2"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3pPr>
            <a:lvl4pPr marL="1828800" lvl="3"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4pPr>
            <a:lvl5pPr marL="2286000" lvl="4"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5pPr>
            <a:lvl6pPr marL="2743200" lvl="5"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6pPr>
            <a:lvl7pPr marL="3200400" lvl="6"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7pPr>
            <a:lvl8pPr marL="3657600" lvl="7"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8pPr>
            <a:lvl9pPr marL="4114800" lvl="8" indent="-317500">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70" r:id="rId7"/>
    <p:sldLayoutId id="2147483679" r:id="rId8"/>
    <p:sldLayoutId id="2147483680" r:id="rId9"/>
    <p:sldLayoutId id="2147483681" r:id="rId10"/>
    <p:sldLayoutId id="2147483682" r:id="rId11"/>
    <p:sldLayoutId id="2147483683"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886"/>
        <p:cNvGrpSpPr/>
        <p:nvPr/>
      </p:nvGrpSpPr>
      <p:grpSpPr>
        <a:xfrm>
          <a:off x="0" y="0"/>
          <a:ext cx="0" cy="0"/>
          <a:chOff x="0" y="0"/>
          <a:chExt cx="0" cy="0"/>
        </a:xfrm>
      </p:grpSpPr>
      <p:sp>
        <p:nvSpPr>
          <p:cNvPr id="7887" name="Google Shape;7887;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888" name="Google Shape;7888;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97"/>
        <p:cNvGrpSpPr/>
        <p:nvPr/>
      </p:nvGrpSpPr>
      <p:grpSpPr>
        <a:xfrm>
          <a:off x="0" y="0"/>
          <a:ext cx="0" cy="0"/>
          <a:chOff x="0" y="0"/>
          <a:chExt cx="0" cy="0"/>
        </a:xfrm>
      </p:grpSpPr>
      <p:grpSp>
        <p:nvGrpSpPr>
          <p:cNvPr id="7898" name="Google Shape;7898;p32"/>
          <p:cNvGrpSpPr/>
          <p:nvPr/>
        </p:nvGrpSpPr>
        <p:grpSpPr>
          <a:xfrm>
            <a:off x="2123728" y="3363838"/>
            <a:ext cx="5096097" cy="477025"/>
            <a:chOff x="2023945" y="2856088"/>
            <a:chExt cx="5096097" cy="477025"/>
          </a:xfrm>
        </p:grpSpPr>
        <p:sp>
          <p:nvSpPr>
            <p:cNvPr id="7899" name="Google Shape;7899;p32"/>
            <p:cNvSpPr/>
            <p:nvPr/>
          </p:nvSpPr>
          <p:spPr>
            <a:xfrm>
              <a:off x="2023945" y="2856088"/>
              <a:ext cx="2370647" cy="477025"/>
            </a:xfrm>
            <a:custGeom>
              <a:avLst/>
              <a:gdLst/>
              <a:ahLst/>
              <a:cxnLst/>
              <a:rect l="l" t="t" r="r" b="b"/>
              <a:pathLst>
                <a:path w="77289" h="19081" extrusionOk="0">
                  <a:moveTo>
                    <a:pt x="0" y="0"/>
                  </a:moveTo>
                  <a:lnTo>
                    <a:pt x="6105" y="9540"/>
                  </a:lnTo>
                  <a:lnTo>
                    <a:pt x="0" y="19080"/>
                  </a:lnTo>
                  <a:lnTo>
                    <a:pt x="77289" y="19080"/>
                  </a:lnTo>
                  <a:lnTo>
                    <a:pt x="72052" y="9540"/>
                  </a:lnTo>
                  <a:lnTo>
                    <a:pt x="7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32"/>
            <p:cNvSpPr/>
            <p:nvPr/>
          </p:nvSpPr>
          <p:spPr>
            <a:xfrm>
              <a:off x="4749395" y="2856088"/>
              <a:ext cx="2370647" cy="477025"/>
            </a:xfrm>
            <a:custGeom>
              <a:avLst/>
              <a:gdLst/>
              <a:ahLst/>
              <a:cxnLst/>
              <a:rect l="l" t="t" r="r" b="b"/>
              <a:pathLst>
                <a:path w="77289" h="19081" extrusionOk="0">
                  <a:moveTo>
                    <a:pt x="0" y="0"/>
                  </a:moveTo>
                  <a:lnTo>
                    <a:pt x="6105" y="9540"/>
                  </a:lnTo>
                  <a:lnTo>
                    <a:pt x="0" y="19080"/>
                  </a:lnTo>
                  <a:lnTo>
                    <a:pt x="77289" y="19080"/>
                  </a:lnTo>
                  <a:lnTo>
                    <a:pt x="72052" y="9540"/>
                  </a:lnTo>
                  <a:lnTo>
                    <a:pt x="7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32"/>
            <p:cNvSpPr/>
            <p:nvPr/>
          </p:nvSpPr>
          <p:spPr>
            <a:xfrm>
              <a:off x="3512770" y="2856088"/>
              <a:ext cx="2370647" cy="477025"/>
            </a:xfrm>
            <a:custGeom>
              <a:avLst/>
              <a:gdLst/>
              <a:ahLst/>
              <a:cxnLst/>
              <a:rect l="l" t="t" r="r" b="b"/>
              <a:pathLst>
                <a:path w="77289" h="19081" extrusionOk="0">
                  <a:moveTo>
                    <a:pt x="0" y="0"/>
                  </a:moveTo>
                  <a:lnTo>
                    <a:pt x="6105" y="9540"/>
                  </a:lnTo>
                  <a:lnTo>
                    <a:pt x="0" y="19080"/>
                  </a:lnTo>
                  <a:lnTo>
                    <a:pt x="77289" y="19080"/>
                  </a:lnTo>
                  <a:lnTo>
                    <a:pt x="72052" y="9540"/>
                  </a:lnTo>
                  <a:lnTo>
                    <a:pt x="7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2" name="Google Shape;7902;p32"/>
          <p:cNvSpPr txBox="1">
            <a:spLocks noGrp="1"/>
          </p:cNvSpPr>
          <p:nvPr>
            <p:ph type="ctrTitle"/>
          </p:nvPr>
        </p:nvSpPr>
        <p:spPr>
          <a:xfrm>
            <a:off x="1614300" y="1275288"/>
            <a:ext cx="5915400" cy="1984200"/>
          </a:xfrm>
          <a:prstGeom prst="rect">
            <a:avLst/>
          </a:prstGeom>
        </p:spPr>
        <p:txBody>
          <a:bodyPr spcFirstLastPara="1" wrap="square" lIns="91425" tIns="91425" rIns="91425" bIns="91425" anchor="b" anchorCtr="0">
            <a:noAutofit/>
          </a:bodyPr>
          <a:lstStyle/>
          <a:p>
            <a:pPr lvl="0"/>
            <a:r>
              <a:rPr lang="en-US" sz="3600" dirty="0" smtClean="0"/>
              <a:t>Association Rule for Business Strategic and Promo Recommendation in Restaurant ABC</a:t>
            </a:r>
            <a:endParaRPr sz="3600" dirty="0"/>
          </a:p>
        </p:txBody>
      </p:sp>
      <p:sp>
        <p:nvSpPr>
          <p:cNvPr id="7903" name="Google Shape;7903;p32"/>
          <p:cNvSpPr txBox="1">
            <a:spLocks noGrp="1"/>
          </p:cNvSpPr>
          <p:nvPr>
            <p:ph type="subTitle" idx="1"/>
          </p:nvPr>
        </p:nvSpPr>
        <p:spPr>
          <a:xfrm>
            <a:off x="2068188" y="3435846"/>
            <a:ext cx="5096100" cy="4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solidFill>
                  <a:schemeClr val="tx1">
                    <a:lumMod val="75000"/>
                  </a:schemeClr>
                </a:solidFill>
              </a:rPr>
              <a:t>Kelompok - </a:t>
            </a:r>
            <a:r>
              <a:rPr lang="en" b="1" dirty="0" smtClean="0">
                <a:solidFill>
                  <a:schemeClr val="tx1">
                    <a:lumMod val="75000"/>
                  </a:schemeClr>
                </a:solidFill>
              </a:rPr>
              <a:t>15</a:t>
            </a:r>
            <a:endParaRPr b="1" dirty="0">
              <a:solidFill>
                <a:schemeClr val="tx1">
                  <a:lumMod val="75000"/>
                </a:schemeClr>
              </a:solidFill>
            </a:endParaRPr>
          </a:p>
        </p:txBody>
      </p:sp>
      <p:pic>
        <p:nvPicPr>
          <p:cNvPr id="8" name="Picture 7" descr="Apiori2.png"/>
          <p:cNvPicPr>
            <a:picLocks noChangeAspect="1"/>
          </p:cNvPicPr>
          <p:nvPr/>
        </p:nvPicPr>
        <p:blipFill>
          <a:blip r:embed="rId3"/>
          <a:stretch>
            <a:fillRect/>
          </a:stretch>
        </p:blipFill>
        <p:spPr>
          <a:xfrm>
            <a:off x="2483768" y="3951679"/>
            <a:ext cx="4176464" cy="11918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02"/>
                                        </p:tgtEl>
                                        <p:attrNameLst>
                                          <p:attrName>style.visibility</p:attrName>
                                        </p:attrNameLst>
                                      </p:cBhvr>
                                      <p:to>
                                        <p:strVal val="visible"/>
                                      </p:to>
                                    </p:set>
                                    <p:anim calcmode="lin" valueType="num">
                                      <p:cBhvr additive="base">
                                        <p:cTn id="7" dur="500" fill="hold"/>
                                        <p:tgtEl>
                                          <p:spTgt spid="7902"/>
                                        </p:tgtEl>
                                        <p:attrNameLst>
                                          <p:attrName>ppt_x</p:attrName>
                                        </p:attrNameLst>
                                      </p:cBhvr>
                                      <p:tavLst>
                                        <p:tav tm="0">
                                          <p:val>
                                            <p:strVal val="#ppt_x"/>
                                          </p:val>
                                        </p:tav>
                                        <p:tav tm="100000">
                                          <p:val>
                                            <p:strVal val="#ppt_x"/>
                                          </p:val>
                                        </p:tav>
                                      </p:tavLst>
                                    </p:anim>
                                    <p:anim calcmode="lin" valueType="num">
                                      <p:cBhvr additive="base">
                                        <p:cTn id="8" dur="500" fill="hold"/>
                                        <p:tgtEl>
                                          <p:spTgt spid="79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86"/>
        <p:cNvGrpSpPr/>
        <p:nvPr/>
      </p:nvGrpSpPr>
      <p:grpSpPr>
        <a:xfrm>
          <a:off x="0" y="0"/>
          <a:ext cx="0" cy="0"/>
          <a:chOff x="0" y="0"/>
          <a:chExt cx="0" cy="0"/>
        </a:xfrm>
      </p:grpSpPr>
      <p:sp>
        <p:nvSpPr>
          <p:cNvPr id="8887" name="Google Shape;8887;p43"/>
          <p:cNvSpPr txBox="1">
            <a:spLocks noGrp="1"/>
          </p:cNvSpPr>
          <p:nvPr>
            <p:ph type="title"/>
          </p:nvPr>
        </p:nvSpPr>
        <p:spPr>
          <a:xfrm>
            <a:off x="899592" y="267494"/>
            <a:ext cx="6192688"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Langkah-Langkah Data Understanding</a:t>
            </a:r>
            <a:endParaRPr dirty="0"/>
          </a:p>
        </p:txBody>
      </p:sp>
      <p:graphicFrame>
        <p:nvGraphicFramePr>
          <p:cNvPr id="8888" name="Google Shape;8888;p43"/>
          <p:cNvGraphicFramePr/>
          <p:nvPr>
            <p:extLst>
              <p:ext uri="{D42A27DB-BD31-4B8C-83A1-F6EECF244321}">
                <p14:modId xmlns:p14="http://schemas.microsoft.com/office/powerpoint/2010/main" val="3515093832"/>
              </p:ext>
            </p:extLst>
          </p:nvPr>
        </p:nvGraphicFramePr>
        <p:xfrm>
          <a:off x="1115616" y="2053258"/>
          <a:ext cx="6947075" cy="919150"/>
        </p:xfrm>
        <a:graphic>
          <a:graphicData uri="http://schemas.openxmlformats.org/drawingml/2006/table">
            <a:tbl>
              <a:tblPr>
                <a:noFill/>
                <a:tableStyleId>{49DCA3C7-FADA-4B6E-B7F1-BA9CE4787E55}</a:tableStyleId>
              </a:tblPr>
              <a:tblGrid>
                <a:gridCol w="1102750"/>
                <a:gridCol w="1536775"/>
                <a:gridCol w="2200650"/>
                <a:gridCol w="2106900"/>
              </a:tblGrid>
              <a:tr h="919150">
                <a:tc>
                  <a:txBody>
                    <a:bodyPr/>
                    <a:lstStyle/>
                    <a:p>
                      <a:pPr marL="0" lvl="0" indent="0" algn="ctr" rtl="0">
                        <a:spcBef>
                          <a:spcPts val="0"/>
                        </a:spcBef>
                        <a:spcAft>
                          <a:spcPts val="0"/>
                        </a:spcAft>
                        <a:buNone/>
                      </a:pPr>
                      <a:endParaRPr b="1" dirty="0">
                        <a:solidFill>
                          <a:schemeClr val="accent2"/>
                        </a:solidFill>
                        <a:latin typeface="Chewy"/>
                        <a:ea typeface="Chewy"/>
                        <a:cs typeface="Chewy"/>
                        <a:sym typeface="Chewy"/>
                      </a:endParaRPr>
                    </a:p>
                  </a:txBody>
                  <a:tcPr marL="91425" marR="91425" marT="91425" marB="137150"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3000" dirty="0">
                          <a:solidFill>
                            <a:schemeClr val="accent2"/>
                          </a:solidFill>
                          <a:latin typeface="Chewy"/>
                          <a:ea typeface="Chewy"/>
                          <a:cs typeface="Chewy"/>
                          <a:sym typeface="Chewy"/>
                        </a:rPr>
                        <a:t>02</a:t>
                      </a:r>
                      <a:endParaRPr sz="3000" dirty="0">
                        <a:solidFill>
                          <a:schemeClr val="accent2"/>
                        </a:solidFill>
                        <a:latin typeface="Chewy"/>
                        <a:ea typeface="Chewy"/>
                        <a:cs typeface="Chewy"/>
                        <a:sym typeface="Chewy"/>
                      </a:endParaRPr>
                    </a:p>
                  </a:txBody>
                  <a:tcPr marL="91425" marR="91425" marT="91425" marB="137150"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2000" dirty="0" smtClean="0">
                          <a:solidFill>
                            <a:schemeClr val="accent2"/>
                          </a:solidFill>
                          <a:latin typeface="Chewy"/>
                          <a:ea typeface="Chewy"/>
                          <a:cs typeface="Chewy"/>
                          <a:sym typeface="Chewy"/>
                        </a:rPr>
                        <a:t>Describe Data</a:t>
                      </a:r>
                      <a:endParaRPr dirty="0">
                        <a:solidFill>
                          <a:srgbClr val="41294A"/>
                        </a:solidFill>
                        <a:latin typeface="Catamaran"/>
                        <a:ea typeface="Catamaran"/>
                        <a:cs typeface="Catamaran"/>
                        <a:sym typeface="Catamaran"/>
                      </a:endParaRPr>
                    </a:p>
                  </a:txBody>
                  <a:tcPr marL="91425" marR="91425" marT="91425" marB="91425"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dirty="0" smtClean="0">
                          <a:solidFill>
                            <a:schemeClr val="accent2"/>
                          </a:solidFill>
                          <a:latin typeface="Nunito"/>
                          <a:ea typeface="Nunito"/>
                          <a:cs typeface="Nunito"/>
                          <a:sym typeface="Nunito"/>
                        </a:rPr>
                        <a:t>Dataset</a:t>
                      </a:r>
                      <a:r>
                        <a:rPr lang="en" baseline="0" dirty="0" smtClean="0">
                          <a:solidFill>
                            <a:schemeClr val="accent2"/>
                          </a:solidFill>
                          <a:latin typeface="Nunito"/>
                          <a:ea typeface="Nunito"/>
                          <a:cs typeface="Nunito"/>
                          <a:sym typeface="Nunito"/>
                        </a:rPr>
                        <a:t> yang digunakan terdiri dari beberapa atribut</a:t>
                      </a:r>
                      <a:endParaRPr dirty="0">
                        <a:solidFill>
                          <a:schemeClr val="accent2"/>
                        </a:solidFill>
                        <a:latin typeface="Nunito"/>
                        <a:ea typeface="Nunito"/>
                        <a:cs typeface="Nunito"/>
                        <a:sym typeface="Nunito"/>
                      </a:endParaRPr>
                    </a:p>
                  </a:txBody>
                  <a:tcPr marL="91425" marR="91425" marT="91425" marB="91425"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dk2"/>
                    </a:solidFill>
                  </a:tcPr>
                </a:tc>
              </a:tr>
            </a:tbl>
          </a:graphicData>
        </a:graphic>
      </p:graphicFrame>
      <p:graphicFrame>
        <p:nvGraphicFramePr>
          <p:cNvPr id="8889" name="Google Shape;8889;p43"/>
          <p:cNvGraphicFramePr/>
          <p:nvPr>
            <p:extLst>
              <p:ext uri="{D42A27DB-BD31-4B8C-83A1-F6EECF244321}">
                <p14:modId xmlns:p14="http://schemas.microsoft.com/office/powerpoint/2010/main" val="881623844"/>
              </p:ext>
            </p:extLst>
          </p:nvPr>
        </p:nvGraphicFramePr>
        <p:xfrm>
          <a:off x="1115616" y="1076395"/>
          <a:ext cx="6947075" cy="919150"/>
        </p:xfrm>
        <a:graphic>
          <a:graphicData uri="http://schemas.openxmlformats.org/drawingml/2006/table">
            <a:tbl>
              <a:tblPr>
                <a:noFill/>
                <a:tableStyleId>{49DCA3C7-FADA-4B6E-B7F1-BA9CE4787E55}</a:tableStyleId>
              </a:tblPr>
              <a:tblGrid>
                <a:gridCol w="1102725"/>
                <a:gridCol w="1536775"/>
                <a:gridCol w="2200650"/>
                <a:gridCol w="2106925"/>
              </a:tblGrid>
              <a:tr h="919150">
                <a:tc>
                  <a:txBody>
                    <a:bodyPr/>
                    <a:lstStyle/>
                    <a:p>
                      <a:pPr marL="0" lvl="0" indent="0" algn="ctr" rtl="0">
                        <a:spcBef>
                          <a:spcPts val="0"/>
                        </a:spcBef>
                        <a:spcAft>
                          <a:spcPts val="0"/>
                        </a:spcAft>
                        <a:buNone/>
                      </a:pPr>
                      <a:endParaRPr sz="2000" b="1" dirty="0">
                        <a:solidFill>
                          <a:schemeClr val="accent2"/>
                        </a:solidFill>
                        <a:latin typeface="Chewy"/>
                        <a:ea typeface="Chewy"/>
                        <a:cs typeface="Chewy"/>
                        <a:sym typeface="Chewy"/>
                      </a:endParaRPr>
                    </a:p>
                  </a:txBody>
                  <a:tcPr marL="91425" marR="91425" marT="91425" marB="137150"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3000" dirty="0">
                          <a:solidFill>
                            <a:schemeClr val="accent2"/>
                          </a:solidFill>
                          <a:latin typeface="Chewy"/>
                          <a:ea typeface="Chewy"/>
                          <a:cs typeface="Chewy"/>
                          <a:sym typeface="Chewy"/>
                        </a:rPr>
                        <a:t>01</a:t>
                      </a:r>
                      <a:endParaRPr sz="3000" dirty="0">
                        <a:solidFill>
                          <a:schemeClr val="accent2"/>
                        </a:solidFill>
                        <a:latin typeface="Chewy"/>
                        <a:ea typeface="Chewy"/>
                        <a:cs typeface="Chewy"/>
                        <a:sym typeface="Chewy"/>
                      </a:endParaRPr>
                    </a:p>
                  </a:txBody>
                  <a:tcPr marL="91425" marR="91425" marT="91425" marB="137150"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chemeClr val="accent2"/>
                        </a:buClr>
                        <a:buSzPts val="1100"/>
                        <a:buFont typeface="Arial"/>
                        <a:buNone/>
                      </a:pPr>
                      <a:r>
                        <a:rPr lang="en" sz="2000" dirty="0" smtClean="0">
                          <a:solidFill>
                            <a:schemeClr val="accent2"/>
                          </a:solidFill>
                          <a:latin typeface="Chewy"/>
                          <a:ea typeface="Chewy"/>
                          <a:cs typeface="Chewy"/>
                          <a:sym typeface="Chewy"/>
                        </a:rPr>
                        <a:t>Collect Initial Data</a:t>
                      </a:r>
                      <a:endParaRPr dirty="0">
                        <a:solidFill>
                          <a:srgbClr val="41294A"/>
                        </a:solidFill>
                        <a:latin typeface="Catamaran"/>
                        <a:ea typeface="Catamaran"/>
                        <a:cs typeface="Catamaran"/>
                        <a:sym typeface="Catamaran"/>
                      </a:endParaRPr>
                    </a:p>
                  </a:txBody>
                  <a:tcPr marL="91425" marR="91425" marT="91425" marB="91425"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dirty="0" smtClean="0">
                          <a:solidFill>
                            <a:schemeClr val="accent2"/>
                          </a:solidFill>
                          <a:latin typeface="Nunito"/>
                          <a:ea typeface="Nunito"/>
                          <a:cs typeface="Nunito"/>
                          <a:sym typeface="Nunito"/>
                        </a:rPr>
                        <a:t>Pengumpulan </a:t>
                      </a:r>
                      <a:r>
                        <a:rPr lang="en" baseline="0" dirty="0" smtClean="0">
                          <a:solidFill>
                            <a:schemeClr val="accent2"/>
                          </a:solidFill>
                          <a:latin typeface="Nunito"/>
                          <a:ea typeface="Nunito"/>
                          <a:cs typeface="Nunito"/>
                          <a:sym typeface="Nunito"/>
                        </a:rPr>
                        <a:t>dataset pemesanan makanan di restoran ABC</a:t>
                      </a:r>
                      <a:endParaRPr dirty="0">
                        <a:solidFill>
                          <a:schemeClr val="accent2"/>
                        </a:solidFill>
                        <a:latin typeface="Nunito"/>
                        <a:ea typeface="Nunito"/>
                        <a:cs typeface="Nunito"/>
                        <a:sym typeface="Nunito"/>
                      </a:endParaRPr>
                    </a:p>
                  </a:txBody>
                  <a:tcPr marL="91425" marR="91425" marT="91425" marB="91425"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4"/>
                    </a:solidFill>
                  </a:tcPr>
                </a:tc>
              </a:tr>
            </a:tbl>
          </a:graphicData>
        </a:graphic>
      </p:graphicFrame>
      <p:graphicFrame>
        <p:nvGraphicFramePr>
          <p:cNvPr id="8890" name="Google Shape;8890;p43"/>
          <p:cNvGraphicFramePr/>
          <p:nvPr>
            <p:extLst>
              <p:ext uri="{D42A27DB-BD31-4B8C-83A1-F6EECF244321}">
                <p14:modId xmlns:p14="http://schemas.microsoft.com/office/powerpoint/2010/main" val="2816467081"/>
              </p:ext>
            </p:extLst>
          </p:nvPr>
        </p:nvGraphicFramePr>
        <p:xfrm>
          <a:off x="1115616" y="3020752"/>
          <a:ext cx="6947075" cy="919150"/>
        </p:xfrm>
        <a:graphic>
          <a:graphicData uri="http://schemas.openxmlformats.org/drawingml/2006/table">
            <a:tbl>
              <a:tblPr>
                <a:noFill/>
                <a:tableStyleId>{49DCA3C7-FADA-4B6E-B7F1-BA9CE4787E55}</a:tableStyleId>
              </a:tblPr>
              <a:tblGrid>
                <a:gridCol w="1102725"/>
                <a:gridCol w="1536775"/>
                <a:gridCol w="2200650"/>
                <a:gridCol w="2106925"/>
              </a:tblGrid>
              <a:tr h="919150">
                <a:tc>
                  <a:txBody>
                    <a:bodyPr/>
                    <a:lstStyle/>
                    <a:p>
                      <a:pPr marL="0" lvl="0" indent="0" algn="ctr" rtl="0">
                        <a:spcBef>
                          <a:spcPts val="0"/>
                        </a:spcBef>
                        <a:spcAft>
                          <a:spcPts val="0"/>
                        </a:spcAft>
                        <a:buNone/>
                      </a:pPr>
                      <a:endParaRPr b="1" dirty="0">
                        <a:solidFill>
                          <a:srgbClr val="000000"/>
                        </a:solidFill>
                        <a:latin typeface="Roboto"/>
                        <a:ea typeface="Roboto"/>
                        <a:cs typeface="Roboto"/>
                        <a:sym typeface="Roboto"/>
                      </a:endParaRPr>
                    </a:p>
                  </a:txBody>
                  <a:tcPr marL="91425" marR="91425" marT="91425" marB="137150"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3000" dirty="0">
                          <a:solidFill>
                            <a:schemeClr val="accent2"/>
                          </a:solidFill>
                          <a:latin typeface="Chewy"/>
                          <a:ea typeface="Chewy"/>
                          <a:cs typeface="Chewy"/>
                          <a:sym typeface="Chewy"/>
                        </a:rPr>
                        <a:t>03</a:t>
                      </a:r>
                      <a:endParaRPr sz="3000" dirty="0">
                        <a:solidFill>
                          <a:schemeClr val="accent2"/>
                        </a:solidFill>
                        <a:latin typeface="Chewy"/>
                        <a:ea typeface="Chewy"/>
                        <a:cs typeface="Chewy"/>
                        <a:sym typeface="Chewy"/>
                      </a:endParaRPr>
                    </a:p>
                  </a:txBody>
                  <a:tcPr marL="91425" marR="91425" marT="91425" marB="137150"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accent2"/>
                        </a:buClr>
                        <a:buSzPts val="1100"/>
                        <a:buFont typeface="Arial"/>
                        <a:buNone/>
                      </a:pPr>
                      <a:r>
                        <a:rPr lang="en" sz="2000" dirty="0" smtClean="0">
                          <a:solidFill>
                            <a:schemeClr val="accent2"/>
                          </a:solidFill>
                          <a:latin typeface="Chewy"/>
                          <a:ea typeface="Chewy"/>
                          <a:cs typeface="Chewy"/>
                          <a:sym typeface="Chewy"/>
                        </a:rPr>
                        <a:t>Explore Data</a:t>
                      </a:r>
                      <a:endParaRPr dirty="0">
                        <a:solidFill>
                          <a:srgbClr val="FFFFFF"/>
                        </a:solidFill>
                        <a:latin typeface="Catamaran"/>
                        <a:ea typeface="Catamaran"/>
                        <a:cs typeface="Catamaran"/>
                        <a:sym typeface="Catamaran"/>
                      </a:endParaRPr>
                    </a:p>
                  </a:txBody>
                  <a:tcPr marL="91425" marR="91425" marT="91425" marB="91425"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dirty="0" smtClean="0">
                          <a:solidFill>
                            <a:schemeClr val="accent2"/>
                          </a:solidFill>
                          <a:latin typeface="Nunito"/>
                          <a:ea typeface="Nunito"/>
                          <a:cs typeface="Nunito"/>
                          <a:sym typeface="Nunito"/>
                        </a:rPr>
                        <a:t>Mengeksplorasi data dengan pendekatan</a:t>
                      </a:r>
                      <a:r>
                        <a:rPr lang="en" baseline="0" dirty="0" smtClean="0">
                          <a:solidFill>
                            <a:schemeClr val="accent2"/>
                          </a:solidFill>
                          <a:latin typeface="Nunito"/>
                          <a:ea typeface="Nunito"/>
                          <a:cs typeface="Nunito"/>
                          <a:sym typeface="Nunito"/>
                        </a:rPr>
                        <a:t> EDA</a:t>
                      </a:r>
                      <a:endParaRPr dirty="0">
                        <a:solidFill>
                          <a:schemeClr val="accent2"/>
                        </a:solidFill>
                        <a:latin typeface="Nunito"/>
                        <a:ea typeface="Nunito"/>
                        <a:cs typeface="Nunito"/>
                        <a:sym typeface="Nunito"/>
                      </a:endParaRPr>
                    </a:p>
                  </a:txBody>
                  <a:tcPr marL="91425" marR="91425" marT="91425" marB="91425"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3"/>
                    </a:solidFill>
                  </a:tcPr>
                </a:tc>
              </a:tr>
            </a:tbl>
          </a:graphicData>
        </a:graphic>
      </p:graphicFrame>
      <p:grpSp>
        <p:nvGrpSpPr>
          <p:cNvPr id="8891" name="Google Shape;8891;p43"/>
          <p:cNvGrpSpPr/>
          <p:nvPr/>
        </p:nvGrpSpPr>
        <p:grpSpPr>
          <a:xfrm>
            <a:off x="1559603" y="1282367"/>
            <a:ext cx="498527" cy="569303"/>
            <a:chOff x="-17545650" y="2051350"/>
            <a:chExt cx="266250" cy="304050"/>
          </a:xfrm>
        </p:grpSpPr>
        <p:sp>
          <p:nvSpPr>
            <p:cNvPr id="8892" name="Google Shape;8892;p43"/>
            <p:cNvSpPr/>
            <p:nvPr/>
          </p:nvSpPr>
          <p:spPr>
            <a:xfrm>
              <a:off x="-17475550" y="22301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4" y="536"/>
                    <a:pt x="694" y="347"/>
                  </a:cubicBezTo>
                  <a:cubicBezTo>
                    <a:pt x="694"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43"/>
            <p:cNvSpPr/>
            <p:nvPr/>
          </p:nvSpPr>
          <p:spPr>
            <a:xfrm>
              <a:off x="-17458225" y="2212025"/>
              <a:ext cx="18150" cy="18150"/>
            </a:xfrm>
            <a:custGeom>
              <a:avLst/>
              <a:gdLst/>
              <a:ahLst/>
              <a:cxnLst/>
              <a:rect l="l" t="t" r="r" b="b"/>
              <a:pathLst>
                <a:path w="726" h="726" extrusionOk="0">
                  <a:moveTo>
                    <a:pt x="379" y="1"/>
                  </a:moveTo>
                  <a:cubicBezTo>
                    <a:pt x="158" y="1"/>
                    <a:pt x="1" y="158"/>
                    <a:pt x="1" y="379"/>
                  </a:cubicBezTo>
                  <a:cubicBezTo>
                    <a:pt x="1" y="568"/>
                    <a:pt x="158" y="725"/>
                    <a:pt x="379" y="725"/>
                  </a:cubicBezTo>
                  <a:cubicBezTo>
                    <a:pt x="568" y="725"/>
                    <a:pt x="725" y="568"/>
                    <a:pt x="725" y="379"/>
                  </a:cubicBezTo>
                  <a:cubicBezTo>
                    <a:pt x="725" y="158"/>
                    <a:pt x="568" y="1"/>
                    <a:pt x="3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43"/>
            <p:cNvSpPr/>
            <p:nvPr/>
          </p:nvSpPr>
          <p:spPr>
            <a:xfrm>
              <a:off x="-17493675" y="2212025"/>
              <a:ext cx="18150" cy="18150"/>
            </a:xfrm>
            <a:custGeom>
              <a:avLst/>
              <a:gdLst/>
              <a:ahLst/>
              <a:cxnLst/>
              <a:rect l="l" t="t" r="r" b="b"/>
              <a:pathLst>
                <a:path w="726" h="726" extrusionOk="0">
                  <a:moveTo>
                    <a:pt x="379" y="1"/>
                  </a:moveTo>
                  <a:cubicBezTo>
                    <a:pt x="158" y="1"/>
                    <a:pt x="1" y="158"/>
                    <a:pt x="1" y="379"/>
                  </a:cubicBezTo>
                  <a:cubicBezTo>
                    <a:pt x="1" y="568"/>
                    <a:pt x="158" y="725"/>
                    <a:pt x="379" y="725"/>
                  </a:cubicBezTo>
                  <a:cubicBezTo>
                    <a:pt x="568" y="725"/>
                    <a:pt x="725" y="568"/>
                    <a:pt x="725" y="379"/>
                  </a:cubicBezTo>
                  <a:cubicBezTo>
                    <a:pt x="725" y="158"/>
                    <a:pt x="568" y="1"/>
                    <a:pt x="3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43"/>
            <p:cNvSpPr/>
            <p:nvPr/>
          </p:nvSpPr>
          <p:spPr>
            <a:xfrm>
              <a:off x="-17545650" y="2051350"/>
              <a:ext cx="266250" cy="304050"/>
            </a:xfrm>
            <a:custGeom>
              <a:avLst/>
              <a:gdLst/>
              <a:ahLst/>
              <a:cxnLst/>
              <a:rect l="l" t="t" r="r" b="b"/>
              <a:pathLst>
                <a:path w="10650" h="12162" extrusionOk="0">
                  <a:moveTo>
                    <a:pt x="5640" y="694"/>
                  </a:moveTo>
                  <a:lnTo>
                    <a:pt x="5640" y="1072"/>
                  </a:lnTo>
                  <a:cubicBezTo>
                    <a:pt x="5640" y="1387"/>
                    <a:pt x="5797" y="1671"/>
                    <a:pt x="5986" y="1860"/>
                  </a:cubicBezTo>
                  <a:cubicBezTo>
                    <a:pt x="5797" y="2017"/>
                    <a:pt x="5577" y="2143"/>
                    <a:pt x="5293" y="2143"/>
                  </a:cubicBezTo>
                  <a:cubicBezTo>
                    <a:pt x="5010" y="2143"/>
                    <a:pt x="4789" y="2017"/>
                    <a:pt x="4569" y="1860"/>
                  </a:cubicBezTo>
                  <a:cubicBezTo>
                    <a:pt x="4821" y="1702"/>
                    <a:pt x="4915" y="1387"/>
                    <a:pt x="4915" y="1072"/>
                  </a:cubicBezTo>
                  <a:lnTo>
                    <a:pt x="4915" y="694"/>
                  </a:lnTo>
                  <a:close/>
                  <a:moveTo>
                    <a:pt x="7404" y="2143"/>
                  </a:moveTo>
                  <a:cubicBezTo>
                    <a:pt x="8507" y="2143"/>
                    <a:pt x="9452" y="2868"/>
                    <a:pt x="9799" y="3844"/>
                  </a:cubicBezTo>
                  <a:cubicBezTo>
                    <a:pt x="9893" y="4065"/>
                    <a:pt x="9704" y="4285"/>
                    <a:pt x="9452" y="4285"/>
                  </a:cubicBezTo>
                  <a:lnTo>
                    <a:pt x="8475" y="4285"/>
                  </a:lnTo>
                  <a:cubicBezTo>
                    <a:pt x="8381" y="3403"/>
                    <a:pt x="7971" y="2647"/>
                    <a:pt x="7278" y="2143"/>
                  </a:cubicBezTo>
                  <a:close/>
                  <a:moveTo>
                    <a:pt x="3277" y="2143"/>
                  </a:moveTo>
                  <a:cubicBezTo>
                    <a:pt x="2615" y="2647"/>
                    <a:pt x="2206" y="3435"/>
                    <a:pt x="2080" y="4285"/>
                  </a:cubicBezTo>
                  <a:lnTo>
                    <a:pt x="1103" y="4285"/>
                  </a:lnTo>
                  <a:cubicBezTo>
                    <a:pt x="1092" y="4287"/>
                    <a:pt x="1081" y="4288"/>
                    <a:pt x="1071" y="4288"/>
                  </a:cubicBezTo>
                  <a:cubicBezTo>
                    <a:pt x="893" y="4288"/>
                    <a:pt x="729" y="4052"/>
                    <a:pt x="788" y="3844"/>
                  </a:cubicBezTo>
                  <a:cubicBezTo>
                    <a:pt x="1135" y="2805"/>
                    <a:pt x="2080" y="2143"/>
                    <a:pt x="3151" y="2143"/>
                  </a:cubicBezTo>
                  <a:close/>
                  <a:moveTo>
                    <a:pt x="6428" y="2458"/>
                  </a:moveTo>
                  <a:cubicBezTo>
                    <a:pt x="7152" y="2805"/>
                    <a:pt x="7625" y="3529"/>
                    <a:pt x="7719" y="4317"/>
                  </a:cubicBezTo>
                  <a:lnTo>
                    <a:pt x="2773" y="4317"/>
                  </a:lnTo>
                  <a:cubicBezTo>
                    <a:pt x="2962" y="3529"/>
                    <a:pt x="3435" y="2805"/>
                    <a:pt x="4128" y="2458"/>
                  </a:cubicBezTo>
                  <a:cubicBezTo>
                    <a:pt x="4443" y="2742"/>
                    <a:pt x="4852" y="2899"/>
                    <a:pt x="5293" y="2899"/>
                  </a:cubicBezTo>
                  <a:cubicBezTo>
                    <a:pt x="5734" y="2899"/>
                    <a:pt x="6112" y="2742"/>
                    <a:pt x="6428" y="2458"/>
                  </a:cubicBezTo>
                  <a:close/>
                  <a:moveTo>
                    <a:pt x="9168" y="5010"/>
                  </a:moveTo>
                  <a:lnTo>
                    <a:pt x="9168" y="5861"/>
                  </a:lnTo>
                  <a:lnTo>
                    <a:pt x="9231" y="5861"/>
                  </a:lnTo>
                  <a:cubicBezTo>
                    <a:pt x="9231" y="8381"/>
                    <a:pt x="7656" y="10618"/>
                    <a:pt x="5293" y="11437"/>
                  </a:cubicBezTo>
                  <a:cubicBezTo>
                    <a:pt x="2930" y="10618"/>
                    <a:pt x="1355" y="8350"/>
                    <a:pt x="1355" y="5861"/>
                  </a:cubicBezTo>
                  <a:lnTo>
                    <a:pt x="1355" y="5010"/>
                  </a:lnTo>
                  <a:close/>
                  <a:moveTo>
                    <a:pt x="4600" y="1"/>
                  </a:moveTo>
                  <a:cubicBezTo>
                    <a:pt x="4411" y="1"/>
                    <a:pt x="4254" y="190"/>
                    <a:pt x="4254" y="379"/>
                  </a:cubicBezTo>
                  <a:lnTo>
                    <a:pt x="4254" y="1135"/>
                  </a:lnTo>
                  <a:cubicBezTo>
                    <a:pt x="4254" y="1324"/>
                    <a:pt x="4096" y="1482"/>
                    <a:pt x="3907" y="1482"/>
                  </a:cubicBezTo>
                  <a:lnTo>
                    <a:pt x="3183" y="1482"/>
                  </a:lnTo>
                  <a:cubicBezTo>
                    <a:pt x="1828" y="1482"/>
                    <a:pt x="599" y="2332"/>
                    <a:pt x="158" y="3655"/>
                  </a:cubicBezTo>
                  <a:cubicBezTo>
                    <a:pt x="1" y="4159"/>
                    <a:pt x="253" y="4695"/>
                    <a:pt x="725" y="4916"/>
                  </a:cubicBezTo>
                  <a:lnTo>
                    <a:pt x="725" y="5861"/>
                  </a:lnTo>
                  <a:cubicBezTo>
                    <a:pt x="725" y="7278"/>
                    <a:pt x="1135" y="8602"/>
                    <a:pt x="1985" y="9736"/>
                  </a:cubicBezTo>
                  <a:cubicBezTo>
                    <a:pt x="2804" y="10901"/>
                    <a:pt x="3939" y="11721"/>
                    <a:pt x="5230" y="12162"/>
                  </a:cubicBezTo>
                  <a:lnTo>
                    <a:pt x="5482" y="12162"/>
                  </a:lnTo>
                  <a:cubicBezTo>
                    <a:pt x="6806" y="11721"/>
                    <a:pt x="7908" y="10901"/>
                    <a:pt x="8759" y="9736"/>
                  </a:cubicBezTo>
                  <a:cubicBezTo>
                    <a:pt x="9578" y="8602"/>
                    <a:pt x="10019" y="7278"/>
                    <a:pt x="10019" y="5861"/>
                  </a:cubicBezTo>
                  <a:lnTo>
                    <a:pt x="10019" y="4916"/>
                  </a:lnTo>
                  <a:cubicBezTo>
                    <a:pt x="10397" y="4664"/>
                    <a:pt x="10649" y="4159"/>
                    <a:pt x="10492" y="3655"/>
                  </a:cubicBezTo>
                  <a:cubicBezTo>
                    <a:pt x="10051" y="2332"/>
                    <a:pt x="8822" y="1482"/>
                    <a:pt x="7436" y="1482"/>
                  </a:cubicBezTo>
                  <a:lnTo>
                    <a:pt x="6743" y="1482"/>
                  </a:lnTo>
                  <a:cubicBezTo>
                    <a:pt x="6554" y="1482"/>
                    <a:pt x="6396" y="1324"/>
                    <a:pt x="6396" y="1135"/>
                  </a:cubicBezTo>
                  <a:lnTo>
                    <a:pt x="6396" y="379"/>
                  </a:lnTo>
                  <a:cubicBezTo>
                    <a:pt x="6396" y="190"/>
                    <a:pt x="6238" y="1"/>
                    <a:pt x="6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6" name="Google Shape;8896;p43"/>
          <p:cNvGrpSpPr/>
          <p:nvPr/>
        </p:nvGrpSpPr>
        <p:grpSpPr>
          <a:xfrm>
            <a:off x="1559603" y="3169659"/>
            <a:ext cx="501382" cy="570754"/>
            <a:chOff x="-20904875" y="2788575"/>
            <a:chExt cx="267775" cy="304825"/>
          </a:xfrm>
        </p:grpSpPr>
        <p:sp>
          <p:nvSpPr>
            <p:cNvPr id="8897" name="Google Shape;8897;p43"/>
            <p:cNvSpPr/>
            <p:nvPr/>
          </p:nvSpPr>
          <p:spPr>
            <a:xfrm>
              <a:off x="-20904875" y="2788575"/>
              <a:ext cx="267775" cy="304825"/>
            </a:xfrm>
            <a:custGeom>
              <a:avLst/>
              <a:gdLst/>
              <a:ahLst/>
              <a:cxnLst/>
              <a:rect l="l" t="t" r="r" b="b"/>
              <a:pathLst>
                <a:path w="10711" h="12193" extrusionOk="0">
                  <a:moveTo>
                    <a:pt x="5294" y="725"/>
                  </a:moveTo>
                  <a:cubicBezTo>
                    <a:pt x="5483" y="725"/>
                    <a:pt x="5640" y="882"/>
                    <a:pt x="5640" y="1103"/>
                  </a:cubicBezTo>
                  <a:lnTo>
                    <a:pt x="5640" y="1166"/>
                  </a:lnTo>
                  <a:cubicBezTo>
                    <a:pt x="5640" y="1373"/>
                    <a:pt x="5803" y="1512"/>
                    <a:pt x="5977" y="1512"/>
                  </a:cubicBezTo>
                  <a:cubicBezTo>
                    <a:pt x="6068" y="1512"/>
                    <a:pt x="6163" y="1473"/>
                    <a:pt x="6239" y="1387"/>
                  </a:cubicBezTo>
                  <a:lnTo>
                    <a:pt x="6270" y="1355"/>
                  </a:lnTo>
                  <a:cubicBezTo>
                    <a:pt x="6341" y="1284"/>
                    <a:pt x="6429" y="1252"/>
                    <a:pt x="6514" y="1252"/>
                  </a:cubicBezTo>
                  <a:cubicBezTo>
                    <a:pt x="6695" y="1252"/>
                    <a:pt x="6869" y="1393"/>
                    <a:pt x="6869" y="1607"/>
                  </a:cubicBezTo>
                  <a:cubicBezTo>
                    <a:pt x="6869" y="1765"/>
                    <a:pt x="6774" y="1828"/>
                    <a:pt x="6711" y="1922"/>
                  </a:cubicBezTo>
                  <a:cubicBezTo>
                    <a:pt x="6459" y="2143"/>
                    <a:pt x="6617" y="2489"/>
                    <a:pt x="6932" y="2489"/>
                  </a:cubicBezTo>
                  <a:lnTo>
                    <a:pt x="7026" y="2489"/>
                  </a:lnTo>
                  <a:cubicBezTo>
                    <a:pt x="7215" y="2489"/>
                    <a:pt x="7373" y="2678"/>
                    <a:pt x="7373" y="2867"/>
                  </a:cubicBezTo>
                  <a:cubicBezTo>
                    <a:pt x="7373" y="3056"/>
                    <a:pt x="7215" y="3214"/>
                    <a:pt x="7026" y="3214"/>
                  </a:cubicBezTo>
                  <a:lnTo>
                    <a:pt x="6932" y="3214"/>
                  </a:lnTo>
                  <a:cubicBezTo>
                    <a:pt x="6774" y="3214"/>
                    <a:pt x="6648" y="3277"/>
                    <a:pt x="6617" y="3466"/>
                  </a:cubicBezTo>
                  <a:cubicBezTo>
                    <a:pt x="6585" y="3560"/>
                    <a:pt x="6585" y="3718"/>
                    <a:pt x="6711" y="3844"/>
                  </a:cubicBezTo>
                  <a:lnTo>
                    <a:pt x="6743" y="3875"/>
                  </a:lnTo>
                  <a:cubicBezTo>
                    <a:pt x="6806" y="3970"/>
                    <a:pt x="6869" y="4033"/>
                    <a:pt x="6869" y="4127"/>
                  </a:cubicBezTo>
                  <a:cubicBezTo>
                    <a:pt x="6869" y="4334"/>
                    <a:pt x="6693" y="4473"/>
                    <a:pt x="6518" y="4473"/>
                  </a:cubicBezTo>
                  <a:cubicBezTo>
                    <a:pt x="6427" y="4473"/>
                    <a:pt x="6335" y="4435"/>
                    <a:pt x="6270" y="4348"/>
                  </a:cubicBezTo>
                  <a:lnTo>
                    <a:pt x="6239" y="4316"/>
                  </a:lnTo>
                  <a:cubicBezTo>
                    <a:pt x="6156" y="4234"/>
                    <a:pt x="6063" y="4199"/>
                    <a:pt x="5976" y="4199"/>
                  </a:cubicBezTo>
                  <a:cubicBezTo>
                    <a:pt x="5797" y="4199"/>
                    <a:pt x="5640" y="4346"/>
                    <a:pt x="5640" y="4537"/>
                  </a:cubicBezTo>
                  <a:lnTo>
                    <a:pt x="5640" y="4632"/>
                  </a:lnTo>
                  <a:cubicBezTo>
                    <a:pt x="5640" y="4821"/>
                    <a:pt x="5483" y="4978"/>
                    <a:pt x="5294" y="4978"/>
                  </a:cubicBezTo>
                  <a:cubicBezTo>
                    <a:pt x="5073" y="4978"/>
                    <a:pt x="4916" y="4821"/>
                    <a:pt x="4916" y="4632"/>
                  </a:cubicBezTo>
                  <a:lnTo>
                    <a:pt x="4916" y="4537"/>
                  </a:lnTo>
                  <a:cubicBezTo>
                    <a:pt x="4958" y="4346"/>
                    <a:pt x="4801" y="4213"/>
                    <a:pt x="4626" y="4213"/>
                  </a:cubicBezTo>
                  <a:cubicBezTo>
                    <a:pt x="4541" y="4213"/>
                    <a:pt x="4452" y="4244"/>
                    <a:pt x="4380" y="4316"/>
                  </a:cubicBezTo>
                  <a:lnTo>
                    <a:pt x="4349" y="4348"/>
                  </a:lnTo>
                  <a:cubicBezTo>
                    <a:pt x="4270" y="4427"/>
                    <a:pt x="4175" y="4466"/>
                    <a:pt x="4081" y="4466"/>
                  </a:cubicBezTo>
                  <a:cubicBezTo>
                    <a:pt x="3986" y="4466"/>
                    <a:pt x="3892" y="4427"/>
                    <a:pt x="3813" y="4348"/>
                  </a:cubicBezTo>
                  <a:cubicBezTo>
                    <a:pt x="3655" y="4190"/>
                    <a:pt x="3655" y="4001"/>
                    <a:pt x="3813" y="3844"/>
                  </a:cubicBezTo>
                  <a:lnTo>
                    <a:pt x="3876" y="3812"/>
                  </a:lnTo>
                  <a:cubicBezTo>
                    <a:pt x="4096" y="3560"/>
                    <a:pt x="3939" y="3214"/>
                    <a:pt x="3624" y="3214"/>
                  </a:cubicBezTo>
                  <a:lnTo>
                    <a:pt x="3561" y="3214"/>
                  </a:lnTo>
                  <a:cubicBezTo>
                    <a:pt x="3340" y="3214"/>
                    <a:pt x="3183" y="3056"/>
                    <a:pt x="3183" y="2867"/>
                  </a:cubicBezTo>
                  <a:cubicBezTo>
                    <a:pt x="3183" y="2678"/>
                    <a:pt x="3340" y="2489"/>
                    <a:pt x="3561" y="2489"/>
                  </a:cubicBezTo>
                  <a:lnTo>
                    <a:pt x="3624" y="2489"/>
                  </a:lnTo>
                  <a:cubicBezTo>
                    <a:pt x="3939" y="2489"/>
                    <a:pt x="4096" y="2111"/>
                    <a:pt x="3876" y="1922"/>
                  </a:cubicBezTo>
                  <a:cubicBezTo>
                    <a:pt x="3813" y="1891"/>
                    <a:pt x="3718" y="1796"/>
                    <a:pt x="3718" y="1607"/>
                  </a:cubicBezTo>
                  <a:cubicBezTo>
                    <a:pt x="3718" y="1393"/>
                    <a:pt x="3892" y="1252"/>
                    <a:pt x="4063" y="1252"/>
                  </a:cubicBezTo>
                  <a:cubicBezTo>
                    <a:pt x="4144" y="1252"/>
                    <a:pt x="4225" y="1284"/>
                    <a:pt x="4286" y="1355"/>
                  </a:cubicBezTo>
                  <a:lnTo>
                    <a:pt x="4349" y="1387"/>
                  </a:lnTo>
                  <a:cubicBezTo>
                    <a:pt x="4424" y="1473"/>
                    <a:pt x="4515" y="1512"/>
                    <a:pt x="4602" y="1512"/>
                  </a:cubicBezTo>
                  <a:cubicBezTo>
                    <a:pt x="4767" y="1512"/>
                    <a:pt x="4916" y="1373"/>
                    <a:pt x="4916" y="1166"/>
                  </a:cubicBezTo>
                  <a:lnTo>
                    <a:pt x="4916" y="1103"/>
                  </a:lnTo>
                  <a:cubicBezTo>
                    <a:pt x="4916" y="882"/>
                    <a:pt x="5073" y="725"/>
                    <a:pt x="5294" y="725"/>
                  </a:cubicBezTo>
                  <a:close/>
                  <a:moveTo>
                    <a:pt x="757" y="5766"/>
                  </a:moveTo>
                  <a:lnTo>
                    <a:pt x="757" y="5766"/>
                  </a:lnTo>
                  <a:cubicBezTo>
                    <a:pt x="1482" y="5892"/>
                    <a:pt x="2647" y="6144"/>
                    <a:pt x="3120" y="6648"/>
                  </a:cubicBezTo>
                  <a:cubicBezTo>
                    <a:pt x="3624" y="7152"/>
                    <a:pt x="3624" y="7498"/>
                    <a:pt x="3340" y="7908"/>
                  </a:cubicBezTo>
                  <a:lnTo>
                    <a:pt x="2616" y="7152"/>
                  </a:lnTo>
                  <a:cubicBezTo>
                    <a:pt x="2537" y="7073"/>
                    <a:pt x="2442" y="7034"/>
                    <a:pt x="2348" y="7034"/>
                  </a:cubicBezTo>
                  <a:cubicBezTo>
                    <a:pt x="2253" y="7034"/>
                    <a:pt x="2159" y="7073"/>
                    <a:pt x="2080" y="7152"/>
                  </a:cubicBezTo>
                  <a:cubicBezTo>
                    <a:pt x="1923" y="7309"/>
                    <a:pt x="1923" y="7498"/>
                    <a:pt x="2080" y="7656"/>
                  </a:cubicBezTo>
                  <a:lnTo>
                    <a:pt x="2836" y="8412"/>
                  </a:lnTo>
                  <a:cubicBezTo>
                    <a:pt x="2695" y="8515"/>
                    <a:pt x="2554" y="8575"/>
                    <a:pt x="2401" y="8575"/>
                  </a:cubicBezTo>
                  <a:cubicBezTo>
                    <a:pt x="2176" y="8575"/>
                    <a:pt x="1925" y="8446"/>
                    <a:pt x="1608" y="8129"/>
                  </a:cubicBezTo>
                  <a:cubicBezTo>
                    <a:pt x="1135" y="7656"/>
                    <a:pt x="883" y="6490"/>
                    <a:pt x="757" y="5766"/>
                  </a:cubicBezTo>
                  <a:close/>
                  <a:moveTo>
                    <a:pt x="9893" y="6459"/>
                  </a:moveTo>
                  <a:cubicBezTo>
                    <a:pt x="9799" y="7183"/>
                    <a:pt x="9578" y="8381"/>
                    <a:pt x="9074" y="8853"/>
                  </a:cubicBezTo>
                  <a:cubicBezTo>
                    <a:pt x="8805" y="9123"/>
                    <a:pt x="8570" y="9287"/>
                    <a:pt x="8321" y="9287"/>
                  </a:cubicBezTo>
                  <a:cubicBezTo>
                    <a:pt x="8162" y="9287"/>
                    <a:pt x="7998" y="9221"/>
                    <a:pt x="7814" y="9074"/>
                  </a:cubicBezTo>
                  <a:lnTo>
                    <a:pt x="8570" y="8349"/>
                  </a:lnTo>
                  <a:cubicBezTo>
                    <a:pt x="8728" y="8192"/>
                    <a:pt x="8728" y="7971"/>
                    <a:pt x="8570" y="7814"/>
                  </a:cubicBezTo>
                  <a:cubicBezTo>
                    <a:pt x="8491" y="7735"/>
                    <a:pt x="8397" y="7695"/>
                    <a:pt x="8302" y="7695"/>
                  </a:cubicBezTo>
                  <a:cubicBezTo>
                    <a:pt x="8208" y="7695"/>
                    <a:pt x="8113" y="7735"/>
                    <a:pt x="8035" y="7814"/>
                  </a:cubicBezTo>
                  <a:lnTo>
                    <a:pt x="7278" y="8570"/>
                  </a:lnTo>
                  <a:cubicBezTo>
                    <a:pt x="7026" y="8192"/>
                    <a:pt x="7026" y="7814"/>
                    <a:pt x="7531" y="7309"/>
                  </a:cubicBezTo>
                  <a:cubicBezTo>
                    <a:pt x="8003" y="6837"/>
                    <a:pt x="9169" y="6553"/>
                    <a:pt x="9893" y="6459"/>
                  </a:cubicBezTo>
                  <a:close/>
                  <a:moveTo>
                    <a:pt x="5357" y="0"/>
                  </a:moveTo>
                  <a:cubicBezTo>
                    <a:pt x="4979" y="0"/>
                    <a:pt x="4601" y="221"/>
                    <a:pt x="4412" y="536"/>
                  </a:cubicBezTo>
                  <a:cubicBezTo>
                    <a:pt x="4313" y="500"/>
                    <a:pt x="4206" y="482"/>
                    <a:pt x="4097" y="482"/>
                  </a:cubicBezTo>
                  <a:cubicBezTo>
                    <a:pt x="3826" y="482"/>
                    <a:pt x="3543" y="594"/>
                    <a:pt x="3340" y="819"/>
                  </a:cubicBezTo>
                  <a:cubicBezTo>
                    <a:pt x="3088" y="1103"/>
                    <a:pt x="2962" y="1513"/>
                    <a:pt x="3088" y="1891"/>
                  </a:cubicBezTo>
                  <a:cubicBezTo>
                    <a:pt x="2710" y="2080"/>
                    <a:pt x="2521" y="2426"/>
                    <a:pt x="2521" y="2836"/>
                  </a:cubicBezTo>
                  <a:cubicBezTo>
                    <a:pt x="2521" y="3214"/>
                    <a:pt x="2773" y="3560"/>
                    <a:pt x="3088" y="3781"/>
                  </a:cubicBezTo>
                  <a:cubicBezTo>
                    <a:pt x="2962" y="4127"/>
                    <a:pt x="3057" y="4569"/>
                    <a:pt x="3340" y="4821"/>
                  </a:cubicBezTo>
                  <a:cubicBezTo>
                    <a:pt x="3549" y="5030"/>
                    <a:pt x="3844" y="5153"/>
                    <a:pt x="4123" y="5153"/>
                  </a:cubicBezTo>
                  <a:cubicBezTo>
                    <a:pt x="4223" y="5153"/>
                    <a:pt x="4320" y="5137"/>
                    <a:pt x="4412" y="5104"/>
                  </a:cubicBezTo>
                  <a:cubicBezTo>
                    <a:pt x="4538" y="5325"/>
                    <a:pt x="4758" y="5545"/>
                    <a:pt x="5010" y="5608"/>
                  </a:cubicBezTo>
                  <a:lnTo>
                    <a:pt x="5010" y="9483"/>
                  </a:lnTo>
                  <a:lnTo>
                    <a:pt x="3907" y="8381"/>
                  </a:lnTo>
                  <a:cubicBezTo>
                    <a:pt x="4538" y="7593"/>
                    <a:pt x="4380" y="6837"/>
                    <a:pt x="3655" y="6144"/>
                  </a:cubicBezTo>
                  <a:cubicBezTo>
                    <a:pt x="2773" y="5230"/>
                    <a:pt x="505" y="5041"/>
                    <a:pt x="410" y="5041"/>
                  </a:cubicBezTo>
                  <a:cubicBezTo>
                    <a:pt x="158" y="5041"/>
                    <a:pt x="1" y="5199"/>
                    <a:pt x="1" y="5419"/>
                  </a:cubicBezTo>
                  <a:cubicBezTo>
                    <a:pt x="1" y="5482"/>
                    <a:pt x="190" y="7751"/>
                    <a:pt x="1104" y="8696"/>
                  </a:cubicBezTo>
                  <a:cubicBezTo>
                    <a:pt x="1517" y="9091"/>
                    <a:pt x="1951" y="9312"/>
                    <a:pt x="2382" y="9312"/>
                  </a:cubicBezTo>
                  <a:cubicBezTo>
                    <a:pt x="2706" y="9312"/>
                    <a:pt x="3029" y="9187"/>
                    <a:pt x="3340" y="8916"/>
                  </a:cubicBezTo>
                  <a:lnTo>
                    <a:pt x="4979" y="10554"/>
                  </a:lnTo>
                  <a:lnTo>
                    <a:pt x="4979" y="11500"/>
                  </a:lnTo>
                  <a:lnTo>
                    <a:pt x="2490" y="11500"/>
                  </a:lnTo>
                  <a:cubicBezTo>
                    <a:pt x="2301" y="11500"/>
                    <a:pt x="2143" y="11657"/>
                    <a:pt x="2143" y="11846"/>
                  </a:cubicBezTo>
                  <a:cubicBezTo>
                    <a:pt x="2143" y="12035"/>
                    <a:pt x="2301" y="12193"/>
                    <a:pt x="2490" y="12193"/>
                  </a:cubicBezTo>
                  <a:lnTo>
                    <a:pt x="8192" y="12193"/>
                  </a:lnTo>
                  <a:cubicBezTo>
                    <a:pt x="8381" y="12193"/>
                    <a:pt x="8539" y="12035"/>
                    <a:pt x="8539" y="11846"/>
                  </a:cubicBezTo>
                  <a:cubicBezTo>
                    <a:pt x="8539" y="11657"/>
                    <a:pt x="8381" y="11500"/>
                    <a:pt x="8192" y="11500"/>
                  </a:cubicBezTo>
                  <a:lnTo>
                    <a:pt x="5703" y="11500"/>
                  </a:lnTo>
                  <a:lnTo>
                    <a:pt x="5703" y="11248"/>
                  </a:lnTo>
                  <a:lnTo>
                    <a:pt x="7342" y="9641"/>
                  </a:lnTo>
                  <a:cubicBezTo>
                    <a:pt x="7677" y="9909"/>
                    <a:pt x="8000" y="10034"/>
                    <a:pt x="8317" y="10034"/>
                  </a:cubicBezTo>
                  <a:cubicBezTo>
                    <a:pt x="8746" y="10034"/>
                    <a:pt x="9162" y="9805"/>
                    <a:pt x="9578" y="9389"/>
                  </a:cubicBezTo>
                  <a:cubicBezTo>
                    <a:pt x="10492" y="8507"/>
                    <a:pt x="10681" y="6238"/>
                    <a:pt x="10681" y="6144"/>
                  </a:cubicBezTo>
                  <a:cubicBezTo>
                    <a:pt x="10710" y="5910"/>
                    <a:pt x="10550" y="5731"/>
                    <a:pt x="10376" y="5731"/>
                  </a:cubicBezTo>
                  <a:cubicBezTo>
                    <a:pt x="10362" y="5731"/>
                    <a:pt x="10348" y="5732"/>
                    <a:pt x="10334" y="5734"/>
                  </a:cubicBezTo>
                  <a:cubicBezTo>
                    <a:pt x="10240" y="5734"/>
                    <a:pt x="8003" y="5923"/>
                    <a:pt x="7058" y="6837"/>
                  </a:cubicBezTo>
                  <a:cubicBezTo>
                    <a:pt x="6333" y="7561"/>
                    <a:pt x="6176" y="8286"/>
                    <a:pt x="6806" y="9074"/>
                  </a:cubicBezTo>
                  <a:lnTo>
                    <a:pt x="5703" y="10176"/>
                  </a:lnTo>
                  <a:lnTo>
                    <a:pt x="5703" y="5608"/>
                  </a:lnTo>
                  <a:cubicBezTo>
                    <a:pt x="5955" y="5545"/>
                    <a:pt x="6176" y="5356"/>
                    <a:pt x="6302" y="5104"/>
                  </a:cubicBezTo>
                  <a:cubicBezTo>
                    <a:pt x="6401" y="5140"/>
                    <a:pt x="6508" y="5158"/>
                    <a:pt x="6616" y="5158"/>
                  </a:cubicBezTo>
                  <a:cubicBezTo>
                    <a:pt x="6888" y="5158"/>
                    <a:pt x="7170" y="5046"/>
                    <a:pt x="7373" y="4821"/>
                  </a:cubicBezTo>
                  <a:cubicBezTo>
                    <a:pt x="7562" y="4632"/>
                    <a:pt x="7688" y="4348"/>
                    <a:pt x="7688" y="4096"/>
                  </a:cubicBezTo>
                  <a:cubicBezTo>
                    <a:pt x="7688" y="3970"/>
                    <a:pt x="7688" y="3875"/>
                    <a:pt x="7657" y="3781"/>
                  </a:cubicBezTo>
                  <a:cubicBezTo>
                    <a:pt x="8003" y="3560"/>
                    <a:pt x="8192" y="3214"/>
                    <a:pt x="8192" y="2836"/>
                  </a:cubicBezTo>
                  <a:cubicBezTo>
                    <a:pt x="8192" y="2426"/>
                    <a:pt x="7972" y="2080"/>
                    <a:pt x="7657" y="1891"/>
                  </a:cubicBezTo>
                  <a:cubicBezTo>
                    <a:pt x="7751" y="1513"/>
                    <a:pt x="7688" y="1103"/>
                    <a:pt x="7373" y="819"/>
                  </a:cubicBezTo>
                  <a:cubicBezTo>
                    <a:pt x="7164" y="610"/>
                    <a:pt x="6869" y="487"/>
                    <a:pt x="6590" y="487"/>
                  </a:cubicBezTo>
                  <a:cubicBezTo>
                    <a:pt x="6491" y="487"/>
                    <a:pt x="6393" y="503"/>
                    <a:pt x="6302" y="536"/>
                  </a:cubicBezTo>
                  <a:cubicBezTo>
                    <a:pt x="6113" y="189"/>
                    <a:pt x="5766" y="0"/>
                    <a:pt x="53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43"/>
            <p:cNvSpPr/>
            <p:nvPr/>
          </p:nvSpPr>
          <p:spPr>
            <a:xfrm>
              <a:off x="-20788300" y="2842125"/>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040" y="1418"/>
                    <a:pt x="1418" y="1103"/>
                    <a:pt x="1418" y="725"/>
                  </a:cubicBezTo>
                  <a:cubicBezTo>
                    <a:pt x="1418" y="316"/>
                    <a:pt x="1103" y="1"/>
                    <a:pt x="6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9" name="Google Shape;8899;p43"/>
          <p:cNvSpPr/>
          <p:nvPr/>
        </p:nvSpPr>
        <p:spPr>
          <a:xfrm>
            <a:off x="1526437" y="2211710"/>
            <a:ext cx="569303" cy="568554"/>
          </a:xfrm>
          <a:custGeom>
            <a:avLst/>
            <a:gdLst/>
            <a:ahLst/>
            <a:cxnLst/>
            <a:rect l="l" t="t" r="r" b="b"/>
            <a:pathLst>
              <a:path w="12162" h="12146" extrusionOk="0">
                <a:moveTo>
                  <a:pt x="8979" y="686"/>
                </a:moveTo>
                <a:lnTo>
                  <a:pt x="11437" y="1946"/>
                </a:lnTo>
                <a:lnTo>
                  <a:pt x="11437" y="5096"/>
                </a:lnTo>
                <a:lnTo>
                  <a:pt x="8979" y="6357"/>
                </a:lnTo>
                <a:lnTo>
                  <a:pt x="8444" y="6073"/>
                </a:lnTo>
                <a:cubicBezTo>
                  <a:pt x="8444" y="5821"/>
                  <a:pt x="8381" y="5569"/>
                  <a:pt x="8286" y="5285"/>
                </a:cubicBezTo>
                <a:lnTo>
                  <a:pt x="9767" y="4939"/>
                </a:lnTo>
                <a:cubicBezTo>
                  <a:pt x="9956" y="4907"/>
                  <a:pt x="10082" y="4718"/>
                  <a:pt x="10019" y="4498"/>
                </a:cubicBezTo>
                <a:cubicBezTo>
                  <a:pt x="9993" y="4342"/>
                  <a:pt x="9861" y="4229"/>
                  <a:pt x="9709" y="4229"/>
                </a:cubicBezTo>
                <a:cubicBezTo>
                  <a:pt x="9676" y="4229"/>
                  <a:pt x="9643" y="4235"/>
                  <a:pt x="9609" y="4246"/>
                </a:cubicBezTo>
                <a:lnTo>
                  <a:pt x="7940" y="4655"/>
                </a:lnTo>
                <a:cubicBezTo>
                  <a:pt x="7877" y="4592"/>
                  <a:pt x="7814" y="4498"/>
                  <a:pt x="7751" y="4435"/>
                </a:cubicBezTo>
                <a:lnTo>
                  <a:pt x="8570" y="2986"/>
                </a:lnTo>
                <a:cubicBezTo>
                  <a:pt x="8664" y="2828"/>
                  <a:pt x="8601" y="2576"/>
                  <a:pt x="8444" y="2513"/>
                </a:cubicBezTo>
                <a:cubicBezTo>
                  <a:pt x="8385" y="2477"/>
                  <a:pt x="8317" y="2460"/>
                  <a:pt x="8250" y="2460"/>
                </a:cubicBezTo>
                <a:cubicBezTo>
                  <a:pt x="8139" y="2460"/>
                  <a:pt x="8030" y="2509"/>
                  <a:pt x="7971" y="2607"/>
                </a:cubicBezTo>
                <a:lnTo>
                  <a:pt x="7184" y="3994"/>
                </a:lnTo>
                <a:cubicBezTo>
                  <a:pt x="6963" y="3868"/>
                  <a:pt x="6774" y="3805"/>
                  <a:pt x="6490" y="3710"/>
                </a:cubicBezTo>
                <a:lnTo>
                  <a:pt x="6490" y="1946"/>
                </a:lnTo>
                <a:lnTo>
                  <a:pt x="8979" y="686"/>
                </a:lnTo>
                <a:close/>
                <a:moveTo>
                  <a:pt x="2438" y="3498"/>
                </a:moveTo>
                <a:cubicBezTo>
                  <a:pt x="2782" y="3498"/>
                  <a:pt x="3112" y="3707"/>
                  <a:pt x="3245" y="4088"/>
                </a:cubicBezTo>
                <a:lnTo>
                  <a:pt x="4191" y="6451"/>
                </a:lnTo>
                <a:cubicBezTo>
                  <a:pt x="3876" y="6231"/>
                  <a:pt x="2363" y="5380"/>
                  <a:pt x="2017" y="5191"/>
                </a:cubicBezTo>
                <a:cubicBezTo>
                  <a:pt x="1481" y="4907"/>
                  <a:pt x="1387" y="4183"/>
                  <a:pt x="1796" y="3773"/>
                </a:cubicBezTo>
                <a:cubicBezTo>
                  <a:pt x="1983" y="3587"/>
                  <a:pt x="2213" y="3498"/>
                  <a:pt x="2438" y="3498"/>
                </a:cubicBezTo>
                <a:close/>
                <a:moveTo>
                  <a:pt x="5970" y="4409"/>
                </a:moveTo>
                <a:cubicBezTo>
                  <a:pt x="6417" y="4409"/>
                  <a:pt x="6857" y="4584"/>
                  <a:pt x="7184" y="4939"/>
                </a:cubicBezTo>
                <a:cubicBezTo>
                  <a:pt x="7940" y="5695"/>
                  <a:pt x="7877" y="6987"/>
                  <a:pt x="6995" y="7648"/>
                </a:cubicBezTo>
                <a:lnTo>
                  <a:pt x="5230" y="6955"/>
                </a:lnTo>
                <a:lnTo>
                  <a:pt x="4506" y="5191"/>
                </a:lnTo>
                <a:cubicBezTo>
                  <a:pt x="4870" y="4671"/>
                  <a:pt x="5424" y="4409"/>
                  <a:pt x="5970" y="4409"/>
                </a:cubicBezTo>
                <a:close/>
                <a:moveTo>
                  <a:pt x="3025" y="6609"/>
                </a:moveTo>
                <a:lnTo>
                  <a:pt x="4632" y="7491"/>
                </a:lnTo>
                <a:lnTo>
                  <a:pt x="5545" y="9129"/>
                </a:lnTo>
                <a:lnTo>
                  <a:pt x="5419" y="9223"/>
                </a:lnTo>
                <a:lnTo>
                  <a:pt x="2899" y="6703"/>
                </a:lnTo>
                <a:lnTo>
                  <a:pt x="3025" y="6609"/>
                </a:lnTo>
                <a:close/>
                <a:moveTo>
                  <a:pt x="2395" y="7207"/>
                </a:moveTo>
                <a:lnTo>
                  <a:pt x="4915" y="9759"/>
                </a:lnTo>
                <a:lnTo>
                  <a:pt x="4758" y="9917"/>
                </a:lnTo>
                <a:cubicBezTo>
                  <a:pt x="4632" y="10011"/>
                  <a:pt x="4537" y="10106"/>
                  <a:pt x="4411" y="10232"/>
                </a:cubicBezTo>
                <a:lnTo>
                  <a:pt x="1922" y="7743"/>
                </a:lnTo>
                <a:cubicBezTo>
                  <a:pt x="1985" y="7617"/>
                  <a:pt x="2111" y="7491"/>
                  <a:pt x="2237" y="7396"/>
                </a:cubicBezTo>
                <a:lnTo>
                  <a:pt x="2395" y="7207"/>
                </a:lnTo>
                <a:close/>
                <a:moveTo>
                  <a:pt x="5734" y="7900"/>
                </a:moveTo>
                <a:cubicBezTo>
                  <a:pt x="6018" y="8026"/>
                  <a:pt x="7782" y="8719"/>
                  <a:pt x="8066" y="8845"/>
                </a:cubicBezTo>
                <a:cubicBezTo>
                  <a:pt x="8664" y="9066"/>
                  <a:pt x="8822" y="9854"/>
                  <a:pt x="8381" y="10295"/>
                </a:cubicBezTo>
                <a:cubicBezTo>
                  <a:pt x="8196" y="10479"/>
                  <a:pt x="7968" y="10564"/>
                  <a:pt x="7744" y="10564"/>
                </a:cubicBezTo>
                <a:cubicBezTo>
                  <a:pt x="7432" y="10564"/>
                  <a:pt x="7128" y="10399"/>
                  <a:pt x="6963" y="10106"/>
                </a:cubicBezTo>
                <a:cubicBezTo>
                  <a:pt x="6837" y="9854"/>
                  <a:pt x="5860" y="8089"/>
                  <a:pt x="5734" y="7900"/>
                </a:cubicBezTo>
                <a:close/>
                <a:moveTo>
                  <a:pt x="1576" y="8404"/>
                </a:moveTo>
                <a:lnTo>
                  <a:pt x="3750" y="10578"/>
                </a:lnTo>
                <a:cubicBezTo>
                  <a:pt x="3447" y="10661"/>
                  <a:pt x="3132" y="10707"/>
                  <a:pt x="2819" y="10707"/>
                </a:cubicBezTo>
                <a:cubicBezTo>
                  <a:pt x="2414" y="10707"/>
                  <a:pt x="2012" y="10630"/>
                  <a:pt x="1639" y="10452"/>
                </a:cubicBezTo>
                <a:cubicBezTo>
                  <a:pt x="1324" y="9791"/>
                  <a:pt x="1324" y="9034"/>
                  <a:pt x="1576" y="8404"/>
                </a:cubicBezTo>
                <a:close/>
                <a:moveTo>
                  <a:pt x="8956" y="0"/>
                </a:moveTo>
                <a:cubicBezTo>
                  <a:pt x="8901" y="0"/>
                  <a:pt x="8853" y="8"/>
                  <a:pt x="8822" y="24"/>
                </a:cubicBezTo>
                <a:lnTo>
                  <a:pt x="5986" y="1442"/>
                </a:lnTo>
                <a:cubicBezTo>
                  <a:pt x="5860" y="1505"/>
                  <a:pt x="5766" y="1631"/>
                  <a:pt x="5766" y="1757"/>
                </a:cubicBezTo>
                <a:lnTo>
                  <a:pt x="5766" y="3710"/>
                </a:lnTo>
                <a:cubicBezTo>
                  <a:pt x="5199" y="3773"/>
                  <a:pt x="4632" y="4025"/>
                  <a:pt x="4254" y="4435"/>
                </a:cubicBezTo>
                <a:lnTo>
                  <a:pt x="4002" y="3805"/>
                </a:lnTo>
                <a:cubicBezTo>
                  <a:pt x="3751" y="3149"/>
                  <a:pt x="3134" y="2788"/>
                  <a:pt x="2505" y="2788"/>
                </a:cubicBezTo>
                <a:cubicBezTo>
                  <a:pt x="2107" y="2788"/>
                  <a:pt x="1704" y="2932"/>
                  <a:pt x="1387" y="3238"/>
                </a:cubicBezTo>
                <a:cubicBezTo>
                  <a:pt x="631" y="3994"/>
                  <a:pt x="788" y="5285"/>
                  <a:pt x="1733" y="5821"/>
                </a:cubicBezTo>
                <a:lnTo>
                  <a:pt x="2426" y="6199"/>
                </a:lnTo>
                <a:lnTo>
                  <a:pt x="1765" y="6861"/>
                </a:lnTo>
                <a:cubicBezTo>
                  <a:pt x="788" y="7869"/>
                  <a:pt x="473" y="9349"/>
                  <a:pt x="1009" y="10641"/>
                </a:cubicBezTo>
                <a:lnTo>
                  <a:pt x="158" y="11523"/>
                </a:lnTo>
                <a:cubicBezTo>
                  <a:pt x="0" y="11681"/>
                  <a:pt x="0" y="11870"/>
                  <a:pt x="158" y="12027"/>
                </a:cubicBezTo>
                <a:cubicBezTo>
                  <a:pt x="237" y="12106"/>
                  <a:pt x="323" y="12146"/>
                  <a:pt x="410" y="12146"/>
                </a:cubicBezTo>
                <a:cubicBezTo>
                  <a:pt x="497" y="12146"/>
                  <a:pt x="583" y="12106"/>
                  <a:pt x="662" y="12027"/>
                </a:cubicBezTo>
                <a:lnTo>
                  <a:pt x="1544" y="11177"/>
                </a:lnTo>
                <a:cubicBezTo>
                  <a:pt x="1966" y="11341"/>
                  <a:pt x="2408" y="11422"/>
                  <a:pt x="2846" y="11422"/>
                </a:cubicBezTo>
                <a:cubicBezTo>
                  <a:pt x="3752" y="11422"/>
                  <a:pt x="4646" y="11079"/>
                  <a:pt x="5325" y="10421"/>
                </a:cubicBezTo>
                <a:lnTo>
                  <a:pt x="5986" y="9759"/>
                </a:lnTo>
                <a:lnTo>
                  <a:pt x="6364" y="10452"/>
                </a:lnTo>
                <a:cubicBezTo>
                  <a:pt x="6672" y="10994"/>
                  <a:pt x="7217" y="11277"/>
                  <a:pt x="7776" y="11277"/>
                </a:cubicBezTo>
                <a:cubicBezTo>
                  <a:pt x="8190" y="11277"/>
                  <a:pt x="8612" y="11121"/>
                  <a:pt x="8948" y="10799"/>
                </a:cubicBezTo>
                <a:cubicBezTo>
                  <a:pt x="9767" y="9980"/>
                  <a:pt x="9483" y="8593"/>
                  <a:pt x="8381" y="8184"/>
                </a:cubicBezTo>
                <a:lnTo>
                  <a:pt x="7751" y="7932"/>
                </a:lnTo>
                <a:cubicBezTo>
                  <a:pt x="8066" y="7617"/>
                  <a:pt x="8255" y="7270"/>
                  <a:pt x="8381" y="6829"/>
                </a:cubicBezTo>
                <a:lnTo>
                  <a:pt x="8822" y="7081"/>
                </a:lnTo>
                <a:cubicBezTo>
                  <a:pt x="8885" y="7097"/>
                  <a:pt x="8940" y="7105"/>
                  <a:pt x="8991" y="7105"/>
                </a:cubicBezTo>
                <a:cubicBezTo>
                  <a:pt x="9042" y="7105"/>
                  <a:pt x="9090" y="7097"/>
                  <a:pt x="9137" y="7081"/>
                </a:cubicBezTo>
                <a:lnTo>
                  <a:pt x="11972" y="5663"/>
                </a:lnTo>
                <a:cubicBezTo>
                  <a:pt x="12098" y="5569"/>
                  <a:pt x="12161" y="5443"/>
                  <a:pt x="12161" y="5348"/>
                </a:cubicBezTo>
                <a:lnTo>
                  <a:pt x="12161" y="1757"/>
                </a:lnTo>
                <a:cubicBezTo>
                  <a:pt x="12161" y="1631"/>
                  <a:pt x="12067" y="1473"/>
                  <a:pt x="11972" y="1442"/>
                </a:cubicBezTo>
                <a:lnTo>
                  <a:pt x="9137" y="24"/>
                </a:lnTo>
                <a:cubicBezTo>
                  <a:pt x="9074" y="8"/>
                  <a:pt x="9011" y="0"/>
                  <a:pt x="89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 name="Google Shape;8890;p43"/>
          <p:cNvGraphicFramePr/>
          <p:nvPr>
            <p:extLst>
              <p:ext uri="{D42A27DB-BD31-4B8C-83A1-F6EECF244321}">
                <p14:modId xmlns:p14="http://schemas.microsoft.com/office/powerpoint/2010/main" val="2138214458"/>
              </p:ext>
            </p:extLst>
          </p:nvPr>
        </p:nvGraphicFramePr>
        <p:xfrm>
          <a:off x="1115616" y="4011910"/>
          <a:ext cx="6947075" cy="1036290"/>
        </p:xfrm>
        <a:graphic>
          <a:graphicData uri="http://schemas.openxmlformats.org/drawingml/2006/table">
            <a:tbl>
              <a:tblPr>
                <a:noFill/>
                <a:tableStyleId>{49DCA3C7-FADA-4B6E-B7F1-BA9CE4787E55}</a:tableStyleId>
              </a:tblPr>
              <a:tblGrid>
                <a:gridCol w="1102725"/>
                <a:gridCol w="1536775"/>
                <a:gridCol w="2200650"/>
                <a:gridCol w="2106925"/>
              </a:tblGrid>
              <a:tr h="919150">
                <a:tc>
                  <a:txBody>
                    <a:bodyPr/>
                    <a:lstStyle/>
                    <a:p>
                      <a:pPr marL="0" lvl="0" indent="0" algn="ctr" rtl="0">
                        <a:spcBef>
                          <a:spcPts val="0"/>
                        </a:spcBef>
                        <a:spcAft>
                          <a:spcPts val="0"/>
                        </a:spcAft>
                        <a:buNone/>
                      </a:pPr>
                      <a:endParaRPr b="1" dirty="0">
                        <a:solidFill>
                          <a:srgbClr val="000000"/>
                        </a:solidFill>
                        <a:latin typeface="Roboto"/>
                        <a:ea typeface="Roboto"/>
                        <a:cs typeface="Roboto"/>
                        <a:sym typeface="Roboto"/>
                      </a:endParaRPr>
                    </a:p>
                  </a:txBody>
                  <a:tcPr marL="91425" marR="91425" marT="91425" marB="137150"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3000" dirty="0" smtClean="0">
                          <a:solidFill>
                            <a:schemeClr val="accent2"/>
                          </a:solidFill>
                          <a:latin typeface="Chewy"/>
                          <a:ea typeface="Chewy"/>
                          <a:cs typeface="Chewy"/>
                          <a:sym typeface="Chewy"/>
                        </a:rPr>
                        <a:t>04</a:t>
                      </a:r>
                      <a:endParaRPr sz="3000" dirty="0">
                        <a:solidFill>
                          <a:schemeClr val="accent2"/>
                        </a:solidFill>
                        <a:latin typeface="Chewy"/>
                        <a:ea typeface="Chewy"/>
                        <a:cs typeface="Chewy"/>
                        <a:sym typeface="Chewy"/>
                      </a:endParaRPr>
                    </a:p>
                  </a:txBody>
                  <a:tcPr marL="91425" marR="91425" marT="91425" marB="137150"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accent2"/>
                        </a:buClr>
                        <a:buSzPts val="1100"/>
                        <a:buFont typeface="Arial"/>
                        <a:buNone/>
                      </a:pPr>
                      <a:r>
                        <a:rPr lang="en" sz="2000" dirty="0" smtClean="0">
                          <a:solidFill>
                            <a:schemeClr val="accent2"/>
                          </a:solidFill>
                          <a:latin typeface="Chewy"/>
                          <a:ea typeface="Chewy"/>
                          <a:cs typeface="Chewy"/>
                          <a:sym typeface="Chewy"/>
                        </a:rPr>
                        <a:t>Verify Data Quality</a:t>
                      </a:r>
                      <a:endParaRPr dirty="0">
                        <a:solidFill>
                          <a:srgbClr val="FFFFFF"/>
                        </a:solidFill>
                        <a:latin typeface="Catamaran"/>
                        <a:ea typeface="Catamaran"/>
                        <a:cs typeface="Catamaran"/>
                        <a:sym typeface="Catamaran"/>
                      </a:endParaRPr>
                    </a:p>
                  </a:txBody>
                  <a:tcPr marL="91425" marR="91425" marT="91425" marB="91425"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dirty="0" smtClean="0">
                          <a:solidFill>
                            <a:schemeClr val="accent2"/>
                          </a:solidFill>
                          <a:latin typeface="Nunito"/>
                          <a:ea typeface="Nunito"/>
                          <a:cs typeface="Nunito"/>
                          <a:sym typeface="Nunito"/>
                        </a:rPr>
                        <a:t>Mengevaluasi kualitas dan kelengkapan data pada dataset Transaksi</a:t>
                      </a:r>
                      <a:r>
                        <a:rPr lang="en" baseline="0" dirty="0" smtClean="0">
                          <a:solidFill>
                            <a:schemeClr val="accent2"/>
                          </a:solidFill>
                          <a:latin typeface="Nunito"/>
                          <a:ea typeface="Nunito"/>
                          <a:cs typeface="Nunito"/>
                          <a:sym typeface="Nunito"/>
                        </a:rPr>
                        <a:t> Restoran</a:t>
                      </a:r>
                      <a:endParaRPr dirty="0">
                        <a:solidFill>
                          <a:schemeClr val="accent2"/>
                        </a:solidFill>
                        <a:latin typeface="Nunito"/>
                        <a:ea typeface="Nunito"/>
                        <a:cs typeface="Nunito"/>
                        <a:sym typeface="Nunito"/>
                      </a:endParaRPr>
                    </a:p>
                  </a:txBody>
                  <a:tcPr marL="91425" marR="91425" marT="91425" marB="91425" anchor="ctr">
                    <a:lnL w="28575" cap="flat" cmpd="sng">
                      <a:solidFill>
                        <a:srgbClr val="FFFFFF">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alpha val="0"/>
                        </a:srgbClr>
                      </a:solidFill>
                      <a:prstDash val="solid"/>
                      <a:round/>
                      <a:headEnd type="none" w="sm" len="sm"/>
                      <a:tailEnd type="none" w="sm" len="sm"/>
                    </a:lnB>
                    <a:solidFill>
                      <a:schemeClr val="accent3"/>
                    </a:solidFill>
                  </a:tcPr>
                </a:tc>
              </a:tr>
            </a:tbl>
          </a:graphicData>
        </a:graphic>
      </p:graphicFrame>
      <p:sp>
        <p:nvSpPr>
          <p:cNvPr id="20" name="Google Shape;8922;p44"/>
          <p:cNvSpPr/>
          <p:nvPr/>
        </p:nvSpPr>
        <p:spPr>
          <a:xfrm>
            <a:off x="1559603" y="4155926"/>
            <a:ext cx="498527" cy="570754"/>
          </a:xfrm>
          <a:custGeom>
            <a:avLst/>
            <a:gdLst/>
            <a:ahLst/>
            <a:cxnLst/>
            <a:rect l="l" t="t" r="r" b="b"/>
            <a:pathLst>
              <a:path w="10083" h="12217" extrusionOk="0">
                <a:moveTo>
                  <a:pt x="5356" y="1001"/>
                </a:moveTo>
                <a:cubicBezTo>
                  <a:pt x="5577" y="1316"/>
                  <a:pt x="5734" y="1694"/>
                  <a:pt x="5734" y="2104"/>
                </a:cubicBezTo>
                <a:cubicBezTo>
                  <a:pt x="5734" y="2135"/>
                  <a:pt x="5734" y="2198"/>
                  <a:pt x="5766" y="2261"/>
                </a:cubicBezTo>
                <a:cubicBezTo>
                  <a:pt x="5624" y="2230"/>
                  <a:pt x="5498" y="2214"/>
                  <a:pt x="5372" y="2214"/>
                </a:cubicBezTo>
                <a:cubicBezTo>
                  <a:pt x="5246" y="2214"/>
                  <a:pt x="5120" y="2230"/>
                  <a:pt x="4978" y="2261"/>
                </a:cubicBezTo>
                <a:cubicBezTo>
                  <a:pt x="5010" y="2198"/>
                  <a:pt x="5010" y="2135"/>
                  <a:pt x="5010" y="2104"/>
                </a:cubicBezTo>
                <a:cubicBezTo>
                  <a:pt x="5041" y="1663"/>
                  <a:pt x="5167" y="1316"/>
                  <a:pt x="5356" y="1001"/>
                </a:cubicBezTo>
                <a:close/>
                <a:moveTo>
                  <a:pt x="3529" y="1474"/>
                </a:moveTo>
                <a:cubicBezTo>
                  <a:pt x="3876" y="1631"/>
                  <a:pt x="4159" y="1883"/>
                  <a:pt x="4380" y="2261"/>
                </a:cubicBezTo>
                <a:lnTo>
                  <a:pt x="4506" y="2356"/>
                </a:lnTo>
                <a:cubicBezTo>
                  <a:pt x="4254" y="2450"/>
                  <a:pt x="4033" y="2608"/>
                  <a:pt x="3844" y="2765"/>
                </a:cubicBezTo>
                <a:cubicBezTo>
                  <a:pt x="3844" y="2734"/>
                  <a:pt x="3844" y="2639"/>
                  <a:pt x="3781" y="2608"/>
                </a:cubicBezTo>
                <a:cubicBezTo>
                  <a:pt x="3592" y="2261"/>
                  <a:pt x="3529" y="1852"/>
                  <a:pt x="3529" y="1474"/>
                </a:cubicBezTo>
                <a:close/>
                <a:moveTo>
                  <a:pt x="7247" y="1474"/>
                </a:moveTo>
                <a:lnTo>
                  <a:pt x="7247" y="1474"/>
                </a:lnTo>
                <a:cubicBezTo>
                  <a:pt x="7310" y="1852"/>
                  <a:pt x="7215" y="2261"/>
                  <a:pt x="7026" y="2608"/>
                </a:cubicBezTo>
                <a:cubicBezTo>
                  <a:pt x="6995" y="2639"/>
                  <a:pt x="6995" y="2734"/>
                  <a:pt x="6995" y="2765"/>
                </a:cubicBezTo>
                <a:cubicBezTo>
                  <a:pt x="6806" y="2608"/>
                  <a:pt x="6554" y="2450"/>
                  <a:pt x="6301" y="2356"/>
                </a:cubicBezTo>
                <a:cubicBezTo>
                  <a:pt x="6301" y="2324"/>
                  <a:pt x="6364" y="2293"/>
                  <a:pt x="6396" y="2261"/>
                </a:cubicBezTo>
                <a:cubicBezTo>
                  <a:pt x="6585" y="1883"/>
                  <a:pt x="6900" y="1663"/>
                  <a:pt x="7247" y="1474"/>
                </a:cubicBezTo>
                <a:close/>
                <a:moveTo>
                  <a:pt x="2143" y="2797"/>
                </a:moveTo>
                <a:cubicBezTo>
                  <a:pt x="2521" y="2797"/>
                  <a:pt x="2930" y="2891"/>
                  <a:pt x="3277" y="3080"/>
                </a:cubicBezTo>
                <a:cubicBezTo>
                  <a:pt x="3309" y="3112"/>
                  <a:pt x="3403" y="3112"/>
                  <a:pt x="3435" y="3112"/>
                </a:cubicBezTo>
                <a:cubicBezTo>
                  <a:pt x="3277" y="3301"/>
                  <a:pt x="3119" y="3553"/>
                  <a:pt x="3056" y="3773"/>
                </a:cubicBezTo>
                <a:lnTo>
                  <a:pt x="2930" y="3647"/>
                </a:lnTo>
                <a:cubicBezTo>
                  <a:pt x="2584" y="3458"/>
                  <a:pt x="2332" y="3143"/>
                  <a:pt x="2143" y="2797"/>
                </a:cubicBezTo>
                <a:close/>
                <a:moveTo>
                  <a:pt x="8487" y="2822"/>
                </a:moveTo>
                <a:cubicBezTo>
                  <a:pt x="8536" y="2822"/>
                  <a:pt x="8585" y="2824"/>
                  <a:pt x="8633" y="2828"/>
                </a:cubicBezTo>
                <a:cubicBezTo>
                  <a:pt x="8475" y="3206"/>
                  <a:pt x="8192" y="3458"/>
                  <a:pt x="7845" y="3710"/>
                </a:cubicBezTo>
                <a:lnTo>
                  <a:pt x="7719" y="3836"/>
                </a:lnTo>
                <a:cubicBezTo>
                  <a:pt x="7656" y="3584"/>
                  <a:pt x="7499" y="3364"/>
                  <a:pt x="7341" y="3143"/>
                </a:cubicBezTo>
                <a:cubicBezTo>
                  <a:pt x="7373" y="3112"/>
                  <a:pt x="7404" y="3112"/>
                  <a:pt x="7499" y="3080"/>
                </a:cubicBezTo>
                <a:cubicBezTo>
                  <a:pt x="7801" y="2915"/>
                  <a:pt x="8152" y="2822"/>
                  <a:pt x="8487" y="2822"/>
                </a:cubicBezTo>
                <a:close/>
                <a:moveTo>
                  <a:pt x="2930" y="4309"/>
                </a:moveTo>
                <a:lnTo>
                  <a:pt x="2930" y="4309"/>
                </a:lnTo>
                <a:cubicBezTo>
                  <a:pt x="2899" y="4561"/>
                  <a:pt x="2899" y="4813"/>
                  <a:pt x="2930" y="5097"/>
                </a:cubicBezTo>
                <a:cubicBezTo>
                  <a:pt x="2899" y="5034"/>
                  <a:pt x="2804" y="5034"/>
                  <a:pt x="2773" y="5034"/>
                </a:cubicBezTo>
                <a:cubicBezTo>
                  <a:pt x="2363" y="5034"/>
                  <a:pt x="1985" y="4939"/>
                  <a:pt x="1670" y="4687"/>
                </a:cubicBezTo>
                <a:cubicBezTo>
                  <a:pt x="1985" y="4498"/>
                  <a:pt x="2363" y="4341"/>
                  <a:pt x="2773" y="4341"/>
                </a:cubicBezTo>
                <a:cubicBezTo>
                  <a:pt x="2804" y="4341"/>
                  <a:pt x="2899" y="4341"/>
                  <a:pt x="2930" y="4309"/>
                </a:cubicBezTo>
                <a:close/>
                <a:moveTo>
                  <a:pt x="7845" y="4309"/>
                </a:moveTo>
                <a:cubicBezTo>
                  <a:pt x="7877" y="4341"/>
                  <a:pt x="7971" y="4341"/>
                  <a:pt x="8003" y="4341"/>
                </a:cubicBezTo>
                <a:cubicBezTo>
                  <a:pt x="8412" y="4372"/>
                  <a:pt x="8790" y="4498"/>
                  <a:pt x="9105" y="4687"/>
                </a:cubicBezTo>
                <a:cubicBezTo>
                  <a:pt x="8790" y="4876"/>
                  <a:pt x="8412" y="5034"/>
                  <a:pt x="8003" y="5034"/>
                </a:cubicBezTo>
                <a:cubicBezTo>
                  <a:pt x="7971" y="5034"/>
                  <a:pt x="7877" y="5034"/>
                  <a:pt x="7845" y="5097"/>
                </a:cubicBezTo>
                <a:cubicBezTo>
                  <a:pt x="7877" y="4813"/>
                  <a:pt x="7877" y="4561"/>
                  <a:pt x="7845" y="4309"/>
                </a:cubicBezTo>
                <a:close/>
                <a:moveTo>
                  <a:pt x="5356" y="2923"/>
                </a:moveTo>
                <a:cubicBezTo>
                  <a:pt x="6364" y="2923"/>
                  <a:pt x="7152" y="3710"/>
                  <a:pt x="7152" y="4687"/>
                </a:cubicBezTo>
                <a:cubicBezTo>
                  <a:pt x="7152" y="5664"/>
                  <a:pt x="6364" y="6451"/>
                  <a:pt x="5356" y="6451"/>
                </a:cubicBezTo>
                <a:cubicBezTo>
                  <a:pt x="4380" y="6451"/>
                  <a:pt x="3592" y="5664"/>
                  <a:pt x="3592" y="4687"/>
                </a:cubicBezTo>
                <a:cubicBezTo>
                  <a:pt x="3592" y="3710"/>
                  <a:pt x="4380" y="2923"/>
                  <a:pt x="5356" y="2923"/>
                </a:cubicBezTo>
                <a:close/>
                <a:moveTo>
                  <a:pt x="3056" y="5601"/>
                </a:moveTo>
                <a:cubicBezTo>
                  <a:pt x="3119" y="5821"/>
                  <a:pt x="3277" y="6073"/>
                  <a:pt x="3435" y="6262"/>
                </a:cubicBezTo>
                <a:cubicBezTo>
                  <a:pt x="3403" y="6262"/>
                  <a:pt x="3309" y="6262"/>
                  <a:pt x="3277" y="6294"/>
                </a:cubicBezTo>
                <a:cubicBezTo>
                  <a:pt x="2985" y="6479"/>
                  <a:pt x="2649" y="6554"/>
                  <a:pt x="2324" y="6554"/>
                </a:cubicBezTo>
                <a:cubicBezTo>
                  <a:pt x="2263" y="6554"/>
                  <a:pt x="2203" y="6551"/>
                  <a:pt x="2143" y="6546"/>
                </a:cubicBezTo>
                <a:cubicBezTo>
                  <a:pt x="2300" y="6199"/>
                  <a:pt x="2584" y="5916"/>
                  <a:pt x="2930" y="5664"/>
                </a:cubicBezTo>
                <a:cubicBezTo>
                  <a:pt x="2962" y="5664"/>
                  <a:pt x="2993" y="5632"/>
                  <a:pt x="3056" y="5601"/>
                </a:cubicBezTo>
                <a:close/>
                <a:moveTo>
                  <a:pt x="7719" y="5601"/>
                </a:moveTo>
                <a:lnTo>
                  <a:pt x="7845" y="5727"/>
                </a:lnTo>
                <a:cubicBezTo>
                  <a:pt x="8192" y="5916"/>
                  <a:pt x="8444" y="6231"/>
                  <a:pt x="8633" y="6577"/>
                </a:cubicBezTo>
                <a:cubicBezTo>
                  <a:pt x="8571" y="6583"/>
                  <a:pt x="8509" y="6585"/>
                  <a:pt x="8447" y="6585"/>
                </a:cubicBezTo>
                <a:cubicBezTo>
                  <a:pt x="8124" y="6585"/>
                  <a:pt x="7789" y="6515"/>
                  <a:pt x="7499" y="6357"/>
                </a:cubicBezTo>
                <a:cubicBezTo>
                  <a:pt x="7467" y="6294"/>
                  <a:pt x="7373" y="6294"/>
                  <a:pt x="7341" y="6294"/>
                </a:cubicBezTo>
                <a:cubicBezTo>
                  <a:pt x="7499" y="6073"/>
                  <a:pt x="7625" y="5821"/>
                  <a:pt x="7719" y="5601"/>
                </a:cubicBezTo>
                <a:close/>
                <a:moveTo>
                  <a:pt x="3781" y="6609"/>
                </a:moveTo>
                <a:cubicBezTo>
                  <a:pt x="4002" y="6766"/>
                  <a:pt x="4222" y="6924"/>
                  <a:pt x="4474" y="7018"/>
                </a:cubicBezTo>
                <a:lnTo>
                  <a:pt x="4348" y="7144"/>
                </a:lnTo>
                <a:cubicBezTo>
                  <a:pt x="4159" y="7491"/>
                  <a:pt x="3844" y="7712"/>
                  <a:pt x="3466" y="7932"/>
                </a:cubicBezTo>
                <a:cubicBezTo>
                  <a:pt x="3529" y="7523"/>
                  <a:pt x="3592" y="7144"/>
                  <a:pt x="3750" y="6766"/>
                </a:cubicBezTo>
                <a:cubicBezTo>
                  <a:pt x="3781" y="6735"/>
                  <a:pt x="3781" y="6672"/>
                  <a:pt x="3781" y="6609"/>
                </a:cubicBezTo>
                <a:close/>
                <a:moveTo>
                  <a:pt x="6932" y="6609"/>
                </a:moveTo>
                <a:cubicBezTo>
                  <a:pt x="6932" y="6672"/>
                  <a:pt x="6932" y="6735"/>
                  <a:pt x="6995" y="6766"/>
                </a:cubicBezTo>
                <a:cubicBezTo>
                  <a:pt x="7184" y="7144"/>
                  <a:pt x="7247" y="7523"/>
                  <a:pt x="7215" y="7932"/>
                </a:cubicBezTo>
                <a:cubicBezTo>
                  <a:pt x="6869" y="7775"/>
                  <a:pt x="6585" y="7491"/>
                  <a:pt x="6364" y="7144"/>
                </a:cubicBezTo>
                <a:lnTo>
                  <a:pt x="6238" y="7018"/>
                </a:lnTo>
                <a:cubicBezTo>
                  <a:pt x="6522" y="6924"/>
                  <a:pt x="6743" y="6829"/>
                  <a:pt x="6932" y="6609"/>
                </a:cubicBezTo>
                <a:close/>
                <a:moveTo>
                  <a:pt x="5766" y="7176"/>
                </a:moveTo>
                <a:cubicBezTo>
                  <a:pt x="5766" y="7207"/>
                  <a:pt x="5734" y="7239"/>
                  <a:pt x="5734" y="7334"/>
                </a:cubicBezTo>
                <a:cubicBezTo>
                  <a:pt x="5734" y="7712"/>
                  <a:pt x="5608" y="8121"/>
                  <a:pt x="5356" y="8436"/>
                </a:cubicBezTo>
                <a:cubicBezTo>
                  <a:pt x="5167" y="8121"/>
                  <a:pt x="5010" y="7712"/>
                  <a:pt x="5010" y="7334"/>
                </a:cubicBezTo>
                <a:cubicBezTo>
                  <a:pt x="5010" y="7302"/>
                  <a:pt x="5010" y="7207"/>
                  <a:pt x="4978" y="7176"/>
                </a:cubicBezTo>
                <a:lnTo>
                  <a:pt x="4978" y="7176"/>
                </a:lnTo>
                <a:cubicBezTo>
                  <a:pt x="5120" y="7192"/>
                  <a:pt x="5246" y="7200"/>
                  <a:pt x="5372" y="7200"/>
                </a:cubicBezTo>
                <a:cubicBezTo>
                  <a:pt x="5498" y="7200"/>
                  <a:pt x="5624" y="7192"/>
                  <a:pt x="5766" y="7176"/>
                </a:cubicBezTo>
                <a:close/>
                <a:moveTo>
                  <a:pt x="7971" y="7460"/>
                </a:moveTo>
                <a:cubicBezTo>
                  <a:pt x="8790" y="7869"/>
                  <a:pt x="9357" y="8751"/>
                  <a:pt x="9357" y="9728"/>
                </a:cubicBezTo>
                <a:lnTo>
                  <a:pt x="9357" y="10295"/>
                </a:lnTo>
                <a:lnTo>
                  <a:pt x="8538" y="9444"/>
                </a:lnTo>
                <a:cubicBezTo>
                  <a:pt x="8460" y="9366"/>
                  <a:pt x="8365" y="9326"/>
                  <a:pt x="8271" y="9326"/>
                </a:cubicBezTo>
                <a:cubicBezTo>
                  <a:pt x="8176" y="9326"/>
                  <a:pt x="8082" y="9366"/>
                  <a:pt x="8003" y="9444"/>
                </a:cubicBezTo>
                <a:cubicBezTo>
                  <a:pt x="7845" y="9602"/>
                  <a:pt x="7845" y="9822"/>
                  <a:pt x="8003" y="9980"/>
                </a:cubicBezTo>
                <a:lnTo>
                  <a:pt x="8853" y="10799"/>
                </a:lnTo>
                <a:lnTo>
                  <a:pt x="8286" y="10799"/>
                </a:lnTo>
                <a:cubicBezTo>
                  <a:pt x="7152" y="10799"/>
                  <a:pt x="6144" y="10043"/>
                  <a:pt x="5829" y="8972"/>
                </a:cubicBezTo>
                <a:cubicBezTo>
                  <a:pt x="6049" y="8751"/>
                  <a:pt x="6207" y="8436"/>
                  <a:pt x="6301" y="8121"/>
                </a:cubicBezTo>
                <a:cubicBezTo>
                  <a:pt x="6617" y="8405"/>
                  <a:pt x="7026" y="8625"/>
                  <a:pt x="7467" y="8720"/>
                </a:cubicBezTo>
                <a:cubicBezTo>
                  <a:pt x="7487" y="8723"/>
                  <a:pt x="7507" y="8725"/>
                  <a:pt x="7526" y="8725"/>
                </a:cubicBezTo>
                <a:cubicBezTo>
                  <a:pt x="7694" y="8725"/>
                  <a:pt x="7849" y="8609"/>
                  <a:pt x="7877" y="8468"/>
                </a:cubicBezTo>
                <a:cubicBezTo>
                  <a:pt x="7971" y="8121"/>
                  <a:pt x="8003" y="7806"/>
                  <a:pt x="7971" y="7460"/>
                </a:cubicBezTo>
                <a:close/>
                <a:moveTo>
                  <a:pt x="2836" y="7365"/>
                </a:moveTo>
                <a:cubicBezTo>
                  <a:pt x="2804" y="7712"/>
                  <a:pt x="2804" y="8121"/>
                  <a:pt x="2930" y="8468"/>
                </a:cubicBezTo>
                <a:cubicBezTo>
                  <a:pt x="2956" y="8623"/>
                  <a:pt x="3089" y="8736"/>
                  <a:pt x="3258" y="8736"/>
                </a:cubicBezTo>
                <a:cubicBezTo>
                  <a:pt x="3294" y="8736"/>
                  <a:pt x="3332" y="8731"/>
                  <a:pt x="3372" y="8720"/>
                </a:cubicBezTo>
                <a:cubicBezTo>
                  <a:pt x="3781" y="8594"/>
                  <a:pt x="4159" y="8373"/>
                  <a:pt x="4506" y="8121"/>
                </a:cubicBezTo>
                <a:cubicBezTo>
                  <a:pt x="4632" y="8436"/>
                  <a:pt x="4789" y="8751"/>
                  <a:pt x="4978" y="8972"/>
                </a:cubicBezTo>
                <a:cubicBezTo>
                  <a:pt x="4569" y="10452"/>
                  <a:pt x="3277" y="11492"/>
                  <a:pt x="1828" y="11492"/>
                </a:cubicBezTo>
                <a:lnTo>
                  <a:pt x="1261" y="11492"/>
                </a:lnTo>
                <a:lnTo>
                  <a:pt x="2804" y="9980"/>
                </a:lnTo>
                <a:cubicBezTo>
                  <a:pt x="2962" y="9822"/>
                  <a:pt x="2962" y="9602"/>
                  <a:pt x="2804" y="9444"/>
                </a:cubicBezTo>
                <a:cubicBezTo>
                  <a:pt x="2726" y="9366"/>
                  <a:pt x="2639" y="9326"/>
                  <a:pt x="2552" y="9326"/>
                </a:cubicBezTo>
                <a:cubicBezTo>
                  <a:pt x="2466" y="9326"/>
                  <a:pt x="2379" y="9366"/>
                  <a:pt x="2300" y="9444"/>
                </a:cubicBezTo>
                <a:lnTo>
                  <a:pt x="757" y="10988"/>
                </a:lnTo>
                <a:lnTo>
                  <a:pt x="757" y="10452"/>
                </a:lnTo>
                <a:cubicBezTo>
                  <a:pt x="757" y="9066"/>
                  <a:pt x="1639" y="7838"/>
                  <a:pt x="2836" y="7365"/>
                </a:cubicBezTo>
                <a:close/>
                <a:moveTo>
                  <a:pt x="5388" y="1"/>
                </a:moveTo>
                <a:cubicBezTo>
                  <a:pt x="5301" y="1"/>
                  <a:pt x="5215" y="40"/>
                  <a:pt x="5136" y="119"/>
                </a:cubicBezTo>
                <a:cubicBezTo>
                  <a:pt x="4821" y="434"/>
                  <a:pt x="4569" y="781"/>
                  <a:pt x="4474" y="1222"/>
                </a:cubicBezTo>
                <a:cubicBezTo>
                  <a:pt x="4159" y="938"/>
                  <a:pt x="3750" y="718"/>
                  <a:pt x="3309" y="623"/>
                </a:cubicBezTo>
                <a:cubicBezTo>
                  <a:pt x="3289" y="620"/>
                  <a:pt x="3269" y="618"/>
                  <a:pt x="3250" y="618"/>
                </a:cubicBezTo>
                <a:cubicBezTo>
                  <a:pt x="3082" y="618"/>
                  <a:pt x="2927" y="734"/>
                  <a:pt x="2899" y="875"/>
                </a:cubicBezTo>
                <a:cubicBezTo>
                  <a:pt x="2773" y="1316"/>
                  <a:pt x="2773" y="1726"/>
                  <a:pt x="2836" y="2135"/>
                </a:cubicBezTo>
                <a:cubicBezTo>
                  <a:pt x="2646" y="2091"/>
                  <a:pt x="2449" y="2068"/>
                  <a:pt x="2252" y="2068"/>
                </a:cubicBezTo>
                <a:cubicBezTo>
                  <a:pt x="2024" y="2068"/>
                  <a:pt x="1795" y="2099"/>
                  <a:pt x="1576" y="2167"/>
                </a:cubicBezTo>
                <a:cubicBezTo>
                  <a:pt x="1513" y="2198"/>
                  <a:pt x="1418" y="2261"/>
                  <a:pt x="1387" y="2324"/>
                </a:cubicBezTo>
                <a:cubicBezTo>
                  <a:pt x="1355" y="2419"/>
                  <a:pt x="1324" y="2513"/>
                  <a:pt x="1355" y="2608"/>
                </a:cubicBezTo>
                <a:cubicBezTo>
                  <a:pt x="1481" y="3049"/>
                  <a:pt x="1670" y="3395"/>
                  <a:pt x="1954" y="3742"/>
                </a:cubicBezTo>
                <a:cubicBezTo>
                  <a:pt x="1544" y="3868"/>
                  <a:pt x="1166" y="4089"/>
                  <a:pt x="851" y="4404"/>
                </a:cubicBezTo>
                <a:cubicBezTo>
                  <a:pt x="694" y="4561"/>
                  <a:pt x="694" y="4782"/>
                  <a:pt x="851" y="4939"/>
                </a:cubicBezTo>
                <a:cubicBezTo>
                  <a:pt x="1166" y="5254"/>
                  <a:pt x="1513" y="5475"/>
                  <a:pt x="1954" y="5601"/>
                </a:cubicBezTo>
                <a:cubicBezTo>
                  <a:pt x="1670" y="5916"/>
                  <a:pt x="1418" y="6294"/>
                  <a:pt x="1355" y="6735"/>
                </a:cubicBezTo>
                <a:cubicBezTo>
                  <a:pt x="1324" y="6924"/>
                  <a:pt x="1418" y="7144"/>
                  <a:pt x="1576" y="7176"/>
                </a:cubicBezTo>
                <a:cubicBezTo>
                  <a:pt x="1639" y="7176"/>
                  <a:pt x="1670" y="7176"/>
                  <a:pt x="1702" y="7207"/>
                </a:cubicBezTo>
                <a:cubicBezTo>
                  <a:pt x="1418" y="7397"/>
                  <a:pt x="1198" y="7649"/>
                  <a:pt x="946" y="7869"/>
                </a:cubicBezTo>
                <a:cubicBezTo>
                  <a:pt x="379" y="8594"/>
                  <a:pt x="0" y="9507"/>
                  <a:pt x="0" y="10452"/>
                </a:cubicBezTo>
                <a:lnTo>
                  <a:pt x="0" y="11870"/>
                </a:lnTo>
                <a:cubicBezTo>
                  <a:pt x="0" y="12028"/>
                  <a:pt x="127" y="12185"/>
                  <a:pt x="284" y="12217"/>
                </a:cubicBezTo>
                <a:lnTo>
                  <a:pt x="1733" y="12217"/>
                </a:lnTo>
                <a:cubicBezTo>
                  <a:pt x="2647" y="12217"/>
                  <a:pt x="3561" y="11870"/>
                  <a:pt x="4254" y="11272"/>
                </a:cubicBezTo>
                <a:cubicBezTo>
                  <a:pt x="4726" y="10862"/>
                  <a:pt x="5104" y="10358"/>
                  <a:pt x="5325" y="9822"/>
                </a:cubicBezTo>
                <a:cubicBezTo>
                  <a:pt x="5892" y="10831"/>
                  <a:pt x="6995" y="11492"/>
                  <a:pt x="8129" y="11492"/>
                </a:cubicBezTo>
                <a:lnTo>
                  <a:pt x="9546" y="11492"/>
                </a:lnTo>
                <a:cubicBezTo>
                  <a:pt x="9862" y="11492"/>
                  <a:pt x="10019" y="11335"/>
                  <a:pt x="10019" y="11146"/>
                </a:cubicBezTo>
                <a:lnTo>
                  <a:pt x="10019" y="9728"/>
                </a:lnTo>
                <a:cubicBezTo>
                  <a:pt x="10019" y="8751"/>
                  <a:pt x="9578" y="7838"/>
                  <a:pt x="8885" y="7239"/>
                </a:cubicBezTo>
                <a:cubicBezTo>
                  <a:pt x="8979" y="7239"/>
                  <a:pt x="9074" y="7207"/>
                  <a:pt x="9200" y="7176"/>
                </a:cubicBezTo>
                <a:cubicBezTo>
                  <a:pt x="9389" y="7144"/>
                  <a:pt x="9515" y="6924"/>
                  <a:pt x="9420" y="6735"/>
                </a:cubicBezTo>
                <a:cubicBezTo>
                  <a:pt x="9294" y="6294"/>
                  <a:pt x="9105" y="5947"/>
                  <a:pt x="8822" y="5601"/>
                </a:cubicBezTo>
                <a:cubicBezTo>
                  <a:pt x="9231" y="5475"/>
                  <a:pt x="9610" y="5254"/>
                  <a:pt x="9925" y="4939"/>
                </a:cubicBezTo>
                <a:cubicBezTo>
                  <a:pt x="10082" y="4782"/>
                  <a:pt x="10082" y="4561"/>
                  <a:pt x="9925" y="4404"/>
                </a:cubicBezTo>
                <a:cubicBezTo>
                  <a:pt x="9610" y="4089"/>
                  <a:pt x="9263" y="3868"/>
                  <a:pt x="8822" y="3742"/>
                </a:cubicBezTo>
                <a:cubicBezTo>
                  <a:pt x="9105" y="3427"/>
                  <a:pt x="9357" y="3049"/>
                  <a:pt x="9420" y="2608"/>
                </a:cubicBezTo>
                <a:cubicBezTo>
                  <a:pt x="9452" y="2419"/>
                  <a:pt x="9357" y="2198"/>
                  <a:pt x="9200" y="2167"/>
                </a:cubicBezTo>
                <a:cubicBezTo>
                  <a:pt x="8964" y="2099"/>
                  <a:pt x="8727" y="2068"/>
                  <a:pt x="8501" y="2068"/>
                </a:cubicBezTo>
                <a:cubicBezTo>
                  <a:pt x="8304" y="2068"/>
                  <a:pt x="8115" y="2091"/>
                  <a:pt x="7940" y="2135"/>
                </a:cubicBezTo>
                <a:cubicBezTo>
                  <a:pt x="8003" y="1694"/>
                  <a:pt x="8003" y="1253"/>
                  <a:pt x="7877" y="875"/>
                </a:cubicBezTo>
                <a:cubicBezTo>
                  <a:pt x="7851" y="719"/>
                  <a:pt x="7718" y="607"/>
                  <a:pt x="7567" y="607"/>
                </a:cubicBezTo>
                <a:cubicBezTo>
                  <a:pt x="7534" y="607"/>
                  <a:pt x="7501" y="612"/>
                  <a:pt x="7467" y="623"/>
                </a:cubicBezTo>
                <a:cubicBezTo>
                  <a:pt x="7026" y="749"/>
                  <a:pt x="6680" y="938"/>
                  <a:pt x="6301" y="1222"/>
                </a:cubicBezTo>
                <a:cubicBezTo>
                  <a:pt x="6207" y="844"/>
                  <a:pt x="5955" y="434"/>
                  <a:pt x="5640" y="119"/>
                </a:cubicBezTo>
                <a:cubicBezTo>
                  <a:pt x="5561" y="40"/>
                  <a:pt x="5474" y="1"/>
                  <a:pt x="5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48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195486"/>
            <a:ext cx="5723400" cy="560400"/>
          </a:xfrm>
        </p:spPr>
        <p:txBody>
          <a:bodyPr/>
          <a:lstStyle/>
          <a:p>
            <a:r>
              <a:rPr lang="en-US" i="1" dirty="0" smtClean="0"/>
              <a:t>Data </a:t>
            </a:r>
            <a:r>
              <a:rPr lang="en-US" i="1" dirty="0" err="1" smtClean="0"/>
              <a:t>Prepration</a:t>
            </a:r>
            <a:endParaRPr lang="en-US" dirty="0"/>
          </a:p>
        </p:txBody>
      </p:sp>
      <p:sp>
        <p:nvSpPr>
          <p:cNvPr id="3" name="Google Shape;8149;p36"/>
          <p:cNvSpPr txBox="1">
            <a:spLocks/>
          </p:cNvSpPr>
          <p:nvPr/>
        </p:nvSpPr>
        <p:spPr>
          <a:xfrm>
            <a:off x="-540568" y="1131590"/>
            <a:ext cx="2808000" cy="5454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chemeClr val="dk1"/>
              </a:buClr>
              <a:buSzPts val="3000"/>
              <a:buFont typeface="Chewy"/>
              <a:buNone/>
              <a:tabLst/>
              <a:defRPr/>
            </a:pPr>
            <a:r>
              <a:rPr lang="en-US" sz="3000" dirty="0" smtClean="0">
                <a:solidFill>
                  <a:schemeClr val="dk1"/>
                </a:solidFill>
                <a:latin typeface="Chewy"/>
                <a:ea typeface="Chewy"/>
                <a:cs typeface="Chewy"/>
                <a:sym typeface="Chewy"/>
              </a:rPr>
              <a:t>Dataset</a:t>
            </a:r>
            <a:endParaRPr kumimoji="0" lang="en-US" sz="3000" b="0" i="0" u="none" strike="noStrike" kern="0" cap="none" spc="0" normalizeH="0" baseline="0" noProof="0" dirty="0">
              <a:ln>
                <a:noFill/>
              </a:ln>
              <a:solidFill>
                <a:schemeClr val="dk1"/>
              </a:solidFill>
              <a:effectLst/>
              <a:uLnTx/>
              <a:uFillTx/>
              <a:latin typeface="Chewy"/>
              <a:ea typeface="Chewy"/>
              <a:cs typeface="Chewy"/>
              <a:sym typeface="Chewy"/>
            </a:endParaRPr>
          </a:p>
        </p:txBody>
      </p:sp>
      <p:sp>
        <p:nvSpPr>
          <p:cNvPr id="4" name="TextBox 3"/>
          <p:cNvSpPr txBox="1"/>
          <p:nvPr/>
        </p:nvSpPr>
        <p:spPr>
          <a:xfrm>
            <a:off x="179512" y="1779662"/>
            <a:ext cx="9010496" cy="954107"/>
          </a:xfrm>
          <a:prstGeom prst="rect">
            <a:avLst/>
          </a:prstGeom>
          <a:noFill/>
        </p:spPr>
        <p:txBody>
          <a:bodyPr wrap="square" rtlCol="0">
            <a:spAutoFit/>
          </a:bodyPr>
          <a:lstStyle/>
          <a:p>
            <a:r>
              <a:rPr lang="en-US" dirty="0" smtClean="0"/>
              <a:t>Data yang </a:t>
            </a:r>
            <a:r>
              <a:rPr lang="en-US" dirty="0" err="1" smtClean="0"/>
              <a:t>digunakan</a:t>
            </a:r>
            <a:r>
              <a:rPr lang="en-US" dirty="0" smtClean="0"/>
              <a:t> </a:t>
            </a:r>
            <a:r>
              <a:rPr lang="en-US" dirty="0" err="1" smtClean="0"/>
              <a:t>didalam</a:t>
            </a:r>
            <a:r>
              <a:rPr lang="en-US" dirty="0" smtClean="0"/>
              <a:t> </a:t>
            </a:r>
            <a:r>
              <a:rPr lang="en-US" dirty="0" err="1" smtClean="0"/>
              <a:t>penelitian</a:t>
            </a:r>
            <a:r>
              <a:rPr lang="en-US" dirty="0" smtClean="0"/>
              <a:t> </a:t>
            </a:r>
            <a:r>
              <a:rPr lang="en-US" dirty="0" err="1" smtClean="0"/>
              <a:t>mengunakan</a:t>
            </a:r>
            <a:r>
              <a:rPr lang="en-US" dirty="0" smtClean="0"/>
              <a:t> data </a:t>
            </a:r>
            <a:r>
              <a:rPr lang="en-US" dirty="0" err="1" smtClean="0"/>
              <a:t>transaksi</a:t>
            </a:r>
            <a:r>
              <a:rPr lang="en-US" dirty="0" smtClean="0"/>
              <a:t> </a:t>
            </a:r>
            <a:r>
              <a:rPr lang="en-US" dirty="0" err="1" smtClean="0"/>
              <a:t>rumah</a:t>
            </a:r>
            <a:r>
              <a:rPr lang="en-US" dirty="0" smtClean="0"/>
              <a:t> </a:t>
            </a:r>
            <a:r>
              <a:rPr lang="en-US" dirty="0" err="1" smtClean="0"/>
              <a:t>makan</a:t>
            </a:r>
            <a:r>
              <a:rPr lang="en-US" dirty="0" smtClean="0"/>
              <a:t> </a:t>
            </a:r>
            <a:r>
              <a:rPr lang="en-US" dirty="0" err="1" smtClean="0"/>
              <a:t>abc</a:t>
            </a:r>
            <a:r>
              <a:rPr lang="en-US" dirty="0" smtClean="0"/>
              <a:t> yang </a:t>
            </a:r>
          </a:p>
          <a:p>
            <a:r>
              <a:rPr lang="en-US" dirty="0" err="1" smtClean="0"/>
              <a:t>dimana</a:t>
            </a:r>
            <a:r>
              <a:rPr lang="en-US" dirty="0" smtClean="0"/>
              <a:t> data yang </a:t>
            </a:r>
            <a:r>
              <a:rPr lang="en-US" dirty="0" err="1" smtClean="0"/>
              <a:t>diambil</a:t>
            </a:r>
            <a:r>
              <a:rPr lang="en-US" dirty="0" smtClean="0"/>
              <a:t> </a:t>
            </a:r>
            <a:r>
              <a:rPr lang="en-US" dirty="0" err="1" smtClean="0"/>
              <a:t>berasal</a:t>
            </a:r>
            <a:r>
              <a:rPr lang="en-US" dirty="0" smtClean="0"/>
              <a:t> </a:t>
            </a:r>
            <a:r>
              <a:rPr lang="en-US" dirty="0" err="1" smtClean="0"/>
              <a:t>dari</a:t>
            </a:r>
            <a:r>
              <a:rPr lang="en-US" dirty="0" smtClean="0"/>
              <a:t> </a:t>
            </a:r>
            <a:r>
              <a:rPr lang="en-US" dirty="0" err="1" smtClean="0"/>
              <a:t>kaggle</a:t>
            </a:r>
            <a:r>
              <a:rPr lang="en-US" dirty="0" smtClean="0"/>
              <a:t> </a:t>
            </a:r>
            <a:r>
              <a:rPr lang="en-US" dirty="0" err="1" smtClean="0"/>
              <a:t>yakni</a:t>
            </a:r>
            <a:r>
              <a:rPr lang="en-US" dirty="0" smtClean="0"/>
              <a:t> data Indian takeaway restaurant. Data yang</a:t>
            </a:r>
          </a:p>
          <a:p>
            <a:pPr algn="just"/>
            <a:r>
              <a:rPr lang="en-US" dirty="0" smtClean="0"/>
              <a:t> </a:t>
            </a:r>
            <a:r>
              <a:rPr lang="en-US" dirty="0" err="1" smtClean="0"/>
              <a:t>diperoleh</a:t>
            </a:r>
            <a:r>
              <a:rPr lang="en-US" dirty="0" smtClean="0"/>
              <a:t> </a:t>
            </a:r>
            <a:r>
              <a:rPr lang="en-US" dirty="0" err="1" smtClean="0"/>
              <a:t>berbentuk</a:t>
            </a:r>
            <a:r>
              <a:rPr lang="en-US" dirty="0" smtClean="0"/>
              <a:t> .</a:t>
            </a:r>
            <a:r>
              <a:rPr lang="en-US" dirty="0" err="1" smtClean="0"/>
              <a:t>csv</a:t>
            </a:r>
            <a:r>
              <a:rPr lang="en-US" dirty="0" smtClean="0"/>
              <a:t> (</a:t>
            </a:r>
            <a:r>
              <a:rPr lang="en-US" i="1" dirty="0" smtClean="0"/>
              <a:t>comma separated values</a:t>
            </a:r>
            <a:r>
              <a:rPr lang="en-US" dirty="0" smtClean="0"/>
              <a:t>)  yang </a:t>
            </a:r>
            <a:r>
              <a:rPr lang="en-US" dirty="0" err="1" smtClean="0"/>
              <a:t>terdiri</a:t>
            </a:r>
            <a:r>
              <a:rPr lang="en-US" dirty="0" smtClean="0"/>
              <a:t> </a:t>
            </a:r>
            <a:r>
              <a:rPr lang="en-US" dirty="0" err="1" smtClean="0"/>
              <a:t>dari</a:t>
            </a:r>
            <a:r>
              <a:rPr lang="en-US" dirty="0" smtClean="0"/>
              <a:t> 74818 </a:t>
            </a:r>
            <a:r>
              <a:rPr lang="en-US" dirty="0" err="1" smtClean="0"/>
              <a:t>baris</a:t>
            </a:r>
            <a:r>
              <a:rPr lang="en-US" dirty="0" smtClean="0"/>
              <a:t> </a:t>
            </a:r>
            <a:r>
              <a:rPr lang="en-US" dirty="0" err="1" smtClean="0"/>
              <a:t>transaksi</a:t>
            </a:r>
            <a:r>
              <a:rPr lang="en-US" dirty="0" smtClean="0"/>
              <a:t> </a:t>
            </a:r>
            <a:r>
              <a:rPr lang="en-US" dirty="0" err="1" smtClean="0"/>
              <a:t>serta</a:t>
            </a:r>
            <a:r>
              <a:rPr lang="en-US" dirty="0" smtClean="0"/>
              <a:t> </a:t>
            </a:r>
          </a:p>
          <a:p>
            <a:r>
              <a:rPr lang="en-US" dirty="0" smtClean="0"/>
              <a:t>7 </a:t>
            </a:r>
            <a:r>
              <a:rPr lang="en-US" dirty="0" err="1" smtClean="0"/>
              <a:t>atribut</a:t>
            </a:r>
            <a:r>
              <a:rPr lang="en-US" dirty="0" smtClean="0"/>
              <a:t>/ </a:t>
            </a:r>
            <a:r>
              <a:rPr lang="en-US" i="1" dirty="0" smtClean="0"/>
              <a:t>feature </a:t>
            </a:r>
            <a:r>
              <a:rPr lang="en-US" dirty="0" smtClean="0"/>
              <a:t>yang </a:t>
            </a:r>
            <a:r>
              <a:rPr lang="en-US" dirty="0" err="1" smtClean="0"/>
              <a:t>akan</a:t>
            </a:r>
            <a:r>
              <a:rPr lang="en-US" dirty="0" smtClean="0"/>
              <a:t> </a:t>
            </a:r>
            <a:r>
              <a:rPr lang="en-US" dirty="0" err="1" smtClean="0"/>
              <a:t>dimanfaatkan</a:t>
            </a:r>
            <a:r>
              <a:rPr lang="en-US" dirty="0" smtClean="0"/>
              <a:t> </a:t>
            </a:r>
            <a:r>
              <a:rPr lang="en-US" dirty="0" err="1" smtClean="0"/>
              <a:t>untuk</a:t>
            </a:r>
            <a:r>
              <a:rPr lang="en-US" dirty="0" smtClean="0"/>
              <a:t> </a:t>
            </a:r>
            <a:r>
              <a:rPr lang="en-US" dirty="0" err="1" smtClean="0"/>
              <a:t>menemukan</a:t>
            </a:r>
            <a:r>
              <a:rPr lang="en-US" dirty="0" smtClean="0"/>
              <a:t> </a:t>
            </a:r>
            <a:r>
              <a:rPr lang="en-US" dirty="0" err="1" smtClean="0"/>
              <a:t>pola</a:t>
            </a:r>
            <a:r>
              <a:rPr lang="en-US" dirty="0" smtClean="0"/>
              <a:t> </a:t>
            </a:r>
            <a:r>
              <a:rPr lang="en-US" dirty="0" err="1" smtClean="0"/>
              <a:t>konsumsi</a:t>
            </a:r>
            <a:r>
              <a:rPr lang="en-US" dirty="0" smtClean="0"/>
              <a:t> </a:t>
            </a:r>
            <a:r>
              <a:rPr lang="en-US" dirty="0" err="1" smtClean="0"/>
              <a:t>pelanggan</a:t>
            </a:r>
            <a:endParaRPr lang="en-US" dirty="0"/>
          </a:p>
        </p:txBody>
      </p:sp>
      <p:pic>
        <p:nvPicPr>
          <p:cNvPr id="5" name="Picture 4"/>
          <p:cNvPicPr/>
          <p:nvPr/>
        </p:nvPicPr>
        <p:blipFill>
          <a:blip r:embed="rId2" cstate="print"/>
          <a:srcRect/>
          <a:stretch>
            <a:fillRect/>
          </a:stretch>
        </p:blipFill>
        <p:spPr bwMode="auto">
          <a:xfrm>
            <a:off x="1691680" y="2787774"/>
            <a:ext cx="5109541" cy="19798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195486"/>
            <a:ext cx="5723400" cy="560400"/>
          </a:xfrm>
        </p:spPr>
        <p:txBody>
          <a:bodyPr/>
          <a:lstStyle/>
          <a:p>
            <a:r>
              <a:rPr lang="en-US" i="1" dirty="0" smtClean="0"/>
              <a:t>Data </a:t>
            </a:r>
            <a:r>
              <a:rPr lang="en-US" i="1" dirty="0" err="1" smtClean="0"/>
              <a:t>Prepration</a:t>
            </a:r>
            <a:endParaRPr lang="en-US" dirty="0"/>
          </a:p>
        </p:txBody>
      </p:sp>
      <p:sp>
        <p:nvSpPr>
          <p:cNvPr id="3" name="Google Shape;8149;p36"/>
          <p:cNvSpPr txBox="1">
            <a:spLocks/>
          </p:cNvSpPr>
          <p:nvPr/>
        </p:nvSpPr>
        <p:spPr>
          <a:xfrm>
            <a:off x="-540568" y="987574"/>
            <a:ext cx="2808000" cy="5454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chemeClr val="dk1"/>
              </a:buClr>
              <a:buSzPts val="3000"/>
              <a:buFont typeface="Chewy"/>
              <a:buNone/>
              <a:tabLst/>
              <a:defRPr/>
            </a:pPr>
            <a:r>
              <a:rPr lang="en-US" sz="3000" dirty="0" smtClean="0">
                <a:solidFill>
                  <a:schemeClr val="dk1"/>
                </a:solidFill>
                <a:latin typeface="Chewy"/>
                <a:ea typeface="Chewy"/>
                <a:cs typeface="Chewy"/>
                <a:sym typeface="Chewy"/>
              </a:rPr>
              <a:t>Select Data</a:t>
            </a:r>
            <a:endParaRPr kumimoji="0" lang="en-US" sz="3000" b="0" i="0" u="none" strike="noStrike" kern="0" cap="none" spc="0" normalizeH="0" baseline="0" noProof="0" dirty="0">
              <a:ln>
                <a:noFill/>
              </a:ln>
              <a:solidFill>
                <a:schemeClr val="dk1"/>
              </a:solidFill>
              <a:effectLst/>
              <a:uLnTx/>
              <a:uFillTx/>
              <a:latin typeface="Chewy"/>
              <a:ea typeface="Chewy"/>
              <a:cs typeface="Chewy"/>
              <a:sym typeface="Chewy"/>
            </a:endParaRPr>
          </a:p>
        </p:txBody>
      </p:sp>
      <p:sp>
        <p:nvSpPr>
          <p:cNvPr id="4" name="TextBox 3"/>
          <p:cNvSpPr txBox="1"/>
          <p:nvPr/>
        </p:nvSpPr>
        <p:spPr>
          <a:xfrm>
            <a:off x="133504" y="1563638"/>
            <a:ext cx="9010496" cy="1384995"/>
          </a:xfrm>
          <a:prstGeom prst="rect">
            <a:avLst/>
          </a:prstGeom>
          <a:noFill/>
        </p:spPr>
        <p:txBody>
          <a:bodyPr wrap="square" rtlCol="0">
            <a:spAutoFit/>
          </a:bodyPr>
          <a:lstStyle/>
          <a:p>
            <a:r>
              <a:rPr lang="en-US" dirty="0" smtClean="0"/>
              <a:t>Data </a:t>
            </a:r>
            <a:r>
              <a:rPr lang="en-US" dirty="0" err="1" smtClean="0"/>
              <a:t>transaksi</a:t>
            </a:r>
            <a:r>
              <a:rPr lang="en-US" dirty="0" smtClean="0"/>
              <a:t> yang </a:t>
            </a:r>
            <a:r>
              <a:rPr lang="en-US" dirty="0" err="1" smtClean="0"/>
              <a:t>telah</a:t>
            </a:r>
            <a:r>
              <a:rPr lang="en-US" dirty="0" smtClean="0"/>
              <a:t> </a:t>
            </a:r>
            <a:r>
              <a:rPr lang="en-US" dirty="0" err="1" smtClean="0"/>
              <a:t>dikumpulkan</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secara</a:t>
            </a:r>
            <a:r>
              <a:rPr lang="en-US" dirty="0" smtClean="0"/>
              <a:t> </a:t>
            </a:r>
            <a:r>
              <a:rPr lang="en-US" dirty="0" err="1" smtClean="0"/>
              <a:t>langsung</a:t>
            </a:r>
            <a:r>
              <a:rPr lang="en-US" dirty="0" smtClean="0"/>
              <a:t> </a:t>
            </a:r>
            <a:r>
              <a:rPr lang="en-US" dirty="0" err="1" smtClean="0"/>
              <a:t>digunakan</a:t>
            </a:r>
            <a:r>
              <a:rPr lang="en-US" dirty="0" smtClean="0"/>
              <a:t> </a:t>
            </a:r>
            <a:r>
              <a:rPr lang="en-US" dirty="0" err="1" smtClean="0"/>
              <a:t>di</a:t>
            </a:r>
            <a:r>
              <a:rPr lang="en-US" dirty="0" smtClean="0"/>
              <a:t> </a:t>
            </a:r>
            <a:r>
              <a:rPr lang="en-US" dirty="0" err="1" smtClean="0"/>
              <a:t>dalam</a:t>
            </a:r>
            <a:r>
              <a:rPr lang="en-US" dirty="0" smtClean="0"/>
              <a:t> </a:t>
            </a:r>
            <a:r>
              <a:rPr lang="en-US" dirty="0" err="1" smtClean="0"/>
              <a:t>proses</a:t>
            </a:r>
            <a:r>
              <a:rPr lang="en-US" dirty="0" smtClean="0"/>
              <a:t> </a:t>
            </a:r>
            <a:r>
              <a:rPr lang="en-US" i="1" dirty="0" smtClean="0"/>
              <a:t>association rule mining</a:t>
            </a:r>
            <a:r>
              <a:rPr lang="en-US" dirty="0" smtClean="0"/>
              <a:t>, </a:t>
            </a:r>
            <a:r>
              <a:rPr lang="en-US" dirty="0" err="1" smtClean="0"/>
              <a:t>maka</a:t>
            </a:r>
            <a:r>
              <a:rPr lang="en-US" dirty="0" smtClean="0"/>
              <a:t> </a:t>
            </a:r>
            <a:r>
              <a:rPr lang="en-US" dirty="0" err="1" smtClean="0"/>
              <a:t>sebelumnya</a:t>
            </a:r>
            <a:r>
              <a:rPr lang="en-US" dirty="0" smtClean="0"/>
              <a:t> data </a:t>
            </a:r>
            <a:r>
              <a:rPr lang="en-US" dirty="0" err="1" smtClean="0"/>
              <a:t>tersebut</a:t>
            </a:r>
            <a:r>
              <a:rPr lang="en-US" dirty="0" smtClean="0"/>
              <a:t> </a:t>
            </a:r>
            <a:r>
              <a:rPr lang="en-US" dirty="0" err="1" smtClean="0"/>
              <a:t>akan</a:t>
            </a:r>
            <a:r>
              <a:rPr lang="en-US" dirty="0" smtClean="0"/>
              <a:t> </a:t>
            </a:r>
            <a:r>
              <a:rPr lang="en-US" dirty="0" err="1" smtClean="0"/>
              <a:t>dilakukan</a:t>
            </a:r>
            <a:r>
              <a:rPr lang="en-US" dirty="0" smtClean="0"/>
              <a:t> </a:t>
            </a:r>
            <a:r>
              <a:rPr lang="en-US" dirty="0" err="1" smtClean="0"/>
              <a:t>pemeriksaan</a:t>
            </a:r>
            <a:r>
              <a:rPr lang="en-US" dirty="0" smtClean="0"/>
              <a:t> </a:t>
            </a:r>
            <a:r>
              <a:rPr lang="en-US" dirty="0" err="1" smtClean="0"/>
              <a:t>terhadap</a:t>
            </a:r>
            <a:r>
              <a:rPr lang="en-US" dirty="0" smtClean="0"/>
              <a:t> data yang </a:t>
            </a:r>
            <a:r>
              <a:rPr lang="en-US" dirty="0" err="1" smtClean="0"/>
              <a:t>redundan</a:t>
            </a:r>
            <a:r>
              <a:rPr lang="en-US" dirty="0" smtClean="0"/>
              <a:t>, data </a:t>
            </a:r>
            <a:r>
              <a:rPr lang="en-US" dirty="0" err="1" smtClean="0"/>
              <a:t>duplikasi</a:t>
            </a:r>
            <a:r>
              <a:rPr lang="en-US" dirty="0" smtClean="0"/>
              <a:t>, </a:t>
            </a:r>
            <a:r>
              <a:rPr lang="en-US" dirty="0" err="1" smtClean="0"/>
              <a:t>atau</a:t>
            </a:r>
            <a:r>
              <a:rPr lang="en-US" dirty="0" smtClean="0"/>
              <a:t> </a:t>
            </a:r>
            <a:r>
              <a:rPr lang="en-US" dirty="0" err="1" smtClean="0"/>
              <a:t>bahkan</a:t>
            </a:r>
            <a:r>
              <a:rPr lang="en-US" dirty="0" smtClean="0"/>
              <a:t> </a:t>
            </a:r>
            <a:r>
              <a:rPr lang="en-US" dirty="0" err="1" smtClean="0"/>
              <a:t>memeriksa</a:t>
            </a:r>
            <a:r>
              <a:rPr lang="en-US" dirty="0" smtClean="0"/>
              <a:t> data yang </a:t>
            </a:r>
            <a:r>
              <a:rPr lang="en-US" dirty="0" err="1" smtClean="0"/>
              <a:t>tidak</a:t>
            </a:r>
            <a:r>
              <a:rPr lang="en-US" dirty="0" smtClean="0"/>
              <a:t> </a:t>
            </a:r>
            <a:r>
              <a:rPr lang="en-US" dirty="0" err="1" smtClean="0"/>
              <a:t>lengkap</a:t>
            </a:r>
            <a:r>
              <a:rPr lang="en-US" dirty="0" smtClean="0"/>
              <a:t>, </a:t>
            </a:r>
            <a:r>
              <a:rPr lang="en-US" dirty="0" err="1" smtClean="0"/>
              <a:t>selain</a:t>
            </a:r>
            <a:r>
              <a:rPr lang="en-US" dirty="0" smtClean="0"/>
              <a:t> </a:t>
            </a:r>
            <a:r>
              <a:rPr lang="en-US" dirty="0" err="1" smtClean="0"/>
              <a:t>itu</a:t>
            </a:r>
            <a:r>
              <a:rPr lang="en-US" dirty="0" smtClean="0"/>
              <a:t> </a:t>
            </a:r>
            <a:r>
              <a:rPr lang="en-US" dirty="0" err="1" smtClean="0"/>
              <a:t>diperiksa</a:t>
            </a:r>
            <a:r>
              <a:rPr lang="en-US" dirty="0" smtClean="0"/>
              <a:t> </a:t>
            </a:r>
            <a:r>
              <a:rPr lang="en-US" dirty="0" err="1" smtClean="0"/>
              <a:t>juga</a:t>
            </a:r>
            <a:r>
              <a:rPr lang="en-US" dirty="0" smtClean="0"/>
              <a:t> </a:t>
            </a:r>
            <a:r>
              <a:rPr lang="en-US" dirty="0" err="1" smtClean="0"/>
              <a:t>apakah</a:t>
            </a:r>
            <a:r>
              <a:rPr lang="en-US" dirty="0" smtClean="0"/>
              <a:t> </a:t>
            </a:r>
            <a:r>
              <a:rPr lang="en-US" dirty="0" err="1" smtClean="0"/>
              <a:t>seluruh</a:t>
            </a:r>
            <a:r>
              <a:rPr lang="en-US" dirty="0" smtClean="0"/>
              <a:t> </a:t>
            </a:r>
            <a:r>
              <a:rPr lang="en-US" dirty="0" err="1" smtClean="0"/>
              <a:t>atribut</a:t>
            </a:r>
            <a:r>
              <a:rPr lang="en-US" dirty="0" smtClean="0"/>
              <a:t> </a:t>
            </a:r>
            <a:r>
              <a:rPr lang="en-US" dirty="0" err="1" smtClean="0"/>
              <a:t>tersebut</a:t>
            </a:r>
            <a:r>
              <a:rPr lang="en-US" dirty="0" smtClean="0"/>
              <a:t> </a:t>
            </a:r>
            <a:r>
              <a:rPr lang="en-US" dirty="0" err="1" smtClean="0"/>
              <a:t>akan</a:t>
            </a:r>
            <a:r>
              <a:rPr lang="en-US" dirty="0" smtClean="0"/>
              <a:t> </a:t>
            </a:r>
            <a:r>
              <a:rPr lang="en-US" dirty="0" err="1" smtClean="0"/>
              <a:t>digunakan</a:t>
            </a:r>
            <a:r>
              <a:rPr lang="en-US" dirty="0" smtClean="0"/>
              <a:t> </a:t>
            </a:r>
            <a:r>
              <a:rPr lang="en-US" dirty="0" err="1" smtClean="0"/>
              <a:t>semuanya</a:t>
            </a:r>
            <a:r>
              <a:rPr lang="en-US" dirty="0" smtClean="0"/>
              <a:t> </a:t>
            </a:r>
            <a:r>
              <a:rPr lang="en-US" dirty="0" err="1" smtClean="0"/>
              <a:t>ataukah</a:t>
            </a:r>
            <a:r>
              <a:rPr lang="en-US" dirty="0" smtClean="0"/>
              <a:t> </a:t>
            </a:r>
            <a:r>
              <a:rPr lang="en-US" dirty="0" err="1" smtClean="0"/>
              <a:t>tidak</a:t>
            </a:r>
            <a:r>
              <a:rPr lang="en-US" dirty="0" smtClean="0"/>
              <a:t>.</a:t>
            </a:r>
          </a:p>
          <a:p>
            <a:r>
              <a:rPr lang="en-US" dirty="0" err="1" smtClean="0"/>
              <a:t>Pada</a:t>
            </a:r>
            <a:r>
              <a:rPr lang="en-US" dirty="0" smtClean="0"/>
              <a:t> </a:t>
            </a:r>
            <a:r>
              <a:rPr lang="en-US" dirty="0" err="1" smtClean="0"/>
              <a:t>perancangan</a:t>
            </a:r>
            <a:r>
              <a:rPr lang="en-US" dirty="0" smtClean="0"/>
              <a:t> association rules menu </a:t>
            </a:r>
            <a:r>
              <a:rPr lang="en-US" dirty="0" err="1" smtClean="0"/>
              <a:t>pada</a:t>
            </a:r>
            <a:r>
              <a:rPr lang="en-US" dirty="0" smtClean="0"/>
              <a:t> </a:t>
            </a:r>
            <a:r>
              <a:rPr lang="en-US" dirty="0" err="1" smtClean="0"/>
              <a:t>rumah</a:t>
            </a:r>
            <a:r>
              <a:rPr lang="en-US" dirty="0" smtClean="0"/>
              <a:t> </a:t>
            </a:r>
            <a:r>
              <a:rPr lang="en-US" dirty="0" err="1" smtClean="0"/>
              <a:t>makan</a:t>
            </a:r>
            <a:r>
              <a:rPr lang="en-US" dirty="0" smtClean="0"/>
              <a:t> </a:t>
            </a:r>
            <a:r>
              <a:rPr lang="en-US" dirty="0" err="1" smtClean="0"/>
              <a:t>abc</a:t>
            </a:r>
            <a:r>
              <a:rPr lang="en-US" dirty="0" smtClean="0"/>
              <a:t>, </a:t>
            </a:r>
            <a:r>
              <a:rPr lang="en-US" dirty="0" err="1" smtClean="0"/>
              <a:t>maka</a:t>
            </a:r>
            <a:r>
              <a:rPr lang="en-US" dirty="0" smtClean="0"/>
              <a:t> </a:t>
            </a:r>
            <a:r>
              <a:rPr lang="en-US" dirty="0" err="1" smtClean="0"/>
              <a:t>tim</a:t>
            </a:r>
            <a:r>
              <a:rPr lang="en-US" dirty="0" smtClean="0"/>
              <a:t> </a:t>
            </a:r>
            <a:r>
              <a:rPr lang="en-US" dirty="0" err="1" smtClean="0"/>
              <a:t>proyek</a:t>
            </a:r>
            <a:r>
              <a:rPr lang="en-US" dirty="0" smtClean="0"/>
              <a:t> </a:t>
            </a:r>
            <a:r>
              <a:rPr lang="en-US" dirty="0" err="1" smtClean="0"/>
              <a:t>memutuskan</a:t>
            </a:r>
            <a:r>
              <a:rPr lang="en-US" dirty="0" smtClean="0"/>
              <a:t> </a:t>
            </a:r>
            <a:r>
              <a:rPr lang="en-US" dirty="0" err="1" smtClean="0"/>
              <a:t>atribut</a:t>
            </a:r>
            <a:r>
              <a:rPr lang="en-US" dirty="0" smtClean="0"/>
              <a:t> yang </a:t>
            </a:r>
            <a:r>
              <a:rPr lang="en-US" dirty="0" err="1" smtClean="0"/>
              <a:t>digunakan</a:t>
            </a:r>
            <a:r>
              <a:rPr lang="en-US" dirty="0" smtClean="0"/>
              <a:t> </a:t>
            </a:r>
            <a:r>
              <a:rPr lang="en-US" dirty="0" err="1" smtClean="0"/>
              <a:t>adalah</a:t>
            </a:r>
            <a:r>
              <a:rPr lang="en-US" dirty="0" smtClean="0"/>
              <a:t> Order ID, Quantity </a:t>
            </a:r>
            <a:r>
              <a:rPr lang="en-US" dirty="0" err="1" smtClean="0"/>
              <a:t>serta</a:t>
            </a:r>
            <a:r>
              <a:rPr lang="en-US" dirty="0" smtClean="0"/>
              <a:t> Item name yang </a:t>
            </a:r>
            <a:r>
              <a:rPr lang="en-US" dirty="0" err="1" smtClean="0"/>
              <a:t>akan</a:t>
            </a:r>
            <a:r>
              <a:rPr lang="en-US" dirty="0" smtClean="0"/>
              <a:t> </a:t>
            </a:r>
            <a:r>
              <a:rPr lang="en-US" dirty="0" err="1" smtClean="0"/>
              <a:t>dikelola</a:t>
            </a:r>
            <a:r>
              <a:rPr lang="en-US" dirty="0" smtClean="0"/>
              <a:t> </a:t>
            </a:r>
            <a:r>
              <a:rPr lang="en-US" dirty="0" err="1" smtClean="0"/>
              <a:t>didalam</a:t>
            </a:r>
            <a:r>
              <a:rPr lang="en-US" dirty="0" smtClean="0"/>
              <a:t> </a:t>
            </a:r>
            <a:r>
              <a:rPr lang="en-US" dirty="0" err="1" smtClean="0"/>
              <a:t>membangun</a:t>
            </a:r>
            <a:r>
              <a:rPr lang="en-US" dirty="0" smtClean="0"/>
              <a:t> </a:t>
            </a:r>
            <a:r>
              <a:rPr lang="en-US" i="1" dirty="0" smtClean="0"/>
              <a:t>association rule</a:t>
            </a:r>
            <a:r>
              <a:rPr lang="en-US" dirty="0" smtClean="0"/>
              <a:t>.</a:t>
            </a:r>
            <a:endParaRPr lang="en-US" dirty="0"/>
          </a:p>
        </p:txBody>
      </p:sp>
      <p:pic>
        <p:nvPicPr>
          <p:cNvPr id="6" name="Picture 5"/>
          <p:cNvPicPr/>
          <p:nvPr/>
        </p:nvPicPr>
        <p:blipFill>
          <a:blip r:embed="rId2" cstate="print"/>
          <a:srcRect/>
          <a:stretch>
            <a:fillRect/>
          </a:stretch>
        </p:blipFill>
        <p:spPr bwMode="auto">
          <a:xfrm>
            <a:off x="2051720" y="3003798"/>
            <a:ext cx="5324226" cy="161330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195486"/>
            <a:ext cx="5723400" cy="560400"/>
          </a:xfrm>
        </p:spPr>
        <p:txBody>
          <a:bodyPr/>
          <a:lstStyle/>
          <a:p>
            <a:r>
              <a:rPr lang="en-US" i="1" dirty="0" smtClean="0"/>
              <a:t>Data </a:t>
            </a:r>
            <a:r>
              <a:rPr lang="en-US" i="1" dirty="0" err="1" smtClean="0"/>
              <a:t>Prepration</a:t>
            </a:r>
            <a:endParaRPr lang="en-US" dirty="0"/>
          </a:p>
        </p:txBody>
      </p:sp>
      <p:sp>
        <p:nvSpPr>
          <p:cNvPr id="3" name="Google Shape;8149;p36"/>
          <p:cNvSpPr txBox="1">
            <a:spLocks/>
          </p:cNvSpPr>
          <p:nvPr/>
        </p:nvSpPr>
        <p:spPr>
          <a:xfrm>
            <a:off x="-540568" y="987574"/>
            <a:ext cx="2808000" cy="5454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chemeClr val="dk1"/>
              </a:buClr>
              <a:buSzPts val="3000"/>
              <a:buFont typeface="Chewy"/>
              <a:buNone/>
              <a:tabLst/>
              <a:defRPr/>
            </a:pPr>
            <a:r>
              <a:rPr lang="en-US" sz="3000" noProof="0" dirty="0" smtClean="0">
                <a:solidFill>
                  <a:schemeClr val="dk1"/>
                </a:solidFill>
                <a:latin typeface="Chewy"/>
                <a:ea typeface="Chewy"/>
                <a:cs typeface="Chewy"/>
                <a:sym typeface="Chewy"/>
              </a:rPr>
              <a:t>Clean Data</a:t>
            </a:r>
            <a:endParaRPr kumimoji="0" lang="en-US" sz="3000" b="0" i="0" u="none" strike="noStrike" kern="0" cap="none" spc="0" normalizeH="0" baseline="0" noProof="0" dirty="0">
              <a:ln>
                <a:noFill/>
              </a:ln>
              <a:solidFill>
                <a:schemeClr val="dk1"/>
              </a:solidFill>
              <a:effectLst/>
              <a:uLnTx/>
              <a:uFillTx/>
              <a:latin typeface="Chewy"/>
              <a:ea typeface="Chewy"/>
              <a:cs typeface="Chewy"/>
              <a:sym typeface="Chewy"/>
            </a:endParaRPr>
          </a:p>
        </p:txBody>
      </p:sp>
      <p:sp>
        <p:nvSpPr>
          <p:cNvPr id="4" name="TextBox 3"/>
          <p:cNvSpPr txBox="1"/>
          <p:nvPr/>
        </p:nvSpPr>
        <p:spPr>
          <a:xfrm>
            <a:off x="133504" y="1563638"/>
            <a:ext cx="9010496" cy="1815882"/>
          </a:xfrm>
          <a:prstGeom prst="rect">
            <a:avLst/>
          </a:prstGeom>
          <a:noFill/>
        </p:spPr>
        <p:txBody>
          <a:bodyPr wrap="square" rtlCol="0">
            <a:spAutoFit/>
          </a:bodyPr>
          <a:lstStyle/>
          <a:p>
            <a:r>
              <a:rPr lang="en-US" dirty="0" err="1" smtClean="0"/>
              <a:t>Pada</a:t>
            </a:r>
            <a:r>
              <a:rPr lang="en-US" dirty="0" smtClean="0"/>
              <a:t> </a:t>
            </a:r>
            <a:r>
              <a:rPr lang="en-US" dirty="0" err="1" smtClean="0"/>
              <a:t>tahapan</a:t>
            </a:r>
            <a:r>
              <a:rPr lang="en-US" dirty="0" smtClean="0"/>
              <a:t> </a:t>
            </a:r>
            <a:r>
              <a:rPr lang="en-US" dirty="0" err="1" smtClean="0"/>
              <a:t>ini</a:t>
            </a:r>
            <a:r>
              <a:rPr lang="en-US" dirty="0" smtClean="0"/>
              <a:t> </a:t>
            </a:r>
            <a:r>
              <a:rPr lang="en-US" dirty="0" err="1" smtClean="0"/>
              <a:t>dilakukan</a:t>
            </a:r>
            <a:r>
              <a:rPr lang="en-US" dirty="0" smtClean="0"/>
              <a:t> </a:t>
            </a:r>
            <a:r>
              <a:rPr lang="en-US" dirty="0" err="1" smtClean="0"/>
              <a:t>untuk</a:t>
            </a:r>
            <a:r>
              <a:rPr lang="en-US" dirty="0" smtClean="0"/>
              <a:t> </a:t>
            </a:r>
            <a:r>
              <a:rPr lang="en-US" dirty="0" err="1" smtClean="0"/>
              <a:t>memastikan</a:t>
            </a:r>
            <a:r>
              <a:rPr lang="en-US" dirty="0" smtClean="0"/>
              <a:t> </a:t>
            </a:r>
            <a:r>
              <a:rPr lang="en-US" dirty="0" err="1" smtClean="0"/>
              <a:t>kualitas</a:t>
            </a:r>
            <a:r>
              <a:rPr lang="en-US" dirty="0" smtClean="0"/>
              <a:t> data yang </a:t>
            </a:r>
            <a:r>
              <a:rPr lang="en-US" dirty="0" err="1" smtClean="0"/>
              <a:t>diperoleh</a:t>
            </a:r>
            <a:r>
              <a:rPr lang="en-US" dirty="0" smtClean="0"/>
              <a:t> </a:t>
            </a:r>
            <a:r>
              <a:rPr lang="en-US" dirty="0" err="1" smtClean="0"/>
              <a:t>apakah</a:t>
            </a:r>
            <a:r>
              <a:rPr lang="en-US" dirty="0" smtClean="0"/>
              <a:t> </a:t>
            </a:r>
            <a:r>
              <a:rPr lang="en-US" dirty="0" err="1" smtClean="0"/>
              <a:t>sudah</a:t>
            </a:r>
            <a:r>
              <a:rPr lang="en-US" dirty="0" smtClean="0"/>
              <a:t> </a:t>
            </a:r>
            <a:r>
              <a:rPr lang="en-US" dirty="0" err="1" smtClean="0"/>
              <a:t>layak</a:t>
            </a:r>
            <a:r>
              <a:rPr lang="en-US" dirty="0" smtClean="0"/>
              <a:t> data </a:t>
            </a:r>
            <a:r>
              <a:rPr lang="en-US" dirty="0" err="1" smtClean="0"/>
              <a:t>tersebut</a:t>
            </a:r>
            <a:r>
              <a:rPr lang="en-US" dirty="0" smtClean="0"/>
              <a:t> </a:t>
            </a:r>
            <a:r>
              <a:rPr lang="en-US" dirty="0" err="1" smtClean="0"/>
              <a:t>untuk</a:t>
            </a:r>
            <a:r>
              <a:rPr lang="en-US" dirty="0" smtClean="0"/>
              <a:t> </a:t>
            </a:r>
            <a:r>
              <a:rPr lang="en-US" dirty="0" err="1" smtClean="0"/>
              <a:t>diproses</a:t>
            </a:r>
            <a:r>
              <a:rPr lang="en-US" dirty="0" smtClean="0"/>
              <a:t> </a:t>
            </a:r>
            <a:r>
              <a:rPr lang="en-US" dirty="0" err="1" smtClean="0"/>
              <a:t>dengan</a:t>
            </a:r>
            <a:r>
              <a:rPr lang="en-US" dirty="0" smtClean="0"/>
              <a:t> data mining. </a:t>
            </a:r>
            <a:r>
              <a:rPr lang="en-US" dirty="0" err="1" smtClean="0"/>
              <a:t>Tahap</a:t>
            </a:r>
            <a:r>
              <a:rPr lang="en-US" dirty="0" smtClean="0"/>
              <a:t> data cleaning </a:t>
            </a:r>
            <a:r>
              <a:rPr lang="en-US" dirty="0" err="1" smtClean="0"/>
              <a:t>merupakan</a:t>
            </a:r>
            <a:r>
              <a:rPr lang="en-US" dirty="0" smtClean="0"/>
              <a:t> </a:t>
            </a:r>
            <a:r>
              <a:rPr lang="en-US" dirty="0" err="1" smtClean="0"/>
              <a:t>tahap</a:t>
            </a:r>
            <a:r>
              <a:rPr lang="en-US" dirty="0" smtClean="0"/>
              <a:t> </a:t>
            </a:r>
            <a:r>
              <a:rPr lang="en-US" dirty="0" err="1" smtClean="0"/>
              <a:t>menghilangkan</a:t>
            </a:r>
            <a:r>
              <a:rPr lang="en-US" dirty="0" smtClean="0"/>
              <a:t> noisy data, </a:t>
            </a:r>
            <a:r>
              <a:rPr lang="en-US" dirty="0" err="1" smtClean="0"/>
              <a:t>melengkapi</a:t>
            </a:r>
            <a:r>
              <a:rPr lang="en-US" dirty="0" smtClean="0"/>
              <a:t> data </a:t>
            </a:r>
            <a:r>
              <a:rPr lang="en-US" dirty="0" err="1" smtClean="0"/>
              <a:t>dan</a:t>
            </a:r>
            <a:r>
              <a:rPr lang="en-US" dirty="0" smtClean="0"/>
              <a:t> </a:t>
            </a:r>
            <a:r>
              <a:rPr lang="en-US" dirty="0" err="1" smtClean="0"/>
              <a:t>mengatasi</a:t>
            </a:r>
            <a:r>
              <a:rPr lang="en-US" dirty="0" smtClean="0"/>
              <a:t> data yang </a:t>
            </a:r>
            <a:r>
              <a:rPr lang="en-US" dirty="0" err="1" smtClean="0"/>
              <a:t>tidak</a:t>
            </a:r>
            <a:r>
              <a:rPr lang="en-US" dirty="0" smtClean="0"/>
              <a:t> </a:t>
            </a:r>
            <a:r>
              <a:rPr lang="en-US" dirty="0" err="1" smtClean="0"/>
              <a:t>relevan</a:t>
            </a:r>
            <a:r>
              <a:rPr lang="en-US" dirty="0" smtClean="0"/>
              <a:t> </a:t>
            </a:r>
            <a:r>
              <a:rPr lang="en-US" dirty="0" err="1" smtClean="0"/>
              <a:t>dan</a:t>
            </a:r>
            <a:r>
              <a:rPr lang="en-US" dirty="0" smtClean="0"/>
              <a:t> </a:t>
            </a:r>
            <a:r>
              <a:rPr lang="en-US" dirty="0" err="1" smtClean="0"/>
              <a:t>tidak</a:t>
            </a:r>
            <a:r>
              <a:rPr lang="en-US" dirty="0" smtClean="0"/>
              <a:t> </a:t>
            </a:r>
            <a:r>
              <a:rPr lang="en-US" dirty="0" err="1" smtClean="0"/>
              <a:t>konsisten</a:t>
            </a:r>
            <a:r>
              <a:rPr lang="en-US" dirty="0" smtClean="0"/>
              <a:t>. </a:t>
            </a:r>
          </a:p>
          <a:p>
            <a:endParaRPr lang="en-US" dirty="0" smtClean="0"/>
          </a:p>
          <a:p>
            <a:r>
              <a:rPr lang="en-US" dirty="0" err="1" smtClean="0"/>
              <a:t>Setelah</a:t>
            </a:r>
            <a:r>
              <a:rPr lang="en-US" dirty="0" smtClean="0"/>
              <a:t> </a:t>
            </a:r>
            <a:r>
              <a:rPr lang="en-US" dirty="0" err="1" smtClean="0"/>
              <a:t>tim</a:t>
            </a:r>
            <a:r>
              <a:rPr lang="en-US" dirty="0" smtClean="0"/>
              <a:t> </a:t>
            </a:r>
            <a:r>
              <a:rPr lang="en-US" dirty="0" err="1" smtClean="0"/>
              <a:t>proyek</a:t>
            </a:r>
            <a:r>
              <a:rPr lang="en-US" dirty="0" smtClean="0"/>
              <a:t> </a:t>
            </a:r>
            <a:r>
              <a:rPr lang="en-US" dirty="0" err="1" smtClean="0"/>
              <a:t>melakukan</a:t>
            </a:r>
            <a:r>
              <a:rPr lang="en-US" dirty="0" smtClean="0"/>
              <a:t> </a:t>
            </a:r>
            <a:r>
              <a:rPr lang="en-US" dirty="0" err="1" smtClean="0"/>
              <a:t>eksplorasi</a:t>
            </a:r>
            <a:r>
              <a:rPr lang="en-US" dirty="0" smtClean="0"/>
              <a:t> data </a:t>
            </a:r>
            <a:r>
              <a:rPr lang="en-US" dirty="0" err="1" smtClean="0"/>
              <a:t>ternyata</a:t>
            </a:r>
            <a:r>
              <a:rPr lang="en-US" dirty="0" smtClean="0"/>
              <a:t> </a:t>
            </a:r>
            <a:r>
              <a:rPr lang="en-US" dirty="0" err="1" smtClean="0"/>
              <a:t>tidak</a:t>
            </a:r>
            <a:r>
              <a:rPr lang="en-US" dirty="0" smtClean="0"/>
              <a:t> </a:t>
            </a:r>
            <a:r>
              <a:rPr lang="en-US" dirty="0" err="1" smtClean="0"/>
              <a:t>terdapat</a:t>
            </a:r>
            <a:r>
              <a:rPr lang="en-US" dirty="0" smtClean="0"/>
              <a:t> </a:t>
            </a:r>
            <a:r>
              <a:rPr lang="en-US" dirty="0" err="1" smtClean="0"/>
              <a:t>nilai</a:t>
            </a:r>
            <a:r>
              <a:rPr lang="en-US" dirty="0" smtClean="0"/>
              <a:t> null </a:t>
            </a:r>
            <a:r>
              <a:rPr lang="en-US" dirty="0" err="1" smtClean="0"/>
              <a:t>pada</a:t>
            </a:r>
            <a:r>
              <a:rPr lang="en-US" dirty="0" smtClean="0"/>
              <a:t> </a:t>
            </a:r>
            <a:r>
              <a:rPr lang="en-US" dirty="0" err="1" smtClean="0"/>
              <a:t>kolom</a:t>
            </a:r>
            <a:r>
              <a:rPr lang="en-US" dirty="0" smtClean="0"/>
              <a:t> data, </a:t>
            </a:r>
            <a:r>
              <a:rPr lang="en-US" dirty="0" err="1" smtClean="0"/>
              <a:t>isi</a:t>
            </a:r>
            <a:r>
              <a:rPr lang="en-US" dirty="0" smtClean="0"/>
              <a:t> data </a:t>
            </a:r>
            <a:r>
              <a:rPr lang="en-US" dirty="0" err="1" smtClean="0"/>
              <a:t>tiap</a:t>
            </a:r>
            <a:r>
              <a:rPr lang="en-US" dirty="0" smtClean="0"/>
              <a:t> </a:t>
            </a:r>
            <a:r>
              <a:rPr lang="en-US" dirty="0" err="1" smtClean="0"/>
              <a:t>barisanya</a:t>
            </a:r>
            <a:r>
              <a:rPr lang="en-US" dirty="0" smtClean="0"/>
              <a:t> </a:t>
            </a:r>
            <a:r>
              <a:rPr lang="en-US" dirty="0" err="1" smtClean="0"/>
              <a:t>juga</a:t>
            </a:r>
            <a:r>
              <a:rPr lang="en-US" dirty="0" smtClean="0"/>
              <a:t> </a:t>
            </a:r>
            <a:r>
              <a:rPr lang="en-US" dirty="0" err="1" smtClean="0"/>
              <a:t>sudah</a:t>
            </a:r>
            <a:r>
              <a:rPr lang="en-US" dirty="0" smtClean="0"/>
              <a:t> </a:t>
            </a:r>
            <a:r>
              <a:rPr lang="en-US" dirty="0" err="1" smtClean="0"/>
              <a:t>sesuai</a:t>
            </a:r>
            <a:r>
              <a:rPr lang="en-US" dirty="0" smtClean="0"/>
              <a:t> </a:t>
            </a:r>
            <a:r>
              <a:rPr lang="en-US" dirty="0" err="1" smtClean="0"/>
              <a:t>dan</a:t>
            </a:r>
            <a:r>
              <a:rPr lang="en-US" dirty="0" smtClean="0"/>
              <a:t> </a:t>
            </a:r>
            <a:r>
              <a:rPr lang="en-US" dirty="0" err="1" smtClean="0"/>
              <a:t>tida</a:t>
            </a:r>
            <a:r>
              <a:rPr lang="en-US" dirty="0" smtClean="0"/>
              <a:t> </a:t>
            </a:r>
            <a:r>
              <a:rPr lang="en-US" dirty="0" err="1" smtClean="0"/>
              <a:t>terdapat</a:t>
            </a:r>
            <a:r>
              <a:rPr lang="en-US" dirty="0" smtClean="0"/>
              <a:t> missing value </a:t>
            </a:r>
            <a:r>
              <a:rPr lang="en-US" dirty="0" err="1" smtClean="0"/>
              <a:t>pada</a:t>
            </a:r>
            <a:r>
              <a:rPr lang="en-US" dirty="0" smtClean="0"/>
              <a:t> </a:t>
            </a:r>
            <a:r>
              <a:rPr lang="en-US" dirty="0" err="1" smtClean="0"/>
              <a:t>tiap</a:t>
            </a:r>
            <a:r>
              <a:rPr lang="en-US" dirty="0" smtClean="0"/>
              <a:t> </a:t>
            </a:r>
            <a:r>
              <a:rPr lang="en-US" dirty="0" err="1" smtClean="0"/>
              <a:t>kolom</a:t>
            </a:r>
            <a:r>
              <a:rPr lang="en-US" dirty="0" smtClean="0"/>
              <a:t> data. </a:t>
            </a:r>
            <a:r>
              <a:rPr lang="en-US" dirty="0" err="1" smtClean="0"/>
              <a:t>Oleh</a:t>
            </a:r>
            <a:r>
              <a:rPr lang="en-US" dirty="0" smtClean="0"/>
              <a:t> </a:t>
            </a:r>
            <a:r>
              <a:rPr lang="en-US" dirty="0" err="1" smtClean="0"/>
              <a:t>karena</a:t>
            </a:r>
            <a:r>
              <a:rPr lang="en-US" dirty="0" smtClean="0"/>
              <a:t> </a:t>
            </a:r>
            <a:r>
              <a:rPr lang="en-US" dirty="0" err="1" smtClean="0"/>
              <a:t>itu</a:t>
            </a:r>
            <a:r>
              <a:rPr lang="en-US" dirty="0" smtClean="0"/>
              <a:t>, data </a:t>
            </a:r>
            <a:r>
              <a:rPr lang="en-US" dirty="0" err="1" smtClean="0"/>
              <a:t>ini</a:t>
            </a:r>
            <a:r>
              <a:rPr lang="en-US" dirty="0" smtClean="0"/>
              <a:t> </a:t>
            </a:r>
            <a:r>
              <a:rPr lang="en-US" dirty="0" err="1" smtClean="0"/>
              <a:t>telah</a:t>
            </a:r>
            <a:r>
              <a:rPr lang="en-US" dirty="0" smtClean="0"/>
              <a:t> </a:t>
            </a:r>
            <a:r>
              <a:rPr lang="en-US" dirty="0" err="1" smtClean="0"/>
              <a:t>dapat</a:t>
            </a:r>
            <a:r>
              <a:rPr lang="en-US" dirty="0" smtClean="0"/>
              <a:t> </a:t>
            </a:r>
            <a:r>
              <a:rPr lang="en-US" dirty="0" err="1" smtClean="0"/>
              <a:t>dimanfaatkan</a:t>
            </a:r>
            <a:r>
              <a:rPr lang="en-US" dirty="0" smtClean="0"/>
              <a:t> </a:t>
            </a:r>
            <a:r>
              <a:rPr lang="en-US" dirty="0" err="1" smtClean="0"/>
              <a:t>ke</a:t>
            </a:r>
            <a:r>
              <a:rPr lang="en-US" dirty="0" smtClean="0"/>
              <a:t> </a:t>
            </a:r>
            <a:r>
              <a:rPr lang="en-US" dirty="0" err="1" smtClean="0"/>
              <a:t>dalam</a:t>
            </a:r>
            <a:r>
              <a:rPr lang="en-US" dirty="0" smtClean="0"/>
              <a:t> </a:t>
            </a:r>
            <a:r>
              <a:rPr lang="en-US" dirty="0" err="1" smtClean="0"/>
              <a:t>tahapan</a:t>
            </a:r>
            <a:r>
              <a:rPr lang="en-US" dirty="0" smtClean="0"/>
              <a:t> </a:t>
            </a:r>
            <a:r>
              <a:rPr lang="en-US" dirty="0" err="1" smtClean="0"/>
              <a:t>proses</a:t>
            </a:r>
            <a:r>
              <a:rPr lang="en-US" dirty="0" smtClean="0"/>
              <a:t> </a:t>
            </a:r>
            <a:r>
              <a:rPr lang="en-US" dirty="0" err="1" smtClean="0"/>
              <a:t>pemodelan</a:t>
            </a:r>
            <a:endParaRPr lang="en-US" dirty="0" smtClean="0"/>
          </a:p>
          <a:p>
            <a:endParaRPr lang="en-US" dirty="0"/>
          </a:p>
        </p:txBody>
      </p:sp>
      <p:pic>
        <p:nvPicPr>
          <p:cNvPr id="7" name="Picture 6"/>
          <p:cNvPicPr/>
          <p:nvPr/>
        </p:nvPicPr>
        <p:blipFill>
          <a:blip r:embed="rId2" cstate="print"/>
          <a:srcRect/>
          <a:stretch>
            <a:fillRect/>
          </a:stretch>
        </p:blipFill>
        <p:spPr bwMode="auto">
          <a:xfrm>
            <a:off x="2123728" y="3363838"/>
            <a:ext cx="5112568" cy="177966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195486"/>
            <a:ext cx="5723400" cy="560400"/>
          </a:xfrm>
        </p:spPr>
        <p:txBody>
          <a:bodyPr/>
          <a:lstStyle/>
          <a:p>
            <a:r>
              <a:rPr lang="en-US" i="1" dirty="0" smtClean="0"/>
              <a:t>Data </a:t>
            </a:r>
            <a:r>
              <a:rPr lang="en-US" i="1" dirty="0" err="1" smtClean="0"/>
              <a:t>Prepration</a:t>
            </a:r>
            <a:endParaRPr lang="en-US" dirty="0"/>
          </a:p>
        </p:txBody>
      </p:sp>
      <p:sp>
        <p:nvSpPr>
          <p:cNvPr id="3" name="Google Shape;8149;p36"/>
          <p:cNvSpPr txBox="1">
            <a:spLocks/>
          </p:cNvSpPr>
          <p:nvPr/>
        </p:nvSpPr>
        <p:spPr>
          <a:xfrm>
            <a:off x="-540568" y="987574"/>
            <a:ext cx="2808000" cy="5454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chemeClr val="dk1"/>
              </a:buClr>
              <a:buSzPts val="3000"/>
              <a:buFont typeface="Chewy"/>
              <a:buNone/>
              <a:tabLst/>
              <a:defRPr/>
            </a:pPr>
            <a:r>
              <a:rPr lang="en-US" sz="3000" noProof="0" dirty="0" smtClean="0">
                <a:solidFill>
                  <a:schemeClr val="dk1"/>
                </a:solidFill>
                <a:latin typeface="Chewy"/>
                <a:ea typeface="Chewy"/>
                <a:cs typeface="Chewy"/>
                <a:sym typeface="Chewy"/>
              </a:rPr>
              <a:t>Format Data</a:t>
            </a:r>
            <a:endParaRPr kumimoji="0" lang="en-US" sz="3000" b="0" i="0" u="none" strike="noStrike" kern="0" cap="none" spc="0" normalizeH="0" baseline="0" noProof="0" dirty="0">
              <a:ln>
                <a:noFill/>
              </a:ln>
              <a:solidFill>
                <a:schemeClr val="dk1"/>
              </a:solidFill>
              <a:effectLst/>
              <a:uLnTx/>
              <a:uFillTx/>
              <a:latin typeface="Chewy"/>
              <a:ea typeface="Chewy"/>
              <a:cs typeface="Chewy"/>
              <a:sym typeface="Chewy"/>
            </a:endParaRPr>
          </a:p>
        </p:txBody>
      </p:sp>
      <p:sp>
        <p:nvSpPr>
          <p:cNvPr id="4" name="TextBox 3"/>
          <p:cNvSpPr txBox="1"/>
          <p:nvPr/>
        </p:nvSpPr>
        <p:spPr>
          <a:xfrm>
            <a:off x="133504" y="1563638"/>
            <a:ext cx="9010496" cy="954107"/>
          </a:xfrm>
          <a:prstGeom prst="rect">
            <a:avLst/>
          </a:prstGeom>
          <a:noFill/>
        </p:spPr>
        <p:txBody>
          <a:bodyPr wrap="square" rtlCol="0">
            <a:spAutoFit/>
          </a:bodyPr>
          <a:lstStyle/>
          <a:p>
            <a:r>
              <a:rPr lang="en-US" dirty="0" err="1" smtClean="0"/>
              <a:t>Bentuk</a:t>
            </a:r>
            <a:r>
              <a:rPr lang="en-US" dirty="0" smtClean="0"/>
              <a:t> data yang </a:t>
            </a:r>
            <a:r>
              <a:rPr lang="en-US" dirty="0" err="1" smtClean="0"/>
              <a:t>akan</a:t>
            </a:r>
            <a:r>
              <a:rPr lang="en-US" dirty="0" smtClean="0"/>
              <a:t> </a:t>
            </a:r>
            <a:r>
              <a:rPr lang="en-US" dirty="0" err="1" smtClean="0"/>
              <a:t>diakses</a:t>
            </a:r>
            <a:r>
              <a:rPr lang="en-US" dirty="0" smtClean="0"/>
              <a:t> </a:t>
            </a:r>
            <a:r>
              <a:rPr lang="en-US" dirty="0" err="1" smtClean="0"/>
              <a:t>oleh</a:t>
            </a:r>
            <a:r>
              <a:rPr lang="en-US" dirty="0" smtClean="0"/>
              <a:t> </a:t>
            </a:r>
            <a:r>
              <a:rPr lang="en-US" dirty="0" err="1" smtClean="0"/>
              <a:t>algoritma</a:t>
            </a:r>
            <a:r>
              <a:rPr lang="en-US" dirty="0" smtClean="0"/>
              <a:t> data mining. Data </a:t>
            </a:r>
            <a:r>
              <a:rPr lang="en-US" dirty="0" err="1" smtClean="0"/>
              <a:t>dalam</a:t>
            </a:r>
            <a:r>
              <a:rPr lang="en-US" dirty="0" smtClean="0"/>
              <a:t> </a:t>
            </a:r>
            <a:r>
              <a:rPr lang="en-US" dirty="0" err="1" smtClean="0"/>
              <a:t>penelitian</a:t>
            </a:r>
            <a:r>
              <a:rPr lang="en-US" dirty="0" smtClean="0"/>
              <a:t> </a:t>
            </a:r>
            <a:r>
              <a:rPr lang="en-US" dirty="0" err="1" smtClean="0"/>
              <a:t>ini</a:t>
            </a:r>
            <a:r>
              <a:rPr lang="en-US" dirty="0" smtClean="0"/>
              <a:t> </a:t>
            </a:r>
            <a:r>
              <a:rPr lang="en-US" dirty="0" err="1" smtClean="0"/>
              <a:t>dibuat</a:t>
            </a:r>
            <a:r>
              <a:rPr lang="en-US" dirty="0" smtClean="0"/>
              <a:t> </a:t>
            </a:r>
            <a:r>
              <a:rPr lang="en-US" dirty="0" err="1" smtClean="0"/>
              <a:t>dalam</a:t>
            </a:r>
            <a:r>
              <a:rPr lang="en-US" dirty="0" smtClean="0"/>
              <a:t> </a:t>
            </a:r>
            <a:r>
              <a:rPr lang="en-US" dirty="0" err="1" smtClean="0"/>
              <a:t>bentuk</a:t>
            </a:r>
            <a:r>
              <a:rPr lang="en-US" dirty="0" smtClean="0"/>
              <a:t> binary valued data. </a:t>
            </a:r>
            <a:r>
              <a:rPr lang="en-US" dirty="0" err="1" smtClean="0"/>
              <a:t>Pengubahan</a:t>
            </a:r>
            <a:r>
              <a:rPr lang="en-US" dirty="0" smtClean="0"/>
              <a:t> data </a:t>
            </a:r>
            <a:r>
              <a:rPr lang="en-US" dirty="0" err="1" smtClean="0"/>
              <a:t>dalam</a:t>
            </a:r>
            <a:r>
              <a:rPr lang="en-US" dirty="0" smtClean="0"/>
              <a:t> </a:t>
            </a:r>
            <a:r>
              <a:rPr lang="en-US" dirty="0" err="1" smtClean="0"/>
              <a:t>bentuk</a:t>
            </a:r>
            <a:r>
              <a:rPr lang="en-US" dirty="0" smtClean="0"/>
              <a:t> Boolean yang </a:t>
            </a:r>
            <a:r>
              <a:rPr lang="en-US" dirty="0" err="1" smtClean="0"/>
              <a:t>menujukkan</a:t>
            </a:r>
            <a:r>
              <a:rPr lang="en-US" dirty="0" smtClean="0"/>
              <a:t> </a:t>
            </a:r>
            <a:r>
              <a:rPr lang="en-US" dirty="0" err="1" smtClean="0"/>
              <a:t>frekuensi</a:t>
            </a:r>
            <a:r>
              <a:rPr lang="en-US" dirty="0" smtClean="0"/>
              <a:t> </a:t>
            </a:r>
            <a:r>
              <a:rPr lang="en-US" dirty="0" err="1" smtClean="0"/>
              <a:t>setiap</a:t>
            </a:r>
            <a:r>
              <a:rPr lang="en-US" dirty="0" smtClean="0"/>
              <a:t> </a:t>
            </a:r>
            <a:r>
              <a:rPr lang="en-US" dirty="0" err="1" smtClean="0"/>
              <a:t>produk</a:t>
            </a:r>
            <a:r>
              <a:rPr lang="en-US" dirty="0" smtClean="0"/>
              <a:t> </a:t>
            </a:r>
            <a:r>
              <a:rPr lang="en-US" dirty="0" err="1" smtClean="0"/>
              <a:t>dalam</a:t>
            </a:r>
            <a:r>
              <a:rPr lang="en-US" dirty="0" smtClean="0"/>
              <a:t> </a:t>
            </a:r>
            <a:r>
              <a:rPr lang="en-US" dirty="0" err="1" smtClean="0"/>
              <a:t>transaksi</a:t>
            </a:r>
            <a:r>
              <a:rPr lang="en-US" dirty="0" smtClean="0"/>
              <a:t>.</a:t>
            </a:r>
          </a:p>
          <a:p>
            <a:endParaRPr lang="en-US" dirty="0"/>
          </a:p>
        </p:txBody>
      </p:sp>
      <p:pic>
        <p:nvPicPr>
          <p:cNvPr id="6" name="Picture 5"/>
          <p:cNvPicPr/>
          <p:nvPr/>
        </p:nvPicPr>
        <p:blipFill>
          <a:blip r:embed="rId2" cstate="print"/>
          <a:srcRect/>
          <a:stretch>
            <a:fillRect/>
          </a:stretch>
        </p:blipFill>
        <p:spPr bwMode="auto">
          <a:xfrm>
            <a:off x="1547664" y="2283718"/>
            <a:ext cx="5483252" cy="228133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98"/>
        <p:cNvGrpSpPr/>
        <p:nvPr/>
      </p:nvGrpSpPr>
      <p:grpSpPr>
        <a:xfrm>
          <a:off x="0" y="0"/>
          <a:ext cx="0" cy="0"/>
          <a:chOff x="0" y="0"/>
          <a:chExt cx="0" cy="0"/>
        </a:xfrm>
      </p:grpSpPr>
      <p:sp>
        <p:nvSpPr>
          <p:cNvPr id="9399" name="Google Shape;9399;p52"/>
          <p:cNvSpPr txBox="1">
            <a:spLocks noGrp="1"/>
          </p:cNvSpPr>
          <p:nvPr>
            <p:ph type="title"/>
          </p:nvPr>
        </p:nvSpPr>
        <p:spPr>
          <a:xfrm>
            <a:off x="3214340" y="725742"/>
            <a:ext cx="57234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smtClean="0"/>
              <a:t>Modelling</a:t>
            </a:r>
            <a:endParaRPr sz="3600" dirty="0"/>
          </a:p>
        </p:txBody>
      </p:sp>
      <p:sp>
        <p:nvSpPr>
          <p:cNvPr id="9409" name="Google Shape;9409;p52"/>
          <p:cNvSpPr txBox="1"/>
          <p:nvPr/>
        </p:nvSpPr>
        <p:spPr>
          <a:xfrm>
            <a:off x="1874231" y="3723713"/>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accent2"/>
              </a:solidFill>
              <a:latin typeface="Nunito"/>
              <a:ea typeface="Nunito"/>
              <a:cs typeface="Nunito"/>
              <a:sym typeface="Nunito"/>
            </a:endParaRPr>
          </a:p>
        </p:txBody>
      </p:sp>
      <p:sp>
        <p:nvSpPr>
          <p:cNvPr id="9401" name="Google Shape;9401;p52"/>
          <p:cNvSpPr/>
          <p:nvPr/>
        </p:nvSpPr>
        <p:spPr>
          <a:xfrm>
            <a:off x="2195448" y="1713267"/>
            <a:ext cx="1183800" cy="1183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52"/>
          <p:cNvSpPr/>
          <p:nvPr/>
        </p:nvSpPr>
        <p:spPr>
          <a:xfrm>
            <a:off x="5216024" y="1713267"/>
            <a:ext cx="1183800" cy="1183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52"/>
          <p:cNvSpPr txBox="1"/>
          <p:nvPr/>
        </p:nvSpPr>
        <p:spPr>
          <a:xfrm>
            <a:off x="4571282" y="3639667"/>
            <a:ext cx="25701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accent2"/>
              </a:buClr>
              <a:buSzPts val="1100"/>
              <a:buFont typeface="Arial"/>
              <a:buNone/>
            </a:pPr>
            <a:r>
              <a:rPr lang="en" sz="2000" dirty="0" smtClean="0">
                <a:solidFill>
                  <a:schemeClr val="accent2"/>
                </a:solidFill>
                <a:latin typeface="Chewy"/>
                <a:ea typeface="Chewy"/>
                <a:cs typeface="Chewy"/>
                <a:sym typeface="Chewy"/>
              </a:rPr>
              <a:t>Build Model</a:t>
            </a:r>
            <a:endParaRPr sz="2000" dirty="0">
              <a:solidFill>
                <a:schemeClr val="accent2"/>
              </a:solidFill>
              <a:latin typeface="Chewy"/>
              <a:ea typeface="Chewy"/>
              <a:cs typeface="Chewy"/>
              <a:sym typeface="Chewy"/>
            </a:endParaRPr>
          </a:p>
        </p:txBody>
      </p:sp>
      <p:sp>
        <p:nvSpPr>
          <p:cNvPr id="9427" name="Google Shape;9427;p52"/>
          <p:cNvSpPr txBox="1"/>
          <p:nvPr/>
        </p:nvSpPr>
        <p:spPr>
          <a:xfrm>
            <a:off x="4971056" y="4008358"/>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accent2"/>
              </a:solidFill>
              <a:latin typeface="Nunito"/>
              <a:ea typeface="Nunito"/>
              <a:cs typeface="Nunito"/>
              <a:sym typeface="Nunito"/>
            </a:endParaRPr>
          </a:p>
        </p:txBody>
      </p:sp>
      <p:sp>
        <p:nvSpPr>
          <p:cNvPr id="9402" name="Google Shape;9402;p52"/>
          <p:cNvSpPr/>
          <p:nvPr/>
        </p:nvSpPr>
        <p:spPr>
          <a:xfrm>
            <a:off x="2277948" y="1787714"/>
            <a:ext cx="1018800" cy="101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52"/>
          <p:cNvSpPr/>
          <p:nvPr/>
        </p:nvSpPr>
        <p:spPr>
          <a:xfrm>
            <a:off x="2678298" y="3355917"/>
            <a:ext cx="218100" cy="218100"/>
          </a:xfrm>
          <a:prstGeom prst="ellipse">
            <a:avLst/>
          </a:pr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4" name="Google Shape;9404;p52"/>
          <p:cNvGrpSpPr/>
          <p:nvPr/>
        </p:nvGrpSpPr>
        <p:grpSpPr>
          <a:xfrm>
            <a:off x="2704848" y="2962717"/>
            <a:ext cx="165000" cy="576245"/>
            <a:chOff x="1570075" y="2583338"/>
            <a:chExt cx="165000" cy="576245"/>
          </a:xfrm>
        </p:grpSpPr>
        <p:sp>
          <p:nvSpPr>
            <p:cNvPr id="9405" name="Google Shape;9405;p52"/>
            <p:cNvSpPr/>
            <p:nvPr/>
          </p:nvSpPr>
          <p:spPr>
            <a:xfrm>
              <a:off x="1570075" y="2583338"/>
              <a:ext cx="165000" cy="165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52"/>
            <p:cNvSpPr/>
            <p:nvPr/>
          </p:nvSpPr>
          <p:spPr>
            <a:xfrm>
              <a:off x="1604125" y="2813988"/>
              <a:ext cx="96900" cy="96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52"/>
            <p:cNvSpPr/>
            <p:nvPr/>
          </p:nvSpPr>
          <p:spPr>
            <a:xfrm>
              <a:off x="1578475" y="3011383"/>
              <a:ext cx="148200" cy="14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8" name="Google Shape;9408;p52"/>
          <p:cNvSpPr txBox="1"/>
          <p:nvPr/>
        </p:nvSpPr>
        <p:spPr>
          <a:xfrm>
            <a:off x="1284051" y="3744341"/>
            <a:ext cx="3093396" cy="429600"/>
          </a:xfrm>
          <a:prstGeom prst="rect">
            <a:avLst/>
          </a:prstGeom>
          <a:noFill/>
          <a:ln>
            <a:noFill/>
          </a:ln>
        </p:spPr>
        <p:txBody>
          <a:bodyPr spcFirstLastPara="1" wrap="square" lIns="91425" tIns="91425" rIns="91425" bIns="91425" anchor="ctr" anchorCtr="0">
            <a:noAutofit/>
          </a:bodyPr>
          <a:lstStyle/>
          <a:p>
            <a:pPr lvl="0" algn="ctr"/>
            <a:r>
              <a:rPr lang="en-US" sz="2000" dirty="0" smtClean="0">
                <a:solidFill>
                  <a:schemeClr val="accent2"/>
                </a:solidFill>
                <a:latin typeface="Chewy"/>
                <a:ea typeface="Chewy"/>
                <a:cs typeface="Chewy"/>
                <a:sym typeface="Chewy"/>
              </a:rPr>
              <a:t>Select Modeling Technique</a:t>
            </a:r>
            <a:endParaRPr sz="2000" dirty="0">
              <a:solidFill>
                <a:schemeClr val="accent2"/>
              </a:solidFill>
              <a:latin typeface="Chewy"/>
              <a:ea typeface="Chewy"/>
              <a:cs typeface="Chewy"/>
              <a:sym typeface="Chewy"/>
            </a:endParaRPr>
          </a:p>
        </p:txBody>
      </p:sp>
      <p:sp>
        <p:nvSpPr>
          <p:cNvPr id="9420" name="Google Shape;9420;p52"/>
          <p:cNvSpPr/>
          <p:nvPr/>
        </p:nvSpPr>
        <p:spPr>
          <a:xfrm>
            <a:off x="5298524" y="1795767"/>
            <a:ext cx="1018800" cy="10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52"/>
          <p:cNvSpPr/>
          <p:nvPr/>
        </p:nvSpPr>
        <p:spPr>
          <a:xfrm>
            <a:off x="5698874" y="3355917"/>
            <a:ext cx="218100" cy="218100"/>
          </a:xfrm>
          <a:prstGeom prst="ellipse">
            <a:avLst/>
          </a:pr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2" name="Google Shape;9422;p52"/>
          <p:cNvGrpSpPr/>
          <p:nvPr/>
        </p:nvGrpSpPr>
        <p:grpSpPr>
          <a:xfrm>
            <a:off x="5725424" y="2962717"/>
            <a:ext cx="165000" cy="576245"/>
            <a:chOff x="3516375" y="2583338"/>
            <a:chExt cx="165000" cy="576245"/>
          </a:xfrm>
        </p:grpSpPr>
        <p:sp>
          <p:nvSpPr>
            <p:cNvPr id="9423" name="Google Shape;9423;p52"/>
            <p:cNvSpPr/>
            <p:nvPr/>
          </p:nvSpPr>
          <p:spPr>
            <a:xfrm>
              <a:off x="3516375" y="2583338"/>
              <a:ext cx="165000" cy="16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52"/>
            <p:cNvSpPr/>
            <p:nvPr/>
          </p:nvSpPr>
          <p:spPr>
            <a:xfrm>
              <a:off x="3550425" y="2813988"/>
              <a:ext cx="96900" cy="96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52"/>
            <p:cNvSpPr/>
            <p:nvPr/>
          </p:nvSpPr>
          <p:spPr>
            <a:xfrm>
              <a:off x="3524775" y="3011383"/>
              <a:ext cx="148200" cy="14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Google Shape;9345;p51"/>
          <p:cNvCxnSpPr/>
          <p:nvPr/>
        </p:nvCxnSpPr>
        <p:spPr>
          <a:xfrm flipV="1">
            <a:off x="3461748" y="2305167"/>
            <a:ext cx="1656000" cy="15564"/>
          </a:xfrm>
          <a:prstGeom prst="straightConnector1">
            <a:avLst/>
          </a:prstGeom>
          <a:noFill/>
          <a:ln w="19050" cap="flat" cmpd="sng">
            <a:solidFill>
              <a:schemeClr val="accent5"/>
            </a:solidFill>
            <a:prstDash val="dot"/>
            <a:round/>
            <a:headEnd type="none" w="med" len="med"/>
            <a:tailEnd type="oval" w="med" len="med"/>
          </a:ln>
        </p:spPr>
      </p:cxnSp>
    </p:spTree>
    <p:extLst>
      <p:ext uri="{BB962C8B-B14F-4D97-AF65-F5344CB8AC3E}">
        <p14:creationId xmlns:p14="http://schemas.microsoft.com/office/powerpoint/2010/main" val="919069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48"/>
        <p:cNvGrpSpPr/>
        <p:nvPr/>
      </p:nvGrpSpPr>
      <p:grpSpPr>
        <a:xfrm>
          <a:off x="0" y="0"/>
          <a:ext cx="0" cy="0"/>
          <a:chOff x="0" y="0"/>
          <a:chExt cx="0" cy="0"/>
        </a:xfrm>
      </p:grpSpPr>
      <p:sp>
        <p:nvSpPr>
          <p:cNvPr id="9461" name="Google Shape;9461;p53"/>
          <p:cNvSpPr txBox="1">
            <a:spLocks noGrp="1"/>
          </p:cNvSpPr>
          <p:nvPr>
            <p:ph type="title" idx="4"/>
          </p:nvPr>
        </p:nvSpPr>
        <p:spPr>
          <a:xfrm>
            <a:off x="1200350" y="777544"/>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Select Model Technique</a:t>
            </a:r>
            <a:endParaRPr dirty="0"/>
          </a:p>
        </p:txBody>
      </p:sp>
      <p:sp>
        <p:nvSpPr>
          <p:cNvPr id="2" name="Subtitle 1"/>
          <p:cNvSpPr>
            <a:spLocks noGrp="1"/>
          </p:cNvSpPr>
          <p:nvPr>
            <p:ph type="subTitle" idx="1"/>
          </p:nvPr>
        </p:nvSpPr>
        <p:spPr>
          <a:xfrm>
            <a:off x="908193" y="1508283"/>
            <a:ext cx="7735475" cy="3218991"/>
          </a:xfrm>
        </p:spPr>
        <p:txBody>
          <a:bodyPr/>
          <a:lstStyle/>
          <a:p>
            <a:pPr marL="482600" indent="-342900" algn="l">
              <a:buFont typeface="+mj-lt"/>
              <a:buAutoNum type="arabicPeriod"/>
            </a:pPr>
            <a:r>
              <a:rPr lang="en-US" sz="1600" dirty="0" err="1" smtClean="0"/>
              <a:t>Teknik</a:t>
            </a:r>
            <a:r>
              <a:rPr lang="en-US" sz="1600" dirty="0" smtClean="0"/>
              <a:t> yang </a:t>
            </a:r>
            <a:r>
              <a:rPr lang="en-US" sz="1600" dirty="0" err="1" smtClean="0"/>
              <a:t>digunakan</a:t>
            </a:r>
            <a:r>
              <a:rPr lang="en-US" sz="1600" dirty="0" smtClean="0"/>
              <a:t> </a:t>
            </a:r>
            <a:r>
              <a:rPr lang="en-US" sz="1600" dirty="0" err="1" smtClean="0"/>
              <a:t>adalah</a:t>
            </a:r>
            <a:r>
              <a:rPr lang="en-US" sz="1600" dirty="0" smtClean="0"/>
              <a:t> </a:t>
            </a:r>
            <a:r>
              <a:rPr lang="en-US" sz="1600" b="1" dirty="0" err="1" smtClean="0"/>
              <a:t>analisis</a:t>
            </a:r>
            <a:r>
              <a:rPr lang="en-US" sz="1600" b="1" dirty="0" smtClean="0"/>
              <a:t> </a:t>
            </a:r>
            <a:r>
              <a:rPr lang="en-US" sz="1600" b="1" dirty="0" err="1" smtClean="0"/>
              <a:t>asosiasi</a:t>
            </a:r>
            <a:r>
              <a:rPr lang="en-US" sz="1600" b="1" dirty="0" smtClean="0"/>
              <a:t> </a:t>
            </a:r>
            <a:r>
              <a:rPr lang="en-US" sz="1600" dirty="0" err="1" smtClean="0"/>
              <a:t>dengan</a:t>
            </a:r>
            <a:r>
              <a:rPr lang="en-US" sz="1600" dirty="0" smtClean="0"/>
              <a:t> </a:t>
            </a:r>
            <a:r>
              <a:rPr lang="en-US" sz="1600" dirty="0" err="1" smtClean="0"/>
              <a:t>menggunakan</a:t>
            </a:r>
            <a:r>
              <a:rPr lang="en-US" sz="1600" dirty="0" smtClean="0"/>
              <a:t> </a:t>
            </a:r>
            <a:r>
              <a:rPr lang="en-US" sz="1600" b="1" dirty="0" err="1" smtClean="0"/>
              <a:t>algoritma</a:t>
            </a:r>
            <a:r>
              <a:rPr lang="en-US" sz="1600" b="1" dirty="0" smtClean="0"/>
              <a:t> </a:t>
            </a:r>
            <a:r>
              <a:rPr lang="en-US" sz="1600" b="1" dirty="0" err="1" smtClean="0"/>
              <a:t>apriori</a:t>
            </a:r>
            <a:r>
              <a:rPr lang="en-US" sz="1600" b="1" dirty="0" smtClean="0"/>
              <a:t>.</a:t>
            </a:r>
          </a:p>
          <a:p>
            <a:pPr marL="482600" indent="-342900" algn="l">
              <a:buFont typeface="+mj-lt"/>
              <a:buAutoNum type="arabicPeriod"/>
            </a:pPr>
            <a:endParaRPr lang="en-US" sz="1600" dirty="0"/>
          </a:p>
          <a:p>
            <a:pPr marL="482600" indent="-342900" algn="l">
              <a:buFont typeface="+mj-lt"/>
              <a:buAutoNum type="arabicPeriod"/>
            </a:pPr>
            <a:r>
              <a:rPr lang="en-US" sz="1600" b="1" dirty="0" err="1" smtClean="0"/>
              <a:t>Komponen</a:t>
            </a:r>
            <a:r>
              <a:rPr lang="en-US" sz="1600" b="1" dirty="0" smtClean="0"/>
              <a:t> </a:t>
            </a:r>
            <a:r>
              <a:rPr lang="en-US" sz="1600" b="1" dirty="0" err="1" smtClean="0"/>
              <a:t>utama</a:t>
            </a:r>
            <a:r>
              <a:rPr lang="en-US" sz="1600" b="1" dirty="0" smtClean="0"/>
              <a:t> </a:t>
            </a:r>
            <a:r>
              <a:rPr lang="en-US" sz="1600" b="1" dirty="0" err="1" smtClean="0"/>
              <a:t>algoritma</a:t>
            </a:r>
            <a:r>
              <a:rPr lang="en-US" sz="1600" b="1" dirty="0" smtClean="0"/>
              <a:t> </a:t>
            </a:r>
            <a:r>
              <a:rPr lang="en-US" sz="1600" b="1" dirty="0" err="1" smtClean="0"/>
              <a:t>apriori</a:t>
            </a:r>
            <a:r>
              <a:rPr lang="en-US" sz="1600" b="1" dirty="0" smtClean="0"/>
              <a:t> </a:t>
            </a:r>
            <a:r>
              <a:rPr lang="en-US" sz="1600" b="1" dirty="0" err="1" smtClean="0"/>
              <a:t>seperti</a:t>
            </a:r>
            <a:r>
              <a:rPr lang="en-US" sz="1600" b="1" dirty="0" smtClean="0"/>
              <a:t>  :</a:t>
            </a:r>
          </a:p>
          <a:p>
            <a:pPr algn="l">
              <a:buFont typeface="Arial" panose="020B0604020202020204" pitchFamily="34" charset="0"/>
              <a:buChar char="•"/>
            </a:pPr>
            <a:r>
              <a:rPr lang="en-US" sz="1600" b="1" dirty="0" smtClean="0"/>
              <a:t>Support </a:t>
            </a:r>
            <a:r>
              <a:rPr lang="en-US" sz="1600" dirty="0" smtClean="0"/>
              <a:t>: </a:t>
            </a:r>
            <a:r>
              <a:rPr lang="id-ID" dirty="0"/>
              <a:t>merupakan ukuran dimana seberapa besar tingkat dominasi suatu </a:t>
            </a:r>
            <a:r>
              <a:rPr lang="id-ID" i="1" dirty="0"/>
              <a:t>item</a:t>
            </a:r>
            <a:r>
              <a:rPr lang="id-ID" dirty="0"/>
              <a:t> atau </a:t>
            </a:r>
            <a:r>
              <a:rPr lang="id-ID" i="1" dirty="0"/>
              <a:t>itemset </a:t>
            </a:r>
            <a:r>
              <a:rPr lang="id-ID" dirty="0"/>
              <a:t>pada semua transaksi yang terjadi</a:t>
            </a:r>
            <a:endParaRPr lang="en-US" sz="1600" dirty="0" smtClean="0"/>
          </a:p>
          <a:p>
            <a:pPr algn="l">
              <a:buFont typeface="Arial" panose="020B0604020202020204" pitchFamily="34" charset="0"/>
              <a:buChar char="•"/>
            </a:pPr>
            <a:r>
              <a:rPr lang="en-US" sz="1600" b="1" dirty="0" smtClean="0"/>
              <a:t>Confidence : </a:t>
            </a:r>
            <a:r>
              <a:rPr lang="id-ID" dirty="0"/>
              <a:t>ukuran yang menampilkan hubungan yang terjadi terhadap dua </a:t>
            </a:r>
            <a:r>
              <a:rPr lang="id-ID" i="1" dirty="0"/>
              <a:t>item </a:t>
            </a:r>
            <a:r>
              <a:rPr lang="id-ID" dirty="0"/>
              <a:t>secara kondisional</a:t>
            </a:r>
            <a:endParaRPr lang="en-US" sz="1600" dirty="0" smtClean="0"/>
          </a:p>
          <a:p>
            <a:pPr algn="l">
              <a:buFont typeface="Arial" panose="020B0604020202020204" pitchFamily="34" charset="0"/>
              <a:buChar char="•"/>
            </a:pPr>
            <a:r>
              <a:rPr lang="en-US" sz="1600" b="1" dirty="0" smtClean="0"/>
              <a:t>Lift</a:t>
            </a:r>
            <a:r>
              <a:rPr lang="en-US" sz="1600" dirty="0" smtClean="0"/>
              <a:t> : </a:t>
            </a:r>
            <a:r>
              <a:rPr lang="en-US" dirty="0" err="1"/>
              <a:t>merupakan</a:t>
            </a:r>
            <a:r>
              <a:rPr lang="en-US" dirty="0"/>
              <a:t> </a:t>
            </a:r>
            <a:r>
              <a:rPr lang="en-US" dirty="0" err="1"/>
              <a:t>sebuah</a:t>
            </a:r>
            <a:r>
              <a:rPr lang="en-US" dirty="0"/>
              <a:t> </a:t>
            </a:r>
            <a:r>
              <a:rPr lang="en-US" dirty="0" err="1"/>
              <a:t>angka</a:t>
            </a:r>
            <a:r>
              <a:rPr lang="en-US" dirty="0"/>
              <a:t> </a:t>
            </a:r>
            <a:r>
              <a:rPr lang="en-US" dirty="0" err="1"/>
              <a:t>rasio</a:t>
            </a:r>
            <a:r>
              <a:rPr lang="en-US" dirty="0"/>
              <a:t> yang </a:t>
            </a:r>
            <a:r>
              <a:rPr lang="en-US" dirty="0" err="1"/>
              <a:t>menunjukkan</a:t>
            </a:r>
            <a:r>
              <a:rPr lang="en-US" dirty="0"/>
              <a:t> </a:t>
            </a:r>
            <a:r>
              <a:rPr lang="en-US" dirty="0" err="1"/>
              <a:t>berapa</a:t>
            </a:r>
            <a:r>
              <a:rPr lang="en-US" dirty="0"/>
              <a:t> </a:t>
            </a:r>
            <a:r>
              <a:rPr lang="en-US" dirty="0" err="1"/>
              <a:t>banyak</a:t>
            </a:r>
            <a:r>
              <a:rPr lang="en-US" dirty="0"/>
              <a:t> </a:t>
            </a:r>
            <a:r>
              <a:rPr lang="en-US" dirty="0" err="1" smtClean="0"/>
              <a:t>kemungkinan</a:t>
            </a:r>
            <a:r>
              <a:rPr lang="en-US" dirty="0" smtClean="0"/>
              <a:t> </a:t>
            </a:r>
            <a:r>
              <a:rPr lang="en-US" dirty="0" err="1"/>
              <a:t>menemukan</a:t>
            </a:r>
            <a:r>
              <a:rPr lang="en-US" dirty="0"/>
              <a:t> </a:t>
            </a:r>
            <a:r>
              <a:rPr lang="en-US" dirty="0" err="1"/>
              <a:t>sebuah</a:t>
            </a:r>
            <a:r>
              <a:rPr lang="en-US" dirty="0"/>
              <a:t> </a:t>
            </a:r>
            <a:r>
              <a:rPr lang="en-US" dirty="0" err="1"/>
              <a:t>atribut</a:t>
            </a:r>
            <a:r>
              <a:rPr lang="en-US" dirty="0"/>
              <a:t> yang </a:t>
            </a:r>
            <a:r>
              <a:rPr lang="en-US" dirty="0" err="1"/>
              <a:t>muncul</a:t>
            </a:r>
            <a:r>
              <a:rPr lang="en-US" dirty="0"/>
              <a:t> </a:t>
            </a:r>
            <a:r>
              <a:rPr lang="en-US" dirty="0" err="1"/>
              <a:t>bersamaan</a:t>
            </a:r>
            <a:r>
              <a:rPr lang="en-US" dirty="0"/>
              <a:t> </a:t>
            </a:r>
            <a:r>
              <a:rPr lang="en-US" dirty="0" err="1"/>
              <a:t>dengan</a:t>
            </a:r>
            <a:r>
              <a:rPr lang="en-US" dirty="0"/>
              <a:t> </a:t>
            </a:r>
            <a:r>
              <a:rPr lang="en-US" dirty="0" err="1"/>
              <a:t>atribut</a:t>
            </a:r>
            <a:r>
              <a:rPr lang="en-US" dirty="0"/>
              <a:t> </a:t>
            </a:r>
            <a:r>
              <a:rPr lang="en-US" dirty="0" err="1"/>
              <a:t>lainnya</a:t>
            </a:r>
            <a:r>
              <a:rPr lang="en-US" dirty="0"/>
              <a:t> </a:t>
            </a:r>
            <a:r>
              <a:rPr lang="en-US" dirty="0" err="1"/>
              <a:t>dibandingkan</a:t>
            </a:r>
            <a:r>
              <a:rPr lang="en-US" dirty="0"/>
              <a:t> </a:t>
            </a:r>
            <a:r>
              <a:rPr lang="en-US" dirty="0" err="1"/>
              <a:t>dengan</a:t>
            </a:r>
            <a:r>
              <a:rPr lang="en-US" dirty="0"/>
              <a:t> </a:t>
            </a:r>
            <a:r>
              <a:rPr lang="en-US" dirty="0" err="1"/>
              <a:t>seluruh</a:t>
            </a:r>
            <a:r>
              <a:rPr lang="en-US" dirty="0"/>
              <a:t> </a:t>
            </a:r>
            <a:r>
              <a:rPr lang="en-US" dirty="0" err="1"/>
              <a:t>kejadian</a:t>
            </a:r>
            <a:r>
              <a:rPr lang="en-US" dirty="0"/>
              <a:t> </a:t>
            </a:r>
            <a:endParaRPr lang="en-US" sz="1600" dirty="0" smtClean="0"/>
          </a:p>
        </p:txBody>
      </p:sp>
    </p:spTree>
    <p:extLst>
      <p:ext uri="{BB962C8B-B14F-4D97-AF65-F5344CB8AC3E}">
        <p14:creationId xmlns:p14="http://schemas.microsoft.com/office/powerpoint/2010/main" val="493199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48"/>
        <p:cNvGrpSpPr/>
        <p:nvPr/>
      </p:nvGrpSpPr>
      <p:grpSpPr>
        <a:xfrm>
          <a:off x="0" y="0"/>
          <a:ext cx="0" cy="0"/>
          <a:chOff x="0" y="0"/>
          <a:chExt cx="0" cy="0"/>
        </a:xfrm>
      </p:grpSpPr>
      <p:sp>
        <p:nvSpPr>
          <p:cNvPr id="9461" name="Google Shape;9461;p53"/>
          <p:cNvSpPr txBox="1">
            <a:spLocks noGrp="1"/>
          </p:cNvSpPr>
          <p:nvPr>
            <p:ph type="title" idx="4"/>
          </p:nvPr>
        </p:nvSpPr>
        <p:spPr>
          <a:xfrm>
            <a:off x="1200350" y="777544"/>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Build Model </a:t>
            </a:r>
            <a:endParaRPr dirty="0"/>
          </a:p>
        </p:txBody>
      </p:sp>
      <p:sp>
        <p:nvSpPr>
          <p:cNvPr id="2" name="Subtitle 1"/>
          <p:cNvSpPr>
            <a:spLocks noGrp="1"/>
          </p:cNvSpPr>
          <p:nvPr>
            <p:ph type="subTitle" idx="1"/>
          </p:nvPr>
        </p:nvSpPr>
        <p:spPr>
          <a:xfrm>
            <a:off x="908193" y="1508283"/>
            <a:ext cx="7735475" cy="3218991"/>
          </a:xfrm>
        </p:spPr>
        <p:txBody>
          <a:bodyPr/>
          <a:lstStyle/>
          <a:p>
            <a:pPr marL="139700" indent="0" algn="l"/>
            <a:r>
              <a:rPr lang="en-US" dirty="0" err="1"/>
              <a:t>Implementasi</a:t>
            </a:r>
            <a:r>
              <a:rPr lang="en-US" dirty="0"/>
              <a:t> </a:t>
            </a:r>
            <a:r>
              <a:rPr lang="en-US" dirty="0" err="1"/>
              <a:t>analisis</a:t>
            </a:r>
            <a:r>
              <a:rPr lang="en-US" dirty="0"/>
              <a:t> </a:t>
            </a:r>
            <a:r>
              <a:rPr lang="en-US" dirty="0" err="1"/>
              <a:t>asosiasi</a:t>
            </a:r>
            <a:r>
              <a:rPr lang="en-US" dirty="0"/>
              <a:t> </a:t>
            </a:r>
            <a:r>
              <a:rPr lang="en-US" dirty="0" err="1"/>
              <a:t>menggunakan</a:t>
            </a:r>
            <a:r>
              <a:rPr lang="en-US" dirty="0"/>
              <a:t> </a:t>
            </a:r>
            <a:r>
              <a:rPr lang="en-US" dirty="0" err="1"/>
              <a:t>algoritma</a:t>
            </a:r>
            <a:r>
              <a:rPr lang="en-US" dirty="0"/>
              <a:t> </a:t>
            </a:r>
            <a:r>
              <a:rPr lang="en-US" dirty="0" err="1"/>
              <a:t>apriori</a:t>
            </a:r>
            <a:r>
              <a:rPr lang="en-US" dirty="0"/>
              <a:t> </a:t>
            </a:r>
            <a:r>
              <a:rPr lang="en-US" dirty="0" err="1"/>
              <a:t>dengan</a:t>
            </a:r>
            <a:r>
              <a:rPr lang="en-US" dirty="0"/>
              <a:t> </a:t>
            </a:r>
            <a:r>
              <a:rPr lang="en-US" dirty="0" err="1"/>
              <a:t>dibantu</a:t>
            </a:r>
            <a:r>
              <a:rPr lang="en-US" dirty="0"/>
              <a:t> </a:t>
            </a:r>
            <a:r>
              <a:rPr lang="en-US" b="1" dirty="0" err="1"/>
              <a:t>oleh</a:t>
            </a:r>
            <a:r>
              <a:rPr lang="en-US" b="1" dirty="0"/>
              <a:t> library python </a:t>
            </a:r>
            <a:r>
              <a:rPr lang="en-US" b="1" dirty="0" err="1"/>
              <a:t>MLXtend</a:t>
            </a:r>
            <a:r>
              <a:rPr lang="en-US" dirty="0"/>
              <a:t> yang </a:t>
            </a:r>
            <a:r>
              <a:rPr lang="en-US" dirty="0" err="1"/>
              <a:t>berisi</a:t>
            </a:r>
            <a:r>
              <a:rPr lang="en-US" dirty="0"/>
              <a:t> </a:t>
            </a:r>
            <a:r>
              <a:rPr lang="en-US" dirty="0" err="1"/>
              <a:t>ekstensi</a:t>
            </a:r>
            <a:r>
              <a:rPr lang="en-US" dirty="0"/>
              <a:t> </a:t>
            </a:r>
            <a:r>
              <a:rPr lang="en-US" dirty="0" err="1"/>
              <a:t>dan</a:t>
            </a:r>
            <a:r>
              <a:rPr lang="en-US" dirty="0"/>
              <a:t> </a:t>
            </a:r>
            <a:r>
              <a:rPr lang="en-US" dirty="0" err="1"/>
              <a:t>modul</a:t>
            </a:r>
            <a:r>
              <a:rPr lang="en-US" dirty="0"/>
              <a:t> </a:t>
            </a:r>
            <a:r>
              <a:rPr lang="en-US" dirty="0" err="1"/>
              <a:t>bantuan</a:t>
            </a:r>
            <a:r>
              <a:rPr lang="en-US" dirty="0"/>
              <a:t> </a:t>
            </a:r>
            <a:r>
              <a:rPr lang="en-US" dirty="0" err="1"/>
              <a:t>untuk</a:t>
            </a:r>
            <a:r>
              <a:rPr lang="en-US" dirty="0"/>
              <a:t> </a:t>
            </a:r>
            <a:r>
              <a:rPr lang="en-US" dirty="0" err="1"/>
              <a:t>analisis</a:t>
            </a:r>
            <a:r>
              <a:rPr lang="en-US" dirty="0"/>
              <a:t> data </a:t>
            </a:r>
            <a:r>
              <a:rPr lang="en-US" dirty="0" err="1"/>
              <a:t>dan</a:t>
            </a:r>
            <a:r>
              <a:rPr lang="en-US" dirty="0"/>
              <a:t> library </a:t>
            </a:r>
            <a:r>
              <a:rPr lang="en-US" dirty="0" err="1"/>
              <a:t>pembelajaran</a:t>
            </a:r>
            <a:r>
              <a:rPr lang="en-US" dirty="0"/>
              <a:t> </a:t>
            </a:r>
            <a:r>
              <a:rPr lang="en-US" dirty="0" err="1"/>
              <a:t>mesin</a:t>
            </a:r>
            <a:r>
              <a:rPr lang="en-US" dirty="0"/>
              <a:t> </a:t>
            </a:r>
            <a:r>
              <a:rPr lang="en-US" dirty="0" err="1" smtClean="0"/>
              <a:t>lainnya</a:t>
            </a:r>
            <a:r>
              <a:rPr lang="en-US" dirty="0" smtClean="0"/>
              <a:t>.</a:t>
            </a:r>
          </a:p>
          <a:p>
            <a:pPr marL="139700" indent="0" algn="l"/>
            <a:endParaRPr lang="en-US" sz="1600" dirty="0"/>
          </a:p>
          <a:p>
            <a:pPr marL="139700" indent="0" algn="l"/>
            <a:r>
              <a:rPr lang="en-US" sz="1600" b="1" dirty="0" err="1" smtClean="0"/>
              <a:t>Definisi</a:t>
            </a:r>
            <a:r>
              <a:rPr lang="en-US" sz="1600" dirty="0" smtClean="0"/>
              <a:t> lain yang </a:t>
            </a:r>
            <a:r>
              <a:rPr lang="en-US" sz="1600" dirty="0" err="1" smtClean="0"/>
              <a:t>perlu</a:t>
            </a:r>
            <a:r>
              <a:rPr lang="en-US" sz="1600" dirty="0" smtClean="0"/>
              <a:t> </a:t>
            </a:r>
            <a:r>
              <a:rPr lang="en-US" sz="1600" dirty="0" err="1" smtClean="0"/>
              <a:t>diketahui</a:t>
            </a:r>
            <a:r>
              <a:rPr lang="en-US" sz="1600" dirty="0" smtClean="0"/>
              <a:t> : </a:t>
            </a:r>
          </a:p>
          <a:p>
            <a:pPr marL="482600" lvl="0" indent="-342900" algn="just">
              <a:buAutoNum type="arabicPeriod"/>
            </a:pPr>
            <a:r>
              <a:rPr lang="en-US" b="1" i="1" dirty="0" err="1" smtClean="0"/>
              <a:t>Itemset</a:t>
            </a:r>
            <a:r>
              <a:rPr lang="en-US" b="1" i="1" dirty="0" smtClean="0"/>
              <a:t> </a:t>
            </a:r>
            <a:r>
              <a:rPr lang="en-US" dirty="0" smtClean="0"/>
              <a:t>yang </a:t>
            </a:r>
            <a:r>
              <a:rPr lang="en-US" dirty="0" err="1" smtClean="0"/>
              <a:t>merupakan</a:t>
            </a:r>
            <a:r>
              <a:rPr lang="en-US" dirty="0" smtClean="0"/>
              <a:t> </a:t>
            </a:r>
            <a:r>
              <a:rPr lang="en-US" dirty="0" err="1" smtClean="0"/>
              <a:t>kumpulan</a:t>
            </a:r>
            <a:r>
              <a:rPr lang="en-US" dirty="0" smtClean="0"/>
              <a:t> </a:t>
            </a:r>
            <a:r>
              <a:rPr lang="en-US" dirty="0" err="1"/>
              <a:t>dari</a:t>
            </a:r>
            <a:r>
              <a:rPr lang="en-US" dirty="0"/>
              <a:t> </a:t>
            </a:r>
            <a:r>
              <a:rPr lang="en-US" dirty="0" err="1"/>
              <a:t>suatu</a:t>
            </a:r>
            <a:r>
              <a:rPr lang="en-US" dirty="0"/>
              <a:t> item </a:t>
            </a:r>
            <a:r>
              <a:rPr lang="en-US" dirty="0" err="1"/>
              <a:t>atau</a:t>
            </a:r>
            <a:r>
              <a:rPr lang="en-US" dirty="0"/>
              <a:t> </a:t>
            </a:r>
            <a:r>
              <a:rPr lang="en-US" dirty="0" err="1"/>
              <a:t>lebih</a:t>
            </a:r>
            <a:r>
              <a:rPr lang="en-US" dirty="0"/>
              <a:t> </a:t>
            </a:r>
            <a:r>
              <a:rPr lang="en-US" dirty="0" err="1"/>
              <a:t>disebut</a:t>
            </a:r>
            <a:r>
              <a:rPr lang="en-US" dirty="0"/>
              <a:t> </a:t>
            </a:r>
            <a:r>
              <a:rPr lang="en-US" dirty="0" smtClean="0"/>
              <a:t>yang </a:t>
            </a:r>
            <a:r>
              <a:rPr lang="en-US" dirty="0" err="1"/>
              <a:t>merupakan</a:t>
            </a:r>
            <a:r>
              <a:rPr lang="en-US" dirty="0"/>
              <a:t> </a:t>
            </a:r>
            <a:r>
              <a:rPr lang="en-US" dirty="0" err="1" smtClean="0"/>
              <a:t>kandidat</a:t>
            </a:r>
            <a:r>
              <a:rPr lang="en-US" dirty="0" smtClean="0"/>
              <a:t> </a:t>
            </a:r>
            <a:r>
              <a:rPr lang="en-US" dirty="0" err="1" smtClean="0"/>
              <a:t>dari</a:t>
            </a:r>
            <a:r>
              <a:rPr lang="en-US" dirty="0"/>
              <a:t> </a:t>
            </a:r>
            <a:r>
              <a:rPr lang="en-US" dirty="0" err="1" smtClean="0"/>
              <a:t>aturan-aturan</a:t>
            </a:r>
            <a:r>
              <a:rPr lang="en-US" dirty="0" smtClean="0"/>
              <a:t> </a:t>
            </a:r>
            <a:r>
              <a:rPr lang="en-US" dirty="0" err="1"/>
              <a:t>asosiasi</a:t>
            </a:r>
            <a:r>
              <a:rPr lang="en-US" dirty="0"/>
              <a:t>. </a:t>
            </a:r>
            <a:endParaRPr lang="en-US" dirty="0" smtClean="0"/>
          </a:p>
          <a:p>
            <a:pPr marL="482600" lvl="0" indent="-342900" algn="just">
              <a:buAutoNum type="arabicPeriod"/>
            </a:pPr>
            <a:r>
              <a:rPr lang="en-US" b="1" dirty="0" smtClean="0"/>
              <a:t>Minimum support </a:t>
            </a:r>
            <a:r>
              <a:rPr lang="en-US" dirty="0" err="1"/>
              <a:t>merupakan</a:t>
            </a:r>
            <a:r>
              <a:rPr lang="en-US" dirty="0"/>
              <a:t> </a:t>
            </a:r>
            <a:r>
              <a:rPr lang="en-US" dirty="0" err="1"/>
              <a:t>suatu</a:t>
            </a:r>
            <a:r>
              <a:rPr lang="en-US" dirty="0"/>
              <a:t> </a:t>
            </a:r>
            <a:r>
              <a:rPr lang="en-US" dirty="0" err="1"/>
              <a:t>indikator</a:t>
            </a:r>
            <a:r>
              <a:rPr lang="en-US" dirty="0"/>
              <a:t> </a:t>
            </a:r>
            <a:r>
              <a:rPr lang="en-US" dirty="0" err="1"/>
              <a:t>untuk</a:t>
            </a:r>
            <a:r>
              <a:rPr lang="en-US" dirty="0"/>
              <a:t> </a:t>
            </a:r>
            <a:r>
              <a:rPr lang="en-US" dirty="0" err="1"/>
              <a:t>membedakan</a:t>
            </a:r>
            <a:r>
              <a:rPr lang="en-US" dirty="0"/>
              <a:t> </a:t>
            </a:r>
            <a:r>
              <a:rPr lang="en-US" dirty="0" err="1"/>
              <a:t>antara</a:t>
            </a:r>
            <a:r>
              <a:rPr lang="en-US" dirty="0"/>
              <a:t> </a:t>
            </a:r>
            <a:r>
              <a:rPr lang="en-US" i="1" dirty="0" err="1"/>
              <a:t>itemset</a:t>
            </a:r>
            <a:r>
              <a:rPr lang="en-US" i="1" dirty="0"/>
              <a:t> </a:t>
            </a:r>
            <a:r>
              <a:rPr lang="en-US" dirty="0"/>
              <a:t>yang </a:t>
            </a:r>
            <a:r>
              <a:rPr lang="en-US" i="1" dirty="0"/>
              <a:t>frequent </a:t>
            </a:r>
            <a:r>
              <a:rPr lang="en-US" dirty="0" err="1"/>
              <a:t>atau</a:t>
            </a:r>
            <a:r>
              <a:rPr lang="en-US" dirty="0"/>
              <a:t> </a:t>
            </a:r>
            <a:r>
              <a:rPr lang="en-US" dirty="0" err="1" smtClean="0"/>
              <a:t>tidak</a:t>
            </a:r>
            <a:r>
              <a:rPr lang="en-US" dirty="0" smtClean="0"/>
              <a:t>.</a:t>
            </a:r>
          </a:p>
          <a:p>
            <a:pPr marL="482600" lvl="0" indent="-342900" algn="just">
              <a:buAutoNum type="arabicPeriod"/>
            </a:pPr>
            <a:r>
              <a:rPr lang="en-US" b="1" dirty="0" err="1" smtClean="0"/>
              <a:t>Antecendent</a:t>
            </a:r>
            <a:r>
              <a:rPr lang="en-US" b="1" dirty="0" smtClean="0"/>
              <a:t> </a:t>
            </a:r>
            <a:r>
              <a:rPr lang="en-US" dirty="0" err="1"/>
              <a:t>merupakan</a:t>
            </a:r>
            <a:r>
              <a:rPr lang="en-US" dirty="0"/>
              <a:t> </a:t>
            </a:r>
            <a:r>
              <a:rPr lang="en-US" dirty="0" err="1"/>
              <a:t>kandidat</a:t>
            </a:r>
            <a:r>
              <a:rPr lang="en-US" dirty="0"/>
              <a:t> yang </a:t>
            </a:r>
            <a:r>
              <a:rPr lang="en-US" dirty="0" err="1"/>
              <a:t>menjadi</a:t>
            </a:r>
            <a:r>
              <a:rPr lang="en-US" dirty="0"/>
              <a:t> </a:t>
            </a:r>
            <a:r>
              <a:rPr lang="en-US" dirty="0" err="1" smtClean="0"/>
              <a:t>aturan</a:t>
            </a:r>
            <a:r>
              <a:rPr lang="en-US" dirty="0" smtClean="0"/>
              <a:t>.</a:t>
            </a:r>
          </a:p>
          <a:p>
            <a:pPr marL="482600" lvl="0" indent="-342900" algn="just">
              <a:buAutoNum type="arabicPeriod"/>
            </a:pPr>
            <a:r>
              <a:rPr lang="en-US" b="1" dirty="0" smtClean="0"/>
              <a:t>Consequent </a:t>
            </a:r>
            <a:r>
              <a:rPr lang="en-US" dirty="0" err="1"/>
              <a:t>kandidat</a:t>
            </a:r>
            <a:r>
              <a:rPr lang="en-US" dirty="0"/>
              <a:t> yang </a:t>
            </a:r>
            <a:r>
              <a:rPr lang="en-US" dirty="0" err="1"/>
              <a:t>menjadi</a:t>
            </a:r>
            <a:r>
              <a:rPr lang="en-US" dirty="0"/>
              <a:t> </a:t>
            </a:r>
            <a:r>
              <a:rPr lang="en-US" dirty="0" err="1"/>
              <a:t>kesimpulan</a:t>
            </a:r>
            <a:r>
              <a:rPr lang="en-US" dirty="0"/>
              <a:t> </a:t>
            </a:r>
            <a:r>
              <a:rPr lang="en-US" dirty="0" err="1"/>
              <a:t>dari</a:t>
            </a:r>
            <a:r>
              <a:rPr lang="en-US" dirty="0"/>
              <a:t> </a:t>
            </a:r>
            <a:r>
              <a:rPr lang="en-US" dirty="0" err="1"/>
              <a:t>aturan</a:t>
            </a:r>
            <a:r>
              <a:rPr lang="en-US" dirty="0"/>
              <a:t> </a:t>
            </a:r>
            <a:r>
              <a:rPr lang="en-US" dirty="0" err="1"/>
              <a:t>tersebut</a:t>
            </a:r>
            <a:endParaRPr lang="en-US" b="1" dirty="0" smtClean="0"/>
          </a:p>
        </p:txBody>
      </p:sp>
    </p:spTree>
    <p:extLst>
      <p:ext uri="{BB962C8B-B14F-4D97-AF65-F5344CB8AC3E}">
        <p14:creationId xmlns:p14="http://schemas.microsoft.com/office/powerpoint/2010/main" val="2345738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64"/>
        <p:cNvGrpSpPr/>
        <p:nvPr/>
      </p:nvGrpSpPr>
      <p:grpSpPr>
        <a:xfrm>
          <a:off x="0" y="0"/>
          <a:ext cx="0" cy="0"/>
          <a:chOff x="0" y="0"/>
          <a:chExt cx="0" cy="0"/>
        </a:xfrm>
      </p:grpSpPr>
      <p:sp>
        <p:nvSpPr>
          <p:cNvPr id="8165" name="Google Shape;8165;p37"/>
          <p:cNvSpPr txBox="1">
            <a:spLocks noGrp="1"/>
          </p:cNvSpPr>
          <p:nvPr>
            <p:ph type="title"/>
          </p:nvPr>
        </p:nvSpPr>
        <p:spPr>
          <a:xfrm>
            <a:off x="937800" y="1528800"/>
            <a:ext cx="7268400" cy="208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Evaluation</a:t>
            </a:r>
            <a:endParaRPr dirty="0"/>
          </a:p>
        </p:txBody>
      </p:sp>
    </p:spTree>
    <p:extLst>
      <p:ext uri="{BB962C8B-B14F-4D97-AF65-F5344CB8AC3E}">
        <p14:creationId xmlns:p14="http://schemas.microsoft.com/office/powerpoint/2010/main" val="296460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69"/>
        <p:cNvGrpSpPr/>
        <p:nvPr/>
      </p:nvGrpSpPr>
      <p:grpSpPr>
        <a:xfrm>
          <a:off x="0" y="0"/>
          <a:ext cx="0" cy="0"/>
          <a:chOff x="0" y="0"/>
          <a:chExt cx="0" cy="0"/>
        </a:xfrm>
      </p:grpSpPr>
      <p:sp>
        <p:nvSpPr>
          <p:cNvPr id="8171" name="Google Shape;8171;p38"/>
          <p:cNvSpPr txBox="1">
            <a:spLocks noGrp="1"/>
          </p:cNvSpPr>
          <p:nvPr>
            <p:ph type="subTitle" idx="2"/>
          </p:nvPr>
        </p:nvSpPr>
        <p:spPr>
          <a:xfrm>
            <a:off x="5076056" y="2811282"/>
            <a:ext cx="2219087" cy="3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Evaluate Process</a:t>
            </a:r>
            <a:endParaRPr dirty="0"/>
          </a:p>
        </p:txBody>
      </p:sp>
      <p:sp>
        <p:nvSpPr>
          <p:cNvPr id="8172" name="Google Shape;8172;p38"/>
          <p:cNvSpPr txBox="1">
            <a:spLocks noGrp="1"/>
          </p:cNvSpPr>
          <p:nvPr>
            <p:ph type="subTitle" idx="3"/>
          </p:nvPr>
        </p:nvSpPr>
        <p:spPr>
          <a:xfrm>
            <a:off x="1920865" y="2811287"/>
            <a:ext cx="2147079" cy="3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Evaluate Result</a:t>
            </a:r>
            <a:endParaRPr dirty="0"/>
          </a:p>
        </p:txBody>
      </p:sp>
      <p:sp>
        <p:nvSpPr>
          <p:cNvPr id="8176" name="Google Shape;8176;p38"/>
          <p:cNvSpPr txBox="1">
            <a:spLocks noGrp="1"/>
          </p:cNvSpPr>
          <p:nvPr>
            <p:ph type="title"/>
          </p:nvPr>
        </p:nvSpPr>
        <p:spPr>
          <a:xfrm>
            <a:off x="927975" y="521625"/>
            <a:ext cx="57234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Are Working On </a:t>
            </a:r>
            <a:endParaRPr/>
          </a:p>
        </p:txBody>
      </p:sp>
      <p:grpSp>
        <p:nvGrpSpPr>
          <p:cNvPr id="8177" name="Google Shape;8177;p38"/>
          <p:cNvGrpSpPr/>
          <p:nvPr/>
        </p:nvGrpSpPr>
        <p:grpSpPr>
          <a:xfrm>
            <a:off x="2404213" y="1748784"/>
            <a:ext cx="1254221" cy="1186211"/>
            <a:chOff x="1121526" y="1341074"/>
            <a:chExt cx="3065806" cy="2648383"/>
          </a:xfrm>
        </p:grpSpPr>
        <p:sp>
          <p:nvSpPr>
            <p:cNvPr id="8178" name="Google Shape;8178;p38"/>
            <p:cNvSpPr/>
            <p:nvPr/>
          </p:nvSpPr>
          <p:spPr>
            <a:xfrm rot="1213492">
              <a:off x="1546399"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rgbClr val="D6EDE4">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38"/>
            <p:cNvSpPr/>
            <p:nvPr/>
          </p:nvSpPr>
          <p:spPr>
            <a:xfrm rot="1213492">
              <a:off x="1384647"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noFill/>
            <a:ln w="19050" cap="flat" cmpd="sng">
              <a:solidFill>
                <a:srgbClr val="D6ED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3" name="Google Shape;8183;p38"/>
          <p:cNvGrpSpPr/>
          <p:nvPr/>
        </p:nvGrpSpPr>
        <p:grpSpPr>
          <a:xfrm>
            <a:off x="5637966" y="1748784"/>
            <a:ext cx="1254221" cy="1186211"/>
            <a:chOff x="1121526" y="1341074"/>
            <a:chExt cx="3065806" cy="2648383"/>
          </a:xfrm>
        </p:grpSpPr>
        <p:sp>
          <p:nvSpPr>
            <p:cNvPr id="8184" name="Google Shape;8184;p38"/>
            <p:cNvSpPr/>
            <p:nvPr/>
          </p:nvSpPr>
          <p:spPr>
            <a:xfrm rot="1213492">
              <a:off x="1546399"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rgbClr val="D6EDE4">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38"/>
            <p:cNvSpPr/>
            <p:nvPr/>
          </p:nvSpPr>
          <p:spPr>
            <a:xfrm rot="1213492">
              <a:off x="1384647"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noFill/>
            <a:ln w="19050" cap="flat" cmpd="sng">
              <a:solidFill>
                <a:srgbClr val="D6ED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7" name="Google Shape;8187;p38"/>
          <p:cNvGrpSpPr/>
          <p:nvPr/>
        </p:nvGrpSpPr>
        <p:grpSpPr>
          <a:xfrm>
            <a:off x="2746982" y="2103416"/>
            <a:ext cx="416283" cy="473881"/>
            <a:chOff x="-20904875" y="2788575"/>
            <a:chExt cx="267775" cy="304825"/>
          </a:xfrm>
        </p:grpSpPr>
        <p:sp>
          <p:nvSpPr>
            <p:cNvPr id="8188" name="Google Shape;8188;p38"/>
            <p:cNvSpPr/>
            <p:nvPr/>
          </p:nvSpPr>
          <p:spPr>
            <a:xfrm>
              <a:off x="-20904875" y="2788575"/>
              <a:ext cx="267775" cy="304825"/>
            </a:xfrm>
            <a:custGeom>
              <a:avLst/>
              <a:gdLst/>
              <a:ahLst/>
              <a:cxnLst/>
              <a:rect l="l" t="t" r="r" b="b"/>
              <a:pathLst>
                <a:path w="10711" h="12193" extrusionOk="0">
                  <a:moveTo>
                    <a:pt x="5294" y="725"/>
                  </a:moveTo>
                  <a:cubicBezTo>
                    <a:pt x="5483" y="725"/>
                    <a:pt x="5640" y="882"/>
                    <a:pt x="5640" y="1103"/>
                  </a:cubicBezTo>
                  <a:lnTo>
                    <a:pt x="5640" y="1166"/>
                  </a:lnTo>
                  <a:cubicBezTo>
                    <a:pt x="5640" y="1373"/>
                    <a:pt x="5803" y="1512"/>
                    <a:pt x="5977" y="1512"/>
                  </a:cubicBezTo>
                  <a:cubicBezTo>
                    <a:pt x="6068" y="1512"/>
                    <a:pt x="6163" y="1473"/>
                    <a:pt x="6239" y="1387"/>
                  </a:cubicBezTo>
                  <a:lnTo>
                    <a:pt x="6270" y="1355"/>
                  </a:lnTo>
                  <a:cubicBezTo>
                    <a:pt x="6341" y="1284"/>
                    <a:pt x="6429" y="1252"/>
                    <a:pt x="6514" y="1252"/>
                  </a:cubicBezTo>
                  <a:cubicBezTo>
                    <a:pt x="6695" y="1252"/>
                    <a:pt x="6869" y="1393"/>
                    <a:pt x="6869" y="1607"/>
                  </a:cubicBezTo>
                  <a:cubicBezTo>
                    <a:pt x="6869" y="1765"/>
                    <a:pt x="6774" y="1828"/>
                    <a:pt x="6711" y="1922"/>
                  </a:cubicBezTo>
                  <a:cubicBezTo>
                    <a:pt x="6459" y="2143"/>
                    <a:pt x="6617" y="2489"/>
                    <a:pt x="6932" y="2489"/>
                  </a:cubicBezTo>
                  <a:lnTo>
                    <a:pt x="7026" y="2489"/>
                  </a:lnTo>
                  <a:cubicBezTo>
                    <a:pt x="7215" y="2489"/>
                    <a:pt x="7373" y="2678"/>
                    <a:pt x="7373" y="2867"/>
                  </a:cubicBezTo>
                  <a:cubicBezTo>
                    <a:pt x="7373" y="3056"/>
                    <a:pt x="7215" y="3214"/>
                    <a:pt x="7026" y="3214"/>
                  </a:cubicBezTo>
                  <a:lnTo>
                    <a:pt x="6932" y="3214"/>
                  </a:lnTo>
                  <a:cubicBezTo>
                    <a:pt x="6774" y="3214"/>
                    <a:pt x="6648" y="3277"/>
                    <a:pt x="6617" y="3466"/>
                  </a:cubicBezTo>
                  <a:cubicBezTo>
                    <a:pt x="6585" y="3560"/>
                    <a:pt x="6585" y="3718"/>
                    <a:pt x="6711" y="3844"/>
                  </a:cubicBezTo>
                  <a:lnTo>
                    <a:pt x="6743" y="3875"/>
                  </a:lnTo>
                  <a:cubicBezTo>
                    <a:pt x="6806" y="3970"/>
                    <a:pt x="6869" y="4033"/>
                    <a:pt x="6869" y="4127"/>
                  </a:cubicBezTo>
                  <a:cubicBezTo>
                    <a:pt x="6869" y="4334"/>
                    <a:pt x="6693" y="4473"/>
                    <a:pt x="6518" y="4473"/>
                  </a:cubicBezTo>
                  <a:cubicBezTo>
                    <a:pt x="6427" y="4473"/>
                    <a:pt x="6335" y="4435"/>
                    <a:pt x="6270" y="4348"/>
                  </a:cubicBezTo>
                  <a:lnTo>
                    <a:pt x="6239" y="4316"/>
                  </a:lnTo>
                  <a:cubicBezTo>
                    <a:pt x="6156" y="4234"/>
                    <a:pt x="6063" y="4199"/>
                    <a:pt x="5976" y="4199"/>
                  </a:cubicBezTo>
                  <a:cubicBezTo>
                    <a:pt x="5797" y="4199"/>
                    <a:pt x="5640" y="4346"/>
                    <a:pt x="5640" y="4537"/>
                  </a:cubicBezTo>
                  <a:lnTo>
                    <a:pt x="5640" y="4632"/>
                  </a:lnTo>
                  <a:cubicBezTo>
                    <a:pt x="5640" y="4821"/>
                    <a:pt x="5483" y="4978"/>
                    <a:pt x="5294" y="4978"/>
                  </a:cubicBezTo>
                  <a:cubicBezTo>
                    <a:pt x="5073" y="4978"/>
                    <a:pt x="4916" y="4821"/>
                    <a:pt x="4916" y="4632"/>
                  </a:cubicBezTo>
                  <a:lnTo>
                    <a:pt x="4916" y="4537"/>
                  </a:lnTo>
                  <a:cubicBezTo>
                    <a:pt x="4958" y="4346"/>
                    <a:pt x="4801" y="4213"/>
                    <a:pt x="4626" y="4213"/>
                  </a:cubicBezTo>
                  <a:cubicBezTo>
                    <a:pt x="4541" y="4213"/>
                    <a:pt x="4452" y="4244"/>
                    <a:pt x="4380" y="4316"/>
                  </a:cubicBezTo>
                  <a:lnTo>
                    <a:pt x="4349" y="4348"/>
                  </a:lnTo>
                  <a:cubicBezTo>
                    <a:pt x="4270" y="4427"/>
                    <a:pt x="4175" y="4466"/>
                    <a:pt x="4081" y="4466"/>
                  </a:cubicBezTo>
                  <a:cubicBezTo>
                    <a:pt x="3986" y="4466"/>
                    <a:pt x="3892" y="4427"/>
                    <a:pt x="3813" y="4348"/>
                  </a:cubicBezTo>
                  <a:cubicBezTo>
                    <a:pt x="3655" y="4190"/>
                    <a:pt x="3655" y="4001"/>
                    <a:pt x="3813" y="3844"/>
                  </a:cubicBezTo>
                  <a:lnTo>
                    <a:pt x="3876" y="3812"/>
                  </a:lnTo>
                  <a:cubicBezTo>
                    <a:pt x="4096" y="3560"/>
                    <a:pt x="3939" y="3214"/>
                    <a:pt x="3624" y="3214"/>
                  </a:cubicBezTo>
                  <a:lnTo>
                    <a:pt x="3561" y="3214"/>
                  </a:lnTo>
                  <a:cubicBezTo>
                    <a:pt x="3340" y="3214"/>
                    <a:pt x="3183" y="3056"/>
                    <a:pt x="3183" y="2867"/>
                  </a:cubicBezTo>
                  <a:cubicBezTo>
                    <a:pt x="3183" y="2678"/>
                    <a:pt x="3340" y="2489"/>
                    <a:pt x="3561" y="2489"/>
                  </a:cubicBezTo>
                  <a:lnTo>
                    <a:pt x="3624" y="2489"/>
                  </a:lnTo>
                  <a:cubicBezTo>
                    <a:pt x="3939" y="2489"/>
                    <a:pt x="4096" y="2111"/>
                    <a:pt x="3876" y="1922"/>
                  </a:cubicBezTo>
                  <a:cubicBezTo>
                    <a:pt x="3813" y="1891"/>
                    <a:pt x="3718" y="1796"/>
                    <a:pt x="3718" y="1607"/>
                  </a:cubicBezTo>
                  <a:cubicBezTo>
                    <a:pt x="3718" y="1393"/>
                    <a:pt x="3892" y="1252"/>
                    <a:pt x="4063" y="1252"/>
                  </a:cubicBezTo>
                  <a:cubicBezTo>
                    <a:pt x="4144" y="1252"/>
                    <a:pt x="4225" y="1284"/>
                    <a:pt x="4286" y="1355"/>
                  </a:cubicBezTo>
                  <a:lnTo>
                    <a:pt x="4349" y="1387"/>
                  </a:lnTo>
                  <a:cubicBezTo>
                    <a:pt x="4424" y="1473"/>
                    <a:pt x="4515" y="1512"/>
                    <a:pt x="4602" y="1512"/>
                  </a:cubicBezTo>
                  <a:cubicBezTo>
                    <a:pt x="4767" y="1512"/>
                    <a:pt x="4916" y="1373"/>
                    <a:pt x="4916" y="1166"/>
                  </a:cubicBezTo>
                  <a:lnTo>
                    <a:pt x="4916" y="1103"/>
                  </a:lnTo>
                  <a:cubicBezTo>
                    <a:pt x="4916" y="882"/>
                    <a:pt x="5073" y="725"/>
                    <a:pt x="5294" y="725"/>
                  </a:cubicBezTo>
                  <a:close/>
                  <a:moveTo>
                    <a:pt x="757" y="5766"/>
                  </a:moveTo>
                  <a:lnTo>
                    <a:pt x="757" y="5766"/>
                  </a:lnTo>
                  <a:cubicBezTo>
                    <a:pt x="1482" y="5892"/>
                    <a:pt x="2647" y="6144"/>
                    <a:pt x="3120" y="6648"/>
                  </a:cubicBezTo>
                  <a:cubicBezTo>
                    <a:pt x="3624" y="7152"/>
                    <a:pt x="3624" y="7498"/>
                    <a:pt x="3340" y="7908"/>
                  </a:cubicBezTo>
                  <a:lnTo>
                    <a:pt x="2616" y="7152"/>
                  </a:lnTo>
                  <a:cubicBezTo>
                    <a:pt x="2537" y="7073"/>
                    <a:pt x="2442" y="7034"/>
                    <a:pt x="2348" y="7034"/>
                  </a:cubicBezTo>
                  <a:cubicBezTo>
                    <a:pt x="2253" y="7034"/>
                    <a:pt x="2159" y="7073"/>
                    <a:pt x="2080" y="7152"/>
                  </a:cubicBezTo>
                  <a:cubicBezTo>
                    <a:pt x="1923" y="7309"/>
                    <a:pt x="1923" y="7498"/>
                    <a:pt x="2080" y="7656"/>
                  </a:cubicBezTo>
                  <a:lnTo>
                    <a:pt x="2836" y="8412"/>
                  </a:lnTo>
                  <a:cubicBezTo>
                    <a:pt x="2695" y="8515"/>
                    <a:pt x="2554" y="8575"/>
                    <a:pt x="2401" y="8575"/>
                  </a:cubicBezTo>
                  <a:cubicBezTo>
                    <a:pt x="2176" y="8575"/>
                    <a:pt x="1925" y="8446"/>
                    <a:pt x="1608" y="8129"/>
                  </a:cubicBezTo>
                  <a:cubicBezTo>
                    <a:pt x="1135" y="7656"/>
                    <a:pt x="883" y="6490"/>
                    <a:pt x="757" y="5766"/>
                  </a:cubicBezTo>
                  <a:close/>
                  <a:moveTo>
                    <a:pt x="9893" y="6459"/>
                  </a:moveTo>
                  <a:cubicBezTo>
                    <a:pt x="9799" y="7183"/>
                    <a:pt x="9578" y="8381"/>
                    <a:pt x="9074" y="8853"/>
                  </a:cubicBezTo>
                  <a:cubicBezTo>
                    <a:pt x="8805" y="9123"/>
                    <a:pt x="8570" y="9287"/>
                    <a:pt x="8321" y="9287"/>
                  </a:cubicBezTo>
                  <a:cubicBezTo>
                    <a:pt x="8162" y="9287"/>
                    <a:pt x="7998" y="9221"/>
                    <a:pt x="7814" y="9074"/>
                  </a:cubicBezTo>
                  <a:lnTo>
                    <a:pt x="8570" y="8349"/>
                  </a:lnTo>
                  <a:cubicBezTo>
                    <a:pt x="8728" y="8192"/>
                    <a:pt x="8728" y="7971"/>
                    <a:pt x="8570" y="7814"/>
                  </a:cubicBezTo>
                  <a:cubicBezTo>
                    <a:pt x="8491" y="7735"/>
                    <a:pt x="8397" y="7695"/>
                    <a:pt x="8302" y="7695"/>
                  </a:cubicBezTo>
                  <a:cubicBezTo>
                    <a:pt x="8208" y="7695"/>
                    <a:pt x="8113" y="7735"/>
                    <a:pt x="8035" y="7814"/>
                  </a:cubicBezTo>
                  <a:lnTo>
                    <a:pt x="7278" y="8570"/>
                  </a:lnTo>
                  <a:cubicBezTo>
                    <a:pt x="7026" y="8192"/>
                    <a:pt x="7026" y="7814"/>
                    <a:pt x="7531" y="7309"/>
                  </a:cubicBezTo>
                  <a:cubicBezTo>
                    <a:pt x="8003" y="6837"/>
                    <a:pt x="9169" y="6553"/>
                    <a:pt x="9893" y="6459"/>
                  </a:cubicBezTo>
                  <a:close/>
                  <a:moveTo>
                    <a:pt x="5357" y="0"/>
                  </a:moveTo>
                  <a:cubicBezTo>
                    <a:pt x="4979" y="0"/>
                    <a:pt x="4601" y="221"/>
                    <a:pt x="4412" y="536"/>
                  </a:cubicBezTo>
                  <a:cubicBezTo>
                    <a:pt x="4313" y="500"/>
                    <a:pt x="4206" y="482"/>
                    <a:pt x="4097" y="482"/>
                  </a:cubicBezTo>
                  <a:cubicBezTo>
                    <a:pt x="3826" y="482"/>
                    <a:pt x="3543" y="594"/>
                    <a:pt x="3340" y="819"/>
                  </a:cubicBezTo>
                  <a:cubicBezTo>
                    <a:pt x="3088" y="1103"/>
                    <a:pt x="2962" y="1513"/>
                    <a:pt x="3088" y="1891"/>
                  </a:cubicBezTo>
                  <a:cubicBezTo>
                    <a:pt x="2710" y="2080"/>
                    <a:pt x="2521" y="2426"/>
                    <a:pt x="2521" y="2836"/>
                  </a:cubicBezTo>
                  <a:cubicBezTo>
                    <a:pt x="2521" y="3214"/>
                    <a:pt x="2773" y="3560"/>
                    <a:pt x="3088" y="3781"/>
                  </a:cubicBezTo>
                  <a:cubicBezTo>
                    <a:pt x="2962" y="4127"/>
                    <a:pt x="3057" y="4569"/>
                    <a:pt x="3340" y="4821"/>
                  </a:cubicBezTo>
                  <a:cubicBezTo>
                    <a:pt x="3549" y="5030"/>
                    <a:pt x="3844" y="5153"/>
                    <a:pt x="4123" y="5153"/>
                  </a:cubicBezTo>
                  <a:cubicBezTo>
                    <a:pt x="4223" y="5153"/>
                    <a:pt x="4320" y="5137"/>
                    <a:pt x="4412" y="5104"/>
                  </a:cubicBezTo>
                  <a:cubicBezTo>
                    <a:pt x="4538" y="5325"/>
                    <a:pt x="4758" y="5545"/>
                    <a:pt x="5010" y="5608"/>
                  </a:cubicBezTo>
                  <a:lnTo>
                    <a:pt x="5010" y="9483"/>
                  </a:lnTo>
                  <a:lnTo>
                    <a:pt x="3907" y="8381"/>
                  </a:lnTo>
                  <a:cubicBezTo>
                    <a:pt x="4538" y="7593"/>
                    <a:pt x="4380" y="6837"/>
                    <a:pt x="3655" y="6144"/>
                  </a:cubicBezTo>
                  <a:cubicBezTo>
                    <a:pt x="2773" y="5230"/>
                    <a:pt x="505" y="5041"/>
                    <a:pt x="410" y="5041"/>
                  </a:cubicBezTo>
                  <a:cubicBezTo>
                    <a:pt x="158" y="5041"/>
                    <a:pt x="1" y="5199"/>
                    <a:pt x="1" y="5419"/>
                  </a:cubicBezTo>
                  <a:cubicBezTo>
                    <a:pt x="1" y="5482"/>
                    <a:pt x="190" y="7751"/>
                    <a:pt x="1104" y="8696"/>
                  </a:cubicBezTo>
                  <a:cubicBezTo>
                    <a:pt x="1517" y="9091"/>
                    <a:pt x="1951" y="9312"/>
                    <a:pt x="2382" y="9312"/>
                  </a:cubicBezTo>
                  <a:cubicBezTo>
                    <a:pt x="2706" y="9312"/>
                    <a:pt x="3029" y="9187"/>
                    <a:pt x="3340" y="8916"/>
                  </a:cubicBezTo>
                  <a:lnTo>
                    <a:pt x="4979" y="10554"/>
                  </a:lnTo>
                  <a:lnTo>
                    <a:pt x="4979" y="11500"/>
                  </a:lnTo>
                  <a:lnTo>
                    <a:pt x="2490" y="11500"/>
                  </a:lnTo>
                  <a:cubicBezTo>
                    <a:pt x="2301" y="11500"/>
                    <a:pt x="2143" y="11657"/>
                    <a:pt x="2143" y="11846"/>
                  </a:cubicBezTo>
                  <a:cubicBezTo>
                    <a:pt x="2143" y="12035"/>
                    <a:pt x="2301" y="12193"/>
                    <a:pt x="2490" y="12193"/>
                  </a:cubicBezTo>
                  <a:lnTo>
                    <a:pt x="8192" y="12193"/>
                  </a:lnTo>
                  <a:cubicBezTo>
                    <a:pt x="8381" y="12193"/>
                    <a:pt x="8539" y="12035"/>
                    <a:pt x="8539" y="11846"/>
                  </a:cubicBezTo>
                  <a:cubicBezTo>
                    <a:pt x="8539" y="11657"/>
                    <a:pt x="8381" y="11500"/>
                    <a:pt x="8192" y="11500"/>
                  </a:cubicBezTo>
                  <a:lnTo>
                    <a:pt x="5703" y="11500"/>
                  </a:lnTo>
                  <a:lnTo>
                    <a:pt x="5703" y="11248"/>
                  </a:lnTo>
                  <a:lnTo>
                    <a:pt x="7342" y="9641"/>
                  </a:lnTo>
                  <a:cubicBezTo>
                    <a:pt x="7677" y="9909"/>
                    <a:pt x="8000" y="10034"/>
                    <a:pt x="8317" y="10034"/>
                  </a:cubicBezTo>
                  <a:cubicBezTo>
                    <a:pt x="8746" y="10034"/>
                    <a:pt x="9162" y="9805"/>
                    <a:pt x="9578" y="9389"/>
                  </a:cubicBezTo>
                  <a:cubicBezTo>
                    <a:pt x="10492" y="8507"/>
                    <a:pt x="10681" y="6238"/>
                    <a:pt x="10681" y="6144"/>
                  </a:cubicBezTo>
                  <a:cubicBezTo>
                    <a:pt x="10710" y="5910"/>
                    <a:pt x="10550" y="5731"/>
                    <a:pt x="10376" y="5731"/>
                  </a:cubicBezTo>
                  <a:cubicBezTo>
                    <a:pt x="10362" y="5731"/>
                    <a:pt x="10348" y="5732"/>
                    <a:pt x="10334" y="5734"/>
                  </a:cubicBezTo>
                  <a:cubicBezTo>
                    <a:pt x="10240" y="5734"/>
                    <a:pt x="8003" y="5923"/>
                    <a:pt x="7058" y="6837"/>
                  </a:cubicBezTo>
                  <a:cubicBezTo>
                    <a:pt x="6333" y="7561"/>
                    <a:pt x="6176" y="8286"/>
                    <a:pt x="6806" y="9074"/>
                  </a:cubicBezTo>
                  <a:lnTo>
                    <a:pt x="5703" y="10176"/>
                  </a:lnTo>
                  <a:lnTo>
                    <a:pt x="5703" y="5608"/>
                  </a:lnTo>
                  <a:cubicBezTo>
                    <a:pt x="5955" y="5545"/>
                    <a:pt x="6176" y="5356"/>
                    <a:pt x="6302" y="5104"/>
                  </a:cubicBezTo>
                  <a:cubicBezTo>
                    <a:pt x="6401" y="5140"/>
                    <a:pt x="6508" y="5158"/>
                    <a:pt x="6616" y="5158"/>
                  </a:cubicBezTo>
                  <a:cubicBezTo>
                    <a:pt x="6888" y="5158"/>
                    <a:pt x="7170" y="5046"/>
                    <a:pt x="7373" y="4821"/>
                  </a:cubicBezTo>
                  <a:cubicBezTo>
                    <a:pt x="7562" y="4632"/>
                    <a:pt x="7688" y="4348"/>
                    <a:pt x="7688" y="4096"/>
                  </a:cubicBezTo>
                  <a:cubicBezTo>
                    <a:pt x="7688" y="3970"/>
                    <a:pt x="7688" y="3875"/>
                    <a:pt x="7657" y="3781"/>
                  </a:cubicBezTo>
                  <a:cubicBezTo>
                    <a:pt x="8003" y="3560"/>
                    <a:pt x="8192" y="3214"/>
                    <a:pt x="8192" y="2836"/>
                  </a:cubicBezTo>
                  <a:cubicBezTo>
                    <a:pt x="8192" y="2426"/>
                    <a:pt x="7972" y="2080"/>
                    <a:pt x="7657" y="1891"/>
                  </a:cubicBezTo>
                  <a:cubicBezTo>
                    <a:pt x="7751" y="1513"/>
                    <a:pt x="7688" y="1103"/>
                    <a:pt x="7373" y="819"/>
                  </a:cubicBezTo>
                  <a:cubicBezTo>
                    <a:pt x="7164" y="610"/>
                    <a:pt x="6869" y="487"/>
                    <a:pt x="6590" y="487"/>
                  </a:cubicBezTo>
                  <a:cubicBezTo>
                    <a:pt x="6491" y="487"/>
                    <a:pt x="6393" y="503"/>
                    <a:pt x="6302" y="536"/>
                  </a:cubicBezTo>
                  <a:cubicBezTo>
                    <a:pt x="6113" y="189"/>
                    <a:pt x="5766" y="0"/>
                    <a:pt x="53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38"/>
            <p:cNvSpPr/>
            <p:nvPr/>
          </p:nvSpPr>
          <p:spPr>
            <a:xfrm>
              <a:off x="-20788300" y="2842125"/>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040" y="1418"/>
                    <a:pt x="1418" y="1103"/>
                    <a:pt x="1418" y="725"/>
                  </a:cubicBezTo>
                  <a:cubicBezTo>
                    <a:pt x="1418" y="316"/>
                    <a:pt x="1103" y="1"/>
                    <a:pt x="6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0" name="Google Shape;8190;p38"/>
          <p:cNvSpPr/>
          <p:nvPr/>
        </p:nvSpPr>
        <p:spPr>
          <a:xfrm>
            <a:off x="5951334" y="2104930"/>
            <a:ext cx="475086" cy="470849"/>
          </a:xfrm>
          <a:custGeom>
            <a:avLst/>
            <a:gdLst/>
            <a:ahLst/>
            <a:cxnLst/>
            <a:rect l="l" t="t" r="r" b="b"/>
            <a:pathLst>
              <a:path w="12224" h="12115" extrusionOk="0">
                <a:moveTo>
                  <a:pt x="3245" y="741"/>
                </a:moveTo>
                <a:cubicBezTo>
                  <a:pt x="3497" y="993"/>
                  <a:pt x="3938" y="1465"/>
                  <a:pt x="3938" y="2033"/>
                </a:cubicBezTo>
                <a:cubicBezTo>
                  <a:pt x="3938" y="2568"/>
                  <a:pt x="3497" y="3104"/>
                  <a:pt x="3245" y="3324"/>
                </a:cubicBezTo>
                <a:cubicBezTo>
                  <a:pt x="2962" y="3041"/>
                  <a:pt x="2520" y="2568"/>
                  <a:pt x="2520" y="2033"/>
                </a:cubicBezTo>
                <a:cubicBezTo>
                  <a:pt x="2520" y="1528"/>
                  <a:pt x="2962" y="993"/>
                  <a:pt x="3245" y="741"/>
                </a:cubicBezTo>
                <a:close/>
                <a:moveTo>
                  <a:pt x="8979" y="741"/>
                </a:moveTo>
                <a:cubicBezTo>
                  <a:pt x="9263" y="993"/>
                  <a:pt x="9704" y="1465"/>
                  <a:pt x="9704" y="2033"/>
                </a:cubicBezTo>
                <a:cubicBezTo>
                  <a:pt x="9704" y="2568"/>
                  <a:pt x="9263" y="3104"/>
                  <a:pt x="8979" y="3324"/>
                </a:cubicBezTo>
                <a:cubicBezTo>
                  <a:pt x="8695" y="3041"/>
                  <a:pt x="8286" y="2568"/>
                  <a:pt x="8286" y="2033"/>
                </a:cubicBezTo>
                <a:cubicBezTo>
                  <a:pt x="8286" y="1528"/>
                  <a:pt x="8758" y="993"/>
                  <a:pt x="8979" y="741"/>
                </a:cubicBezTo>
                <a:close/>
                <a:moveTo>
                  <a:pt x="1827" y="3482"/>
                </a:moveTo>
                <a:cubicBezTo>
                  <a:pt x="2394" y="3482"/>
                  <a:pt x="2899" y="3954"/>
                  <a:pt x="2899" y="4553"/>
                </a:cubicBezTo>
                <a:lnTo>
                  <a:pt x="2899" y="4899"/>
                </a:lnTo>
                <a:lnTo>
                  <a:pt x="2520" y="4899"/>
                </a:lnTo>
                <a:cubicBezTo>
                  <a:pt x="1922" y="4899"/>
                  <a:pt x="1449" y="4427"/>
                  <a:pt x="1449" y="3828"/>
                </a:cubicBezTo>
                <a:lnTo>
                  <a:pt x="1449" y="3482"/>
                </a:lnTo>
                <a:close/>
                <a:moveTo>
                  <a:pt x="5041" y="3482"/>
                </a:moveTo>
                <a:lnTo>
                  <a:pt x="5041" y="3828"/>
                </a:lnTo>
                <a:cubicBezTo>
                  <a:pt x="5041" y="4427"/>
                  <a:pt x="4568" y="4899"/>
                  <a:pt x="3970" y="4899"/>
                </a:cubicBezTo>
                <a:lnTo>
                  <a:pt x="3623" y="4899"/>
                </a:lnTo>
                <a:lnTo>
                  <a:pt x="3623" y="4553"/>
                </a:lnTo>
                <a:cubicBezTo>
                  <a:pt x="3623" y="3954"/>
                  <a:pt x="4096" y="3482"/>
                  <a:pt x="4694" y="3482"/>
                </a:cubicBezTo>
                <a:close/>
                <a:moveTo>
                  <a:pt x="7561" y="3482"/>
                </a:moveTo>
                <a:cubicBezTo>
                  <a:pt x="8160" y="3482"/>
                  <a:pt x="8632" y="3954"/>
                  <a:pt x="8632" y="4553"/>
                </a:cubicBezTo>
                <a:lnTo>
                  <a:pt x="8632" y="4899"/>
                </a:lnTo>
                <a:lnTo>
                  <a:pt x="8286" y="4899"/>
                </a:lnTo>
                <a:cubicBezTo>
                  <a:pt x="7687" y="4899"/>
                  <a:pt x="7215" y="4427"/>
                  <a:pt x="7215" y="3828"/>
                </a:cubicBezTo>
                <a:lnTo>
                  <a:pt x="7215" y="3482"/>
                </a:lnTo>
                <a:close/>
                <a:moveTo>
                  <a:pt x="10806" y="3482"/>
                </a:moveTo>
                <a:lnTo>
                  <a:pt x="10806" y="3828"/>
                </a:lnTo>
                <a:cubicBezTo>
                  <a:pt x="10806" y="4427"/>
                  <a:pt x="10334" y="4899"/>
                  <a:pt x="9735" y="4899"/>
                </a:cubicBezTo>
                <a:lnTo>
                  <a:pt x="9389" y="4899"/>
                </a:lnTo>
                <a:lnTo>
                  <a:pt x="9389" y="4553"/>
                </a:lnTo>
                <a:cubicBezTo>
                  <a:pt x="9389" y="3954"/>
                  <a:pt x="9861" y="3482"/>
                  <a:pt x="10428" y="3482"/>
                </a:cubicBezTo>
                <a:close/>
                <a:moveTo>
                  <a:pt x="1827" y="5624"/>
                </a:moveTo>
                <a:cubicBezTo>
                  <a:pt x="2394" y="5624"/>
                  <a:pt x="2899" y="6065"/>
                  <a:pt x="2899" y="6664"/>
                </a:cubicBezTo>
                <a:lnTo>
                  <a:pt x="2899" y="7042"/>
                </a:lnTo>
                <a:lnTo>
                  <a:pt x="2520" y="7042"/>
                </a:lnTo>
                <a:cubicBezTo>
                  <a:pt x="1922" y="7042"/>
                  <a:pt x="1449" y="6569"/>
                  <a:pt x="1449" y="5971"/>
                </a:cubicBezTo>
                <a:lnTo>
                  <a:pt x="1449" y="5624"/>
                </a:lnTo>
                <a:close/>
                <a:moveTo>
                  <a:pt x="7561" y="5624"/>
                </a:moveTo>
                <a:cubicBezTo>
                  <a:pt x="8160" y="5624"/>
                  <a:pt x="8632" y="6065"/>
                  <a:pt x="8632" y="6664"/>
                </a:cubicBezTo>
                <a:lnTo>
                  <a:pt x="8632" y="7042"/>
                </a:lnTo>
                <a:lnTo>
                  <a:pt x="8286" y="7042"/>
                </a:lnTo>
                <a:cubicBezTo>
                  <a:pt x="7687" y="7042"/>
                  <a:pt x="7215" y="6569"/>
                  <a:pt x="7215" y="5971"/>
                </a:cubicBezTo>
                <a:lnTo>
                  <a:pt x="7215" y="5624"/>
                </a:lnTo>
                <a:close/>
                <a:moveTo>
                  <a:pt x="5009" y="5656"/>
                </a:moveTo>
                <a:lnTo>
                  <a:pt x="5009" y="6002"/>
                </a:lnTo>
                <a:cubicBezTo>
                  <a:pt x="5009" y="6601"/>
                  <a:pt x="4537" y="7073"/>
                  <a:pt x="3938" y="7073"/>
                </a:cubicBezTo>
                <a:lnTo>
                  <a:pt x="3592" y="7073"/>
                </a:lnTo>
                <a:lnTo>
                  <a:pt x="3592" y="6727"/>
                </a:lnTo>
                <a:cubicBezTo>
                  <a:pt x="3592" y="6128"/>
                  <a:pt x="4064" y="5656"/>
                  <a:pt x="4663" y="5656"/>
                </a:cubicBezTo>
                <a:close/>
                <a:moveTo>
                  <a:pt x="10806" y="5656"/>
                </a:moveTo>
                <a:lnTo>
                  <a:pt x="10806" y="6002"/>
                </a:lnTo>
                <a:cubicBezTo>
                  <a:pt x="10806" y="6601"/>
                  <a:pt x="10334" y="7073"/>
                  <a:pt x="9735" y="7073"/>
                </a:cubicBezTo>
                <a:lnTo>
                  <a:pt x="9389" y="7073"/>
                </a:lnTo>
                <a:lnTo>
                  <a:pt x="9389" y="6727"/>
                </a:lnTo>
                <a:cubicBezTo>
                  <a:pt x="9389" y="6128"/>
                  <a:pt x="9861" y="5656"/>
                  <a:pt x="10428" y="5656"/>
                </a:cubicBezTo>
                <a:close/>
                <a:moveTo>
                  <a:pt x="1827" y="7766"/>
                </a:moveTo>
                <a:cubicBezTo>
                  <a:pt x="2394" y="7766"/>
                  <a:pt x="2899" y="8239"/>
                  <a:pt x="2899" y="8838"/>
                </a:cubicBezTo>
                <a:lnTo>
                  <a:pt x="2899" y="9184"/>
                </a:lnTo>
                <a:lnTo>
                  <a:pt x="2520" y="9184"/>
                </a:lnTo>
                <a:cubicBezTo>
                  <a:pt x="1922" y="9184"/>
                  <a:pt x="1449" y="8712"/>
                  <a:pt x="1449" y="8144"/>
                </a:cubicBezTo>
                <a:lnTo>
                  <a:pt x="1449" y="7766"/>
                </a:lnTo>
                <a:close/>
                <a:moveTo>
                  <a:pt x="5041" y="7766"/>
                </a:moveTo>
                <a:lnTo>
                  <a:pt x="5041" y="8144"/>
                </a:lnTo>
                <a:cubicBezTo>
                  <a:pt x="5041" y="8712"/>
                  <a:pt x="4568" y="9184"/>
                  <a:pt x="3970" y="9184"/>
                </a:cubicBezTo>
                <a:lnTo>
                  <a:pt x="3623" y="9184"/>
                </a:lnTo>
                <a:lnTo>
                  <a:pt x="3623" y="8838"/>
                </a:lnTo>
                <a:cubicBezTo>
                  <a:pt x="3623" y="8239"/>
                  <a:pt x="4096" y="7766"/>
                  <a:pt x="4694" y="7766"/>
                </a:cubicBezTo>
                <a:close/>
                <a:moveTo>
                  <a:pt x="7561" y="7766"/>
                </a:moveTo>
                <a:cubicBezTo>
                  <a:pt x="8160" y="7766"/>
                  <a:pt x="8632" y="8239"/>
                  <a:pt x="8632" y="8838"/>
                </a:cubicBezTo>
                <a:lnTo>
                  <a:pt x="8632" y="9184"/>
                </a:lnTo>
                <a:lnTo>
                  <a:pt x="8286" y="9184"/>
                </a:lnTo>
                <a:cubicBezTo>
                  <a:pt x="7687" y="9184"/>
                  <a:pt x="7215" y="8712"/>
                  <a:pt x="7215" y="8144"/>
                </a:cubicBezTo>
                <a:lnTo>
                  <a:pt x="7215" y="7766"/>
                </a:lnTo>
                <a:close/>
                <a:moveTo>
                  <a:pt x="10806" y="7766"/>
                </a:moveTo>
                <a:lnTo>
                  <a:pt x="10806" y="8144"/>
                </a:lnTo>
                <a:cubicBezTo>
                  <a:pt x="10806" y="8712"/>
                  <a:pt x="10334" y="9184"/>
                  <a:pt x="9735" y="9184"/>
                </a:cubicBezTo>
                <a:lnTo>
                  <a:pt x="9389" y="9184"/>
                </a:lnTo>
                <a:lnTo>
                  <a:pt x="9389" y="8838"/>
                </a:lnTo>
                <a:cubicBezTo>
                  <a:pt x="9389" y="8239"/>
                  <a:pt x="9861" y="7766"/>
                  <a:pt x="10428" y="7766"/>
                </a:cubicBezTo>
                <a:close/>
                <a:moveTo>
                  <a:pt x="3214" y="0"/>
                </a:moveTo>
                <a:cubicBezTo>
                  <a:pt x="3135" y="0"/>
                  <a:pt x="3056" y="16"/>
                  <a:pt x="2993" y="48"/>
                </a:cubicBezTo>
                <a:cubicBezTo>
                  <a:pt x="2962" y="79"/>
                  <a:pt x="1796" y="961"/>
                  <a:pt x="1796" y="2127"/>
                </a:cubicBezTo>
                <a:cubicBezTo>
                  <a:pt x="1796" y="2379"/>
                  <a:pt x="1827" y="2663"/>
                  <a:pt x="1953" y="2852"/>
                </a:cubicBezTo>
                <a:lnTo>
                  <a:pt x="1071" y="2852"/>
                </a:lnTo>
                <a:cubicBezTo>
                  <a:pt x="882" y="2852"/>
                  <a:pt x="725" y="3009"/>
                  <a:pt x="725" y="3198"/>
                </a:cubicBezTo>
                <a:lnTo>
                  <a:pt x="725" y="3923"/>
                </a:lnTo>
                <a:cubicBezTo>
                  <a:pt x="725" y="4301"/>
                  <a:pt x="851" y="4710"/>
                  <a:pt x="1071" y="4994"/>
                </a:cubicBezTo>
                <a:cubicBezTo>
                  <a:pt x="882" y="4994"/>
                  <a:pt x="725" y="5152"/>
                  <a:pt x="725" y="5341"/>
                </a:cubicBezTo>
                <a:lnTo>
                  <a:pt x="725" y="6034"/>
                </a:lnTo>
                <a:cubicBezTo>
                  <a:pt x="725" y="6443"/>
                  <a:pt x="851" y="6821"/>
                  <a:pt x="1071" y="7105"/>
                </a:cubicBezTo>
                <a:cubicBezTo>
                  <a:pt x="882" y="7105"/>
                  <a:pt x="725" y="7262"/>
                  <a:pt x="725" y="7451"/>
                </a:cubicBezTo>
                <a:lnTo>
                  <a:pt x="725" y="8176"/>
                </a:lnTo>
                <a:cubicBezTo>
                  <a:pt x="725" y="9153"/>
                  <a:pt x="1512" y="9940"/>
                  <a:pt x="2489" y="9940"/>
                </a:cubicBezTo>
                <a:lnTo>
                  <a:pt x="2836" y="9940"/>
                </a:lnTo>
                <a:lnTo>
                  <a:pt x="2836" y="11389"/>
                </a:lnTo>
                <a:lnTo>
                  <a:pt x="378" y="11389"/>
                </a:lnTo>
                <a:cubicBezTo>
                  <a:pt x="158" y="11389"/>
                  <a:pt x="0" y="11547"/>
                  <a:pt x="0" y="11768"/>
                </a:cubicBezTo>
                <a:cubicBezTo>
                  <a:pt x="0" y="11957"/>
                  <a:pt x="158" y="12114"/>
                  <a:pt x="378" y="12114"/>
                </a:cubicBezTo>
                <a:lnTo>
                  <a:pt x="11814" y="12114"/>
                </a:lnTo>
                <a:cubicBezTo>
                  <a:pt x="12035" y="12114"/>
                  <a:pt x="12192" y="11957"/>
                  <a:pt x="12192" y="11768"/>
                </a:cubicBezTo>
                <a:cubicBezTo>
                  <a:pt x="12224" y="11547"/>
                  <a:pt x="12066" y="11389"/>
                  <a:pt x="11846" y="11389"/>
                </a:cubicBezTo>
                <a:lnTo>
                  <a:pt x="9389" y="11389"/>
                </a:lnTo>
                <a:lnTo>
                  <a:pt x="9389" y="9940"/>
                </a:lnTo>
                <a:lnTo>
                  <a:pt x="9735" y="9940"/>
                </a:lnTo>
                <a:cubicBezTo>
                  <a:pt x="10712" y="9940"/>
                  <a:pt x="11499" y="9153"/>
                  <a:pt x="11499" y="8176"/>
                </a:cubicBezTo>
                <a:lnTo>
                  <a:pt x="11499" y="7451"/>
                </a:lnTo>
                <a:cubicBezTo>
                  <a:pt x="11499" y="7262"/>
                  <a:pt x="11342" y="7105"/>
                  <a:pt x="11153" y="7105"/>
                </a:cubicBezTo>
                <a:cubicBezTo>
                  <a:pt x="11373" y="6790"/>
                  <a:pt x="11499" y="6443"/>
                  <a:pt x="11499" y="6034"/>
                </a:cubicBezTo>
                <a:lnTo>
                  <a:pt x="11499" y="5341"/>
                </a:lnTo>
                <a:cubicBezTo>
                  <a:pt x="11499" y="5152"/>
                  <a:pt x="11342" y="4994"/>
                  <a:pt x="11153" y="4994"/>
                </a:cubicBezTo>
                <a:cubicBezTo>
                  <a:pt x="11373" y="4679"/>
                  <a:pt x="11499" y="4301"/>
                  <a:pt x="11499" y="3923"/>
                </a:cubicBezTo>
                <a:lnTo>
                  <a:pt x="11499" y="3198"/>
                </a:lnTo>
                <a:cubicBezTo>
                  <a:pt x="11499" y="3009"/>
                  <a:pt x="11342" y="2852"/>
                  <a:pt x="11153" y="2852"/>
                </a:cubicBezTo>
                <a:lnTo>
                  <a:pt x="10271" y="2852"/>
                </a:lnTo>
                <a:cubicBezTo>
                  <a:pt x="10365" y="2631"/>
                  <a:pt x="10428" y="2379"/>
                  <a:pt x="10428" y="2127"/>
                </a:cubicBezTo>
                <a:cubicBezTo>
                  <a:pt x="10428" y="993"/>
                  <a:pt x="9263" y="79"/>
                  <a:pt x="9231" y="48"/>
                </a:cubicBezTo>
                <a:cubicBezTo>
                  <a:pt x="9168" y="16"/>
                  <a:pt x="9089" y="0"/>
                  <a:pt x="9010" y="0"/>
                </a:cubicBezTo>
                <a:cubicBezTo>
                  <a:pt x="8932" y="0"/>
                  <a:pt x="8853" y="16"/>
                  <a:pt x="8790" y="48"/>
                </a:cubicBezTo>
                <a:cubicBezTo>
                  <a:pt x="8758" y="79"/>
                  <a:pt x="7561" y="961"/>
                  <a:pt x="7561" y="2127"/>
                </a:cubicBezTo>
                <a:cubicBezTo>
                  <a:pt x="7561" y="2379"/>
                  <a:pt x="7624" y="2663"/>
                  <a:pt x="7719" y="2852"/>
                </a:cubicBezTo>
                <a:lnTo>
                  <a:pt x="6868" y="2852"/>
                </a:lnTo>
                <a:cubicBezTo>
                  <a:pt x="6679" y="2852"/>
                  <a:pt x="6522" y="3009"/>
                  <a:pt x="6522" y="3198"/>
                </a:cubicBezTo>
                <a:lnTo>
                  <a:pt x="6522" y="3923"/>
                </a:lnTo>
                <a:cubicBezTo>
                  <a:pt x="6522" y="4301"/>
                  <a:pt x="6616" y="4710"/>
                  <a:pt x="6868" y="4994"/>
                </a:cubicBezTo>
                <a:cubicBezTo>
                  <a:pt x="6679" y="4994"/>
                  <a:pt x="6522" y="5152"/>
                  <a:pt x="6522" y="5341"/>
                </a:cubicBezTo>
                <a:lnTo>
                  <a:pt x="6522" y="6034"/>
                </a:lnTo>
                <a:cubicBezTo>
                  <a:pt x="6522" y="6443"/>
                  <a:pt x="6616" y="6821"/>
                  <a:pt x="6868" y="7105"/>
                </a:cubicBezTo>
                <a:cubicBezTo>
                  <a:pt x="6679" y="7105"/>
                  <a:pt x="6522" y="7262"/>
                  <a:pt x="6522" y="7451"/>
                </a:cubicBezTo>
                <a:lnTo>
                  <a:pt x="6522" y="8176"/>
                </a:lnTo>
                <a:cubicBezTo>
                  <a:pt x="6522" y="9153"/>
                  <a:pt x="7309" y="9940"/>
                  <a:pt x="8286" y="9940"/>
                </a:cubicBezTo>
                <a:lnTo>
                  <a:pt x="8632" y="9940"/>
                </a:lnTo>
                <a:lnTo>
                  <a:pt x="8632" y="11389"/>
                </a:lnTo>
                <a:lnTo>
                  <a:pt x="3592" y="11389"/>
                </a:lnTo>
                <a:lnTo>
                  <a:pt x="3592" y="9940"/>
                </a:lnTo>
                <a:lnTo>
                  <a:pt x="3938" y="9940"/>
                </a:lnTo>
                <a:cubicBezTo>
                  <a:pt x="4946" y="9940"/>
                  <a:pt x="5734" y="9153"/>
                  <a:pt x="5734" y="8176"/>
                </a:cubicBezTo>
                <a:lnTo>
                  <a:pt x="5734" y="7451"/>
                </a:lnTo>
                <a:cubicBezTo>
                  <a:pt x="5734" y="7262"/>
                  <a:pt x="5576" y="7105"/>
                  <a:pt x="5356" y="7105"/>
                </a:cubicBezTo>
                <a:cubicBezTo>
                  <a:pt x="5608" y="6790"/>
                  <a:pt x="5734" y="6443"/>
                  <a:pt x="5734" y="6034"/>
                </a:cubicBezTo>
                <a:lnTo>
                  <a:pt x="5734" y="5341"/>
                </a:lnTo>
                <a:cubicBezTo>
                  <a:pt x="5734" y="5152"/>
                  <a:pt x="5576" y="4994"/>
                  <a:pt x="5356" y="4994"/>
                </a:cubicBezTo>
                <a:cubicBezTo>
                  <a:pt x="5608" y="4679"/>
                  <a:pt x="5734" y="4301"/>
                  <a:pt x="5734" y="3923"/>
                </a:cubicBezTo>
                <a:lnTo>
                  <a:pt x="5734" y="3198"/>
                </a:lnTo>
                <a:cubicBezTo>
                  <a:pt x="5734" y="3009"/>
                  <a:pt x="5576" y="2852"/>
                  <a:pt x="5356" y="2852"/>
                </a:cubicBezTo>
                <a:lnTo>
                  <a:pt x="4505" y="2852"/>
                </a:lnTo>
                <a:cubicBezTo>
                  <a:pt x="4568" y="2631"/>
                  <a:pt x="4663" y="2379"/>
                  <a:pt x="4663" y="2127"/>
                </a:cubicBezTo>
                <a:cubicBezTo>
                  <a:pt x="4663" y="993"/>
                  <a:pt x="3466" y="79"/>
                  <a:pt x="3434" y="48"/>
                </a:cubicBezTo>
                <a:cubicBezTo>
                  <a:pt x="3371" y="16"/>
                  <a:pt x="3292" y="0"/>
                  <a:pt x="3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447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TA bary\CRISPDM_Process_Diagram.png"/>
          <p:cNvPicPr>
            <a:picLocks noChangeAspect="1" noChangeArrowheads="1"/>
          </p:cNvPicPr>
          <p:nvPr/>
        </p:nvPicPr>
        <p:blipFill>
          <a:blip r:embed="rId2"/>
          <a:srcRect/>
          <a:stretch>
            <a:fillRect/>
          </a:stretch>
        </p:blipFill>
        <p:spPr bwMode="auto">
          <a:xfrm>
            <a:off x="3275856" y="123478"/>
            <a:ext cx="5231198" cy="4680520"/>
          </a:xfrm>
          <a:prstGeom prst="rect">
            <a:avLst/>
          </a:prstGeom>
          <a:noFill/>
        </p:spPr>
      </p:pic>
      <p:sp>
        <p:nvSpPr>
          <p:cNvPr id="5" name="TextBox 4"/>
          <p:cNvSpPr txBox="1"/>
          <p:nvPr/>
        </p:nvSpPr>
        <p:spPr>
          <a:xfrm>
            <a:off x="0" y="0"/>
            <a:ext cx="2843809" cy="2585323"/>
          </a:xfrm>
          <a:prstGeom prst="rect">
            <a:avLst/>
          </a:prstGeom>
          <a:noFill/>
        </p:spPr>
        <p:txBody>
          <a:bodyPr wrap="square" rtlCol="0">
            <a:spAutoFit/>
          </a:bodyPr>
          <a:lstStyle/>
          <a:p>
            <a:r>
              <a:rPr lang="en-US" sz="5400" b="1" dirty="0" err="1" smtClean="0">
                <a:solidFill>
                  <a:schemeClr val="bg1"/>
                </a:solidFill>
              </a:rPr>
              <a:t>Proses</a:t>
            </a:r>
            <a:r>
              <a:rPr lang="en-US" sz="5400" b="1" dirty="0" smtClean="0">
                <a:solidFill>
                  <a:schemeClr val="bg1"/>
                </a:solidFill>
              </a:rPr>
              <a:t> CRISP-DM</a:t>
            </a:r>
            <a:endParaRPr lang="en-US" sz="5400" b="1"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69"/>
        <p:cNvGrpSpPr/>
        <p:nvPr/>
      </p:nvGrpSpPr>
      <p:grpSpPr>
        <a:xfrm>
          <a:off x="0" y="0"/>
          <a:ext cx="0" cy="0"/>
          <a:chOff x="0" y="0"/>
          <a:chExt cx="0" cy="0"/>
        </a:xfrm>
      </p:grpSpPr>
      <p:sp>
        <p:nvSpPr>
          <p:cNvPr id="8176" name="Google Shape;8176;p38"/>
          <p:cNvSpPr txBox="1">
            <a:spLocks noGrp="1"/>
          </p:cNvSpPr>
          <p:nvPr>
            <p:ph type="title"/>
          </p:nvPr>
        </p:nvSpPr>
        <p:spPr>
          <a:xfrm>
            <a:off x="927975" y="521625"/>
            <a:ext cx="57234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Evaluate Result</a:t>
            </a:r>
            <a:endParaRPr dirty="0"/>
          </a:p>
        </p:txBody>
      </p:sp>
      <p:sp>
        <p:nvSpPr>
          <p:cNvPr id="17" name="Google Shape;8196;p39"/>
          <p:cNvSpPr txBox="1">
            <a:spLocks noGrp="1"/>
          </p:cNvSpPr>
          <p:nvPr>
            <p:ph type="subTitle" idx="1"/>
          </p:nvPr>
        </p:nvSpPr>
        <p:spPr>
          <a:xfrm>
            <a:off x="1043608" y="1131590"/>
            <a:ext cx="6912768" cy="34563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 sz="1400" i="1" dirty="0" smtClean="0"/>
              <a:t>Rule </a:t>
            </a:r>
            <a:r>
              <a:rPr lang="en" sz="1400" dirty="0" smtClean="0"/>
              <a:t>yang digunakan untuk mengevaluasi </a:t>
            </a:r>
            <a:r>
              <a:rPr lang="en" sz="1400" i="1" dirty="0" smtClean="0"/>
              <a:t>association rule </a:t>
            </a:r>
            <a:r>
              <a:rPr lang="en" sz="1400" dirty="0" smtClean="0"/>
              <a:t>dilakukan sebanyak dua kali.</a:t>
            </a:r>
          </a:p>
          <a:p>
            <a:pPr marL="342900" lvl="0" indent="-342900" algn="l" rtl="0">
              <a:spcBef>
                <a:spcPts val="0"/>
              </a:spcBef>
              <a:spcAft>
                <a:spcPts val="0"/>
              </a:spcAft>
              <a:buFont typeface="Arial" panose="020B0604020202020204" pitchFamily="34" charset="0"/>
              <a:buChar char="•"/>
            </a:pPr>
            <a:endParaRPr lang="en" sz="1400" i="1" dirty="0"/>
          </a:p>
          <a:p>
            <a:pPr marL="342900" lvl="0" indent="-342900" algn="l" rtl="0">
              <a:spcBef>
                <a:spcPts val="0"/>
              </a:spcBef>
              <a:spcAft>
                <a:spcPts val="0"/>
              </a:spcAft>
              <a:buFont typeface="Arial" panose="020B0604020202020204" pitchFamily="34" charset="0"/>
              <a:buChar char="•"/>
            </a:pPr>
            <a:r>
              <a:rPr lang="en" sz="1400" i="1" dirty="0" smtClean="0"/>
              <a:t>Rule </a:t>
            </a:r>
            <a:r>
              <a:rPr lang="en" sz="1400" dirty="0" smtClean="0"/>
              <a:t>yang pertama menggunakan </a:t>
            </a:r>
            <a:r>
              <a:rPr lang="en" sz="1400" i="1" dirty="0" smtClean="0"/>
              <a:t>minimum support </a:t>
            </a:r>
            <a:r>
              <a:rPr lang="en" sz="1400" dirty="0" smtClean="0"/>
              <a:t>sebanyak 0.03 atau 3% dengan </a:t>
            </a:r>
            <a:r>
              <a:rPr lang="en" sz="1400" i="1" dirty="0" smtClean="0"/>
              <a:t>metric lift</a:t>
            </a:r>
            <a:r>
              <a:rPr lang="en" sz="1400" dirty="0" smtClean="0"/>
              <a:t>.</a:t>
            </a:r>
          </a:p>
          <a:p>
            <a:pPr marL="0" lvl="0" indent="0" algn="l" rtl="0">
              <a:spcBef>
                <a:spcPts val="0"/>
              </a:spcBef>
              <a:spcAft>
                <a:spcPts val="0"/>
              </a:spcAft>
            </a:pPr>
            <a:endParaRPr lang="en" sz="1400" dirty="0" smtClean="0"/>
          </a:p>
          <a:p>
            <a:pPr marL="0" lvl="0" indent="0" algn="l" rtl="0">
              <a:spcBef>
                <a:spcPts val="0"/>
              </a:spcBef>
              <a:spcAft>
                <a:spcPts val="0"/>
              </a:spcAft>
            </a:pPr>
            <a:endParaRPr lang="en" sz="1400" dirty="0"/>
          </a:p>
          <a:p>
            <a:pPr marL="0" lvl="0" indent="0" algn="l" rtl="0">
              <a:spcBef>
                <a:spcPts val="0"/>
              </a:spcBef>
              <a:spcAft>
                <a:spcPts val="0"/>
              </a:spcAft>
            </a:pPr>
            <a:endParaRPr lang="en" sz="1400" dirty="0" smtClean="0"/>
          </a:p>
          <a:p>
            <a:pPr marL="342900" lvl="0" indent="-342900" algn="l" rtl="0">
              <a:spcBef>
                <a:spcPts val="0"/>
              </a:spcBef>
              <a:spcAft>
                <a:spcPts val="0"/>
              </a:spcAft>
              <a:buFont typeface="Arial" panose="020B0604020202020204" pitchFamily="34" charset="0"/>
              <a:buChar char="•"/>
            </a:pPr>
            <a:endParaRPr lang="en" sz="1400" i="1" dirty="0"/>
          </a:p>
          <a:p>
            <a:pPr marL="342900" lvl="0" indent="-342900" algn="l" rtl="0">
              <a:spcBef>
                <a:spcPts val="0"/>
              </a:spcBef>
              <a:spcAft>
                <a:spcPts val="0"/>
              </a:spcAft>
              <a:buFont typeface="Arial" panose="020B0604020202020204" pitchFamily="34" charset="0"/>
              <a:buChar char="•"/>
            </a:pPr>
            <a:endParaRPr lang="en" sz="1400" i="1" dirty="0" smtClean="0"/>
          </a:p>
          <a:p>
            <a:pPr marL="342900" lvl="0" indent="-342900" algn="l" rtl="0">
              <a:spcBef>
                <a:spcPts val="0"/>
              </a:spcBef>
              <a:spcAft>
                <a:spcPts val="0"/>
              </a:spcAft>
              <a:buFont typeface="Arial" panose="020B0604020202020204" pitchFamily="34" charset="0"/>
              <a:buChar char="•"/>
            </a:pPr>
            <a:endParaRPr lang="en" sz="1400" i="1" dirty="0"/>
          </a:p>
          <a:p>
            <a:pPr marL="342900" lvl="0" indent="-342900" algn="l" rtl="0">
              <a:spcBef>
                <a:spcPts val="0"/>
              </a:spcBef>
              <a:spcAft>
                <a:spcPts val="0"/>
              </a:spcAft>
              <a:buFont typeface="Arial" panose="020B0604020202020204" pitchFamily="34" charset="0"/>
              <a:buChar char="•"/>
            </a:pPr>
            <a:endParaRPr lang="en" sz="1400" i="1" dirty="0" smtClean="0"/>
          </a:p>
          <a:p>
            <a:pPr marL="342900" lvl="0" indent="-342900" algn="l" rtl="0">
              <a:spcBef>
                <a:spcPts val="0"/>
              </a:spcBef>
              <a:spcAft>
                <a:spcPts val="0"/>
              </a:spcAft>
              <a:buFont typeface="Arial" panose="020B0604020202020204" pitchFamily="34" charset="0"/>
              <a:buChar char="•"/>
            </a:pPr>
            <a:endParaRPr lang="en" sz="1400" i="1" dirty="0" smtClean="0"/>
          </a:p>
          <a:p>
            <a:pPr marL="342900" lvl="0" indent="-342900" algn="l" rtl="0">
              <a:spcBef>
                <a:spcPts val="0"/>
              </a:spcBef>
              <a:spcAft>
                <a:spcPts val="0"/>
              </a:spcAft>
              <a:buFont typeface="Arial" panose="020B0604020202020204" pitchFamily="34" charset="0"/>
              <a:buChar char="•"/>
            </a:pPr>
            <a:r>
              <a:rPr lang="en" sz="1400" i="1" dirty="0" smtClean="0"/>
              <a:t>Rule </a:t>
            </a:r>
            <a:r>
              <a:rPr lang="en" sz="1400" dirty="0" smtClean="0"/>
              <a:t>yang kedua menggunakan </a:t>
            </a:r>
            <a:r>
              <a:rPr lang="en" sz="1400" i="1" dirty="0" smtClean="0"/>
              <a:t>metric lift </a:t>
            </a:r>
            <a:r>
              <a:rPr lang="en" sz="1400" dirty="0" smtClean="0"/>
              <a:t>lebih besar sama dengan 3 dan </a:t>
            </a:r>
            <a:r>
              <a:rPr lang="en" sz="1400" i="1" dirty="0" smtClean="0"/>
              <a:t>metric confidence </a:t>
            </a:r>
            <a:r>
              <a:rPr lang="en" sz="1400" dirty="0" smtClean="0"/>
              <a:t>lebih besar sama dengan 0.8.</a:t>
            </a:r>
            <a:endParaRPr sz="1400" i="1" dirty="0"/>
          </a:p>
        </p:txBody>
      </p:sp>
      <p:pic>
        <p:nvPicPr>
          <p:cNvPr id="18" name="Picture 17"/>
          <p:cNvPicPr/>
          <p:nvPr/>
        </p:nvPicPr>
        <p:blipFill rotWithShape="1">
          <a:blip r:embed="rId3"/>
          <a:srcRect l="15934" t="32484" r="17642" b="45223"/>
          <a:stretch/>
        </p:blipFill>
        <p:spPr bwMode="auto">
          <a:xfrm>
            <a:off x="1551518" y="2093332"/>
            <a:ext cx="5972810" cy="1126490"/>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3"/>
          <a:srcRect l="16113" t="63694" r="16568" b="17516"/>
          <a:stretch/>
        </p:blipFill>
        <p:spPr bwMode="auto">
          <a:xfrm>
            <a:off x="1475656" y="3795886"/>
            <a:ext cx="6048671" cy="9258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4800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69"/>
        <p:cNvGrpSpPr/>
        <p:nvPr/>
      </p:nvGrpSpPr>
      <p:grpSpPr>
        <a:xfrm>
          <a:off x="0" y="0"/>
          <a:ext cx="0" cy="0"/>
          <a:chOff x="0" y="0"/>
          <a:chExt cx="0" cy="0"/>
        </a:xfrm>
      </p:grpSpPr>
      <p:sp>
        <p:nvSpPr>
          <p:cNvPr id="8176" name="Google Shape;8176;p38"/>
          <p:cNvSpPr txBox="1">
            <a:spLocks noGrp="1"/>
          </p:cNvSpPr>
          <p:nvPr>
            <p:ph type="title"/>
          </p:nvPr>
        </p:nvSpPr>
        <p:spPr>
          <a:xfrm>
            <a:off x="927975" y="521625"/>
            <a:ext cx="57234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Evaluate Process</a:t>
            </a:r>
            <a:endParaRPr dirty="0"/>
          </a:p>
        </p:txBody>
      </p:sp>
      <p:sp>
        <p:nvSpPr>
          <p:cNvPr id="17" name="Google Shape;8196;p39"/>
          <p:cNvSpPr txBox="1">
            <a:spLocks noGrp="1"/>
          </p:cNvSpPr>
          <p:nvPr>
            <p:ph type="subTitle" idx="1"/>
          </p:nvPr>
        </p:nvSpPr>
        <p:spPr>
          <a:xfrm>
            <a:off x="1043608" y="1131590"/>
            <a:ext cx="6912768" cy="3456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dirty="0" smtClean="0"/>
              <a:t>Pada </a:t>
            </a:r>
            <a:r>
              <a:rPr lang="en" i="1" dirty="0" smtClean="0"/>
              <a:t>evaluate process </a:t>
            </a:r>
            <a:r>
              <a:rPr lang="en" dirty="0" smtClean="0"/>
              <a:t>akan menjelaskan mengenai proses-proses yang dilakukan terhadap evaluasi yang sudah didapatkan. </a:t>
            </a:r>
            <a:r>
              <a:rPr lang="en-US" dirty="0" smtClean="0"/>
              <a:t>S</a:t>
            </a:r>
            <a:r>
              <a:rPr lang="en" dirty="0" smtClean="0"/>
              <a:t>ecara garis besar, langkah-langkah yang dilakukan pada proses evaluasi hampir sama dengan langkah-langkah yang dilakukan pada proses </a:t>
            </a:r>
            <a:r>
              <a:rPr lang="en" i="1" dirty="0" smtClean="0"/>
              <a:t>data preprocessing </a:t>
            </a:r>
            <a:r>
              <a:rPr lang="en" dirty="0" smtClean="0"/>
              <a:t>dan </a:t>
            </a:r>
            <a:r>
              <a:rPr lang="en" i="1" dirty="0" smtClean="0"/>
              <a:t>modelling</a:t>
            </a:r>
            <a:r>
              <a:rPr lang="en" dirty="0" smtClean="0"/>
              <a:t>.</a:t>
            </a:r>
          </a:p>
          <a:p>
            <a:pPr marL="0" lvl="0" indent="0" algn="l" rtl="0">
              <a:spcBef>
                <a:spcPts val="0"/>
              </a:spcBef>
              <a:spcAft>
                <a:spcPts val="0"/>
              </a:spcAft>
            </a:pPr>
            <a:endParaRPr lang="en" dirty="0"/>
          </a:p>
          <a:p>
            <a:pPr marL="0" lvl="0" indent="0" algn="l" rtl="0">
              <a:spcBef>
                <a:spcPts val="0"/>
              </a:spcBef>
              <a:spcAft>
                <a:spcPts val="0"/>
              </a:spcAft>
            </a:pPr>
            <a:r>
              <a:rPr lang="en-US" dirty="0" smtClean="0"/>
              <a:t>P</a:t>
            </a:r>
            <a:r>
              <a:rPr lang="en" dirty="0" smtClean="0"/>
              <a:t>enjelasan mengenai proses evaluasi akan dijabarkan pada program ‘Implementasi Apriori’ yang telah dibuat pada </a:t>
            </a:r>
            <a:r>
              <a:rPr lang="en" i="1" dirty="0" smtClean="0"/>
              <a:t>jupyter notebook</a:t>
            </a:r>
            <a:r>
              <a:rPr lang="en" dirty="0" smtClean="0"/>
              <a:t>.</a:t>
            </a:r>
          </a:p>
        </p:txBody>
      </p:sp>
    </p:spTree>
    <p:extLst>
      <p:ext uri="{BB962C8B-B14F-4D97-AF65-F5344CB8AC3E}">
        <p14:creationId xmlns:p14="http://schemas.microsoft.com/office/powerpoint/2010/main" val="482067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68"/>
        <p:cNvGrpSpPr/>
        <p:nvPr/>
      </p:nvGrpSpPr>
      <p:grpSpPr>
        <a:xfrm>
          <a:off x="0" y="0"/>
          <a:ext cx="0" cy="0"/>
          <a:chOff x="0" y="0"/>
          <a:chExt cx="0" cy="0"/>
        </a:xfrm>
      </p:grpSpPr>
      <p:sp>
        <p:nvSpPr>
          <p:cNvPr id="8269" name="Google Shape;8269;p41"/>
          <p:cNvSpPr txBox="1">
            <a:spLocks noGrp="1"/>
          </p:cNvSpPr>
          <p:nvPr>
            <p:ph type="title"/>
          </p:nvPr>
        </p:nvSpPr>
        <p:spPr>
          <a:xfrm>
            <a:off x="6300192" y="1635646"/>
            <a:ext cx="2110227" cy="5730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smtClean="0"/>
              <a:t>Deployment</a:t>
            </a:r>
            <a:endParaRPr dirty="0"/>
          </a:p>
        </p:txBody>
      </p:sp>
      <p:sp>
        <p:nvSpPr>
          <p:cNvPr id="8270" name="Google Shape;8270;p41"/>
          <p:cNvSpPr txBox="1">
            <a:spLocks noGrp="1"/>
          </p:cNvSpPr>
          <p:nvPr>
            <p:ph type="subTitle" idx="1"/>
          </p:nvPr>
        </p:nvSpPr>
        <p:spPr>
          <a:xfrm>
            <a:off x="5186819" y="2211710"/>
            <a:ext cx="3287400" cy="18435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Pengembangan proyek yang sudah dilakukan berupa visualisasi </a:t>
            </a:r>
            <a:r>
              <a:rPr lang="en" i="1" dirty="0" smtClean="0"/>
              <a:t>heatmap </a:t>
            </a:r>
            <a:r>
              <a:rPr lang="en" dirty="0" smtClean="0"/>
              <a:t>dan </a:t>
            </a:r>
            <a:r>
              <a:rPr lang="en" i="1" dirty="0" smtClean="0"/>
              <a:t>bar chart</a:t>
            </a:r>
            <a:r>
              <a:rPr lang="en" dirty="0" smtClean="0"/>
              <a:t>, dimana visualisasi ini membantu restoran untuk menentukan kemungkinan suatu </a:t>
            </a:r>
            <a:r>
              <a:rPr lang="en" i="1" dirty="0" smtClean="0"/>
              <a:t>item</a:t>
            </a:r>
            <a:r>
              <a:rPr lang="en" dirty="0" smtClean="0"/>
              <a:t> akan dibeli bersamaan dengan </a:t>
            </a:r>
            <a:r>
              <a:rPr lang="en" i="1" dirty="0" smtClean="0"/>
              <a:t>item</a:t>
            </a:r>
            <a:r>
              <a:rPr lang="en" dirty="0" smtClean="0"/>
              <a:t> lainnya.</a:t>
            </a:r>
            <a:endParaRPr dirty="0"/>
          </a:p>
        </p:txBody>
      </p:sp>
      <p:pic>
        <p:nvPicPr>
          <p:cNvPr id="298" name="Picture 297"/>
          <p:cNvPicPr/>
          <p:nvPr/>
        </p:nvPicPr>
        <p:blipFill rotWithShape="1">
          <a:blip r:embed="rId3"/>
          <a:srcRect t="13958" b="2014"/>
          <a:stretch/>
        </p:blipFill>
        <p:spPr bwMode="auto">
          <a:xfrm>
            <a:off x="395536" y="827380"/>
            <a:ext cx="4773295" cy="35121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072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03"/>
        <p:cNvGrpSpPr/>
        <p:nvPr/>
      </p:nvGrpSpPr>
      <p:grpSpPr>
        <a:xfrm>
          <a:off x="0" y="0"/>
          <a:ext cx="0" cy="0"/>
          <a:chOff x="0" y="0"/>
          <a:chExt cx="0" cy="0"/>
        </a:xfrm>
      </p:grpSpPr>
      <p:sp>
        <p:nvSpPr>
          <p:cNvPr id="8904" name="Google Shape;8904;p44"/>
          <p:cNvSpPr/>
          <p:nvPr/>
        </p:nvSpPr>
        <p:spPr>
          <a:xfrm>
            <a:off x="5127531" y="3375799"/>
            <a:ext cx="1343808" cy="375021"/>
          </a:xfrm>
          <a:custGeom>
            <a:avLst/>
            <a:gdLst/>
            <a:ahLst/>
            <a:cxnLst/>
            <a:rect l="l" t="t" r="r" b="b"/>
            <a:pathLst>
              <a:path w="66116" h="15884" fill="none" extrusionOk="0">
                <a:moveTo>
                  <a:pt x="0" y="15884"/>
                </a:moveTo>
                <a:lnTo>
                  <a:pt x="66116" y="15884"/>
                </a:lnTo>
                <a:lnTo>
                  <a:pt x="60436" y="7847"/>
                </a:lnTo>
                <a:lnTo>
                  <a:pt x="66116" y="1"/>
                </a:lnTo>
                <a:lnTo>
                  <a:pt x="0" y="1"/>
                </a:ln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smtClean="0">
                <a:solidFill>
                  <a:schemeClr val="dk1"/>
                </a:solidFill>
                <a:latin typeface="Chewy"/>
                <a:ea typeface="Chewy"/>
                <a:cs typeface="Chewy"/>
                <a:sym typeface="Chewy"/>
              </a:rPr>
              <a:t>5</a:t>
            </a:r>
            <a:endParaRPr sz="2000" dirty="0">
              <a:solidFill>
                <a:schemeClr val="dk1"/>
              </a:solidFill>
              <a:latin typeface="Chewy"/>
              <a:ea typeface="Chewy"/>
              <a:cs typeface="Chewy"/>
              <a:sym typeface="Chewy"/>
            </a:endParaRPr>
          </a:p>
        </p:txBody>
      </p:sp>
      <p:sp>
        <p:nvSpPr>
          <p:cNvPr id="8905" name="Google Shape;8905;p44"/>
          <p:cNvSpPr txBox="1"/>
          <p:nvPr/>
        </p:nvSpPr>
        <p:spPr>
          <a:xfrm>
            <a:off x="6678205" y="3310725"/>
            <a:ext cx="1706700" cy="50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accent2"/>
                </a:solidFill>
                <a:latin typeface="Roboto"/>
                <a:ea typeface="Roboto"/>
                <a:cs typeface="Roboto"/>
                <a:sym typeface="Roboto"/>
              </a:rPr>
              <a:t>Pembuatan dokumentasi</a:t>
            </a:r>
            <a:endParaRPr dirty="0">
              <a:solidFill>
                <a:schemeClr val="accent2"/>
              </a:solidFill>
              <a:latin typeface="Roboto"/>
              <a:ea typeface="Roboto"/>
              <a:cs typeface="Roboto"/>
              <a:sym typeface="Roboto"/>
            </a:endParaRPr>
          </a:p>
        </p:txBody>
      </p:sp>
      <p:sp>
        <p:nvSpPr>
          <p:cNvPr id="8906" name="Google Shape;8906;p44"/>
          <p:cNvSpPr/>
          <p:nvPr/>
        </p:nvSpPr>
        <p:spPr>
          <a:xfrm>
            <a:off x="5127531" y="2178277"/>
            <a:ext cx="1343808" cy="375281"/>
          </a:xfrm>
          <a:custGeom>
            <a:avLst/>
            <a:gdLst/>
            <a:ahLst/>
            <a:cxnLst/>
            <a:rect l="l" t="t" r="r" b="b"/>
            <a:pathLst>
              <a:path w="66116" h="15895" fill="none" extrusionOk="0">
                <a:moveTo>
                  <a:pt x="0" y="15895"/>
                </a:moveTo>
                <a:lnTo>
                  <a:pt x="66116" y="15895"/>
                </a:lnTo>
                <a:lnTo>
                  <a:pt x="60436" y="7858"/>
                </a:lnTo>
                <a:lnTo>
                  <a:pt x="66116" y="0"/>
                </a:lnTo>
                <a:lnTo>
                  <a:pt x="0" y="0"/>
                </a:ln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smtClean="0">
                <a:solidFill>
                  <a:schemeClr val="dk1"/>
                </a:solidFill>
                <a:latin typeface="Chewy"/>
                <a:ea typeface="Chewy"/>
                <a:cs typeface="Chewy"/>
                <a:sym typeface="Chewy"/>
              </a:rPr>
              <a:t>4</a:t>
            </a:r>
            <a:endParaRPr sz="2000" dirty="0">
              <a:solidFill>
                <a:schemeClr val="dk1"/>
              </a:solidFill>
              <a:latin typeface="Chewy"/>
              <a:ea typeface="Chewy"/>
              <a:cs typeface="Chewy"/>
              <a:sym typeface="Chewy"/>
            </a:endParaRPr>
          </a:p>
        </p:txBody>
      </p:sp>
      <p:sp>
        <p:nvSpPr>
          <p:cNvPr id="8907" name="Google Shape;8907;p44"/>
          <p:cNvSpPr txBox="1"/>
          <p:nvPr/>
        </p:nvSpPr>
        <p:spPr>
          <a:xfrm>
            <a:off x="6678205" y="2113338"/>
            <a:ext cx="1706700" cy="50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accent2"/>
                </a:solidFill>
                <a:latin typeface="Roboto"/>
                <a:ea typeface="Roboto"/>
                <a:cs typeface="Roboto"/>
                <a:sym typeface="Roboto"/>
              </a:rPr>
              <a:t>Penerapan pada sistem </a:t>
            </a:r>
            <a:r>
              <a:rPr lang="en" i="1" dirty="0" smtClean="0">
                <a:solidFill>
                  <a:schemeClr val="accent2"/>
                </a:solidFill>
                <a:latin typeface="Roboto"/>
                <a:ea typeface="Roboto"/>
                <a:cs typeface="Roboto"/>
                <a:sym typeface="Roboto"/>
              </a:rPr>
              <a:t>database</a:t>
            </a:r>
            <a:endParaRPr dirty="0">
              <a:solidFill>
                <a:schemeClr val="accent2"/>
              </a:solidFill>
              <a:latin typeface="Roboto"/>
              <a:ea typeface="Roboto"/>
              <a:cs typeface="Roboto"/>
              <a:sym typeface="Roboto"/>
            </a:endParaRPr>
          </a:p>
        </p:txBody>
      </p:sp>
      <p:sp>
        <p:nvSpPr>
          <p:cNvPr id="8908" name="Google Shape;8908;p44"/>
          <p:cNvSpPr/>
          <p:nvPr/>
        </p:nvSpPr>
        <p:spPr>
          <a:xfrm>
            <a:off x="2672662" y="3974691"/>
            <a:ext cx="1343808" cy="375021"/>
          </a:xfrm>
          <a:custGeom>
            <a:avLst/>
            <a:gdLst/>
            <a:ahLst/>
            <a:cxnLst/>
            <a:rect l="l" t="t" r="r" b="b"/>
            <a:pathLst>
              <a:path w="66116" h="15884" fill="none" extrusionOk="0">
                <a:moveTo>
                  <a:pt x="66116" y="15884"/>
                </a:moveTo>
                <a:lnTo>
                  <a:pt x="1" y="15884"/>
                </a:lnTo>
                <a:lnTo>
                  <a:pt x="5680" y="7847"/>
                </a:lnTo>
                <a:lnTo>
                  <a:pt x="1" y="1"/>
                </a:lnTo>
                <a:lnTo>
                  <a:pt x="66116" y="1"/>
                </a:ln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smtClean="0">
                <a:solidFill>
                  <a:schemeClr val="dk1"/>
                </a:solidFill>
                <a:latin typeface="Chewy"/>
                <a:ea typeface="Chewy"/>
                <a:cs typeface="Chewy"/>
                <a:sym typeface="Chewy"/>
              </a:rPr>
              <a:t>3</a:t>
            </a:r>
            <a:endParaRPr sz="2000" dirty="0">
              <a:solidFill>
                <a:schemeClr val="dk1"/>
              </a:solidFill>
              <a:latin typeface="Chewy"/>
              <a:ea typeface="Chewy"/>
              <a:cs typeface="Chewy"/>
              <a:sym typeface="Chewy"/>
            </a:endParaRPr>
          </a:p>
        </p:txBody>
      </p:sp>
      <p:sp>
        <p:nvSpPr>
          <p:cNvPr id="8909" name="Google Shape;8909;p44"/>
          <p:cNvSpPr txBox="1"/>
          <p:nvPr/>
        </p:nvSpPr>
        <p:spPr>
          <a:xfrm>
            <a:off x="759100" y="3909625"/>
            <a:ext cx="1769100" cy="5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2"/>
                </a:solidFill>
                <a:latin typeface="Roboto"/>
                <a:ea typeface="Roboto"/>
                <a:cs typeface="Roboto"/>
                <a:sym typeface="Roboto"/>
              </a:rPr>
              <a:t>Pemeliharaan sistem atau </a:t>
            </a:r>
            <a:r>
              <a:rPr lang="en" i="1" dirty="0" smtClean="0">
                <a:solidFill>
                  <a:schemeClr val="accent2"/>
                </a:solidFill>
                <a:latin typeface="Roboto"/>
                <a:ea typeface="Roboto"/>
                <a:cs typeface="Roboto"/>
                <a:sym typeface="Roboto"/>
              </a:rPr>
              <a:t>maintenance</a:t>
            </a:r>
            <a:endParaRPr dirty="0">
              <a:solidFill>
                <a:schemeClr val="accent2"/>
              </a:solidFill>
              <a:latin typeface="Roboto"/>
              <a:ea typeface="Roboto"/>
              <a:cs typeface="Roboto"/>
              <a:sym typeface="Roboto"/>
            </a:endParaRPr>
          </a:p>
        </p:txBody>
      </p:sp>
      <p:sp>
        <p:nvSpPr>
          <p:cNvPr id="8910" name="Google Shape;8910;p44"/>
          <p:cNvSpPr/>
          <p:nvPr/>
        </p:nvSpPr>
        <p:spPr>
          <a:xfrm>
            <a:off x="2672662" y="2776897"/>
            <a:ext cx="1343808" cy="375305"/>
          </a:xfrm>
          <a:custGeom>
            <a:avLst/>
            <a:gdLst/>
            <a:ahLst/>
            <a:cxnLst/>
            <a:rect l="l" t="t" r="r" b="b"/>
            <a:pathLst>
              <a:path w="66116" h="15896" fill="none" extrusionOk="0">
                <a:moveTo>
                  <a:pt x="66116" y="15895"/>
                </a:moveTo>
                <a:lnTo>
                  <a:pt x="1" y="15895"/>
                </a:lnTo>
                <a:lnTo>
                  <a:pt x="5680" y="7859"/>
                </a:lnTo>
                <a:lnTo>
                  <a:pt x="1" y="0"/>
                </a:lnTo>
                <a:lnTo>
                  <a:pt x="66116" y="0"/>
                </a:ln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smtClean="0">
                <a:solidFill>
                  <a:schemeClr val="dk1"/>
                </a:solidFill>
                <a:latin typeface="Chewy"/>
                <a:ea typeface="Chewy"/>
                <a:cs typeface="Chewy"/>
                <a:sym typeface="Chewy"/>
              </a:rPr>
              <a:t>2</a:t>
            </a:r>
            <a:endParaRPr sz="2000" dirty="0">
              <a:solidFill>
                <a:schemeClr val="dk1"/>
              </a:solidFill>
              <a:latin typeface="Chewy"/>
              <a:ea typeface="Chewy"/>
              <a:cs typeface="Chewy"/>
              <a:sym typeface="Chewy"/>
            </a:endParaRPr>
          </a:p>
        </p:txBody>
      </p:sp>
      <p:sp>
        <p:nvSpPr>
          <p:cNvPr id="8911" name="Google Shape;8911;p44"/>
          <p:cNvSpPr txBox="1"/>
          <p:nvPr/>
        </p:nvSpPr>
        <p:spPr>
          <a:xfrm>
            <a:off x="759100" y="2711975"/>
            <a:ext cx="1769100" cy="5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2"/>
                </a:solidFill>
                <a:latin typeface="Roboto"/>
                <a:ea typeface="Roboto"/>
                <a:cs typeface="Roboto"/>
                <a:sym typeface="Roboto"/>
              </a:rPr>
              <a:t>Peningkatan kinerja sistem</a:t>
            </a:r>
            <a:endParaRPr dirty="0">
              <a:solidFill>
                <a:schemeClr val="accent2"/>
              </a:solidFill>
              <a:latin typeface="Roboto"/>
              <a:ea typeface="Roboto"/>
              <a:cs typeface="Roboto"/>
              <a:sym typeface="Roboto"/>
            </a:endParaRPr>
          </a:p>
        </p:txBody>
      </p:sp>
      <p:sp>
        <p:nvSpPr>
          <p:cNvPr id="8912" name="Google Shape;8912;p44"/>
          <p:cNvSpPr/>
          <p:nvPr/>
        </p:nvSpPr>
        <p:spPr>
          <a:xfrm>
            <a:off x="2672662" y="1579646"/>
            <a:ext cx="1343808" cy="375021"/>
          </a:xfrm>
          <a:custGeom>
            <a:avLst/>
            <a:gdLst/>
            <a:ahLst/>
            <a:cxnLst/>
            <a:rect l="l" t="t" r="r" b="b"/>
            <a:pathLst>
              <a:path w="66116" h="15884" fill="none" extrusionOk="0">
                <a:moveTo>
                  <a:pt x="66116" y="15884"/>
                </a:moveTo>
                <a:lnTo>
                  <a:pt x="1" y="15884"/>
                </a:lnTo>
                <a:lnTo>
                  <a:pt x="5680" y="7847"/>
                </a:lnTo>
                <a:lnTo>
                  <a:pt x="1" y="1"/>
                </a:lnTo>
                <a:lnTo>
                  <a:pt x="66116" y="1"/>
                </a:ln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smtClean="0">
                <a:solidFill>
                  <a:schemeClr val="dk1"/>
                </a:solidFill>
                <a:latin typeface="Chewy"/>
                <a:ea typeface="Chewy"/>
                <a:cs typeface="Chewy"/>
                <a:sym typeface="Chewy"/>
              </a:rPr>
              <a:t>1</a:t>
            </a:r>
            <a:endParaRPr sz="2000" dirty="0">
              <a:solidFill>
                <a:schemeClr val="dk1"/>
              </a:solidFill>
              <a:latin typeface="Chewy"/>
              <a:ea typeface="Chewy"/>
              <a:cs typeface="Chewy"/>
              <a:sym typeface="Chewy"/>
            </a:endParaRPr>
          </a:p>
        </p:txBody>
      </p:sp>
      <p:sp>
        <p:nvSpPr>
          <p:cNvPr id="8913" name="Google Shape;8913;p44"/>
          <p:cNvSpPr txBox="1"/>
          <p:nvPr/>
        </p:nvSpPr>
        <p:spPr>
          <a:xfrm>
            <a:off x="759100" y="1535350"/>
            <a:ext cx="1769100" cy="5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2"/>
                </a:solidFill>
                <a:latin typeface="Roboto"/>
                <a:ea typeface="Roboto"/>
                <a:cs typeface="Roboto"/>
                <a:sym typeface="Roboto"/>
              </a:rPr>
              <a:t>Pengembangan </a:t>
            </a:r>
            <a:r>
              <a:rPr lang="en" i="1" dirty="0" smtClean="0">
                <a:solidFill>
                  <a:schemeClr val="accent2"/>
                </a:solidFill>
                <a:latin typeface="Roboto"/>
                <a:ea typeface="Roboto"/>
                <a:cs typeface="Roboto"/>
                <a:sym typeface="Roboto"/>
              </a:rPr>
              <a:t>interface</a:t>
            </a:r>
            <a:endParaRPr dirty="0">
              <a:solidFill>
                <a:schemeClr val="accent2"/>
              </a:solidFill>
              <a:latin typeface="Roboto"/>
              <a:ea typeface="Roboto"/>
              <a:cs typeface="Roboto"/>
              <a:sym typeface="Roboto"/>
            </a:endParaRPr>
          </a:p>
        </p:txBody>
      </p:sp>
      <p:sp>
        <p:nvSpPr>
          <p:cNvPr id="8914" name="Google Shape;8914;p44"/>
          <p:cNvSpPr txBox="1">
            <a:spLocks noGrp="1"/>
          </p:cNvSpPr>
          <p:nvPr>
            <p:ph type="title"/>
          </p:nvPr>
        </p:nvSpPr>
        <p:spPr>
          <a:xfrm>
            <a:off x="927974" y="521625"/>
            <a:ext cx="710041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Beberapa pengembangan yang dapat dilakukan</a:t>
            </a:r>
            <a:endParaRPr sz="2800" dirty="0"/>
          </a:p>
        </p:txBody>
      </p:sp>
      <p:sp>
        <p:nvSpPr>
          <p:cNvPr id="8915" name="Google Shape;8915;p44"/>
          <p:cNvSpPr/>
          <p:nvPr/>
        </p:nvSpPr>
        <p:spPr>
          <a:xfrm>
            <a:off x="3896826" y="1443750"/>
            <a:ext cx="567900" cy="567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44"/>
          <p:cNvSpPr/>
          <p:nvPr/>
        </p:nvSpPr>
        <p:spPr>
          <a:xfrm>
            <a:off x="3896826" y="3878267"/>
            <a:ext cx="567900" cy="56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44"/>
          <p:cNvSpPr/>
          <p:nvPr/>
        </p:nvSpPr>
        <p:spPr>
          <a:xfrm>
            <a:off x="4688180" y="3279363"/>
            <a:ext cx="567900" cy="56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44"/>
          <p:cNvSpPr/>
          <p:nvPr/>
        </p:nvSpPr>
        <p:spPr>
          <a:xfrm>
            <a:off x="3896832" y="2667499"/>
            <a:ext cx="567900" cy="56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44"/>
          <p:cNvSpPr/>
          <p:nvPr/>
        </p:nvSpPr>
        <p:spPr>
          <a:xfrm>
            <a:off x="4688180" y="2055631"/>
            <a:ext cx="567900" cy="56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44"/>
          <p:cNvSpPr/>
          <p:nvPr/>
        </p:nvSpPr>
        <p:spPr>
          <a:xfrm>
            <a:off x="4022601" y="3936449"/>
            <a:ext cx="316355" cy="415023"/>
          </a:xfrm>
          <a:custGeom>
            <a:avLst/>
            <a:gdLst/>
            <a:ahLst/>
            <a:cxnLst/>
            <a:rect l="l" t="t" r="r" b="b"/>
            <a:pathLst>
              <a:path w="9295" h="12194" extrusionOk="0">
                <a:moveTo>
                  <a:pt x="4568" y="662"/>
                </a:moveTo>
                <a:cubicBezTo>
                  <a:pt x="5167" y="662"/>
                  <a:pt x="5639" y="1135"/>
                  <a:pt x="5639" y="1734"/>
                </a:cubicBezTo>
                <a:cubicBezTo>
                  <a:pt x="5639" y="2301"/>
                  <a:pt x="5167" y="2773"/>
                  <a:pt x="4568" y="2773"/>
                </a:cubicBezTo>
                <a:cubicBezTo>
                  <a:pt x="3970" y="2773"/>
                  <a:pt x="3497" y="2301"/>
                  <a:pt x="3497" y="1734"/>
                </a:cubicBezTo>
                <a:cubicBezTo>
                  <a:pt x="3497" y="1135"/>
                  <a:pt x="3970" y="662"/>
                  <a:pt x="4568" y="662"/>
                </a:cubicBezTo>
                <a:close/>
                <a:moveTo>
                  <a:pt x="7750" y="3529"/>
                </a:moveTo>
                <a:cubicBezTo>
                  <a:pt x="8160" y="3529"/>
                  <a:pt x="8475" y="3844"/>
                  <a:pt x="8475" y="4254"/>
                </a:cubicBezTo>
                <a:cubicBezTo>
                  <a:pt x="8475" y="4632"/>
                  <a:pt x="8160" y="4947"/>
                  <a:pt x="7750" y="4947"/>
                </a:cubicBezTo>
                <a:cubicBezTo>
                  <a:pt x="7372" y="4947"/>
                  <a:pt x="7057" y="4632"/>
                  <a:pt x="7057" y="4254"/>
                </a:cubicBezTo>
                <a:cubicBezTo>
                  <a:pt x="7057" y="3876"/>
                  <a:pt x="7372" y="3529"/>
                  <a:pt x="7750" y="3529"/>
                </a:cubicBezTo>
                <a:close/>
                <a:moveTo>
                  <a:pt x="1733" y="4254"/>
                </a:moveTo>
                <a:cubicBezTo>
                  <a:pt x="2836" y="4254"/>
                  <a:pt x="3812" y="4979"/>
                  <a:pt x="4127" y="6018"/>
                </a:cubicBezTo>
                <a:lnTo>
                  <a:pt x="2678" y="5042"/>
                </a:lnTo>
                <a:cubicBezTo>
                  <a:pt x="2615" y="4991"/>
                  <a:pt x="2537" y="4966"/>
                  <a:pt x="2460" y="4966"/>
                </a:cubicBezTo>
                <a:cubicBezTo>
                  <a:pt x="2344" y="4966"/>
                  <a:pt x="2231" y="5023"/>
                  <a:pt x="2174" y="5136"/>
                </a:cubicBezTo>
                <a:cubicBezTo>
                  <a:pt x="2048" y="5294"/>
                  <a:pt x="2079" y="5546"/>
                  <a:pt x="2268" y="5672"/>
                </a:cubicBezTo>
                <a:lnTo>
                  <a:pt x="3434" y="6459"/>
                </a:lnTo>
                <a:lnTo>
                  <a:pt x="3182" y="6459"/>
                </a:lnTo>
                <a:cubicBezTo>
                  <a:pt x="1890" y="6396"/>
                  <a:pt x="819" y="5451"/>
                  <a:pt x="662" y="4254"/>
                </a:cubicBezTo>
                <a:close/>
                <a:moveTo>
                  <a:pt x="1355" y="7814"/>
                </a:moveTo>
                <a:cubicBezTo>
                  <a:pt x="1733" y="7814"/>
                  <a:pt x="2048" y="8129"/>
                  <a:pt x="2048" y="8539"/>
                </a:cubicBezTo>
                <a:cubicBezTo>
                  <a:pt x="2048" y="8917"/>
                  <a:pt x="1733" y="9232"/>
                  <a:pt x="1355" y="9232"/>
                </a:cubicBezTo>
                <a:cubicBezTo>
                  <a:pt x="945" y="9232"/>
                  <a:pt x="630" y="8917"/>
                  <a:pt x="630" y="8539"/>
                </a:cubicBezTo>
                <a:cubicBezTo>
                  <a:pt x="630" y="8129"/>
                  <a:pt x="945" y="7814"/>
                  <a:pt x="1355" y="7814"/>
                </a:cubicBezTo>
                <a:close/>
                <a:moveTo>
                  <a:pt x="8506" y="8476"/>
                </a:moveTo>
                <a:cubicBezTo>
                  <a:pt x="8317" y="9767"/>
                  <a:pt x="7246" y="10681"/>
                  <a:pt x="5986" y="10681"/>
                </a:cubicBezTo>
                <a:lnTo>
                  <a:pt x="5734" y="10681"/>
                </a:lnTo>
                <a:lnTo>
                  <a:pt x="6900" y="9893"/>
                </a:lnTo>
                <a:cubicBezTo>
                  <a:pt x="7057" y="9799"/>
                  <a:pt x="7089" y="9578"/>
                  <a:pt x="7026" y="9389"/>
                </a:cubicBezTo>
                <a:cubicBezTo>
                  <a:pt x="6940" y="9282"/>
                  <a:pt x="6809" y="9233"/>
                  <a:pt x="6675" y="9233"/>
                </a:cubicBezTo>
                <a:cubicBezTo>
                  <a:pt x="6613" y="9233"/>
                  <a:pt x="6550" y="9243"/>
                  <a:pt x="6490" y="9263"/>
                </a:cubicBezTo>
                <a:lnTo>
                  <a:pt x="5041" y="10271"/>
                </a:lnTo>
                <a:cubicBezTo>
                  <a:pt x="5356" y="9232"/>
                  <a:pt x="6301" y="8476"/>
                  <a:pt x="7435" y="8476"/>
                </a:cubicBezTo>
                <a:close/>
                <a:moveTo>
                  <a:pt x="4600" y="1"/>
                </a:moveTo>
                <a:cubicBezTo>
                  <a:pt x="3623" y="1"/>
                  <a:pt x="2836" y="788"/>
                  <a:pt x="2836" y="1765"/>
                </a:cubicBezTo>
                <a:cubicBezTo>
                  <a:pt x="2836" y="2616"/>
                  <a:pt x="3466" y="3340"/>
                  <a:pt x="4253" y="3498"/>
                </a:cubicBezTo>
                <a:lnTo>
                  <a:pt x="4253" y="4758"/>
                </a:lnTo>
                <a:cubicBezTo>
                  <a:pt x="3655" y="4033"/>
                  <a:pt x="2741" y="3561"/>
                  <a:pt x="1764" y="3561"/>
                </a:cubicBezTo>
                <a:lnTo>
                  <a:pt x="347" y="3561"/>
                </a:lnTo>
                <a:cubicBezTo>
                  <a:pt x="158" y="3561"/>
                  <a:pt x="0" y="3718"/>
                  <a:pt x="0" y="3939"/>
                </a:cubicBezTo>
                <a:cubicBezTo>
                  <a:pt x="0" y="5703"/>
                  <a:pt x="1449" y="7152"/>
                  <a:pt x="3214" y="7152"/>
                </a:cubicBezTo>
                <a:lnTo>
                  <a:pt x="4285" y="7152"/>
                </a:lnTo>
                <a:lnTo>
                  <a:pt x="4285" y="9988"/>
                </a:lnTo>
                <a:cubicBezTo>
                  <a:pt x="3844" y="9547"/>
                  <a:pt x="3340" y="9232"/>
                  <a:pt x="2804" y="9074"/>
                </a:cubicBezTo>
                <a:cubicBezTo>
                  <a:pt x="2836" y="8917"/>
                  <a:pt x="2867" y="8759"/>
                  <a:pt x="2867" y="8602"/>
                </a:cubicBezTo>
                <a:cubicBezTo>
                  <a:pt x="2867" y="7814"/>
                  <a:pt x="2237" y="7184"/>
                  <a:pt x="1449" y="7184"/>
                </a:cubicBezTo>
                <a:cubicBezTo>
                  <a:pt x="662" y="7184"/>
                  <a:pt x="32" y="7814"/>
                  <a:pt x="32" y="8602"/>
                </a:cubicBezTo>
                <a:cubicBezTo>
                  <a:pt x="32" y="9389"/>
                  <a:pt x="662" y="10019"/>
                  <a:pt x="1449" y="10019"/>
                </a:cubicBezTo>
                <a:cubicBezTo>
                  <a:pt x="1796" y="10019"/>
                  <a:pt x="2111" y="9893"/>
                  <a:pt x="2363" y="9673"/>
                </a:cubicBezTo>
                <a:cubicBezTo>
                  <a:pt x="3182" y="9862"/>
                  <a:pt x="3907" y="10429"/>
                  <a:pt x="4285" y="11153"/>
                </a:cubicBezTo>
                <a:lnTo>
                  <a:pt x="4285" y="11847"/>
                </a:lnTo>
                <a:cubicBezTo>
                  <a:pt x="4285" y="12036"/>
                  <a:pt x="4442" y="12193"/>
                  <a:pt x="4631" y="12193"/>
                </a:cubicBezTo>
                <a:cubicBezTo>
                  <a:pt x="4852" y="12193"/>
                  <a:pt x="5009" y="12036"/>
                  <a:pt x="5009" y="11847"/>
                </a:cubicBezTo>
                <a:lnTo>
                  <a:pt x="5009" y="11437"/>
                </a:lnTo>
                <a:lnTo>
                  <a:pt x="6049" y="11437"/>
                </a:lnTo>
                <a:cubicBezTo>
                  <a:pt x="7845" y="11437"/>
                  <a:pt x="9294" y="9988"/>
                  <a:pt x="9294" y="8224"/>
                </a:cubicBezTo>
                <a:cubicBezTo>
                  <a:pt x="9231" y="7971"/>
                  <a:pt x="9042" y="7814"/>
                  <a:pt x="8853" y="7814"/>
                </a:cubicBezTo>
                <a:lnTo>
                  <a:pt x="7435" y="7814"/>
                </a:lnTo>
                <a:cubicBezTo>
                  <a:pt x="6427" y="7814"/>
                  <a:pt x="5545" y="8287"/>
                  <a:pt x="4946" y="9011"/>
                </a:cubicBezTo>
                <a:lnTo>
                  <a:pt x="4946" y="6837"/>
                </a:lnTo>
                <a:cubicBezTo>
                  <a:pt x="5356" y="6081"/>
                  <a:pt x="6081" y="5546"/>
                  <a:pt x="6900" y="5357"/>
                </a:cubicBezTo>
                <a:cubicBezTo>
                  <a:pt x="7120" y="5546"/>
                  <a:pt x="7467" y="5703"/>
                  <a:pt x="7813" y="5703"/>
                </a:cubicBezTo>
                <a:cubicBezTo>
                  <a:pt x="8601" y="5703"/>
                  <a:pt x="9231" y="5073"/>
                  <a:pt x="9231" y="4285"/>
                </a:cubicBezTo>
                <a:cubicBezTo>
                  <a:pt x="9231" y="3498"/>
                  <a:pt x="8601" y="2868"/>
                  <a:pt x="7813" y="2868"/>
                </a:cubicBezTo>
                <a:cubicBezTo>
                  <a:pt x="7026" y="2868"/>
                  <a:pt x="6396" y="3498"/>
                  <a:pt x="6396" y="4285"/>
                </a:cubicBezTo>
                <a:cubicBezTo>
                  <a:pt x="6396" y="4443"/>
                  <a:pt x="6427" y="4600"/>
                  <a:pt x="6459" y="4758"/>
                </a:cubicBezTo>
                <a:cubicBezTo>
                  <a:pt x="5860" y="4947"/>
                  <a:pt x="5356" y="5262"/>
                  <a:pt x="4946" y="5672"/>
                </a:cubicBezTo>
                <a:lnTo>
                  <a:pt x="4946" y="3498"/>
                </a:lnTo>
                <a:cubicBezTo>
                  <a:pt x="5797" y="3340"/>
                  <a:pt x="6364" y="2584"/>
                  <a:pt x="6364" y="1765"/>
                </a:cubicBezTo>
                <a:cubicBezTo>
                  <a:pt x="6364" y="788"/>
                  <a:pt x="5576" y="1"/>
                  <a:pt x="4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44"/>
          <p:cNvSpPr/>
          <p:nvPr/>
        </p:nvSpPr>
        <p:spPr>
          <a:xfrm>
            <a:off x="4764081" y="2147755"/>
            <a:ext cx="416078" cy="383643"/>
          </a:xfrm>
          <a:custGeom>
            <a:avLst/>
            <a:gdLst/>
            <a:ahLst/>
            <a:cxnLst/>
            <a:rect l="l" t="t" r="r" b="b"/>
            <a:pathLst>
              <a:path w="12225" h="11272" extrusionOk="0">
                <a:moveTo>
                  <a:pt x="2490" y="1190"/>
                </a:moveTo>
                <a:lnTo>
                  <a:pt x="4065" y="4372"/>
                </a:lnTo>
                <a:lnTo>
                  <a:pt x="4159" y="4624"/>
                </a:lnTo>
                <a:lnTo>
                  <a:pt x="3183" y="6577"/>
                </a:lnTo>
                <a:cubicBezTo>
                  <a:pt x="3151" y="6671"/>
                  <a:pt x="3120" y="6766"/>
                  <a:pt x="3057" y="6892"/>
                </a:cubicBezTo>
                <a:cubicBezTo>
                  <a:pt x="2868" y="6923"/>
                  <a:pt x="2679" y="6986"/>
                  <a:pt x="2490" y="6986"/>
                </a:cubicBezTo>
                <a:cubicBezTo>
                  <a:pt x="1482" y="6986"/>
                  <a:pt x="662" y="6199"/>
                  <a:pt x="662" y="5191"/>
                </a:cubicBezTo>
                <a:cubicBezTo>
                  <a:pt x="662" y="4939"/>
                  <a:pt x="757" y="4655"/>
                  <a:pt x="851" y="4372"/>
                </a:cubicBezTo>
                <a:cubicBezTo>
                  <a:pt x="851" y="4372"/>
                  <a:pt x="2269" y="1568"/>
                  <a:pt x="2490" y="1190"/>
                </a:cubicBezTo>
                <a:close/>
                <a:moveTo>
                  <a:pt x="9610" y="1190"/>
                </a:moveTo>
                <a:lnTo>
                  <a:pt x="11217" y="4372"/>
                </a:lnTo>
                <a:cubicBezTo>
                  <a:pt x="11343" y="4655"/>
                  <a:pt x="11406" y="4876"/>
                  <a:pt x="11406" y="5191"/>
                </a:cubicBezTo>
                <a:cubicBezTo>
                  <a:pt x="11406" y="6136"/>
                  <a:pt x="10618" y="6986"/>
                  <a:pt x="9610" y="6986"/>
                </a:cubicBezTo>
                <a:cubicBezTo>
                  <a:pt x="9421" y="6986"/>
                  <a:pt x="9200" y="6923"/>
                  <a:pt x="9011" y="6892"/>
                </a:cubicBezTo>
                <a:cubicBezTo>
                  <a:pt x="8980" y="6766"/>
                  <a:pt x="8948" y="6703"/>
                  <a:pt x="8885" y="6577"/>
                </a:cubicBezTo>
                <a:lnTo>
                  <a:pt x="7909" y="4624"/>
                </a:lnTo>
                <a:lnTo>
                  <a:pt x="8035" y="4372"/>
                </a:lnTo>
                <a:cubicBezTo>
                  <a:pt x="8035" y="4372"/>
                  <a:pt x="9452" y="1536"/>
                  <a:pt x="9610" y="1190"/>
                </a:cubicBezTo>
                <a:close/>
                <a:moveTo>
                  <a:pt x="6050" y="2387"/>
                </a:moveTo>
                <a:lnTo>
                  <a:pt x="8255" y="6892"/>
                </a:lnTo>
                <a:cubicBezTo>
                  <a:pt x="8476" y="7238"/>
                  <a:pt x="8539" y="7648"/>
                  <a:pt x="8539" y="8026"/>
                </a:cubicBezTo>
                <a:cubicBezTo>
                  <a:pt x="8539" y="9412"/>
                  <a:pt x="7436" y="10515"/>
                  <a:pt x="6050" y="10515"/>
                </a:cubicBezTo>
                <a:cubicBezTo>
                  <a:pt x="4695" y="10515"/>
                  <a:pt x="3592" y="9412"/>
                  <a:pt x="3592" y="8026"/>
                </a:cubicBezTo>
                <a:cubicBezTo>
                  <a:pt x="3592" y="7648"/>
                  <a:pt x="3655" y="7238"/>
                  <a:pt x="3844" y="6892"/>
                </a:cubicBezTo>
                <a:lnTo>
                  <a:pt x="6050" y="2387"/>
                </a:lnTo>
                <a:close/>
                <a:moveTo>
                  <a:pt x="2521" y="0"/>
                </a:moveTo>
                <a:cubicBezTo>
                  <a:pt x="2395" y="0"/>
                  <a:pt x="2269" y="71"/>
                  <a:pt x="2206" y="213"/>
                </a:cubicBezTo>
                <a:cubicBezTo>
                  <a:pt x="2112" y="307"/>
                  <a:pt x="284" y="4025"/>
                  <a:pt x="284" y="4025"/>
                </a:cubicBezTo>
                <a:cubicBezTo>
                  <a:pt x="64" y="4372"/>
                  <a:pt x="1" y="4781"/>
                  <a:pt x="1" y="5159"/>
                </a:cubicBezTo>
                <a:cubicBezTo>
                  <a:pt x="1" y="5821"/>
                  <a:pt x="284" y="6451"/>
                  <a:pt x="757" y="6923"/>
                </a:cubicBezTo>
                <a:cubicBezTo>
                  <a:pt x="1230" y="7396"/>
                  <a:pt x="1860" y="7680"/>
                  <a:pt x="2521" y="7680"/>
                </a:cubicBezTo>
                <a:cubicBezTo>
                  <a:pt x="2647" y="7680"/>
                  <a:pt x="2742" y="7680"/>
                  <a:pt x="2899" y="7648"/>
                </a:cubicBezTo>
                <a:lnTo>
                  <a:pt x="2899" y="7648"/>
                </a:lnTo>
                <a:cubicBezTo>
                  <a:pt x="2899" y="7774"/>
                  <a:pt x="2868" y="7932"/>
                  <a:pt x="2868" y="8026"/>
                </a:cubicBezTo>
                <a:cubicBezTo>
                  <a:pt x="2868" y="9822"/>
                  <a:pt x="4348" y="11271"/>
                  <a:pt x="6113" y="11271"/>
                </a:cubicBezTo>
                <a:cubicBezTo>
                  <a:pt x="7877" y="11271"/>
                  <a:pt x="9326" y="9822"/>
                  <a:pt x="9326" y="8026"/>
                </a:cubicBezTo>
                <a:cubicBezTo>
                  <a:pt x="9326" y="7932"/>
                  <a:pt x="9326" y="7774"/>
                  <a:pt x="9295" y="7648"/>
                </a:cubicBezTo>
                <a:cubicBezTo>
                  <a:pt x="9421" y="7648"/>
                  <a:pt x="9547" y="7680"/>
                  <a:pt x="9704" y="7680"/>
                </a:cubicBezTo>
                <a:cubicBezTo>
                  <a:pt x="11059" y="7680"/>
                  <a:pt x="12225" y="6577"/>
                  <a:pt x="12225" y="5191"/>
                </a:cubicBezTo>
                <a:cubicBezTo>
                  <a:pt x="12130" y="4750"/>
                  <a:pt x="12036" y="4372"/>
                  <a:pt x="11847" y="4025"/>
                </a:cubicBezTo>
                <a:lnTo>
                  <a:pt x="9925" y="213"/>
                </a:lnTo>
                <a:cubicBezTo>
                  <a:pt x="9862" y="71"/>
                  <a:pt x="9736" y="0"/>
                  <a:pt x="9610" y="0"/>
                </a:cubicBezTo>
                <a:cubicBezTo>
                  <a:pt x="9484" y="0"/>
                  <a:pt x="9358" y="71"/>
                  <a:pt x="9295" y="213"/>
                </a:cubicBezTo>
                <a:cubicBezTo>
                  <a:pt x="8948" y="906"/>
                  <a:pt x="7530" y="3773"/>
                  <a:pt x="7530" y="3773"/>
                </a:cubicBezTo>
                <a:lnTo>
                  <a:pt x="6365" y="1473"/>
                </a:lnTo>
                <a:cubicBezTo>
                  <a:pt x="6318" y="1331"/>
                  <a:pt x="6192" y="1260"/>
                  <a:pt x="6062" y="1260"/>
                </a:cubicBezTo>
                <a:cubicBezTo>
                  <a:pt x="5932" y="1260"/>
                  <a:pt x="5798" y="1331"/>
                  <a:pt x="5735" y="1473"/>
                </a:cubicBezTo>
                <a:lnTo>
                  <a:pt x="4601" y="3773"/>
                </a:lnTo>
                <a:lnTo>
                  <a:pt x="2836" y="213"/>
                </a:lnTo>
                <a:cubicBezTo>
                  <a:pt x="2773" y="71"/>
                  <a:pt x="2647"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44"/>
          <p:cNvSpPr/>
          <p:nvPr/>
        </p:nvSpPr>
        <p:spPr>
          <a:xfrm>
            <a:off x="4800530" y="3355413"/>
            <a:ext cx="343175" cy="415806"/>
          </a:xfrm>
          <a:custGeom>
            <a:avLst/>
            <a:gdLst/>
            <a:ahLst/>
            <a:cxnLst/>
            <a:rect l="l" t="t" r="r" b="b"/>
            <a:pathLst>
              <a:path w="10083" h="12217" extrusionOk="0">
                <a:moveTo>
                  <a:pt x="5356" y="1001"/>
                </a:moveTo>
                <a:cubicBezTo>
                  <a:pt x="5577" y="1316"/>
                  <a:pt x="5734" y="1694"/>
                  <a:pt x="5734" y="2104"/>
                </a:cubicBezTo>
                <a:cubicBezTo>
                  <a:pt x="5734" y="2135"/>
                  <a:pt x="5734" y="2198"/>
                  <a:pt x="5766" y="2261"/>
                </a:cubicBezTo>
                <a:cubicBezTo>
                  <a:pt x="5624" y="2230"/>
                  <a:pt x="5498" y="2214"/>
                  <a:pt x="5372" y="2214"/>
                </a:cubicBezTo>
                <a:cubicBezTo>
                  <a:pt x="5246" y="2214"/>
                  <a:pt x="5120" y="2230"/>
                  <a:pt x="4978" y="2261"/>
                </a:cubicBezTo>
                <a:cubicBezTo>
                  <a:pt x="5010" y="2198"/>
                  <a:pt x="5010" y="2135"/>
                  <a:pt x="5010" y="2104"/>
                </a:cubicBezTo>
                <a:cubicBezTo>
                  <a:pt x="5041" y="1663"/>
                  <a:pt x="5167" y="1316"/>
                  <a:pt x="5356" y="1001"/>
                </a:cubicBezTo>
                <a:close/>
                <a:moveTo>
                  <a:pt x="3529" y="1474"/>
                </a:moveTo>
                <a:cubicBezTo>
                  <a:pt x="3876" y="1631"/>
                  <a:pt x="4159" y="1883"/>
                  <a:pt x="4380" y="2261"/>
                </a:cubicBezTo>
                <a:lnTo>
                  <a:pt x="4506" y="2356"/>
                </a:lnTo>
                <a:cubicBezTo>
                  <a:pt x="4254" y="2450"/>
                  <a:pt x="4033" y="2608"/>
                  <a:pt x="3844" y="2765"/>
                </a:cubicBezTo>
                <a:cubicBezTo>
                  <a:pt x="3844" y="2734"/>
                  <a:pt x="3844" y="2639"/>
                  <a:pt x="3781" y="2608"/>
                </a:cubicBezTo>
                <a:cubicBezTo>
                  <a:pt x="3592" y="2261"/>
                  <a:pt x="3529" y="1852"/>
                  <a:pt x="3529" y="1474"/>
                </a:cubicBezTo>
                <a:close/>
                <a:moveTo>
                  <a:pt x="7247" y="1474"/>
                </a:moveTo>
                <a:lnTo>
                  <a:pt x="7247" y="1474"/>
                </a:lnTo>
                <a:cubicBezTo>
                  <a:pt x="7310" y="1852"/>
                  <a:pt x="7215" y="2261"/>
                  <a:pt x="7026" y="2608"/>
                </a:cubicBezTo>
                <a:cubicBezTo>
                  <a:pt x="6995" y="2639"/>
                  <a:pt x="6995" y="2734"/>
                  <a:pt x="6995" y="2765"/>
                </a:cubicBezTo>
                <a:cubicBezTo>
                  <a:pt x="6806" y="2608"/>
                  <a:pt x="6554" y="2450"/>
                  <a:pt x="6301" y="2356"/>
                </a:cubicBezTo>
                <a:cubicBezTo>
                  <a:pt x="6301" y="2324"/>
                  <a:pt x="6364" y="2293"/>
                  <a:pt x="6396" y="2261"/>
                </a:cubicBezTo>
                <a:cubicBezTo>
                  <a:pt x="6585" y="1883"/>
                  <a:pt x="6900" y="1663"/>
                  <a:pt x="7247" y="1474"/>
                </a:cubicBezTo>
                <a:close/>
                <a:moveTo>
                  <a:pt x="2143" y="2797"/>
                </a:moveTo>
                <a:cubicBezTo>
                  <a:pt x="2521" y="2797"/>
                  <a:pt x="2930" y="2891"/>
                  <a:pt x="3277" y="3080"/>
                </a:cubicBezTo>
                <a:cubicBezTo>
                  <a:pt x="3309" y="3112"/>
                  <a:pt x="3403" y="3112"/>
                  <a:pt x="3435" y="3112"/>
                </a:cubicBezTo>
                <a:cubicBezTo>
                  <a:pt x="3277" y="3301"/>
                  <a:pt x="3119" y="3553"/>
                  <a:pt x="3056" y="3773"/>
                </a:cubicBezTo>
                <a:lnTo>
                  <a:pt x="2930" y="3647"/>
                </a:lnTo>
                <a:cubicBezTo>
                  <a:pt x="2584" y="3458"/>
                  <a:pt x="2332" y="3143"/>
                  <a:pt x="2143" y="2797"/>
                </a:cubicBezTo>
                <a:close/>
                <a:moveTo>
                  <a:pt x="8487" y="2822"/>
                </a:moveTo>
                <a:cubicBezTo>
                  <a:pt x="8536" y="2822"/>
                  <a:pt x="8585" y="2824"/>
                  <a:pt x="8633" y="2828"/>
                </a:cubicBezTo>
                <a:cubicBezTo>
                  <a:pt x="8475" y="3206"/>
                  <a:pt x="8192" y="3458"/>
                  <a:pt x="7845" y="3710"/>
                </a:cubicBezTo>
                <a:lnTo>
                  <a:pt x="7719" y="3836"/>
                </a:lnTo>
                <a:cubicBezTo>
                  <a:pt x="7656" y="3584"/>
                  <a:pt x="7499" y="3364"/>
                  <a:pt x="7341" y="3143"/>
                </a:cubicBezTo>
                <a:cubicBezTo>
                  <a:pt x="7373" y="3112"/>
                  <a:pt x="7404" y="3112"/>
                  <a:pt x="7499" y="3080"/>
                </a:cubicBezTo>
                <a:cubicBezTo>
                  <a:pt x="7801" y="2915"/>
                  <a:pt x="8152" y="2822"/>
                  <a:pt x="8487" y="2822"/>
                </a:cubicBezTo>
                <a:close/>
                <a:moveTo>
                  <a:pt x="2930" y="4309"/>
                </a:moveTo>
                <a:lnTo>
                  <a:pt x="2930" y="4309"/>
                </a:lnTo>
                <a:cubicBezTo>
                  <a:pt x="2899" y="4561"/>
                  <a:pt x="2899" y="4813"/>
                  <a:pt x="2930" y="5097"/>
                </a:cubicBezTo>
                <a:cubicBezTo>
                  <a:pt x="2899" y="5034"/>
                  <a:pt x="2804" y="5034"/>
                  <a:pt x="2773" y="5034"/>
                </a:cubicBezTo>
                <a:cubicBezTo>
                  <a:pt x="2363" y="5034"/>
                  <a:pt x="1985" y="4939"/>
                  <a:pt x="1670" y="4687"/>
                </a:cubicBezTo>
                <a:cubicBezTo>
                  <a:pt x="1985" y="4498"/>
                  <a:pt x="2363" y="4341"/>
                  <a:pt x="2773" y="4341"/>
                </a:cubicBezTo>
                <a:cubicBezTo>
                  <a:pt x="2804" y="4341"/>
                  <a:pt x="2899" y="4341"/>
                  <a:pt x="2930" y="4309"/>
                </a:cubicBezTo>
                <a:close/>
                <a:moveTo>
                  <a:pt x="7845" y="4309"/>
                </a:moveTo>
                <a:cubicBezTo>
                  <a:pt x="7877" y="4341"/>
                  <a:pt x="7971" y="4341"/>
                  <a:pt x="8003" y="4341"/>
                </a:cubicBezTo>
                <a:cubicBezTo>
                  <a:pt x="8412" y="4372"/>
                  <a:pt x="8790" y="4498"/>
                  <a:pt x="9105" y="4687"/>
                </a:cubicBezTo>
                <a:cubicBezTo>
                  <a:pt x="8790" y="4876"/>
                  <a:pt x="8412" y="5034"/>
                  <a:pt x="8003" y="5034"/>
                </a:cubicBezTo>
                <a:cubicBezTo>
                  <a:pt x="7971" y="5034"/>
                  <a:pt x="7877" y="5034"/>
                  <a:pt x="7845" y="5097"/>
                </a:cubicBezTo>
                <a:cubicBezTo>
                  <a:pt x="7877" y="4813"/>
                  <a:pt x="7877" y="4561"/>
                  <a:pt x="7845" y="4309"/>
                </a:cubicBezTo>
                <a:close/>
                <a:moveTo>
                  <a:pt x="5356" y="2923"/>
                </a:moveTo>
                <a:cubicBezTo>
                  <a:pt x="6364" y="2923"/>
                  <a:pt x="7152" y="3710"/>
                  <a:pt x="7152" y="4687"/>
                </a:cubicBezTo>
                <a:cubicBezTo>
                  <a:pt x="7152" y="5664"/>
                  <a:pt x="6364" y="6451"/>
                  <a:pt x="5356" y="6451"/>
                </a:cubicBezTo>
                <a:cubicBezTo>
                  <a:pt x="4380" y="6451"/>
                  <a:pt x="3592" y="5664"/>
                  <a:pt x="3592" y="4687"/>
                </a:cubicBezTo>
                <a:cubicBezTo>
                  <a:pt x="3592" y="3710"/>
                  <a:pt x="4380" y="2923"/>
                  <a:pt x="5356" y="2923"/>
                </a:cubicBezTo>
                <a:close/>
                <a:moveTo>
                  <a:pt x="3056" y="5601"/>
                </a:moveTo>
                <a:cubicBezTo>
                  <a:pt x="3119" y="5821"/>
                  <a:pt x="3277" y="6073"/>
                  <a:pt x="3435" y="6262"/>
                </a:cubicBezTo>
                <a:cubicBezTo>
                  <a:pt x="3403" y="6262"/>
                  <a:pt x="3309" y="6262"/>
                  <a:pt x="3277" y="6294"/>
                </a:cubicBezTo>
                <a:cubicBezTo>
                  <a:pt x="2985" y="6479"/>
                  <a:pt x="2649" y="6554"/>
                  <a:pt x="2324" y="6554"/>
                </a:cubicBezTo>
                <a:cubicBezTo>
                  <a:pt x="2263" y="6554"/>
                  <a:pt x="2203" y="6551"/>
                  <a:pt x="2143" y="6546"/>
                </a:cubicBezTo>
                <a:cubicBezTo>
                  <a:pt x="2300" y="6199"/>
                  <a:pt x="2584" y="5916"/>
                  <a:pt x="2930" y="5664"/>
                </a:cubicBezTo>
                <a:cubicBezTo>
                  <a:pt x="2962" y="5664"/>
                  <a:pt x="2993" y="5632"/>
                  <a:pt x="3056" y="5601"/>
                </a:cubicBezTo>
                <a:close/>
                <a:moveTo>
                  <a:pt x="7719" y="5601"/>
                </a:moveTo>
                <a:lnTo>
                  <a:pt x="7845" y="5727"/>
                </a:lnTo>
                <a:cubicBezTo>
                  <a:pt x="8192" y="5916"/>
                  <a:pt x="8444" y="6231"/>
                  <a:pt x="8633" y="6577"/>
                </a:cubicBezTo>
                <a:cubicBezTo>
                  <a:pt x="8571" y="6583"/>
                  <a:pt x="8509" y="6585"/>
                  <a:pt x="8447" y="6585"/>
                </a:cubicBezTo>
                <a:cubicBezTo>
                  <a:pt x="8124" y="6585"/>
                  <a:pt x="7789" y="6515"/>
                  <a:pt x="7499" y="6357"/>
                </a:cubicBezTo>
                <a:cubicBezTo>
                  <a:pt x="7467" y="6294"/>
                  <a:pt x="7373" y="6294"/>
                  <a:pt x="7341" y="6294"/>
                </a:cubicBezTo>
                <a:cubicBezTo>
                  <a:pt x="7499" y="6073"/>
                  <a:pt x="7625" y="5821"/>
                  <a:pt x="7719" y="5601"/>
                </a:cubicBezTo>
                <a:close/>
                <a:moveTo>
                  <a:pt x="3781" y="6609"/>
                </a:moveTo>
                <a:cubicBezTo>
                  <a:pt x="4002" y="6766"/>
                  <a:pt x="4222" y="6924"/>
                  <a:pt x="4474" y="7018"/>
                </a:cubicBezTo>
                <a:lnTo>
                  <a:pt x="4348" y="7144"/>
                </a:lnTo>
                <a:cubicBezTo>
                  <a:pt x="4159" y="7491"/>
                  <a:pt x="3844" y="7712"/>
                  <a:pt x="3466" y="7932"/>
                </a:cubicBezTo>
                <a:cubicBezTo>
                  <a:pt x="3529" y="7523"/>
                  <a:pt x="3592" y="7144"/>
                  <a:pt x="3750" y="6766"/>
                </a:cubicBezTo>
                <a:cubicBezTo>
                  <a:pt x="3781" y="6735"/>
                  <a:pt x="3781" y="6672"/>
                  <a:pt x="3781" y="6609"/>
                </a:cubicBezTo>
                <a:close/>
                <a:moveTo>
                  <a:pt x="6932" y="6609"/>
                </a:moveTo>
                <a:cubicBezTo>
                  <a:pt x="6932" y="6672"/>
                  <a:pt x="6932" y="6735"/>
                  <a:pt x="6995" y="6766"/>
                </a:cubicBezTo>
                <a:cubicBezTo>
                  <a:pt x="7184" y="7144"/>
                  <a:pt x="7247" y="7523"/>
                  <a:pt x="7215" y="7932"/>
                </a:cubicBezTo>
                <a:cubicBezTo>
                  <a:pt x="6869" y="7775"/>
                  <a:pt x="6585" y="7491"/>
                  <a:pt x="6364" y="7144"/>
                </a:cubicBezTo>
                <a:lnTo>
                  <a:pt x="6238" y="7018"/>
                </a:lnTo>
                <a:cubicBezTo>
                  <a:pt x="6522" y="6924"/>
                  <a:pt x="6743" y="6829"/>
                  <a:pt x="6932" y="6609"/>
                </a:cubicBezTo>
                <a:close/>
                <a:moveTo>
                  <a:pt x="5766" y="7176"/>
                </a:moveTo>
                <a:cubicBezTo>
                  <a:pt x="5766" y="7207"/>
                  <a:pt x="5734" y="7239"/>
                  <a:pt x="5734" y="7334"/>
                </a:cubicBezTo>
                <a:cubicBezTo>
                  <a:pt x="5734" y="7712"/>
                  <a:pt x="5608" y="8121"/>
                  <a:pt x="5356" y="8436"/>
                </a:cubicBezTo>
                <a:cubicBezTo>
                  <a:pt x="5167" y="8121"/>
                  <a:pt x="5010" y="7712"/>
                  <a:pt x="5010" y="7334"/>
                </a:cubicBezTo>
                <a:cubicBezTo>
                  <a:pt x="5010" y="7302"/>
                  <a:pt x="5010" y="7207"/>
                  <a:pt x="4978" y="7176"/>
                </a:cubicBezTo>
                <a:lnTo>
                  <a:pt x="4978" y="7176"/>
                </a:lnTo>
                <a:cubicBezTo>
                  <a:pt x="5120" y="7192"/>
                  <a:pt x="5246" y="7200"/>
                  <a:pt x="5372" y="7200"/>
                </a:cubicBezTo>
                <a:cubicBezTo>
                  <a:pt x="5498" y="7200"/>
                  <a:pt x="5624" y="7192"/>
                  <a:pt x="5766" y="7176"/>
                </a:cubicBezTo>
                <a:close/>
                <a:moveTo>
                  <a:pt x="7971" y="7460"/>
                </a:moveTo>
                <a:cubicBezTo>
                  <a:pt x="8790" y="7869"/>
                  <a:pt x="9357" y="8751"/>
                  <a:pt x="9357" y="9728"/>
                </a:cubicBezTo>
                <a:lnTo>
                  <a:pt x="9357" y="10295"/>
                </a:lnTo>
                <a:lnTo>
                  <a:pt x="8538" y="9444"/>
                </a:lnTo>
                <a:cubicBezTo>
                  <a:pt x="8460" y="9366"/>
                  <a:pt x="8365" y="9326"/>
                  <a:pt x="8271" y="9326"/>
                </a:cubicBezTo>
                <a:cubicBezTo>
                  <a:pt x="8176" y="9326"/>
                  <a:pt x="8082" y="9366"/>
                  <a:pt x="8003" y="9444"/>
                </a:cubicBezTo>
                <a:cubicBezTo>
                  <a:pt x="7845" y="9602"/>
                  <a:pt x="7845" y="9822"/>
                  <a:pt x="8003" y="9980"/>
                </a:cubicBezTo>
                <a:lnTo>
                  <a:pt x="8853" y="10799"/>
                </a:lnTo>
                <a:lnTo>
                  <a:pt x="8286" y="10799"/>
                </a:lnTo>
                <a:cubicBezTo>
                  <a:pt x="7152" y="10799"/>
                  <a:pt x="6144" y="10043"/>
                  <a:pt x="5829" y="8972"/>
                </a:cubicBezTo>
                <a:cubicBezTo>
                  <a:pt x="6049" y="8751"/>
                  <a:pt x="6207" y="8436"/>
                  <a:pt x="6301" y="8121"/>
                </a:cubicBezTo>
                <a:cubicBezTo>
                  <a:pt x="6617" y="8405"/>
                  <a:pt x="7026" y="8625"/>
                  <a:pt x="7467" y="8720"/>
                </a:cubicBezTo>
                <a:cubicBezTo>
                  <a:pt x="7487" y="8723"/>
                  <a:pt x="7507" y="8725"/>
                  <a:pt x="7526" y="8725"/>
                </a:cubicBezTo>
                <a:cubicBezTo>
                  <a:pt x="7694" y="8725"/>
                  <a:pt x="7849" y="8609"/>
                  <a:pt x="7877" y="8468"/>
                </a:cubicBezTo>
                <a:cubicBezTo>
                  <a:pt x="7971" y="8121"/>
                  <a:pt x="8003" y="7806"/>
                  <a:pt x="7971" y="7460"/>
                </a:cubicBezTo>
                <a:close/>
                <a:moveTo>
                  <a:pt x="2836" y="7365"/>
                </a:moveTo>
                <a:cubicBezTo>
                  <a:pt x="2804" y="7712"/>
                  <a:pt x="2804" y="8121"/>
                  <a:pt x="2930" y="8468"/>
                </a:cubicBezTo>
                <a:cubicBezTo>
                  <a:pt x="2956" y="8623"/>
                  <a:pt x="3089" y="8736"/>
                  <a:pt x="3258" y="8736"/>
                </a:cubicBezTo>
                <a:cubicBezTo>
                  <a:pt x="3294" y="8736"/>
                  <a:pt x="3332" y="8731"/>
                  <a:pt x="3372" y="8720"/>
                </a:cubicBezTo>
                <a:cubicBezTo>
                  <a:pt x="3781" y="8594"/>
                  <a:pt x="4159" y="8373"/>
                  <a:pt x="4506" y="8121"/>
                </a:cubicBezTo>
                <a:cubicBezTo>
                  <a:pt x="4632" y="8436"/>
                  <a:pt x="4789" y="8751"/>
                  <a:pt x="4978" y="8972"/>
                </a:cubicBezTo>
                <a:cubicBezTo>
                  <a:pt x="4569" y="10452"/>
                  <a:pt x="3277" y="11492"/>
                  <a:pt x="1828" y="11492"/>
                </a:cubicBezTo>
                <a:lnTo>
                  <a:pt x="1261" y="11492"/>
                </a:lnTo>
                <a:lnTo>
                  <a:pt x="2804" y="9980"/>
                </a:lnTo>
                <a:cubicBezTo>
                  <a:pt x="2962" y="9822"/>
                  <a:pt x="2962" y="9602"/>
                  <a:pt x="2804" y="9444"/>
                </a:cubicBezTo>
                <a:cubicBezTo>
                  <a:pt x="2726" y="9366"/>
                  <a:pt x="2639" y="9326"/>
                  <a:pt x="2552" y="9326"/>
                </a:cubicBezTo>
                <a:cubicBezTo>
                  <a:pt x="2466" y="9326"/>
                  <a:pt x="2379" y="9366"/>
                  <a:pt x="2300" y="9444"/>
                </a:cubicBezTo>
                <a:lnTo>
                  <a:pt x="757" y="10988"/>
                </a:lnTo>
                <a:lnTo>
                  <a:pt x="757" y="10452"/>
                </a:lnTo>
                <a:cubicBezTo>
                  <a:pt x="757" y="9066"/>
                  <a:pt x="1639" y="7838"/>
                  <a:pt x="2836" y="7365"/>
                </a:cubicBezTo>
                <a:close/>
                <a:moveTo>
                  <a:pt x="5388" y="1"/>
                </a:moveTo>
                <a:cubicBezTo>
                  <a:pt x="5301" y="1"/>
                  <a:pt x="5215" y="40"/>
                  <a:pt x="5136" y="119"/>
                </a:cubicBezTo>
                <a:cubicBezTo>
                  <a:pt x="4821" y="434"/>
                  <a:pt x="4569" y="781"/>
                  <a:pt x="4474" y="1222"/>
                </a:cubicBezTo>
                <a:cubicBezTo>
                  <a:pt x="4159" y="938"/>
                  <a:pt x="3750" y="718"/>
                  <a:pt x="3309" y="623"/>
                </a:cubicBezTo>
                <a:cubicBezTo>
                  <a:pt x="3289" y="620"/>
                  <a:pt x="3269" y="618"/>
                  <a:pt x="3250" y="618"/>
                </a:cubicBezTo>
                <a:cubicBezTo>
                  <a:pt x="3082" y="618"/>
                  <a:pt x="2927" y="734"/>
                  <a:pt x="2899" y="875"/>
                </a:cubicBezTo>
                <a:cubicBezTo>
                  <a:pt x="2773" y="1316"/>
                  <a:pt x="2773" y="1726"/>
                  <a:pt x="2836" y="2135"/>
                </a:cubicBezTo>
                <a:cubicBezTo>
                  <a:pt x="2646" y="2091"/>
                  <a:pt x="2449" y="2068"/>
                  <a:pt x="2252" y="2068"/>
                </a:cubicBezTo>
                <a:cubicBezTo>
                  <a:pt x="2024" y="2068"/>
                  <a:pt x="1795" y="2099"/>
                  <a:pt x="1576" y="2167"/>
                </a:cubicBezTo>
                <a:cubicBezTo>
                  <a:pt x="1513" y="2198"/>
                  <a:pt x="1418" y="2261"/>
                  <a:pt x="1387" y="2324"/>
                </a:cubicBezTo>
                <a:cubicBezTo>
                  <a:pt x="1355" y="2419"/>
                  <a:pt x="1324" y="2513"/>
                  <a:pt x="1355" y="2608"/>
                </a:cubicBezTo>
                <a:cubicBezTo>
                  <a:pt x="1481" y="3049"/>
                  <a:pt x="1670" y="3395"/>
                  <a:pt x="1954" y="3742"/>
                </a:cubicBezTo>
                <a:cubicBezTo>
                  <a:pt x="1544" y="3868"/>
                  <a:pt x="1166" y="4089"/>
                  <a:pt x="851" y="4404"/>
                </a:cubicBezTo>
                <a:cubicBezTo>
                  <a:pt x="694" y="4561"/>
                  <a:pt x="694" y="4782"/>
                  <a:pt x="851" y="4939"/>
                </a:cubicBezTo>
                <a:cubicBezTo>
                  <a:pt x="1166" y="5254"/>
                  <a:pt x="1513" y="5475"/>
                  <a:pt x="1954" y="5601"/>
                </a:cubicBezTo>
                <a:cubicBezTo>
                  <a:pt x="1670" y="5916"/>
                  <a:pt x="1418" y="6294"/>
                  <a:pt x="1355" y="6735"/>
                </a:cubicBezTo>
                <a:cubicBezTo>
                  <a:pt x="1324" y="6924"/>
                  <a:pt x="1418" y="7144"/>
                  <a:pt x="1576" y="7176"/>
                </a:cubicBezTo>
                <a:cubicBezTo>
                  <a:pt x="1639" y="7176"/>
                  <a:pt x="1670" y="7176"/>
                  <a:pt x="1702" y="7207"/>
                </a:cubicBezTo>
                <a:cubicBezTo>
                  <a:pt x="1418" y="7397"/>
                  <a:pt x="1198" y="7649"/>
                  <a:pt x="946" y="7869"/>
                </a:cubicBezTo>
                <a:cubicBezTo>
                  <a:pt x="379" y="8594"/>
                  <a:pt x="0" y="9507"/>
                  <a:pt x="0" y="10452"/>
                </a:cubicBezTo>
                <a:lnTo>
                  <a:pt x="0" y="11870"/>
                </a:lnTo>
                <a:cubicBezTo>
                  <a:pt x="0" y="12028"/>
                  <a:pt x="127" y="12185"/>
                  <a:pt x="284" y="12217"/>
                </a:cubicBezTo>
                <a:lnTo>
                  <a:pt x="1733" y="12217"/>
                </a:lnTo>
                <a:cubicBezTo>
                  <a:pt x="2647" y="12217"/>
                  <a:pt x="3561" y="11870"/>
                  <a:pt x="4254" y="11272"/>
                </a:cubicBezTo>
                <a:cubicBezTo>
                  <a:pt x="4726" y="10862"/>
                  <a:pt x="5104" y="10358"/>
                  <a:pt x="5325" y="9822"/>
                </a:cubicBezTo>
                <a:cubicBezTo>
                  <a:pt x="5892" y="10831"/>
                  <a:pt x="6995" y="11492"/>
                  <a:pt x="8129" y="11492"/>
                </a:cubicBezTo>
                <a:lnTo>
                  <a:pt x="9546" y="11492"/>
                </a:lnTo>
                <a:cubicBezTo>
                  <a:pt x="9862" y="11492"/>
                  <a:pt x="10019" y="11335"/>
                  <a:pt x="10019" y="11146"/>
                </a:cubicBezTo>
                <a:lnTo>
                  <a:pt x="10019" y="9728"/>
                </a:lnTo>
                <a:cubicBezTo>
                  <a:pt x="10019" y="8751"/>
                  <a:pt x="9578" y="7838"/>
                  <a:pt x="8885" y="7239"/>
                </a:cubicBezTo>
                <a:cubicBezTo>
                  <a:pt x="8979" y="7239"/>
                  <a:pt x="9074" y="7207"/>
                  <a:pt x="9200" y="7176"/>
                </a:cubicBezTo>
                <a:cubicBezTo>
                  <a:pt x="9389" y="7144"/>
                  <a:pt x="9515" y="6924"/>
                  <a:pt x="9420" y="6735"/>
                </a:cubicBezTo>
                <a:cubicBezTo>
                  <a:pt x="9294" y="6294"/>
                  <a:pt x="9105" y="5947"/>
                  <a:pt x="8822" y="5601"/>
                </a:cubicBezTo>
                <a:cubicBezTo>
                  <a:pt x="9231" y="5475"/>
                  <a:pt x="9610" y="5254"/>
                  <a:pt x="9925" y="4939"/>
                </a:cubicBezTo>
                <a:cubicBezTo>
                  <a:pt x="10082" y="4782"/>
                  <a:pt x="10082" y="4561"/>
                  <a:pt x="9925" y="4404"/>
                </a:cubicBezTo>
                <a:cubicBezTo>
                  <a:pt x="9610" y="4089"/>
                  <a:pt x="9263" y="3868"/>
                  <a:pt x="8822" y="3742"/>
                </a:cubicBezTo>
                <a:cubicBezTo>
                  <a:pt x="9105" y="3427"/>
                  <a:pt x="9357" y="3049"/>
                  <a:pt x="9420" y="2608"/>
                </a:cubicBezTo>
                <a:cubicBezTo>
                  <a:pt x="9452" y="2419"/>
                  <a:pt x="9357" y="2198"/>
                  <a:pt x="9200" y="2167"/>
                </a:cubicBezTo>
                <a:cubicBezTo>
                  <a:pt x="8964" y="2099"/>
                  <a:pt x="8727" y="2068"/>
                  <a:pt x="8501" y="2068"/>
                </a:cubicBezTo>
                <a:cubicBezTo>
                  <a:pt x="8304" y="2068"/>
                  <a:pt x="8115" y="2091"/>
                  <a:pt x="7940" y="2135"/>
                </a:cubicBezTo>
                <a:cubicBezTo>
                  <a:pt x="8003" y="1694"/>
                  <a:pt x="8003" y="1253"/>
                  <a:pt x="7877" y="875"/>
                </a:cubicBezTo>
                <a:cubicBezTo>
                  <a:pt x="7851" y="719"/>
                  <a:pt x="7718" y="607"/>
                  <a:pt x="7567" y="607"/>
                </a:cubicBezTo>
                <a:cubicBezTo>
                  <a:pt x="7534" y="607"/>
                  <a:pt x="7501" y="612"/>
                  <a:pt x="7467" y="623"/>
                </a:cubicBezTo>
                <a:cubicBezTo>
                  <a:pt x="7026" y="749"/>
                  <a:pt x="6680" y="938"/>
                  <a:pt x="6301" y="1222"/>
                </a:cubicBezTo>
                <a:cubicBezTo>
                  <a:pt x="6207" y="844"/>
                  <a:pt x="5955" y="434"/>
                  <a:pt x="5640" y="119"/>
                </a:cubicBezTo>
                <a:cubicBezTo>
                  <a:pt x="5561" y="40"/>
                  <a:pt x="5474" y="1"/>
                  <a:pt x="5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44"/>
          <p:cNvSpPr/>
          <p:nvPr/>
        </p:nvSpPr>
        <p:spPr>
          <a:xfrm>
            <a:off x="3972738" y="1560150"/>
            <a:ext cx="416067" cy="335110"/>
          </a:xfrm>
          <a:custGeom>
            <a:avLst/>
            <a:gdLst/>
            <a:ahLst/>
            <a:cxnLst/>
            <a:rect l="l" t="t" r="r" b="b"/>
            <a:pathLst>
              <a:path w="19325" h="15563" extrusionOk="0">
                <a:moveTo>
                  <a:pt x="13582" y="1135"/>
                </a:moveTo>
                <a:cubicBezTo>
                  <a:pt x="14814" y="1135"/>
                  <a:pt x="15946" y="1812"/>
                  <a:pt x="16532" y="2896"/>
                </a:cubicBezTo>
                <a:cubicBezTo>
                  <a:pt x="17118" y="3983"/>
                  <a:pt x="17060" y="5302"/>
                  <a:pt x="16381" y="6332"/>
                </a:cubicBezTo>
                <a:cubicBezTo>
                  <a:pt x="15881" y="6149"/>
                  <a:pt x="15358" y="6058"/>
                  <a:pt x="14835" y="6058"/>
                </a:cubicBezTo>
                <a:cubicBezTo>
                  <a:pt x="14169" y="6058"/>
                  <a:pt x="13503" y="6206"/>
                  <a:pt x="12890" y="6501"/>
                </a:cubicBezTo>
                <a:cubicBezTo>
                  <a:pt x="12326" y="5429"/>
                  <a:pt x="11381" y="4611"/>
                  <a:pt x="10239" y="4203"/>
                </a:cubicBezTo>
                <a:cubicBezTo>
                  <a:pt x="10390" y="2470"/>
                  <a:pt x="11843" y="1138"/>
                  <a:pt x="13582" y="1135"/>
                </a:cubicBezTo>
                <a:close/>
                <a:moveTo>
                  <a:pt x="8612" y="5055"/>
                </a:moveTo>
                <a:cubicBezTo>
                  <a:pt x="8920" y="5055"/>
                  <a:pt x="9222" y="5094"/>
                  <a:pt x="9518" y="5172"/>
                </a:cubicBezTo>
                <a:cubicBezTo>
                  <a:pt x="10710" y="5489"/>
                  <a:pt x="11673" y="6413"/>
                  <a:pt x="12093" y="7639"/>
                </a:cubicBezTo>
                <a:cubicBezTo>
                  <a:pt x="12176" y="7879"/>
                  <a:pt x="12400" y="8020"/>
                  <a:pt x="12631" y="8020"/>
                </a:cubicBezTo>
                <a:cubicBezTo>
                  <a:pt x="12744" y="8020"/>
                  <a:pt x="12859" y="7986"/>
                  <a:pt x="12960" y="7914"/>
                </a:cubicBezTo>
                <a:cubicBezTo>
                  <a:pt x="13506" y="7519"/>
                  <a:pt x="14164" y="7304"/>
                  <a:pt x="14838" y="7304"/>
                </a:cubicBezTo>
                <a:cubicBezTo>
                  <a:pt x="14844" y="7304"/>
                  <a:pt x="14850" y="7304"/>
                  <a:pt x="14856" y="7304"/>
                </a:cubicBezTo>
                <a:cubicBezTo>
                  <a:pt x="15360" y="7304"/>
                  <a:pt x="15858" y="7428"/>
                  <a:pt x="16308" y="7663"/>
                </a:cubicBezTo>
                <a:cubicBezTo>
                  <a:pt x="17471" y="8267"/>
                  <a:pt x="18192" y="9493"/>
                  <a:pt x="18192" y="10864"/>
                </a:cubicBezTo>
                <a:cubicBezTo>
                  <a:pt x="18192" y="12830"/>
                  <a:pt x="16689" y="14427"/>
                  <a:pt x="14838" y="14427"/>
                </a:cubicBezTo>
                <a:lnTo>
                  <a:pt x="3904" y="14427"/>
                </a:lnTo>
                <a:cubicBezTo>
                  <a:pt x="2377" y="14427"/>
                  <a:pt x="1133" y="13104"/>
                  <a:pt x="1133" y="11480"/>
                </a:cubicBezTo>
                <a:cubicBezTo>
                  <a:pt x="1133" y="9853"/>
                  <a:pt x="2377" y="8530"/>
                  <a:pt x="3904" y="8530"/>
                </a:cubicBezTo>
                <a:cubicBezTo>
                  <a:pt x="4052" y="8533"/>
                  <a:pt x="4200" y="8545"/>
                  <a:pt x="4345" y="8569"/>
                </a:cubicBezTo>
                <a:cubicBezTo>
                  <a:pt x="4377" y="8575"/>
                  <a:pt x="4409" y="8577"/>
                  <a:pt x="4441" y="8577"/>
                </a:cubicBezTo>
                <a:cubicBezTo>
                  <a:pt x="4704" y="8577"/>
                  <a:pt x="4941" y="8393"/>
                  <a:pt x="4994" y="8128"/>
                </a:cubicBezTo>
                <a:cubicBezTo>
                  <a:pt x="5369" y="6347"/>
                  <a:pt x="6891" y="5055"/>
                  <a:pt x="8612" y="5055"/>
                </a:cubicBezTo>
                <a:close/>
                <a:moveTo>
                  <a:pt x="13579" y="1"/>
                </a:moveTo>
                <a:cubicBezTo>
                  <a:pt x="11392" y="1"/>
                  <a:pt x="9410" y="1624"/>
                  <a:pt x="9128" y="3953"/>
                </a:cubicBezTo>
                <a:cubicBezTo>
                  <a:pt x="8954" y="3933"/>
                  <a:pt x="8780" y="3923"/>
                  <a:pt x="8607" y="3923"/>
                </a:cubicBezTo>
                <a:cubicBezTo>
                  <a:pt x="7490" y="3923"/>
                  <a:pt x="6402" y="4324"/>
                  <a:pt x="5550" y="5064"/>
                </a:cubicBezTo>
                <a:cubicBezTo>
                  <a:pt x="4831" y="5686"/>
                  <a:pt x="4300" y="6495"/>
                  <a:pt x="4016" y="7401"/>
                </a:cubicBezTo>
                <a:lnTo>
                  <a:pt x="3901" y="7401"/>
                </a:lnTo>
                <a:cubicBezTo>
                  <a:pt x="1752" y="7401"/>
                  <a:pt x="0" y="9231"/>
                  <a:pt x="0" y="11480"/>
                </a:cubicBezTo>
                <a:cubicBezTo>
                  <a:pt x="0" y="13730"/>
                  <a:pt x="1749" y="15562"/>
                  <a:pt x="3901" y="15562"/>
                </a:cubicBezTo>
                <a:lnTo>
                  <a:pt x="14838" y="15562"/>
                </a:lnTo>
                <a:cubicBezTo>
                  <a:pt x="17311" y="15562"/>
                  <a:pt x="19325" y="13455"/>
                  <a:pt x="19325" y="10867"/>
                </a:cubicBezTo>
                <a:cubicBezTo>
                  <a:pt x="19325" y="9985"/>
                  <a:pt x="19086" y="9122"/>
                  <a:pt x="18633" y="8364"/>
                </a:cubicBezTo>
                <a:cubicBezTo>
                  <a:pt x="18301" y="7808"/>
                  <a:pt x="17854" y="7331"/>
                  <a:pt x="17326" y="6960"/>
                </a:cubicBezTo>
                <a:cubicBezTo>
                  <a:pt x="18917" y="4544"/>
                  <a:pt x="17842" y="1274"/>
                  <a:pt x="15125" y="278"/>
                </a:cubicBezTo>
                <a:cubicBezTo>
                  <a:pt x="14611" y="89"/>
                  <a:pt x="14089" y="1"/>
                  <a:pt x="13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924" name="Google Shape;8924;p44"/>
          <p:cNvGrpSpPr/>
          <p:nvPr/>
        </p:nvGrpSpPr>
        <p:grpSpPr>
          <a:xfrm>
            <a:off x="3985129" y="2756343"/>
            <a:ext cx="391282" cy="390212"/>
            <a:chOff x="3269875" y="3210400"/>
            <a:chExt cx="484500" cy="483175"/>
          </a:xfrm>
        </p:grpSpPr>
        <p:sp>
          <p:nvSpPr>
            <p:cNvPr id="8925" name="Google Shape;8925;p44"/>
            <p:cNvSpPr/>
            <p:nvPr/>
          </p:nvSpPr>
          <p:spPr>
            <a:xfrm>
              <a:off x="3364000" y="3303850"/>
              <a:ext cx="296300" cy="296300"/>
            </a:xfrm>
            <a:custGeom>
              <a:avLst/>
              <a:gdLst/>
              <a:ahLst/>
              <a:cxnLst/>
              <a:rect l="l" t="t" r="r" b="b"/>
              <a:pathLst>
                <a:path w="11852" h="11852" extrusionOk="0">
                  <a:moveTo>
                    <a:pt x="5925" y="1132"/>
                  </a:moveTo>
                  <a:cubicBezTo>
                    <a:pt x="7863" y="1132"/>
                    <a:pt x="9612" y="2298"/>
                    <a:pt x="10354" y="4088"/>
                  </a:cubicBezTo>
                  <a:cubicBezTo>
                    <a:pt x="11094" y="5882"/>
                    <a:pt x="10683" y="7941"/>
                    <a:pt x="9313" y="9312"/>
                  </a:cubicBezTo>
                  <a:cubicBezTo>
                    <a:pt x="8395" y="10230"/>
                    <a:pt x="7169" y="10717"/>
                    <a:pt x="5920" y="10717"/>
                  </a:cubicBezTo>
                  <a:cubicBezTo>
                    <a:pt x="5304" y="10717"/>
                    <a:pt x="4682" y="10598"/>
                    <a:pt x="4089" y="10354"/>
                  </a:cubicBezTo>
                  <a:cubicBezTo>
                    <a:pt x="2298" y="9611"/>
                    <a:pt x="1133" y="7863"/>
                    <a:pt x="1133" y="5924"/>
                  </a:cubicBezTo>
                  <a:cubicBezTo>
                    <a:pt x="1133" y="3279"/>
                    <a:pt x="3280" y="1132"/>
                    <a:pt x="5925" y="1132"/>
                  </a:cubicBezTo>
                  <a:close/>
                  <a:moveTo>
                    <a:pt x="5925" y="0"/>
                  </a:moveTo>
                  <a:cubicBezTo>
                    <a:pt x="2658" y="0"/>
                    <a:pt x="1" y="2657"/>
                    <a:pt x="1" y="5924"/>
                  </a:cubicBezTo>
                  <a:cubicBezTo>
                    <a:pt x="1" y="9191"/>
                    <a:pt x="2658" y="11851"/>
                    <a:pt x="5925" y="11851"/>
                  </a:cubicBezTo>
                  <a:cubicBezTo>
                    <a:pt x="9192" y="11851"/>
                    <a:pt x="11852" y="9191"/>
                    <a:pt x="11852" y="5924"/>
                  </a:cubicBezTo>
                  <a:cubicBezTo>
                    <a:pt x="11852" y="2657"/>
                    <a:pt x="9192" y="0"/>
                    <a:pt x="5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26" name="Google Shape;8926;p44"/>
            <p:cNvSpPr/>
            <p:nvPr/>
          </p:nvSpPr>
          <p:spPr>
            <a:xfrm>
              <a:off x="3269875" y="3210400"/>
              <a:ext cx="484500" cy="483175"/>
            </a:xfrm>
            <a:custGeom>
              <a:avLst/>
              <a:gdLst/>
              <a:ahLst/>
              <a:cxnLst/>
              <a:rect l="l" t="t" r="r" b="b"/>
              <a:pathLst>
                <a:path w="19380" h="19327" extrusionOk="0">
                  <a:moveTo>
                    <a:pt x="9690" y="1208"/>
                  </a:moveTo>
                  <a:lnTo>
                    <a:pt x="11426" y="2126"/>
                  </a:lnTo>
                  <a:cubicBezTo>
                    <a:pt x="11507" y="2168"/>
                    <a:pt x="11598" y="2192"/>
                    <a:pt x="11692" y="2192"/>
                  </a:cubicBezTo>
                  <a:lnTo>
                    <a:pt x="13651" y="2192"/>
                  </a:lnTo>
                  <a:lnTo>
                    <a:pt x="14765" y="3817"/>
                  </a:lnTo>
                  <a:cubicBezTo>
                    <a:pt x="14817" y="3892"/>
                    <a:pt x="14886" y="3955"/>
                    <a:pt x="14968" y="3998"/>
                  </a:cubicBezTo>
                  <a:lnTo>
                    <a:pt x="16704" y="4916"/>
                  </a:lnTo>
                  <a:lnTo>
                    <a:pt x="16939" y="6878"/>
                  </a:lnTo>
                  <a:cubicBezTo>
                    <a:pt x="16952" y="6969"/>
                    <a:pt x="16985" y="7056"/>
                    <a:pt x="17036" y="7132"/>
                  </a:cubicBezTo>
                  <a:lnTo>
                    <a:pt x="18150" y="8759"/>
                  </a:lnTo>
                  <a:lnTo>
                    <a:pt x="17456" y="10610"/>
                  </a:lnTo>
                  <a:cubicBezTo>
                    <a:pt x="17423" y="10695"/>
                    <a:pt x="17410" y="10785"/>
                    <a:pt x="17423" y="10876"/>
                  </a:cubicBezTo>
                  <a:lnTo>
                    <a:pt x="17658" y="12842"/>
                  </a:lnTo>
                  <a:lnTo>
                    <a:pt x="16188" y="14155"/>
                  </a:lnTo>
                  <a:cubicBezTo>
                    <a:pt x="16121" y="14216"/>
                    <a:pt x="16067" y="14291"/>
                    <a:pt x="16037" y="14379"/>
                  </a:cubicBezTo>
                  <a:lnTo>
                    <a:pt x="15339" y="16226"/>
                  </a:lnTo>
                  <a:lnTo>
                    <a:pt x="13437" y="16701"/>
                  </a:lnTo>
                  <a:cubicBezTo>
                    <a:pt x="13346" y="16722"/>
                    <a:pt x="13265" y="16764"/>
                    <a:pt x="13195" y="16827"/>
                  </a:cubicBezTo>
                  <a:lnTo>
                    <a:pt x="11728" y="18138"/>
                  </a:lnTo>
                  <a:lnTo>
                    <a:pt x="9826" y="17664"/>
                  </a:lnTo>
                  <a:cubicBezTo>
                    <a:pt x="9782" y="17653"/>
                    <a:pt x="9736" y="17648"/>
                    <a:pt x="9690" y="17648"/>
                  </a:cubicBezTo>
                  <a:cubicBezTo>
                    <a:pt x="9644" y="17648"/>
                    <a:pt x="9598" y="17653"/>
                    <a:pt x="9554" y="17664"/>
                  </a:cubicBezTo>
                  <a:lnTo>
                    <a:pt x="7652" y="18138"/>
                  </a:lnTo>
                  <a:lnTo>
                    <a:pt x="6184" y="16827"/>
                  </a:lnTo>
                  <a:cubicBezTo>
                    <a:pt x="6115" y="16767"/>
                    <a:pt x="6033" y="16722"/>
                    <a:pt x="5943" y="16701"/>
                  </a:cubicBezTo>
                  <a:lnTo>
                    <a:pt x="4040" y="16226"/>
                  </a:lnTo>
                  <a:lnTo>
                    <a:pt x="3343" y="14379"/>
                  </a:lnTo>
                  <a:cubicBezTo>
                    <a:pt x="3313" y="14291"/>
                    <a:pt x="3258" y="14216"/>
                    <a:pt x="3192" y="14155"/>
                  </a:cubicBezTo>
                  <a:lnTo>
                    <a:pt x="1721" y="12842"/>
                  </a:lnTo>
                  <a:lnTo>
                    <a:pt x="1960" y="10879"/>
                  </a:lnTo>
                  <a:cubicBezTo>
                    <a:pt x="1969" y="10788"/>
                    <a:pt x="1960" y="10695"/>
                    <a:pt x="1927" y="10610"/>
                  </a:cubicBezTo>
                  <a:lnTo>
                    <a:pt x="1229" y="8762"/>
                  </a:lnTo>
                  <a:lnTo>
                    <a:pt x="2346" y="7132"/>
                  </a:lnTo>
                  <a:cubicBezTo>
                    <a:pt x="2398" y="7056"/>
                    <a:pt x="2428" y="6969"/>
                    <a:pt x="2440" y="6878"/>
                  </a:cubicBezTo>
                  <a:lnTo>
                    <a:pt x="2679" y="4916"/>
                  </a:lnTo>
                  <a:lnTo>
                    <a:pt x="4415" y="3998"/>
                  </a:lnTo>
                  <a:cubicBezTo>
                    <a:pt x="4493" y="3955"/>
                    <a:pt x="4563" y="3892"/>
                    <a:pt x="4617" y="3817"/>
                  </a:cubicBezTo>
                  <a:lnTo>
                    <a:pt x="5731" y="2192"/>
                  </a:lnTo>
                  <a:lnTo>
                    <a:pt x="7691" y="2192"/>
                  </a:lnTo>
                  <a:cubicBezTo>
                    <a:pt x="7781" y="2192"/>
                    <a:pt x="7872" y="2168"/>
                    <a:pt x="7954" y="2126"/>
                  </a:cubicBezTo>
                  <a:lnTo>
                    <a:pt x="9690" y="1208"/>
                  </a:lnTo>
                  <a:close/>
                  <a:moveTo>
                    <a:pt x="9690" y="1"/>
                  </a:moveTo>
                  <a:cubicBezTo>
                    <a:pt x="9599" y="1"/>
                    <a:pt x="9509" y="23"/>
                    <a:pt x="9427" y="66"/>
                  </a:cubicBezTo>
                  <a:lnTo>
                    <a:pt x="7549" y="1057"/>
                  </a:lnTo>
                  <a:lnTo>
                    <a:pt x="5432" y="1057"/>
                  </a:lnTo>
                  <a:cubicBezTo>
                    <a:pt x="5245" y="1057"/>
                    <a:pt x="5070" y="1150"/>
                    <a:pt x="4964" y="1304"/>
                  </a:cubicBezTo>
                  <a:lnTo>
                    <a:pt x="3760" y="3062"/>
                  </a:lnTo>
                  <a:lnTo>
                    <a:pt x="1885" y="4052"/>
                  </a:lnTo>
                  <a:cubicBezTo>
                    <a:pt x="1721" y="4140"/>
                    <a:pt x="1610" y="4300"/>
                    <a:pt x="1586" y="4484"/>
                  </a:cubicBezTo>
                  <a:lnTo>
                    <a:pt x="1332" y="6607"/>
                  </a:lnTo>
                  <a:lnTo>
                    <a:pt x="127" y="8364"/>
                  </a:lnTo>
                  <a:cubicBezTo>
                    <a:pt x="22" y="8515"/>
                    <a:pt x="0" y="8711"/>
                    <a:pt x="67" y="8883"/>
                  </a:cubicBezTo>
                  <a:lnTo>
                    <a:pt x="819" y="10882"/>
                  </a:lnTo>
                  <a:lnTo>
                    <a:pt x="562" y="13002"/>
                  </a:lnTo>
                  <a:cubicBezTo>
                    <a:pt x="538" y="13186"/>
                    <a:pt x="607" y="13370"/>
                    <a:pt x="746" y="13494"/>
                  </a:cubicBezTo>
                  <a:lnTo>
                    <a:pt x="2331" y="14910"/>
                  </a:lnTo>
                  <a:lnTo>
                    <a:pt x="3083" y="16906"/>
                  </a:lnTo>
                  <a:cubicBezTo>
                    <a:pt x="3150" y="17081"/>
                    <a:pt x="3298" y="17211"/>
                    <a:pt x="3476" y="17256"/>
                  </a:cubicBezTo>
                  <a:lnTo>
                    <a:pt x="5535" y="17766"/>
                  </a:lnTo>
                  <a:lnTo>
                    <a:pt x="7120" y="19183"/>
                  </a:lnTo>
                  <a:cubicBezTo>
                    <a:pt x="7225" y="19276"/>
                    <a:pt x="7360" y="19326"/>
                    <a:pt x="7498" y="19326"/>
                  </a:cubicBezTo>
                  <a:cubicBezTo>
                    <a:pt x="7543" y="19326"/>
                    <a:pt x="7589" y="19321"/>
                    <a:pt x="7634" y="19309"/>
                  </a:cubicBezTo>
                  <a:lnTo>
                    <a:pt x="9690" y="18796"/>
                  </a:lnTo>
                  <a:lnTo>
                    <a:pt x="11746" y="19306"/>
                  </a:lnTo>
                  <a:cubicBezTo>
                    <a:pt x="11791" y="19318"/>
                    <a:pt x="11837" y="19324"/>
                    <a:pt x="11882" y="19324"/>
                  </a:cubicBezTo>
                  <a:cubicBezTo>
                    <a:pt x="12021" y="19324"/>
                    <a:pt x="12157" y="19273"/>
                    <a:pt x="12259" y="19180"/>
                  </a:cubicBezTo>
                  <a:lnTo>
                    <a:pt x="13845" y="17763"/>
                  </a:lnTo>
                  <a:lnTo>
                    <a:pt x="15901" y="17253"/>
                  </a:lnTo>
                  <a:cubicBezTo>
                    <a:pt x="16082" y="17208"/>
                    <a:pt x="16230" y="17078"/>
                    <a:pt x="16296" y="16903"/>
                  </a:cubicBezTo>
                  <a:lnTo>
                    <a:pt x="17048" y="14907"/>
                  </a:lnTo>
                  <a:lnTo>
                    <a:pt x="18633" y="13491"/>
                  </a:lnTo>
                  <a:cubicBezTo>
                    <a:pt x="18769" y="13367"/>
                    <a:pt x="18839" y="13183"/>
                    <a:pt x="18818" y="12999"/>
                  </a:cubicBezTo>
                  <a:lnTo>
                    <a:pt x="18561" y="10879"/>
                  </a:lnTo>
                  <a:lnTo>
                    <a:pt x="19313" y="8880"/>
                  </a:lnTo>
                  <a:cubicBezTo>
                    <a:pt x="19379" y="8708"/>
                    <a:pt x="19355" y="8515"/>
                    <a:pt x="19249" y="8361"/>
                  </a:cubicBezTo>
                  <a:lnTo>
                    <a:pt x="18048" y="6607"/>
                  </a:lnTo>
                  <a:lnTo>
                    <a:pt x="17794" y="4484"/>
                  </a:lnTo>
                  <a:cubicBezTo>
                    <a:pt x="17770" y="4300"/>
                    <a:pt x="17658" y="4140"/>
                    <a:pt x="17495" y="4052"/>
                  </a:cubicBezTo>
                  <a:lnTo>
                    <a:pt x="15620" y="3059"/>
                  </a:lnTo>
                  <a:lnTo>
                    <a:pt x="14415" y="1301"/>
                  </a:lnTo>
                  <a:cubicBezTo>
                    <a:pt x="14310" y="1147"/>
                    <a:pt x="14134" y="1057"/>
                    <a:pt x="13947" y="1057"/>
                  </a:cubicBezTo>
                  <a:lnTo>
                    <a:pt x="11831" y="1057"/>
                  </a:lnTo>
                  <a:lnTo>
                    <a:pt x="9955" y="66"/>
                  </a:lnTo>
                  <a:cubicBezTo>
                    <a:pt x="9872" y="23"/>
                    <a:pt x="9781" y="1"/>
                    <a:pt x="9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35240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97"/>
        <p:cNvGrpSpPr/>
        <p:nvPr/>
      </p:nvGrpSpPr>
      <p:grpSpPr>
        <a:xfrm>
          <a:off x="0" y="0"/>
          <a:ext cx="0" cy="0"/>
          <a:chOff x="0" y="0"/>
          <a:chExt cx="0" cy="0"/>
        </a:xfrm>
      </p:grpSpPr>
      <p:grpSp>
        <p:nvGrpSpPr>
          <p:cNvPr id="7898" name="Google Shape;7898;p32"/>
          <p:cNvGrpSpPr/>
          <p:nvPr/>
        </p:nvGrpSpPr>
        <p:grpSpPr>
          <a:xfrm>
            <a:off x="1626815" y="2067694"/>
            <a:ext cx="5907875" cy="1008112"/>
            <a:chOff x="2023945" y="2856088"/>
            <a:chExt cx="5096097" cy="477025"/>
          </a:xfrm>
        </p:grpSpPr>
        <p:sp>
          <p:nvSpPr>
            <p:cNvPr id="7899" name="Google Shape;7899;p32"/>
            <p:cNvSpPr/>
            <p:nvPr/>
          </p:nvSpPr>
          <p:spPr>
            <a:xfrm>
              <a:off x="2023945" y="2856088"/>
              <a:ext cx="2370647" cy="477025"/>
            </a:xfrm>
            <a:custGeom>
              <a:avLst/>
              <a:gdLst/>
              <a:ahLst/>
              <a:cxnLst/>
              <a:rect l="l" t="t" r="r" b="b"/>
              <a:pathLst>
                <a:path w="77289" h="19081" extrusionOk="0">
                  <a:moveTo>
                    <a:pt x="0" y="0"/>
                  </a:moveTo>
                  <a:lnTo>
                    <a:pt x="6105" y="9540"/>
                  </a:lnTo>
                  <a:lnTo>
                    <a:pt x="0" y="19080"/>
                  </a:lnTo>
                  <a:lnTo>
                    <a:pt x="77289" y="19080"/>
                  </a:lnTo>
                  <a:lnTo>
                    <a:pt x="72052" y="9540"/>
                  </a:lnTo>
                  <a:lnTo>
                    <a:pt x="7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32"/>
            <p:cNvSpPr/>
            <p:nvPr/>
          </p:nvSpPr>
          <p:spPr>
            <a:xfrm>
              <a:off x="4749395" y="2856088"/>
              <a:ext cx="2370647" cy="477025"/>
            </a:xfrm>
            <a:custGeom>
              <a:avLst/>
              <a:gdLst/>
              <a:ahLst/>
              <a:cxnLst/>
              <a:rect l="l" t="t" r="r" b="b"/>
              <a:pathLst>
                <a:path w="77289" h="19081" extrusionOk="0">
                  <a:moveTo>
                    <a:pt x="0" y="0"/>
                  </a:moveTo>
                  <a:lnTo>
                    <a:pt x="6105" y="9540"/>
                  </a:lnTo>
                  <a:lnTo>
                    <a:pt x="0" y="19080"/>
                  </a:lnTo>
                  <a:lnTo>
                    <a:pt x="77289" y="19080"/>
                  </a:lnTo>
                  <a:lnTo>
                    <a:pt x="72052" y="9540"/>
                  </a:lnTo>
                  <a:lnTo>
                    <a:pt x="7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32"/>
            <p:cNvSpPr/>
            <p:nvPr/>
          </p:nvSpPr>
          <p:spPr>
            <a:xfrm>
              <a:off x="3512770" y="2856088"/>
              <a:ext cx="2370647" cy="477025"/>
            </a:xfrm>
            <a:custGeom>
              <a:avLst/>
              <a:gdLst/>
              <a:ahLst/>
              <a:cxnLst/>
              <a:rect l="l" t="t" r="r" b="b"/>
              <a:pathLst>
                <a:path w="77289" h="19081" extrusionOk="0">
                  <a:moveTo>
                    <a:pt x="0" y="0"/>
                  </a:moveTo>
                  <a:lnTo>
                    <a:pt x="6105" y="9540"/>
                  </a:lnTo>
                  <a:lnTo>
                    <a:pt x="0" y="19080"/>
                  </a:lnTo>
                  <a:lnTo>
                    <a:pt x="77289" y="19080"/>
                  </a:lnTo>
                  <a:lnTo>
                    <a:pt x="72052" y="9540"/>
                  </a:lnTo>
                  <a:lnTo>
                    <a:pt x="7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2" name="Google Shape;7902;p32"/>
          <p:cNvSpPr txBox="1">
            <a:spLocks noGrp="1"/>
          </p:cNvSpPr>
          <p:nvPr>
            <p:ph type="ctrTitle"/>
          </p:nvPr>
        </p:nvSpPr>
        <p:spPr>
          <a:xfrm>
            <a:off x="1619672" y="1851670"/>
            <a:ext cx="5915400" cy="12638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Terima</a:t>
            </a:r>
            <a:r>
              <a:rPr lang="en-US" dirty="0" smtClean="0"/>
              <a:t> </a:t>
            </a:r>
            <a:r>
              <a:rPr lang="en-US" dirty="0" err="1" smtClean="0"/>
              <a:t>Kasih</a:t>
            </a:r>
            <a:endParaRPr dirty="0"/>
          </a:p>
        </p:txBody>
      </p:sp>
    </p:spTree>
    <p:extLst>
      <p:ext uri="{BB962C8B-B14F-4D97-AF65-F5344CB8AC3E}">
        <p14:creationId xmlns:p14="http://schemas.microsoft.com/office/powerpoint/2010/main" val="60138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Text Placeholder 2"/>
          <p:cNvSpPr>
            <a:spLocks noGrp="1"/>
          </p:cNvSpPr>
          <p:nvPr>
            <p:ph type="body" idx="1"/>
          </p:nvPr>
        </p:nvSpPr>
        <p:spPr>
          <a:xfrm>
            <a:off x="939150" y="1142825"/>
            <a:ext cx="5289034" cy="3636900"/>
          </a:xfrm>
        </p:spPr>
        <p:txBody>
          <a:bodyPr/>
          <a:lstStyle/>
          <a:p>
            <a:pPr>
              <a:buFont typeface="Arial" pitchFamily="34" charset="0"/>
              <a:buChar char="•"/>
            </a:pPr>
            <a:r>
              <a:rPr lang="id-ID" dirty="0" smtClean="0"/>
              <a:t>Rumah makan ABC merupakan usaha bisnis yang bergerak di bidang wisata kuliner. Didalam rumah makan tersebut banyak informasi yang menyediakan berbagai menu pilihan hidangan yang diperuntukkan untuk pelanggan</a:t>
            </a:r>
            <a:endParaRPr lang="en-US" dirty="0" smtClean="0"/>
          </a:p>
          <a:p>
            <a:pPr>
              <a:buFont typeface="Arial" pitchFamily="34" charset="0"/>
              <a:buChar char="•"/>
            </a:pPr>
            <a:endParaRPr lang="en-US" dirty="0" smtClean="0"/>
          </a:p>
          <a:p>
            <a:pPr>
              <a:buFont typeface="Arial" pitchFamily="34" charset="0"/>
              <a:buChar char="•"/>
            </a:pPr>
            <a:r>
              <a:rPr lang="id-ID" dirty="0" smtClean="0"/>
              <a:t>Namun dengan bertambah banyaknya informasi tersebut dapat membuat pelanggan merasa kebigungan mengambil keputusan terhadap menu hidangan mana yang sesuai dengan keinginan dan selera pelanggan. Dengan ini maka pelanggan dapat mengalami  </a:t>
            </a:r>
            <a:r>
              <a:rPr lang="id-ID" i="1" dirty="0" smtClean="0"/>
              <a:t>overload information </a:t>
            </a:r>
            <a:r>
              <a:rPr lang="id-ID" dirty="0" smtClean="0"/>
              <a:t>atau banyaknya informasi yang diterima oleh pelangan</a:t>
            </a:r>
            <a:endParaRPr lang="en-US" dirty="0" smtClean="0"/>
          </a:p>
          <a:p>
            <a:pPr>
              <a:buFont typeface="Arial" pitchFamily="34" charset="0"/>
              <a:buChar char="•"/>
            </a:pPr>
            <a:endParaRPr lang="en-US" dirty="0" smtClean="0"/>
          </a:p>
          <a:p>
            <a:pPr>
              <a:buFont typeface="Arial" pitchFamily="34" charset="0"/>
              <a:buChar char="•"/>
            </a:pPr>
            <a:r>
              <a:rPr lang="id-ID" dirty="0" smtClean="0"/>
              <a:t>Bagi pengelola rumah makan juga didalam perancangan strategi bisnis </a:t>
            </a:r>
            <a:r>
              <a:rPr lang="en-US" dirty="0" err="1" smtClean="0"/>
              <a:t>untuk</a:t>
            </a:r>
            <a:r>
              <a:rPr lang="en-US" dirty="0" smtClean="0"/>
              <a:t> </a:t>
            </a:r>
            <a:r>
              <a:rPr lang="id-ID" dirty="0" smtClean="0"/>
              <a:t>mampu meningkatkan transaksi diantara penjual dan pembeli didalam proses bisnis, maka pengelola membutuhkan pemahaman yang mendalam terkait dengan perilaku konsumen </a:t>
            </a:r>
            <a:endParaRPr lang="en-US" dirty="0" smtClean="0"/>
          </a:p>
          <a:p>
            <a:endParaRPr lang="en-US" dirty="0"/>
          </a:p>
        </p:txBody>
      </p:sp>
      <p:pic>
        <p:nvPicPr>
          <p:cNvPr id="1026" name="Picture 2" descr="C:\Users\ASUS\Downloads\restaurant.png"/>
          <p:cNvPicPr>
            <a:picLocks noChangeAspect="1" noChangeArrowheads="1"/>
          </p:cNvPicPr>
          <p:nvPr/>
        </p:nvPicPr>
        <p:blipFill>
          <a:blip r:embed="rId2"/>
          <a:srcRect/>
          <a:stretch>
            <a:fillRect/>
          </a:stretch>
        </p:blipFill>
        <p:spPr bwMode="auto">
          <a:xfrm>
            <a:off x="6300192" y="1563638"/>
            <a:ext cx="2571750" cy="2571750"/>
          </a:xfrm>
          <a:prstGeom prst="rect">
            <a:avLst/>
          </a:prstGeom>
          <a:noFill/>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94"/>
        <p:cNvGrpSpPr/>
        <p:nvPr/>
      </p:nvGrpSpPr>
      <p:grpSpPr>
        <a:xfrm>
          <a:off x="0" y="0"/>
          <a:ext cx="0" cy="0"/>
          <a:chOff x="0" y="0"/>
          <a:chExt cx="0" cy="0"/>
        </a:xfrm>
      </p:grpSpPr>
      <p:sp>
        <p:nvSpPr>
          <p:cNvPr id="8195" name="Google Shape;8195;p39"/>
          <p:cNvSpPr txBox="1">
            <a:spLocks noGrp="1"/>
          </p:cNvSpPr>
          <p:nvPr>
            <p:ph type="title"/>
          </p:nvPr>
        </p:nvSpPr>
        <p:spPr>
          <a:xfrm>
            <a:off x="1259632" y="987574"/>
            <a:ext cx="4045200"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Project</a:t>
            </a:r>
            <a:endParaRPr dirty="0"/>
          </a:p>
        </p:txBody>
      </p:sp>
      <p:sp>
        <p:nvSpPr>
          <p:cNvPr id="8196" name="Google Shape;8196;p39"/>
          <p:cNvSpPr txBox="1">
            <a:spLocks noGrp="1"/>
          </p:cNvSpPr>
          <p:nvPr>
            <p:ph type="subTitle" idx="1"/>
          </p:nvPr>
        </p:nvSpPr>
        <p:spPr>
          <a:xfrm>
            <a:off x="1331640" y="1851670"/>
            <a:ext cx="3663000" cy="909900"/>
          </a:xfrm>
          <a:prstGeom prst="rect">
            <a:avLst/>
          </a:prstGeom>
        </p:spPr>
        <p:txBody>
          <a:bodyPr spcFirstLastPara="1" wrap="square" lIns="91425" tIns="91425" rIns="91425" bIns="91425" anchor="t" anchorCtr="0">
            <a:noAutofit/>
          </a:bodyPr>
          <a:lstStyle/>
          <a:p>
            <a:pPr marL="0" lvl="0" indent="0"/>
            <a:r>
              <a:rPr lang="id-ID" dirty="0" smtClean="0"/>
              <a:t>Permasalahan-permasalahan  ini dapat diatasi melalui pengembangan sistem rekomendasi didalam organisasi. Rekomendasi produk dapat dimanfaatkan sebagai aplikasi model yang mampu memahami keadaan dan keinginan pela</a:t>
            </a:r>
            <a:r>
              <a:rPr lang="en-US" dirty="0" smtClean="0"/>
              <a:t>n</a:t>
            </a:r>
            <a:r>
              <a:rPr lang="id-ID" dirty="0" smtClean="0"/>
              <a:t>ggan melalui adanya hasil observasi terhadap data transaksi oleh pelanggan.  </a:t>
            </a:r>
            <a:r>
              <a:rPr lang="id-ID" i="1" dirty="0" smtClean="0"/>
              <a:t>Melalui Association Rule Mining</a:t>
            </a:r>
            <a:r>
              <a:rPr lang="id-ID" dirty="0" smtClean="0"/>
              <a:t> sebagai pendekatan yang mampu memberikan dukungan keputusan antara produk yang dibeli secara bersama-sama oleh pelanggan</a:t>
            </a:r>
            <a:endParaRPr dirty="0"/>
          </a:p>
        </p:txBody>
      </p:sp>
      <p:sp>
        <p:nvSpPr>
          <p:cNvPr id="8197" name="Google Shape;8197;p39"/>
          <p:cNvSpPr/>
          <p:nvPr/>
        </p:nvSpPr>
        <p:spPr>
          <a:xfrm>
            <a:off x="5193601" y="2833584"/>
            <a:ext cx="994123" cy="832474"/>
          </a:xfrm>
          <a:custGeom>
            <a:avLst/>
            <a:gdLst/>
            <a:ahLst/>
            <a:cxnLst/>
            <a:rect l="l" t="t" r="r" b="b"/>
            <a:pathLst>
              <a:path w="17847" h="14945" extrusionOk="0">
                <a:moveTo>
                  <a:pt x="8907" y="0"/>
                </a:moveTo>
                <a:cubicBezTo>
                  <a:pt x="3970" y="0"/>
                  <a:pt x="1" y="3369"/>
                  <a:pt x="1" y="7472"/>
                </a:cubicBezTo>
                <a:cubicBezTo>
                  <a:pt x="1" y="11609"/>
                  <a:pt x="3970" y="14944"/>
                  <a:pt x="8907" y="14944"/>
                </a:cubicBezTo>
                <a:cubicBezTo>
                  <a:pt x="13844" y="14944"/>
                  <a:pt x="17847" y="11609"/>
                  <a:pt x="17847" y="7472"/>
                </a:cubicBezTo>
                <a:cubicBezTo>
                  <a:pt x="17847" y="3369"/>
                  <a:pt x="13844" y="0"/>
                  <a:pt x="8907" y="0"/>
                </a:cubicBezTo>
                <a:close/>
              </a:path>
            </a:pathLst>
          </a:custGeom>
          <a:solidFill>
            <a:srgbClr val="5A7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39"/>
          <p:cNvSpPr/>
          <p:nvPr/>
        </p:nvSpPr>
        <p:spPr>
          <a:xfrm>
            <a:off x="6241598" y="2670042"/>
            <a:ext cx="994123" cy="830636"/>
          </a:xfrm>
          <a:custGeom>
            <a:avLst/>
            <a:gdLst/>
            <a:ahLst/>
            <a:cxnLst/>
            <a:rect l="l" t="t" r="r" b="b"/>
            <a:pathLst>
              <a:path w="17847" h="14912" extrusionOk="0">
                <a:moveTo>
                  <a:pt x="8940" y="1"/>
                </a:moveTo>
                <a:cubicBezTo>
                  <a:pt x="4003" y="1"/>
                  <a:pt x="0" y="3337"/>
                  <a:pt x="0" y="7473"/>
                </a:cubicBezTo>
                <a:cubicBezTo>
                  <a:pt x="0" y="11576"/>
                  <a:pt x="4003" y="14912"/>
                  <a:pt x="8940" y="14912"/>
                </a:cubicBezTo>
                <a:cubicBezTo>
                  <a:pt x="13844" y="14912"/>
                  <a:pt x="17846" y="11576"/>
                  <a:pt x="17846" y="7473"/>
                </a:cubicBezTo>
                <a:cubicBezTo>
                  <a:pt x="17846" y="3337"/>
                  <a:pt x="13844" y="1"/>
                  <a:pt x="8940" y="1"/>
                </a:cubicBezTo>
                <a:close/>
              </a:path>
            </a:pathLst>
          </a:custGeom>
          <a:solidFill>
            <a:srgbClr val="5A7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39"/>
          <p:cNvSpPr/>
          <p:nvPr/>
        </p:nvSpPr>
        <p:spPr>
          <a:xfrm>
            <a:off x="6704268" y="3726272"/>
            <a:ext cx="2333768" cy="1474557"/>
          </a:xfrm>
          <a:custGeom>
            <a:avLst/>
            <a:gdLst/>
            <a:ahLst/>
            <a:cxnLst/>
            <a:rect l="l" t="t" r="r" b="b"/>
            <a:pathLst>
              <a:path w="41897" h="26472" extrusionOk="0">
                <a:moveTo>
                  <a:pt x="29065" y="0"/>
                </a:moveTo>
                <a:cubicBezTo>
                  <a:pt x="28144" y="0"/>
                  <a:pt x="27203" y="82"/>
                  <a:pt x="26252" y="253"/>
                </a:cubicBezTo>
                <a:cubicBezTo>
                  <a:pt x="20281" y="1320"/>
                  <a:pt x="15845" y="5556"/>
                  <a:pt x="15244" y="10293"/>
                </a:cubicBezTo>
                <a:cubicBezTo>
                  <a:pt x="15096" y="10289"/>
                  <a:pt x="14947" y="10287"/>
                  <a:pt x="14797" y="10287"/>
                </a:cubicBezTo>
                <a:cubicBezTo>
                  <a:pt x="13763" y="10287"/>
                  <a:pt x="12686" y="10385"/>
                  <a:pt x="11609" y="10560"/>
                </a:cubicBezTo>
                <a:cubicBezTo>
                  <a:pt x="4837" y="11794"/>
                  <a:pt x="0" y="16631"/>
                  <a:pt x="868" y="21401"/>
                </a:cubicBezTo>
                <a:cubicBezTo>
                  <a:pt x="1234" y="23536"/>
                  <a:pt x="2669" y="25271"/>
                  <a:pt x="4737" y="26471"/>
                </a:cubicBezTo>
                <a:lnTo>
                  <a:pt x="18980" y="26471"/>
                </a:lnTo>
                <a:cubicBezTo>
                  <a:pt x="21649" y="25170"/>
                  <a:pt x="23717" y="23269"/>
                  <a:pt x="24751" y="21134"/>
                </a:cubicBezTo>
                <a:cubicBezTo>
                  <a:pt x="25497" y="21256"/>
                  <a:pt x="26270" y="21315"/>
                  <a:pt x="27058" y="21315"/>
                </a:cubicBezTo>
                <a:cubicBezTo>
                  <a:pt x="27998" y="21315"/>
                  <a:pt x="28960" y="21231"/>
                  <a:pt x="29922" y="21068"/>
                </a:cubicBezTo>
                <a:cubicBezTo>
                  <a:pt x="36993" y="19800"/>
                  <a:pt x="41897" y="14129"/>
                  <a:pt x="40896" y="8358"/>
                </a:cubicBezTo>
                <a:cubicBezTo>
                  <a:pt x="40030" y="3392"/>
                  <a:pt x="34990" y="0"/>
                  <a:pt x="29065" y="0"/>
                </a:cubicBezTo>
                <a:close/>
              </a:path>
            </a:pathLst>
          </a:custGeom>
          <a:solidFill>
            <a:srgbClr val="2E6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39"/>
          <p:cNvSpPr/>
          <p:nvPr/>
        </p:nvSpPr>
        <p:spPr>
          <a:xfrm>
            <a:off x="7152956" y="3871321"/>
            <a:ext cx="564378" cy="450633"/>
          </a:xfrm>
          <a:custGeom>
            <a:avLst/>
            <a:gdLst/>
            <a:ahLst/>
            <a:cxnLst/>
            <a:rect l="l" t="t" r="r" b="b"/>
            <a:pathLst>
              <a:path w="10132" h="8090" extrusionOk="0">
                <a:moveTo>
                  <a:pt x="2198" y="0"/>
                </a:moveTo>
                <a:cubicBezTo>
                  <a:pt x="2128" y="0"/>
                  <a:pt x="2052" y="50"/>
                  <a:pt x="2019" y="150"/>
                </a:cubicBezTo>
                <a:cubicBezTo>
                  <a:pt x="1986" y="384"/>
                  <a:pt x="1952" y="651"/>
                  <a:pt x="1952" y="884"/>
                </a:cubicBezTo>
                <a:cubicBezTo>
                  <a:pt x="1952" y="984"/>
                  <a:pt x="1919" y="1084"/>
                  <a:pt x="1952" y="1151"/>
                </a:cubicBezTo>
                <a:cubicBezTo>
                  <a:pt x="1719" y="1051"/>
                  <a:pt x="1519" y="918"/>
                  <a:pt x="1285" y="818"/>
                </a:cubicBezTo>
                <a:cubicBezTo>
                  <a:pt x="1319" y="818"/>
                  <a:pt x="1319" y="784"/>
                  <a:pt x="1319" y="751"/>
                </a:cubicBezTo>
                <a:cubicBezTo>
                  <a:pt x="1252" y="517"/>
                  <a:pt x="1085" y="451"/>
                  <a:pt x="918" y="351"/>
                </a:cubicBezTo>
                <a:cubicBezTo>
                  <a:pt x="685" y="250"/>
                  <a:pt x="485" y="117"/>
                  <a:pt x="251" y="50"/>
                </a:cubicBezTo>
                <a:cubicBezTo>
                  <a:pt x="231" y="42"/>
                  <a:pt x="212" y="39"/>
                  <a:pt x="194" y="39"/>
                </a:cubicBezTo>
                <a:cubicBezTo>
                  <a:pt x="64" y="39"/>
                  <a:pt x="0" y="233"/>
                  <a:pt x="118" y="351"/>
                </a:cubicBezTo>
                <a:cubicBezTo>
                  <a:pt x="318" y="484"/>
                  <a:pt x="518" y="617"/>
                  <a:pt x="718" y="717"/>
                </a:cubicBezTo>
                <a:cubicBezTo>
                  <a:pt x="854" y="799"/>
                  <a:pt x="967" y="902"/>
                  <a:pt x="1113" y="902"/>
                </a:cubicBezTo>
                <a:cubicBezTo>
                  <a:pt x="1146" y="902"/>
                  <a:pt x="1181" y="897"/>
                  <a:pt x="1219" y="884"/>
                </a:cubicBezTo>
                <a:cubicBezTo>
                  <a:pt x="1252" y="884"/>
                  <a:pt x="1252" y="884"/>
                  <a:pt x="1252" y="851"/>
                </a:cubicBezTo>
                <a:cubicBezTo>
                  <a:pt x="1352" y="951"/>
                  <a:pt x="1519" y="1051"/>
                  <a:pt x="1686" y="1184"/>
                </a:cubicBezTo>
                <a:cubicBezTo>
                  <a:pt x="1419" y="1218"/>
                  <a:pt x="1185" y="1218"/>
                  <a:pt x="952" y="1285"/>
                </a:cubicBezTo>
                <a:cubicBezTo>
                  <a:pt x="752" y="1351"/>
                  <a:pt x="818" y="1618"/>
                  <a:pt x="985" y="1651"/>
                </a:cubicBezTo>
                <a:cubicBezTo>
                  <a:pt x="1063" y="1663"/>
                  <a:pt x="1144" y="1666"/>
                  <a:pt x="1227" y="1666"/>
                </a:cubicBezTo>
                <a:cubicBezTo>
                  <a:pt x="1393" y="1666"/>
                  <a:pt x="1563" y="1651"/>
                  <a:pt x="1719" y="1651"/>
                </a:cubicBezTo>
                <a:cubicBezTo>
                  <a:pt x="1886" y="1651"/>
                  <a:pt x="2019" y="1618"/>
                  <a:pt x="2153" y="1551"/>
                </a:cubicBezTo>
                <a:cubicBezTo>
                  <a:pt x="2386" y="1718"/>
                  <a:pt x="2620" y="1918"/>
                  <a:pt x="2886" y="2118"/>
                </a:cubicBezTo>
                <a:cubicBezTo>
                  <a:pt x="2586" y="2152"/>
                  <a:pt x="2286" y="2185"/>
                  <a:pt x="1986" y="2252"/>
                </a:cubicBezTo>
                <a:cubicBezTo>
                  <a:pt x="1752" y="2319"/>
                  <a:pt x="1819" y="2652"/>
                  <a:pt x="2052" y="2686"/>
                </a:cubicBezTo>
                <a:cubicBezTo>
                  <a:pt x="2203" y="2702"/>
                  <a:pt x="2353" y="2711"/>
                  <a:pt x="2503" y="2711"/>
                </a:cubicBezTo>
                <a:cubicBezTo>
                  <a:pt x="2653" y="2711"/>
                  <a:pt x="2803" y="2702"/>
                  <a:pt x="2953" y="2686"/>
                </a:cubicBezTo>
                <a:cubicBezTo>
                  <a:pt x="3153" y="2686"/>
                  <a:pt x="3320" y="2686"/>
                  <a:pt x="3453" y="2619"/>
                </a:cubicBezTo>
                <a:cubicBezTo>
                  <a:pt x="3720" y="2852"/>
                  <a:pt x="4021" y="3086"/>
                  <a:pt x="4321" y="3353"/>
                </a:cubicBezTo>
                <a:lnTo>
                  <a:pt x="4154" y="3353"/>
                </a:lnTo>
                <a:cubicBezTo>
                  <a:pt x="3754" y="3386"/>
                  <a:pt x="3387" y="3419"/>
                  <a:pt x="2986" y="3553"/>
                </a:cubicBezTo>
                <a:cubicBezTo>
                  <a:pt x="2686" y="3620"/>
                  <a:pt x="2786" y="4020"/>
                  <a:pt x="3053" y="4053"/>
                </a:cubicBezTo>
                <a:cubicBezTo>
                  <a:pt x="3253" y="4087"/>
                  <a:pt x="3445" y="4095"/>
                  <a:pt x="3637" y="4095"/>
                </a:cubicBezTo>
                <a:cubicBezTo>
                  <a:pt x="3829" y="4095"/>
                  <a:pt x="4021" y="4087"/>
                  <a:pt x="4221" y="4087"/>
                </a:cubicBezTo>
                <a:cubicBezTo>
                  <a:pt x="4488" y="4053"/>
                  <a:pt x="4754" y="4053"/>
                  <a:pt x="4955" y="3886"/>
                </a:cubicBezTo>
                <a:cubicBezTo>
                  <a:pt x="5255" y="4153"/>
                  <a:pt x="5555" y="4420"/>
                  <a:pt x="5855" y="4720"/>
                </a:cubicBezTo>
                <a:lnTo>
                  <a:pt x="5688" y="4720"/>
                </a:lnTo>
                <a:cubicBezTo>
                  <a:pt x="5188" y="4754"/>
                  <a:pt x="4721" y="4820"/>
                  <a:pt x="4221" y="4954"/>
                </a:cubicBezTo>
                <a:cubicBezTo>
                  <a:pt x="3854" y="5054"/>
                  <a:pt x="3954" y="5554"/>
                  <a:pt x="4321" y="5621"/>
                </a:cubicBezTo>
                <a:cubicBezTo>
                  <a:pt x="4518" y="5649"/>
                  <a:pt x="4721" y="5660"/>
                  <a:pt x="4928" y="5660"/>
                </a:cubicBezTo>
                <a:cubicBezTo>
                  <a:pt x="5211" y="5660"/>
                  <a:pt x="5500" y="5640"/>
                  <a:pt x="5788" y="5621"/>
                </a:cubicBezTo>
                <a:cubicBezTo>
                  <a:pt x="6089" y="5621"/>
                  <a:pt x="6389" y="5621"/>
                  <a:pt x="6622" y="5454"/>
                </a:cubicBezTo>
                <a:cubicBezTo>
                  <a:pt x="6956" y="5788"/>
                  <a:pt x="7290" y="6121"/>
                  <a:pt x="7623" y="6455"/>
                </a:cubicBezTo>
                <a:cubicBezTo>
                  <a:pt x="7523" y="6455"/>
                  <a:pt x="7423" y="6455"/>
                  <a:pt x="7323" y="6488"/>
                </a:cubicBezTo>
                <a:cubicBezTo>
                  <a:pt x="6756" y="6522"/>
                  <a:pt x="6155" y="6588"/>
                  <a:pt x="5588" y="6722"/>
                </a:cubicBezTo>
                <a:cubicBezTo>
                  <a:pt x="5121" y="6855"/>
                  <a:pt x="5288" y="7456"/>
                  <a:pt x="5688" y="7522"/>
                </a:cubicBezTo>
                <a:cubicBezTo>
                  <a:pt x="5928" y="7551"/>
                  <a:pt x="6174" y="7561"/>
                  <a:pt x="6420" y="7561"/>
                </a:cubicBezTo>
                <a:cubicBezTo>
                  <a:pt x="6757" y="7561"/>
                  <a:pt x="7096" y="7542"/>
                  <a:pt x="7423" y="7522"/>
                </a:cubicBezTo>
                <a:cubicBezTo>
                  <a:pt x="7790" y="7522"/>
                  <a:pt x="8157" y="7522"/>
                  <a:pt x="8457" y="7322"/>
                </a:cubicBezTo>
                <a:cubicBezTo>
                  <a:pt x="8691" y="7589"/>
                  <a:pt x="8924" y="7823"/>
                  <a:pt x="9158" y="8089"/>
                </a:cubicBezTo>
                <a:cubicBezTo>
                  <a:pt x="9424" y="7956"/>
                  <a:pt x="9725" y="7823"/>
                  <a:pt x="9991" y="7723"/>
                </a:cubicBezTo>
                <a:cubicBezTo>
                  <a:pt x="9725" y="7456"/>
                  <a:pt x="9424" y="7155"/>
                  <a:pt x="9158" y="6855"/>
                </a:cubicBezTo>
                <a:cubicBezTo>
                  <a:pt x="9358" y="6622"/>
                  <a:pt x="9458" y="6322"/>
                  <a:pt x="9591" y="5955"/>
                </a:cubicBezTo>
                <a:cubicBezTo>
                  <a:pt x="9791" y="5421"/>
                  <a:pt x="9991" y="4854"/>
                  <a:pt x="10092" y="4287"/>
                </a:cubicBezTo>
                <a:cubicBezTo>
                  <a:pt x="10131" y="3989"/>
                  <a:pt x="9934" y="3833"/>
                  <a:pt x="9719" y="3833"/>
                </a:cubicBezTo>
                <a:cubicBezTo>
                  <a:pt x="9573" y="3833"/>
                  <a:pt x="9419" y="3905"/>
                  <a:pt x="9324" y="4053"/>
                </a:cubicBezTo>
                <a:cubicBezTo>
                  <a:pt x="9024" y="4554"/>
                  <a:pt x="8791" y="5087"/>
                  <a:pt x="8590" y="5621"/>
                </a:cubicBezTo>
                <a:cubicBezTo>
                  <a:pt x="8524" y="5788"/>
                  <a:pt x="8457" y="5955"/>
                  <a:pt x="8424" y="6155"/>
                </a:cubicBezTo>
                <a:cubicBezTo>
                  <a:pt x="8057" y="5788"/>
                  <a:pt x="7690" y="5454"/>
                  <a:pt x="7323" y="5121"/>
                </a:cubicBezTo>
                <a:cubicBezTo>
                  <a:pt x="7556" y="4887"/>
                  <a:pt x="7623" y="4554"/>
                  <a:pt x="7723" y="4220"/>
                </a:cubicBezTo>
                <a:cubicBezTo>
                  <a:pt x="7823" y="3720"/>
                  <a:pt x="7923" y="3219"/>
                  <a:pt x="7957" y="2719"/>
                </a:cubicBezTo>
                <a:cubicBezTo>
                  <a:pt x="7957" y="2501"/>
                  <a:pt x="7808" y="2391"/>
                  <a:pt x="7645" y="2391"/>
                </a:cubicBezTo>
                <a:cubicBezTo>
                  <a:pt x="7510" y="2391"/>
                  <a:pt x="7365" y="2467"/>
                  <a:pt x="7290" y="2619"/>
                </a:cubicBezTo>
                <a:cubicBezTo>
                  <a:pt x="7089" y="3053"/>
                  <a:pt x="6956" y="3520"/>
                  <a:pt x="6823" y="4020"/>
                </a:cubicBezTo>
                <a:cubicBezTo>
                  <a:pt x="6789" y="4220"/>
                  <a:pt x="6722" y="4387"/>
                  <a:pt x="6722" y="4587"/>
                </a:cubicBezTo>
                <a:cubicBezTo>
                  <a:pt x="6289" y="4220"/>
                  <a:pt x="5822" y="3853"/>
                  <a:pt x="5388" y="3486"/>
                </a:cubicBezTo>
                <a:cubicBezTo>
                  <a:pt x="5522" y="3319"/>
                  <a:pt x="5555" y="3086"/>
                  <a:pt x="5622" y="2852"/>
                </a:cubicBezTo>
                <a:cubicBezTo>
                  <a:pt x="5688" y="2485"/>
                  <a:pt x="5788" y="2085"/>
                  <a:pt x="5788" y="1685"/>
                </a:cubicBezTo>
                <a:cubicBezTo>
                  <a:pt x="5788" y="1503"/>
                  <a:pt x="5670" y="1421"/>
                  <a:pt x="5546" y="1421"/>
                </a:cubicBezTo>
                <a:cubicBezTo>
                  <a:pt x="5442" y="1421"/>
                  <a:pt x="5334" y="1478"/>
                  <a:pt x="5288" y="1585"/>
                </a:cubicBezTo>
                <a:cubicBezTo>
                  <a:pt x="5121" y="1952"/>
                  <a:pt x="5021" y="2319"/>
                  <a:pt x="4921" y="2719"/>
                </a:cubicBezTo>
                <a:cubicBezTo>
                  <a:pt x="4888" y="2819"/>
                  <a:pt x="4854" y="2952"/>
                  <a:pt x="4854" y="3053"/>
                </a:cubicBezTo>
                <a:cubicBezTo>
                  <a:pt x="4521" y="2786"/>
                  <a:pt x="4187" y="2552"/>
                  <a:pt x="3820" y="2319"/>
                </a:cubicBezTo>
                <a:cubicBezTo>
                  <a:pt x="3954" y="2152"/>
                  <a:pt x="3954" y="1952"/>
                  <a:pt x="3954" y="1718"/>
                </a:cubicBezTo>
                <a:cubicBezTo>
                  <a:pt x="3954" y="1418"/>
                  <a:pt x="3987" y="1118"/>
                  <a:pt x="3920" y="784"/>
                </a:cubicBezTo>
                <a:cubicBezTo>
                  <a:pt x="3904" y="672"/>
                  <a:pt x="3819" y="621"/>
                  <a:pt x="3731" y="621"/>
                </a:cubicBezTo>
                <a:cubicBezTo>
                  <a:pt x="3636" y="621"/>
                  <a:pt x="3538" y="680"/>
                  <a:pt x="3520" y="784"/>
                </a:cubicBezTo>
                <a:cubicBezTo>
                  <a:pt x="3420" y="1084"/>
                  <a:pt x="3420" y="1418"/>
                  <a:pt x="3387" y="1718"/>
                </a:cubicBezTo>
                <a:cubicBezTo>
                  <a:pt x="3387" y="1818"/>
                  <a:pt x="3387" y="1918"/>
                  <a:pt x="3387" y="2018"/>
                </a:cubicBezTo>
                <a:cubicBezTo>
                  <a:pt x="3020" y="1785"/>
                  <a:pt x="2686" y="1551"/>
                  <a:pt x="2319" y="1351"/>
                </a:cubicBezTo>
                <a:cubicBezTo>
                  <a:pt x="2353" y="1218"/>
                  <a:pt x="2386" y="951"/>
                  <a:pt x="2386" y="884"/>
                </a:cubicBezTo>
                <a:cubicBezTo>
                  <a:pt x="2419" y="651"/>
                  <a:pt x="2419" y="384"/>
                  <a:pt x="2353" y="150"/>
                </a:cubicBezTo>
                <a:cubicBezTo>
                  <a:pt x="2336" y="50"/>
                  <a:pt x="2269" y="0"/>
                  <a:pt x="2198" y="0"/>
                </a:cubicBezTo>
                <a:close/>
              </a:path>
            </a:pathLst>
          </a:custGeom>
          <a:solidFill>
            <a:srgbClr val="2E6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39"/>
          <p:cNvSpPr/>
          <p:nvPr/>
        </p:nvSpPr>
        <p:spPr>
          <a:xfrm>
            <a:off x="5697157" y="4894185"/>
            <a:ext cx="1213368" cy="304804"/>
          </a:xfrm>
          <a:custGeom>
            <a:avLst/>
            <a:gdLst/>
            <a:ahLst/>
            <a:cxnLst/>
            <a:rect l="l" t="t" r="r" b="b"/>
            <a:pathLst>
              <a:path w="21783" h="5472" extrusionOk="0">
                <a:moveTo>
                  <a:pt x="10875" y="0"/>
                </a:moveTo>
                <a:cubicBezTo>
                  <a:pt x="5304" y="0"/>
                  <a:pt x="735" y="2369"/>
                  <a:pt x="1" y="5471"/>
                </a:cubicBezTo>
                <a:lnTo>
                  <a:pt x="21783" y="5471"/>
                </a:lnTo>
                <a:cubicBezTo>
                  <a:pt x="21049" y="2369"/>
                  <a:pt x="16446" y="0"/>
                  <a:pt x="10875" y="0"/>
                </a:cubicBezTo>
                <a:close/>
              </a:path>
            </a:pathLst>
          </a:custGeom>
          <a:solidFill>
            <a:srgbClr val="2E6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39"/>
          <p:cNvSpPr/>
          <p:nvPr/>
        </p:nvSpPr>
        <p:spPr>
          <a:xfrm>
            <a:off x="5186192" y="2530730"/>
            <a:ext cx="1404761" cy="1046149"/>
          </a:xfrm>
          <a:custGeom>
            <a:avLst/>
            <a:gdLst/>
            <a:ahLst/>
            <a:cxnLst/>
            <a:rect l="l" t="t" r="r" b="b"/>
            <a:pathLst>
              <a:path w="25219" h="18781" extrusionOk="0">
                <a:moveTo>
                  <a:pt x="12609" y="0"/>
                </a:moveTo>
                <a:cubicBezTo>
                  <a:pt x="5638" y="0"/>
                  <a:pt x="0" y="4203"/>
                  <a:pt x="0" y="9373"/>
                </a:cubicBezTo>
                <a:cubicBezTo>
                  <a:pt x="0" y="14577"/>
                  <a:pt x="5638" y="18780"/>
                  <a:pt x="12609" y="18780"/>
                </a:cubicBezTo>
                <a:cubicBezTo>
                  <a:pt x="19548" y="18780"/>
                  <a:pt x="25218" y="14577"/>
                  <a:pt x="25218" y="9373"/>
                </a:cubicBezTo>
                <a:cubicBezTo>
                  <a:pt x="25218" y="4203"/>
                  <a:pt x="19548" y="0"/>
                  <a:pt x="12609" y="0"/>
                </a:cubicBezTo>
                <a:close/>
              </a:path>
            </a:pathLst>
          </a:custGeom>
          <a:solidFill>
            <a:srgbClr val="5A7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39"/>
          <p:cNvSpPr/>
          <p:nvPr/>
        </p:nvSpPr>
        <p:spPr>
          <a:xfrm>
            <a:off x="5230810" y="2586433"/>
            <a:ext cx="1360144" cy="877092"/>
          </a:xfrm>
          <a:custGeom>
            <a:avLst/>
            <a:gdLst/>
            <a:ahLst/>
            <a:cxnLst/>
            <a:rect l="l" t="t" r="r" b="b"/>
            <a:pathLst>
              <a:path w="24418" h="15746" extrusionOk="0">
                <a:moveTo>
                  <a:pt x="12209" y="1"/>
                </a:moveTo>
                <a:cubicBezTo>
                  <a:pt x="5471" y="1"/>
                  <a:pt x="0" y="3503"/>
                  <a:pt x="0" y="7873"/>
                </a:cubicBezTo>
                <a:cubicBezTo>
                  <a:pt x="0" y="12210"/>
                  <a:pt x="5471" y="15745"/>
                  <a:pt x="12209" y="15745"/>
                </a:cubicBezTo>
                <a:cubicBezTo>
                  <a:pt x="18947" y="15745"/>
                  <a:pt x="24417" y="12210"/>
                  <a:pt x="24417" y="7873"/>
                </a:cubicBezTo>
                <a:cubicBezTo>
                  <a:pt x="24417" y="3503"/>
                  <a:pt x="18947" y="1"/>
                  <a:pt x="12209" y="1"/>
                </a:cubicBezTo>
                <a:close/>
              </a:path>
            </a:pathLst>
          </a:custGeom>
          <a:solidFill>
            <a:srgbClr val="4E6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39"/>
          <p:cNvSpPr/>
          <p:nvPr/>
        </p:nvSpPr>
        <p:spPr>
          <a:xfrm>
            <a:off x="5825385" y="2183258"/>
            <a:ext cx="1402867" cy="1046149"/>
          </a:xfrm>
          <a:custGeom>
            <a:avLst/>
            <a:gdLst/>
            <a:ahLst/>
            <a:cxnLst/>
            <a:rect l="l" t="t" r="r" b="b"/>
            <a:pathLst>
              <a:path w="25185" h="18781" extrusionOk="0">
                <a:moveTo>
                  <a:pt x="12609" y="0"/>
                </a:moveTo>
                <a:cubicBezTo>
                  <a:pt x="5638" y="0"/>
                  <a:pt x="0" y="4203"/>
                  <a:pt x="0" y="9374"/>
                </a:cubicBezTo>
                <a:cubicBezTo>
                  <a:pt x="0" y="14577"/>
                  <a:pt x="5638" y="18780"/>
                  <a:pt x="12609" y="18780"/>
                </a:cubicBezTo>
                <a:cubicBezTo>
                  <a:pt x="19548" y="18780"/>
                  <a:pt x="25185" y="14577"/>
                  <a:pt x="25185" y="9374"/>
                </a:cubicBezTo>
                <a:cubicBezTo>
                  <a:pt x="25185" y="4203"/>
                  <a:pt x="19548" y="0"/>
                  <a:pt x="12609" y="0"/>
                </a:cubicBezTo>
                <a:close/>
              </a:path>
            </a:pathLst>
          </a:custGeom>
          <a:solidFill>
            <a:srgbClr val="4E6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39"/>
          <p:cNvSpPr/>
          <p:nvPr/>
        </p:nvSpPr>
        <p:spPr>
          <a:xfrm>
            <a:off x="6689395" y="2670042"/>
            <a:ext cx="538866" cy="544492"/>
          </a:xfrm>
          <a:custGeom>
            <a:avLst/>
            <a:gdLst/>
            <a:ahLst/>
            <a:cxnLst/>
            <a:rect l="l" t="t" r="r" b="b"/>
            <a:pathLst>
              <a:path w="9674" h="9775" extrusionOk="0">
                <a:moveTo>
                  <a:pt x="9641" y="1"/>
                </a:moveTo>
                <a:cubicBezTo>
                  <a:pt x="9641" y="268"/>
                  <a:pt x="9007" y="6405"/>
                  <a:pt x="0" y="9775"/>
                </a:cubicBezTo>
                <a:cubicBezTo>
                  <a:pt x="5538" y="8807"/>
                  <a:pt x="9674" y="5071"/>
                  <a:pt x="9674" y="635"/>
                </a:cubicBezTo>
                <a:cubicBezTo>
                  <a:pt x="9674" y="435"/>
                  <a:pt x="9674" y="234"/>
                  <a:pt x="9641" y="1"/>
                </a:cubicBezTo>
                <a:close/>
              </a:path>
            </a:pathLst>
          </a:custGeom>
          <a:solidFill>
            <a:srgbClr val="5A7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39"/>
          <p:cNvSpPr/>
          <p:nvPr/>
        </p:nvSpPr>
        <p:spPr>
          <a:xfrm>
            <a:off x="5604244" y="4141422"/>
            <a:ext cx="585378" cy="441999"/>
          </a:xfrm>
          <a:custGeom>
            <a:avLst/>
            <a:gdLst/>
            <a:ahLst/>
            <a:cxnLst/>
            <a:rect l="l" t="t" r="r" b="b"/>
            <a:pathLst>
              <a:path w="10509" h="7935" extrusionOk="0">
                <a:moveTo>
                  <a:pt x="5905" y="0"/>
                </a:moveTo>
                <a:cubicBezTo>
                  <a:pt x="5299" y="0"/>
                  <a:pt x="4666" y="98"/>
                  <a:pt x="4037" y="305"/>
                </a:cubicBezTo>
                <a:cubicBezTo>
                  <a:pt x="1502" y="1172"/>
                  <a:pt x="1" y="3507"/>
                  <a:pt x="668" y="5542"/>
                </a:cubicBezTo>
                <a:cubicBezTo>
                  <a:pt x="1166" y="7035"/>
                  <a:pt x="2741" y="7934"/>
                  <a:pt x="4561" y="7934"/>
                </a:cubicBezTo>
                <a:cubicBezTo>
                  <a:pt x="5181" y="7934"/>
                  <a:pt x="5829" y="7830"/>
                  <a:pt x="6472" y="7610"/>
                </a:cubicBezTo>
                <a:cubicBezTo>
                  <a:pt x="9007" y="6743"/>
                  <a:pt x="10508" y="4408"/>
                  <a:pt x="9841" y="2407"/>
                </a:cubicBezTo>
                <a:cubicBezTo>
                  <a:pt x="9340" y="902"/>
                  <a:pt x="7744" y="0"/>
                  <a:pt x="5905" y="0"/>
                </a:cubicBezTo>
                <a:close/>
              </a:path>
            </a:pathLst>
          </a:custGeom>
          <a:solidFill>
            <a:srgbClr val="5A7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39"/>
          <p:cNvSpPr/>
          <p:nvPr/>
        </p:nvSpPr>
        <p:spPr>
          <a:xfrm>
            <a:off x="5604244" y="4147215"/>
            <a:ext cx="520317" cy="392146"/>
          </a:xfrm>
          <a:custGeom>
            <a:avLst/>
            <a:gdLst/>
            <a:ahLst/>
            <a:cxnLst/>
            <a:rect l="l" t="t" r="r" b="b"/>
            <a:pathLst>
              <a:path w="9341" h="7040" extrusionOk="0">
                <a:moveTo>
                  <a:pt x="4804" y="1"/>
                </a:moveTo>
                <a:cubicBezTo>
                  <a:pt x="4537" y="68"/>
                  <a:pt x="4304" y="134"/>
                  <a:pt x="4037" y="234"/>
                </a:cubicBezTo>
                <a:cubicBezTo>
                  <a:pt x="1502" y="1068"/>
                  <a:pt x="1" y="3403"/>
                  <a:pt x="668" y="5438"/>
                </a:cubicBezTo>
                <a:cubicBezTo>
                  <a:pt x="735" y="5538"/>
                  <a:pt x="768" y="5672"/>
                  <a:pt x="835" y="5772"/>
                </a:cubicBezTo>
                <a:cubicBezTo>
                  <a:pt x="1702" y="6539"/>
                  <a:pt x="3036" y="7039"/>
                  <a:pt x="4504" y="7039"/>
                </a:cubicBezTo>
                <a:cubicBezTo>
                  <a:pt x="7206" y="7039"/>
                  <a:pt x="9341" y="5471"/>
                  <a:pt x="9341" y="3503"/>
                </a:cubicBezTo>
                <a:cubicBezTo>
                  <a:pt x="9341" y="1635"/>
                  <a:pt x="7339" y="134"/>
                  <a:pt x="4804" y="1"/>
                </a:cubicBezTo>
                <a:close/>
              </a:path>
            </a:pathLst>
          </a:custGeom>
          <a:solidFill>
            <a:srgbClr val="4E6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39"/>
          <p:cNvSpPr/>
          <p:nvPr/>
        </p:nvSpPr>
        <p:spPr>
          <a:xfrm>
            <a:off x="5782661" y="4223416"/>
            <a:ext cx="637348" cy="572343"/>
          </a:xfrm>
          <a:custGeom>
            <a:avLst/>
            <a:gdLst/>
            <a:ahLst/>
            <a:cxnLst/>
            <a:rect l="l" t="t" r="r" b="b"/>
            <a:pathLst>
              <a:path w="11442" h="10275" extrusionOk="0">
                <a:moveTo>
                  <a:pt x="500" y="1"/>
                </a:moveTo>
                <a:cubicBezTo>
                  <a:pt x="0" y="1"/>
                  <a:pt x="9007" y="5638"/>
                  <a:pt x="11442" y="10275"/>
                </a:cubicBezTo>
                <a:lnTo>
                  <a:pt x="11108" y="4437"/>
                </a:lnTo>
                <a:cubicBezTo>
                  <a:pt x="11108" y="4437"/>
                  <a:pt x="5037" y="67"/>
                  <a:pt x="500" y="1"/>
                </a:cubicBezTo>
                <a:close/>
              </a:path>
            </a:pathLst>
          </a:custGeom>
          <a:solidFill>
            <a:srgbClr val="896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39"/>
          <p:cNvSpPr/>
          <p:nvPr/>
        </p:nvSpPr>
        <p:spPr>
          <a:xfrm>
            <a:off x="5795640" y="4223416"/>
            <a:ext cx="353098" cy="211892"/>
          </a:xfrm>
          <a:custGeom>
            <a:avLst/>
            <a:gdLst/>
            <a:ahLst/>
            <a:cxnLst/>
            <a:rect l="l" t="t" r="r" b="b"/>
            <a:pathLst>
              <a:path w="6339" h="3804" extrusionOk="0">
                <a:moveTo>
                  <a:pt x="267" y="1"/>
                </a:moveTo>
                <a:cubicBezTo>
                  <a:pt x="1" y="1"/>
                  <a:pt x="2436" y="1602"/>
                  <a:pt x="5171" y="3803"/>
                </a:cubicBezTo>
                <a:cubicBezTo>
                  <a:pt x="5771" y="3270"/>
                  <a:pt x="6138" y="2436"/>
                  <a:pt x="6338" y="1768"/>
                </a:cubicBezTo>
                <a:cubicBezTo>
                  <a:pt x="4437" y="834"/>
                  <a:pt x="2202" y="34"/>
                  <a:pt x="267" y="1"/>
                </a:cubicBezTo>
                <a:close/>
              </a:path>
            </a:pathLst>
          </a:custGeom>
          <a:solidFill>
            <a:srgbClr val="755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39"/>
          <p:cNvSpPr/>
          <p:nvPr/>
        </p:nvSpPr>
        <p:spPr>
          <a:xfrm>
            <a:off x="5303224" y="3851937"/>
            <a:ext cx="864113" cy="651942"/>
          </a:xfrm>
          <a:custGeom>
            <a:avLst/>
            <a:gdLst/>
            <a:ahLst/>
            <a:cxnLst/>
            <a:rect l="l" t="t" r="r" b="b"/>
            <a:pathLst>
              <a:path w="15513" h="11704" extrusionOk="0">
                <a:moveTo>
                  <a:pt x="8765" y="1"/>
                </a:moveTo>
                <a:cubicBezTo>
                  <a:pt x="7837" y="1"/>
                  <a:pt x="6867" y="161"/>
                  <a:pt x="5905" y="498"/>
                </a:cubicBezTo>
                <a:cubicBezTo>
                  <a:pt x="2169" y="1799"/>
                  <a:pt x="1" y="5269"/>
                  <a:pt x="1035" y="8204"/>
                </a:cubicBezTo>
                <a:cubicBezTo>
                  <a:pt x="1825" y="10402"/>
                  <a:pt x="4133" y="11704"/>
                  <a:pt x="6781" y="11704"/>
                </a:cubicBezTo>
                <a:cubicBezTo>
                  <a:pt x="7710" y="11704"/>
                  <a:pt x="8680" y="11544"/>
                  <a:pt x="9641" y="11206"/>
                </a:cubicBezTo>
                <a:cubicBezTo>
                  <a:pt x="13344" y="9872"/>
                  <a:pt x="15512" y="6436"/>
                  <a:pt x="14478" y="3501"/>
                </a:cubicBezTo>
                <a:cubicBezTo>
                  <a:pt x="13712" y="1303"/>
                  <a:pt x="11411" y="1"/>
                  <a:pt x="8765" y="1"/>
                </a:cubicBezTo>
                <a:close/>
              </a:path>
            </a:pathLst>
          </a:custGeom>
          <a:solidFill>
            <a:srgbClr val="93B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39"/>
          <p:cNvSpPr/>
          <p:nvPr/>
        </p:nvSpPr>
        <p:spPr>
          <a:xfrm>
            <a:off x="5723170" y="3955877"/>
            <a:ext cx="455312" cy="546330"/>
          </a:xfrm>
          <a:custGeom>
            <a:avLst/>
            <a:gdLst/>
            <a:ahLst/>
            <a:cxnLst/>
            <a:rect l="l" t="t" r="r" b="b"/>
            <a:pathLst>
              <a:path w="8174" h="9808" extrusionOk="0">
                <a:moveTo>
                  <a:pt x="5972" y="0"/>
                </a:moveTo>
                <a:cubicBezTo>
                  <a:pt x="8173" y="6305"/>
                  <a:pt x="67" y="9774"/>
                  <a:pt x="1" y="9807"/>
                </a:cubicBezTo>
                <a:cubicBezTo>
                  <a:pt x="668" y="9740"/>
                  <a:pt x="1368" y="9574"/>
                  <a:pt x="2035" y="9340"/>
                </a:cubicBezTo>
                <a:cubicBezTo>
                  <a:pt x="5771" y="8073"/>
                  <a:pt x="7973" y="4670"/>
                  <a:pt x="6972" y="1701"/>
                </a:cubicBezTo>
                <a:cubicBezTo>
                  <a:pt x="6772" y="1034"/>
                  <a:pt x="6405" y="467"/>
                  <a:pt x="5972" y="0"/>
                </a:cubicBezTo>
                <a:close/>
              </a:path>
            </a:pathLst>
          </a:custGeom>
          <a:solidFill>
            <a:srgbClr val="749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39"/>
          <p:cNvSpPr/>
          <p:nvPr/>
        </p:nvSpPr>
        <p:spPr>
          <a:xfrm>
            <a:off x="5305118" y="3864804"/>
            <a:ext cx="384681" cy="587216"/>
          </a:xfrm>
          <a:custGeom>
            <a:avLst/>
            <a:gdLst/>
            <a:ahLst/>
            <a:cxnLst/>
            <a:rect l="l" t="t" r="r" b="b"/>
            <a:pathLst>
              <a:path w="6906" h="10542" extrusionOk="0">
                <a:moveTo>
                  <a:pt x="6905" y="1"/>
                </a:moveTo>
                <a:lnTo>
                  <a:pt x="6905" y="1"/>
                </a:lnTo>
                <a:cubicBezTo>
                  <a:pt x="6572" y="67"/>
                  <a:pt x="6271" y="134"/>
                  <a:pt x="5938" y="267"/>
                </a:cubicBezTo>
                <a:cubicBezTo>
                  <a:pt x="2235" y="1535"/>
                  <a:pt x="0" y="4937"/>
                  <a:pt x="1001" y="7906"/>
                </a:cubicBezTo>
                <a:cubicBezTo>
                  <a:pt x="1368" y="9040"/>
                  <a:pt x="2169" y="9941"/>
                  <a:pt x="3169" y="10541"/>
                </a:cubicBezTo>
                <a:cubicBezTo>
                  <a:pt x="2269" y="9641"/>
                  <a:pt x="1435" y="8307"/>
                  <a:pt x="1702" y="6439"/>
                </a:cubicBezTo>
                <a:cubicBezTo>
                  <a:pt x="2269" y="2602"/>
                  <a:pt x="6738" y="101"/>
                  <a:pt x="6905" y="1"/>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39"/>
          <p:cNvSpPr/>
          <p:nvPr/>
        </p:nvSpPr>
        <p:spPr>
          <a:xfrm>
            <a:off x="5507655" y="3911260"/>
            <a:ext cx="243476" cy="187717"/>
          </a:xfrm>
          <a:custGeom>
            <a:avLst/>
            <a:gdLst/>
            <a:ahLst/>
            <a:cxnLst/>
            <a:rect l="l" t="t" r="r" b="b"/>
            <a:pathLst>
              <a:path w="4371" h="3370" extrusionOk="0">
                <a:moveTo>
                  <a:pt x="4370" y="0"/>
                </a:moveTo>
                <a:lnTo>
                  <a:pt x="4370" y="0"/>
                </a:lnTo>
                <a:cubicBezTo>
                  <a:pt x="4370" y="1"/>
                  <a:pt x="1735" y="401"/>
                  <a:pt x="0" y="3370"/>
                </a:cubicBezTo>
                <a:cubicBezTo>
                  <a:pt x="0" y="3370"/>
                  <a:pt x="3002" y="701"/>
                  <a:pt x="4370" y="0"/>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39"/>
          <p:cNvSpPr/>
          <p:nvPr/>
        </p:nvSpPr>
        <p:spPr>
          <a:xfrm>
            <a:off x="5988873" y="3073272"/>
            <a:ext cx="1447485" cy="2125719"/>
          </a:xfrm>
          <a:custGeom>
            <a:avLst/>
            <a:gdLst/>
            <a:ahLst/>
            <a:cxnLst/>
            <a:rect l="l" t="t" r="r" b="b"/>
            <a:pathLst>
              <a:path w="25986" h="38162" extrusionOk="0">
                <a:moveTo>
                  <a:pt x="1" y="0"/>
                </a:moveTo>
                <a:cubicBezTo>
                  <a:pt x="1" y="1"/>
                  <a:pt x="7273" y="14978"/>
                  <a:pt x="6072" y="38161"/>
                </a:cubicBezTo>
                <a:lnTo>
                  <a:pt x="25986" y="38161"/>
                </a:lnTo>
                <a:cubicBezTo>
                  <a:pt x="22917" y="27654"/>
                  <a:pt x="16412" y="7639"/>
                  <a:pt x="9407" y="701"/>
                </a:cubicBezTo>
                <a:lnTo>
                  <a:pt x="1" y="0"/>
                </a:lnTo>
                <a:close/>
              </a:path>
            </a:pathLst>
          </a:custGeom>
          <a:solidFill>
            <a:srgbClr val="896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39"/>
          <p:cNvSpPr/>
          <p:nvPr/>
        </p:nvSpPr>
        <p:spPr>
          <a:xfrm>
            <a:off x="6529583" y="3134600"/>
            <a:ext cx="904943" cy="2064390"/>
          </a:xfrm>
          <a:custGeom>
            <a:avLst/>
            <a:gdLst/>
            <a:ahLst/>
            <a:cxnLst/>
            <a:rect l="l" t="t" r="r" b="b"/>
            <a:pathLst>
              <a:path w="16246" h="37061" extrusionOk="0">
                <a:moveTo>
                  <a:pt x="67" y="0"/>
                </a:moveTo>
                <a:lnTo>
                  <a:pt x="1" y="1234"/>
                </a:lnTo>
                <a:cubicBezTo>
                  <a:pt x="1" y="1234"/>
                  <a:pt x="11275" y="16445"/>
                  <a:pt x="11242" y="36226"/>
                </a:cubicBezTo>
                <a:lnTo>
                  <a:pt x="11576" y="37060"/>
                </a:lnTo>
                <a:lnTo>
                  <a:pt x="16246" y="37060"/>
                </a:lnTo>
                <a:cubicBezTo>
                  <a:pt x="13243" y="26719"/>
                  <a:pt x="6906" y="7239"/>
                  <a:pt x="67" y="0"/>
                </a:cubicBezTo>
                <a:close/>
              </a:path>
            </a:pathLst>
          </a:custGeom>
          <a:solidFill>
            <a:srgbClr val="755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39"/>
          <p:cNvSpPr/>
          <p:nvPr/>
        </p:nvSpPr>
        <p:spPr>
          <a:xfrm>
            <a:off x="5988873" y="3073272"/>
            <a:ext cx="752596" cy="464559"/>
          </a:xfrm>
          <a:custGeom>
            <a:avLst/>
            <a:gdLst/>
            <a:ahLst/>
            <a:cxnLst/>
            <a:rect l="l" t="t" r="r" b="b"/>
            <a:pathLst>
              <a:path w="13511" h="8340" extrusionOk="0">
                <a:moveTo>
                  <a:pt x="1" y="0"/>
                </a:moveTo>
                <a:cubicBezTo>
                  <a:pt x="1" y="0"/>
                  <a:pt x="1435" y="2969"/>
                  <a:pt x="2936" y="8340"/>
                </a:cubicBezTo>
                <a:cubicBezTo>
                  <a:pt x="2936" y="8340"/>
                  <a:pt x="10208" y="7606"/>
                  <a:pt x="13510" y="6238"/>
                </a:cubicBezTo>
                <a:cubicBezTo>
                  <a:pt x="12176" y="4003"/>
                  <a:pt x="10808" y="2102"/>
                  <a:pt x="9407" y="701"/>
                </a:cubicBezTo>
                <a:lnTo>
                  <a:pt x="1" y="0"/>
                </a:lnTo>
                <a:close/>
              </a:path>
            </a:pathLst>
          </a:custGeom>
          <a:solidFill>
            <a:srgbClr val="755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39"/>
          <p:cNvSpPr/>
          <p:nvPr/>
        </p:nvSpPr>
        <p:spPr>
          <a:xfrm>
            <a:off x="5095118" y="1784596"/>
            <a:ext cx="2050799" cy="1610192"/>
          </a:xfrm>
          <a:custGeom>
            <a:avLst/>
            <a:gdLst/>
            <a:ahLst/>
            <a:cxnLst/>
            <a:rect l="l" t="t" r="r" b="b"/>
            <a:pathLst>
              <a:path w="36817" h="28907" extrusionOk="0">
                <a:moveTo>
                  <a:pt x="19273" y="0"/>
                </a:moveTo>
                <a:cubicBezTo>
                  <a:pt x="13753" y="0"/>
                  <a:pt x="10850" y="3182"/>
                  <a:pt x="9508" y="5323"/>
                </a:cubicBezTo>
                <a:cubicBezTo>
                  <a:pt x="6839" y="6390"/>
                  <a:pt x="4571" y="8025"/>
                  <a:pt x="3337" y="9793"/>
                </a:cubicBezTo>
                <a:cubicBezTo>
                  <a:pt x="568" y="13895"/>
                  <a:pt x="1" y="19233"/>
                  <a:pt x="2503" y="23669"/>
                </a:cubicBezTo>
                <a:cubicBezTo>
                  <a:pt x="5005" y="28106"/>
                  <a:pt x="11376" y="28906"/>
                  <a:pt x="17647" y="28906"/>
                </a:cubicBezTo>
                <a:cubicBezTo>
                  <a:pt x="21683" y="28906"/>
                  <a:pt x="24352" y="26905"/>
                  <a:pt x="25753" y="25470"/>
                </a:cubicBezTo>
                <a:cubicBezTo>
                  <a:pt x="25804" y="25471"/>
                  <a:pt x="25856" y="25472"/>
                  <a:pt x="25907" y="25472"/>
                </a:cubicBezTo>
                <a:cubicBezTo>
                  <a:pt x="32818" y="25472"/>
                  <a:pt x="36817" y="18822"/>
                  <a:pt x="35426" y="12895"/>
                </a:cubicBezTo>
                <a:cubicBezTo>
                  <a:pt x="33825" y="6090"/>
                  <a:pt x="28955" y="452"/>
                  <a:pt x="20015" y="19"/>
                </a:cubicBezTo>
                <a:cubicBezTo>
                  <a:pt x="19763" y="6"/>
                  <a:pt x="19515" y="0"/>
                  <a:pt x="19273" y="0"/>
                </a:cubicBezTo>
                <a:close/>
              </a:path>
            </a:pathLst>
          </a:custGeom>
          <a:solidFill>
            <a:srgbClr val="93B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39"/>
          <p:cNvSpPr/>
          <p:nvPr/>
        </p:nvSpPr>
        <p:spPr>
          <a:xfrm>
            <a:off x="6817624" y="2493521"/>
            <a:ext cx="102214" cy="371703"/>
          </a:xfrm>
          <a:custGeom>
            <a:avLst/>
            <a:gdLst/>
            <a:ahLst/>
            <a:cxnLst/>
            <a:rect l="l" t="t" r="r" b="b"/>
            <a:pathLst>
              <a:path w="1835" h="6673" extrusionOk="0">
                <a:moveTo>
                  <a:pt x="400" y="1"/>
                </a:moveTo>
                <a:cubicBezTo>
                  <a:pt x="1234" y="2136"/>
                  <a:pt x="0" y="6672"/>
                  <a:pt x="0" y="6672"/>
                </a:cubicBezTo>
                <a:cubicBezTo>
                  <a:pt x="1835" y="3770"/>
                  <a:pt x="1434" y="501"/>
                  <a:pt x="1434" y="501"/>
                </a:cubicBezTo>
                <a:lnTo>
                  <a:pt x="400" y="1"/>
                </a:lnTo>
                <a:close/>
              </a:path>
            </a:pathLst>
          </a:custGeom>
          <a:solidFill>
            <a:srgbClr val="749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39"/>
          <p:cNvSpPr/>
          <p:nvPr/>
        </p:nvSpPr>
        <p:spPr>
          <a:xfrm>
            <a:off x="5810512" y="2503436"/>
            <a:ext cx="1335412" cy="889458"/>
          </a:xfrm>
          <a:custGeom>
            <a:avLst/>
            <a:gdLst/>
            <a:ahLst/>
            <a:cxnLst/>
            <a:rect l="l" t="t" r="r" b="b"/>
            <a:pathLst>
              <a:path w="23974" h="15968" extrusionOk="0">
                <a:moveTo>
                  <a:pt x="22099" y="0"/>
                </a:moveTo>
                <a:cubicBezTo>
                  <a:pt x="21639" y="0"/>
                  <a:pt x="21282" y="56"/>
                  <a:pt x="21282" y="56"/>
                </a:cubicBezTo>
                <a:cubicBezTo>
                  <a:pt x="21282" y="56"/>
                  <a:pt x="21416" y="4960"/>
                  <a:pt x="18881" y="8496"/>
                </a:cubicBezTo>
                <a:cubicBezTo>
                  <a:pt x="17122" y="10922"/>
                  <a:pt x="14922" y="11308"/>
                  <a:pt x="13734" y="11308"/>
                </a:cubicBezTo>
                <a:cubicBezTo>
                  <a:pt x="13616" y="11308"/>
                  <a:pt x="13507" y="11304"/>
                  <a:pt x="13410" y="11298"/>
                </a:cubicBezTo>
                <a:cubicBezTo>
                  <a:pt x="13877" y="9930"/>
                  <a:pt x="13977" y="8630"/>
                  <a:pt x="13977" y="8629"/>
                </a:cubicBezTo>
                <a:lnTo>
                  <a:pt x="13977" y="8629"/>
                </a:lnTo>
                <a:cubicBezTo>
                  <a:pt x="10931" y="15703"/>
                  <a:pt x="779" y="15768"/>
                  <a:pt x="32" y="15768"/>
                </a:cubicBezTo>
                <a:cubicBezTo>
                  <a:pt x="18" y="15768"/>
                  <a:pt x="8" y="15768"/>
                  <a:pt x="0" y="15768"/>
                </a:cubicBezTo>
                <a:cubicBezTo>
                  <a:pt x="1568" y="15934"/>
                  <a:pt x="3169" y="15968"/>
                  <a:pt x="4804" y="15968"/>
                </a:cubicBezTo>
                <a:cubicBezTo>
                  <a:pt x="8640" y="15968"/>
                  <a:pt x="11242" y="14167"/>
                  <a:pt x="12676" y="12766"/>
                </a:cubicBezTo>
                <a:cubicBezTo>
                  <a:pt x="12743" y="12665"/>
                  <a:pt x="12810" y="12565"/>
                  <a:pt x="12876" y="12465"/>
                </a:cubicBezTo>
                <a:lnTo>
                  <a:pt x="12910" y="12565"/>
                </a:lnTo>
                <a:cubicBezTo>
                  <a:pt x="12961" y="12566"/>
                  <a:pt x="13013" y="12567"/>
                  <a:pt x="13064" y="12567"/>
                </a:cubicBezTo>
                <a:cubicBezTo>
                  <a:pt x="19975" y="12567"/>
                  <a:pt x="23974" y="5917"/>
                  <a:pt x="22583" y="23"/>
                </a:cubicBezTo>
                <a:cubicBezTo>
                  <a:pt x="22416" y="6"/>
                  <a:pt x="22252" y="0"/>
                  <a:pt x="22099" y="0"/>
                </a:cubicBezTo>
                <a:close/>
              </a:path>
            </a:pathLst>
          </a:custGeom>
          <a:solidFill>
            <a:srgbClr val="749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39"/>
          <p:cNvSpPr/>
          <p:nvPr/>
        </p:nvSpPr>
        <p:spPr>
          <a:xfrm>
            <a:off x="5095118" y="1785598"/>
            <a:ext cx="1064753" cy="1555270"/>
          </a:xfrm>
          <a:custGeom>
            <a:avLst/>
            <a:gdLst/>
            <a:ahLst/>
            <a:cxnLst/>
            <a:rect l="l" t="t" r="r" b="b"/>
            <a:pathLst>
              <a:path w="19115" h="27921" extrusionOk="0">
                <a:moveTo>
                  <a:pt x="19115" y="1"/>
                </a:moveTo>
                <a:lnTo>
                  <a:pt x="19115" y="1"/>
                </a:lnTo>
                <a:cubicBezTo>
                  <a:pt x="13677" y="68"/>
                  <a:pt x="10842" y="3203"/>
                  <a:pt x="9508" y="5305"/>
                </a:cubicBezTo>
                <a:cubicBezTo>
                  <a:pt x="6873" y="6372"/>
                  <a:pt x="4571" y="8007"/>
                  <a:pt x="3337" y="9775"/>
                </a:cubicBezTo>
                <a:cubicBezTo>
                  <a:pt x="568" y="13877"/>
                  <a:pt x="1" y="19215"/>
                  <a:pt x="2503" y="23651"/>
                </a:cubicBezTo>
                <a:cubicBezTo>
                  <a:pt x="3770" y="25886"/>
                  <a:pt x="6005" y="27187"/>
                  <a:pt x="8674" y="27921"/>
                </a:cubicBezTo>
                <a:cubicBezTo>
                  <a:pt x="8340" y="27821"/>
                  <a:pt x="2536" y="25986"/>
                  <a:pt x="2870" y="17980"/>
                </a:cubicBezTo>
                <a:cubicBezTo>
                  <a:pt x="3203" y="9741"/>
                  <a:pt x="11509" y="6839"/>
                  <a:pt x="11509" y="6839"/>
                </a:cubicBezTo>
                <a:cubicBezTo>
                  <a:pt x="12310" y="2436"/>
                  <a:pt x="18714" y="134"/>
                  <a:pt x="19115" y="1"/>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39"/>
          <p:cNvSpPr/>
          <p:nvPr/>
        </p:nvSpPr>
        <p:spPr>
          <a:xfrm>
            <a:off x="6925353" y="3322262"/>
            <a:ext cx="793482" cy="631778"/>
          </a:xfrm>
          <a:custGeom>
            <a:avLst/>
            <a:gdLst/>
            <a:ahLst/>
            <a:cxnLst/>
            <a:rect l="l" t="t" r="r" b="b"/>
            <a:pathLst>
              <a:path w="14245" h="11342" extrusionOk="0">
                <a:moveTo>
                  <a:pt x="7106" y="0"/>
                </a:moveTo>
                <a:cubicBezTo>
                  <a:pt x="3203" y="0"/>
                  <a:pt x="1" y="2535"/>
                  <a:pt x="1" y="5671"/>
                </a:cubicBezTo>
                <a:cubicBezTo>
                  <a:pt x="1" y="8807"/>
                  <a:pt x="3203" y="11342"/>
                  <a:pt x="7106" y="11342"/>
                </a:cubicBezTo>
                <a:cubicBezTo>
                  <a:pt x="11042" y="11342"/>
                  <a:pt x="14244" y="8807"/>
                  <a:pt x="14244" y="5671"/>
                </a:cubicBezTo>
                <a:cubicBezTo>
                  <a:pt x="14244" y="2535"/>
                  <a:pt x="11042" y="0"/>
                  <a:pt x="7106" y="0"/>
                </a:cubicBezTo>
                <a:close/>
              </a:path>
            </a:pathLst>
          </a:custGeom>
          <a:solidFill>
            <a:srgbClr val="5A7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39"/>
          <p:cNvSpPr/>
          <p:nvPr/>
        </p:nvSpPr>
        <p:spPr>
          <a:xfrm>
            <a:off x="6981112" y="3457897"/>
            <a:ext cx="709817" cy="447848"/>
          </a:xfrm>
          <a:custGeom>
            <a:avLst/>
            <a:gdLst/>
            <a:ahLst/>
            <a:cxnLst/>
            <a:rect l="l" t="t" r="r" b="b"/>
            <a:pathLst>
              <a:path w="12743" h="8040" extrusionOk="0">
                <a:moveTo>
                  <a:pt x="6372" y="0"/>
                </a:moveTo>
                <a:cubicBezTo>
                  <a:pt x="2869" y="0"/>
                  <a:pt x="0" y="1802"/>
                  <a:pt x="0" y="4037"/>
                </a:cubicBezTo>
                <a:cubicBezTo>
                  <a:pt x="0" y="6238"/>
                  <a:pt x="2869" y="8039"/>
                  <a:pt x="6372" y="8039"/>
                </a:cubicBezTo>
                <a:cubicBezTo>
                  <a:pt x="9874" y="8039"/>
                  <a:pt x="12743" y="6238"/>
                  <a:pt x="12743" y="4037"/>
                </a:cubicBezTo>
                <a:cubicBezTo>
                  <a:pt x="12743" y="1802"/>
                  <a:pt x="9874" y="0"/>
                  <a:pt x="6372" y="0"/>
                </a:cubicBezTo>
                <a:close/>
              </a:path>
            </a:pathLst>
          </a:custGeom>
          <a:solidFill>
            <a:srgbClr val="4E6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39"/>
          <p:cNvSpPr/>
          <p:nvPr/>
        </p:nvSpPr>
        <p:spPr>
          <a:xfrm>
            <a:off x="7038709" y="3658538"/>
            <a:ext cx="213730" cy="600250"/>
          </a:xfrm>
          <a:custGeom>
            <a:avLst/>
            <a:gdLst/>
            <a:ahLst/>
            <a:cxnLst/>
            <a:rect l="l" t="t" r="r" b="b"/>
            <a:pathLst>
              <a:path w="3837" h="10776" extrusionOk="0">
                <a:moveTo>
                  <a:pt x="3837" y="1"/>
                </a:moveTo>
                <a:cubicBezTo>
                  <a:pt x="3836" y="1"/>
                  <a:pt x="1635" y="3237"/>
                  <a:pt x="1" y="6839"/>
                </a:cubicBezTo>
                <a:cubicBezTo>
                  <a:pt x="534" y="8140"/>
                  <a:pt x="1068" y="9474"/>
                  <a:pt x="1568" y="10775"/>
                </a:cubicBezTo>
                <a:cubicBezTo>
                  <a:pt x="1435" y="8874"/>
                  <a:pt x="1768" y="5505"/>
                  <a:pt x="3837" y="1"/>
                </a:cubicBezTo>
                <a:close/>
              </a:path>
            </a:pathLst>
          </a:custGeom>
          <a:solidFill>
            <a:srgbClr val="755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39"/>
          <p:cNvSpPr/>
          <p:nvPr/>
        </p:nvSpPr>
        <p:spPr>
          <a:xfrm>
            <a:off x="6897502" y="3234920"/>
            <a:ext cx="793426" cy="631778"/>
          </a:xfrm>
          <a:custGeom>
            <a:avLst/>
            <a:gdLst/>
            <a:ahLst/>
            <a:cxnLst/>
            <a:rect l="l" t="t" r="r" b="b"/>
            <a:pathLst>
              <a:path w="14244" h="11342" extrusionOk="0">
                <a:moveTo>
                  <a:pt x="7139" y="0"/>
                </a:moveTo>
                <a:cubicBezTo>
                  <a:pt x="3203" y="0"/>
                  <a:pt x="0" y="2536"/>
                  <a:pt x="0" y="5671"/>
                </a:cubicBezTo>
                <a:cubicBezTo>
                  <a:pt x="0" y="8807"/>
                  <a:pt x="3203" y="11342"/>
                  <a:pt x="7139" y="11342"/>
                </a:cubicBezTo>
                <a:cubicBezTo>
                  <a:pt x="11042" y="11342"/>
                  <a:pt x="14244" y="8807"/>
                  <a:pt x="14244" y="5671"/>
                </a:cubicBezTo>
                <a:cubicBezTo>
                  <a:pt x="14244" y="2536"/>
                  <a:pt x="11042" y="0"/>
                  <a:pt x="7139" y="0"/>
                </a:cubicBezTo>
                <a:close/>
              </a:path>
            </a:pathLst>
          </a:custGeom>
          <a:solidFill>
            <a:srgbClr val="93B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39"/>
          <p:cNvSpPr/>
          <p:nvPr/>
        </p:nvSpPr>
        <p:spPr>
          <a:xfrm>
            <a:off x="6923515" y="3338973"/>
            <a:ext cx="767413" cy="527725"/>
          </a:xfrm>
          <a:custGeom>
            <a:avLst/>
            <a:gdLst/>
            <a:ahLst/>
            <a:cxnLst/>
            <a:rect l="l" t="t" r="r" b="b"/>
            <a:pathLst>
              <a:path w="13777" h="9474" extrusionOk="0">
                <a:moveTo>
                  <a:pt x="11942" y="0"/>
                </a:moveTo>
                <a:cubicBezTo>
                  <a:pt x="11942" y="67"/>
                  <a:pt x="13076" y="4237"/>
                  <a:pt x="10775" y="6739"/>
                </a:cubicBezTo>
                <a:cubicBezTo>
                  <a:pt x="9681" y="7929"/>
                  <a:pt x="7903" y="8375"/>
                  <a:pt x="6102" y="8375"/>
                </a:cubicBezTo>
                <a:cubicBezTo>
                  <a:pt x="6036" y="8375"/>
                  <a:pt x="5971" y="8374"/>
                  <a:pt x="5905" y="8373"/>
                </a:cubicBezTo>
                <a:cubicBezTo>
                  <a:pt x="7139" y="8040"/>
                  <a:pt x="8106" y="7639"/>
                  <a:pt x="8340" y="7339"/>
                </a:cubicBezTo>
                <a:lnTo>
                  <a:pt x="8340" y="7339"/>
                </a:lnTo>
                <a:cubicBezTo>
                  <a:pt x="8340" y="7339"/>
                  <a:pt x="7432" y="7467"/>
                  <a:pt x="6173" y="7467"/>
                </a:cubicBezTo>
                <a:cubicBezTo>
                  <a:pt x="4283" y="7467"/>
                  <a:pt x="1602" y="7179"/>
                  <a:pt x="0" y="5738"/>
                </a:cubicBezTo>
                <a:lnTo>
                  <a:pt x="0" y="5738"/>
                </a:lnTo>
                <a:cubicBezTo>
                  <a:pt x="1001" y="7906"/>
                  <a:pt x="3603" y="9474"/>
                  <a:pt x="6672" y="9474"/>
                </a:cubicBezTo>
                <a:cubicBezTo>
                  <a:pt x="10608" y="9474"/>
                  <a:pt x="13777" y="6939"/>
                  <a:pt x="13777" y="3803"/>
                </a:cubicBezTo>
                <a:cubicBezTo>
                  <a:pt x="13777" y="2335"/>
                  <a:pt x="13076" y="1001"/>
                  <a:pt x="11942" y="0"/>
                </a:cubicBezTo>
                <a:close/>
              </a:path>
            </a:pathLst>
          </a:custGeom>
          <a:solidFill>
            <a:srgbClr val="749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39"/>
          <p:cNvSpPr/>
          <p:nvPr/>
        </p:nvSpPr>
        <p:spPr>
          <a:xfrm>
            <a:off x="6200712" y="3727330"/>
            <a:ext cx="252722" cy="1471660"/>
          </a:xfrm>
          <a:custGeom>
            <a:avLst/>
            <a:gdLst/>
            <a:ahLst/>
            <a:cxnLst/>
            <a:rect l="l" t="t" r="r" b="b"/>
            <a:pathLst>
              <a:path w="4537" h="26420" extrusionOk="0">
                <a:moveTo>
                  <a:pt x="0" y="0"/>
                </a:moveTo>
                <a:cubicBezTo>
                  <a:pt x="1535" y="6538"/>
                  <a:pt x="2836" y="15578"/>
                  <a:pt x="2269" y="26419"/>
                </a:cubicBezTo>
                <a:lnTo>
                  <a:pt x="3436" y="26419"/>
                </a:lnTo>
                <a:cubicBezTo>
                  <a:pt x="4537" y="8541"/>
                  <a:pt x="1" y="1"/>
                  <a:pt x="0" y="0"/>
                </a:cubicBezTo>
                <a:close/>
              </a:path>
            </a:pathLst>
          </a:custGeom>
          <a:solidFill>
            <a:srgbClr val="A88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39"/>
          <p:cNvSpPr/>
          <p:nvPr/>
        </p:nvSpPr>
        <p:spPr>
          <a:xfrm>
            <a:off x="5927544" y="1531038"/>
            <a:ext cx="1778247" cy="1061021"/>
          </a:xfrm>
          <a:custGeom>
            <a:avLst/>
            <a:gdLst/>
            <a:ahLst/>
            <a:cxnLst/>
            <a:rect l="l" t="t" r="r" b="b"/>
            <a:pathLst>
              <a:path w="31924" h="19048" extrusionOk="0">
                <a:moveTo>
                  <a:pt x="11209" y="1"/>
                </a:moveTo>
                <a:cubicBezTo>
                  <a:pt x="5005" y="1"/>
                  <a:pt x="1" y="4004"/>
                  <a:pt x="1" y="8874"/>
                </a:cubicBezTo>
                <a:cubicBezTo>
                  <a:pt x="1" y="13777"/>
                  <a:pt x="5005" y="17747"/>
                  <a:pt x="11209" y="17747"/>
                </a:cubicBezTo>
                <a:cubicBezTo>
                  <a:pt x="12276" y="17747"/>
                  <a:pt x="13310" y="17647"/>
                  <a:pt x="14278" y="17413"/>
                </a:cubicBezTo>
                <a:cubicBezTo>
                  <a:pt x="16079" y="18447"/>
                  <a:pt x="18314" y="19048"/>
                  <a:pt x="20716" y="19048"/>
                </a:cubicBezTo>
                <a:cubicBezTo>
                  <a:pt x="26920" y="19048"/>
                  <a:pt x="31924" y="15045"/>
                  <a:pt x="31924" y="10175"/>
                </a:cubicBezTo>
                <a:cubicBezTo>
                  <a:pt x="31924" y="5271"/>
                  <a:pt x="26920" y="1302"/>
                  <a:pt x="20716" y="1302"/>
                </a:cubicBezTo>
                <a:cubicBezTo>
                  <a:pt x="19648" y="1302"/>
                  <a:pt x="18614" y="1402"/>
                  <a:pt x="17647" y="1635"/>
                </a:cubicBezTo>
                <a:cubicBezTo>
                  <a:pt x="15846" y="635"/>
                  <a:pt x="13611" y="1"/>
                  <a:pt x="11209" y="1"/>
                </a:cubicBezTo>
                <a:close/>
              </a:path>
            </a:pathLst>
          </a:custGeom>
          <a:solidFill>
            <a:srgbClr val="5A7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39"/>
          <p:cNvSpPr/>
          <p:nvPr/>
        </p:nvSpPr>
        <p:spPr>
          <a:xfrm>
            <a:off x="6241598" y="1670406"/>
            <a:ext cx="1421472" cy="795320"/>
          </a:xfrm>
          <a:custGeom>
            <a:avLst/>
            <a:gdLst/>
            <a:ahLst/>
            <a:cxnLst/>
            <a:rect l="l" t="t" r="r" b="b"/>
            <a:pathLst>
              <a:path w="25519" h="14278" extrusionOk="0">
                <a:moveTo>
                  <a:pt x="15511" y="1"/>
                </a:moveTo>
                <a:cubicBezTo>
                  <a:pt x="9941" y="1"/>
                  <a:pt x="5471" y="3203"/>
                  <a:pt x="5471" y="7139"/>
                </a:cubicBezTo>
                <a:cubicBezTo>
                  <a:pt x="5471" y="7306"/>
                  <a:pt x="5471" y="7439"/>
                  <a:pt x="5504" y="7606"/>
                </a:cubicBezTo>
                <a:cubicBezTo>
                  <a:pt x="2402" y="7806"/>
                  <a:pt x="0" y="9141"/>
                  <a:pt x="0" y="10775"/>
                </a:cubicBezTo>
                <a:cubicBezTo>
                  <a:pt x="0" y="12543"/>
                  <a:pt x="2802" y="13977"/>
                  <a:pt x="6271" y="13977"/>
                </a:cubicBezTo>
                <a:cubicBezTo>
                  <a:pt x="7806" y="13977"/>
                  <a:pt x="9207" y="13677"/>
                  <a:pt x="10274" y="13244"/>
                </a:cubicBezTo>
                <a:cubicBezTo>
                  <a:pt x="11809" y="13877"/>
                  <a:pt x="13577" y="14278"/>
                  <a:pt x="15511" y="14278"/>
                </a:cubicBezTo>
                <a:cubicBezTo>
                  <a:pt x="21049" y="14278"/>
                  <a:pt x="25519" y="11075"/>
                  <a:pt x="25519" y="7139"/>
                </a:cubicBezTo>
                <a:cubicBezTo>
                  <a:pt x="25519" y="3203"/>
                  <a:pt x="21049" y="1"/>
                  <a:pt x="15511" y="1"/>
                </a:cubicBezTo>
                <a:close/>
              </a:path>
            </a:pathLst>
          </a:custGeom>
          <a:solidFill>
            <a:srgbClr val="4E6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39"/>
          <p:cNvSpPr/>
          <p:nvPr/>
        </p:nvSpPr>
        <p:spPr>
          <a:xfrm>
            <a:off x="6689395" y="1885974"/>
            <a:ext cx="1464196" cy="845453"/>
          </a:xfrm>
          <a:custGeom>
            <a:avLst/>
            <a:gdLst/>
            <a:ahLst/>
            <a:cxnLst/>
            <a:rect l="l" t="t" r="r" b="b"/>
            <a:pathLst>
              <a:path w="26286" h="15178" extrusionOk="0">
                <a:moveTo>
                  <a:pt x="0" y="0"/>
                </a:moveTo>
                <a:lnTo>
                  <a:pt x="0" y="0"/>
                </a:lnTo>
                <a:cubicBezTo>
                  <a:pt x="8440" y="3769"/>
                  <a:pt x="22016" y="15178"/>
                  <a:pt x="22016" y="15178"/>
                </a:cubicBezTo>
                <a:cubicBezTo>
                  <a:pt x="22016" y="15178"/>
                  <a:pt x="26286" y="12242"/>
                  <a:pt x="20849" y="7739"/>
                </a:cubicBezTo>
                <a:cubicBezTo>
                  <a:pt x="15412" y="3236"/>
                  <a:pt x="1" y="0"/>
                  <a:pt x="0" y="0"/>
                </a:cubicBezTo>
                <a:close/>
              </a:path>
            </a:pathLst>
          </a:custGeom>
          <a:solidFill>
            <a:srgbClr val="896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39"/>
          <p:cNvSpPr/>
          <p:nvPr/>
        </p:nvSpPr>
        <p:spPr>
          <a:xfrm>
            <a:off x="7335996" y="2283578"/>
            <a:ext cx="628101" cy="447848"/>
          </a:xfrm>
          <a:custGeom>
            <a:avLst/>
            <a:gdLst/>
            <a:ahLst/>
            <a:cxnLst/>
            <a:rect l="l" t="t" r="r" b="b"/>
            <a:pathLst>
              <a:path w="11276" h="8040" extrusionOk="0">
                <a:moveTo>
                  <a:pt x="1" y="1"/>
                </a:moveTo>
                <a:lnTo>
                  <a:pt x="1" y="1"/>
                </a:lnTo>
                <a:cubicBezTo>
                  <a:pt x="5638" y="4070"/>
                  <a:pt x="10408" y="8040"/>
                  <a:pt x="10408" y="8040"/>
                </a:cubicBezTo>
                <a:cubicBezTo>
                  <a:pt x="10408" y="8040"/>
                  <a:pt x="10875" y="7739"/>
                  <a:pt x="11275" y="7172"/>
                </a:cubicBezTo>
                <a:cubicBezTo>
                  <a:pt x="6706" y="2736"/>
                  <a:pt x="67" y="34"/>
                  <a:pt x="1" y="1"/>
                </a:cubicBezTo>
                <a:close/>
              </a:path>
            </a:pathLst>
          </a:custGeom>
          <a:solidFill>
            <a:srgbClr val="755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39"/>
          <p:cNvSpPr/>
          <p:nvPr/>
        </p:nvSpPr>
        <p:spPr>
          <a:xfrm>
            <a:off x="7111179" y="2036482"/>
            <a:ext cx="533296" cy="364239"/>
          </a:xfrm>
          <a:custGeom>
            <a:avLst/>
            <a:gdLst/>
            <a:ahLst/>
            <a:cxnLst/>
            <a:rect l="l" t="t" r="r" b="b"/>
            <a:pathLst>
              <a:path w="9574" h="6539" extrusionOk="0">
                <a:moveTo>
                  <a:pt x="2502" y="0"/>
                </a:moveTo>
                <a:lnTo>
                  <a:pt x="0" y="1668"/>
                </a:lnTo>
                <a:cubicBezTo>
                  <a:pt x="2402" y="3236"/>
                  <a:pt x="4771" y="4937"/>
                  <a:pt x="6905" y="6538"/>
                </a:cubicBezTo>
                <a:cubicBezTo>
                  <a:pt x="8306" y="5471"/>
                  <a:pt x="9174" y="3803"/>
                  <a:pt x="9574" y="2769"/>
                </a:cubicBezTo>
                <a:cubicBezTo>
                  <a:pt x="7439" y="1735"/>
                  <a:pt x="4937" y="801"/>
                  <a:pt x="2502" y="0"/>
                </a:cubicBezTo>
                <a:close/>
              </a:path>
            </a:pathLst>
          </a:custGeom>
          <a:solidFill>
            <a:srgbClr val="755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39"/>
          <p:cNvSpPr/>
          <p:nvPr/>
        </p:nvSpPr>
        <p:spPr>
          <a:xfrm>
            <a:off x="5119293" y="22281"/>
            <a:ext cx="4024673" cy="2045674"/>
          </a:xfrm>
          <a:custGeom>
            <a:avLst/>
            <a:gdLst/>
            <a:ahLst/>
            <a:cxnLst/>
            <a:rect l="l" t="t" r="r" b="b"/>
            <a:pathLst>
              <a:path w="72253" h="36725" extrusionOk="0">
                <a:moveTo>
                  <a:pt x="51704" y="1"/>
                </a:moveTo>
                <a:cubicBezTo>
                  <a:pt x="49369" y="1869"/>
                  <a:pt x="47401" y="3937"/>
                  <a:pt x="45867" y="6072"/>
                </a:cubicBezTo>
                <a:cubicBezTo>
                  <a:pt x="45500" y="6172"/>
                  <a:pt x="45166" y="6239"/>
                  <a:pt x="44799" y="6339"/>
                </a:cubicBezTo>
                <a:cubicBezTo>
                  <a:pt x="43465" y="6706"/>
                  <a:pt x="42164" y="7139"/>
                  <a:pt x="40930" y="7606"/>
                </a:cubicBezTo>
                <a:cubicBezTo>
                  <a:pt x="38152" y="4962"/>
                  <a:pt x="33451" y="3472"/>
                  <a:pt x="27979" y="3472"/>
                </a:cubicBezTo>
                <a:cubicBezTo>
                  <a:pt x="25236" y="3472"/>
                  <a:pt x="22299" y="3847"/>
                  <a:pt x="19314" y="4638"/>
                </a:cubicBezTo>
                <a:cubicBezTo>
                  <a:pt x="7840" y="7706"/>
                  <a:pt x="1" y="15779"/>
                  <a:pt x="1835" y="22684"/>
                </a:cubicBezTo>
                <a:cubicBezTo>
                  <a:pt x="3155" y="27776"/>
                  <a:pt x="9392" y="30824"/>
                  <a:pt x="17168" y="30824"/>
                </a:cubicBezTo>
                <a:cubicBezTo>
                  <a:pt x="17645" y="30824"/>
                  <a:pt x="18127" y="30813"/>
                  <a:pt x="18614" y="30790"/>
                </a:cubicBezTo>
                <a:cubicBezTo>
                  <a:pt x="21376" y="33507"/>
                  <a:pt x="26131" y="35035"/>
                  <a:pt x="31667" y="35035"/>
                </a:cubicBezTo>
                <a:cubicBezTo>
                  <a:pt x="34422" y="35035"/>
                  <a:pt x="37370" y="34656"/>
                  <a:pt x="40363" y="33858"/>
                </a:cubicBezTo>
                <a:cubicBezTo>
                  <a:pt x="41730" y="33491"/>
                  <a:pt x="42998" y="33058"/>
                  <a:pt x="44232" y="32591"/>
                </a:cubicBezTo>
                <a:cubicBezTo>
                  <a:pt x="47010" y="35235"/>
                  <a:pt x="51711" y="36725"/>
                  <a:pt x="57183" y="36725"/>
                </a:cubicBezTo>
                <a:cubicBezTo>
                  <a:pt x="59926" y="36725"/>
                  <a:pt x="62863" y="36350"/>
                  <a:pt x="65848" y="35560"/>
                </a:cubicBezTo>
                <a:cubicBezTo>
                  <a:pt x="68149" y="34926"/>
                  <a:pt x="70284" y="34125"/>
                  <a:pt x="72252" y="33158"/>
                </a:cubicBezTo>
                <a:lnTo>
                  <a:pt x="72252" y="1"/>
                </a:lnTo>
                <a:close/>
              </a:path>
            </a:pathLst>
          </a:custGeom>
          <a:solidFill>
            <a:srgbClr val="5A7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39"/>
          <p:cNvSpPr/>
          <p:nvPr/>
        </p:nvSpPr>
        <p:spPr>
          <a:xfrm>
            <a:off x="5435185" y="280574"/>
            <a:ext cx="3708784" cy="1506975"/>
          </a:xfrm>
          <a:custGeom>
            <a:avLst/>
            <a:gdLst/>
            <a:ahLst/>
            <a:cxnLst/>
            <a:rect l="l" t="t" r="r" b="b"/>
            <a:pathLst>
              <a:path w="66582" h="27054" extrusionOk="0">
                <a:moveTo>
                  <a:pt x="37560" y="1"/>
                </a:moveTo>
                <a:cubicBezTo>
                  <a:pt x="29755" y="1"/>
                  <a:pt x="22817" y="1768"/>
                  <a:pt x="18447" y="4504"/>
                </a:cubicBezTo>
                <a:cubicBezTo>
                  <a:pt x="17012" y="4170"/>
                  <a:pt x="15445" y="4003"/>
                  <a:pt x="13810" y="4003"/>
                </a:cubicBezTo>
                <a:cubicBezTo>
                  <a:pt x="6171" y="4003"/>
                  <a:pt x="0" y="7773"/>
                  <a:pt x="0" y="12409"/>
                </a:cubicBezTo>
                <a:cubicBezTo>
                  <a:pt x="0" y="17079"/>
                  <a:pt x="6171" y="20849"/>
                  <a:pt x="13810" y="20849"/>
                </a:cubicBezTo>
                <a:cubicBezTo>
                  <a:pt x="16579" y="20849"/>
                  <a:pt x="19147" y="20348"/>
                  <a:pt x="21316" y="19481"/>
                </a:cubicBezTo>
                <a:cubicBezTo>
                  <a:pt x="25585" y="21349"/>
                  <a:pt x="31289" y="22483"/>
                  <a:pt x="37560" y="22483"/>
                </a:cubicBezTo>
                <a:cubicBezTo>
                  <a:pt x="39862" y="22483"/>
                  <a:pt x="42130" y="22316"/>
                  <a:pt x="44265" y="22016"/>
                </a:cubicBezTo>
                <a:cubicBezTo>
                  <a:pt x="47601" y="25085"/>
                  <a:pt x="52838" y="27053"/>
                  <a:pt x="58742" y="27053"/>
                </a:cubicBezTo>
                <a:cubicBezTo>
                  <a:pt x="61544" y="27053"/>
                  <a:pt x="64213" y="26620"/>
                  <a:pt x="66581" y="25819"/>
                </a:cubicBezTo>
                <a:lnTo>
                  <a:pt x="66581" y="2602"/>
                </a:lnTo>
                <a:cubicBezTo>
                  <a:pt x="64213" y="1802"/>
                  <a:pt x="61544" y="1368"/>
                  <a:pt x="58742" y="1368"/>
                </a:cubicBezTo>
                <a:cubicBezTo>
                  <a:pt x="56341" y="1368"/>
                  <a:pt x="54072" y="1702"/>
                  <a:pt x="51971" y="2302"/>
                </a:cubicBezTo>
                <a:cubicBezTo>
                  <a:pt x="47968" y="868"/>
                  <a:pt x="42964" y="1"/>
                  <a:pt x="37560" y="1"/>
                </a:cubicBezTo>
                <a:close/>
              </a:path>
            </a:pathLst>
          </a:custGeom>
          <a:solidFill>
            <a:srgbClr val="4E6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39"/>
          <p:cNvSpPr/>
          <p:nvPr/>
        </p:nvSpPr>
        <p:spPr>
          <a:xfrm>
            <a:off x="8573496" y="785962"/>
            <a:ext cx="570505" cy="1205959"/>
          </a:xfrm>
          <a:custGeom>
            <a:avLst/>
            <a:gdLst/>
            <a:ahLst/>
            <a:cxnLst/>
            <a:rect l="l" t="t" r="r" b="b"/>
            <a:pathLst>
              <a:path w="10242" h="21650" extrusionOk="0">
                <a:moveTo>
                  <a:pt x="10241" y="1"/>
                </a:moveTo>
                <a:lnTo>
                  <a:pt x="1" y="15078"/>
                </a:lnTo>
                <a:lnTo>
                  <a:pt x="4737" y="21649"/>
                </a:lnTo>
                <a:cubicBezTo>
                  <a:pt x="4737" y="21649"/>
                  <a:pt x="7739" y="12810"/>
                  <a:pt x="10241" y="6539"/>
                </a:cubicBezTo>
                <a:lnTo>
                  <a:pt x="10241" y="1"/>
                </a:lnTo>
                <a:close/>
              </a:path>
            </a:pathLst>
          </a:custGeom>
          <a:solidFill>
            <a:srgbClr val="896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39"/>
          <p:cNvSpPr/>
          <p:nvPr/>
        </p:nvSpPr>
        <p:spPr>
          <a:xfrm>
            <a:off x="8573496" y="830580"/>
            <a:ext cx="570505" cy="1040578"/>
          </a:xfrm>
          <a:custGeom>
            <a:avLst/>
            <a:gdLst/>
            <a:ahLst/>
            <a:cxnLst/>
            <a:rect l="l" t="t" r="r" b="b"/>
            <a:pathLst>
              <a:path w="10242" h="18681" extrusionOk="0">
                <a:moveTo>
                  <a:pt x="9708" y="0"/>
                </a:moveTo>
                <a:lnTo>
                  <a:pt x="1" y="14277"/>
                </a:lnTo>
                <a:lnTo>
                  <a:pt x="1368" y="16212"/>
                </a:lnTo>
                <a:lnTo>
                  <a:pt x="4470" y="18680"/>
                </a:lnTo>
                <a:lnTo>
                  <a:pt x="7639" y="9540"/>
                </a:lnTo>
                <a:lnTo>
                  <a:pt x="8673" y="9741"/>
                </a:lnTo>
                <a:cubicBezTo>
                  <a:pt x="9207" y="8373"/>
                  <a:pt x="9741" y="7005"/>
                  <a:pt x="10241" y="5738"/>
                </a:cubicBezTo>
                <a:lnTo>
                  <a:pt x="10241" y="267"/>
                </a:lnTo>
                <a:cubicBezTo>
                  <a:pt x="10074" y="167"/>
                  <a:pt x="9874" y="100"/>
                  <a:pt x="9708" y="0"/>
                </a:cubicBezTo>
                <a:close/>
              </a:path>
            </a:pathLst>
          </a:custGeom>
          <a:solidFill>
            <a:srgbClr val="755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39"/>
          <p:cNvSpPr/>
          <p:nvPr/>
        </p:nvSpPr>
        <p:spPr>
          <a:xfrm>
            <a:off x="7512519" y="748809"/>
            <a:ext cx="1631471" cy="4455197"/>
          </a:xfrm>
          <a:custGeom>
            <a:avLst/>
            <a:gdLst/>
            <a:ahLst/>
            <a:cxnLst/>
            <a:rect l="l" t="t" r="r" b="b"/>
            <a:pathLst>
              <a:path w="29289" h="79982" extrusionOk="0">
                <a:moveTo>
                  <a:pt x="10775" y="79924"/>
                </a:moveTo>
                <a:cubicBezTo>
                  <a:pt x="10775" y="79924"/>
                  <a:pt x="10775" y="79924"/>
                  <a:pt x="10775" y="79924"/>
                </a:cubicBezTo>
                <a:cubicBezTo>
                  <a:pt x="10775" y="79924"/>
                  <a:pt x="10775" y="79924"/>
                  <a:pt x="10775" y="79924"/>
                </a:cubicBezTo>
                <a:close/>
                <a:moveTo>
                  <a:pt x="13944" y="1"/>
                </a:moveTo>
                <a:lnTo>
                  <a:pt x="1" y="5838"/>
                </a:lnTo>
                <a:cubicBezTo>
                  <a:pt x="1" y="5838"/>
                  <a:pt x="12510" y="46000"/>
                  <a:pt x="10775" y="79924"/>
                </a:cubicBezTo>
                <a:lnTo>
                  <a:pt x="10775" y="79924"/>
                </a:lnTo>
                <a:cubicBezTo>
                  <a:pt x="10775" y="79922"/>
                  <a:pt x="10891" y="79921"/>
                  <a:pt x="11104" y="79921"/>
                </a:cubicBezTo>
                <a:cubicBezTo>
                  <a:pt x="12640" y="79921"/>
                  <a:pt x="19226" y="79981"/>
                  <a:pt x="24033" y="79981"/>
                </a:cubicBezTo>
                <a:cubicBezTo>
                  <a:pt x="26896" y="79981"/>
                  <a:pt x="29128" y="79960"/>
                  <a:pt x="29288" y="79891"/>
                </a:cubicBezTo>
                <a:lnTo>
                  <a:pt x="29288" y="30856"/>
                </a:lnTo>
                <a:cubicBezTo>
                  <a:pt x="24418" y="19981"/>
                  <a:pt x="18881" y="8907"/>
                  <a:pt x="13944" y="1"/>
                </a:cubicBezTo>
                <a:close/>
              </a:path>
            </a:pathLst>
          </a:custGeom>
          <a:solidFill>
            <a:srgbClr val="896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39"/>
          <p:cNvSpPr/>
          <p:nvPr/>
        </p:nvSpPr>
        <p:spPr>
          <a:xfrm>
            <a:off x="7650050" y="1571924"/>
            <a:ext cx="661523" cy="3628906"/>
          </a:xfrm>
          <a:custGeom>
            <a:avLst/>
            <a:gdLst/>
            <a:ahLst/>
            <a:cxnLst/>
            <a:rect l="l" t="t" r="r" b="b"/>
            <a:pathLst>
              <a:path w="11876" h="65148" extrusionOk="0">
                <a:moveTo>
                  <a:pt x="0" y="1"/>
                </a:moveTo>
                <a:lnTo>
                  <a:pt x="0" y="1"/>
                </a:lnTo>
                <a:cubicBezTo>
                  <a:pt x="3569" y="13744"/>
                  <a:pt x="9540" y="41030"/>
                  <a:pt x="8306" y="65114"/>
                </a:cubicBezTo>
                <a:cubicBezTo>
                  <a:pt x="8306" y="65114"/>
                  <a:pt x="9774" y="65147"/>
                  <a:pt x="11875" y="65147"/>
                </a:cubicBezTo>
                <a:cubicBezTo>
                  <a:pt x="10174" y="32958"/>
                  <a:pt x="1768" y="5505"/>
                  <a:pt x="234" y="735"/>
                </a:cubicBezTo>
                <a:cubicBezTo>
                  <a:pt x="100" y="268"/>
                  <a:pt x="0" y="1"/>
                  <a:pt x="0" y="1"/>
                </a:cubicBezTo>
                <a:close/>
              </a:path>
            </a:pathLst>
          </a:custGeom>
          <a:solidFill>
            <a:srgbClr val="A88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39"/>
          <p:cNvSpPr/>
          <p:nvPr/>
        </p:nvSpPr>
        <p:spPr>
          <a:xfrm>
            <a:off x="7512519" y="748809"/>
            <a:ext cx="1631471" cy="1995653"/>
          </a:xfrm>
          <a:custGeom>
            <a:avLst/>
            <a:gdLst/>
            <a:ahLst/>
            <a:cxnLst/>
            <a:rect l="l" t="t" r="r" b="b"/>
            <a:pathLst>
              <a:path w="29289" h="35827" extrusionOk="0">
                <a:moveTo>
                  <a:pt x="13944" y="1"/>
                </a:moveTo>
                <a:lnTo>
                  <a:pt x="1" y="5838"/>
                </a:lnTo>
                <a:cubicBezTo>
                  <a:pt x="1" y="5838"/>
                  <a:pt x="534" y="7539"/>
                  <a:pt x="1335" y="10541"/>
                </a:cubicBezTo>
                <a:cubicBezTo>
                  <a:pt x="4737" y="10508"/>
                  <a:pt x="10642" y="10208"/>
                  <a:pt x="15578" y="9140"/>
                </a:cubicBezTo>
                <a:cubicBezTo>
                  <a:pt x="18214" y="13343"/>
                  <a:pt x="25519" y="25652"/>
                  <a:pt x="29288" y="35826"/>
                </a:cubicBezTo>
                <a:lnTo>
                  <a:pt x="29288" y="30856"/>
                </a:lnTo>
                <a:cubicBezTo>
                  <a:pt x="25852" y="23184"/>
                  <a:pt x="22083" y="15412"/>
                  <a:pt x="18414" y="8373"/>
                </a:cubicBezTo>
                <a:cubicBezTo>
                  <a:pt x="16879" y="5438"/>
                  <a:pt x="15378" y="2636"/>
                  <a:pt x="13944" y="1"/>
                </a:cubicBezTo>
                <a:close/>
              </a:path>
            </a:pathLst>
          </a:custGeom>
          <a:solidFill>
            <a:srgbClr val="755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39"/>
          <p:cNvSpPr/>
          <p:nvPr/>
        </p:nvSpPr>
        <p:spPr>
          <a:xfrm>
            <a:off x="7765244" y="0"/>
            <a:ext cx="1378748" cy="665255"/>
          </a:xfrm>
          <a:custGeom>
            <a:avLst/>
            <a:gdLst/>
            <a:ahLst/>
            <a:cxnLst/>
            <a:rect l="l" t="t" r="r" b="b"/>
            <a:pathLst>
              <a:path w="24752" h="11943" extrusionOk="0">
                <a:moveTo>
                  <a:pt x="100" y="1"/>
                </a:moveTo>
                <a:cubicBezTo>
                  <a:pt x="34" y="301"/>
                  <a:pt x="0" y="634"/>
                  <a:pt x="0" y="935"/>
                </a:cubicBezTo>
                <a:cubicBezTo>
                  <a:pt x="0" y="7006"/>
                  <a:pt x="8840" y="11942"/>
                  <a:pt x="19714" y="11942"/>
                </a:cubicBezTo>
                <a:cubicBezTo>
                  <a:pt x="21449" y="11942"/>
                  <a:pt x="23150" y="11809"/>
                  <a:pt x="24751" y="11576"/>
                </a:cubicBezTo>
                <a:lnTo>
                  <a:pt x="24751" y="1"/>
                </a:lnTo>
                <a:close/>
              </a:path>
            </a:pathLst>
          </a:custGeom>
          <a:solidFill>
            <a:srgbClr val="93B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39"/>
          <p:cNvSpPr/>
          <p:nvPr/>
        </p:nvSpPr>
        <p:spPr>
          <a:xfrm>
            <a:off x="4812703" y="0"/>
            <a:ext cx="4039545" cy="1271075"/>
          </a:xfrm>
          <a:custGeom>
            <a:avLst/>
            <a:gdLst/>
            <a:ahLst/>
            <a:cxnLst/>
            <a:rect l="l" t="t" r="r" b="b"/>
            <a:pathLst>
              <a:path w="72520" h="22819" extrusionOk="0">
                <a:moveTo>
                  <a:pt x="1101" y="1"/>
                </a:moveTo>
                <a:cubicBezTo>
                  <a:pt x="167" y="2669"/>
                  <a:pt x="1" y="5438"/>
                  <a:pt x="868" y="8040"/>
                </a:cubicBezTo>
                <a:cubicBezTo>
                  <a:pt x="2771" y="13898"/>
                  <a:pt x="9218" y="17357"/>
                  <a:pt x="16868" y="17357"/>
                </a:cubicBezTo>
                <a:cubicBezTo>
                  <a:pt x="19541" y="17357"/>
                  <a:pt x="22361" y="16935"/>
                  <a:pt x="25185" y="16045"/>
                </a:cubicBezTo>
                <a:cubicBezTo>
                  <a:pt x="28819" y="20375"/>
                  <a:pt x="35094" y="22819"/>
                  <a:pt x="42222" y="22819"/>
                </a:cubicBezTo>
                <a:cubicBezTo>
                  <a:pt x="45694" y="22819"/>
                  <a:pt x="49368" y="22239"/>
                  <a:pt x="53039" y="21016"/>
                </a:cubicBezTo>
                <a:cubicBezTo>
                  <a:pt x="64380" y="17246"/>
                  <a:pt x="72119" y="8507"/>
                  <a:pt x="72519" y="1"/>
                </a:cubicBezTo>
                <a:close/>
              </a:path>
            </a:pathLst>
          </a:custGeom>
          <a:solidFill>
            <a:srgbClr val="93B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39"/>
          <p:cNvSpPr/>
          <p:nvPr/>
        </p:nvSpPr>
        <p:spPr>
          <a:xfrm>
            <a:off x="8854072" y="564879"/>
            <a:ext cx="289932" cy="700515"/>
          </a:xfrm>
          <a:custGeom>
            <a:avLst/>
            <a:gdLst/>
            <a:ahLst/>
            <a:cxnLst/>
            <a:rect l="l" t="t" r="r" b="b"/>
            <a:pathLst>
              <a:path w="5205" h="12576" extrusionOk="0">
                <a:moveTo>
                  <a:pt x="5204" y="0"/>
                </a:moveTo>
                <a:cubicBezTo>
                  <a:pt x="2035" y="1435"/>
                  <a:pt x="1" y="3736"/>
                  <a:pt x="1" y="6305"/>
                </a:cubicBezTo>
                <a:cubicBezTo>
                  <a:pt x="1" y="8873"/>
                  <a:pt x="2035" y="11141"/>
                  <a:pt x="5204" y="12576"/>
                </a:cubicBezTo>
                <a:lnTo>
                  <a:pt x="5204" y="0"/>
                </a:lnTo>
                <a:close/>
              </a:path>
            </a:pathLst>
          </a:custGeom>
          <a:solidFill>
            <a:srgbClr val="93B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39"/>
          <p:cNvSpPr/>
          <p:nvPr/>
        </p:nvSpPr>
        <p:spPr>
          <a:xfrm>
            <a:off x="5817921" y="1386156"/>
            <a:ext cx="1787549" cy="1020136"/>
          </a:xfrm>
          <a:custGeom>
            <a:avLst/>
            <a:gdLst/>
            <a:ahLst/>
            <a:cxnLst/>
            <a:rect l="l" t="t" r="r" b="b"/>
            <a:pathLst>
              <a:path w="32091" h="18314" extrusionOk="0">
                <a:moveTo>
                  <a:pt x="16313" y="0"/>
                </a:moveTo>
                <a:cubicBezTo>
                  <a:pt x="14344" y="0"/>
                  <a:pt x="12443" y="234"/>
                  <a:pt x="10709" y="600"/>
                </a:cubicBezTo>
                <a:cubicBezTo>
                  <a:pt x="4738" y="834"/>
                  <a:pt x="1" y="4703"/>
                  <a:pt x="1" y="9440"/>
                </a:cubicBezTo>
                <a:cubicBezTo>
                  <a:pt x="1" y="14344"/>
                  <a:pt x="5038" y="18313"/>
                  <a:pt x="11242" y="18313"/>
                </a:cubicBezTo>
                <a:cubicBezTo>
                  <a:pt x="12643" y="18313"/>
                  <a:pt x="13978" y="18113"/>
                  <a:pt x="15212" y="17746"/>
                </a:cubicBezTo>
                <a:lnTo>
                  <a:pt x="16313" y="17746"/>
                </a:lnTo>
                <a:cubicBezTo>
                  <a:pt x="25019" y="17746"/>
                  <a:pt x="32090" y="13777"/>
                  <a:pt x="32090" y="8873"/>
                </a:cubicBezTo>
                <a:cubicBezTo>
                  <a:pt x="32090" y="4003"/>
                  <a:pt x="25019" y="0"/>
                  <a:pt x="16313" y="0"/>
                </a:cubicBezTo>
                <a:close/>
              </a:path>
            </a:pathLst>
          </a:custGeom>
          <a:solidFill>
            <a:srgbClr val="93B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39"/>
          <p:cNvSpPr/>
          <p:nvPr/>
        </p:nvSpPr>
        <p:spPr>
          <a:xfrm>
            <a:off x="7414036" y="3610244"/>
            <a:ext cx="1549699" cy="852917"/>
          </a:xfrm>
          <a:custGeom>
            <a:avLst/>
            <a:gdLst/>
            <a:ahLst/>
            <a:cxnLst/>
            <a:rect l="l" t="t" r="r" b="b"/>
            <a:pathLst>
              <a:path w="27821" h="15312" extrusionOk="0">
                <a:moveTo>
                  <a:pt x="6238" y="1"/>
                </a:moveTo>
                <a:lnTo>
                  <a:pt x="1" y="534"/>
                </a:lnTo>
                <a:cubicBezTo>
                  <a:pt x="1" y="534"/>
                  <a:pt x="1602" y="1235"/>
                  <a:pt x="3870" y="2402"/>
                </a:cubicBezTo>
                <a:lnTo>
                  <a:pt x="7639" y="2402"/>
                </a:lnTo>
                <a:lnTo>
                  <a:pt x="5171" y="3103"/>
                </a:lnTo>
                <a:cubicBezTo>
                  <a:pt x="7006" y="4104"/>
                  <a:pt x="9107" y="5338"/>
                  <a:pt x="11175" y="6739"/>
                </a:cubicBezTo>
                <a:lnTo>
                  <a:pt x="15845" y="7306"/>
                </a:lnTo>
                <a:lnTo>
                  <a:pt x="12643" y="7806"/>
                </a:lnTo>
                <a:cubicBezTo>
                  <a:pt x="15712" y="10075"/>
                  <a:pt x="18447" y="12643"/>
                  <a:pt x="19615" y="15312"/>
                </a:cubicBezTo>
                <a:lnTo>
                  <a:pt x="27821" y="11409"/>
                </a:lnTo>
                <a:cubicBezTo>
                  <a:pt x="27787" y="11409"/>
                  <a:pt x="16946" y="835"/>
                  <a:pt x="6238" y="1"/>
                </a:cubicBezTo>
                <a:close/>
              </a:path>
            </a:pathLst>
          </a:custGeom>
          <a:solidFill>
            <a:srgbClr val="659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39"/>
          <p:cNvSpPr/>
          <p:nvPr/>
        </p:nvSpPr>
        <p:spPr>
          <a:xfrm>
            <a:off x="8458302" y="3864804"/>
            <a:ext cx="503606" cy="564935"/>
          </a:xfrm>
          <a:custGeom>
            <a:avLst/>
            <a:gdLst/>
            <a:ahLst/>
            <a:cxnLst/>
            <a:rect l="l" t="t" r="r" b="b"/>
            <a:pathLst>
              <a:path w="9041" h="10142" extrusionOk="0">
                <a:moveTo>
                  <a:pt x="0" y="1"/>
                </a:moveTo>
                <a:lnTo>
                  <a:pt x="0" y="1"/>
                </a:lnTo>
                <a:cubicBezTo>
                  <a:pt x="534" y="1869"/>
                  <a:pt x="1535" y="5638"/>
                  <a:pt x="2169" y="10141"/>
                </a:cubicBezTo>
                <a:lnTo>
                  <a:pt x="9040" y="6839"/>
                </a:lnTo>
                <a:cubicBezTo>
                  <a:pt x="9040" y="6839"/>
                  <a:pt x="5271" y="3170"/>
                  <a:pt x="0" y="1"/>
                </a:cubicBezTo>
                <a:close/>
              </a:path>
            </a:pathLst>
          </a:custGeom>
          <a:solidFill>
            <a:srgbClr val="578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39"/>
          <p:cNvSpPr/>
          <p:nvPr/>
        </p:nvSpPr>
        <p:spPr>
          <a:xfrm>
            <a:off x="7783793" y="2909730"/>
            <a:ext cx="1360199" cy="1633309"/>
          </a:xfrm>
          <a:custGeom>
            <a:avLst/>
            <a:gdLst/>
            <a:ahLst/>
            <a:cxnLst/>
            <a:rect l="l" t="t" r="r" b="b"/>
            <a:pathLst>
              <a:path w="24419" h="29322" extrusionOk="0">
                <a:moveTo>
                  <a:pt x="1" y="1"/>
                </a:moveTo>
                <a:cubicBezTo>
                  <a:pt x="1" y="1"/>
                  <a:pt x="1635" y="1469"/>
                  <a:pt x="3904" y="3970"/>
                </a:cubicBezTo>
                <a:lnTo>
                  <a:pt x="8740" y="4738"/>
                </a:lnTo>
                <a:lnTo>
                  <a:pt x="5004" y="5205"/>
                </a:lnTo>
                <a:cubicBezTo>
                  <a:pt x="6939" y="7440"/>
                  <a:pt x="9207" y="10308"/>
                  <a:pt x="11209" y="13577"/>
                </a:cubicBezTo>
                <a:lnTo>
                  <a:pt x="17313" y="15846"/>
                </a:lnTo>
                <a:lnTo>
                  <a:pt x="12310" y="15412"/>
                </a:lnTo>
                <a:lnTo>
                  <a:pt x="12310" y="15412"/>
                </a:lnTo>
                <a:cubicBezTo>
                  <a:pt x="12543" y="15846"/>
                  <a:pt x="12777" y="16246"/>
                  <a:pt x="12977" y="16646"/>
                </a:cubicBezTo>
                <a:lnTo>
                  <a:pt x="16179" y="17847"/>
                </a:lnTo>
                <a:lnTo>
                  <a:pt x="13377" y="17380"/>
                </a:lnTo>
                <a:lnTo>
                  <a:pt x="13377" y="17380"/>
                </a:lnTo>
                <a:cubicBezTo>
                  <a:pt x="15245" y="21083"/>
                  <a:pt x="16646" y="25152"/>
                  <a:pt x="17013" y="29322"/>
                </a:cubicBezTo>
                <a:lnTo>
                  <a:pt x="17580" y="29322"/>
                </a:lnTo>
                <a:lnTo>
                  <a:pt x="24418" y="28421"/>
                </a:lnTo>
                <a:lnTo>
                  <a:pt x="24418" y="16579"/>
                </a:lnTo>
                <a:cubicBezTo>
                  <a:pt x="15779" y="3270"/>
                  <a:pt x="6706" y="168"/>
                  <a:pt x="6706" y="168"/>
                </a:cubicBezTo>
                <a:lnTo>
                  <a:pt x="1" y="1"/>
                </a:lnTo>
                <a:close/>
              </a:path>
            </a:pathLst>
          </a:custGeom>
          <a:solidFill>
            <a:srgbClr val="659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39"/>
          <p:cNvSpPr/>
          <p:nvPr/>
        </p:nvSpPr>
        <p:spPr>
          <a:xfrm>
            <a:off x="8632987" y="3229350"/>
            <a:ext cx="511015" cy="988552"/>
          </a:xfrm>
          <a:custGeom>
            <a:avLst/>
            <a:gdLst/>
            <a:ahLst/>
            <a:cxnLst/>
            <a:rect l="l" t="t" r="r" b="b"/>
            <a:pathLst>
              <a:path w="9174" h="17747" extrusionOk="0">
                <a:moveTo>
                  <a:pt x="0" y="0"/>
                </a:moveTo>
                <a:cubicBezTo>
                  <a:pt x="67" y="100"/>
                  <a:pt x="5671" y="8039"/>
                  <a:pt x="9173" y="17746"/>
                </a:cubicBezTo>
                <a:lnTo>
                  <a:pt x="9173" y="10841"/>
                </a:lnTo>
                <a:cubicBezTo>
                  <a:pt x="6004" y="5971"/>
                  <a:pt x="2802" y="2502"/>
                  <a:pt x="0" y="0"/>
                </a:cubicBezTo>
                <a:close/>
              </a:path>
            </a:pathLst>
          </a:custGeom>
          <a:solidFill>
            <a:srgbClr val="578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39"/>
          <p:cNvSpPr/>
          <p:nvPr/>
        </p:nvSpPr>
        <p:spPr>
          <a:xfrm>
            <a:off x="6377235" y="3968912"/>
            <a:ext cx="2766743" cy="1230078"/>
          </a:xfrm>
          <a:custGeom>
            <a:avLst/>
            <a:gdLst/>
            <a:ahLst/>
            <a:cxnLst/>
            <a:rect l="l" t="t" r="r" b="b"/>
            <a:pathLst>
              <a:path w="49670" h="22083" extrusionOk="0">
                <a:moveTo>
                  <a:pt x="47658" y="1"/>
                </a:moveTo>
                <a:cubicBezTo>
                  <a:pt x="46242" y="1"/>
                  <a:pt x="44785" y="97"/>
                  <a:pt x="43298" y="300"/>
                </a:cubicBezTo>
                <a:cubicBezTo>
                  <a:pt x="33157" y="1667"/>
                  <a:pt x="25318" y="7538"/>
                  <a:pt x="24218" y="14110"/>
                </a:cubicBezTo>
                <a:cubicBezTo>
                  <a:pt x="17480" y="14110"/>
                  <a:pt x="11675" y="15944"/>
                  <a:pt x="9107" y="18546"/>
                </a:cubicBezTo>
                <a:cubicBezTo>
                  <a:pt x="8173" y="18146"/>
                  <a:pt x="7105" y="17912"/>
                  <a:pt x="5971" y="17912"/>
                </a:cubicBezTo>
                <a:cubicBezTo>
                  <a:pt x="2702" y="17912"/>
                  <a:pt x="67" y="19780"/>
                  <a:pt x="0" y="22082"/>
                </a:cubicBezTo>
                <a:lnTo>
                  <a:pt x="49669" y="22082"/>
                </a:lnTo>
                <a:lnTo>
                  <a:pt x="49669" y="66"/>
                </a:lnTo>
                <a:cubicBezTo>
                  <a:pt x="49009" y="23"/>
                  <a:pt x="48338" y="1"/>
                  <a:pt x="47658" y="1"/>
                </a:cubicBezTo>
                <a:close/>
              </a:path>
            </a:pathLst>
          </a:custGeom>
          <a:solidFill>
            <a:srgbClr val="7CA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39"/>
          <p:cNvSpPr/>
          <p:nvPr/>
        </p:nvSpPr>
        <p:spPr>
          <a:xfrm>
            <a:off x="4812703" y="0"/>
            <a:ext cx="3760810" cy="1271075"/>
          </a:xfrm>
          <a:custGeom>
            <a:avLst/>
            <a:gdLst/>
            <a:ahLst/>
            <a:cxnLst/>
            <a:rect l="l" t="t" r="r" b="b"/>
            <a:pathLst>
              <a:path w="67516" h="22819" extrusionOk="0">
                <a:moveTo>
                  <a:pt x="1101" y="1"/>
                </a:moveTo>
                <a:cubicBezTo>
                  <a:pt x="167" y="2669"/>
                  <a:pt x="1" y="5438"/>
                  <a:pt x="868" y="8040"/>
                </a:cubicBezTo>
                <a:cubicBezTo>
                  <a:pt x="2777" y="13905"/>
                  <a:pt x="9206" y="17361"/>
                  <a:pt x="16863" y="17361"/>
                </a:cubicBezTo>
                <a:cubicBezTo>
                  <a:pt x="18438" y="17361"/>
                  <a:pt x="20066" y="17214"/>
                  <a:pt x="21716" y="16913"/>
                </a:cubicBezTo>
                <a:cubicBezTo>
                  <a:pt x="22250" y="16813"/>
                  <a:pt x="22817" y="16679"/>
                  <a:pt x="23417" y="16546"/>
                </a:cubicBezTo>
                <a:cubicBezTo>
                  <a:pt x="23451" y="16546"/>
                  <a:pt x="23484" y="16546"/>
                  <a:pt x="23517" y="16512"/>
                </a:cubicBezTo>
                <a:cubicBezTo>
                  <a:pt x="24085" y="16379"/>
                  <a:pt x="24618" y="16246"/>
                  <a:pt x="25185" y="16045"/>
                </a:cubicBezTo>
                <a:cubicBezTo>
                  <a:pt x="28819" y="20375"/>
                  <a:pt x="35094" y="22819"/>
                  <a:pt x="42222" y="22819"/>
                </a:cubicBezTo>
                <a:cubicBezTo>
                  <a:pt x="45694" y="22819"/>
                  <a:pt x="49368" y="22239"/>
                  <a:pt x="53039" y="21016"/>
                </a:cubicBezTo>
                <a:cubicBezTo>
                  <a:pt x="58676" y="19148"/>
                  <a:pt x="63413" y="16045"/>
                  <a:pt x="66815" y="12376"/>
                </a:cubicBezTo>
                <a:cubicBezTo>
                  <a:pt x="67249" y="11776"/>
                  <a:pt x="67515" y="11409"/>
                  <a:pt x="67516" y="11409"/>
                </a:cubicBezTo>
                <a:lnTo>
                  <a:pt x="67516" y="11409"/>
                </a:lnTo>
                <a:cubicBezTo>
                  <a:pt x="59925" y="17586"/>
                  <a:pt x="52720" y="19555"/>
                  <a:pt x="46619" y="19555"/>
                </a:cubicBezTo>
                <a:cubicBezTo>
                  <a:pt x="37599" y="19555"/>
                  <a:pt x="30992" y="15250"/>
                  <a:pt x="29121" y="13877"/>
                </a:cubicBezTo>
                <a:cubicBezTo>
                  <a:pt x="32424" y="11742"/>
                  <a:pt x="33224" y="10341"/>
                  <a:pt x="33224" y="10341"/>
                </a:cubicBezTo>
                <a:lnTo>
                  <a:pt x="33224" y="10341"/>
                </a:lnTo>
                <a:cubicBezTo>
                  <a:pt x="33224" y="10342"/>
                  <a:pt x="24859" y="14072"/>
                  <a:pt x="17400" y="14072"/>
                </a:cubicBezTo>
                <a:cubicBezTo>
                  <a:pt x="15035" y="14072"/>
                  <a:pt x="12762" y="13697"/>
                  <a:pt x="10875" y="12710"/>
                </a:cubicBezTo>
                <a:cubicBezTo>
                  <a:pt x="3070" y="8573"/>
                  <a:pt x="6705" y="1"/>
                  <a:pt x="6705" y="1"/>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39"/>
          <p:cNvSpPr/>
          <p:nvPr/>
        </p:nvSpPr>
        <p:spPr>
          <a:xfrm>
            <a:off x="8854072" y="564879"/>
            <a:ext cx="289932" cy="700515"/>
          </a:xfrm>
          <a:custGeom>
            <a:avLst/>
            <a:gdLst/>
            <a:ahLst/>
            <a:cxnLst/>
            <a:rect l="l" t="t" r="r" b="b"/>
            <a:pathLst>
              <a:path w="5205" h="12576" extrusionOk="0">
                <a:moveTo>
                  <a:pt x="5204" y="0"/>
                </a:moveTo>
                <a:lnTo>
                  <a:pt x="5204" y="0"/>
                </a:lnTo>
                <a:cubicBezTo>
                  <a:pt x="2035" y="1435"/>
                  <a:pt x="1" y="3736"/>
                  <a:pt x="1" y="6305"/>
                </a:cubicBezTo>
                <a:cubicBezTo>
                  <a:pt x="1" y="8873"/>
                  <a:pt x="2035" y="11141"/>
                  <a:pt x="5204" y="12576"/>
                </a:cubicBezTo>
                <a:lnTo>
                  <a:pt x="5204" y="11041"/>
                </a:lnTo>
                <a:cubicBezTo>
                  <a:pt x="3803" y="10274"/>
                  <a:pt x="2102" y="8973"/>
                  <a:pt x="1802" y="7105"/>
                </a:cubicBezTo>
                <a:cubicBezTo>
                  <a:pt x="1301" y="3870"/>
                  <a:pt x="5204" y="0"/>
                  <a:pt x="5204" y="0"/>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39"/>
          <p:cNvSpPr/>
          <p:nvPr/>
        </p:nvSpPr>
        <p:spPr>
          <a:xfrm>
            <a:off x="5476350" y="215513"/>
            <a:ext cx="674223" cy="335218"/>
          </a:xfrm>
          <a:custGeom>
            <a:avLst/>
            <a:gdLst/>
            <a:ahLst/>
            <a:cxnLst/>
            <a:rect l="l" t="t" r="r" b="b"/>
            <a:pathLst>
              <a:path w="12104" h="6018" extrusionOk="0">
                <a:moveTo>
                  <a:pt x="1396" y="1"/>
                </a:moveTo>
                <a:lnTo>
                  <a:pt x="1396" y="1"/>
                </a:lnTo>
                <a:cubicBezTo>
                  <a:pt x="1" y="4885"/>
                  <a:pt x="3182" y="6018"/>
                  <a:pt x="6433" y="6018"/>
                </a:cubicBezTo>
                <a:cubicBezTo>
                  <a:pt x="9243" y="6018"/>
                  <a:pt x="12104" y="5171"/>
                  <a:pt x="12104" y="5171"/>
                </a:cubicBezTo>
                <a:lnTo>
                  <a:pt x="12104" y="5171"/>
                </a:lnTo>
                <a:cubicBezTo>
                  <a:pt x="11411" y="5214"/>
                  <a:pt x="10763" y="5235"/>
                  <a:pt x="10156" y="5235"/>
                </a:cubicBezTo>
                <a:cubicBezTo>
                  <a:pt x="392" y="5235"/>
                  <a:pt x="1396" y="2"/>
                  <a:pt x="1396" y="1"/>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39"/>
          <p:cNvSpPr/>
          <p:nvPr/>
        </p:nvSpPr>
        <p:spPr>
          <a:xfrm>
            <a:off x="8720273" y="0"/>
            <a:ext cx="132015" cy="432976"/>
          </a:xfrm>
          <a:custGeom>
            <a:avLst/>
            <a:gdLst/>
            <a:ahLst/>
            <a:cxnLst/>
            <a:rect l="l" t="t" r="r" b="b"/>
            <a:pathLst>
              <a:path w="2370" h="7773" extrusionOk="0">
                <a:moveTo>
                  <a:pt x="301" y="1"/>
                </a:moveTo>
                <a:cubicBezTo>
                  <a:pt x="1125" y="3496"/>
                  <a:pt x="59" y="7642"/>
                  <a:pt x="2" y="7770"/>
                </a:cubicBezTo>
                <a:lnTo>
                  <a:pt x="2" y="7770"/>
                </a:lnTo>
                <a:cubicBezTo>
                  <a:pt x="1402" y="5269"/>
                  <a:pt x="2236" y="2635"/>
                  <a:pt x="2369" y="1"/>
                </a:cubicBezTo>
                <a:close/>
                <a:moveTo>
                  <a:pt x="2" y="7770"/>
                </a:moveTo>
                <a:cubicBezTo>
                  <a:pt x="2" y="7771"/>
                  <a:pt x="1" y="7772"/>
                  <a:pt x="1" y="7773"/>
                </a:cubicBezTo>
                <a:cubicBezTo>
                  <a:pt x="1" y="7772"/>
                  <a:pt x="2" y="7771"/>
                  <a:pt x="2" y="7770"/>
                </a:cubicBezTo>
                <a:close/>
              </a:path>
            </a:pathLst>
          </a:custGeom>
          <a:solidFill>
            <a:srgbClr val="749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39"/>
          <p:cNvSpPr/>
          <p:nvPr/>
        </p:nvSpPr>
        <p:spPr>
          <a:xfrm>
            <a:off x="5817921" y="1386156"/>
            <a:ext cx="1337918" cy="949505"/>
          </a:xfrm>
          <a:custGeom>
            <a:avLst/>
            <a:gdLst/>
            <a:ahLst/>
            <a:cxnLst/>
            <a:rect l="l" t="t" r="r" b="b"/>
            <a:pathLst>
              <a:path w="24019" h="17046" extrusionOk="0">
                <a:moveTo>
                  <a:pt x="16346" y="0"/>
                </a:moveTo>
                <a:cubicBezTo>
                  <a:pt x="14344" y="0"/>
                  <a:pt x="12443" y="234"/>
                  <a:pt x="10709" y="600"/>
                </a:cubicBezTo>
                <a:cubicBezTo>
                  <a:pt x="4738" y="834"/>
                  <a:pt x="1" y="4703"/>
                  <a:pt x="1" y="9440"/>
                </a:cubicBezTo>
                <a:cubicBezTo>
                  <a:pt x="1" y="12676"/>
                  <a:pt x="2202" y="15511"/>
                  <a:pt x="5505" y="17046"/>
                </a:cubicBezTo>
                <a:cubicBezTo>
                  <a:pt x="3670" y="15545"/>
                  <a:pt x="835" y="12776"/>
                  <a:pt x="1969" y="7906"/>
                </a:cubicBezTo>
                <a:cubicBezTo>
                  <a:pt x="2770" y="4437"/>
                  <a:pt x="7239" y="2835"/>
                  <a:pt x="9808" y="2202"/>
                </a:cubicBezTo>
                <a:lnTo>
                  <a:pt x="9808" y="2202"/>
                </a:lnTo>
                <a:cubicBezTo>
                  <a:pt x="8107" y="3769"/>
                  <a:pt x="7907" y="5804"/>
                  <a:pt x="7907" y="5804"/>
                </a:cubicBezTo>
                <a:cubicBezTo>
                  <a:pt x="9174" y="2669"/>
                  <a:pt x="13310" y="1334"/>
                  <a:pt x="13344" y="1301"/>
                </a:cubicBezTo>
                <a:cubicBezTo>
                  <a:pt x="14852" y="1034"/>
                  <a:pt x="16850" y="954"/>
                  <a:pt x="18710" y="954"/>
                </a:cubicBezTo>
                <a:cubicBezTo>
                  <a:pt x="21500" y="954"/>
                  <a:pt x="23978" y="1134"/>
                  <a:pt x="24018" y="1134"/>
                </a:cubicBezTo>
                <a:cubicBezTo>
                  <a:pt x="21750" y="434"/>
                  <a:pt x="19115" y="0"/>
                  <a:pt x="16346" y="0"/>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39"/>
          <p:cNvSpPr/>
          <p:nvPr/>
        </p:nvSpPr>
        <p:spPr>
          <a:xfrm>
            <a:off x="5240057" y="2530730"/>
            <a:ext cx="371703" cy="542598"/>
          </a:xfrm>
          <a:custGeom>
            <a:avLst/>
            <a:gdLst/>
            <a:ahLst/>
            <a:cxnLst/>
            <a:rect l="l" t="t" r="r" b="b"/>
            <a:pathLst>
              <a:path w="6673" h="9741" extrusionOk="0">
                <a:moveTo>
                  <a:pt x="6072" y="0"/>
                </a:moveTo>
                <a:lnTo>
                  <a:pt x="6072" y="0"/>
                </a:lnTo>
                <a:cubicBezTo>
                  <a:pt x="1" y="6338"/>
                  <a:pt x="6672" y="9740"/>
                  <a:pt x="6672" y="9740"/>
                </a:cubicBezTo>
                <a:cubicBezTo>
                  <a:pt x="2636" y="7072"/>
                  <a:pt x="6072" y="1"/>
                  <a:pt x="6072" y="0"/>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39"/>
          <p:cNvSpPr/>
          <p:nvPr/>
        </p:nvSpPr>
        <p:spPr>
          <a:xfrm>
            <a:off x="6665220" y="1746607"/>
            <a:ext cx="940258" cy="628101"/>
          </a:xfrm>
          <a:custGeom>
            <a:avLst/>
            <a:gdLst/>
            <a:ahLst/>
            <a:cxnLst/>
            <a:rect l="l" t="t" r="r" b="b"/>
            <a:pathLst>
              <a:path w="16880" h="11276" extrusionOk="0">
                <a:moveTo>
                  <a:pt x="16279" y="0"/>
                </a:moveTo>
                <a:cubicBezTo>
                  <a:pt x="16279" y="67"/>
                  <a:pt x="16212" y="5237"/>
                  <a:pt x="10542" y="7839"/>
                </a:cubicBezTo>
                <a:cubicBezTo>
                  <a:pt x="4871" y="10441"/>
                  <a:pt x="1" y="11275"/>
                  <a:pt x="1" y="11275"/>
                </a:cubicBezTo>
                <a:lnTo>
                  <a:pt x="1102" y="11275"/>
                </a:lnTo>
                <a:cubicBezTo>
                  <a:pt x="9808" y="11275"/>
                  <a:pt x="16879" y="7306"/>
                  <a:pt x="16879" y="2402"/>
                </a:cubicBezTo>
                <a:cubicBezTo>
                  <a:pt x="16879" y="1568"/>
                  <a:pt x="16679" y="768"/>
                  <a:pt x="16279" y="0"/>
                </a:cubicBezTo>
                <a:close/>
              </a:path>
            </a:pathLst>
          </a:custGeom>
          <a:solidFill>
            <a:srgbClr val="749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39"/>
          <p:cNvSpPr/>
          <p:nvPr/>
        </p:nvSpPr>
        <p:spPr>
          <a:xfrm>
            <a:off x="6901234" y="3234920"/>
            <a:ext cx="444116" cy="284361"/>
          </a:xfrm>
          <a:custGeom>
            <a:avLst/>
            <a:gdLst/>
            <a:ahLst/>
            <a:cxnLst/>
            <a:rect l="l" t="t" r="r" b="b"/>
            <a:pathLst>
              <a:path w="7973" h="5105" extrusionOk="0">
                <a:moveTo>
                  <a:pt x="7072" y="0"/>
                </a:moveTo>
                <a:cubicBezTo>
                  <a:pt x="3369" y="0"/>
                  <a:pt x="334" y="2235"/>
                  <a:pt x="0" y="5104"/>
                </a:cubicBezTo>
                <a:cubicBezTo>
                  <a:pt x="1935" y="934"/>
                  <a:pt x="7606" y="101"/>
                  <a:pt x="7972" y="34"/>
                </a:cubicBezTo>
                <a:cubicBezTo>
                  <a:pt x="7672" y="34"/>
                  <a:pt x="7372" y="0"/>
                  <a:pt x="7072" y="0"/>
                </a:cubicBezTo>
                <a:close/>
              </a:path>
            </a:pathLst>
          </a:custGeom>
          <a:solidFill>
            <a:srgbClr val="B7C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39"/>
          <p:cNvSpPr/>
          <p:nvPr/>
        </p:nvSpPr>
        <p:spPr>
          <a:xfrm>
            <a:off x="7508787" y="4583867"/>
            <a:ext cx="1635203" cy="615123"/>
          </a:xfrm>
          <a:custGeom>
            <a:avLst/>
            <a:gdLst/>
            <a:ahLst/>
            <a:cxnLst/>
            <a:rect l="l" t="t" r="r" b="b"/>
            <a:pathLst>
              <a:path w="29356" h="11043" extrusionOk="0">
                <a:moveTo>
                  <a:pt x="26353" y="1"/>
                </a:moveTo>
                <a:cubicBezTo>
                  <a:pt x="20549" y="1"/>
                  <a:pt x="15746" y="2736"/>
                  <a:pt x="14878" y="6339"/>
                </a:cubicBezTo>
                <a:cubicBezTo>
                  <a:pt x="13477" y="6005"/>
                  <a:pt x="11943" y="5805"/>
                  <a:pt x="10308" y="5805"/>
                </a:cubicBezTo>
                <a:cubicBezTo>
                  <a:pt x="4604" y="5805"/>
                  <a:pt x="1" y="8073"/>
                  <a:pt x="1" y="10909"/>
                </a:cubicBezTo>
                <a:cubicBezTo>
                  <a:pt x="1" y="10942"/>
                  <a:pt x="34" y="11009"/>
                  <a:pt x="34" y="11042"/>
                </a:cubicBezTo>
                <a:lnTo>
                  <a:pt x="29355" y="11042"/>
                </a:lnTo>
                <a:lnTo>
                  <a:pt x="29355" y="268"/>
                </a:lnTo>
                <a:cubicBezTo>
                  <a:pt x="28388" y="101"/>
                  <a:pt x="27387" y="1"/>
                  <a:pt x="26353" y="1"/>
                </a:cubicBezTo>
                <a:close/>
              </a:path>
            </a:pathLst>
          </a:custGeom>
          <a:solidFill>
            <a:srgbClr val="6F9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39"/>
          <p:cNvSpPr/>
          <p:nvPr/>
        </p:nvSpPr>
        <p:spPr>
          <a:xfrm>
            <a:off x="7726196" y="3969469"/>
            <a:ext cx="1417796" cy="785405"/>
          </a:xfrm>
          <a:custGeom>
            <a:avLst/>
            <a:gdLst/>
            <a:ahLst/>
            <a:cxnLst/>
            <a:rect l="l" t="t" r="r" b="b"/>
            <a:pathLst>
              <a:path w="25453" h="14100" extrusionOk="0">
                <a:moveTo>
                  <a:pt x="23235" y="0"/>
                </a:moveTo>
                <a:cubicBezTo>
                  <a:pt x="21884" y="0"/>
                  <a:pt x="20496" y="97"/>
                  <a:pt x="19081" y="290"/>
                </a:cubicBezTo>
                <a:cubicBezTo>
                  <a:pt x="8940" y="1657"/>
                  <a:pt x="1101" y="7528"/>
                  <a:pt x="1" y="14100"/>
                </a:cubicBezTo>
                <a:cubicBezTo>
                  <a:pt x="1" y="14100"/>
                  <a:pt x="2236" y="9029"/>
                  <a:pt x="8707" y="6161"/>
                </a:cubicBezTo>
                <a:cubicBezTo>
                  <a:pt x="13644" y="3959"/>
                  <a:pt x="21850" y="2658"/>
                  <a:pt x="25452" y="2191"/>
                </a:cubicBezTo>
                <a:lnTo>
                  <a:pt x="25452" y="90"/>
                </a:lnTo>
                <a:cubicBezTo>
                  <a:pt x="24726" y="30"/>
                  <a:pt x="23986" y="0"/>
                  <a:pt x="23235" y="0"/>
                </a:cubicBezTo>
                <a:close/>
              </a:path>
            </a:pathLst>
          </a:custGeom>
          <a:solidFill>
            <a:srgbClr val="89B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39"/>
          <p:cNvSpPr/>
          <p:nvPr/>
        </p:nvSpPr>
        <p:spPr>
          <a:xfrm>
            <a:off x="6379073" y="4765958"/>
            <a:ext cx="1131652" cy="433031"/>
          </a:xfrm>
          <a:custGeom>
            <a:avLst/>
            <a:gdLst/>
            <a:ahLst/>
            <a:cxnLst/>
            <a:rect l="l" t="t" r="r" b="b"/>
            <a:pathLst>
              <a:path w="20316" h="7774" extrusionOk="0">
                <a:moveTo>
                  <a:pt x="20315" y="1"/>
                </a:moveTo>
                <a:cubicBezTo>
                  <a:pt x="15278" y="568"/>
                  <a:pt x="11142" y="2136"/>
                  <a:pt x="9074" y="4237"/>
                </a:cubicBezTo>
                <a:cubicBezTo>
                  <a:pt x="8173" y="3837"/>
                  <a:pt x="7072" y="3603"/>
                  <a:pt x="5938" y="3603"/>
                </a:cubicBezTo>
                <a:cubicBezTo>
                  <a:pt x="2669" y="3603"/>
                  <a:pt x="34" y="5471"/>
                  <a:pt x="1" y="7773"/>
                </a:cubicBezTo>
                <a:lnTo>
                  <a:pt x="1368" y="7773"/>
                </a:lnTo>
                <a:cubicBezTo>
                  <a:pt x="2025" y="5848"/>
                  <a:pt x="3726" y="5307"/>
                  <a:pt x="5433" y="5307"/>
                </a:cubicBezTo>
                <a:cubicBezTo>
                  <a:pt x="7632" y="5307"/>
                  <a:pt x="9841" y="6205"/>
                  <a:pt x="9841" y="6205"/>
                </a:cubicBezTo>
                <a:cubicBezTo>
                  <a:pt x="10842" y="2403"/>
                  <a:pt x="19948" y="101"/>
                  <a:pt x="20315" y="1"/>
                </a:cubicBezTo>
                <a:close/>
              </a:path>
            </a:pathLst>
          </a:custGeom>
          <a:solidFill>
            <a:srgbClr val="89B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82"/>
        <p:cNvGrpSpPr/>
        <p:nvPr/>
      </p:nvGrpSpPr>
      <p:grpSpPr>
        <a:xfrm>
          <a:off x="0" y="0"/>
          <a:ext cx="0" cy="0"/>
          <a:chOff x="0" y="0"/>
          <a:chExt cx="0" cy="0"/>
        </a:xfrm>
      </p:grpSpPr>
      <p:sp>
        <p:nvSpPr>
          <p:cNvPr id="9483" name="Google Shape;9483;p55"/>
          <p:cNvSpPr txBox="1">
            <a:spLocks noGrp="1"/>
          </p:cNvSpPr>
          <p:nvPr>
            <p:ph type="title"/>
          </p:nvPr>
        </p:nvSpPr>
        <p:spPr>
          <a:xfrm>
            <a:off x="971600" y="987574"/>
            <a:ext cx="4674600" cy="52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Association Rule</a:t>
            </a:r>
            <a:endParaRPr dirty="0"/>
          </a:p>
        </p:txBody>
      </p:sp>
      <p:sp>
        <p:nvSpPr>
          <p:cNvPr id="9484" name="Google Shape;9484;p55"/>
          <p:cNvSpPr txBox="1">
            <a:spLocks noGrp="1"/>
          </p:cNvSpPr>
          <p:nvPr>
            <p:ph type="subTitle" idx="1"/>
          </p:nvPr>
        </p:nvSpPr>
        <p:spPr>
          <a:xfrm>
            <a:off x="899592" y="1707654"/>
            <a:ext cx="4537200" cy="2112000"/>
          </a:xfrm>
          <a:prstGeom prst="rect">
            <a:avLst/>
          </a:prstGeom>
        </p:spPr>
        <p:txBody>
          <a:bodyPr spcFirstLastPara="1" wrap="square" lIns="91425" tIns="91425" rIns="91425" bIns="91425" anchor="t" anchorCtr="0">
            <a:noAutofit/>
          </a:bodyPr>
          <a:lstStyle/>
          <a:p>
            <a:pPr marL="0" lvl="0" indent="0">
              <a:buSzPts val="1100"/>
            </a:pPr>
            <a:r>
              <a:rPr lang="en-US" dirty="0" smtClean="0"/>
              <a:t>Association Rule Mining </a:t>
            </a:r>
            <a:r>
              <a:rPr lang="en-US" dirty="0" err="1" smtClean="0"/>
              <a:t>adalah</a:t>
            </a:r>
            <a:r>
              <a:rPr lang="en-US" dirty="0" smtClean="0"/>
              <a:t> </a:t>
            </a:r>
            <a:r>
              <a:rPr lang="en-US" dirty="0" err="1" smtClean="0"/>
              <a:t>suatu</a:t>
            </a:r>
            <a:r>
              <a:rPr lang="en-US" dirty="0" smtClean="0"/>
              <a:t> </a:t>
            </a:r>
            <a:r>
              <a:rPr lang="en-US" dirty="0" err="1" smtClean="0"/>
              <a:t>prosedur</a:t>
            </a:r>
            <a:r>
              <a:rPr lang="en-US" dirty="0" smtClean="0"/>
              <a:t> </a:t>
            </a:r>
            <a:r>
              <a:rPr lang="en-US" dirty="0" err="1" smtClean="0"/>
              <a:t>untuk</a:t>
            </a:r>
            <a:r>
              <a:rPr lang="en-US" dirty="0" smtClean="0"/>
              <a:t> </a:t>
            </a:r>
            <a:r>
              <a:rPr lang="en-US" dirty="0" err="1" smtClean="0"/>
              <a:t>mencari</a:t>
            </a:r>
            <a:r>
              <a:rPr lang="en-US" dirty="0" smtClean="0"/>
              <a:t> </a:t>
            </a:r>
            <a:r>
              <a:rPr lang="en-US" dirty="0" err="1" smtClean="0"/>
              <a:t>hubungan</a:t>
            </a:r>
            <a:r>
              <a:rPr lang="en-US" dirty="0" smtClean="0"/>
              <a:t> </a:t>
            </a:r>
            <a:r>
              <a:rPr lang="en-US" dirty="0" err="1" smtClean="0"/>
              <a:t>antar</a:t>
            </a:r>
            <a:r>
              <a:rPr lang="en-US" dirty="0" smtClean="0"/>
              <a:t> item </a:t>
            </a:r>
            <a:r>
              <a:rPr lang="en-US" dirty="0" err="1" smtClean="0"/>
              <a:t>dalam</a:t>
            </a:r>
            <a:r>
              <a:rPr lang="en-US" dirty="0" smtClean="0"/>
              <a:t> </a:t>
            </a:r>
            <a:r>
              <a:rPr lang="en-US" dirty="0" err="1" smtClean="0"/>
              <a:t>suatu</a:t>
            </a:r>
            <a:r>
              <a:rPr lang="en-US" dirty="0" smtClean="0"/>
              <a:t> data set yang </a:t>
            </a:r>
            <a:r>
              <a:rPr lang="en-US" dirty="0" err="1" smtClean="0"/>
              <a:t>ditentukan</a:t>
            </a:r>
            <a:r>
              <a:rPr lang="en-US" dirty="0" smtClean="0"/>
              <a:t>. (Han, </a:t>
            </a:r>
            <a:r>
              <a:rPr lang="en-US" dirty="0" err="1" smtClean="0"/>
              <a:t>Kamber</a:t>
            </a:r>
            <a:r>
              <a:rPr lang="en-US" dirty="0" smtClean="0"/>
              <a:t>, 2001). </a:t>
            </a:r>
          </a:p>
          <a:p>
            <a:pPr marL="0" lvl="0" indent="0">
              <a:buSzPts val="1100"/>
            </a:pPr>
            <a:endParaRPr lang="en-US" dirty="0" smtClean="0"/>
          </a:p>
          <a:p>
            <a:pPr marL="0" indent="0">
              <a:buSzPts val="1100"/>
            </a:pPr>
            <a:r>
              <a:rPr lang="id-ID" dirty="0" smtClean="0"/>
              <a:t>Teknik data mining yang digunakan didalam penelitian ini yakni menggunakan fungsi association. Melalui pengolahan data dengan fungsi </a:t>
            </a:r>
            <a:r>
              <a:rPr lang="id-ID" i="1" dirty="0" smtClean="0"/>
              <a:t>association</a:t>
            </a:r>
            <a:r>
              <a:rPr lang="id-ID" dirty="0" smtClean="0"/>
              <a:t> dapat mendapatkan informasi terkait dengan menu makanan yang saling berasosiasi maka ketika suatu produk tersebut diminati oleh pelanggan maka produk lain yang memiliki keterkaitan yang kuat akan memliki kemungkinan juga akan diminati.</a:t>
            </a:r>
            <a:endParaRPr lang="en-US" dirty="0" smtClean="0"/>
          </a:p>
          <a:p>
            <a:pPr marL="0" lvl="0" indent="0">
              <a:buSzPts val="1100"/>
            </a:pPr>
            <a:endParaRPr lang="en-US" dirty="0" smtClean="0"/>
          </a:p>
          <a:p>
            <a:pPr marL="0" lvl="0" indent="0">
              <a:buSzPts val="1100"/>
            </a:pPr>
            <a:endParaRPr dirty="0"/>
          </a:p>
        </p:txBody>
      </p:sp>
      <p:grpSp>
        <p:nvGrpSpPr>
          <p:cNvPr id="9485" name="Google Shape;9485;p55"/>
          <p:cNvGrpSpPr/>
          <p:nvPr/>
        </p:nvGrpSpPr>
        <p:grpSpPr>
          <a:xfrm>
            <a:off x="5667460" y="1212301"/>
            <a:ext cx="2227856" cy="3407427"/>
            <a:chOff x="6550680" y="2989186"/>
            <a:chExt cx="488030" cy="746424"/>
          </a:xfrm>
        </p:grpSpPr>
        <p:sp>
          <p:nvSpPr>
            <p:cNvPr id="9486" name="Google Shape;9486;p55"/>
            <p:cNvSpPr/>
            <p:nvPr/>
          </p:nvSpPr>
          <p:spPr>
            <a:xfrm>
              <a:off x="6550680" y="2989186"/>
              <a:ext cx="488030" cy="558449"/>
            </a:xfrm>
            <a:custGeom>
              <a:avLst/>
              <a:gdLst/>
              <a:ahLst/>
              <a:cxnLst/>
              <a:rect l="l" t="t" r="r" b="b"/>
              <a:pathLst>
                <a:path w="55207" h="63173" extrusionOk="0">
                  <a:moveTo>
                    <a:pt x="27896" y="0"/>
                  </a:moveTo>
                  <a:cubicBezTo>
                    <a:pt x="26353" y="0"/>
                    <a:pt x="24788" y="546"/>
                    <a:pt x="23617" y="1569"/>
                  </a:cubicBezTo>
                  <a:cubicBezTo>
                    <a:pt x="21516" y="3370"/>
                    <a:pt x="20715" y="6439"/>
                    <a:pt x="21315" y="9141"/>
                  </a:cubicBezTo>
                  <a:lnTo>
                    <a:pt x="21082" y="9508"/>
                  </a:lnTo>
                  <a:cubicBezTo>
                    <a:pt x="20426" y="9338"/>
                    <a:pt x="19786" y="9259"/>
                    <a:pt x="19169" y="9259"/>
                  </a:cubicBezTo>
                  <a:cubicBezTo>
                    <a:pt x="13468" y="9259"/>
                    <a:pt x="9681" y="16020"/>
                    <a:pt x="13443" y="21016"/>
                  </a:cubicBezTo>
                  <a:cubicBezTo>
                    <a:pt x="12692" y="20691"/>
                    <a:pt x="11907" y="20537"/>
                    <a:pt x="11133" y="20537"/>
                  </a:cubicBezTo>
                  <a:cubicBezTo>
                    <a:pt x="9121" y="20537"/>
                    <a:pt x="7179" y="21578"/>
                    <a:pt x="6071" y="23384"/>
                  </a:cubicBezTo>
                  <a:cubicBezTo>
                    <a:pt x="4570" y="25919"/>
                    <a:pt x="5104" y="29155"/>
                    <a:pt x="7405" y="31023"/>
                  </a:cubicBezTo>
                  <a:cubicBezTo>
                    <a:pt x="1101" y="33058"/>
                    <a:pt x="0" y="41431"/>
                    <a:pt x="5504" y="45033"/>
                  </a:cubicBezTo>
                  <a:cubicBezTo>
                    <a:pt x="2869" y="47368"/>
                    <a:pt x="2369" y="51771"/>
                    <a:pt x="4470" y="54640"/>
                  </a:cubicBezTo>
                  <a:cubicBezTo>
                    <a:pt x="5822" y="56464"/>
                    <a:pt x="8112" y="57473"/>
                    <a:pt x="10373" y="57473"/>
                  </a:cubicBezTo>
                  <a:cubicBezTo>
                    <a:pt x="11627" y="57473"/>
                    <a:pt x="12872" y="57163"/>
                    <a:pt x="13943" y="56508"/>
                  </a:cubicBezTo>
                  <a:cubicBezTo>
                    <a:pt x="14010" y="59777"/>
                    <a:pt x="16379" y="62512"/>
                    <a:pt x="19614" y="63079"/>
                  </a:cubicBezTo>
                  <a:cubicBezTo>
                    <a:pt x="19994" y="63142"/>
                    <a:pt x="20373" y="63173"/>
                    <a:pt x="20747" y="63173"/>
                  </a:cubicBezTo>
                  <a:cubicBezTo>
                    <a:pt x="23559" y="63173"/>
                    <a:pt x="26122" y="61451"/>
                    <a:pt x="27153" y="58743"/>
                  </a:cubicBezTo>
                  <a:cubicBezTo>
                    <a:pt x="27925" y="61307"/>
                    <a:pt x="30299" y="63012"/>
                    <a:pt x="32924" y="63012"/>
                  </a:cubicBezTo>
                  <a:cubicBezTo>
                    <a:pt x="33134" y="63012"/>
                    <a:pt x="33345" y="63002"/>
                    <a:pt x="33557" y="62979"/>
                  </a:cubicBezTo>
                  <a:cubicBezTo>
                    <a:pt x="36460" y="62646"/>
                    <a:pt x="38694" y="60344"/>
                    <a:pt x="38928" y="57442"/>
                  </a:cubicBezTo>
                  <a:cubicBezTo>
                    <a:pt x="40773" y="59049"/>
                    <a:pt x="43176" y="60125"/>
                    <a:pt x="45616" y="60125"/>
                  </a:cubicBezTo>
                  <a:cubicBezTo>
                    <a:pt x="45910" y="60125"/>
                    <a:pt x="46205" y="60110"/>
                    <a:pt x="46500" y="60077"/>
                  </a:cubicBezTo>
                  <a:cubicBezTo>
                    <a:pt x="49202" y="59777"/>
                    <a:pt x="51804" y="57876"/>
                    <a:pt x="52504" y="55207"/>
                  </a:cubicBezTo>
                  <a:cubicBezTo>
                    <a:pt x="53171" y="52538"/>
                    <a:pt x="51570" y="49370"/>
                    <a:pt x="48902" y="48736"/>
                  </a:cubicBezTo>
                  <a:cubicBezTo>
                    <a:pt x="52771" y="47401"/>
                    <a:pt x="55206" y="42865"/>
                    <a:pt x="54206" y="38895"/>
                  </a:cubicBezTo>
                  <a:cubicBezTo>
                    <a:pt x="53274" y="35321"/>
                    <a:pt x="49692" y="32693"/>
                    <a:pt x="46041" y="32693"/>
                  </a:cubicBezTo>
                  <a:cubicBezTo>
                    <a:pt x="45637" y="32693"/>
                    <a:pt x="45234" y="32725"/>
                    <a:pt x="44832" y="32791"/>
                  </a:cubicBezTo>
                  <a:cubicBezTo>
                    <a:pt x="50136" y="28822"/>
                    <a:pt x="47567" y="20382"/>
                    <a:pt x="40963" y="20015"/>
                  </a:cubicBezTo>
                  <a:cubicBezTo>
                    <a:pt x="43798" y="17747"/>
                    <a:pt x="44399" y="13177"/>
                    <a:pt x="42297" y="10242"/>
                  </a:cubicBezTo>
                  <a:cubicBezTo>
                    <a:pt x="40947" y="8385"/>
                    <a:pt x="38637" y="7356"/>
                    <a:pt x="36353" y="7356"/>
                  </a:cubicBezTo>
                  <a:cubicBezTo>
                    <a:pt x="35025" y="7356"/>
                    <a:pt x="33706" y="7704"/>
                    <a:pt x="32590" y="8440"/>
                  </a:cubicBezTo>
                  <a:cubicBezTo>
                    <a:pt x="34291" y="6205"/>
                    <a:pt x="33591" y="2703"/>
                    <a:pt x="31323" y="1068"/>
                  </a:cubicBezTo>
                  <a:cubicBezTo>
                    <a:pt x="30333" y="345"/>
                    <a:pt x="29122" y="0"/>
                    <a:pt x="27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55"/>
            <p:cNvSpPr/>
            <p:nvPr/>
          </p:nvSpPr>
          <p:spPr>
            <a:xfrm>
              <a:off x="6762999" y="3229786"/>
              <a:ext cx="71365" cy="505825"/>
            </a:xfrm>
            <a:custGeom>
              <a:avLst/>
              <a:gdLst/>
              <a:ahLst/>
              <a:cxnLst/>
              <a:rect l="l" t="t" r="r" b="b"/>
              <a:pathLst>
                <a:path w="8073" h="57220" extrusionOk="0">
                  <a:moveTo>
                    <a:pt x="3473" y="1"/>
                  </a:moveTo>
                  <a:cubicBezTo>
                    <a:pt x="2999" y="1"/>
                    <a:pt x="2569" y="772"/>
                    <a:pt x="2569" y="772"/>
                  </a:cubicBezTo>
                  <a:lnTo>
                    <a:pt x="0" y="56478"/>
                  </a:lnTo>
                  <a:cubicBezTo>
                    <a:pt x="1223" y="57034"/>
                    <a:pt x="2528" y="57219"/>
                    <a:pt x="3724" y="57219"/>
                  </a:cubicBezTo>
                  <a:cubicBezTo>
                    <a:pt x="6116" y="57219"/>
                    <a:pt x="8073" y="56478"/>
                    <a:pt x="8073" y="56478"/>
                  </a:cubicBezTo>
                  <a:lnTo>
                    <a:pt x="4170" y="772"/>
                  </a:lnTo>
                  <a:cubicBezTo>
                    <a:pt x="3959" y="193"/>
                    <a:pt x="3710" y="1"/>
                    <a:pt x="3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55"/>
            <p:cNvSpPr/>
            <p:nvPr/>
          </p:nvSpPr>
          <p:spPr>
            <a:xfrm>
              <a:off x="6727903" y="3265165"/>
              <a:ext cx="67829" cy="80550"/>
            </a:xfrm>
            <a:custGeom>
              <a:avLst/>
              <a:gdLst/>
              <a:ahLst/>
              <a:cxnLst/>
              <a:rect l="l" t="t" r="r" b="b"/>
              <a:pathLst>
                <a:path w="7673" h="9112" extrusionOk="0">
                  <a:moveTo>
                    <a:pt x="493" y="0"/>
                  </a:moveTo>
                  <a:cubicBezTo>
                    <a:pt x="331" y="0"/>
                    <a:pt x="166" y="101"/>
                    <a:pt x="134" y="305"/>
                  </a:cubicBezTo>
                  <a:cubicBezTo>
                    <a:pt x="134" y="305"/>
                    <a:pt x="101" y="506"/>
                    <a:pt x="68" y="873"/>
                  </a:cubicBezTo>
                  <a:cubicBezTo>
                    <a:pt x="34" y="1340"/>
                    <a:pt x="1" y="1840"/>
                    <a:pt x="34" y="2340"/>
                  </a:cubicBezTo>
                  <a:cubicBezTo>
                    <a:pt x="68" y="3041"/>
                    <a:pt x="168" y="3741"/>
                    <a:pt x="334" y="4408"/>
                  </a:cubicBezTo>
                  <a:cubicBezTo>
                    <a:pt x="535" y="5209"/>
                    <a:pt x="868" y="5976"/>
                    <a:pt x="1335" y="6677"/>
                  </a:cubicBezTo>
                  <a:cubicBezTo>
                    <a:pt x="1569" y="7010"/>
                    <a:pt x="1869" y="7344"/>
                    <a:pt x="2169" y="7644"/>
                  </a:cubicBezTo>
                  <a:cubicBezTo>
                    <a:pt x="2336" y="7811"/>
                    <a:pt x="2469" y="7944"/>
                    <a:pt x="2669" y="8078"/>
                  </a:cubicBezTo>
                  <a:cubicBezTo>
                    <a:pt x="2836" y="8178"/>
                    <a:pt x="3003" y="8311"/>
                    <a:pt x="3203" y="8411"/>
                  </a:cubicBezTo>
                  <a:cubicBezTo>
                    <a:pt x="3537" y="8578"/>
                    <a:pt x="3904" y="8745"/>
                    <a:pt x="4271" y="8845"/>
                  </a:cubicBezTo>
                  <a:cubicBezTo>
                    <a:pt x="4604" y="8945"/>
                    <a:pt x="4938" y="9012"/>
                    <a:pt x="5271" y="9078"/>
                  </a:cubicBezTo>
                  <a:cubicBezTo>
                    <a:pt x="5571" y="9112"/>
                    <a:pt x="5838" y="9112"/>
                    <a:pt x="6105" y="9112"/>
                  </a:cubicBezTo>
                  <a:cubicBezTo>
                    <a:pt x="6339" y="9078"/>
                    <a:pt x="6606" y="9078"/>
                    <a:pt x="6772" y="9078"/>
                  </a:cubicBezTo>
                  <a:cubicBezTo>
                    <a:pt x="7139" y="9012"/>
                    <a:pt x="7339" y="8978"/>
                    <a:pt x="7339" y="8978"/>
                  </a:cubicBezTo>
                  <a:cubicBezTo>
                    <a:pt x="7506" y="8945"/>
                    <a:pt x="7640" y="8812"/>
                    <a:pt x="7640" y="8645"/>
                  </a:cubicBezTo>
                  <a:cubicBezTo>
                    <a:pt x="7673" y="8411"/>
                    <a:pt x="7506" y="8244"/>
                    <a:pt x="7306" y="8211"/>
                  </a:cubicBezTo>
                  <a:lnTo>
                    <a:pt x="7273" y="8211"/>
                  </a:lnTo>
                  <a:lnTo>
                    <a:pt x="6772" y="8178"/>
                  </a:lnTo>
                  <a:cubicBezTo>
                    <a:pt x="6572" y="8178"/>
                    <a:pt x="6372" y="8178"/>
                    <a:pt x="6172" y="8144"/>
                  </a:cubicBezTo>
                  <a:cubicBezTo>
                    <a:pt x="5972" y="8144"/>
                    <a:pt x="5738" y="8078"/>
                    <a:pt x="5471" y="8011"/>
                  </a:cubicBezTo>
                  <a:cubicBezTo>
                    <a:pt x="5171" y="7944"/>
                    <a:pt x="4904" y="7878"/>
                    <a:pt x="4637" y="7777"/>
                  </a:cubicBezTo>
                  <a:cubicBezTo>
                    <a:pt x="4337" y="7677"/>
                    <a:pt x="4037" y="7511"/>
                    <a:pt x="3804" y="7344"/>
                  </a:cubicBezTo>
                  <a:cubicBezTo>
                    <a:pt x="3637" y="7277"/>
                    <a:pt x="3503" y="7177"/>
                    <a:pt x="3370" y="7077"/>
                  </a:cubicBezTo>
                  <a:cubicBezTo>
                    <a:pt x="3236" y="6977"/>
                    <a:pt x="3103" y="6877"/>
                    <a:pt x="3003" y="6743"/>
                  </a:cubicBezTo>
                  <a:cubicBezTo>
                    <a:pt x="2736" y="6510"/>
                    <a:pt x="2536" y="6243"/>
                    <a:pt x="2336" y="5976"/>
                  </a:cubicBezTo>
                  <a:cubicBezTo>
                    <a:pt x="1936" y="5376"/>
                    <a:pt x="1635" y="4742"/>
                    <a:pt x="1435" y="4075"/>
                  </a:cubicBezTo>
                  <a:cubicBezTo>
                    <a:pt x="1235" y="3474"/>
                    <a:pt x="1102" y="2874"/>
                    <a:pt x="1002" y="2240"/>
                  </a:cubicBezTo>
                  <a:cubicBezTo>
                    <a:pt x="935" y="1673"/>
                    <a:pt x="868" y="1206"/>
                    <a:pt x="868" y="873"/>
                  </a:cubicBezTo>
                  <a:cubicBezTo>
                    <a:pt x="835" y="539"/>
                    <a:pt x="835" y="372"/>
                    <a:pt x="835" y="372"/>
                  </a:cubicBezTo>
                  <a:cubicBezTo>
                    <a:pt x="852" y="126"/>
                    <a:pt x="675" y="0"/>
                    <a:pt x="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55"/>
            <p:cNvSpPr/>
            <p:nvPr/>
          </p:nvSpPr>
          <p:spPr>
            <a:xfrm>
              <a:off x="6788362" y="3226789"/>
              <a:ext cx="71958" cy="75113"/>
            </a:xfrm>
            <a:custGeom>
              <a:avLst/>
              <a:gdLst/>
              <a:ahLst/>
              <a:cxnLst/>
              <a:rect l="l" t="t" r="r" b="b"/>
              <a:pathLst>
                <a:path w="8140" h="8497" extrusionOk="0">
                  <a:moveTo>
                    <a:pt x="7676" y="1"/>
                  </a:moveTo>
                  <a:cubicBezTo>
                    <a:pt x="7494" y="1"/>
                    <a:pt x="7307" y="118"/>
                    <a:pt x="7272" y="343"/>
                  </a:cubicBezTo>
                  <a:lnTo>
                    <a:pt x="7272" y="377"/>
                  </a:lnTo>
                  <a:cubicBezTo>
                    <a:pt x="7272" y="377"/>
                    <a:pt x="7239" y="577"/>
                    <a:pt x="7239" y="877"/>
                  </a:cubicBezTo>
                  <a:cubicBezTo>
                    <a:pt x="7239" y="1044"/>
                    <a:pt x="7205" y="1244"/>
                    <a:pt x="7205" y="1478"/>
                  </a:cubicBezTo>
                  <a:cubicBezTo>
                    <a:pt x="7172" y="1678"/>
                    <a:pt x="7138" y="1945"/>
                    <a:pt x="7105" y="2211"/>
                  </a:cubicBezTo>
                  <a:cubicBezTo>
                    <a:pt x="7072" y="2345"/>
                    <a:pt x="7038" y="2478"/>
                    <a:pt x="7005" y="2612"/>
                  </a:cubicBezTo>
                  <a:cubicBezTo>
                    <a:pt x="6972" y="2745"/>
                    <a:pt x="6972" y="2912"/>
                    <a:pt x="6905" y="3045"/>
                  </a:cubicBezTo>
                  <a:cubicBezTo>
                    <a:pt x="6872" y="3212"/>
                    <a:pt x="6838" y="3346"/>
                    <a:pt x="6772" y="3512"/>
                  </a:cubicBezTo>
                  <a:lnTo>
                    <a:pt x="6638" y="3946"/>
                  </a:lnTo>
                  <a:cubicBezTo>
                    <a:pt x="6571" y="4113"/>
                    <a:pt x="6505" y="4280"/>
                    <a:pt x="6405" y="4413"/>
                  </a:cubicBezTo>
                  <a:cubicBezTo>
                    <a:pt x="6338" y="4513"/>
                    <a:pt x="6271" y="4680"/>
                    <a:pt x="6171" y="4813"/>
                  </a:cubicBezTo>
                  <a:cubicBezTo>
                    <a:pt x="6004" y="5113"/>
                    <a:pt x="5804" y="5380"/>
                    <a:pt x="5571" y="5614"/>
                  </a:cubicBezTo>
                  <a:cubicBezTo>
                    <a:pt x="5337" y="5881"/>
                    <a:pt x="5070" y="6114"/>
                    <a:pt x="4803" y="6314"/>
                  </a:cubicBezTo>
                  <a:cubicBezTo>
                    <a:pt x="4537" y="6514"/>
                    <a:pt x="4270" y="6681"/>
                    <a:pt x="3970" y="6815"/>
                  </a:cubicBezTo>
                  <a:cubicBezTo>
                    <a:pt x="3436" y="7082"/>
                    <a:pt x="2869" y="7315"/>
                    <a:pt x="2268" y="7448"/>
                  </a:cubicBezTo>
                  <a:cubicBezTo>
                    <a:pt x="1835" y="7549"/>
                    <a:pt x="1401" y="7615"/>
                    <a:pt x="967" y="7682"/>
                  </a:cubicBezTo>
                  <a:cubicBezTo>
                    <a:pt x="634" y="7715"/>
                    <a:pt x="467" y="7715"/>
                    <a:pt x="467" y="7715"/>
                  </a:cubicBezTo>
                  <a:cubicBezTo>
                    <a:pt x="67" y="7749"/>
                    <a:pt x="0" y="8349"/>
                    <a:pt x="434" y="8416"/>
                  </a:cubicBezTo>
                  <a:cubicBezTo>
                    <a:pt x="600" y="8449"/>
                    <a:pt x="801" y="8483"/>
                    <a:pt x="967" y="8483"/>
                  </a:cubicBezTo>
                  <a:cubicBezTo>
                    <a:pt x="1114" y="8492"/>
                    <a:pt x="1260" y="8496"/>
                    <a:pt x="1406" y="8496"/>
                  </a:cubicBezTo>
                  <a:cubicBezTo>
                    <a:pt x="1758" y="8496"/>
                    <a:pt x="2105" y="8473"/>
                    <a:pt x="2435" y="8449"/>
                  </a:cubicBezTo>
                  <a:cubicBezTo>
                    <a:pt x="3136" y="8349"/>
                    <a:pt x="3836" y="8149"/>
                    <a:pt x="4470" y="7882"/>
                  </a:cubicBezTo>
                  <a:cubicBezTo>
                    <a:pt x="4837" y="7715"/>
                    <a:pt x="5204" y="7515"/>
                    <a:pt x="5537" y="7315"/>
                  </a:cubicBezTo>
                  <a:cubicBezTo>
                    <a:pt x="6238" y="6815"/>
                    <a:pt x="6805" y="6181"/>
                    <a:pt x="7239" y="5447"/>
                  </a:cubicBezTo>
                  <a:cubicBezTo>
                    <a:pt x="7339" y="5280"/>
                    <a:pt x="7472" y="5113"/>
                    <a:pt x="7539" y="4913"/>
                  </a:cubicBezTo>
                  <a:cubicBezTo>
                    <a:pt x="7605" y="4713"/>
                    <a:pt x="7706" y="4546"/>
                    <a:pt x="7739" y="4346"/>
                  </a:cubicBezTo>
                  <a:cubicBezTo>
                    <a:pt x="7806" y="4179"/>
                    <a:pt x="7872" y="4013"/>
                    <a:pt x="7939" y="3813"/>
                  </a:cubicBezTo>
                  <a:cubicBezTo>
                    <a:pt x="7972" y="3646"/>
                    <a:pt x="8006" y="3446"/>
                    <a:pt x="8039" y="3279"/>
                  </a:cubicBezTo>
                  <a:cubicBezTo>
                    <a:pt x="8106" y="2945"/>
                    <a:pt x="8139" y="2612"/>
                    <a:pt x="8139" y="2311"/>
                  </a:cubicBezTo>
                  <a:lnTo>
                    <a:pt x="8139" y="1878"/>
                  </a:lnTo>
                  <a:lnTo>
                    <a:pt x="8139" y="1511"/>
                  </a:lnTo>
                  <a:cubicBezTo>
                    <a:pt x="8139" y="1244"/>
                    <a:pt x="8106" y="1044"/>
                    <a:pt x="8106" y="877"/>
                  </a:cubicBezTo>
                  <a:cubicBezTo>
                    <a:pt x="8072" y="510"/>
                    <a:pt x="8039" y="310"/>
                    <a:pt x="8039" y="310"/>
                  </a:cubicBezTo>
                  <a:cubicBezTo>
                    <a:pt x="8007" y="102"/>
                    <a:pt x="7844" y="1"/>
                    <a:pt x="76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55"/>
            <p:cNvSpPr/>
            <p:nvPr/>
          </p:nvSpPr>
          <p:spPr>
            <a:xfrm>
              <a:off x="6794259" y="3311798"/>
              <a:ext cx="87587" cy="76015"/>
            </a:xfrm>
            <a:custGeom>
              <a:avLst/>
              <a:gdLst/>
              <a:ahLst/>
              <a:cxnLst/>
              <a:rect l="l" t="t" r="r" b="b"/>
              <a:pathLst>
                <a:path w="9908" h="8599" extrusionOk="0">
                  <a:moveTo>
                    <a:pt x="9540" y="1"/>
                  </a:moveTo>
                  <a:cubicBezTo>
                    <a:pt x="9340" y="1"/>
                    <a:pt x="9173" y="134"/>
                    <a:pt x="9173" y="334"/>
                  </a:cubicBezTo>
                  <a:cubicBezTo>
                    <a:pt x="9173" y="401"/>
                    <a:pt x="9173" y="434"/>
                    <a:pt x="9173" y="468"/>
                  </a:cubicBezTo>
                  <a:cubicBezTo>
                    <a:pt x="9140" y="568"/>
                    <a:pt x="9107" y="701"/>
                    <a:pt x="9107" y="868"/>
                  </a:cubicBezTo>
                  <a:cubicBezTo>
                    <a:pt x="9073" y="1035"/>
                    <a:pt x="9040" y="1268"/>
                    <a:pt x="8940" y="1502"/>
                  </a:cubicBezTo>
                  <a:cubicBezTo>
                    <a:pt x="8873" y="1735"/>
                    <a:pt x="8806" y="2002"/>
                    <a:pt x="8706" y="2269"/>
                  </a:cubicBezTo>
                  <a:cubicBezTo>
                    <a:pt x="8640" y="2402"/>
                    <a:pt x="8606" y="2536"/>
                    <a:pt x="8540" y="2669"/>
                  </a:cubicBezTo>
                  <a:lnTo>
                    <a:pt x="8339" y="3136"/>
                  </a:lnTo>
                  <a:cubicBezTo>
                    <a:pt x="8273" y="3303"/>
                    <a:pt x="8173" y="3436"/>
                    <a:pt x="8106" y="3603"/>
                  </a:cubicBezTo>
                  <a:cubicBezTo>
                    <a:pt x="8006" y="3737"/>
                    <a:pt x="7939" y="3903"/>
                    <a:pt x="7839" y="4070"/>
                  </a:cubicBezTo>
                  <a:cubicBezTo>
                    <a:pt x="7639" y="4370"/>
                    <a:pt x="7405" y="4671"/>
                    <a:pt x="7172" y="4938"/>
                  </a:cubicBezTo>
                  <a:cubicBezTo>
                    <a:pt x="7039" y="5104"/>
                    <a:pt x="6905" y="5238"/>
                    <a:pt x="6772" y="5371"/>
                  </a:cubicBezTo>
                  <a:lnTo>
                    <a:pt x="6371" y="5738"/>
                  </a:lnTo>
                  <a:cubicBezTo>
                    <a:pt x="6205" y="5872"/>
                    <a:pt x="6071" y="6005"/>
                    <a:pt x="5904" y="6105"/>
                  </a:cubicBezTo>
                  <a:lnTo>
                    <a:pt x="5437" y="6405"/>
                  </a:lnTo>
                  <a:lnTo>
                    <a:pt x="4437" y="6939"/>
                  </a:lnTo>
                  <a:cubicBezTo>
                    <a:pt x="4103" y="7039"/>
                    <a:pt x="3770" y="7172"/>
                    <a:pt x="3436" y="7273"/>
                  </a:cubicBezTo>
                  <a:cubicBezTo>
                    <a:pt x="3102" y="7373"/>
                    <a:pt x="2802" y="7439"/>
                    <a:pt x="2502" y="7506"/>
                  </a:cubicBezTo>
                  <a:cubicBezTo>
                    <a:pt x="2235" y="7573"/>
                    <a:pt x="1968" y="7639"/>
                    <a:pt x="1701" y="7639"/>
                  </a:cubicBezTo>
                  <a:lnTo>
                    <a:pt x="1068" y="7740"/>
                  </a:lnTo>
                  <a:lnTo>
                    <a:pt x="501" y="7806"/>
                  </a:lnTo>
                  <a:lnTo>
                    <a:pt x="467" y="7806"/>
                  </a:lnTo>
                  <a:cubicBezTo>
                    <a:pt x="0" y="7873"/>
                    <a:pt x="34" y="8573"/>
                    <a:pt x="501" y="8573"/>
                  </a:cubicBezTo>
                  <a:lnTo>
                    <a:pt x="1768" y="8573"/>
                  </a:lnTo>
                  <a:cubicBezTo>
                    <a:pt x="1851" y="8590"/>
                    <a:pt x="1927" y="8598"/>
                    <a:pt x="1997" y="8598"/>
                  </a:cubicBezTo>
                  <a:cubicBezTo>
                    <a:pt x="2068" y="8598"/>
                    <a:pt x="2135" y="8590"/>
                    <a:pt x="2202" y="8573"/>
                  </a:cubicBezTo>
                  <a:lnTo>
                    <a:pt x="2669" y="8540"/>
                  </a:lnTo>
                  <a:cubicBezTo>
                    <a:pt x="3002" y="8473"/>
                    <a:pt x="3369" y="8440"/>
                    <a:pt x="3736" y="8373"/>
                  </a:cubicBezTo>
                  <a:lnTo>
                    <a:pt x="4870" y="8006"/>
                  </a:lnTo>
                  <a:cubicBezTo>
                    <a:pt x="5271" y="7840"/>
                    <a:pt x="5638" y="7673"/>
                    <a:pt x="6071" y="7473"/>
                  </a:cubicBezTo>
                  <a:lnTo>
                    <a:pt x="6605" y="7072"/>
                  </a:lnTo>
                  <a:cubicBezTo>
                    <a:pt x="6805" y="6972"/>
                    <a:pt x="7005" y="6839"/>
                    <a:pt x="7172" y="6672"/>
                  </a:cubicBezTo>
                  <a:lnTo>
                    <a:pt x="7672" y="6205"/>
                  </a:lnTo>
                  <a:cubicBezTo>
                    <a:pt x="7806" y="6038"/>
                    <a:pt x="7973" y="5872"/>
                    <a:pt x="8106" y="5705"/>
                  </a:cubicBezTo>
                  <a:cubicBezTo>
                    <a:pt x="8373" y="5371"/>
                    <a:pt x="8640" y="5004"/>
                    <a:pt x="8840" y="4637"/>
                  </a:cubicBezTo>
                  <a:cubicBezTo>
                    <a:pt x="8940" y="4437"/>
                    <a:pt x="9040" y="4270"/>
                    <a:pt x="9140" y="4070"/>
                  </a:cubicBezTo>
                  <a:cubicBezTo>
                    <a:pt x="9207" y="3903"/>
                    <a:pt x="9307" y="3703"/>
                    <a:pt x="9374" y="3537"/>
                  </a:cubicBezTo>
                  <a:lnTo>
                    <a:pt x="9540" y="3003"/>
                  </a:lnTo>
                  <a:cubicBezTo>
                    <a:pt x="9607" y="2836"/>
                    <a:pt x="9640" y="2669"/>
                    <a:pt x="9674" y="2502"/>
                  </a:cubicBezTo>
                  <a:cubicBezTo>
                    <a:pt x="9740" y="2202"/>
                    <a:pt x="9807" y="1902"/>
                    <a:pt x="9841" y="1602"/>
                  </a:cubicBezTo>
                  <a:cubicBezTo>
                    <a:pt x="9874" y="1335"/>
                    <a:pt x="9907" y="1101"/>
                    <a:pt x="9907" y="935"/>
                  </a:cubicBezTo>
                  <a:lnTo>
                    <a:pt x="9907" y="468"/>
                  </a:lnTo>
                  <a:cubicBezTo>
                    <a:pt x="9907" y="401"/>
                    <a:pt x="9907" y="368"/>
                    <a:pt x="9907" y="301"/>
                  </a:cubicBezTo>
                  <a:lnTo>
                    <a:pt x="9874" y="334"/>
                  </a:lnTo>
                  <a:cubicBezTo>
                    <a:pt x="9874" y="167"/>
                    <a:pt x="9707" y="34"/>
                    <a:pt x="95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55"/>
            <p:cNvSpPr/>
            <p:nvPr/>
          </p:nvSpPr>
          <p:spPr>
            <a:xfrm>
              <a:off x="6704317" y="3351695"/>
              <a:ext cx="92307" cy="89567"/>
            </a:xfrm>
            <a:custGeom>
              <a:avLst/>
              <a:gdLst/>
              <a:ahLst/>
              <a:cxnLst/>
              <a:rect l="l" t="t" r="r" b="b"/>
              <a:pathLst>
                <a:path w="10442" h="10132" extrusionOk="0">
                  <a:moveTo>
                    <a:pt x="377" y="1"/>
                  </a:moveTo>
                  <a:cubicBezTo>
                    <a:pt x="189" y="1"/>
                    <a:pt x="0" y="136"/>
                    <a:pt x="0" y="391"/>
                  </a:cubicBezTo>
                  <a:cubicBezTo>
                    <a:pt x="0" y="391"/>
                    <a:pt x="34" y="625"/>
                    <a:pt x="100" y="1025"/>
                  </a:cubicBezTo>
                  <a:cubicBezTo>
                    <a:pt x="167" y="1592"/>
                    <a:pt x="300" y="2159"/>
                    <a:pt x="434" y="2693"/>
                  </a:cubicBezTo>
                  <a:cubicBezTo>
                    <a:pt x="667" y="3493"/>
                    <a:pt x="968" y="4261"/>
                    <a:pt x="1335" y="4994"/>
                  </a:cubicBezTo>
                  <a:cubicBezTo>
                    <a:pt x="1535" y="5395"/>
                    <a:pt x="1768" y="5795"/>
                    <a:pt x="2035" y="6195"/>
                  </a:cubicBezTo>
                  <a:cubicBezTo>
                    <a:pt x="2302" y="6596"/>
                    <a:pt x="2635" y="6996"/>
                    <a:pt x="2969" y="7363"/>
                  </a:cubicBezTo>
                  <a:cubicBezTo>
                    <a:pt x="3269" y="7730"/>
                    <a:pt x="3636" y="8063"/>
                    <a:pt x="4036" y="8364"/>
                  </a:cubicBezTo>
                  <a:cubicBezTo>
                    <a:pt x="4203" y="8530"/>
                    <a:pt x="4437" y="8664"/>
                    <a:pt x="4604" y="8797"/>
                  </a:cubicBezTo>
                  <a:cubicBezTo>
                    <a:pt x="4804" y="8931"/>
                    <a:pt x="5004" y="9064"/>
                    <a:pt x="5204" y="9164"/>
                  </a:cubicBezTo>
                  <a:cubicBezTo>
                    <a:pt x="5404" y="9264"/>
                    <a:pt x="5638" y="9364"/>
                    <a:pt x="5838" y="9464"/>
                  </a:cubicBezTo>
                  <a:cubicBezTo>
                    <a:pt x="6005" y="9531"/>
                    <a:pt x="6238" y="9631"/>
                    <a:pt x="6438" y="9698"/>
                  </a:cubicBezTo>
                  <a:lnTo>
                    <a:pt x="7039" y="9865"/>
                  </a:lnTo>
                  <a:lnTo>
                    <a:pt x="7572" y="9998"/>
                  </a:lnTo>
                  <a:cubicBezTo>
                    <a:pt x="7906" y="10065"/>
                    <a:pt x="8239" y="10098"/>
                    <a:pt x="8573" y="10131"/>
                  </a:cubicBezTo>
                  <a:lnTo>
                    <a:pt x="9340" y="10131"/>
                  </a:lnTo>
                  <a:cubicBezTo>
                    <a:pt x="9774" y="10098"/>
                    <a:pt x="10007" y="10098"/>
                    <a:pt x="10007" y="10098"/>
                  </a:cubicBezTo>
                  <a:cubicBezTo>
                    <a:pt x="10441" y="10031"/>
                    <a:pt x="10441" y="9364"/>
                    <a:pt x="10007" y="9331"/>
                  </a:cubicBezTo>
                  <a:lnTo>
                    <a:pt x="9974" y="9331"/>
                  </a:lnTo>
                  <a:cubicBezTo>
                    <a:pt x="9974" y="9331"/>
                    <a:pt x="9741" y="9298"/>
                    <a:pt x="9374" y="9264"/>
                  </a:cubicBezTo>
                  <a:cubicBezTo>
                    <a:pt x="9173" y="9231"/>
                    <a:pt x="8940" y="9197"/>
                    <a:pt x="8673" y="9164"/>
                  </a:cubicBezTo>
                  <a:cubicBezTo>
                    <a:pt x="8540" y="9131"/>
                    <a:pt x="8406" y="9097"/>
                    <a:pt x="8273" y="9064"/>
                  </a:cubicBezTo>
                  <a:cubicBezTo>
                    <a:pt x="8106" y="9031"/>
                    <a:pt x="7973" y="8997"/>
                    <a:pt x="7806" y="8964"/>
                  </a:cubicBezTo>
                  <a:lnTo>
                    <a:pt x="7305" y="8797"/>
                  </a:lnTo>
                  <a:lnTo>
                    <a:pt x="6805" y="8630"/>
                  </a:lnTo>
                  <a:cubicBezTo>
                    <a:pt x="6472" y="8464"/>
                    <a:pt x="6138" y="8297"/>
                    <a:pt x="5804" y="8097"/>
                  </a:cubicBezTo>
                  <a:lnTo>
                    <a:pt x="5271" y="7763"/>
                  </a:lnTo>
                  <a:cubicBezTo>
                    <a:pt x="5104" y="7630"/>
                    <a:pt x="4937" y="7530"/>
                    <a:pt x="4770" y="7396"/>
                  </a:cubicBezTo>
                  <a:cubicBezTo>
                    <a:pt x="4437" y="7129"/>
                    <a:pt x="4137" y="6829"/>
                    <a:pt x="3870" y="6496"/>
                  </a:cubicBezTo>
                  <a:cubicBezTo>
                    <a:pt x="3569" y="6195"/>
                    <a:pt x="3303" y="5862"/>
                    <a:pt x="3036" y="5495"/>
                  </a:cubicBezTo>
                  <a:cubicBezTo>
                    <a:pt x="2802" y="5161"/>
                    <a:pt x="2569" y="4794"/>
                    <a:pt x="2369" y="4427"/>
                  </a:cubicBezTo>
                  <a:cubicBezTo>
                    <a:pt x="2168" y="4094"/>
                    <a:pt x="1968" y="3727"/>
                    <a:pt x="1835" y="3393"/>
                  </a:cubicBezTo>
                  <a:cubicBezTo>
                    <a:pt x="1668" y="3026"/>
                    <a:pt x="1535" y="2693"/>
                    <a:pt x="1401" y="2393"/>
                  </a:cubicBezTo>
                  <a:cubicBezTo>
                    <a:pt x="1168" y="1759"/>
                    <a:pt x="1001" y="1225"/>
                    <a:pt x="901" y="858"/>
                  </a:cubicBezTo>
                  <a:cubicBezTo>
                    <a:pt x="767" y="458"/>
                    <a:pt x="734" y="258"/>
                    <a:pt x="734" y="258"/>
                  </a:cubicBezTo>
                  <a:lnTo>
                    <a:pt x="734" y="291"/>
                  </a:lnTo>
                  <a:cubicBezTo>
                    <a:pt x="689" y="94"/>
                    <a:pt x="533" y="1"/>
                    <a:pt x="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55"/>
            <p:cNvSpPr/>
            <p:nvPr/>
          </p:nvSpPr>
          <p:spPr>
            <a:xfrm>
              <a:off x="6796027" y="3405532"/>
              <a:ext cx="82574" cy="64753"/>
            </a:xfrm>
            <a:custGeom>
              <a:avLst/>
              <a:gdLst/>
              <a:ahLst/>
              <a:cxnLst/>
              <a:rect l="l" t="t" r="r" b="b"/>
              <a:pathLst>
                <a:path w="9341" h="7325" extrusionOk="0">
                  <a:moveTo>
                    <a:pt x="8841" y="1"/>
                  </a:moveTo>
                  <a:cubicBezTo>
                    <a:pt x="8663" y="1"/>
                    <a:pt x="8490" y="118"/>
                    <a:pt x="8473" y="339"/>
                  </a:cubicBezTo>
                  <a:lnTo>
                    <a:pt x="8473" y="372"/>
                  </a:lnTo>
                  <a:cubicBezTo>
                    <a:pt x="8473" y="372"/>
                    <a:pt x="8440" y="572"/>
                    <a:pt x="8440" y="873"/>
                  </a:cubicBezTo>
                  <a:cubicBezTo>
                    <a:pt x="8440" y="1039"/>
                    <a:pt x="8373" y="1239"/>
                    <a:pt x="8373" y="1440"/>
                  </a:cubicBezTo>
                  <a:cubicBezTo>
                    <a:pt x="8340" y="1573"/>
                    <a:pt x="8340" y="1673"/>
                    <a:pt x="8306" y="1773"/>
                  </a:cubicBezTo>
                  <a:cubicBezTo>
                    <a:pt x="8273" y="1907"/>
                    <a:pt x="8273" y="2040"/>
                    <a:pt x="8206" y="2140"/>
                  </a:cubicBezTo>
                  <a:cubicBezTo>
                    <a:pt x="8173" y="2274"/>
                    <a:pt x="8139" y="2407"/>
                    <a:pt x="8106" y="2540"/>
                  </a:cubicBezTo>
                  <a:lnTo>
                    <a:pt x="7939" y="2974"/>
                  </a:lnTo>
                  <a:cubicBezTo>
                    <a:pt x="7906" y="3107"/>
                    <a:pt x="7806" y="3241"/>
                    <a:pt x="7739" y="3374"/>
                  </a:cubicBezTo>
                  <a:lnTo>
                    <a:pt x="7506" y="3775"/>
                  </a:lnTo>
                  <a:cubicBezTo>
                    <a:pt x="7306" y="4041"/>
                    <a:pt x="7105" y="4275"/>
                    <a:pt x="6872" y="4508"/>
                  </a:cubicBezTo>
                  <a:cubicBezTo>
                    <a:pt x="6605" y="4742"/>
                    <a:pt x="6338" y="4942"/>
                    <a:pt x="6071" y="5109"/>
                  </a:cubicBezTo>
                  <a:cubicBezTo>
                    <a:pt x="5771" y="5309"/>
                    <a:pt x="5438" y="5476"/>
                    <a:pt x="5137" y="5609"/>
                  </a:cubicBezTo>
                  <a:cubicBezTo>
                    <a:pt x="4804" y="5743"/>
                    <a:pt x="4470" y="5843"/>
                    <a:pt x="4170" y="5943"/>
                  </a:cubicBezTo>
                  <a:cubicBezTo>
                    <a:pt x="3536" y="6143"/>
                    <a:pt x="2936" y="6276"/>
                    <a:pt x="2302" y="6376"/>
                  </a:cubicBezTo>
                  <a:cubicBezTo>
                    <a:pt x="1768" y="6443"/>
                    <a:pt x="1301" y="6510"/>
                    <a:pt x="968" y="6510"/>
                  </a:cubicBezTo>
                  <a:lnTo>
                    <a:pt x="467" y="6543"/>
                  </a:lnTo>
                  <a:lnTo>
                    <a:pt x="434" y="6510"/>
                  </a:lnTo>
                  <a:cubicBezTo>
                    <a:pt x="34" y="6510"/>
                    <a:pt x="0" y="7110"/>
                    <a:pt x="401" y="7210"/>
                  </a:cubicBezTo>
                  <a:cubicBezTo>
                    <a:pt x="567" y="7244"/>
                    <a:pt x="768" y="7244"/>
                    <a:pt x="934" y="7277"/>
                  </a:cubicBezTo>
                  <a:cubicBezTo>
                    <a:pt x="1288" y="7301"/>
                    <a:pt x="1625" y="7324"/>
                    <a:pt x="1969" y="7324"/>
                  </a:cubicBezTo>
                  <a:cubicBezTo>
                    <a:pt x="2112" y="7324"/>
                    <a:pt x="2255" y="7320"/>
                    <a:pt x="2402" y="7310"/>
                  </a:cubicBezTo>
                  <a:cubicBezTo>
                    <a:pt x="2702" y="7310"/>
                    <a:pt x="3002" y="7277"/>
                    <a:pt x="3369" y="7244"/>
                  </a:cubicBezTo>
                  <a:cubicBezTo>
                    <a:pt x="3703" y="7177"/>
                    <a:pt x="4070" y="7144"/>
                    <a:pt x="4437" y="7044"/>
                  </a:cubicBezTo>
                  <a:cubicBezTo>
                    <a:pt x="4804" y="6944"/>
                    <a:pt x="5204" y="6843"/>
                    <a:pt x="5571" y="6677"/>
                  </a:cubicBezTo>
                  <a:cubicBezTo>
                    <a:pt x="5938" y="6543"/>
                    <a:pt x="6338" y="6343"/>
                    <a:pt x="6672" y="6143"/>
                  </a:cubicBezTo>
                  <a:cubicBezTo>
                    <a:pt x="7039" y="5909"/>
                    <a:pt x="7372" y="5643"/>
                    <a:pt x="7706" y="5376"/>
                  </a:cubicBezTo>
                  <a:cubicBezTo>
                    <a:pt x="8006" y="5076"/>
                    <a:pt x="8240" y="4742"/>
                    <a:pt x="8473" y="4408"/>
                  </a:cubicBezTo>
                  <a:cubicBezTo>
                    <a:pt x="8573" y="4208"/>
                    <a:pt x="8707" y="4041"/>
                    <a:pt x="8773" y="3875"/>
                  </a:cubicBezTo>
                  <a:cubicBezTo>
                    <a:pt x="8840" y="3708"/>
                    <a:pt x="8940" y="3541"/>
                    <a:pt x="9007" y="3341"/>
                  </a:cubicBezTo>
                  <a:cubicBezTo>
                    <a:pt x="9040" y="3174"/>
                    <a:pt x="9107" y="3007"/>
                    <a:pt x="9140" y="2841"/>
                  </a:cubicBezTo>
                  <a:cubicBezTo>
                    <a:pt x="9174" y="2674"/>
                    <a:pt x="9207" y="2507"/>
                    <a:pt x="9240" y="2340"/>
                  </a:cubicBezTo>
                  <a:cubicBezTo>
                    <a:pt x="9274" y="2073"/>
                    <a:pt x="9307" y="1807"/>
                    <a:pt x="9307" y="1506"/>
                  </a:cubicBezTo>
                  <a:cubicBezTo>
                    <a:pt x="9307" y="1273"/>
                    <a:pt x="9340" y="1039"/>
                    <a:pt x="9307" y="873"/>
                  </a:cubicBezTo>
                  <a:cubicBezTo>
                    <a:pt x="9274" y="506"/>
                    <a:pt x="9240" y="339"/>
                    <a:pt x="9240" y="339"/>
                  </a:cubicBezTo>
                  <a:cubicBezTo>
                    <a:pt x="9191" y="110"/>
                    <a:pt x="9013" y="1"/>
                    <a:pt x="88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55"/>
            <p:cNvSpPr/>
            <p:nvPr/>
          </p:nvSpPr>
          <p:spPr>
            <a:xfrm>
              <a:off x="6815484" y="3118883"/>
              <a:ext cx="43068" cy="40319"/>
            </a:xfrm>
            <a:custGeom>
              <a:avLst/>
              <a:gdLst/>
              <a:ahLst/>
              <a:cxnLst/>
              <a:rect l="l" t="t" r="r" b="b"/>
              <a:pathLst>
                <a:path w="4872" h="4561" extrusionOk="0">
                  <a:moveTo>
                    <a:pt x="1208" y="1"/>
                  </a:moveTo>
                  <a:cubicBezTo>
                    <a:pt x="1162" y="1"/>
                    <a:pt x="1115" y="3"/>
                    <a:pt x="1068" y="7"/>
                  </a:cubicBezTo>
                  <a:cubicBezTo>
                    <a:pt x="902" y="7"/>
                    <a:pt x="701" y="74"/>
                    <a:pt x="535" y="140"/>
                  </a:cubicBezTo>
                  <a:cubicBezTo>
                    <a:pt x="468" y="174"/>
                    <a:pt x="368" y="207"/>
                    <a:pt x="301" y="241"/>
                  </a:cubicBezTo>
                  <a:cubicBezTo>
                    <a:pt x="234" y="274"/>
                    <a:pt x="134" y="341"/>
                    <a:pt x="68" y="374"/>
                  </a:cubicBezTo>
                  <a:lnTo>
                    <a:pt x="68" y="441"/>
                  </a:lnTo>
                  <a:cubicBezTo>
                    <a:pt x="1" y="474"/>
                    <a:pt x="1" y="574"/>
                    <a:pt x="68" y="607"/>
                  </a:cubicBezTo>
                  <a:cubicBezTo>
                    <a:pt x="101" y="641"/>
                    <a:pt x="134" y="658"/>
                    <a:pt x="168" y="658"/>
                  </a:cubicBezTo>
                  <a:cubicBezTo>
                    <a:pt x="201" y="658"/>
                    <a:pt x="234" y="641"/>
                    <a:pt x="268" y="607"/>
                  </a:cubicBezTo>
                  <a:cubicBezTo>
                    <a:pt x="301" y="574"/>
                    <a:pt x="368" y="507"/>
                    <a:pt x="435" y="474"/>
                  </a:cubicBezTo>
                  <a:cubicBezTo>
                    <a:pt x="501" y="441"/>
                    <a:pt x="568" y="407"/>
                    <a:pt x="635" y="374"/>
                  </a:cubicBezTo>
                  <a:cubicBezTo>
                    <a:pt x="801" y="307"/>
                    <a:pt x="935" y="274"/>
                    <a:pt x="1102" y="274"/>
                  </a:cubicBezTo>
                  <a:cubicBezTo>
                    <a:pt x="1140" y="270"/>
                    <a:pt x="1179" y="268"/>
                    <a:pt x="1218" y="268"/>
                  </a:cubicBezTo>
                  <a:cubicBezTo>
                    <a:pt x="1479" y="268"/>
                    <a:pt x="1737" y="362"/>
                    <a:pt x="1969" y="507"/>
                  </a:cubicBezTo>
                  <a:lnTo>
                    <a:pt x="2069" y="607"/>
                  </a:lnTo>
                  <a:lnTo>
                    <a:pt x="2136" y="674"/>
                  </a:lnTo>
                  <a:cubicBezTo>
                    <a:pt x="2169" y="708"/>
                    <a:pt x="2236" y="774"/>
                    <a:pt x="2269" y="841"/>
                  </a:cubicBezTo>
                  <a:cubicBezTo>
                    <a:pt x="2336" y="974"/>
                    <a:pt x="2403" y="1108"/>
                    <a:pt x="2436" y="1275"/>
                  </a:cubicBezTo>
                  <a:cubicBezTo>
                    <a:pt x="2536" y="1541"/>
                    <a:pt x="2503" y="1842"/>
                    <a:pt x="2403" y="2109"/>
                  </a:cubicBezTo>
                  <a:cubicBezTo>
                    <a:pt x="2369" y="2142"/>
                    <a:pt x="2369" y="2209"/>
                    <a:pt x="2403" y="2275"/>
                  </a:cubicBezTo>
                  <a:cubicBezTo>
                    <a:pt x="2430" y="2358"/>
                    <a:pt x="2525" y="2417"/>
                    <a:pt x="2632" y="2417"/>
                  </a:cubicBezTo>
                  <a:cubicBezTo>
                    <a:pt x="2656" y="2417"/>
                    <a:pt x="2679" y="2415"/>
                    <a:pt x="2703" y="2409"/>
                  </a:cubicBezTo>
                  <a:lnTo>
                    <a:pt x="2736" y="2409"/>
                  </a:lnTo>
                  <a:cubicBezTo>
                    <a:pt x="2841" y="2379"/>
                    <a:pt x="2953" y="2362"/>
                    <a:pt x="3065" y="2362"/>
                  </a:cubicBezTo>
                  <a:cubicBezTo>
                    <a:pt x="3203" y="2362"/>
                    <a:pt x="3341" y="2387"/>
                    <a:pt x="3470" y="2442"/>
                  </a:cubicBezTo>
                  <a:cubicBezTo>
                    <a:pt x="3603" y="2475"/>
                    <a:pt x="3704" y="2542"/>
                    <a:pt x="3804" y="2642"/>
                  </a:cubicBezTo>
                  <a:cubicBezTo>
                    <a:pt x="3870" y="2676"/>
                    <a:pt x="3904" y="2709"/>
                    <a:pt x="3937" y="2742"/>
                  </a:cubicBezTo>
                  <a:cubicBezTo>
                    <a:pt x="4004" y="2776"/>
                    <a:pt x="4037" y="2809"/>
                    <a:pt x="4070" y="2876"/>
                  </a:cubicBezTo>
                  <a:lnTo>
                    <a:pt x="4137" y="2976"/>
                  </a:lnTo>
                  <a:lnTo>
                    <a:pt x="4171" y="3043"/>
                  </a:lnTo>
                  <a:cubicBezTo>
                    <a:pt x="4204" y="3076"/>
                    <a:pt x="4204" y="3143"/>
                    <a:pt x="4237" y="3209"/>
                  </a:cubicBezTo>
                  <a:cubicBezTo>
                    <a:pt x="4271" y="3309"/>
                    <a:pt x="4304" y="3443"/>
                    <a:pt x="4304" y="3576"/>
                  </a:cubicBezTo>
                  <a:cubicBezTo>
                    <a:pt x="4337" y="3843"/>
                    <a:pt x="4271" y="4110"/>
                    <a:pt x="4171" y="4377"/>
                  </a:cubicBezTo>
                  <a:cubicBezTo>
                    <a:pt x="4137" y="4410"/>
                    <a:pt x="4137" y="4477"/>
                    <a:pt x="4171" y="4510"/>
                  </a:cubicBezTo>
                  <a:cubicBezTo>
                    <a:pt x="4187" y="4544"/>
                    <a:pt x="4221" y="4560"/>
                    <a:pt x="4258" y="4560"/>
                  </a:cubicBezTo>
                  <a:cubicBezTo>
                    <a:pt x="4296" y="4560"/>
                    <a:pt x="4337" y="4544"/>
                    <a:pt x="4371" y="4510"/>
                  </a:cubicBezTo>
                  <a:cubicBezTo>
                    <a:pt x="4638" y="4277"/>
                    <a:pt x="4804" y="3943"/>
                    <a:pt x="4838" y="3576"/>
                  </a:cubicBezTo>
                  <a:cubicBezTo>
                    <a:pt x="4871" y="3376"/>
                    <a:pt x="4838" y="3176"/>
                    <a:pt x="4804" y="3009"/>
                  </a:cubicBezTo>
                  <a:cubicBezTo>
                    <a:pt x="4771" y="2909"/>
                    <a:pt x="4738" y="2809"/>
                    <a:pt x="4704" y="2742"/>
                  </a:cubicBezTo>
                  <a:lnTo>
                    <a:pt x="4638" y="2609"/>
                  </a:lnTo>
                  <a:lnTo>
                    <a:pt x="4571" y="2509"/>
                  </a:lnTo>
                  <a:cubicBezTo>
                    <a:pt x="4504" y="2409"/>
                    <a:pt x="4437" y="2342"/>
                    <a:pt x="4371" y="2275"/>
                  </a:cubicBezTo>
                  <a:cubicBezTo>
                    <a:pt x="4304" y="2209"/>
                    <a:pt x="4204" y="2142"/>
                    <a:pt x="4137" y="2075"/>
                  </a:cubicBezTo>
                  <a:cubicBezTo>
                    <a:pt x="3970" y="1975"/>
                    <a:pt x="3804" y="1908"/>
                    <a:pt x="3637" y="1875"/>
                  </a:cubicBezTo>
                  <a:cubicBezTo>
                    <a:pt x="3477" y="1831"/>
                    <a:pt x="3310" y="1807"/>
                    <a:pt x="3146" y="1807"/>
                  </a:cubicBezTo>
                  <a:cubicBezTo>
                    <a:pt x="3069" y="1807"/>
                    <a:pt x="2994" y="1812"/>
                    <a:pt x="2919" y="1823"/>
                  </a:cubicBezTo>
                  <a:lnTo>
                    <a:pt x="2919" y="1823"/>
                  </a:lnTo>
                  <a:cubicBezTo>
                    <a:pt x="2931" y="1583"/>
                    <a:pt x="2887" y="1339"/>
                    <a:pt x="2803" y="1108"/>
                  </a:cubicBezTo>
                  <a:cubicBezTo>
                    <a:pt x="2736" y="941"/>
                    <a:pt x="2636" y="774"/>
                    <a:pt x="2536" y="641"/>
                  </a:cubicBezTo>
                  <a:cubicBezTo>
                    <a:pt x="2469" y="574"/>
                    <a:pt x="2403" y="507"/>
                    <a:pt x="2336" y="441"/>
                  </a:cubicBezTo>
                  <a:lnTo>
                    <a:pt x="2236" y="341"/>
                  </a:lnTo>
                  <a:lnTo>
                    <a:pt x="2102" y="274"/>
                  </a:lnTo>
                  <a:cubicBezTo>
                    <a:pt x="1840" y="99"/>
                    <a:pt x="1527" y="1"/>
                    <a:pt x="1208"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55"/>
            <p:cNvSpPr/>
            <p:nvPr/>
          </p:nvSpPr>
          <p:spPr>
            <a:xfrm>
              <a:off x="6874918" y="3076768"/>
              <a:ext cx="23444" cy="13950"/>
            </a:xfrm>
            <a:custGeom>
              <a:avLst/>
              <a:gdLst/>
              <a:ahLst/>
              <a:cxnLst/>
              <a:rect l="l" t="t" r="r" b="b"/>
              <a:pathLst>
                <a:path w="2652" h="1578" extrusionOk="0">
                  <a:moveTo>
                    <a:pt x="616" y="1"/>
                  </a:moveTo>
                  <a:cubicBezTo>
                    <a:pt x="483" y="1"/>
                    <a:pt x="350" y="1"/>
                    <a:pt x="250" y="34"/>
                  </a:cubicBezTo>
                  <a:lnTo>
                    <a:pt x="116" y="68"/>
                  </a:lnTo>
                  <a:lnTo>
                    <a:pt x="149" y="34"/>
                  </a:lnTo>
                  <a:lnTo>
                    <a:pt x="149" y="34"/>
                  </a:lnTo>
                  <a:cubicBezTo>
                    <a:pt x="1" y="94"/>
                    <a:pt x="38" y="312"/>
                    <a:pt x="189" y="312"/>
                  </a:cubicBezTo>
                  <a:cubicBezTo>
                    <a:pt x="207" y="312"/>
                    <a:pt x="228" y="308"/>
                    <a:pt x="250" y="301"/>
                  </a:cubicBezTo>
                  <a:cubicBezTo>
                    <a:pt x="283" y="301"/>
                    <a:pt x="316" y="268"/>
                    <a:pt x="350" y="268"/>
                  </a:cubicBezTo>
                  <a:cubicBezTo>
                    <a:pt x="450" y="234"/>
                    <a:pt x="550" y="234"/>
                    <a:pt x="683" y="234"/>
                  </a:cubicBezTo>
                  <a:cubicBezTo>
                    <a:pt x="817" y="268"/>
                    <a:pt x="950" y="268"/>
                    <a:pt x="1083" y="335"/>
                  </a:cubicBezTo>
                  <a:cubicBezTo>
                    <a:pt x="1250" y="401"/>
                    <a:pt x="1384" y="501"/>
                    <a:pt x="1517" y="601"/>
                  </a:cubicBezTo>
                  <a:cubicBezTo>
                    <a:pt x="1717" y="802"/>
                    <a:pt x="1917" y="1002"/>
                    <a:pt x="2084" y="1235"/>
                  </a:cubicBezTo>
                  <a:cubicBezTo>
                    <a:pt x="2184" y="1335"/>
                    <a:pt x="2251" y="1402"/>
                    <a:pt x="2318" y="1469"/>
                  </a:cubicBezTo>
                  <a:cubicBezTo>
                    <a:pt x="2351" y="1502"/>
                    <a:pt x="2384" y="1535"/>
                    <a:pt x="2418" y="1535"/>
                  </a:cubicBezTo>
                  <a:lnTo>
                    <a:pt x="2451" y="1569"/>
                  </a:lnTo>
                  <a:cubicBezTo>
                    <a:pt x="2469" y="1575"/>
                    <a:pt x="2487" y="1578"/>
                    <a:pt x="2503" y="1578"/>
                  </a:cubicBezTo>
                  <a:cubicBezTo>
                    <a:pt x="2575" y="1578"/>
                    <a:pt x="2624" y="1523"/>
                    <a:pt x="2651" y="1469"/>
                  </a:cubicBezTo>
                  <a:cubicBezTo>
                    <a:pt x="2651" y="1402"/>
                    <a:pt x="2651" y="1369"/>
                    <a:pt x="2651" y="1302"/>
                  </a:cubicBezTo>
                  <a:cubicBezTo>
                    <a:pt x="2651" y="1168"/>
                    <a:pt x="2618" y="1035"/>
                    <a:pt x="2585" y="935"/>
                  </a:cubicBezTo>
                  <a:cubicBezTo>
                    <a:pt x="2484" y="768"/>
                    <a:pt x="2384" y="635"/>
                    <a:pt x="2251" y="501"/>
                  </a:cubicBezTo>
                  <a:cubicBezTo>
                    <a:pt x="2084" y="368"/>
                    <a:pt x="1884" y="268"/>
                    <a:pt x="1717" y="201"/>
                  </a:cubicBezTo>
                  <a:cubicBezTo>
                    <a:pt x="1517" y="134"/>
                    <a:pt x="1317" y="68"/>
                    <a:pt x="1117" y="34"/>
                  </a:cubicBezTo>
                  <a:cubicBezTo>
                    <a:pt x="950" y="1"/>
                    <a:pt x="783" y="1"/>
                    <a:pt x="616"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55"/>
            <p:cNvSpPr/>
            <p:nvPr/>
          </p:nvSpPr>
          <p:spPr>
            <a:xfrm>
              <a:off x="6868863" y="3097711"/>
              <a:ext cx="15638" cy="15664"/>
            </a:xfrm>
            <a:custGeom>
              <a:avLst/>
              <a:gdLst/>
              <a:ahLst/>
              <a:cxnLst/>
              <a:rect l="l" t="t" r="r" b="b"/>
              <a:pathLst>
                <a:path w="1769" h="1772" extrusionOk="0">
                  <a:moveTo>
                    <a:pt x="134" y="0"/>
                  </a:moveTo>
                  <a:cubicBezTo>
                    <a:pt x="67" y="34"/>
                    <a:pt x="1" y="100"/>
                    <a:pt x="34" y="167"/>
                  </a:cubicBezTo>
                  <a:cubicBezTo>
                    <a:pt x="34" y="222"/>
                    <a:pt x="78" y="276"/>
                    <a:pt x="131" y="276"/>
                  </a:cubicBezTo>
                  <a:cubicBezTo>
                    <a:pt x="143" y="276"/>
                    <a:pt x="155" y="273"/>
                    <a:pt x="167" y="267"/>
                  </a:cubicBezTo>
                  <a:lnTo>
                    <a:pt x="267" y="267"/>
                  </a:lnTo>
                  <a:cubicBezTo>
                    <a:pt x="334" y="267"/>
                    <a:pt x="434" y="301"/>
                    <a:pt x="501" y="301"/>
                  </a:cubicBezTo>
                  <a:cubicBezTo>
                    <a:pt x="601" y="367"/>
                    <a:pt x="701" y="401"/>
                    <a:pt x="801" y="467"/>
                  </a:cubicBezTo>
                  <a:cubicBezTo>
                    <a:pt x="868" y="567"/>
                    <a:pt x="968" y="667"/>
                    <a:pt x="1001" y="768"/>
                  </a:cubicBezTo>
                  <a:cubicBezTo>
                    <a:pt x="1101" y="968"/>
                    <a:pt x="1168" y="1168"/>
                    <a:pt x="1235" y="1368"/>
                  </a:cubicBezTo>
                  <a:cubicBezTo>
                    <a:pt x="1235" y="1468"/>
                    <a:pt x="1268" y="1535"/>
                    <a:pt x="1301" y="1601"/>
                  </a:cubicBezTo>
                  <a:cubicBezTo>
                    <a:pt x="1335" y="1635"/>
                    <a:pt x="1335" y="1668"/>
                    <a:pt x="1368" y="1702"/>
                  </a:cubicBezTo>
                  <a:cubicBezTo>
                    <a:pt x="1409" y="1743"/>
                    <a:pt x="1463" y="1771"/>
                    <a:pt x="1514" y="1771"/>
                  </a:cubicBezTo>
                  <a:cubicBezTo>
                    <a:pt x="1546" y="1771"/>
                    <a:pt x="1576" y="1760"/>
                    <a:pt x="1602" y="1735"/>
                  </a:cubicBezTo>
                  <a:cubicBezTo>
                    <a:pt x="1635" y="1702"/>
                    <a:pt x="1668" y="1668"/>
                    <a:pt x="1702" y="1635"/>
                  </a:cubicBezTo>
                  <a:cubicBezTo>
                    <a:pt x="1735" y="1535"/>
                    <a:pt x="1768" y="1435"/>
                    <a:pt x="1768" y="1301"/>
                  </a:cubicBezTo>
                  <a:cubicBezTo>
                    <a:pt x="1768" y="1168"/>
                    <a:pt x="1735" y="1001"/>
                    <a:pt x="1668" y="868"/>
                  </a:cubicBezTo>
                  <a:cubicBezTo>
                    <a:pt x="1602" y="701"/>
                    <a:pt x="1468" y="567"/>
                    <a:pt x="1335" y="467"/>
                  </a:cubicBezTo>
                  <a:cubicBezTo>
                    <a:pt x="1201" y="367"/>
                    <a:pt x="1068" y="267"/>
                    <a:pt x="935" y="200"/>
                  </a:cubicBezTo>
                  <a:cubicBezTo>
                    <a:pt x="801" y="134"/>
                    <a:pt x="668" y="100"/>
                    <a:pt x="534" y="67"/>
                  </a:cubicBezTo>
                  <a:cubicBezTo>
                    <a:pt x="434" y="34"/>
                    <a:pt x="334" y="34"/>
                    <a:pt x="234" y="34"/>
                  </a:cubicBezTo>
                  <a:lnTo>
                    <a:pt x="134" y="34"/>
                  </a:lnTo>
                  <a:lnTo>
                    <a:pt x="134" y="0"/>
                  </a:ln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55"/>
            <p:cNvSpPr/>
            <p:nvPr/>
          </p:nvSpPr>
          <p:spPr>
            <a:xfrm>
              <a:off x="6904542" y="3117743"/>
              <a:ext cx="9149" cy="20960"/>
            </a:xfrm>
            <a:custGeom>
              <a:avLst/>
              <a:gdLst/>
              <a:ahLst/>
              <a:cxnLst/>
              <a:rect l="l" t="t" r="r" b="b"/>
              <a:pathLst>
                <a:path w="1035" h="2371" extrusionOk="0">
                  <a:moveTo>
                    <a:pt x="564" y="0"/>
                  </a:moveTo>
                  <a:cubicBezTo>
                    <a:pt x="476" y="0"/>
                    <a:pt x="397" y="118"/>
                    <a:pt x="468" y="236"/>
                  </a:cubicBezTo>
                  <a:lnTo>
                    <a:pt x="534" y="303"/>
                  </a:lnTo>
                  <a:cubicBezTo>
                    <a:pt x="568" y="370"/>
                    <a:pt x="601" y="436"/>
                    <a:pt x="635" y="536"/>
                  </a:cubicBezTo>
                  <a:cubicBezTo>
                    <a:pt x="668" y="636"/>
                    <a:pt x="668" y="770"/>
                    <a:pt x="668" y="870"/>
                  </a:cubicBezTo>
                  <a:cubicBezTo>
                    <a:pt x="635" y="1003"/>
                    <a:pt x="601" y="1137"/>
                    <a:pt x="568" y="1270"/>
                  </a:cubicBezTo>
                  <a:cubicBezTo>
                    <a:pt x="434" y="1470"/>
                    <a:pt x="301" y="1637"/>
                    <a:pt x="168" y="1837"/>
                  </a:cubicBezTo>
                  <a:cubicBezTo>
                    <a:pt x="134" y="1904"/>
                    <a:pt x="101" y="1971"/>
                    <a:pt x="67" y="2037"/>
                  </a:cubicBezTo>
                  <a:cubicBezTo>
                    <a:pt x="34" y="2071"/>
                    <a:pt x="34" y="2104"/>
                    <a:pt x="34" y="2137"/>
                  </a:cubicBezTo>
                  <a:lnTo>
                    <a:pt x="34" y="2171"/>
                  </a:lnTo>
                  <a:cubicBezTo>
                    <a:pt x="1" y="2271"/>
                    <a:pt x="67" y="2338"/>
                    <a:pt x="168" y="2371"/>
                  </a:cubicBezTo>
                  <a:lnTo>
                    <a:pt x="301" y="2371"/>
                  </a:lnTo>
                  <a:cubicBezTo>
                    <a:pt x="401" y="2338"/>
                    <a:pt x="501" y="2304"/>
                    <a:pt x="601" y="2238"/>
                  </a:cubicBezTo>
                  <a:cubicBezTo>
                    <a:pt x="735" y="2137"/>
                    <a:pt x="835" y="2004"/>
                    <a:pt x="901" y="1871"/>
                  </a:cubicBezTo>
                  <a:cubicBezTo>
                    <a:pt x="968" y="1704"/>
                    <a:pt x="1001" y="1537"/>
                    <a:pt x="1035" y="1370"/>
                  </a:cubicBezTo>
                  <a:cubicBezTo>
                    <a:pt x="1035" y="1170"/>
                    <a:pt x="1001" y="1003"/>
                    <a:pt x="1001" y="837"/>
                  </a:cubicBezTo>
                  <a:cubicBezTo>
                    <a:pt x="968" y="703"/>
                    <a:pt x="935" y="570"/>
                    <a:pt x="868" y="436"/>
                  </a:cubicBezTo>
                  <a:cubicBezTo>
                    <a:pt x="835" y="336"/>
                    <a:pt x="801" y="236"/>
                    <a:pt x="768" y="169"/>
                  </a:cubicBezTo>
                  <a:lnTo>
                    <a:pt x="701" y="69"/>
                  </a:lnTo>
                  <a:lnTo>
                    <a:pt x="668" y="69"/>
                  </a:lnTo>
                  <a:cubicBezTo>
                    <a:pt x="639" y="20"/>
                    <a:pt x="601" y="0"/>
                    <a:pt x="564"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55"/>
            <p:cNvSpPr/>
            <p:nvPr/>
          </p:nvSpPr>
          <p:spPr>
            <a:xfrm>
              <a:off x="6780689" y="3008061"/>
              <a:ext cx="21534" cy="9865"/>
            </a:xfrm>
            <a:custGeom>
              <a:avLst/>
              <a:gdLst/>
              <a:ahLst/>
              <a:cxnLst/>
              <a:rect l="l" t="t" r="r" b="b"/>
              <a:pathLst>
                <a:path w="2436" h="1116" extrusionOk="0">
                  <a:moveTo>
                    <a:pt x="1669" y="1"/>
                  </a:moveTo>
                  <a:cubicBezTo>
                    <a:pt x="1502" y="1"/>
                    <a:pt x="1302" y="34"/>
                    <a:pt x="1135" y="101"/>
                  </a:cubicBezTo>
                  <a:cubicBezTo>
                    <a:pt x="968" y="134"/>
                    <a:pt x="835" y="234"/>
                    <a:pt x="668" y="334"/>
                  </a:cubicBezTo>
                  <a:cubicBezTo>
                    <a:pt x="568" y="401"/>
                    <a:pt x="434" y="501"/>
                    <a:pt x="334" y="601"/>
                  </a:cubicBezTo>
                  <a:cubicBezTo>
                    <a:pt x="268" y="668"/>
                    <a:pt x="201" y="735"/>
                    <a:pt x="134" y="835"/>
                  </a:cubicBezTo>
                  <a:cubicBezTo>
                    <a:pt x="101" y="868"/>
                    <a:pt x="101" y="868"/>
                    <a:pt x="67" y="901"/>
                  </a:cubicBezTo>
                  <a:lnTo>
                    <a:pt x="34" y="935"/>
                  </a:lnTo>
                  <a:cubicBezTo>
                    <a:pt x="1" y="1001"/>
                    <a:pt x="34" y="1068"/>
                    <a:pt x="101" y="1102"/>
                  </a:cubicBezTo>
                  <a:cubicBezTo>
                    <a:pt x="120" y="1111"/>
                    <a:pt x="140" y="1115"/>
                    <a:pt x="159" y="1115"/>
                  </a:cubicBezTo>
                  <a:cubicBezTo>
                    <a:pt x="204" y="1115"/>
                    <a:pt x="244" y="1092"/>
                    <a:pt x="268" y="1068"/>
                  </a:cubicBezTo>
                  <a:cubicBezTo>
                    <a:pt x="268" y="1068"/>
                    <a:pt x="301" y="1035"/>
                    <a:pt x="334" y="968"/>
                  </a:cubicBezTo>
                  <a:cubicBezTo>
                    <a:pt x="368" y="901"/>
                    <a:pt x="434" y="835"/>
                    <a:pt x="468" y="768"/>
                  </a:cubicBezTo>
                  <a:cubicBezTo>
                    <a:pt x="568" y="701"/>
                    <a:pt x="668" y="635"/>
                    <a:pt x="801" y="601"/>
                  </a:cubicBezTo>
                  <a:cubicBezTo>
                    <a:pt x="896" y="578"/>
                    <a:pt x="990" y="554"/>
                    <a:pt x="1084" y="554"/>
                  </a:cubicBezTo>
                  <a:cubicBezTo>
                    <a:pt x="1123" y="554"/>
                    <a:pt x="1163" y="558"/>
                    <a:pt x="1202" y="568"/>
                  </a:cubicBezTo>
                  <a:cubicBezTo>
                    <a:pt x="1435" y="568"/>
                    <a:pt x="1669" y="635"/>
                    <a:pt x="1869" y="701"/>
                  </a:cubicBezTo>
                  <a:cubicBezTo>
                    <a:pt x="1969" y="701"/>
                    <a:pt x="2036" y="701"/>
                    <a:pt x="2136" y="735"/>
                  </a:cubicBezTo>
                  <a:lnTo>
                    <a:pt x="2302" y="735"/>
                  </a:lnTo>
                  <a:cubicBezTo>
                    <a:pt x="2369" y="701"/>
                    <a:pt x="2436" y="635"/>
                    <a:pt x="2402" y="534"/>
                  </a:cubicBezTo>
                  <a:cubicBezTo>
                    <a:pt x="2402" y="501"/>
                    <a:pt x="2402" y="434"/>
                    <a:pt x="2369" y="401"/>
                  </a:cubicBezTo>
                  <a:cubicBezTo>
                    <a:pt x="2302" y="301"/>
                    <a:pt x="2236" y="201"/>
                    <a:pt x="2136" y="168"/>
                  </a:cubicBezTo>
                  <a:cubicBezTo>
                    <a:pt x="2002" y="67"/>
                    <a:pt x="1835" y="1"/>
                    <a:pt x="1669"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55"/>
            <p:cNvSpPr/>
            <p:nvPr/>
          </p:nvSpPr>
          <p:spPr>
            <a:xfrm>
              <a:off x="6796911" y="3028411"/>
              <a:ext cx="17998" cy="6497"/>
            </a:xfrm>
            <a:custGeom>
              <a:avLst/>
              <a:gdLst/>
              <a:ahLst/>
              <a:cxnLst/>
              <a:rect l="l" t="t" r="r" b="b"/>
              <a:pathLst>
                <a:path w="2036" h="735" extrusionOk="0">
                  <a:moveTo>
                    <a:pt x="1135" y="0"/>
                  </a:moveTo>
                  <a:cubicBezTo>
                    <a:pt x="1001" y="34"/>
                    <a:pt x="868" y="34"/>
                    <a:pt x="734" y="67"/>
                  </a:cubicBezTo>
                  <a:cubicBezTo>
                    <a:pt x="634" y="100"/>
                    <a:pt x="534" y="134"/>
                    <a:pt x="434" y="167"/>
                  </a:cubicBezTo>
                  <a:cubicBezTo>
                    <a:pt x="334" y="201"/>
                    <a:pt x="234" y="234"/>
                    <a:pt x="201" y="234"/>
                  </a:cubicBezTo>
                  <a:lnTo>
                    <a:pt x="134" y="267"/>
                  </a:lnTo>
                  <a:lnTo>
                    <a:pt x="100" y="267"/>
                  </a:lnTo>
                  <a:cubicBezTo>
                    <a:pt x="34" y="301"/>
                    <a:pt x="0" y="401"/>
                    <a:pt x="67" y="467"/>
                  </a:cubicBezTo>
                  <a:cubicBezTo>
                    <a:pt x="91" y="491"/>
                    <a:pt x="148" y="515"/>
                    <a:pt x="191" y="515"/>
                  </a:cubicBezTo>
                  <a:cubicBezTo>
                    <a:pt x="209" y="515"/>
                    <a:pt x="224" y="511"/>
                    <a:pt x="234" y="501"/>
                  </a:cubicBezTo>
                  <a:lnTo>
                    <a:pt x="334" y="434"/>
                  </a:lnTo>
                  <a:cubicBezTo>
                    <a:pt x="367" y="401"/>
                    <a:pt x="434" y="401"/>
                    <a:pt x="501" y="367"/>
                  </a:cubicBezTo>
                  <a:lnTo>
                    <a:pt x="768" y="367"/>
                  </a:lnTo>
                  <a:cubicBezTo>
                    <a:pt x="868" y="401"/>
                    <a:pt x="968" y="401"/>
                    <a:pt x="1068" y="467"/>
                  </a:cubicBezTo>
                  <a:cubicBezTo>
                    <a:pt x="1235" y="567"/>
                    <a:pt x="1368" y="634"/>
                    <a:pt x="1535" y="701"/>
                  </a:cubicBezTo>
                  <a:cubicBezTo>
                    <a:pt x="1602" y="701"/>
                    <a:pt x="1668" y="734"/>
                    <a:pt x="1735" y="734"/>
                  </a:cubicBezTo>
                  <a:lnTo>
                    <a:pt x="1868" y="734"/>
                  </a:lnTo>
                  <a:cubicBezTo>
                    <a:pt x="1968" y="701"/>
                    <a:pt x="2035" y="634"/>
                    <a:pt x="2035" y="534"/>
                  </a:cubicBezTo>
                  <a:cubicBezTo>
                    <a:pt x="2002" y="401"/>
                    <a:pt x="1968" y="301"/>
                    <a:pt x="1868" y="201"/>
                  </a:cubicBezTo>
                  <a:cubicBezTo>
                    <a:pt x="1768" y="134"/>
                    <a:pt x="1668" y="67"/>
                    <a:pt x="1535" y="34"/>
                  </a:cubicBezTo>
                  <a:cubicBezTo>
                    <a:pt x="1401" y="0"/>
                    <a:pt x="1268" y="0"/>
                    <a:pt x="1135"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55"/>
            <p:cNvSpPr/>
            <p:nvPr/>
          </p:nvSpPr>
          <p:spPr>
            <a:xfrm>
              <a:off x="6769780" y="3047259"/>
              <a:ext cx="13490" cy="15744"/>
            </a:xfrm>
            <a:custGeom>
              <a:avLst/>
              <a:gdLst/>
              <a:ahLst/>
              <a:cxnLst/>
              <a:rect l="l" t="t" r="r" b="b"/>
              <a:pathLst>
                <a:path w="1526" h="1781" extrusionOk="0">
                  <a:moveTo>
                    <a:pt x="1330" y="0"/>
                  </a:moveTo>
                  <a:cubicBezTo>
                    <a:pt x="1321" y="0"/>
                    <a:pt x="1311" y="1"/>
                    <a:pt x="1301" y="3"/>
                  </a:cubicBezTo>
                  <a:lnTo>
                    <a:pt x="1201" y="3"/>
                  </a:lnTo>
                  <a:cubicBezTo>
                    <a:pt x="1101" y="3"/>
                    <a:pt x="1035" y="37"/>
                    <a:pt x="935" y="70"/>
                  </a:cubicBezTo>
                  <a:cubicBezTo>
                    <a:pt x="801" y="103"/>
                    <a:pt x="701" y="170"/>
                    <a:pt x="568" y="237"/>
                  </a:cubicBezTo>
                  <a:cubicBezTo>
                    <a:pt x="468" y="337"/>
                    <a:pt x="334" y="437"/>
                    <a:pt x="234" y="570"/>
                  </a:cubicBezTo>
                  <a:cubicBezTo>
                    <a:pt x="134" y="704"/>
                    <a:pt x="67" y="871"/>
                    <a:pt x="34" y="1037"/>
                  </a:cubicBezTo>
                  <a:cubicBezTo>
                    <a:pt x="1" y="1171"/>
                    <a:pt x="34" y="1338"/>
                    <a:pt x="101" y="1471"/>
                  </a:cubicBezTo>
                  <a:cubicBezTo>
                    <a:pt x="134" y="1571"/>
                    <a:pt x="201" y="1671"/>
                    <a:pt x="301" y="1738"/>
                  </a:cubicBezTo>
                  <a:cubicBezTo>
                    <a:pt x="334" y="1771"/>
                    <a:pt x="367" y="1771"/>
                    <a:pt x="434" y="1771"/>
                  </a:cubicBezTo>
                  <a:cubicBezTo>
                    <a:pt x="446" y="1777"/>
                    <a:pt x="460" y="1780"/>
                    <a:pt x="473" y="1780"/>
                  </a:cubicBezTo>
                  <a:cubicBezTo>
                    <a:pt x="534" y="1780"/>
                    <a:pt x="601" y="1726"/>
                    <a:pt x="601" y="1671"/>
                  </a:cubicBezTo>
                  <a:lnTo>
                    <a:pt x="601" y="1604"/>
                  </a:lnTo>
                  <a:cubicBezTo>
                    <a:pt x="601" y="1571"/>
                    <a:pt x="601" y="1538"/>
                    <a:pt x="601" y="1504"/>
                  </a:cubicBezTo>
                  <a:lnTo>
                    <a:pt x="601" y="1338"/>
                  </a:lnTo>
                  <a:cubicBezTo>
                    <a:pt x="601" y="1137"/>
                    <a:pt x="601" y="971"/>
                    <a:pt x="601" y="770"/>
                  </a:cubicBezTo>
                  <a:cubicBezTo>
                    <a:pt x="634" y="670"/>
                    <a:pt x="668" y="570"/>
                    <a:pt x="734" y="470"/>
                  </a:cubicBezTo>
                  <a:cubicBezTo>
                    <a:pt x="801" y="404"/>
                    <a:pt x="868" y="337"/>
                    <a:pt x="968" y="303"/>
                  </a:cubicBezTo>
                  <a:cubicBezTo>
                    <a:pt x="1035" y="237"/>
                    <a:pt x="1101" y="237"/>
                    <a:pt x="1168" y="237"/>
                  </a:cubicBezTo>
                  <a:lnTo>
                    <a:pt x="1268" y="237"/>
                  </a:lnTo>
                  <a:lnTo>
                    <a:pt x="1368" y="270"/>
                  </a:lnTo>
                  <a:cubicBezTo>
                    <a:pt x="1525" y="239"/>
                    <a:pt x="1475" y="0"/>
                    <a:pt x="1330"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55"/>
            <p:cNvSpPr/>
            <p:nvPr/>
          </p:nvSpPr>
          <p:spPr>
            <a:xfrm>
              <a:off x="6739404" y="3125134"/>
              <a:ext cx="27431" cy="53676"/>
            </a:xfrm>
            <a:custGeom>
              <a:avLst/>
              <a:gdLst/>
              <a:ahLst/>
              <a:cxnLst/>
              <a:rect l="l" t="t" r="r" b="b"/>
              <a:pathLst>
                <a:path w="3103" h="6072" extrusionOk="0">
                  <a:moveTo>
                    <a:pt x="2402" y="1"/>
                  </a:moveTo>
                  <a:cubicBezTo>
                    <a:pt x="2202" y="1"/>
                    <a:pt x="2002" y="34"/>
                    <a:pt x="1802" y="101"/>
                  </a:cubicBezTo>
                  <a:cubicBezTo>
                    <a:pt x="1635" y="134"/>
                    <a:pt x="1435" y="234"/>
                    <a:pt x="1268" y="367"/>
                  </a:cubicBezTo>
                  <a:cubicBezTo>
                    <a:pt x="1102" y="501"/>
                    <a:pt x="968" y="668"/>
                    <a:pt x="901" y="834"/>
                  </a:cubicBezTo>
                  <a:lnTo>
                    <a:pt x="835" y="1001"/>
                  </a:lnTo>
                  <a:lnTo>
                    <a:pt x="768" y="1135"/>
                  </a:lnTo>
                  <a:cubicBezTo>
                    <a:pt x="768" y="1235"/>
                    <a:pt x="735" y="1335"/>
                    <a:pt x="735" y="1468"/>
                  </a:cubicBezTo>
                  <a:cubicBezTo>
                    <a:pt x="735" y="1668"/>
                    <a:pt x="735" y="1869"/>
                    <a:pt x="801" y="2069"/>
                  </a:cubicBezTo>
                  <a:cubicBezTo>
                    <a:pt x="868" y="2269"/>
                    <a:pt x="968" y="2469"/>
                    <a:pt x="1102" y="2636"/>
                  </a:cubicBezTo>
                  <a:cubicBezTo>
                    <a:pt x="1122" y="2662"/>
                    <a:pt x="1144" y="2687"/>
                    <a:pt x="1167" y="2712"/>
                  </a:cubicBezTo>
                  <a:lnTo>
                    <a:pt x="1167" y="2712"/>
                  </a:lnTo>
                  <a:cubicBezTo>
                    <a:pt x="925" y="2799"/>
                    <a:pt x="712" y="2938"/>
                    <a:pt x="534" y="3136"/>
                  </a:cubicBezTo>
                  <a:cubicBezTo>
                    <a:pt x="368" y="3303"/>
                    <a:pt x="234" y="3470"/>
                    <a:pt x="134" y="3670"/>
                  </a:cubicBezTo>
                  <a:cubicBezTo>
                    <a:pt x="101" y="3770"/>
                    <a:pt x="67" y="3870"/>
                    <a:pt x="34" y="4003"/>
                  </a:cubicBezTo>
                  <a:cubicBezTo>
                    <a:pt x="1" y="4103"/>
                    <a:pt x="1" y="4237"/>
                    <a:pt x="1" y="4337"/>
                  </a:cubicBezTo>
                  <a:lnTo>
                    <a:pt x="1" y="4504"/>
                  </a:lnTo>
                  <a:lnTo>
                    <a:pt x="1" y="4671"/>
                  </a:lnTo>
                  <a:cubicBezTo>
                    <a:pt x="1" y="4771"/>
                    <a:pt x="34" y="4904"/>
                    <a:pt x="67" y="5004"/>
                  </a:cubicBezTo>
                  <a:cubicBezTo>
                    <a:pt x="168" y="5204"/>
                    <a:pt x="268" y="5404"/>
                    <a:pt x="434" y="5571"/>
                  </a:cubicBezTo>
                  <a:cubicBezTo>
                    <a:pt x="568" y="5705"/>
                    <a:pt x="735" y="5838"/>
                    <a:pt x="935" y="5938"/>
                  </a:cubicBezTo>
                  <a:cubicBezTo>
                    <a:pt x="1035" y="5971"/>
                    <a:pt x="1135" y="6005"/>
                    <a:pt x="1235" y="6038"/>
                  </a:cubicBezTo>
                  <a:cubicBezTo>
                    <a:pt x="1368" y="6072"/>
                    <a:pt x="1468" y="6072"/>
                    <a:pt x="1569" y="6072"/>
                  </a:cubicBezTo>
                  <a:cubicBezTo>
                    <a:pt x="1702" y="6072"/>
                    <a:pt x="1769" y="5871"/>
                    <a:pt x="1602" y="5805"/>
                  </a:cubicBezTo>
                  <a:cubicBezTo>
                    <a:pt x="1302" y="5671"/>
                    <a:pt x="1035" y="5471"/>
                    <a:pt x="868" y="5204"/>
                  </a:cubicBezTo>
                  <a:cubicBezTo>
                    <a:pt x="835" y="5138"/>
                    <a:pt x="768" y="5071"/>
                    <a:pt x="735" y="5004"/>
                  </a:cubicBezTo>
                  <a:cubicBezTo>
                    <a:pt x="701" y="4937"/>
                    <a:pt x="668" y="4871"/>
                    <a:pt x="668" y="4804"/>
                  </a:cubicBezTo>
                  <a:cubicBezTo>
                    <a:pt x="635" y="4737"/>
                    <a:pt x="601" y="4637"/>
                    <a:pt x="601" y="4570"/>
                  </a:cubicBezTo>
                  <a:cubicBezTo>
                    <a:pt x="601" y="4537"/>
                    <a:pt x="601" y="4504"/>
                    <a:pt x="601" y="4470"/>
                  </a:cubicBezTo>
                  <a:lnTo>
                    <a:pt x="601" y="4337"/>
                  </a:lnTo>
                  <a:cubicBezTo>
                    <a:pt x="635" y="4304"/>
                    <a:pt x="635" y="4204"/>
                    <a:pt x="635" y="4137"/>
                  </a:cubicBezTo>
                  <a:cubicBezTo>
                    <a:pt x="635" y="4070"/>
                    <a:pt x="668" y="4003"/>
                    <a:pt x="701" y="3937"/>
                  </a:cubicBezTo>
                  <a:cubicBezTo>
                    <a:pt x="768" y="3770"/>
                    <a:pt x="835" y="3636"/>
                    <a:pt x="935" y="3536"/>
                  </a:cubicBezTo>
                  <a:cubicBezTo>
                    <a:pt x="1135" y="3303"/>
                    <a:pt x="1435" y="3136"/>
                    <a:pt x="1735" y="3069"/>
                  </a:cubicBezTo>
                  <a:lnTo>
                    <a:pt x="1769" y="3069"/>
                  </a:lnTo>
                  <a:cubicBezTo>
                    <a:pt x="2002" y="3036"/>
                    <a:pt x="2036" y="2702"/>
                    <a:pt x="1802" y="2636"/>
                  </a:cubicBezTo>
                  <a:cubicBezTo>
                    <a:pt x="1502" y="2502"/>
                    <a:pt x="1268" y="2269"/>
                    <a:pt x="1135" y="1969"/>
                  </a:cubicBezTo>
                  <a:cubicBezTo>
                    <a:pt x="1068" y="1802"/>
                    <a:pt x="1035" y="1635"/>
                    <a:pt x="1035" y="1468"/>
                  </a:cubicBezTo>
                  <a:cubicBezTo>
                    <a:pt x="1035" y="1402"/>
                    <a:pt x="1035" y="1301"/>
                    <a:pt x="1035" y="1235"/>
                  </a:cubicBezTo>
                  <a:lnTo>
                    <a:pt x="1068" y="1101"/>
                  </a:lnTo>
                  <a:lnTo>
                    <a:pt x="1102" y="968"/>
                  </a:lnTo>
                  <a:cubicBezTo>
                    <a:pt x="1268" y="668"/>
                    <a:pt x="1535" y="434"/>
                    <a:pt x="1869" y="334"/>
                  </a:cubicBezTo>
                  <a:cubicBezTo>
                    <a:pt x="1991" y="285"/>
                    <a:pt x="2113" y="254"/>
                    <a:pt x="2235" y="254"/>
                  </a:cubicBezTo>
                  <a:cubicBezTo>
                    <a:pt x="2280" y="254"/>
                    <a:pt x="2324" y="258"/>
                    <a:pt x="2369" y="267"/>
                  </a:cubicBezTo>
                  <a:cubicBezTo>
                    <a:pt x="2469" y="267"/>
                    <a:pt x="2536" y="267"/>
                    <a:pt x="2636" y="301"/>
                  </a:cubicBezTo>
                  <a:lnTo>
                    <a:pt x="2736" y="334"/>
                  </a:lnTo>
                  <a:lnTo>
                    <a:pt x="2869" y="401"/>
                  </a:lnTo>
                  <a:lnTo>
                    <a:pt x="2903" y="401"/>
                  </a:lnTo>
                  <a:cubicBezTo>
                    <a:pt x="2970" y="401"/>
                    <a:pt x="3036" y="401"/>
                    <a:pt x="3070" y="334"/>
                  </a:cubicBezTo>
                  <a:cubicBezTo>
                    <a:pt x="3103" y="234"/>
                    <a:pt x="3070" y="167"/>
                    <a:pt x="3003" y="134"/>
                  </a:cubicBezTo>
                  <a:lnTo>
                    <a:pt x="2869" y="101"/>
                  </a:lnTo>
                  <a:lnTo>
                    <a:pt x="2736" y="34"/>
                  </a:lnTo>
                  <a:cubicBezTo>
                    <a:pt x="2636" y="34"/>
                    <a:pt x="2503" y="1"/>
                    <a:pt x="2402"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55"/>
            <p:cNvSpPr/>
            <p:nvPr/>
          </p:nvSpPr>
          <p:spPr>
            <a:xfrm>
              <a:off x="6792190" y="3173968"/>
              <a:ext cx="33035" cy="27554"/>
            </a:xfrm>
            <a:custGeom>
              <a:avLst/>
              <a:gdLst/>
              <a:ahLst/>
              <a:cxnLst/>
              <a:rect l="l" t="t" r="r" b="b"/>
              <a:pathLst>
                <a:path w="3737" h="3117" extrusionOk="0">
                  <a:moveTo>
                    <a:pt x="3011" y="1"/>
                  </a:moveTo>
                  <a:cubicBezTo>
                    <a:pt x="2954" y="1"/>
                    <a:pt x="2894" y="32"/>
                    <a:pt x="2869" y="81"/>
                  </a:cubicBezTo>
                  <a:cubicBezTo>
                    <a:pt x="2869" y="147"/>
                    <a:pt x="2903" y="214"/>
                    <a:pt x="2936" y="247"/>
                  </a:cubicBezTo>
                  <a:cubicBezTo>
                    <a:pt x="3003" y="247"/>
                    <a:pt x="3070" y="281"/>
                    <a:pt x="3103" y="314"/>
                  </a:cubicBezTo>
                  <a:cubicBezTo>
                    <a:pt x="3136" y="347"/>
                    <a:pt x="3203" y="381"/>
                    <a:pt x="3236" y="447"/>
                  </a:cubicBezTo>
                  <a:cubicBezTo>
                    <a:pt x="3303" y="514"/>
                    <a:pt x="3370" y="614"/>
                    <a:pt x="3403" y="714"/>
                  </a:cubicBezTo>
                  <a:cubicBezTo>
                    <a:pt x="3503" y="914"/>
                    <a:pt x="3470" y="1181"/>
                    <a:pt x="3370" y="1381"/>
                  </a:cubicBezTo>
                  <a:lnTo>
                    <a:pt x="3336" y="1448"/>
                  </a:lnTo>
                  <a:lnTo>
                    <a:pt x="3303" y="1515"/>
                  </a:lnTo>
                  <a:cubicBezTo>
                    <a:pt x="3270" y="1548"/>
                    <a:pt x="3236" y="1582"/>
                    <a:pt x="3170" y="1615"/>
                  </a:cubicBezTo>
                  <a:cubicBezTo>
                    <a:pt x="3103" y="1682"/>
                    <a:pt x="3003" y="1748"/>
                    <a:pt x="2903" y="1782"/>
                  </a:cubicBezTo>
                  <a:cubicBezTo>
                    <a:pt x="2829" y="1794"/>
                    <a:pt x="2752" y="1802"/>
                    <a:pt x="2674" y="1802"/>
                  </a:cubicBezTo>
                  <a:cubicBezTo>
                    <a:pt x="2541" y="1802"/>
                    <a:pt x="2408" y="1779"/>
                    <a:pt x="2302" y="1715"/>
                  </a:cubicBezTo>
                  <a:cubicBezTo>
                    <a:pt x="2269" y="1682"/>
                    <a:pt x="2236" y="1682"/>
                    <a:pt x="2202" y="1682"/>
                  </a:cubicBezTo>
                  <a:cubicBezTo>
                    <a:pt x="2185" y="1676"/>
                    <a:pt x="2168" y="1673"/>
                    <a:pt x="2151" y="1673"/>
                  </a:cubicBezTo>
                  <a:cubicBezTo>
                    <a:pt x="2070" y="1673"/>
                    <a:pt x="1996" y="1738"/>
                    <a:pt x="1969" y="1848"/>
                  </a:cubicBezTo>
                  <a:lnTo>
                    <a:pt x="1969" y="1882"/>
                  </a:lnTo>
                  <a:cubicBezTo>
                    <a:pt x="1935" y="2082"/>
                    <a:pt x="1802" y="2282"/>
                    <a:pt x="1602" y="2382"/>
                  </a:cubicBezTo>
                  <a:cubicBezTo>
                    <a:pt x="1502" y="2416"/>
                    <a:pt x="1402" y="2449"/>
                    <a:pt x="1302" y="2482"/>
                  </a:cubicBezTo>
                  <a:lnTo>
                    <a:pt x="1168" y="2482"/>
                  </a:lnTo>
                  <a:lnTo>
                    <a:pt x="1035" y="2449"/>
                  </a:lnTo>
                  <a:lnTo>
                    <a:pt x="935" y="2416"/>
                  </a:lnTo>
                  <a:lnTo>
                    <a:pt x="901" y="2416"/>
                  </a:lnTo>
                  <a:cubicBezTo>
                    <a:pt x="868" y="2382"/>
                    <a:pt x="835" y="2349"/>
                    <a:pt x="801" y="2315"/>
                  </a:cubicBezTo>
                  <a:cubicBezTo>
                    <a:pt x="701" y="2249"/>
                    <a:pt x="634" y="2149"/>
                    <a:pt x="601" y="2082"/>
                  </a:cubicBezTo>
                  <a:cubicBezTo>
                    <a:pt x="501" y="1848"/>
                    <a:pt x="434" y="1615"/>
                    <a:pt x="468" y="1415"/>
                  </a:cubicBezTo>
                  <a:cubicBezTo>
                    <a:pt x="501" y="1348"/>
                    <a:pt x="468" y="1315"/>
                    <a:pt x="434" y="1281"/>
                  </a:cubicBezTo>
                  <a:cubicBezTo>
                    <a:pt x="418" y="1248"/>
                    <a:pt x="384" y="1231"/>
                    <a:pt x="351" y="1231"/>
                  </a:cubicBezTo>
                  <a:cubicBezTo>
                    <a:pt x="318" y="1231"/>
                    <a:pt x="284" y="1248"/>
                    <a:pt x="268" y="1281"/>
                  </a:cubicBezTo>
                  <a:cubicBezTo>
                    <a:pt x="201" y="1348"/>
                    <a:pt x="134" y="1415"/>
                    <a:pt x="101" y="1515"/>
                  </a:cubicBezTo>
                  <a:cubicBezTo>
                    <a:pt x="67" y="1582"/>
                    <a:pt x="34" y="1648"/>
                    <a:pt x="34" y="1748"/>
                  </a:cubicBezTo>
                  <a:cubicBezTo>
                    <a:pt x="1" y="1915"/>
                    <a:pt x="34" y="2115"/>
                    <a:pt x="67" y="2282"/>
                  </a:cubicBezTo>
                  <a:cubicBezTo>
                    <a:pt x="134" y="2449"/>
                    <a:pt x="234" y="2616"/>
                    <a:pt x="368" y="2749"/>
                  </a:cubicBezTo>
                  <a:cubicBezTo>
                    <a:pt x="434" y="2816"/>
                    <a:pt x="501" y="2883"/>
                    <a:pt x="568" y="2949"/>
                  </a:cubicBezTo>
                  <a:lnTo>
                    <a:pt x="735" y="3016"/>
                  </a:lnTo>
                  <a:lnTo>
                    <a:pt x="835" y="3049"/>
                  </a:lnTo>
                  <a:cubicBezTo>
                    <a:pt x="935" y="3083"/>
                    <a:pt x="1035" y="3116"/>
                    <a:pt x="1135" y="3116"/>
                  </a:cubicBezTo>
                  <a:cubicBezTo>
                    <a:pt x="1235" y="3116"/>
                    <a:pt x="1335" y="3083"/>
                    <a:pt x="1435" y="3083"/>
                  </a:cubicBezTo>
                  <a:cubicBezTo>
                    <a:pt x="1602" y="3049"/>
                    <a:pt x="1769" y="2949"/>
                    <a:pt x="1935" y="2849"/>
                  </a:cubicBezTo>
                  <a:cubicBezTo>
                    <a:pt x="2069" y="2749"/>
                    <a:pt x="2202" y="2582"/>
                    <a:pt x="2269" y="2416"/>
                  </a:cubicBezTo>
                  <a:cubicBezTo>
                    <a:pt x="2321" y="2346"/>
                    <a:pt x="2364" y="2259"/>
                    <a:pt x="2393" y="2168"/>
                  </a:cubicBezTo>
                  <a:lnTo>
                    <a:pt x="2393" y="2168"/>
                  </a:lnTo>
                  <a:cubicBezTo>
                    <a:pt x="2450" y="2178"/>
                    <a:pt x="2508" y="2182"/>
                    <a:pt x="2565" y="2182"/>
                  </a:cubicBezTo>
                  <a:cubicBezTo>
                    <a:pt x="2719" y="2182"/>
                    <a:pt x="2869" y="2149"/>
                    <a:pt x="3003" y="2082"/>
                  </a:cubicBezTo>
                  <a:cubicBezTo>
                    <a:pt x="3136" y="2015"/>
                    <a:pt x="3270" y="1949"/>
                    <a:pt x="3403" y="1848"/>
                  </a:cubicBezTo>
                  <a:cubicBezTo>
                    <a:pt x="3436" y="1782"/>
                    <a:pt x="3503" y="1748"/>
                    <a:pt x="3537" y="1682"/>
                  </a:cubicBezTo>
                  <a:lnTo>
                    <a:pt x="3603" y="1582"/>
                  </a:lnTo>
                  <a:lnTo>
                    <a:pt x="3637" y="1482"/>
                  </a:lnTo>
                  <a:cubicBezTo>
                    <a:pt x="3737" y="1215"/>
                    <a:pt x="3737" y="914"/>
                    <a:pt x="3637" y="648"/>
                  </a:cubicBezTo>
                  <a:cubicBezTo>
                    <a:pt x="3603" y="514"/>
                    <a:pt x="3503" y="381"/>
                    <a:pt x="3436" y="281"/>
                  </a:cubicBezTo>
                  <a:cubicBezTo>
                    <a:pt x="3370" y="214"/>
                    <a:pt x="3336" y="181"/>
                    <a:pt x="3270" y="147"/>
                  </a:cubicBezTo>
                  <a:cubicBezTo>
                    <a:pt x="3203" y="81"/>
                    <a:pt x="3136" y="47"/>
                    <a:pt x="3070" y="14"/>
                  </a:cubicBezTo>
                  <a:cubicBezTo>
                    <a:pt x="3052" y="5"/>
                    <a:pt x="3031" y="1"/>
                    <a:pt x="3011"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55"/>
            <p:cNvSpPr/>
            <p:nvPr/>
          </p:nvSpPr>
          <p:spPr>
            <a:xfrm>
              <a:off x="6697536" y="3089366"/>
              <a:ext cx="19589" cy="13543"/>
            </a:xfrm>
            <a:custGeom>
              <a:avLst/>
              <a:gdLst/>
              <a:ahLst/>
              <a:cxnLst/>
              <a:rect l="l" t="t" r="r" b="b"/>
              <a:pathLst>
                <a:path w="2216" h="1532" extrusionOk="0">
                  <a:moveTo>
                    <a:pt x="2056" y="1"/>
                  </a:moveTo>
                  <a:cubicBezTo>
                    <a:pt x="2040" y="1"/>
                    <a:pt x="2021" y="4"/>
                    <a:pt x="2001" y="10"/>
                  </a:cubicBezTo>
                  <a:lnTo>
                    <a:pt x="1901" y="10"/>
                  </a:lnTo>
                  <a:cubicBezTo>
                    <a:pt x="1835" y="10"/>
                    <a:pt x="1735" y="10"/>
                    <a:pt x="1601" y="44"/>
                  </a:cubicBezTo>
                  <a:cubicBezTo>
                    <a:pt x="1468" y="77"/>
                    <a:pt x="1334" y="77"/>
                    <a:pt x="1201" y="144"/>
                  </a:cubicBezTo>
                  <a:cubicBezTo>
                    <a:pt x="1034" y="177"/>
                    <a:pt x="867" y="244"/>
                    <a:pt x="734" y="311"/>
                  </a:cubicBezTo>
                  <a:cubicBezTo>
                    <a:pt x="567" y="377"/>
                    <a:pt x="434" y="477"/>
                    <a:pt x="300" y="611"/>
                  </a:cubicBezTo>
                  <a:cubicBezTo>
                    <a:pt x="200" y="711"/>
                    <a:pt x="100" y="844"/>
                    <a:pt x="67" y="978"/>
                  </a:cubicBezTo>
                  <a:cubicBezTo>
                    <a:pt x="0" y="1144"/>
                    <a:pt x="0" y="1311"/>
                    <a:pt x="67" y="1445"/>
                  </a:cubicBezTo>
                  <a:cubicBezTo>
                    <a:pt x="88" y="1508"/>
                    <a:pt x="136" y="1531"/>
                    <a:pt x="194" y="1531"/>
                  </a:cubicBezTo>
                  <a:cubicBezTo>
                    <a:pt x="227" y="1531"/>
                    <a:pt x="264" y="1524"/>
                    <a:pt x="300" y="1511"/>
                  </a:cubicBezTo>
                  <a:cubicBezTo>
                    <a:pt x="334" y="1478"/>
                    <a:pt x="367" y="1478"/>
                    <a:pt x="400" y="1445"/>
                  </a:cubicBezTo>
                  <a:cubicBezTo>
                    <a:pt x="434" y="1378"/>
                    <a:pt x="500" y="1345"/>
                    <a:pt x="567" y="1278"/>
                  </a:cubicBezTo>
                  <a:cubicBezTo>
                    <a:pt x="667" y="1111"/>
                    <a:pt x="801" y="911"/>
                    <a:pt x="1001" y="677"/>
                  </a:cubicBezTo>
                  <a:cubicBezTo>
                    <a:pt x="1067" y="577"/>
                    <a:pt x="1168" y="477"/>
                    <a:pt x="1301" y="411"/>
                  </a:cubicBezTo>
                  <a:cubicBezTo>
                    <a:pt x="1401" y="344"/>
                    <a:pt x="1501" y="311"/>
                    <a:pt x="1635" y="277"/>
                  </a:cubicBezTo>
                  <a:cubicBezTo>
                    <a:pt x="1701" y="244"/>
                    <a:pt x="1801" y="244"/>
                    <a:pt x="1901" y="244"/>
                  </a:cubicBezTo>
                  <a:lnTo>
                    <a:pt x="2001" y="244"/>
                  </a:lnTo>
                  <a:lnTo>
                    <a:pt x="2035" y="277"/>
                  </a:lnTo>
                  <a:cubicBezTo>
                    <a:pt x="2215" y="247"/>
                    <a:pt x="2206" y="1"/>
                    <a:pt x="2056"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55"/>
            <p:cNvSpPr/>
            <p:nvPr/>
          </p:nvSpPr>
          <p:spPr>
            <a:xfrm>
              <a:off x="6694584" y="3117443"/>
              <a:ext cx="10652" cy="20553"/>
            </a:xfrm>
            <a:custGeom>
              <a:avLst/>
              <a:gdLst/>
              <a:ahLst/>
              <a:cxnLst/>
              <a:rect l="l" t="t" r="r" b="b"/>
              <a:pathLst>
                <a:path w="1205" h="2325" extrusionOk="0">
                  <a:moveTo>
                    <a:pt x="1029" y="0"/>
                  </a:moveTo>
                  <a:cubicBezTo>
                    <a:pt x="987" y="0"/>
                    <a:pt x="941" y="20"/>
                    <a:pt x="901" y="70"/>
                  </a:cubicBezTo>
                  <a:lnTo>
                    <a:pt x="834" y="137"/>
                  </a:lnTo>
                  <a:cubicBezTo>
                    <a:pt x="801" y="170"/>
                    <a:pt x="734" y="270"/>
                    <a:pt x="668" y="337"/>
                  </a:cubicBezTo>
                  <a:cubicBezTo>
                    <a:pt x="568" y="437"/>
                    <a:pt x="501" y="537"/>
                    <a:pt x="434" y="670"/>
                  </a:cubicBezTo>
                  <a:cubicBezTo>
                    <a:pt x="367" y="770"/>
                    <a:pt x="267" y="904"/>
                    <a:pt x="167" y="1071"/>
                  </a:cubicBezTo>
                  <a:cubicBezTo>
                    <a:pt x="101" y="1204"/>
                    <a:pt x="34" y="1338"/>
                    <a:pt x="0" y="1504"/>
                  </a:cubicBezTo>
                  <a:cubicBezTo>
                    <a:pt x="0" y="1638"/>
                    <a:pt x="0" y="1771"/>
                    <a:pt x="0" y="1938"/>
                  </a:cubicBezTo>
                  <a:cubicBezTo>
                    <a:pt x="34" y="2071"/>
                    <a:pt x="101" y="2205"/>
                    <a:pt x="234" y="2305"/>
                  </a:cubicBezTo>
                  <a:cubicBezTo>
                    <a:pt x="258" y="2317"/>
                    <a:pt x="287" y="2325"/>
                    <a:pt x="317" y="2325"/>
                  </a:cubicBezTo>
                  <a:cubicBezTo>
                    <a:pt x="369" y="2325"/>
                    <a:pt x="425" y="2302"/>
                    <a:pt x="467" y="2238"/>
                  </a:cubicBezTo>
                  <a:cubicBezTo>
                    <a:pt x="467" y="2205"/>
                    <a:pt x="501" y="2171"/>
                    <a:pt x="501" y="2138"/>
                  </a:cubicBezTo>
                  <a:cubicBezTo>
                    <a:pt x="534" y="2071"/>
                    <a:pt x="568" y="1971"/>
                    <a:pt x="568" y="1905"/>
                  </a:cubicBezTo>
                  <a:cubicBezTo>
                    <a:pt x="601" y="1704"/>
                    <a:pt x="601" y="1471"/>
                    <a:pt x="601" y="1204"/>
                  </a:cubicBezTo>
                  <a:cubicBezTo>
                    <a:pt x="634" y="1071"/>
                    <a:pt x="634" y="937"/>
                    <a:pt x="701" y="804"/>
                  </a:cubicBezTo>
                  <a:cubicBezTo>
                    <a:pt x="734" y="704"/>
                    <a:pt x="768" y="604"/>
                    <a:pt x="834" y="504"/>
                  </a:cubicBezTo>
                  <a:cubicBezTo>
                    <a:pt x="901" y="404"/>
                    <a:pt x="1001" y="303"/>
                    <a:pt x="1101" y="237"/>
                  </a:cubicBezTo>
                  <a:lnTo>
                    <a:pt x="1135" y="203"/>
                  </a:lnTo>
                  <a:cubicBezTo>
                    <a:pt x="1205" y="110"/>
                    <a:pt x="1127" y="0"/>
                    <a:pt x="1029"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55"/>
            <p:cNvSpPr/>
            <p:nvPr/>
          </p:nvSpPr>
          <p:spPr>
            <a:xfrm>
              <a:off x="6673349" y="3118026"/>
              <a:ext cx="8566" cy="21269"/>
            </a:xfrm>
            <a:custGeom>
              <a:avLst/>
              <a:gdLst/>
              <a:ahLst/>
              <a:cxnLst/>
              <a:rect l="l" t="t" r="r" b="b"/>
              <a:pathLst>
                <a:path w="969" h="2406" extrusionOk="0">
                  <a:moveTo>
                    <a:pt x="582" y="1"/>
                  </a:moveTo>
                  <a:cubicBezTo>
                    <a:pt x="534" y="1"/>
                    <a:pt x="488" y="29"/>
                    <a:pt x="468" y="71"/>
                  </a:cubicBezTo>
                  <a:lnTo>
                    <a:pt x="401" y="137"/>
                  </a:lnTo>
                  <a:cubicBezTo>
                    <a:pt x="334" y="237"/>
                    <a:pt x="268" y="304"/>
                    <a:pt x="234" y="404"/>
                  </a:cubicBezTo>
                  <a:cubicBezTo>
                    <a:pt x="168" y="538"/>
                    <a:pt x="101" y="671"/>
                    <a:pt x="67" y="838"/>
                  </a:cubicBezTo>
                  <a:cubicBezTo>
                    <a:pt x="34" y="1005"/>
                    <a:pt x="1" y="1171"/>
                    <a:pt x="1" y="1338"/>
                  </a:cubicBezTo>
                  <a:cubicBezTo>
                    <a:pt x="1" y="1538"/>
                    <a:pt x="34" y="1705"/>
                    <a:pt x="101" y="1872"/>
                  </a:cubicBezTo>
                  <a:cubicBezTo>
                    <a:pt x="168" y="2005"/>
                    <a:pt x="268" y="2139"/>
                    <a:pt x="401" y="2272"/>
                  </a:cubicBezTo>
                  <a:cubicBezTo>
                    <a:pt x="468" y="2339"/>
                    <a:pt x="601" y="2372"/>
                    <a:pt x="701" y="2406"/>
                  </a:cubicBezTo>
                  <a:lnTo>
                    <a:pt x="835" y="2406"/>
                  </a:lnTo>
                  <a:cubicBezTo>
                    <a:pt x="935" y="2372"/>
                    <a:pt x="968" y="2272"/>
                    <a:pt x="968" y="2206"/>
                  </a:cubicBezTo>
                  <a:lnTo>
                    <a:pt x="968" y="2172"/>
                  </a:lnTo>
                  <a:cubicBezTo>
                    <a:pt x="935" y="2139"/>
                    <a:pt x="935" y="2105"/>
                    <a:pt x="901" y="2072"/>
                  </a:cubicBezTo>
                  <a:cubicBezTo>
                    <a:pt x="868" y="2005"/>
                    <a:pt x="835" y="1939"/>
                    <a:pt x="801" y="1839"/>
                  </a:cubicBezTo>
                  <a:cubicBezTo>
                    <a:pt x="668" y="1672"/>
                    <a:pt x="568" y="1472"/>
                    <a:pt x="468" y="1272"/>
                  </a:cubicBezTo>
                  <a:cubicBezTo>
                    <a:pt x="401" y="1138"/>
                    <a:pt x="368" y="1005"/>
                    <a:pt x="368" y="871"/>
                  </a:cubicBezTo>
                  <a:cubicBezTo>
                    <a:pt x="368" y="771"/>
                    <a:pt x="401" y="638"/>
                    <a:pt x="434" y="538"/>
                  </a:cubicBezTo>
                  <a:cubicBezTo>
                    <a:pt x="468" y="471"/>
                    <a:pt x="534" y="404"/>
                    <a:pt x="568" y="338"/>
                  </a:cubicBezTo>
                  <a:lnTo>
                    <a:pt x="668" y="271"/>
                  </a:lnTo>
                  <a:lnTo>
                    <a:pt x="701" y="204"/>
                  </a:lnTo>
                  <a:cubicBezTo>
                    <a:pt x="735" y="171"/>
                    <a:pt x="735" y="71"/>
                    <a:pt x="668" y="37"/>
                  </a:cubicBezTo>
                  <a:cubicBezTo>
                    <a:pt x="642" y="12"/>
                    <a:pt x="612" y="1"/>
                    <a:pt x="582"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55"/>
            <p:cNvSpPr/>
            <p:nvPr/>
          </p:nvSpPr>
          <p:spPr>
            <a:xfrm>
              <a:off x="6918404" y="3184108"/>
              <a:ext cx="19766" cy="18997"/>
            </a:xfrm>
            <a:custGeom>
              <a:avLst/>
              <a:gdLst/>
              <a:ahLst/>
              <a:cxnLst/>
              <a:rect l="l" t="t" r="r" b="b"/>
              <a:pathLst>
                <a:path w="2236" h="2149" extrusionOk="0">
                  <a:moveTo>
                    <a:pt x="634" y="1"/>
                  </a:moveTo>
                  <a:cubicBezTo>
                    <a:pt x="501" y="1"/>
                    <a:pt x="367" y="1"/>
                    <a:pt x="234" y="34"/>
                  </a:cubicBezTo>
                  <a:lnTo>
                    <a:pt x="101" y="68"/>
                  </a:lnTo>
                  <a:cubicBezTo>
                    <a:pt x="34" y="101"/>
                    <a:pt x="1" y="168"/>
                    <a:pt x="34" y="234"/>
                  </a:cubicBezTo>
                  <a:cubicBezTo>
                    <a:pt x="58" y="283"/>
                    <a:pt x="101" y="314"/>
                    <a:pt x="148" y="314"/>
                  </a:cubicBezTo>
                  <a:cubicBezTo>
                    <a:pt x="165" y="314"/>
                    <a:pt x="183" y="310"/>
                    <a:pt x="201" y="301"/>
                  </a:cubicBezTo>
                  <a:cubicBezTo>
                    <a:pt x="234" y="301"/>
                    <a:pt x="267" y="268"/>
                    <a:pt x="334" y="268"/>
                  </a:cubicBezTo>
                  <a:cubicBezTo>
                    <a:pt x="434" y="234"/>
                    <a:pt x="534" y="234"/>
                    <a:pt x="634" y="234"/>
                  </a:cubicBezTo>
                  <a:cubicBezTo>
                    <a:pt x="801" y="268"/>
                    <a:pt x="935" y="301"/>
                    <a:pt x="1101" y="368"/>
                  </a:cubicBezTo>
                  <a:cubicBezTo>
                    <a:pt x="1235" y="468"/>
                    <a:pt x="1368" y="568"/>
                    <a:pt x="1435" y="735"/>
                  </a:cubicBezTo>
                  <a:cubicBezTo>
                    <a:pt x="1468" y="802"/>
                    <a:pt x="1502" y="868"/>
                    <a:pt x="1535" y="935"/>
                  </a:cubicBezTo>
                  <a:cubicBezTo>
                    <a:pt x="1568" y="1035"/>
                    <a:pt x="1602" y="1102"/>
                    <a:pt x="1602" y="1168"/>
                  </a:cubicBezTo>
                  <a:cubicBezTo>
                    <a:pt x="1668" y="1335"/>
                    <a:pt x="1635" y="1469"/>
                    <a:pt x="1668" y="1569"/>
                  </a:cubicBezTo>
                  <a:cubicBezTo>
                    <a:pt x="1668" y="1702"/>
                    <a:pt x="1668" y="1802"/>
                    <a:pt x="1668" y="1902"/>
                  </a:cubicBezTo>
                  <a:lnTo>
                    <a:pt x="1668" y="2036"/>
                  </a:lnTo>
                  <a:cubicBezTo>
                    <a:pt x="1668" y="2036"/>
                    <a:pt x="1668" y="2069"/>
                    <a:pt x="1668" y="2069"/>
                  </a:cubicBezTo>
                  <a:cubicBezTo>
                    <a:pt x="1717" y="2118"/>
                    <a:pt x="1784" y="2149"/>
                    <a:pt x="1842" y="2149"/>
                  </a:cubicBezTo>
                  <a:cubicBezTo>
                    <a:pt x="1864" y="2149"/>
                    <a:pt x="1884" y="2145"/>
                    <a:pt x="1902" y="2136"/>
                  </a:cubicBezTo>
                  <a:cubicBezTo>
                    <a:pt x="1935" y="2102"/>
                    <a:pt x="1969" y="2069"/>
                    <a:pt x="2035" y="2002"/>
                  </a:cubicBezTo>
                  <a:cubicBezTo>
                    <a:pt x="2102" y="1902"/>
                    <a:pt x="2169" y="1769"/>
                    <a:pt x="2202" y="1635"/>
                  </a:cubicBezTo>
                  <a:cubicBezTo>
                    <a:pt x="2235" y="1402"/>
                    <a:pt x="2202" y="1202"/>
                    <a:pt x="2135" y="1002"/>
                  </a:cubicBezTo>
                  <a:cubicBezTo>
                    <a:pt x="2102" y="902"/>
                    <a:pt x="2069" y="802"/>
                    <a:pt x="2002" y="701"/>
                  </a:cubicBezTo>
                  <a:cubicBezTo>
                    <a:pt x="1935" y="601"/>
                    <a:pt x="1835" y="501"/>
                    <a:pt x="1768" y="435"/>
                  </a:cubicBezTo>
                  <a:cubicBezTo>
                    <a:pt x="1435" y="168"/>
                    <a:pt x="1035" y="1"/>
                    <a:pt x="634"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55"/>
            <p:cNvSpPr/>
            <p:nvPr/>
          </p:nvSpPr>
          <p:spPr>
            <a:xfrm>
              <a:off x="6944899" y="3219443"/>
              <a:ext cx="8310" cy="22180"/>
            </a:xfrm>
            <a:custGeom>
              <a:avLst/>
              <a:gdLst/>
              <a:ahLst/>
              <a:cxnLst/>
              <a:rect l="l" t="t" r="r" b="b"/>
              <a:pathLst>
                <a:path w="940" h="2509" extrusionOk="0">
                  <a:moveTo>
                    <a:pt x="173" y="0"/>
                  </a:moveTo>
                  <a:cubicBezTo>
                    <a:pt x="61" y="0"/>
                    <a:pt x="1" y="162"/>
                    <a:pt x="106" y="240"/>
                  </a:cubicBezTo>
                  <a:lnTo>
                    <a:pt x="172" y="307"/>
                  </a:lnTo>
                  <a:cubicBezTo>
                    <a:pt x="239" y="374"/>
                    <a:pt x="306" y="441"/>
                    <a:pt x="339" y="507"/>
                  </a:cubicBezTo>
                  <a:cubicBezTo>
                    <a:pt x="406" y="607"/>
                    <a:pt x="439" y="741"/>
                    <a:pt x="473" y="874"/>
                  </a:cubicBezTo>
                  <a:cubicBezTo>
                    <a:pt x="473" y="1008"/>
                    <a:pt x="473" y="1141"/>
                    <a:pt x="439" y="1274"/>
                  </a:cubicBezTo>
                  <a:cubicBezTo>
                    <a:pt x="373" y="1508"/>
                    <a:pt x="273" y="1741"/>
                    <a:pt x="172" y="1942"/>
                  </a:cubicBezTo>
                  <a:cubicBezTo>
                    <a:pt x="139" y="2042"/>
                    <a:pt x="106" y="2108"/>
                    <a:pt x="106" y="2175"/>
                  </a:cubicBezTo>
                  <a:cubicBezTo>
                    <a:pt x="72" y="2242"/>
                    <a:pt x="72" y="2275"/>
                    <a:pt x="72" y="2309"/>
                  </a:cubicBezTo>
                  <a:lnTo>
                    <a:pt x="72" y="2375"/>
                  </a:lnTo>
                  <a:cubicBezTo>
                    <a:pt x="72" y="2442"/>
                    <a:pt x="139" y="2509"/>
                    <a:pt x="239" y="2509"/>
                  </a:cubicBezTo>
                  <a:cubicBezTo>
                    <a:pt x="306" y="2509"/>
                    <a:pt x="339" y="2509"/>
                    <a:pt x="373" y="2475"/>
                  </a:cubicBezTo>
                  <a:cubicBezTo>
                    <a:pt x="506" y="2442"/>
                    <a:pt x="606" y="2375"/>
                    <a:pt x="673" y="2275"/>
                  </a:cubicBezTo>
                  <a:cubicBezTo>
                    <a:pt x="773" y="2142"/>
                    <a:pt x="873" y="2008"/>
                    <a:pt x="906" y="1842"/>
                  </a:cubicBezTo>
                  <a:cubicBezTo>
                    <a:pt x="940" y="1641"/>
                    <a:pt x="940" y="1475"/>
                    <a:pt x="906" y="1274"/>
                  </a:cubicBezTo>
                  <a:cubicBezTo>
                    <a:pt x="873" y="1108"/>
                    <a:pt x="840" y="941"/>
                    <a:pt x="773" y="774"/>
                  </a:cubicBezTo>
                  <a:cubicBezTo>
                    <a:pt x="706" y="641"/>
                    <a:pt x="639" y="507"/>
                    <a:pt x="573" y="374"/>
                  </a:cubicBezTo>
                  <a:cubicBezTo>
                    <a:pt x="506" y="274"/>
                    <a:pt x="439" y="207"/>
                    <a:pt x="373" y="140"/>
                  </a:cubicBezTo>
                  <a:cubicBezTo>
                    <a:pt x="339" y="107"/>
                    <a:pt x="306" y="74"/>
                    <a:pt x="306" y="40"/>
                  </a:cubicBezTo>
                  <a:lnTo>
                    <a:pt x="273" y="40"/>
                  </a:lnTo>
                  <a:cubicBezTo>
                    <a:pt x="237" y="12"/>
                    <a:pt x="203" y="0"/>
                    <a:pt x="173"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55"/>
            <p:cNvSpPr/>
            <p:nvPr/>
          </p:nvSpPr>
          <p:spPr>
            <a:xfrm>
              <a:off x="6912755" y="3210434"/>
              <a:ext cx="10962" cy="16858"/>
            </a:xfrm>
            <a:custGeom>
              <a:avLst/>
              <a:gdLst/>
              <a:ahLst/>
              <a:cxnLst/>
              <a:rect l="l" t="t" r="r" b="b"/>
              <a:pathLst>
                <a:path w="1240" h="1907" extrusionOk="0">
                  <a:moveTo>
                    <a:pt x="192" y="1"/>
                  </a:moveTo>
                  <a:cubicBezTo>
                    <a:pt x="69" y="1"/>
                    <a:pt x="1" y="176"/>
                    <a:pt x="139" y="259"/>
                  </a:cubicBezTo>
                  <a:lnTo>
                    <a:pt x="206" y="292"/>
                  </a:lnTo>
                  <a:cubicBezTo>
                    <a:pt x="273" y="325"/>
                    <a:pt x="306" y="392"/>
                    <a:pt x="373" y="425"/>
                  </a:cubicBezTo>
                  <a:cubicBezTo>
                    <a:pt x="439" y="492"/>
                    <a:pt x="473" y="592"/>
                    <a:pt x="506" y="692"/>
                  </a:cubicBezTo>
                  <a:cubicBezTo>
                    <a:pt x="539" y="792"/>
                    <a:pt x="573" y="892"/>
                    <a:pt x="573" y="993"/>
                  </a:cubicBezTo>
                  <a:cubicBezTo>
                    <a:pt x="573" y="1193"/>
                    <a:pt x="606" y="1359"/>
                    <a:pt x="640" y="1560"/>
                  </a:cubicBezTo>
                  <a:cubicBezTo>
                    <a:pt x="640" y="1626"/>
                    <a:pt x="673" y="1693"/>
                    <a:pt x="706" y="1760"/>
                  </a:cubicBezTo>
                  <a:cubicBezTo>
                    <a:pt x="740" y="1793"/>
                    <a:pt x="740" y="1826"/>
                    <a:pt x="773" y="1826"/>
                  </a:cubicBezTo>
                  <a:cubicBezTo>
                    <a:pt x="810" y="1882"/>
                    <a:pt x="857" y="1906"/>
                    <a:pt x="902" y="1906"/>
                  </a:cubicBezTo>
                  <a:cubicBezTo>
                    <a:pt x="940" y="1906"/>
                    <a:pt x="976" y="1890"/>
                    <a:pt x="1006" y="1860"/>
                  </a:cubicBezTo>
                  <a:cubicBezTo>
                    <a:pt x="1107" y="1793"/>
                    <a:pt x="1173" y="1693"/>
                    <a:pt x="1207" y="1560"/>
                  </a:cubicBezTo>
                  <a:cubicBezTo>
                    <a:pt x="1240" y="1426"/>
                    <a:pt x="1240" y="1293"/>
                    <a:pt x="1207" y="1193"/>
                  </a:cubicBezTo>
                  <a:cubicBezTo>
                    <a:pt x="1173" y="1059"/>
                    <a:pt x="1107" y="926"/>
                    <a:pt x="1040" y="792"/>
                  </a:cubicBezTo>
                  <a:cubicBezTo>
                    <a:pt x="940" y="692"/>
                    <a:pt x="873" y="592"/>
                    <a:pt x="773" y="492"/>
                  </a:cubicBezTo>
                  <a:cubicBezTo>
                    <a:pt x="706" y="392"/>
                    <a:pt x="606" y="325"/>
                    <a:pt x="539" y="259"/>
                  </a:cubicBezTo>
                  <a:cubicBezTo>
                    <a:pt x="473" y="192"/>
                    <a:pt x="406" y="125"/>
                    <a:pt x="373" y="92"/>
                  </a:cubicBezTo>
                  <a:cubicBezTo>
                    <a:pt x="339" y="58"/>
                    <a:pt x="339" y="58"/>
                    <a:pt x="306" y="25"/>
                  </a:cubicBezTo>
                  <a:lnTo>
                    <a:pt x="273" y="25"/>
                  </a:lnTo>
                  <a:cubicBezTo>
                    <a:pt x="244" y="8"/>
                    <a:pt x="217" y="1"/>
                    <a:pt x="192"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55"/>
            <p:cNvSpPr/>
            <p:nvPr/>
          </p:nvSpPr>
          <p:spPr>
            <a:xfrm>
              <a:off x="6633249" y="3185505"/>
              <a:ext cx="16964" cy="14683"/>
            </a:xfrm>
            <a:custGeom>
              <a:avLst/>
              <a:gdLst/>
              <a:ahLst/>
              <a:cxnLst/>
              <a:rect l="l" t="t" r="r" b="b"/>
              <a:pathLst>
                <a:path w="1919" h="1661" extrusionOk="0">
                  <a:moveTo>
                    <a:pt x="1748" y="0"/>
                  </a:moveTo>
                  <a:cubicBezTo>
                    <a:pt x="1734" y="0"/>
                    <a:pt x="1718" y="3"/>
                    <a:pt x="1701" y="10"/>
                  </a:cubicBezTo>
                  <a:lnTo>
                    <a:pt x="1601" y="10"/>
                  </a:lnTo>
                  <a:cubicBezTo>
                    <a:pt x="1501" y="10"/>
                    <a:pt x="1401" y="43"/>
                    <a:pt x="1334" y="76"/>
                  </a:cubicBezTo>
                  <a:cubicBezTo>
                    <a:pt x="1201" y="110"/>
                    <a:pt x="1068" y="143"/>
                    <a:pt x="934" y="177"/>
                  </a:cubicBezTo>
                  <a:cubicBezTo>
                    <a:pt x="801" y="243"/>
                    <a:pt x="667" y="343"/>
                    <a:pt x="534" y="410"/>
                  </a:cubicBezTo>
                  <a:cubicBezTo>
                    <a:pt x="400" y="510"/>
                    <a:pt x="267" y="644"/>
                    <a:pt x="167" y="777"/>
                  </a:cubicBezTo>
                  <a:cubicBezTo>
                    <a:pt x="100" y="877"/>
                    <a:pt x="34" y="1044"/>
                    <a:pt x="34" y="1177"/>
                  </a:cubicBezTo>
                  <a:cubicBezTo>
                    <a:pt x="0" y="1277"/>
                    <a:pt x="0" y="1411"/>
                    <a:pt x="67" y="1511"/>
                  </a:cubicBezTo>
                  <a:cubicBezTo>
                    <a:pt x="67" y="1544"/>
                    <a:pt x="100" y="1578"/>
                    <a:pt x="134" y="1611"/>
                  </a:cubicBezTo>
                  <a:cubicBezTo>
                    <a:pt x="167" y="1644"/>
                    <a:pt x="209" y="1661"/>
                    <a:pt x="250" y="1661"/>
                  </a:cubicBezTo>
                  <a:cubicBezTo>
                    <a:pt x="292" y="1661"/>
                    <a:pt x="334" y="1644"/>
                    <a:pt x="367" y="1611"/>
                  </a:cubicBezTo>
                  <a:cubicBezTo>
                    <a:pt x="400" y="1578"/>
                    <a:pt x="400" y="1578"/>
                    <a:pt x="434" y="1544"/>
                  </a:cubicBezTo>
                  <a:cubicBezTo>
                    <a:pt x="467" y="1477"/>
                    <a:pt x="534" y="1411"/>
                    <a:pt x="567" y="1344"/>
                  </a:cubicBezTo>
                  <a:cubicBezTo>
                    <a:pt x="667" y="1177"/>
                    <a:pt x="701" y="977"/>
                    <a:pt x="834" y="777"/>
                  </a:cubicBezTo>
                  <a:cubicBezTo>
                    <a:pt x="901" y="644"/>
                    <a:pt x="968" y="543"/>
                    <a:pt x="1068" y="477"/>
                  </a:cubicBezTo>
                  <a:cubicBezTo>
                    <a:pt x="1168" y="410"/>
                    <a:pt x="1268" y="343"/>
                    <a:pt x="1368" y="310"/>
                  </a:cubicBezTo>
                  <a:cubicBezTo>
                    <a:pt x="1435" y="277"/>
                    <a:pt x="1535" y="277"/>
                    <a:pt x="1601" y="277"/>
                  </a:cubicBezTo>
                  <a:lnTo>
                    <a:pt x="1768" y="277"/>
                  </a:lnTo>
                  <a:cubicBezTo>
                    <a:pt x="1918" y="247"/>
                    <a:pt x="1879" y="0"/>
                    <a:pt x="1748"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55"/>
            <p:cNvSpPr/>
            <p:nvPr/>
          </p:nvSpPr>
          <p:spPr>
            <a:xfrm>
              <a:off x="6614967" y="3210160"/>
              <a:ext cx="15337" cy="26865"/>
            </a:xfrm>
            <a:custGeom>
              <a:avLst/>
              <a:gdLst/>
              <a:ahLst/>
              <a:cxnLst/>
              <a:rect l="l" t="t" r="r" b="b"/>
              <a:pathLst>
                <a:path w="1735" h="3039" extrusionOk="0">
                  <a:moveTo>
                    <a:pt x="534" y="1"/>
                  </a:moveTo>
                  <a:cubicBezTo>
                    <a:pt x="496" y="1"/>
                    <a:pt x="453" y="17"/>
                    <a:pt x="434" y="56"/>
                  </a:cubicBezTo>
                  <a:lnTo>
                    <a:pt x="334" y="190"/>
                  </a:lnTo>
                  <a:cubicBezTo>
                    <a:pt x="267" y="323"/>
                    <a:pt x="200" y="456"/>
                    <a:pt x="133" y="590"/>
                  </a:cubicBezTo>
                  <a:cubicBezTo>
                    <a:pt x="67" y="757"/>
                    <a:pt x="33" y="957"/>
                    <a:pt x="0" y="1190"/>
                  </a:cubicBezTo>
                  <a:cubicBezTo>
                    <a:pt x="0" y="1290"/>
                    <a:pt x="0" y="1424"/>
                    <a:pt x="0" y="1524"/>
                  </a:cubicBezTo>
                  <a:cubicBezTo>
                    <a:pt x="0" y="1657"/>
                    <a:pt x="33" y="1791"/>
                    <a:pt x="67" y="1924"/>
                  </a:cubicBezTo>
                  <a:cubicBezTo>
                    <a:pt x="100" y="2058"/>
                    <a:pt x="133" y="2158"/>
                    <a:pt x="200" y="2291"/>
                  </a:cubicBezTo>
                  <a:cubicBezTo>
                    <a:pt x="267" y="2391"/>
                    <a:pt x="334" y="2491"/>
                    <a:pt x="434" y="2591"/>
                  </a:cubicBezTo>
                  <a:cubicBezTo>
                    <a:pt x="567" y="2758"/>
                    <a:pt x="767" y="2892"/>
                    <a:pt x="967" y="2958"/>
                  </a:cubicBezTo>
                  <a:cubicBezTo>
                    <a:pt x="1065" y="3007"/>
                    <a:pt x="1181" y="3038"/>
                    <a:pt x="1301" y="3038"/>
                  </a:cubicBezTo>
                  <a:cubicBezTo>
                    <a:pt x="1345" y="3038"/>
                    <a:pt x="1390" y="3034"/>
                    <a:pt x="1434" y="3025"/>
                  </a:cubicBezTo>
                  <a:cubicBezTo>
                    <a:pt x="1501" y="3025"/>
                    <a:pt x="1568" y="3025"/>
                    <a:pt x="1601" y="2992"/>
                  </a:cubicBezTo>
                  <a:cubicBezTo>
                    <a:pt x="1635" y="2992"/>
                    <a:pt x="1668" y="2958"/>
                    <a:pt x="1668" y="2958"/>
                  </a:cubicBezTo>
                  <a:cubicBezTo>
                    <a:pt x="1735" y="2892"/>
                    <a:pt x="1701" y="2791"/>
                    <a:pt x="1668" y="2725"/>
                  </a:cubicBezTo>
                  <a:lnTo>
                    <a:pt x="1534" y="2658"/>
                  </a:lnTo>
                  <a:lnTo>
                    <a:pt x="1234" y="2458"/>
                  </a:lnTo>
                  <a:cubicBezTo>
                    <a:pt x="1101" y="2358"/>
                    <a:pt x="967" y="2258"/>
                    <a:pt x="867" y="2158"/>
                  </a:cubicBezTo>
                  <a:lnTo>
                    <a:pt x="667" y="1958"/>
                  </a:lnTo>
                  <a:cubicBezTo>
                    <a:pt x="600" y="1891"/>
                    <a:pt x="534" y="1824"/>
                    <a:pt x="500" y="1724"/>
                  </a:cubicBezTo>
                  <a:cubicBezTo>
                    <a:pt x="467" y="1657"/>
                    <a:pt x="400" y="1557"/>
                    <a:pt x="367" y="1491"/>
                  </a:cubicBezTo>
                  <a:cubicBezTo>
                    <a:pt x="367" y="1390"/>
                    <a:pt x="334" y="1290"/>
                    <a:pt x="334" y="1190"/>
                  </a:cubicBezTo>
                  <a:cubicBezTo>
                    <a:pt x="300" y="1024"/>
                    <a:pt x="334" y="823"/>
                    <a:pt x="400" y="657"/>
                  </a:cubicBezTo>
                  <a:cubicBezTo>
                    <a:pt x="434" y="556"/>
                    <a:pt x="500" y="423"/>
                    <a:pt x="567" y="356"/>
                  </a:cubicBezTo>
                  <a:cubicBezTo>
                    <a:pt x="600" y="290"/>
                    <a:pt x="634" y="256"/>
                    <a:pt x="667" y="223"/>
                  </a:cubicBezTo>
                  <a:lnTo>
                    <a:pt x="634" y="223"/>
                  </a:lnTo>
                  <a:cubicBezTo>
                    <a:pt x="701" y="156"/>
                    <a:pt x="667" y="56"/>
                    <a:pt x="600" y="23"/>
                  </a:cubicBezTo>
                  <a:cubicBezTo>
                    <a:pt x="587" y="9"/>
                    <a:pt x="561" y="1"/>
                    <a:pt x="534"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55"/>
            <p:cNvSpPr/>
            <p:nvPr/>
          </p:nvSpPr>
          <p:spPr>
            <a:xfrm>
              <a:off x="6647995" y="3211610"/>
              <a:ext cx="7965" cy="20871"/>
            </a:xfrm>
            <a:custGeom>
              <a:avLst/>
              <a:gdLst/>
              <a:ahLst/>
              <a:cxnLst/>
              <a:rect l="l" t="t" r="r" b="b"/>
              <a:pathLst>
                <a:path w="901" h="2361" extrusionOk="0">
                  <a:moveTo>
                    <a:pt x="701" y="1"/>
                  </a:moveTo>
                  <a:cubicBezTo>
                    <a:pt x="667" y="1"/>
                    <a:pt x="634" y="9"/>
                    <a:pt x="600" y="26"/>
                  </a:cubicBezTo>
                  <a:lnTo>
                    <a:pt x="534" y="126"/>
                  </a:lnTo>
                  <a:cubicBezTo>
                    <a:pt x="467" y="192"/>
                    <a:pt x="400" y="259"/>
                    <a:pt x="334" y="359"/>
                  </a:cubicBezTo>
                  <a:cubicBezTo>
                    <a:pt x="267" y="493"/>
                    <a:pt x="200" y="593"/>
                    <a:pt x="133" y="759"/>
                  </a:cubicBezTo>
                  <a:cubicBezTo>
                    <a:pt x="100" y="893"/>
                    <a:pt x="33" y="1060"/>
                    <a:pt x="33" y="1226"/>
                  </a:cubicBezTo>
                  <a:cubicBezTo>
                    <a:pt x="0" y="1427"/>
                    <a:pt x="33" y="1593"/>
                    <a:pt x="67" y="1760"/>
                  </a:cubicBezTo>
                  <a:cubicBezTo>
                    <a:pt x="100" y="1927"/>
                    <a:pt x="200" y="2060"/>
                    <a:pt x="334" y="2194"/>
                  </a:cubicBezTo>
                  <a:cubicBezTo>
                    <a:pt x="400" y="2261"/>
                    <a:pt x="500" y="2327"/>
                    <a:pt x="634" y="2361"/>
                  </a:cubicBezTo>
                  <a:lnTo>
                    <a:pt x="767" y="2361"/>
                  </a:lnTo>
                  <a:cubicBezTo>
                    <a:pt x="867" y="2327"/>
                    <a:pt x="901" y="2227"/>
                    <a:pt x="901" y="2160"/>
                  </a:cubicBezTo>
                  <a:lnTo>
                    <a:pt x="901" y="2127"/>
                  </a:lnTo>
                  <a:cubicBezTo>
                    <a:pt x="867" y="2094"/>
                    <a:pt x="867" y="2060"/>
                    <a:pt x="834" y="2027"/>
                  </a:cubicBezTo>
                  <a:cubicBezTo>
                    <a:pt x="834" y="1960"/>
                    <a:pt x="801" y="1860"/>
                    <a:pt x="767" y="1794"/>
                  </a:cubicBezTo>
                  <a:cubicBezTo>
                    <a:pt x="634" y="1627"/>
                    <a:pt x="567" y="1427"/>
                    <a:pt x="467" y="1193"/>
                  </a:cubicBezTo>
                  <a:cubicBezTo>
                    <a:pt x="434" y="1060"/>
                    <a:pt x="434" y="926"/>
                    <a:pt x="434" y="826"/>
                  </a:cubicBezTo>
                  <a:cubicBezTo>
                    <a:pt x="434" y="693"/>
                    <a:pt x="467" y="593"/>
                    <a:pt x="534" y="493"/>
                  </a:cubicBezTo>
                  <a:cubicBezTo>
                    <a:pt x="567" y="392"/>
                    <a:pt x="634" y="359"/>
                    <a:pt x="701" y="292"/>
                  </a:cubicBezTo>
                  <a:lnTo>
                    <a:pt x="767" y="226"/>
                  </a:lnTo>
                  <a:lnTo>
                    <a:pt x="801" y="226"/>
                  </a:lnTo>
                  <a:cubicBezTo>
                    <a:pt x="834" y="159"/>
                    <a:pt x="834" y="92"/>
                    <a:pt x="801" y="26"/>
                  </a:cubicBezTo>
                  <a:cubicBezTo>
                    <a:pt x="767" y="9"/>
                    <a:pt x="734" y="1"/>
                    <a:pt x="701"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55"/>
            <p:cNvSpPr/>
            <p:nvPr/>
          </p:nvSpPr>
          <p:spPr>
            <a:xfrm>
              <a:off x="6611130" y="3285144"/>
              <a:ext cx="18582" cy="19731"/>
            </a:xfrm>
            <a:custGeom>
              <a:avLst/>
              <a:gdLst/>
              <a:ahLst/>
              <a:cxnLst/>
              <a:rect l="l" t="t" r="r" b="b"/>
              <a:pathLst>
                <a:path w="2102" h="2232" extrusionOk="0">
                  <a:moveTo>
                    <a:pt x="1927" y="0"/>
                  </a:moveTo>
                  <a:cubicBezTo>
                    <a:pt x="1907" y="0"/>
                    <a:pt x="1886" y="5"/>
                    <a:pt x="1868" y="14"/>
                  </a:cubicBezTo>
                  <a:lnTo>
                    <a:pt x="1768" y="47"/>
                  </a:lnTo>
                  <a:cubicBezTo>
                    <a:pt x="1702" y="80"/>
                    <a:pt x="1568" y="147"/>
                    <a:pt x="1468" y="214"/>
                  </a:cubicBezTo>
                  <a:cubicBezTo>
                    <a:pt x="1335" y="280"/>
                    <a:pt x="1168" y="347"/>
                    <a:pt x="1034" y="447"/>
                  </a:cubicBezTo>
                  <a:cubicBezTo>
                    <a:pt x="901" y="547"/>
                    <a:pt x="734" y="647"/>
                    <a:pt x="601" y="781"/>
                  </a:cubicBezTo>
                  <a:cubicBezTo>
                    <a:pt x="467" y="881"/>
                    <a:pt x="334" y="1048"/>
                    <a:pt x="234" y="1181"/>
                  </a:cubicBezTo>
                  <a:cubicBezTo>
                    <a:pt x="134" y="1314"/>
                    <a:pt x="67" y="1481"/>
                    <a:pt x="34" y="1648"/>
                  </a:cubicBezTo>
                  <a:cubicBezTo>
                    <a:pt x="0" y="1815"/>
                    <a:pt x="34" y="1982"/>
                    <a:pt x="100" y="2148"/>
                  </a:cubicBezTo>
                  <a:lnTo>
                    <a:pt x="134" y="2182"/>
                  </a:lnTo>
                  <a:cubicBezTo>
                    <a:pt x="167" y="2215"/>
                    <a:pt x="209" y="2232"/>
                    <a:pt x="251" y="2232"/>
                  </a:cubicBezTo>
                  <a:cubicBezTo>
                    <a:pt x="292" y="2232"/>
                    <a:pt x="334" y="2215"/>
                    <a:pt x="367" y="2182"/>
                  </a:cubicBezTo>
                  <a:cubicBezTo>
                    <a:pt x="367" y="2148"/>
                    <a:pt x="401" y="2115"/>
                    <a:pt x="434" y="2082"/>
                  </a:cubicBezTo>
                  <a:cubicBezTo>
                    <a:pt x="501" y="2015"/>
                    <a:pt x="534" y="1915"/>
                    <a:pt x="601" y="1848"/>
                  </a:cubicBezTo>
                  <a:cubicBezTo>
                    <a:pt x="701" y="1648"/>
                    <a:pt x="801" y="1348"/>
                    <a:pt x="968" y="1048"/>
                  </a:cubicBezTo>
                  <a:cubicBezTo>
                    <a:pt x="1034" y="914"/>
                    <a:pt x="1135" y="781"/>
                    <a:pt x="1235" y="681"/>
                  </a:cubicBezTo>
                  <a:cubicBezTo>
                    <a:pt x="1335" y="581"/>
                    <a:pt x="1435" y="481"/>
                    <a:pt x="1568" y="414"/>
                  </a:cubicBezTo>
                  <a:cubicBezTo>
                    <a:pt x="1668" y="347"/>
                    <a:pt x="1735" y="314"/>
                    <a:pt x="1835" y="280"/>
                  </a:cubicBezTo>
                  <a:lnTo>
                    <a:pt x="1968" y="247"/>
                  </a:lnTo>
                  <a:lnTo>
                    <a:pt x="2002" y="247"/>
                  </a:lnTo>
                  <a:cubicBezTo>
                    <a:pt x="2069" y="214"/>
                    <a:pt x="2102" y="147"/>
                    <a:pt x="2069" y="80"/>
                  </a:cubicBezTo>
                  <a:cubicBezTo>
                    <a:pt x="2044" y="31"/>
                    <a:pt x="1984" y="0"/>
                    <a:pt x="1927"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55"/>
            <p:cNvSpPr/>
            <p:nvPr/>
          </p:nvSpPr>
          <p:spPr>
            <a:xfrm>
              <a:off x="6584883" y="3314636"/>
              <a:ext cx="12394" cy="31674"/>
            </a:xfrm>
            <a:custGeom>
              <a:avLst/>
              <a:gdLst/>
              <a:ahLst/>
              <a:cxnLst/>
              <a:rect l="l" t="t" r="r" b="b"/>
              <a:pathLst>
                <a:path w="1402" h="3583" extrusionOk="0">
                  <a:moveTo>
                    <a:pt x="509" y="0"/>
                  </a:moveTo>
                  <a:cubicBezTo>
                    <a:pt x="452" y="0"/>
                    <a:pt x="392" y="31"/>
                    <a:pt x="368" y="80"/>
                  </a:cubicBezTo>
                  <a:lnTo>
                    <a:pt x="301" y="213"/>
                  </a:lnTo>
                  <a:cubicBezTo>
                    <a:pt x="234" y="347"/>
                    <a:pt x="201" y="480"/>
                    <a:pt x="167" y="647"/>
                  </a:cubicBezTo>
                  <a:cubicBezTo>
                    <a:pt x="134" y="747"/>
                    <a:pt x="101" y="847"/>
                    <a:pt x="67" y="914"/>
                  </a:cubicBezTo>
                  <a:cubicBezTo>
                    <a:pt x="67" y="1047"/>
                    <a:pt x="34" y="1147"/>
                    <a:pt x="34" y="1247"/>
                  </a:cubicBezTo>
                  <a:cubicBezTo>
                    <a:pt x="1" y="1514"/>
                    <a:pt x="1" y="1748"/>
                    <a:pt x="34" y="2015"/>
                  </a:cubicBezTo>
                  <a:cubicBezTo>
                    <a:pt x="67" y="2248"/>
                    <a:pt x="134" y="2515"/>
                    <a:pt x="234" y="2749"/>
                  </a:cubicBezTo>
                  <a:cubicBezTo>
                    <a:pt x="301" y="2849"/>
                    <a:pt x="334" y="2949"/>
                    <a:pt x="401" y="3049"/>
                  </a:cubicBezTo>
                  <a:cubicBezTo>
                    <a:pt x="468" y="3115"/>
                    <a:pt x="534" y="3216"/>
                    <a:pt x="634" y="3282"/>
                  </a:cubicBezTo>
                  <a:cubicBezTo>
                    <a:pt x="734" y="3382"/>
                    <a:pt x="901" y="3482"/>
                    <a:pt x="1035" y="3516"/>
                  </a:cubicBezTo>
                  <a:cubicBezTo>
                    <a:pt x="1101" y="3549"/>
                    <a:pt x="1168" y="3549"/>
                    <a:pt x="1235" y="3582"/>
                  </a:cubicBezTo>
                  <a:lnTo>
                    <a:pt x="1302" y="3582"/>
                  </a:lnTo>
                  <a:cubicBezTo>
                    <a:pt x="1368" y="3549"/>
                    <a:pt x="1402" y="3449"/>
                    <a:pt x="1368" y="3382"/>
                  </a:cubicBezTo>
                  <a:cubicBezTo>
                    <a:pt x="1368" y="3316"/>
                    <a:pt x="1335" y="3282"/>
                    <a:pt x="1302" y="3249"/>
                  </a:cubicBezTo>
                  <a:lnTo>
                    <a:pt x="1068" y="2915"/>
                  </a:lnTo>
                  <a:cubicBezTo>
                    <a:pt x="835" y="2615"/>
                    <a:pt x="634" y="2282"/>
                    <a:pt x="501" y="1915"/>
                  </a:cubicBezTo>
                  <a:cubicBezTo>
                    <a:pt x="434" y="1714"/>
                    <a:pt x="368" y="1514"/>
                    <a:pt x="334" y="1314"/>
                  </a:cubicBezTo>
                  <a:cubicBezTo>
                    <a:pt x="334" y="1114"/>
                    <a:pt x="368" y="914"/>
                    <a:pt x="401" y="747"/>
                  </a:cubicBezTo>
                  <a:cubicBezTo>
                    <a:pt x="434" y="614"/>
                    <a:pt x="501" y="480"/>
                    <a:pt x="568" y="380"/>
                  </a:cubicBezTo>
                  <a:lnTo>
                    <a:pt x="634" y="213"/>
                  </a:lnTo>
                  <a:lnTo>
                    <a:pt x="634" y="180"/>
                  </a:lnTo>
                  <a:cubicBezTo>
                    <a:pt x="668" y="113"/>
                    <a:pt x="634" y="47"/>
                    <a:pt x="568" y="13"/>
                  </a:cubicBezTo>
                  <a:cubicBezTo>
                    <a:pt x="550" y="4"/>
                    <a:pt x="530" y="0"/>
                    <a:pt x="509"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55"/>
            <p:cNvSpPr/>
            <p:nvPr/>
          </p:nvSpPr>
          <p:spPr>
            <a:xfrm>
              <a:off x="6617619" y="3328612"/>
              <a:ext cx="20650" cy="26149"/>
            </a:xfrm>
            <a:custGeom>
              <a:avLst/>
              <a:gdLst/>
              <a:ahLst/>
              <a:cxnLst/>
              <a:rect l="l" t="t" r="r" b="b"/>
              <a:pathLst>
                <a:path w="2336" h="2958" extrusionOk="0">
                  <a:moveTo>
                    <a:pt x="167" y="0"/>
                  </a:moveTo>
                  <a:cubicBezTo>
                    <a:pt x="100" y="0"/>
                    <a:pt x="34" y="67"/>
                    <a:pt x="34" y="133"/>
                  </a:cubicBezTo>
                  <a:lnTo>
                    <a:pt x="34" y="300"/>
                  </a:lnTo>
                  <a:cubicBezTo>
                    <a:pt x="0" y="434"/>
                    <a:pt x="0" y="600"/>
                    <a:pt x="34" y="734"/>
                  </a:cubicBezTo>
                  <a:cubicBezTo>
                    <a:pt x="34" y="834"/>
                    <a:pt x="67" y="934"/>
                    <a:pt x="67" y="1034"/>
                  </a:cubicBezTo>
                  <a:cubicBezTo>
                    <a:pt x="100" y="1134"/>
                    <a:pt x="134" y="1268"/>
                    <a:pt x="167" y="1368"/>
                  </a:cubicBezTo>
                  <a:cubicBezTo>
                    <a:pt x="234" y="1601"/>
                    <a:pt x="334" y="1835"/>
                    <a:pt x="467" y="2035"/>
                  </a:cubicBezTo>
                  <a:cubicBezTo>
                    <a:pt x="534" y="2135"/>
                    <a:pt x="601" y="2235"/>
                    <a:pt x="701" y="2335"/>
                  </a:cubicBezTo>
                  <a:cubicBezTo>
                    <a:pt x="767" y="2435"/>
                    <a:pt x="868" y="2535"/>
                    <a:pt x="968" y="2602"/>
                  </a:cubicBezTo>
                  <a:cubicBezTo>
                    <a:pt x="1068" y="2669"/>
                    <a:pt x="1168" y="2735"/>
                    <a:pt x="1268" y="2802"/>
                  </a:cubicBezTo>
                  <a:cubicBezTo>
                    <a:pt x="1368" y="2835"/>
                    <a:pt x="1468" y="2902"/>
                    <a:pt x="1568" y="2902"/>
                  </a:cubicBezTo>
                  <a:cubicBezTo>
                    <a:pt x="1666" y="2941"/>
                    <a:pt x="1752" y="2957"/>
                    <a:pt x="1840" y="2957"/>
                  </a:cubicBezTo>
                  <a:cubicBezTo>
                    <a:pt x="1903" y="2957"/>
                    <a:pt x="1966" y="2949"/>
                    <a:pt x="2035" y="2935"/>
                  </a:cubicBezTo>
                  <a:cubicBezTo>
                    <a:pt x="2102" y="2935"/>
                    <a:pt x="2168" y="2935"/>
                    <a:pt x="2235" y="2902"/>
                  </a:cubicBezTo>
                  <a:cubicBezTo>
                    <a:pt x="2235" y="2902"/>
                    <a:pt x="2269" y="2869"/>
                    <a:pt x="2302" y="2869"/>
                  </a:cubicBezTo>
                  <a:cubicBezTo>
                    <a:pt x="2335" y="2802"/>
                    <a:pt x="2335" y="2702"/>
                    <a:pt x="2269" y="2669"/>
                  </a:cubicBezTo>
                  <a:cubicBezTo>
                    <a:pt x="2202" y="2635"/>
                    <a:pt x="2168" y="2602"/>
                    <a:pt x="2135" y="2569"/>
                  </a:cubicBezTo>
                  <a:lnTo>
                    <a:pt x="1968" y="2468"/>
                  </a:lnTo>
                  <a:lnTo>
                    <a:pt x="1802" y="2368"/>
                  </a:lnTo>
                  <a:cubicBezTo>
                    <a:pt x="1735" y="2335"/>
                    <a:pt x="1668" y="2302"/>
                    <a:pt x="1568" y="2268"/>
                  </a:cubicBezTo>
                  <a:cubicBezTo>
                    <a:pt x="1501" y="2235"/>
                    <a:pt x="1401" y="2202"/>
                    <a:pt x="1335" y="2135"/>
                  </a:cubicBezTo>
                  <a:cubicBezTo>
                    <a:pt x="1268" y="2068"/>
                    <a:pt x="1201" y="2001"/>
                    <a:pt x="1101" y="1968"/>
                  </a:cubicBezTo>
                  <a:cubicBezTo>
                    <a:pt x="1001" y="1901"/>
                    <a:pt x="934" y="1835"/>
                    <a:pt x="868" y="1768"/>
                  </a:cubicBezTo>
                  <a:cubicBezTo>
                    <a:pt x="701" y="1601"/>
                    <a:pt x="567" y="1434"/>
                    <a:pt x="467" y="1268"/>
                  </a:cubicBezTo>
                  <a:cubicBezTo>
                    <a:pt x="367" y="1101"/>
                    <a:pt x="334" y="901"/>
                    <a:pt x="300" y="734"/>
                  </a:cubicBezTo>
                  <a:cubicBezTo>
                    <a:pt x="267" y="600"/>
                    <a:pt x="267" y="467"/>
                    <a:pt x="300" y="334"/>
                  </a:cubicBezTo>
                  <a:cubicBezTo>
                    <a:pt x="300" y="234"/>
                    <a:pt x="300" y="167"/>
                    <a:pt x="300" y="167"/>
                  </a:cubicBezTo>
                  <a:cubicBezTo>
                    <a:pt x="300" y="67"/>
                    <a:pt x="234" y="0"/>
                    <a:pt x="167"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55"/>
            <p:cNvSpPr/>
            <p:nvPr/>
          </p:nvSpPr>
          <p:spPr>
            <a:xfrm>
              <a:off x="6598153" y="3413931"/>
              <a:ext cx="14462" cy="28730"/>
            </a:xfrm>
            <a:custGeom>
              <a:avLst/>
              <a:gdLst/>
              <a:ahLst/>
              <a:cxnLst/>
              <a:rect l="l" t="t" r="r" b="b"/>
              <a:pathLst>
                <a:path w="1636" h="3250" extrusionOk="0">
                  <a:moveTo>
                    <a:pt x="675" y="1"/>
                  </a:moveTo>
                  <a:cubicBezTo>
                    <a:pt x="630" y="1"/>
                    <a:pt x="587" y="17"/>
                    <a:pt x="568" y="56"/>
                  </a:cubicBezTo>
                  <a:lnTo>
                    <a:pt x="468" y="189"/>
                  </a:lnTo>
                  <a:cubicBezTo>
                    <a:pt x="401" y="323"/>
                    <a:pt x="301" y="456"/>
                    <a:pt x="268" y="590"/>
                  </a:cubicBezTo>
                  <a:cubicBezTo>
                    <a:pt x="67" y="990"/>
                    <a:pt x="1" y="1457"/>
                    <a:pt x="67" y="1924"/>
                  </a:cubicBezTo>
                  <a:cubicBezTo>
                    <a:pt x="101" y="2057"/>
                    <a:pt x="134" y="2191"/>
                    <a:pt x="167" y="2324"/>
                  </a:cubicBezTo>
                  <a:cubicBezTo>
                    <a:pt x="301" y="2658"/>
                    <a:pt x="568" y="2925"/>
                    <a:pt x="868" y="3091"/>
                  </a:cubicBezTo>
                  <a:cubicBezTo>
                    <a:pt x="1001" y="3192"/>
                    <a:pt x="1168" y="3225"/>
                    <a:pt x="1335" y="3225"/>
                  </a:cubicBezTo>
                  <a:cubicBezTo>
                    <a:pt x="1368" y="3242"/>
                    <a:pt x="1393" y="3250"/>
                    <a:pt x="1418" y="3250"/>
                  </a:cubicBezTo>
                  <a:cubicBezTo>
                    <a:pt x="1443" y="3250"/>
                    <a:pt x="1468" y="3242"/>
                    <a:pt x="1502" y="3225"/>
                  </a:cubicBezTo>
                  <a:lnTo>
                    <a:pt x="1568" y="3225"/>
                  </a:lnTo>
                  <a:cubicBezTo>
                    <a:pt x="1635" y="3158"/>
                    <a:pt x="1635" y="3058"/>
                    <a:pt x="1568" y="2991"/>
                  </a:cubicBezTo>
                  <a:cubicBezTo>
                    <a:pt x="1568" y="2991"/>
                    <a:pt x="1535" y="2958"/>
                    <a:pt x="1468" y="2891"/>
                  </a:cubicBezTo>
                  <a:lnTo>
                    <a:pt x="1202" y="2624"/>
                  </a:lnTo>
                  <a:cubicBezTo>
                    <a:pt x="1101" y="2524"/>
                    <a:pt x="968" y="2424"/>
                    <a:pt x="835" y="2291"/>
                  </a:cubicBezTo>
                  <a:lnTo>
                    <a:pt x="668" y="2057"/>
                  </a:lnTo>
                  <a:cubicBezTo>
                    <a:pt x="601" y="1991"/>
                    <a:pt x="568" y="1891"/>
                    <a:pt x="534" y="1824"/>
                  </a:cubicBezTo>
                  <a:cubicBezTo>
                    <a:pt x="434" y="1624"/>
                    <a:pt x="368" y="1424"/>
                    <a:pt x="401" y="1223"/>
                  </a:cubicBezTo>
                  <a:cubicBezTo>
                    <a:pt x="401" y="1057"/>
                    <a:pt x="434" y="857"/>
                    <a:pt x="468" y="690"/>
                  </a:cubicBezTo>
                  <a:cubicBezTo>
                    <a:pt x="534" y="590"/>
                    <a:pt x="601" y="456"/>
                    <a:pt x="668" y="356"/>
                  </a:cubicBezTo>
                  <a:cubicBezTo>
                    <a:pt x="701" y="323"/>
                    <a:pt x="735" y="289"/>
                    <a:pt x="768" y="256"/>
                  </a:cubicBezTo>
                  <a:lnTo>
                    <a:pt x="801" y="223"/>
                  </a:lnTo>
                  <a:cubicBezTo>
                    <a:pt x="835" y="156"/>
                    <a:pt x="801" y="89"/>
                    <a:pt x="768" y="23"/>
                  </a:cubicBezTo>
                  <a:cubicBezTo>
                    <a:pt x="740" y="9"/>
                    <a:pt x="707" y="1"/>
                    <a:pt x="675"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55"/>
            <p:cNvSpPr/>
            <p:nvPr/>
          </p:nvSpPr>
          <p:spPr>
            <a:xfrm>
              <a:off x="6622924" y="3464065"/>
              <a:ext cx="28315" cy="11404"/>
            </a:xfrm>
            <a:custGeom>
              <a:avLst/>
              <a:gdLst/>
              <a:ahLst/>
              <a:cxnLst/>
              <a:rect l="l" t="t" r="r" b="b"/>
              <a:pathLst>
                <a:path w="3203" h="1290" extrusionOk="0">
                  <a:moveTo>
                    <a:pt x="151" y="0"/>
                  </a:moveTo>
                  <a:cubicBezTo>
                    <a:pt x="112" y="0"/>
                    <a:pt x="73" y="17"/>
                    <a:pt x="34" y="56"/>
                  </a:cubicBezTo>
                  <a:cubicBezTo>
                    <a:pt x="1" y="122"/>
                    <a:pt x="1" y="189"/>
                    <a:pt x="67" y="256"/>
                  </a:cubicBezTo>
                  <a:lnTo>
                    <a:pt x="167" y="323"/>
                  </a:lnTo>
                  <a:cubicBezTo>
                    <a:pt x="234" y="389"/>
                    <a:pt x="334" y="489"/>
                    <a:pt x="468" y="556"/>
                  </a:cubicBezTo>
                  <a:cubicBezTo>
                    <a:pt x="601" y="656"/>
                    <a:pt x="768" y="756"/>
                    <a:pt x="901" y="856"/>
                  </a:cubicBezTo>
                  <a:cubicBezTo>
                    <a:pt x="1101" y="956"/>
                    <a:pt x="1302" y="1056"/>
                    <a:pt x="1468" y="1123"/>
                  </a:cubicBezTo>
                  <a:cubicBezTo>
                    <a:pt x="1669" y="1190"/>
                    <a:pt x="1902" y="1257"/>
                    <a:pt x="2102" y="1290"/>
                  </a:cubicBezTo>
                  <a:cubicBezTo>
                    <a:pt x="2269" y="1290"/>
                    <a:pt x="2469" y="1290"/>
                    <a:pt x="2669" y="1223"/>
                  </a:cubicBezTo>
                  <a:cubicBezTo>
                    <a:pt x="2836" y="1190"/>
                    <a:pt x="3003" y="1090"/>
                    <a:pt x="3136" y="956"/>
                  </a:cubicBezTo>
                  <a:cubicBezTo>
                    <a:pt x="3136" y="923"/>
                    <a:pt x="3170" y="923"/>
                    <a:pt x="3170" y="923"/>
                  </a:cubicBezTo>
                  <a:cubicBezTo>
                    <a:pt x="3203" y="823"/>
                    <a:pt x="3136" y="723"/>
                    <a:pt x="3070" y="723"/>
                  </a:cubicBezTo>
                  <a:cubicBezTo>
                    <a:pt x="3003" y="689"/>
                    <a:pt x="2969" y="689"/>
                    <a:pt x="2936" y="689"/>
                  </a:cubicBezTo>
                  <a:cubicBezTo>
                    <a:pt x="2803" y="656"/>
                    <a:pt x="2703" y="656"/>
                    <a:pt x="2569" y="656"/>
                  </a:cubicBezTo>
                  <a:cubicBezTo>
                    <a:pt x="2391" y="656"/>
                    <a:pt x="2184" y="671"/>
                    <a:pt x="1956" y="671"/>
                  </a:cubicBezTo>
                  <a:cubicBezTo>
                    <a:pt x="1843" y="671"/>
                    <a:pt x="1724" y="667"/>
                    <a:pt x="1602" y="656"/>
                  </a:cubicBezTo>
                  <a:cubicBezTo>
                    <a:pt x="1402" y="656"/>
                    <a:pt x="1235" y="623"/>
                    <a:pt x="1068" y="556"/>
                  </a:cubicBezTo>
                  <a:cubicBezTo>
                    <a:pt x="901" y="489"/>
                    <a:pt x="768" y="423"/>
                    <a:pt x="634" y="356"/>
                  </a:cubicBezTo>
                  <a:cubicBezTo>
                    <a:pt x="534" y="289"/>
                    <a:pt x="468" y="222"/>
                    <a:pt x="368" y="156"/>
                  </a:cubicBezTo>
                  <a:lnTo>
                    <a:pt x="268" y="56"/>
                  </a:lnTo>
                  <a:lnTo>
                    <a:pt x="234" y="22"/>
                  </a:lnTo>
                  <a:cubicBezTo>
                    <a:pt x="207" y="9"/>
                    <a:pt x="179" y="0"/>
                    <a:pt x="151"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55"/>
            <p:cNvSpPr/>
            <p:nvPr/>
          </p:nvSpPr>
          <p:spPr>
            <a:xfrm>
              <a:off x="6624904" y="3420154"/>
              <a:ext cx="16902" cy="19094"/>
            </a:xfrm>
            <a:custGeom>
              <a:avLst/>
              <a:gdLst/>
              <a:ahLst/>
              <a:cxnLst/>
              <a:rect l="l" t="t" r="r" b="b"/>
              <a:pathLst>
                <a:path w="1912" h="2160" extrusionOk="0">
                  <a:moveTo>
                    <a:pt x="185" y="0"/>
                  </a:moveTo>
                  <a:cubicBezTo>
                    <a:pt x="94" y="0"/>
                    <a:pt x="1" y="79"/>
                    <a:pt x="44" y="186"/>
                  </a:cubicBezTo>
                  <a:cubicBezTo>
                    <a:pt x="77" y="219"/>
                    <a:pt x="77" y="253"/>
                    <a:pt x="77" y="286"/>
                  </a:cubicBezTo>
                  <a:cubicBezTo>
                    <a:pt x="110" y="353"/>
                    <a:pt x="144" y="419"/>
                    <a:pt x="177" y="586"/>
                  </a:cubicBezTo>
                  <a:cubicBezTo>
                    <a:pt x="210" y="720"/>
                    <a:pt x="277" y="853"/>
                    <a:pt x="344" y="986"/>
                  </a:cubicBezTo>
                  <a:cubicBezTo>
                    <a:pt x="410" y="1120"/>
                    <a:pt x="477" y="1287"/>
                    <a:pt x="577" y="1453"/>
                  </a:cubicBezTo>
                  <a:cubicBezTo>
                    <a:pt x="677" y="1587"/>
                    <a:pt x="777" y="1754"/>
                    <a:pt x="911" y="1854"/>
                  </a:cubicBezTo>
                  <a:cubicBezTo>
                    <a:pt x="1044" y="1954"/>
                    <a:pt x="1178" y="2054"/>
                    <a:pt x="1311" y="2121"/>
                  </a:cubicBezTo>
                  <a:cubicBezTo>
                    <a:pt x="1388" y="2140"/>
                    <a:pt x="1476" y="2159"/>
                    <a:pt x="1569" y="2159"/>
                  </a:cubicBezTo>
                  <a:cubicBezTo>
                    <a:pt x="1637" y="2159"/>
                    <a:pt x="1708" y="2149"/>
                    <a:pt x="1778" y="2121"/>
                  </a:cubicBezTo>
                  <a:lnTo>
                    <a:pt x="1811" y="2121"/>
                  </a:lnTo>
                  <a:cubicBezTo>
                    <a:pt x="1878" y="2087"/>
                    <a:pt x="1912" y="1987"/>
                    <a:pt x="1878" y="1920"/>
                  </a:cubicBezTo>
                  <a:cubicBezTo>
                    <a:pt x="1845" y="1854"/>
                    <a:pt x="1811" y="1820"/>
                    <a:pt x="1778" y="1820"/>
                  </a:cubicBezTo>
                  <a:cubicBezTo>
                    <a:pt x="1711" y="1720"/>
                    <a:pt x="1678" y="1654"/>
                    <a:pt x="1578" y="1620"/>
                  </a:cubicBezTo>
                  <a:cubicBezTo>
                    <a:pt x="1411" y="1487"/>
                    <a:pt x="1178" y="1353"/>
                    <a:pt x="944" y="1187"/>
                  </a:cubicBezTo>
                  <a:cubicBezTo>
                    <a:pt x="811" y="1087"/>
                    <a:pt x="711" y="986"/>
                    <a:pt x="611" y="853"/>
                  </a:cubicBezTo>
                  <a:cubicBezTo>
                    <a:pt x="544" y="753"/>
                    <a:pt x="477" y="653"/>
                    <a:pt x="410" y="519"/>
                  </a:cubicBezTo>
                  <a:cubicBezTo>
                    <a:pt x="377" y="453"/>
                    <a:pt x="344" y="353"/>
                    <a:pt x="344" y="286"/>
                  </a:cubicBezTo>
                  <a:lnTo>
                    <a:pt x="344" y="153"/>
                  </a:lnTo>
                  <a:cubicBezTo>
                    <a:pt x="344" y="119"/>
                    <a:pt x="310" y="86"/>
                    <a:pt x="310" y="86"/>
                  </a:cubicBezTo>
                  <a:cubicBezTo>
                    <a:pt x="286" y="26"/>
                    <a:pt x="236" y="0"/>
                    <a:pt x="185"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55"/>
            <p:cNvSpPr/>
            <p:nvPr/>
          </p:nvSpPr>
          <p:spPr>
            <a:xfrm>
              <a:off x="6727019" y="3490206"/>
              <a:ext cx="27139" cy="11342"/>
            </a:xfrm>
            <a:custGeom>
              <a:avLst/>
              <a:gdLst/>
              <a:ahLst/>
              <a:cxnLst/>
              <a:rect l="l" t="t" r="r" b="b"/>
              <a:pathLst>
                <a:path w="3070" h="1283" extrusionOk="0">
                  <a:moveTo>
                    <a:pt x="168" y="1"/>
                  </a:moveTo>
                  <a:cubicBezTo>
                    <a:pt x="67" y="1"/>
                    <a:pt x="1" y="67"/>
                    <a:pt x="1" y="168"/>
                  </a:cubicBezTo>
                  <a:cubicBezTo>
                    <a:pt x="1" y="201"/>
                    <a:pt x="1" y="268"/>
                    <a:pt x="1" y="334"/>
                  </a:cubicBezTo>
                  <a:cubicBezTo>
                    <a:pt x="34" y="468"/>
                    <a:pt x="101" y="601"/>
                    <a:pt x="201" y="701"/>
                  </a:cubicBezTo>
                  <a:cubicBezTo>
                    <a:pt x="234" y="801"/>
                    <a:pt x="301" y="868"/>
                    <a:pt x="401" y="935"/>
                  </a:cubicBezTo>
                  <a:cubicBezTo>
                    <a:pt x="468" y="968"/>
                    <a:pt x="568" y="1035"/>
                    <a:pt x="668" y="1102"/>
                  </a:cubicBezTo>
                  <a:cubicBezTo>
                    <a:pt x="868" y="1202"/>
                    <a:pt x="1068" y="1268"/>
                    <a:pt x="1302" y="1268"/>
                  </a:cubicBezTo>
                  <a:cubicBezTo>
                    <a:pt x="1370" y="1278"/>
                    <a:pt x="1436" y="1282"/>
                    <a:pt x="1500" y="1282"/>
                  </a:cubicBezTo>
                  <a:cubicBezTo>
                    <a:pt x="1655" y="1282"/>
                    <a:pt x="1804" y="1259"/>
                    <a:pt x="1969" y="1235"/>
                  </a:cubicBezTo>
                  <a:cubicBezTo>
                    <a:pt x="2069" y="1235"/>
                    <a:pt x="2169" y="1202"/>
                    <a:pt x="2236" y="1202"/>
                  </a:cubicBezTo>
                  <a:cubicBezTo>
                    <a:pt x="2336" y="1168"/>
                    <a:pt x="2402" y="1135"/>
                    <a:pt x="2503" y="1102"/>
                  </a:cubicBezTo>
                  <a:cubicBezTo>
                    <a:pt x="2603" y="1068"/>
                    <a:pt x="2736" y="1001"/>
                    <a:pt x="2836" y="935"/>
                  </a:cubicBezTo>
                  <a:cubicBezTo>
                    <a:pt x="2869" y="901"/>
                    <a:pt x="2936" y="868"/>
                    <a:pt x="2970" y="868"/>
                  </a:cubicBezTo>
                  <a:lnTo>
                    <a:pt x="3003" y="801"/>
                  </a:lnTo>
                  <a:cubicBezTo>
                    <a:pt x="3070" y="735"/>
                    <a:pt x="3070" y="668"/>
                    <a:pt x="3003" y="601"/>
                  </a:cubicBezTo>
                  <a:cubicBezTo>
                    <a:pt x="2986" y="585"/>
                    <a:pt x="2953" y="576"/>
                    <a:pt x="2919" y="576"/>
                  </a:cubicBezTo>
                  <a:cubicBezTo>
                    <a:pt x="2886" y="576"/>
                    <a:pt x="2853" y="585"/>
                    <a:pt x="2836" y="601"/>
                  </a:cubicBezTo>
                  <a:cubicBezTo>
                    <a:pt x="2803" y="635"/>
                    <a:pt x="2769" y="668"/>
                    <a:pt x="2736" y="701"/>
                  </a:cubicBezTo>
                  <a:cubicBezTo>
                    <a:pt x="2636" y="768"/>
                    <a:pt x="2536" y="801"/>
                    <a:pt x="2436" y="835"/>
                  </a:cubicBezTo>
                  <a:cubicBezTo>
                    <a:pt x="2269" y="901"/>
                    <a:pt x="2102" y="901"/>
                    <a:pt x="1935" y="901"/>
                  </a:cubicBezTo>
                  <a:cubicBezTo>
                    <a:pt x="1769" y="901"/>
                    <a:pt x="1602" y="868"/>
                    <a:pt x="1435" y="801"/>
                  </a:cubicBezTo>
                  <a:cubicBezTo>
                    <a:pt x="1135" y="668"/>
                    <a:pt x="868" y="468"/>
                    <a:pt x="635" y="268"/>
                  </a:cubicBezTo>
                  <a:cubicBezTo>
                    <a:pt x="534" y="201"/>
                    <a:pt x="434" y="134"/>
                    <a:pt x="368" y="101"/>
                  </a:cubicBezTo>
                  <a:cubicBezTo>
                    <a:pt x="334" y="67"/>
                    <a:pt x="301" y="34"/>
                    <a:pt x="234"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55"/>
            <p:cNvSpPr/>
            <p:nvPr/>
          </p:nvSpPr>
          <p:spPr>
            <a:xfrm>
              <a:off x="6701364" y="3499833"/>
              <a:ext cx="28615" cy="21349"/>
            </a:xfrm>
            <a:custGeom>
              <a:avLst/>
              <a:gdLst/>
              <a:ahLst/>
              <a:cxnLst/>
              <a:rect l="l" t="t" r="r" b="b"/>
              <a:pathLst>
                <a:path w="3237" h="2415" extrusionOk="0">
                  <a:moveTo>
                    <a:pt x="133" y="0"/>
                  </a:moveTo>
                  <a:cubicBezTo>
                    <a:pt x="72" y="0"/>
                    <a:pt x="34" y="38"/>
                    <a:pt x="34" y="113"/>
                  </a:cubicBezTo>
                  <a:cubicBezTo>
                    <a:pt x="1" y="179"/>
                    <a:pt x="1" y="246"/>
                    <a:pt x="34" y="313"/>
                  </a:cubicBezTo>
                  <a:cubicBezTo>
                    <a:pt x="1" y="480"/>
                    <a:pt x="34" y="646"/>
                    <a:pt x="101" y="813"/>
                  </a:cubicBezTo>
                  <a:cubicBezTo>
                    <a:pt x="134" y="913"/>
                    <a:pt x="201" y="1013"/>
                    <a:pt x="234" y="1113"/>
                  </a:cubicBezTo>
                  <a:cubicBezTo>
                    <a:pt x="334" y="1213"/>
                    <a:pt x="401" y="1313"/>
                    <a:pt x="468" y="1414"/>
                  </a:cubicBezTo>
                  <a:cubicBezTo>
                    <a:pt x="568" y="1514"/>
                    <a:pt x="668" y="1614"/>
                    <a:pt x="768" y="1680"/>
                  </a:cubicBezTo>
                  <a:cubicBezTo>
                    <a:pt x="868" y="1780"/>
                    <a:pt x="1001" y="1847"/>
                    <a:pt x="1101" y="1914"/>
                  </a:cubicBezTo>
                  <a:cubicBezTo>
                    <a:pt x="1335" y="2047"/>
                    <a:pt x="1568" y="2147"/>
                    <a:pt x="1835" y="2247"/>
                  </a:cubicBezTo>
                  <a:cubicBezTo>
                    <a:pt x="1935" y="2281"/>
                    <a:pt x="2069" y="2314"/>
                    <a:pt x="2169" y="2348"/>
                  </a:cubicBezTo>
                  <a:cubicBezTo>
                    <a:pt x="2269" y="2348"/>
                    <a:pt x="2402" y="2381"/>
                    <a:pt x="2502" y="2381"/>
                  </a:cubicBezTo>
                  <a:cubicBezTo>
                    <a:pt x="2669" y="2414"/>
                    <a:pt x="2803" y="2414"/>
                    <a:pt x="2969" y="2414"/>
                  </a:cubicBezTo>
                  <a:lnTo>
                    <a:pt x="3103" y="2414"/>
                  </a:lnTo>
                  <a:cubicBezTo>
                    <a:pt x="3203" y="2414"/>
                    <a:pt x="3236" y="2348"/>
                    <a:pt x="3236" y="2281"/>
                  </a:cubicBezTo>
                  <a:cubicBezTo>
                    <a:pt x="3236" y="2226"/>
                    <a:pt x="3192" y="2172"/>
                    <a:pt x="3139" y="2172"/>
                  </a:cubicBezTo>
                  <a:cubicBezTo>
                    <a:pt x="3127" y="2172"/>
                    <a:pt x="3115" y="2175"/>
                    <a:pt x="3103" y="2181"/>
                  </a:cubicBezTo>
                  <a:lnTo>
                    <a:pt x="2903" y="2181"/>
                  </a:lnTo>
                  <a:cubicBezTo>
                    <a:pt x="2769" y="2181"/>
                    <a:pt x="2636" y="2147"/>
                    <a:pt x="2502" y="2147"/>
                  </a:cubicBezTo>
                  <a:cubicBezTo>
                    <a:pt x="2302" y="2114"/>
                    <a:pt x="2102" y="2047"/>
                    <a:pt x="1902" y="1947"/>
                  </a:cubicBezTo>
                  <a:cubicBezTo>
                    <a:pt x="1702" y="1847"/>
                    <a:pt x="1535" y="1680"/>
                    <a:pt x="1368" y="1547"/>
                  </a:cubicBezTo>
                  <a:cubicBezTo>
                    <a:pt x="1268" y="1447"/>
                    <a:pt x="1202" y="1380"/>
                    <a:pt x="1135" y="1280"/>
                  </a:cubicBezTo>
                  <a:cubicBezTo>
                    <a:pt x="1035" y="1180"/>
                    <a:pt x="968" y="1113"/>
                    <a:pt x="901" y="1013"/>
                  </a:cubicBezTo>
                  <a:cubicBezTo>
                    <a:pt x="868" y="913"/>
                    <a:pt x="801" y="846"/>
                    <a:pt x="735" y="780"/>
                  </a:cubicBezTo>
                  <a:cubicBezTo>
                    <a:pt x="701" y="680"/>
                    <a:pt x="634" y="613"/>
                    <a:pt x="601" y="546"/>
                  </a:cubicBezTo>
                  <a:lnTo>
                    <a:pt x="368" y="179"/>
                  </a:lnTo>
                  <a:cubicBezTo>
                    <a:pt x="334" y="146"/>
                    <a:pt x="301" y="79"/>
                    <a:pt x="268" y="46"/>
                  </a:cubicBezTo>
                  <a:cubicBezTo>
                    <a:pt x="234" y="13"/>
                    <a:pt x="234" y="13"/>
                    <a:pt x="201" y="13"/>
                  </a:cubicBezTo>
                  <a:cubicBezTo>
                    <a:pt x="176" y="4"/>
                    <a:pt x="153" y="0"/>
                    <a:pt x="133"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55"/>
            <p:cNvSpPr/>
            <p:nvPr/>
          </p:nvSpPr>
          <p:spPr>
            <a:xfrm>
              <a:off x="6684850" y="3224809"/>
              <a:ext cx="41928" cy="45446"/>
            </a:xfrm>
            <a:custGeom>
              <a:avLst/>
              <a:gdLst/>
              <a:ahLst/>
              <a:cxnLst/>
              <a:rect l="l" t="t" r="r" b="b"/>
              <a:pathLst>
                <a:path w="4743" h="5141" extrusionOk="0">
                  <a:moveTo>
                    <a:pt x="3537" y="0"/>
                  </a:moveTo>
                  <a:cubicBezTo>
                    <a:pt x="3136" y="0"/>
                    <a:pt x="2769" y="100"/>
                    <a:pt x="2436" y="301"/>
                  </a:cubicBezTo>
                  <a:cubicBezTo>
                    <a:pt x="2369" y="334"/>
                    <a:pt x="2302" y="401"/>
                    <a:pt x="2202" y="467"/>
                  </a:cubicBezTo>
                  <a:cubicBezTo>
                    <a:pt x="2136" y="534"/>
                    <a:pt x="2069" y="567"/>
                    <a:pt x="2002" y="667"/>
                  </a:cubicBezTo>
                  <a:cubicBezTo>
                    <a:pt x="1869" y="801"/>
                    <a:pt x="1769" y="934"/>
                    <a:pt x="1669" y="1134"/>
                  </a:cubicBezTo>
                  <a:cubicBezTo>
                    <a:pt x="1511" y="1398"/>
                    <a:pt x="1415" y="1702"/>
                    <a:pt x="1398" y="2015"/>
                  </a:cubicBezTo>
                  <a:lnTo>
                    <a:pt x="1398" y="2015"/>
                  </a:lnTo>
                  <a:cubicBezTo>
                    <a:pt x="1101" y="2056"/>
                    <a:pt x="812" y="2185"/>
                    <a:pt x="568" y="2402"/>
                  </a:cubicBezTo>
                  <a:cubicBezTo>
                    <a:pt x="434" y="2535"/>
                    <a:pt x="301" y="2669"/>
                    <a:pt x="201" y="2869"/>
                  </a:cubicBezTo>
                  <a:cubicBezTo>
                    <a:pt x="167" y="2936"/>
                    <a:pt x="134" y="3036"/>
                    <a:pt x="101" y="3136"/>
                  </a:cubicBezTo>
                  <a:cubicBezTo>
                    <a:pt x="67" y="3203"/>
                    <a:pt x="34" y="3336"/>
                    <a:pt x="1" y="3436"/>
                  </a:cubicBezTo>
                  <a:lnTo>
                    <a:pt x="1" y="3536"/>
                  </a:lnTo>
                  <a:lnTo>
                    <a:pt x="1" y="3703"/>
                  </a:lnTo>
                  <a:cubicBezTo>
                    <a:pt x="34" y="3803"/>
                    <a:pt x="34" y="3903"/>
                    <a:pt x="67" y="4003"/>
                  </a:cubicBezTo>
                  <a:cubicBezTo>
                    <a:pt x="101" y="4170"/>
                    <a:pt x="167" y="4370"/>
                    <a:pt x="301" y="4537"/>
                  </a:cubicBezTo>
                  <a:cubicBezTo>
                    <a:pt x="501" y="4837"/>
                    <a:pt x="835" y="5071"/>
                    <a:pt x="1202" y="5137"/>
                  </a:cubicBezTo>
                  <a:cubicBezTo>
                    <a:pt x="1212" y="5140"/>
                    <a:pt x="1221" y="5141"/>
                    <a:pt x="1231" y="5141"/>
                  </a:cubicBezTo>
                  <a:cubicBezTo>
                    <a:pt x="1349" y="5141"/>
                    <a:pt x="1425" y="4963"/>
                    <a:pt x="1302" y="4870"/>
                  </a:cubicBezTo>
                  <a:cubicBezTo>
                    <a:pt x="1068" y="4737"/>
                    <a:pt x="901" y="4504"/>
                    <a:pt x="768" y="4237"/>
                  </a:cubicBezTo>
                  <a:cubicBezTo>
                    <a:pt x="735" y="4137"/>
                    <a:pt x="701" y="4003"/>
                    <a:pt x="668" y="3870"/>
                  </a:cubicBezTo>
                  <a:cubicBezTo>
                    <a:pt x="668" y="3803"/>
                    <a:pt x="634" y="3736"/>
                    <a:pt x="634" y="3703"/>
                  </a:cubicBezTo>
                  <a:lnTo>
                    <a:pt x="634" y="3603"/>
                  </a:lnTo>
                  <a:lnTo>
                    <a:pt x="634" y="3469"/>
                  </a:lnTo>
                  <a:cubicBezTo>
                    <a:pt x="668" y="3436"/>
                    <a:pt x="668" y="3369"/>
                    <a:pt x="701" y="3336"/>
                  </a:cubicBezTo>
                  <a:cubicBezTo>
                    <a:pt x="701" y="3269"/>
                    <a:pt x="735" y="3203"/>
                    <a:pt x="768" y="3136"/>
                  </a:cubicBezTo>
                  <a:cubicBezTo>
                    <a:pt x="801" y="3036"/>
                    <a:pt x="901" y="2936"/>
                    <a:pt x="1001" y="2836"/>
                  </a:cubicBezTo>
                  <a:cubicBezTo>
                    <a:pt x="1168" y="2636"/>
                    <a:pt x="1402" y="2502"/>
                    <a:pt x="1669" y="2469"/>
                  </a:cubicBezTo>
                  <a:lnTo>
                    <a:pt x="1702" y="2469"/>
                  </a:lnTo>
                  <a:cubicBezTo>
                    <a:pt x="1835" y="2435"/>
                    <a:pt x="1902" y="2335"/>
                    <a:pt x="1902" y="2202"/>
                  </a:cubicBezTo>
                  <a:cubicBezTo>
                    <a:pt x="1835" y="1868"/>
                    <a:pt x="1869" y="1568"/>
                    <a:pt x="2002" y="1268"/>
                  </a:cubicBezTo>
                  <a:cubicBezTo>
                    <a:pt x="2069" y="1134"/>
                    <a:pt x="2169" y="968"/>
                    <a:pt x="2269" y="868"/>
                  </a:cubicBezTo>
                  <a:cubicBezTo>
                    <a:pt x="2302" y="801"/>
                    <a:pt x="2369" y="734"/>
                    <a:pt x="2436" y="667"/>
                  </a:cubicBezTo>
                  <a:cubicBezTo>
                    <a:pt x="2469" y="634"/>
                    <a:pt x="2536" y="567"/>
                    <a:pt x="2603" y="534"/>
                  </a:cubicBezTo>
                  <a:cubicBezTo>
                    <a:pt x="2903" y="334"/>
                    <a:pt x="3203" y="234"/>
                    <a:pt x="3537" y="234"/>
                  </a:cubicBezTo>
                  <a:cubicBezTo>
                    <a:pt x="3585" y="224"/>
                    <a:pt x="3634" y="220"/>
                    <a:pt x="3683" y="220"/>
                  </a:cubicBezTo>
                  <a:cubicBezTo>
                    <a:pt x="3801" y="220"/>
                    <a:pt x="3919" y="244"/>
                    <a:pt x="4037" y="267"/>
                  </a:cubicBezTo>
                  <a:cubicBezTo>
                    <a:pt x="4204" y="301"/>
                    <a:pt x="4370" y="367"/>
                    <a:pt x="4504" y="467"/>
                  </a:cubicBezTo>
                  <a:cubicBezTo>
                    <a:pt x="4527" y="484"/>
                    <a:pt x="4549" y="492"/>
                    <a:pt x="4571" y="492"/>
                  </a:cubicBezTo>
                  <a:cubicBezTo>
                    <a:pt x="4674" y="492"/>
                    <a:pt x="4742" y="317"/>
                    <a:pt x="4604" y="234"/>
                  </a:cubicBezTo>
                  <a:cubicBezTo>
                    <a:pt x="4537" y="200"/>
                    <a:pt x="4437" y="167"/>
                    <a:pt x="4370" y="134"/>
                  </a:cubicBezTo>
                  <a:cubicBezTo>
                    <a:pt x="4270" y="100"/>
                    <a:pt x="4170" y="67"/>
                    <a:pt x="4104" y="34"/>
                  </a:cubicBezTo>
                  <a:cubicBezTo>
                    <a:pt x="3903" y="0"/>
                    <a:pt x="3703" y="0"/>
                    <a:pt x="3537"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55"/>
            <p:cNvSpPr/>
            <p:nvPr/>
          </p:nvSpPr>
          <p:spPr>
            <a:xfrm>
              <a:off x="6665976" y="3394544"/>
              <a:ext cx="41495" cy="44951"/>
            </a:xfrm>
            <a:custGeom>
              <a:avLst/>
              <a:gdLst/>
              <a:ahLst/>
              <a:cxnLst/>
              <a:rect l="l" t="t" r="r" b="b"/>
              <a:pathLst>
                <a:path w="4694" h="5085" extrusionOk="0">
                  <a:moveTo>
                    <a:pt x="821" y="1"/>
                  </a:moveTo>
                  <a:cubicBezTo>
                    <a:pt x="804" y="1"/>
                    <a:pt x="786" y="5"/>
                    <a:pt x="768" y="14"/>
                  </a:cubicBezTo>
                  <a:cubicBezTo>
                    <a:pt x="434" y="181"/>
                    <a:pt x="168" y="481"/>
                    <a:pt x="101" y="881"/>
                  </a:cubicBezTo>
                  <a:cubicBezTo>
                    <a:pt x="34" y="1048"/>
                    <a:pt x="1" y="1248"/>
                    <a:pt x="34" y="1448"/>
                  </a:cubicBezTo>
                  <a:cubicBezTo>
                    <a:pt x="34" y="1548"/>
                    <a:pt x="68" y="1649"/>
                    <a:pt x="101" y="1715"/>
                  </a:cubicBezTo>
                  <a:lnTo>
                    <a:pt x="168" y="1882"/>
                  </a:lnTo>
                  <a:lnTo>
                    <a:pt x="201" y="1982"/>
                  </a:lnTo>
                  <a:cubicBezTo>
                    <a:pt x="268" y="2082"/>
                    <a:pt x="301" y="2182"/>
                    <a:pt x="401" y="2249"/>
                  </a:cubicBezTo>
                  <a:cubicBezTo>
                    <a:pt x="434" y="2316"/>
                    <a:pt x="535" y="2382"/>
                    <a:pt x="601" y="2449"/>
                  </a:cubicBezTo>
                  <a:cubicBezTo>
                    <a:pt x="735" y="2583"/>
                    <a:pt x="935" y="2683"/>
                    <a:pt x="1102" y="2749"/>
                  </a:cubicBezTo>
                  <a:cubicBezTo>
                    <a:pt x="1272" y="2796"/>
                    <a:pt x="1449" y="2821"/>
                    <a:pt x="1627" y="2821"/>
                  </a:cubicBezTo>
                  <a:cubicBezTo>
                    <a:pt x="1704" y="2821"/>
                    <a:pt x="1781" y="2816"/>
                    <a:pt x="1857" y="2807"/>
                  </a:cubicBezTo>
                  <a:lnTo>
                    <a:pt x="1857" y="2807"/>
                  </a:lnTo>
                  <a:cubicBezTo>
                    <a:pt x="1847" y="3316"/>
                    <a:pt x="2017" y="3826"/>
                    <a:pt x="2336" y="4250"/>
                  </a:cubicBezTo>
                  <a:cubicBezTo>
                    <a:pt x="2403" y="4317"/>
                    <a:pt x="2436" y="4384"/>
                    <a:pt x="2503" y="4451"/>
                  </a:cubicBezTo>
                  <a:cubicBezTo>
                    <a:pt x="2903" y="4851"/>
                    <a:pt x="3437" y="5051"/>
                    <a:pt x="3970" y="5084"/>
                  </a:cubicBezTo>
                  <a:lnTo>
                    <a:pt x="4237" y="5084"/>
                  </a:lnTo>
                  <a:cubicBezTo>
                    <a:pt x="4337" y="5084"/>
                    <a:pt x="4437" y="5051"/>
                    <a:pt x="4504" y="5051"/>
                  </a:cubicBezTo>
                  <a:lnTo>
                    <a:pt x="4537" y="5051"/>
                  </a:lnTo>
                  <a:cubicBezTo>
                    <a:pt x="4693" y="4989"/>
                    <a:pt x="4645" y="4781"/>
                    <a:pt x="4502" y="4781"/>
                  </a:cubicBezTo>
                  <a:cubicBezTo>
                    <a:pt x="4492" y="4781"/>
                    <a:pt x="4482" y="4782"/>
                    <a:pt x="4471" y="4784"/>
                  </a:cubicBezTo>
                  <a:cubicBezTo>
                    <a:pt x="4304" y="4817"/>
                    <a:pt x="4170" y="4851"/>
                    <a:pt x="4004" y="4851"/>
                  </a:cubicBezTo>
                  <a:cubicBezTo>
                    <a:pt x="3837" y="4851"/>
                    <a:pt x="3670" y="4817"/>
                    <a:pt x="3537" y="4751"/>
                  </a:cubicBezTo>
                  <a:cubicBezTo>
                    <a:pt x="3136" y="4651"/>
                    <a:pt x="2803" y="4417"/>
                    <a:pt x="2569" y="4084"/>
                  </a:cubicBezTo>
                  <a:cubicBezTo>
                    <a:pt x="2536" y="4017"/>
                    <a:pt x="2503" y="3950"/>
                    <a:pt x="2469" y="3883"/>
                  </a:cubicBezTo>
                  <a:cubicBezTo>
                    <a:pt x="2403" y="3750"/>
                    <a:pt x="2369" y="3583"/>
                    <a:pt x="2336" y="3450"/>
                  </a:cubicBezTo>
                  <a:cubicBezTo>
                    <a:pt x="2269" y="3150"/>
                    <a:pt x="2302" y="2849"/>
                    <a:pt x="2403" y="2549"/>
                  </a:cubicBezTo>
                  <a:cubicBezTo>
                    <a:pt x="2403" y="2516"/>
                    <a:pt x="2403" y="2449"/>
                    <a:pt x="2403" y="2416"/>
                  </a:cubicBezTo>
                  <a:cubicBezTo>
                    <a:pt x="2375" y="2305"/>
                    <a:pt x="2279" y="2240"/>
                    <a:pt x="2170" y="2240"/>
                  </a:cubicBezTo>
                  <a:cubicBezTo>
                    <a:pt x="2148" y="2240"/>
                    <a:pt x="2125" y="2243"/>
                    <a:pt x="2102" y="2249"/>
                  </a:cubicBezTo>
                  <a:lnTo>
                    <a:pt x="2069" y="2249"/>
                  </a:lnTo>
                  <a:cubicBezTo>
                    <a:pt x="1986" y="2273"/>
                    <a:pt x="1899" y="2284"/>
                    <a:pt x="1810" y="2284"/>
                  </a:cubicBezTo>
                  <a:cubicBezTo>
                    <a:pt x="1646" y="2284"/>
                    <a:pt x="1474" y="2247"/>
                    <a:pt x="1302" y="2182"/>
                  </a:cubicBezTo>
                  <a:cubicBezTo>
                    <a:pt x="1202" y="2149"/>
                    <a:pt x="1102" y="2082"/>
                    <a:pt x="1002" y="1982"/>
                  </a:cubicBezTo>
                  <a:cubicBezTo>
                    <a:pt x="935" y="1949"/>
                    <a:pt x="901" y="1882"/>
                    <a:pt x="868" y="1849"/>
                  </a:cubicBezTo>
                  <a:cubicBezTo>
                    <a:pt x="835" y="1815"/>
                    <a:pt x="801" y="1749"/>
                    <a:pt x="768" y="1715"/>
                  </a:cubicBezTo>
                  <a:lnTo>
                    <a:pt x="701" y="1615"/>
                  </a:lnTo>
                  <a:lnTo>
                    <a:pt x="701" y="1548"/>
                  </a:lnTo>
                  <a:cubicBezTo>
                    <a:pt x="668" y="1482"/>
                    <a:pt x="668" y="1415"/>
                    <a:pt x="635" y="1348"/>
                  </a:cubicBezTo>
                  <a:cubicBezTo>
                    <a:pt x="635" y="1215"/>
                    <a:pt x="635" y="1115"/>
                    <a:pt x="635" y="981"/>
                  </a:cubicBezTo>
                  <a:cubicBezTo>
                    <a:pt x="668" y="681"/>
                    <a:pt x="768" y="448"/>
                    <a:pt x="935" y="214"/>
                  </a:cubicBezTo>
                  <a:cubicBezTo>
                    <a:pt x="968" y="181"/>
                    <a:pt x="968" y="114"/>
                    <a:pt x="935" y="81"/>
                  </a:cubicBezTo>
                  <a:cubicBezTo>
                    <a:pt x="910" y="32"/>
                    <a:pt x="868" y="1"/>
                    <a:pt x="821"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55"/>
            <p:cNvSpPr/>
            <p:nvPr/>
          </p:nvSpPr>
          <p:spPr>
            <a:xfrm>
              <a:off x="6903367" y="3302065"/>
              <a:ext cx="27139" cy="35395"/>
            </a:xfrm>
            <a:custGeom>
              <a:avLst/>
              <a:gdLst/>
              <a:ahLst/>
              <a:cxnLst/>
              <a:rect l="l" t="t" r="r" b="b"/>
              <a:pathLst>
                <a:path w="3070" h="4004" extrusionOk="0">
                  <a:moveTo>
                    <a:pt x="1968" y="1"/>
                  </a:moveTo>
                  <a:lnTo>
                    <a:pt x="1968" y="34"/>
                  </a:lnTo>
                  <a:cubicBezTo>
                    <a:pt x="1902" y="34"/>
                    <a:pt x="1835" y="68"/>
                    <a:pt x="1835" y="168"/>
                  </a:cubicBezTo>
                  <a:cubicBezTo>
                    <a:pt x="1835" y="234"/>
                    <a:pt x="1868" y="301"/>
                    <a:pt x="1968" y="301"/>
                  </a:cubicBezTo>
                  <a:lnTo>
                    <a:pt x="2135" y="301"/>
                  </a:lnTo>
                  <a:cubicBezTo>
                    <a:pt x="2202" y="301"/>
                    <a:pt x="2269" y="334"/>
                    <a:pt x="2302" y="368"/>
                  </a:cubicBezTo>
                  <a:cubicBezTo>
                    <a:pt x="2435" y="435"/>
                    <a:pt x="2535" y="501"/>
                    <a:pt x="2602" y="635"/>
                  </a:cubicBezTo>
                  <a:cubicBezTo>
                    <a:pt x="2769" y="801"/>
                    <a:pt x="2836" y="1068"/>
                    <a:pt x="2802" y="1335"/>
                  </a:cubicBezTo>
                  <a:lnTo>
                    <a:pt x="2769" y="1435"/>
                  </a:lnTo>
                  <a:lnTo>
                    <a:pt x="2736" y="1502"/>
                  </a:lnTo>
                  <a:cubicBezTo>
                    <a:pt x="2702" y="1535"/>
                    <a:pt x="2669" y="1602"/>
                    <a:pt x="2636" y="1669"/>
                  </a:cubicBezTo>
                  <a:cubicBezTo>
                    <a:pt x="2569" y="1735"/>
                    <a:pt x="2469" y="1836"/>
                    <a:pt x="2369" y="1902"/>
                  </a:cubicBezTo>
                  <a:cubicBezTo>
                    <a:pt x="2239" y="1967"/>
                    <a:pt x="2082" y="2004"/>
                    <a:pt x="1933" y="2004"/>
                  </a:cubicBezTo>
                  <a:cubicBezTo>
                    <a:pt x="1852" y="2004"/>
                    <a:pt x="1772" y="1993"/>
                    <a:pt x="1702" y="1969"/>
                  </a:cubicBezTo>
                  <a:cubicBezTo>
                    <a:pt x="1660" y="1955"/>
                    <a:pt x="1624" y="1947"/>
                    <a:pt x="1592" y="1947"/>
                  </a:cubicBezTo>
                  <a:cubicBezTo>
                    <a:pt x="1546" y="1947"/>
                    <a:pt x="1507" y="1963"/>
                    <a:pt x="1468" y="2002"/>
                  </a:cubicBezTo>
                  <a:cubicBezTo>
                    <a:pt x="1368" y="2102"/>
                    <a:pt x="1368" y="2236"/>
                    <a:pt x="1435" y="2336"/>
                  </a:cubicBezTo>
                  <a:lnTo>
                    <a:pt x="1468" y="2369"/>
                  </a:lnTo>
                  <a:cubicBezTo>
                    <a:pt x="1535" y="2436"/>
                    <a:pt x="1568" y="2536"/>
                    <a:pt x="1601" y="2636"/>
                  </a:cubicBezTo>
                  <a:cubicBezTo>
                    <a:pt x="1635" y="2736"/>
                    <a:pt x="1635" y="2836"/>
                    <a:pt x="1601" y="2936"/>
                  </a:cubicBezTo>
                  <a:cubicBezTo>
                    <a:pt x="1568" y="3036"/>
                    <a:pt x="1535" y="3136"/>
                    <a:pt x="1501" y="3203"/>
                  </a:cubicBezTo>
                  <a:cubicBezTo>
                    <a:pt x="1468" y="3237"/>
                    <a:pt x="1435" y="3270"/>
                    <a:pt x="1401" y="3303"/>
                  </a:cubicBezTo>
                  <a:lnTo>
                    <a:pt x="1368" y="3337"/>
                  </a:lnTo>
                  <a:lnTo>
                    <a:pt x="1335" y="3337"/>
                  </a:lnTo>
                  <a:lnTo>
                    <a:pt x="1235" y="3370"/>
                  </a:lnTo>
                  <a:lnTo>
                    <a:pt x="1168" y="3370"/>
                  </a:lnTo>
                  <a:cubicBezTo>
                    <a:pt x="1151" y="3387"/>
                    <a:pt x="1134" y="3395"/>
                    <a:pt x="1114" y="3395"/>
                  </a:cubicBezTo>
                  <a:cubicBezTo>
                    <a:pt x="1093" y="3395"/>
                    <a:pt x="1068" y="3387"/>
                    <a:pt x="1034" y="3370"/>
                  </a:cubicBezTo>
                  <a:lnTo>
                    <a:pt x="901" y="3370"/>
                  </a:lnTo>
                  <a:cubicBezTo>
                    <a:pt x="868" y="3337"/>
                    <a:pt x="801" y="3337"/>
                    <a:pt x="768" y="3303"/>
                  </a:cubicBezTo>
                  <a:cubicBezTo>
                    <a:pt x="534" y="3237"/>
                    <a:pt x="367" y="3070"/>
                    <a:pt x="301" y="2870"/>
                  </a:cubicBezTo>
                  <a:cubicBezTo>
                    <a:pt x="267" y="2836"/>
                    <a:pt x="234" y="2803"/>
                    <a:pt x="167" y="2803"/>
                  </a:cubicBezTo>
                  <a:cubicBezTo>
                    <a:pt x="155" y="2797"/>
                    <a:pt x="143" y="2794"/>
                    <a:pt x="131" y="2794"/>
                  </a:cubicBezTo>
                  <a:cubicBezTo>
                    <a:pt x="78" y="2794"/>
                    <a:pt x="34" y="2848"/>
                    <a:pt x="34" y="2903"/>
                  </a:cubicBezTo>
                  <a:cubicBezTo>
                    <a:pt x="0" y="3003"/>
                    <a:pt x="0" y="3070"/>
                    <a:pt x="34" y="3170"/>
                  </a:cubicBezTo>
                  <a:cubicBezTo>
                    <a:pt x="34" y="3270"/>
                    <a:pt x="67" y="3337"/>
                    <a:pt x="134" y="3437"/>
                  </a:cubicBezTo>
                  <a:cubicBezTo>
                    <a:pt x="200" y="3570"/>
                    <a:pt x="334" y="3704"/>
                    <a:pt x="467" y="3804"/>
                  </a:cubicBezTo>
                  <a:cubicBezTo>
                    <a:pt x="634" y="3904"/>
                    <a:pt x="801" y="3970"/>
                    <a:pt x="1001" y="4004"/>
                  </a:cubicBezTo>
                  <a:lnTo>
                    <a:pt x="1301" y="4004"/>
                  </a:lnTo>
                  <a:lnTo>
                    <a:pt x="1468" y="3970"/>
                  </a:lnTo>
                  <a:lnTo>
                    <a:pt x="1568" y="3937"/>
                  </a:lnTo>
                  <a:cubicBezTo>
                    <a:pt x="1635" y="3870"/>
                    <a:pt x="1735" y="3804"/>
                    <a:pt x="1835" y="3737"/>
                  </a:cubicBezTo>
                  <a:cubicBezTo>
                    <a:pt x="1902" y="3670"/>
                    <a:pt x="1935" y="3603"/>
                    <a:pt x="2002" y="3503"/>
                  </a:cubicBezTo>
                  <a:cubicBezTo>
                    <a:pt x="2102" y="3370"/>
                    <a:pt x="2169" y="3170"/>
                    <a:pt x="2169" y="3003"/>
                  </a:cubicBezTo>
                  <a:cubicBezTo>
                    <a:pt x="2202" y="2803"/>
                    <a:pt x="2169" y="2636"/>
                    <a:pt x="2102" y="2469"/>
                  </a:cubicBezTo>
                  <a:cubicBezTo>
                    <a:pt x="2093" y="2443"/>
                    <a:pt x="2084" y="2416"/>
                    <a:pt x="2075" y="2390"/>
                  </a:cubicBezTo>
                  <a:lnTo>
                    <a:pt x="2075" y="2390"/>
                  </a:lnTo>
                  <a:cubicBezTo>
                    <a:pt x="2249" y="2350"/>
                    <a:pt x="2413" y="2273"/>
                    <a:pt x="2569" y="2169"/>
                  </a:cubicBezTo>
                  <a:cubicBezTo>
                    <a:pt x="2702" y="2069"/>
                    <a:pt x="2802" y="1969"/>
                    <a:pt x="2902" y="1836"/>
                  </a:cubicBezTo>
                  <a:cubicBezTo>
                    <a:pt x="2936" y="1735"/>
                    <a:pt x="2969" y="1669"/>
                    <a:pt x="3002" y="1602"/>
                  </a:cubicBezTo>
                  <a:lnTo>
                    <a:pt x="3036" y="1469"/>
                  </a:lnTo>
                  <a:lnTo>
                    <a:pt x="3036" y="1369"/>
                  </a:lnTo>
                  <a:cubicBezTo>
                    <a:pt x="3069" y="1035"/>
                    <a:pt x="3002" y="701"/>
                    <a:pt x="2769" y="468"/>
                  </a:cubicBezTo>
                  <a:cubicBezTo>
                    <a:pt x="2669" y="334"/>
                    <a:pt x="2569" y="234"/>
                    <a:pt x="2435" y="134"/>
                  </a:cubicBezTo>
                  <a:cubicBezTo>
                    <a:pt x="2335" y="101"/>
                    <a:pt x="2269" y="68"/>
                    <a:pt x="2202" y="34"/>
                  </a:cubicBezTo>
                  <a:cubicBezTo>
                    <a:pt x="2135" y="34"/>
                    <a:pt x="2035" y="1"/>
                    <a:pt x="1968"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55"/>
            <p:cNvSpPr/>
            <p:nvPr/>
          </p:nvSpPr>
          <p:spPr>
            <a:xfrm>
              <a:off x="6894226" y="3365910"/>
              <a:ext cx="38047" cy="21923"/>
            </a:xfrm>
            <a:custGeom>
              <a:avLst/>
              <a:gdLst/>
              <a:ahLst/>
              <a:cxnLst/>
              <a:rect l="l" t="t" r="r" b="b"/>
              <a:pathLst>
                <a:path w="4304" h="2480" extrusionOk="0">
                  <a:moveTo>
                    <a:pt x="355" y="1"/>
                  </a:moveTo>
                  <a:cubicBezTo>
                    <a:pt x="317" y="1"/>
                    <a:pt x="284" y="17"/>
                    <a:pt x="267" y="51"/>
                  </a:cubicBezTo>
                  <a:cubicBezTo>
                    <a:pt x="67" y="284"/>
                    <a:pt x="0" y="618"/>
                    <a:pt x="100" y="918"/>
                  </a:cubicBezTo>
                  <a:cubicBezTo>
                    <a:pt x="134" y="1051"/>
                    <a:pt x="200" y="1218"/>
                    <a:pt x="267" y="1318"/>
                  </a:cubicBezTo>
                  <a:cubicBezTo>
                    <a:pt x="334" y="1385"/>
                    <a:pt x="367" y="1452"/>
                    <a:pt x="434" y="1518"/>
                  </a:cubicBezTo>
                  <a:lnTo>
                    <a:pt x="534" y="1585"/>
                  </a:lnTo>
                  <a:lnTo>
                    <a:pt x="634" y="1652"/>
                  </a:lnTo>
                  <a:cubicBezTo>
                    <a:pt x="701" y="1685"/>
                    <a:pt x="801" y="1719"/>
                    <a:pt x="868" y="1752"/>
                  </a:cubicBezTo>
                  <a:cubicBezTo>
                    <a:pt x="934" y="1785"/>
                    <a:pt x="1034" y="1785"/>
                    <a:pt x="1101" y="1819"/>
                  </a:cubicBezTo>
                  <a:cubicBezTo>
                    <a:pt x="1268" y="1819"/>
                    <a:pt x="1435" y="1785"/>
                    <a:pt x="1568" y="1752"/>
                  </a:cubicBezTo>
                  <a:cubicBezTo>
                    <a:pt x="1708" y="1724"/>
                    <a:pt x="1830" y="1673"/>
                    <a:pt x="1937" y="1603"/>
                  </a:cubicBezTo>
                  <a:lnTo>
                    <a:pt x="1937" y="1603"/>
                  </a:lnTo>
                  <a:cubicBezTo>
                    <a:pt x="1976" y="1706"/>
                    <a:pt x="2030" y="1802"/>
                    <a:pt x="2102" y="1885"/>
                  </a:cubicBezTo>
                  <a:cubicBezTo>
                    <a:pt x="2168" y="2019"/>
                    <a:pt x="2269" y="2119"/>
                    <a:pt x="2369" y="2219"/>
                  </a:cubicBezTo>
                  <a:cubicBezTo>
                    <a:pt x="2435" y="2252"/>
                    <a:pt x="2502" y="2319"/>
                    <a:pt x="2569" y="2352"/>
                  </a:cubicBezTo>
                  <a:lnTo>
                    <a:pt x="2669" y="2386"/>
                  </a:lnTo>
                  <a:lnTo>
                    <a:pt x="2769" y="2419"/>
                  </a:lnTo>
                  <a:cubicBezTo>
                    <a:pt x="2881" y="2461"/>
                    <a:pt x="2998" y="2480"/>
                    <a:pt x="3117" y="2480"/>
                  </a:cubicBezTo>
                  <a:cubicBezTo>
                    <a:pt x="3281" y="2480"/>
                    <a:pt x="3448" y="2444"/>
                    <a:pt x="3603" y="2386"/>
                  </a:cubicBezTo>
                  <a:cubicBezTo>
                    <a:pt x="3736" y="2319"/>
                    <a:pt x="3870" y="2252"/>
                    <a:pt x="3970" y="2152"/>
                  </a:cubicBezTo>
                  <a:cubicBezTo>
                    <a:pt x="4003" y="2119"/>
                    <a:pt x="4070" y="2052"/>
                    <a:pt x="4103" y="2019"/>
                  </a:cubicBezTo>
                  <a:cubicBezTo>
                    <a:pt x="4137" y="1952"/>
                    <a:pt x="4203" y="1885"/>
                    <a:pt x="4237" y="1819"/>
                  </a:cubicBezTo>
                  <a:lnTo>
                    <a:pt x="4270" y="1852"/>
                  </a:lnTo>
                  <a:cubicBezTo>
                    <a:pt x="4303" y="1785"/>
                    <a:pt x="4270" y="1685"/>
                    <a:pt x="4203" y="1652"/>
                  </a:cubicBezTo>
                  <a:cubicBezTo>
                    <a:pt x="4185" y="1643"/>
                    <a:pt x="4165" y="1639"/>
                    <a:pt x="4144" y="1639"/>
                  </a:cubicBezTo>
                  <a:cubicBezTo>
                    <a:pt x="4088" y="1639"/>
                    <a:pt x="4028" y="1670"/>
                    <a:pt x="4003" y="1719"/>
                  </a:cubicBezTo>
                  <a:cubicBezTo>
                    <a:pt x="4003" y="1785"/>
                    <a:pt x="3970" y="1819"/>
                    <a:pt x="3936" y="1885"/>
                  </a:cubicBezTo>
                  <a:cubicBezTo>
                    <a:pt x="3903" y="1919"/>
                    <a:pt x="3870" y="1952"/>
                    <a:pt x="3803" y="1985"/>
                  </a:cubicBezTo>
                  <a:cubicBezTo>
                    <a:pt x="3736" y="2086"/>
                    <a:pt x="3636" y="2119"/>
                    <a:pt x="3536" y="2186"/>
                  </a:cubicBezTo>
                  <a:cubicBezTo>
                    <a:pt x="3419" y="2219"/>
                    <a:pt x="3303" y="2236"/>
                    <a:pt x="3190" y="2236"/>
                  </a:cubicBezTo>
                  <a:cubicBezTo>
                    <a:pt x="3077" y="2236"/>
                    <a:pt x="2969" y="2219"/>
                    <a:pt x="2869" y="2186"/>
                  </a:cubicBezTo>
                  <a:lnTo>
                    <a:pt x="2802" y="2152"/>
                  </a:lnTo>
                  <a:lnTo>
                    <a:pt x="2736" y="2119"/>
                  </a:lnTo>
                  <a:lnTo>
                    <a:pt x="2602" y="1985"/>
                  </a:lnTo>
                  <a:cubicBezTo>
                    <a:pt x="2535" y="1919"/>
                    <a:pt x="2469" y="1819"/>
                    <a:pt x="2402" y="1752"/>
                  </a:cubicBezTo>
                  <a:cubicBezTo>
                    <a:pt x="2335" y="1552"/>
                    <a:pt x="2302" y="1318"/>
                    <a:pt x="2369" y="1152"/>
                  </a:cubicBezTo>
                  <a:cubicBezTo>
                    <a:pt x="2458" y="950"/>
                    <a:pt x="2307" y="793"/>
                    <a:pt x="2147" y="793"/>
                  </a:cubicBezTo>
                  <a:cubicBezTo>
                    <a:pt x="2069" y="793"/>
                    <a:pt x="1990" y="831"/>
                    <a:pt x="1935" y="918"/>
                  </a:cubicBezTo>
                  <a:lnTo>
                    <a:pt x="1902" y="951"/>
                  </a:lnTo>
                  <a:cubicBezTo>
                    <a:pt x="1802" y="1085"/>
                    <a:pt x="1635" y="1185"/>
                    <a:pt x="1435" y="1218"/>
                  </a:cubicBezTo>
                  <a:lnTo>
                    <a:pt x="1168" y="1218"/>
                  </a:lnTo>
                  <a:lnTo>
                    <a:pt x="1068" y="1185"/>
                  </a:lnTo>
                  <a:lnTo>
                    <a:pt x="968" y="1152"/>
                  </a:lnTo>
                  <a:lnTo>
                    <a:pt x="901" y="1085"/>
                  </a:lnTo>
                  <a:lnTo>
                    <a:pt x="834" y="1051"/>
                  </a:lnTo>
                  <a:lnTo>
                    <a:pt x="767" y="985"/>
                  </a:lnTo>
                  <a:cubicBezTo>
                    <a:pt x="701" y="918"/>
                    <a:pt x="634" y="818"/>
                    <a:pt x="601" y="751"/>
                  </a:cubicBezTo>
                  <a:cubicBezTo>
                    <a:pt x="534" y="551"/>
                    <a:pt x="501" y="351"/>
                    <a:pt x="501" y="151"/>
                  </a:cubicBezTo>
                  <a:cubicBezTo>
                    <a:pt x="501" y="117"/>
                    <a:pt x="467" y="84"/>
                    <a:pt x="467" y="51"/>
                  </a:cubicBezTo>
                  <a:cubicBezTo>
                    <a:pt x="434" y="17"/>
                    <a:pt x="392" y="1"/>
                    <a:pt x="355"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55"/>
            <p:cNvSpPr/>
            <p:nvPr/>
          </p:nvSpPr>
          <p:spPr>
            <a:xfrm>
              <a:off x="6970076" y="3301181"/>
              <a:ext cx="25892" cy="21534"/>
            </a:xfrm>
            <a:custGeom>
              <a:avLst/>
              <a:gdLst/>
              <a:ahLst/>
              <a:cxnLst/>
              <a:rect l="l" t="t" r="r" b="b"/>
              <a:pathLst>
                <a:path w="2929" h="2436" extrusionOk="0">
                  <a:moveTo>
                    <a:pt x="160" y="1"/>
                  </a:moveTo>
                  <a:lnTo>
                    <a:pt x="160" y="34"/>
                  </a:lnTo>
                  <a:cubicBezTo>
                    <a:pt x="153" y="32"/>
                    <a:pt x="146" y="32"/>
                    <a:pt x="140" y="32"/>
                  </a:cubicBezTo>
                  <a:cubicBezTo>
                    <a:pt x="23" y="32"/>
                    <a:pt x="0" y="301"/>
                    <a:pt x="126" y="301"/>
                  </a:cubicBezTo>
                  <a:lnTo>
                    <a:pt x="293" y="301"/>
                  </a:lnTo>
                  <a:cubicBezTo>
                    <a:pt x="427" y="301"/>
                    <a:pt x="560" y="334"/>
                    <a:pt x="660" y="368"/>
                  </a:cubicBezTo>
                  <a:cubicBezTo>
                    <a:pt x="860" y="434"/>
                    <a:pt x="1027" y="535"/>
                    <a:pt x="1161" y="635"/>
                  </a:cubicBezTo>
                  <a:cubicBezTo>
                    <a:pt x="1361" y="735"/>
                    <a:pt x="1494" y="868"/>
                    <a:pt x="1661" y="1035"/>
                  </a:cubicBezTo>
                  <a:cubicBezTo>
                    <a:pt x="1894" y="1335"/>
                    <a:pt x="2128" y="1635"/>
                    <a:pt x="2328" y="1969"/>
                  </a:cubicBezTo>
                  <a:cubicBezTo>
                    <a:pt x="2395" y="2069"/>
                    <a:pt x="2461" y="2169"/>
                    <a:pt x="2562" y="2269"/>
                  </a:cubicBezTo>
                  <a:cubicBezTo>
                    <a:pt x="2595" y="2336"/>
                    <a:pt x="2628" y="2369"/>
                    <a:pt x="2662" y="2403"/>
                  </a:cubicBezTo>
                  <a:cubicBezTo>
                    <a:pt x="2695" y="2403"/>
                    <a:pt x="2695" y="2436"/>
                    <a:pt x="2728" y="2436"/>
                  </a:cubicBezTo>
                  <a:cubicBezTo>
                    <a:pt x="2828" y="2436"/>
                    <a:pt x="2895" y="2403"/>
                    <a:pt x="2895" y="2302"/>
                  </a:cubicBezTo>
                  <a:cubicBezTo>
                    <a:pt x="2928" y="2269"/>
                    <a:pt x="2928" y="2202"/>
                    <a:pt x="2895" y="2136"/>
                  </a:cubicBezTo>
                  <a:cubicBezTo>
                    <a:pt x="2895" y="1969"/>
                    <a:pt x="2862" y="1835"/>
                    <a:pt x="2828" y="1702"/>
                  </a:cubicBezTo>
                  <a:cubicBezTo>
                    <a:pt x="2728" y="1502"/>
                    <a:pt x="2628" y="1302"/>
                    <a:pt x="2495" y="1135"/>
                  </a:cubicBezTo>
                  <a:cubicBezTo>
                    <a:pt x="2328" y="968"/>
                    <a:pt x="2128" y="801"/>
                    <a:pt x="1928" y="668"/>
                  </a:cubicBezTo>
                  <a:cubicBezTo>
                    <a:pt x="1728" y="535"/>
                    <a:pt x="1527" y="434"/>
                    <a:pt x="1294" y="334"/>
                  </a:cubicBezTo>
                  <a:cubicBezTo>
                    <a:pt x="1127" y="268"/>
                    <a:pt x="927" y="168"/>
                    <a:pt x="727" y="134"/>
                  </a:cubicBezTo>
                  <a:cubicBezTo>
                    <a:pt x="593" y="68"/>
                    <a:pt x="460" y="34"/>
                    <a:pt x="293" y="34"/>
                  </a:cubicBezTo>
                  <a:lnTo>
                    <a:pt x="160" y="1"/>
                  </a:ln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55"/>
            <p:cNvSpPr/>
            <p:nvPr/>
          </p:nvSpPr>
          <p:spPr>
            <a:xfrm>
              <a:off x="6976494" y="3338522"/>
              <a:ext cx="11810" cy="25477"/>
            </a:xfrm>
            <a:custGeom>
              <a:avLst/>
              <a:gdLst/>
              <a:ahLst/>
              <a:cxnLst/>
              <a:rect l="l" t="t" r="r" b="b"/>
              <a:pathLst>
                <a:path w="1336" h="2882" extrusionOk="0">
                  <a:moveTo>
                    <a:pt x="148" y="0"/>
                  </a:moveTo>
                  <a:cubicBezTo>
                    <a:pt x="101" y="0"/>
                    <a:pt x="59" y="31"/>
                    <a:pt x="34" y="80"/>
                  </a:cubicBezTo>
                  <a:cubicBezTo>
                    <a:pt x="1" y="180"/>
                    <a:pt x="34" y="247"/>
                    <a:pt x="134" y="280"/>
                  </a:cubicBezTo>
                  <a:cubicBezTo>
                    <a:pt x="168" y="280"/>
                    <a:pt x="201" y="313"/>
                    <a:pt x="234" y="313"/>
                  </a:cubicBezTo>
                  <a:cubicBezTo>
                    <a:pt x="334" y="380"/>
                    <a:pt x="435" y="447"/>
                    <a:pt x="501" y="514"/>
                  </a:cubicBezTo>
                  <a:cubicBezTo>
                    <a:pt x="601" y="647"/>
                    <a:pt x="701" y="747"/>
                    <a:pt x="768" y="914"/>
                  </a:cubicBezTo>
                  <a:cubicBezTo>
                    <a:pt x="768" y="981"/>
                    <a:pt x="801" y="1081"/>
                    <a:pt x="801" y="1147"/>
                  </a:cubicBezTo>
                  <a:cubicBezTo>
                    <a:pt x="835" y="1247"/>
                    <a:pt x="835" y="1314"/>
                    <a:pt x="801" y="1414"/>
                  </a:cubicBezTo>
                  <a:cubicBezTo>
                    <a:pt x="801" y="1481"/>
                    <a:pt x="801" y="1581"/>
                    <a:pt x="768" y="1648"/>
                  </a:cubicBezTo>
                  <a:cubicBezTo>
                    <a:pt x="768" y="1748"/>
                    <a:pt x="735" y="1814"/>
                    <a:pt x="701" y="1881"/>
                  </a:cubicBezTo>
                  <a:cubicBezTo>
                    <a:pt x="668" y="2015"/>
                    <a:pt x="601" y="2148"/>
                    <a:pt x="535" y="2248"/>
                  </a:cubicBezTo>
                  <a:cubicBezTo>
                    <a:pt x="501" y="2382"/>
                    <a:pt x="468" y="2482"/>
                    <a:pt x="401" y="2548"/>
                  </a:cubicBezTo>
                  <a:cubicBezTo>
                    <a:pt x="368" y="2615"/>
                    <a:pt x="368" y="2682"/>
                    <a:pt x="368" y="2682"/>
                  </a:cubicBezTo>
                  <a:cubicBezTo>
                    <a:pt x="368" y="2682"/>
                    <a:pt x="368" y="2715"/>
                    <a:pt x="368" y="2748"/>
                  </a:cubicBezTo>
                  <a:cubicBezTo>
                    <a:pt x="368" y="2815"/>
                    <a:pt x="435" y="2882"/>
                    <a:pt x="535" y="2882"/>
                  </a:cubicBezTo>
                  <a:cubicBezTo>
                    <a:pt x="601" y="2882"/>
                    <a:pt x="635" y="2849"/>
                    <a:pt x="701" y="2849"/>
                  </a:cubicBezTo>
                  <a:cubicBezTo>
                    <a:pt x="835" y="2782"/>
                    <a:pt x="935" y="2682"/>
                    <a:pt x="1035" y="2582"/>
                  </a:cubicBezTo>
                  <a:cubicBezTo>
                    <a:pt x="1168" y="2415"/>
                    <a:pt x="1268" y="2248"/>
                    <a:pt x="1302" y="2048"/>
                  </a:cubicBezTo>
                  <a:cubicBezTo>
                    <a:pt x="1335" y="1915"/>
                    <a:pt x="1335" y="1814"/>
                    <a:pt x="1335" y="1714"/>
                  </a:cubicBezTo>
                  <a:cubicBezTo>
                    <a:pt x="1335" y="1581"/>
                    <a:pt x="1335" y="1481"/>
                    <a:pt x="1302" y="1381"/>
                  </a:cubicBezTo>
                  <a:cubicBezTo>
                    <a:pt x="1268" y="1247"/>
                    <a:pt x="1235" y="1147"/>
                    <a:pt x="1168" y="1047"/>
                  </a:cubicBezTo>
                  <a:cubicBezTo>
                    <a:pt x="1135" y="947"/>
                    <a:pt x="1068" y="847"/>
                    <a:pt x="1035" y="747"/>
                  </a:cubicBezTo>
                  <a:cubicBezTo>
                    <a:pt x="935" y="614"/>
                    <a:pt x="801" y="447"/>
                    <a:pt x="668" y="347"/>
                  </a:cubicBezTo>
                  <a:cubicBezTo>
                    <a:pt x="568" y="247"/>
                    <a:pt x="468" y="180"/>
                    <a:pt x="368" y="113"/>
                  </a:cubicBezTo>
                  <a:lnTo>
                    <a:pt x="234" y="13"/>
                  </a:lnTo>
                  <a:lnTo>
                    <a:pt x="201" y="13"/>
                  </a:lnTo>
                  <a:cubicBezTo>
                    <a:pt x="183" y="4"/>
                    <a:pt x="165" y="0"/>
                    <a:pt x="148"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55"/>
            <p:cNvSpPr/>
            <p:nvPr/>
          </p:nvSpPr>
          <p:spPr>
            <a:xfrm>
              <a:off x="6992424" y="3350015"/>
              <a:ext cx="19174" cy="32858"/>
            </a:xfrm>
            <a:custGeom>
              <a:avLst/>
              <a:gdLst/>
              <a:ahLst/>
              <a:cxnLst/>
              <a:rect l="l" t="t" r="r" b="b"/>
              <a:pathLst>
                <a:path w="2169" h="3717" extrusionOk="0">
                  <a:moveTo>
                    <a:pt x="1560" y="0"/>
                  </a:moveTo>
                  <a:cubicBezTo>
                    <a:pt x="1540" y="0"/>
                    <a:pt x="1521" y="4"/>
                    <a:pt x="1501" y="14"/>
                  </a:cubicBezTo>
                  <a:cubicBezTo>
                    <a:pt x="1435" y="81"/>
                    <a:pt x="1435" y="148"/>
                    <a:pt x="1468" y="214"/>
                  </a:cubicBezTo>
                  <a:cubicBezTo>
                    <a:pt x="1501" y="281"/>
                    <a:pt x="1535" y="314"/>
                    <a:pt x="1568" y="381"/>
                  </a:cubicBezTo>
                  <a:cubicBezTo>
                    <a:pt x="1635" y="514"/>
                    <a:pt x="1701" y="648"/>
                    <a:pt x="1735" y="781"/>
                  </a:cubicBezTo>
                  <a:cubicBezTo>
                    <a:pt x="1801" y="1015"/>
                    <a:pt x="1801" y="1215"/>
                    <a:pt x="1768" y="1448"/>
                  </a:cubicBezTo>
                  <a:cubicBezTo>
                    <a:pt x="1735" y="1715"/>
                    <a:pt x="1668" y="1949"/>
                    <a:pt x="1535" y="2149"/>
                  </a:cubicBezTo>
                  <a:cubicBezTo>
                    <a:pt x="1468" y="2249"/>
                    <a:pt x="1401" y="2349"/>
                    <a:pt x="1334" y="2449"/>
                  </a:cubicBezTo>
                  <a:cubicBezTo>
                    <a:pt x="1234" y="2549"/>
                    <a:pt x="1168" y="2616"/>
                    <a:pt x="1101" y="2716"/>
                  </a:cubicBezTo>
                  <a:cubicBezTo>
                    <a:pt x="934" y="2849"/>
                    <a:pt x="767" y="2983"/>
                    <a:pt x="601" y="3083"/>
                  </a:cubicBezTo>
                  <a:lnTo>
                    <a:pt x="234" y="3350"/>
                  </a:lnTo>
                  <a:lnTo>
                    <a:pt x="100" y="3450"/>
                  </a:lnTo>
                  <a:cubicBezTo>
                    <a:pt x="67" y="3483"/>
                    <a:pt x="34" y="3517"/>
                    <a:pt x="34" y="3550"/>
                  </a:cubicBezTo>
                  <a:cubicBezTo>
                    <a:pt x="0" y="3617"/>
                    <a:pt x="67" y="3683"/>
                    <a:pt x="134" y="3717"/>
                  </a:cubicBezTo>
                  <a:lnTo>
                    <a:pt x="367" y="3717"/>
                  </a:lnTo>
                  <a:cubicBezTo>
                    <a:pt x="534" y="3717"/>
                    <a:pt x="734" y="3650"/>
                    <a:pt x="901" y="3583"/>
                  </a:cubicBezTo>
                  <a:cubicBezTo>
                    <a:pt x="1134" y="3483"/>
                    <a:pt x="1368" y="3316"/>
                    <a:pt x="1535" y="3116"/>
                  </a:cubicBezTo>
                  <a:cubicBezTo>
                    <a:pt x="1635" y="2983"/>
                    <a:pt x="1701" y="2883"/>
                    <a:pt x="1801" y="2749"/>
                  </a:cubicBezTo>
                  <a:cubicBezTo>
                    <a:pt x="1868" y="2616"/>
                    <a:pt x="1935" y="2483"/>
                    <a:pt x="1968" y="2316"/>
                  </a:cubicBezTo>
                  <a:cubicBezTo>
                    <a:pt x="2168" y="1615"/>
                    <a:pt x="2102" y="881"/>
                    <a:pt x="1801" y="248"/>
                  </a:cubicBezTo>
                  <a:lnTo>
                    <a:pt x="1701" y="81"/>
                  </a:lnTo>
                  <a:lnTo>
                    <a:pt x="1701" y="47"/>
                  </a:lnTo>
                  <a:cubicBezTo>
                    <a:pt x="1654" y="24"/>
                    <a:pt x="1607" y="0"/>
                    <a:pt x="1560"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55"/>
            <p:cNvSpPr/>
            <p:nvPr/>
          </p:nvSpPr>
          <p:spPr>
            <a:xfrm>
              <a:off x="6979739" y="3447259"/>
              <a:ext cx="14754" cy="28208"/>
            </a:xfrm>
            <a:custGeom>
              <a:avLst/>
              <a:gdLst/>
              <a:ahLst/>
              <a:cxnLst/>
              <a:rect l="l" t="t" r="r" b="b"/>
              <a:pathLst>
                <a:path w="1669" h="3191" extrusionOk="0">
                  <a:moveTo>
                    <a:pt x="754" y="0"/>
                  </a:moveTo>
                  <a:cubicBezTo>
                    <a:pt x="718" y="0"/>
                    <a:pt x="687" y="16"/>
                    <a:pt x="668" y="55"/>
                  </a:cubicBezTo>
                  <a:cubicBezTo>
                    <a:pt x="601" y="122"/>
                    <a:pt x="635" y="189"/>
                    <a:pt x="701" y="255"/>
                  </a:cubicBezTo>
                  <a:cubicBezTo>
                    <a:pt x="735" y="255"/>
                    <a:pt x="768" y="289"/>
                    <a:pt x="801" y="322"/>
                  </a:cubicBezTo>
                  <a:cubicBezTo>
                    <a:pt x="901" y="422"/>
                    <a:pt x="1002" y="522"/>
                    <a:pt x="1068" y="656"/>
                  </a:cubicBezTo>
                  <a:cubicBezTo>
                    <a:pt x="1168" y="823"/>
                    <a:pt x="1202" y="989"/>
                    <a:pt x="1235" y="1156"/>
                  </a:cubicBezTo>
                  <a:cubicBezTo>
                    <a:pt x="1268" y="1356"/>
                    <a:pt x="1235" y="1590"/>
                    <a:pt x="1135" y="1757"/>
                  </a:cubicBezTo>
                  <a:cubicBezTo>
                    <a:pt x="1102" y="1857"/>
                    <a:pt x="1068" y="1957"/>
                    <a:pt x="1002" y="2023"/>
                  </a:cubicBezTo>
                  <a:cubicBezTo>
                    <a:pt x="968" y="2123"/>
                    <a:pt x="901" y="2190"/>
                    <a:pt x="835" y="2257"/>
                  </a:cubicBezTo>
                  <a:cubicBezTo>
                    <a:pt x="735" y="2390"/>
                    <a:pt x="601" y="2490"/>
                    <a:pt x="468" y="2590"/>
                  </a:cubicBezTo>
                  <a:lnTo>
                    <a:pt x="168" y="2824"/>
                  </a:lnTo>
                  <a:lnTo>
                    <a:pt x="68" y="2924"/>
                  </a:lnTo>
                  <a:cubicBezTo>
                    <a:pt x="34" y="2957"/>
                    <a:pt x="1" y="2957"/>
                    <a:pt x="1" y="2991"/>
                  </a:cubicBezTo>
                  <a:cubicBezTo>
                    <a:pt x="1" y="3057"/>
                    <a:pt x="34" y="3158"/>
                    <a:pt x="101" y="3191"/>
                  </a:cubicBezTo>
                  <a:lnTo>
                    <a:pt x="301" y="3191"/>
                  </a:lnTo>
                  <a:cubicBezTo>
                    <a:pt x="468" y="3191"/>
                    <a:pt x="635" y="3158"/>
                    <a:pt x="768" y="3091"/>
                  </a:cubicBezTo>
                  <a:cubicBezTo>
                    <a:pt x="1002" y="2991"/>
                    <a:pt x="1168" y="2824"/>
                    <a:pt x="1335" y="2624"/>
                  </a:cubicBezTo>
                  <a:cubicBezTo>
                    <a:pt x="1402" y="2524"/>
                    <a:pt x="1469" y="2390"/>
                    <a:pt x="1502" y="2257"/>
                  </a:cubicBezTo>
                  <a:cubicBezTo>
                    <a:pt x="1569" y="2157"/>
                    <a:pt x="1602" y="2023"/>
                    <a:pt x="1602" y="1890"/>
                  </a:cubicBezTo>
                  <a:cubicBezTo>
                    <a:pt x="1669" y="1390"/>
                    <a:pt x="1535" y="923"/>
                    <a:pt x="1268" y="522"/>
                  </a:cubicBezTo>
                  <a:cubicBezTo>
                    <a:pt x="1202" y="389"/>
                    <a:pt x="1102" y="255"/>
                    <a:pt x="1002" y="155"/>
                  </a:cubicBezTo>
                  <a:lnTo>
                    <a:pt x="868" y="22"/>
                  </a:lnTo>
                  <a:lnTo>
                    <a:pt x="835" y="22"/>
                  </a:lnTo>
                  <a:cubicBezTo>
                    <a:pt x="807" y="8"/>
                    <a:pt x="779" y="0"/>
                    <a:pt x="754"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55"/>
            <p:cNvSpPr/>
            <p:nvPr/>
          </p:nvSpPr>
          <p:spPr>
            <a:xfrm>
              <a:off x="6943175" y="3492566"/>
              <a:ext cx="31921" cy="12394"/>
            </a:xfrm>
            <a:custGeom>
              <a:avLst/>
              <a:gdLst/>
              <a:ahLst/>
              <a:cxnLst/>
              <a:rect l="l" t="t" r="r" b="b"/>
              <a:pathLst>
                <a:path w="3611" h="1402" extrusionOk="0">
                  <a:moveTo>
                    <a:pt x="134" y="1"/>
                  </a:moveTo>
                  <a:cubicBezTo>
                    <a:pt x="67" y="1"/>
                    <a:pt x="1" y="67"/>
                    <a:pt x="1" y="167"/>
                  </a:cubicBezTo>
                  <a:cubicBezTo>
                    <a:pt x="1" y="201"/>
                    <a:pt x="1" y="267"/>
                    <a:pt x="34" y="334"/>
                  </a:cubicBezTo>
                  <a:cubicBezTo>
                    <a:pt x="67" y="501"/>
                    <a:pt x="134" y="634"/>
                    <a:pt x="267" y="768"/>
                  </a:cubicBezTo>
                  <a:cubicBezTo>
                    <a:pt x="334" y="868"/>
                    <a:pt x="401" y="935"/>
                    <a:pt x="501" y="1001"/>
                  </a:cubicBezTo>
                  <a:cubicBezTo>
                    <a:pt x="601" y="1068"/>
                    <a:pt x="701" y="1135"/>
                    <a:pt x="801" y="1201"/>
                  </a:cubicBezTo>
                  <a:cubicBezTo>
                    <a:pt x="935" y="1268"/>
                    <a:pt x="1068" y="1302"/>
                    <a:pt x="1168" y="1335"/>
                  </a:cubicBezTo>
                  <a:cubicBezTo>
                    <a:pt x="1301" y="1368"/>
                    <a:pt x="1435" y="1368"/>
                    <a:pt x="1568" y="1402"/>
                  </a:cubicBezTo>
                  <a:cubicBezTo>
                    <a:pt x="1835" y="1402"/>
                    <a:pt x="2069" y="1402"/>
                    <a:pt x="2336" y="1368"/>
                  </a:cubicBezTo>
                  <a:cubicBezTo>
                    <a:pt x="2436" y="1335"/>
                    <a:pt x="2569" y="1302"/>
                    <a:pt x="2669" y="1268"/>
                  </a:cubicBezTo>
                  <a:cubicBezTo>
                    <a:pt x="2769" y="1268"/>
                    <a:pt x="2869" y="1201"/>
                    <a:pt x="2969" y="1168"/>
                  </a:cubicBezTo>
                  <a:cubicBezTo>
                    <a:pt x="3103" y="1101"/>
                    <a:pt x="3236" y="1035"/>
                    <a:pt x="3370" y="968"/>
                  </a:cubicBezTo>
                  <a:lnTo>
                    <a:pt x="3503" y="868"/>
                  </a:lnTo>
                  <a:lnTo>
                    <a:pt x="3503" y="835"/>
                  </a:lnTo>
                  <a:cubicBezTo>
                    <a:pt x="3611" y="754"/>
                    <a:pt x="3522" y="607"/>
                    <a:pt x="3414" y="607"/>
                  </a:cubicBezTo>
                  <a:cubicBezTo>
                    <a:pt x="3388" y="607"/>
                    <a:pt x="3362" y="615"/>
                    <a:pt x="3336" y="634"/>
                  </a:cubicBezTo>
                  <a:lnTo>
                    <a:pt x="3203" y="734"/>
                  </a:lnTo>
                  <a:cubicBezTo>
                    <a:pt x="3136" y="768"/>
                    <a:pt x="3103" y="801"/>
                    <a:pt x="3036" y="835"/>
                  </a:cubicBezTo>
                  <a:cubicBezTo>
                    <a:pt x="2969" y="868"/>
                    <a:pt x="2903" y="901"/>
                    <a:pt x="2836" y="901"/>
                  </a:cubicBezTo>
                  <a:cubicBezTo>
                    <a:pt x="2769" y="935"/>
                    <a:pt x="2669" y="968"/>
                    <a:pt x="2569" y="1001"/>
                  </a:cubicBezTo>
                  <a:cubicBezTo>
                    <a:pt x="2469" y="1001"/>
                    <a:pt x="2369" y="1001"/>
                    <a:pt x="2269" y="1035"/>
                  </a:cubicBezTo>
                  <a:cubicBezTo>
                    <a:pt x="2069" y="1001"/>
                    <a:pt x="1835" y="968"/>
                    <a:pt x="1635" y="901"/>
                  </a:cubicBezTo>
                  <a:cubicBezTo>
                    <a:pt x="1535" y="868"/>
                    <a:pt x="1435" y="835"/>
                    <a:pt x="1335" y="768"/>
                  </a:cubicBezTo>
                  <a:cubicBezTo>
                    <a:pt x="1268" y="734"/>
                    <a:pt x="1168" y="701"/>
                    <a:pt x="1068" y="634"/>
                  </a:cubicBezTo>
                  <a:cubicBezTo>
                    <a:pt x="1001" y="568"/>
                    <a:pt x="935" y="534"/>
                    <a:pt x="868" y="468"/>
                  </a:cubicBezTo>
                  <a:cubicBezTo>
                    <a:pt x="768" y="434"/>
                    <a:pt x="701" y="368"/>
                    <a:pt x="668" y="334"/>
                  </a:cubicBezTo>
                  <a:cubicBezTo>
                    <a:pt x="601" y="267"/>
                    <a:pt x="534" y="234"/>
                    <a:pt x="501" y="201"/>
                  </a:cubicBezTo>
                  <a:cubicBezTo>
                    <a:pt x="434" y="167"/>
                    <a:pt x="401" y="134"/>
                    <a:pt x="334" y="101"/>
                  </a:cubicBezTo>
                  <a:cubicBezTo>
                    <a:pt x="301" y="67"/>
                    <a:pt x="267" y="34"/>
                    <a:pt x="201"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55"/>
            <p:cNvSpPr/>
            <p:nvPr/>
          </p:nvSpPr>
          <p:spPr>
            <a:xfrm>
              <a:off x="6928730" y="3461280"/>
              <a:ext cx="25954" cy="10210"/>
            </a:xfrm>
            <a:custGeom>
              <a:avLst/>
              <a:gdLst/>
              <a:ahLst/>
              <a:cxnLst/>
              <a:rect l="l" t="t" r="r" b="b"/>
              <a:pathLst>
                <a:path w="2936" h="1155" extrusionOk="0">
                  <a:moveTo>
                    <a:pt x="2783" y="1"/>
                  </a:moveTo>
                  <a:cubicBezTo>
                    <a:pt x="2735" y="1"/>
                    <a:pt x="2689" y="29"/>
                    <a:pt x="2669" y="70"/>
                  </a:cubicBezTo>
                  <a:lnTo>
                    <a:pt x="2602" y="171"/>
                  </a:lnTo>
                  <a:cubicBezTo>
                    <a:pt x="2569" y="271"/>
                    <a:pt x="2468" y="337"/>
                    <a:pt x="2402" y="404"/>
                  </a:cubicBezTo>
                  <a:cubicBezTo>
                    <a:pt x="2268" y="504"/>
                    <a:pt x="2135" y="571"/>
                    <a:pt x="1968" y="604"/>
                  </a:cubicBezTo>
                  <a:cubicBezTo>
                    <a:pt x="1801" y="638"/>
                    <a:pt x="1635" y="638"/>
                    <a:pt x="1468" y="638"/>
                  </a:cubicBezTo>
                  <a:cubicBezTo>
                    <a:pt x="1168" y="571"/>
                    <a:pt x="901" y="504"/>
                    <a:pt x="634" y="371"/>
                  </a:cubicBezTo>
                  <a:lnTo>
                    <a:pt x="500" y="337"/>
                  </a:lnTo>
                  <a:lnTo>
                    <a:pt x="367" y="271"/>
                  </a:lnTo>
                  <a:cubicBezTo>
                    <a:pt x="300" y="271"/>
                    <a:pt x="267" y="237"/>
                    <a:pt x="234" y="237"/>
                  </a:cubicBezTo>
                  <a:lnTo>
                    <a:pt x="167" y="237"/>
                  </a:lnTo>
                  <a:cubicBezTo>
                    <a:pt x="67" y="237"/>
                    <a:pt x="0" y="337"/>
                    <a:pt x="33" y="404"/>
                  </a:cubicBezTo>
                  <a:cubicBezTo>
                    <a:pt x="33" y="471"/>
                    <a:pt x="33" y="504"/>
                    <a:pt x="67" y="571"/>
                  </a:cubicBezTo>
                  <a:cubicBezTo>
                    <a:pt x="133" y="704"/>
                    <a:pt x="200" y="804"/>
                    <a:pt x="334" y="871"/>
                  </a:cubicBezTo>
                  <a:cubicBezTo>
                    <a:pt x="400" y="938"/>
                    <a:pt x="467" y="1004"/>
                    <a:pt x="567" y="1038"/>
                  </a:cubicBezTo>
                  <a:cubicBezTo>
                    <a:pt x="667" y="1071"/>
                    <a:pt x="767" y="1105"/>
                    <a:pt x="867" y="1105"/>
                  </a:cubicBezTo>
                  <a:cubicBezTo>
                    <a:pt x="967" y="1138"/>
                    <a:pt x="1076" y="1155"/>
                    <a:pt x="1184" y="1155"/>
                  </a:cubicBezTo>
                  <a:cubicBezTo>
                    <a:pt x="1293" y="1155"/>
                    <a:pt x="1401" y="1138"/>
                    <a:pt x="1501" y="1105"/>
                  </a:cubicBezTo>
                  <a:cubicBezTo>
                    <a:pt x="1701" y="1071"/>
                    <a:pt x="1901" y="1004"/>
                    <a:pt x="2102" y="904"/>
                  </a:cubicBezTo>
                  <a:cubicBezTo>
                    <a:pt x="2168" y="871"/>
                    <a:pt x="2268" y="804"/>
                    <a:pt x="2335" y="771"/>
                  </a:cubicBezTo>
                  <a:cubicBezTo>
                    <a:pt x="2402" y="738"/>
                    <a:pt x="2468" y="671"/>
                    <a:pt x="2535" y="604"/>
                  </a:cubicBezTo>
                  <a:cubicBezTo>
                    <a:pt x="2635" y="537"/>
                    <a:pt x="2735" y="437"/>
                    <a:pt x="2802" y="337"/>
                  </a:cubicBezTo>
                  <a:lnTo>
                    <a:pt x="2869" y="237"/>
                  </a:lnTo>
                  <a:cubicBezTo>
                    <a:pt x="2902" y="237"/>
                    <a:pt x="2902" y="204"/>
                    <a:pt x="2902" y="204"/>
                  </a:cubicBezTo>
                  <a:cubicBezTo>
                    <a:pt x="2935" y="137"/>
                    <a:pt x="2935" y="70"/>
                    <a:pt x="2869" y="37"/>
                  </a:cubicBezTo>
                  <a:cubicBezTo>
                    <a:pt x="2843" y="12"/>
                    <a:pt x="2813" y="1"/>
                    <a:pt x="2783"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55"/>
            <p:cNvSpPr/>
            <p:nvPr/>
          </p:nvSpPr>
          <p:spPr>
            <a:xfrm>
              <a:off x="6861198" y="3486519"/>
              <a:ext cx="18582" cy="15611"/>
            </a:xfrm>
            <a:custGeom>
              <a:avLst/>
              <a:gdLst/>
              <a:ahLst/>
              <a:cxnLst/>
              <a:rect l="l" t="t" r="r" b="b"/>
              <a:pathLst>
                <a:path w="2102" h="1766" extrusionOk="0">
                  <a:moveTo>
                    <a:pt x="1968" y="1"/>
                  </a:moveTo>
                  <a:cubicBezTo>
                    <a:pt x="1902" y="1"/>
                    <a:pt x="1835" y="51"/>
                    <a:pt x="1835" y="151"/>
                  </a:cubicBezTo>
                  <a:lnTo>
                    <a:pt x="1835" y="251"/>
                  </a:lnTo>
                  <a:cubicBezTo>
                    <a:pt x="1802" y="351"/>
                    <a:pt x="1802" y="418"/>
                    <a:pt x="1735" y="518"/>
                  </a:cubicBezTo>
                  <a:cubicBezTo>
                    <a:pt x="1635" y="751"/>
                    <a:pt x="1401" y="918"/>
                    <a:pt x="1168" y="1018"/>
                  </a:cubicBezTo>
                  <a:cubicBezTo>
                    <a:pt x="934" y="1118"/>
                    <a:pt x="701" y="1152"/>
                    <a:pt x="467" y="1218"/>
                  </a:cubicBezTo>
                  <a:lnTo>
                    <a:pt x="200" y="1285"/>
                  </a:lnTo>
                  <a:lnTo>
                    <a:pt x="100" y="1318"/>
                  </a:lnTo>
                  <a:lnTo>
                    <a:pt x="67" y="1318"/>
                  </a:lnTo>
                  <a:cubicBezTo>
                    <a:pt x="0" y="1385"/>
                    <a:pt x="0" y="1485"/>
                    <a:pt x="67" y="1552"/>
                  </a:cubicBezTo>
                  <a:cubicBezTo>
                    <a:pt x="100" y="1585"/>
                    <a:pt x="134" y="1619"/>
                    <a:pt x="167" y="1652"/>
                  </a:cubicBezTo>
                  <a:cubicBezTo>
                    <a:pt x="267" y="1719"/>
                    <a:pt x="367" y="1752"/>
                    <a:pt x="501" y="1752"/>
                  </a:cubicBezTo>
                  <a:cubicBezTo>
                    <a:pt x="545" y="1761"/>
                    <a:pt x="590" y="1765"/>
                    <a:pt x="635" y="1765"/>
                  </a:cubicBezTo>
                  <a:cubicBezTo>
                    <a:pt x="757" y="1765"/>
                    <a:pt x="879" y="1734"/>
                    <a:pt x="1001" y="1685"/>
                  </a:cubicBezTo>
                  <a:cubicBezTo>
                    <a:pt x="1168" y="1619"/>
                    <a:pt x="1301" y="1519"/>
                    <a:pt x="1468" y="1385"/>
                  </a:cubicBezTo>
                  <a:cubicBezTo>
                    <a:pt x="1568" y="1252"/>
                    <a:pt x="1701" y="1118"/>
                    <a:pt x="1802" y="985"/>
                  </a:cubicBezTo>
                  <a:cubicBezTo>
                    <a:pt x="1868" y="851"/>
                    <a:pt x="1935" y="718"/>
                    <a:pt x="2002" y="551"/>
                  </a:cubicBezTo>
                  <a:cubicBezTo>
                    <a:pt x="2035" y="451"/>
                    <a:pt x="2068" y="351"/>
                    <a:pt x="2102" y="251"/>
                  </a:cubicBezTo>
                  <a:lnTo>
                    <a:pt x="2102" y="151"/>
                  </a:lnTo>
                  <a:cubicBezTo>
                    <a:pt x="2102" y="51"/>
                    <a:pt x="2035" y="1"/>
                    <a:pt x="1968"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55"/>
            <p:cNvSpPr/>
            <p:nvPr/>
          </p:nvSpPr>
          <p:spPr>
            <a:xfrm>
              <a:off x="6839963" y="3514685"/>
              <a:ext cx="29808" cy="9441"/>
            </a:xfrm>
            <a:custGeom>
              <a:avLst/>
              <a:gdLst/>
              <a:ahLst/>
              <a:cxnLst/>
              <a:rect l="l" t="t" r="r" b="b"/>
              <a:pathLst>
                <a:path w="3372" h="1068" extrusionOk="0">
                  <a:moveTo>
                    <a:pt x="134" y="0"/>
                  </a:moveTo>
                  <a:cubicBezTo>
                    <a:pt x="34" y="34"/>
                    <a:pt x="1" y="100"/>
                    <a:pt x="1" y="201"/>
                  </a:cubicBezTo>
                  <a:cubicBezTo>
                    <a:pt x="34" y="234"/>
                    <a:pt x="34" y="301"/>
                    <a:pt x="67" y="334"/>
                  </a:cubicBezTo>
                  <a:cubicBezTo>
                    <a:pt x="134" y="467"/>
                    <a:pt x="234" y="601"/>
                    <a:pt x="334" y="701"/>
                  </a:cubicBezTo>
                  <a:cubicBezTo>
                    <a:pt x="401" y="768"/>
                    <a:pt x="501" y="834"/>
                    <a:pt x="601" y="868"/>
                  </a:cubicBezTo>
                  <a:cubicBezTo>
                    <a:pt x="701" y="901"/>
                    <a:pt x="801" y="968"/>
                    <a:pt x="901" y="1001"/>
                  </a:cubicBezTo>
                  <a:cubicBezTo>
                    <a:pt x="1135" y="1034"/>
                    <a:pt x="1368" y="1068"/>
                    <a:pt x="1602" y="1068"/>
                  </a:cubicBezTo>
                  <a:cubicBezTo>
                    <a:pt x="1802" y="1034"/>
                    <a:pt x="2035" y="1001"/>
                    <a:pt x="2269" y="934"/>
                  </a:cubicBezTo>
                  <a:cubicBezTo>
                    <a:pt x="2369" y="868"/>
                    <a:pt x="2469" y="868"/>
                    <a:pt x="2536" y="801"/>
                  </a:cubicBezTo>
                  <a:cubicBezTo>
                    <a:pt x="2636" y="768"/>
                    <a:pt x="2702" y="734"/>
                    <a:pt x="2803" y="701"/>
                  </a:cubicBezTo>
                  <a:cubicBezTo>
                    <a:pt x="2903" y="634"/>
                    <a:pt x="3036" y="534"/>
                    <a:pt x="3136" y="467"/>
                  </a:cubicBezTo>
                  <a:lnTo>
                    <a:pt x="3270" y="367"/>
                  </a:lnTo>
                  <a:lnTo>
                    <a:pt x="3270" y="334"/>
                  </a:lnTo>
                  <a:cubicBezTo>
                    <a:pt x="3371" y="258"/>
                    <a:pt x="3279" y="123"/>
                    <a:pt x="3170" y="123"/>
                  </a:cubicBezTo>
                  <a:cubicBezTo>
                    <a:pt x="3136" y="123"/>
                    <a:pt x="3101" y="136"/>
                    <a:pt x="3069" y="167"/>
                  </a:cubicBezTo>
                  <a:cubicBezTo>
                    <a:pt x="3036" y="201"/>
                    <a:pt x="3003" y="234"/>
                    <a:pt x="2969" y="267"/>
                  </a:cubicBezTo>
                  <a:cubicBezTo>
                    <a:pt x="2869" y="334"/>
                    <a:pt x="2769" y="401"/>
                    <a:pt x="2669" y="467"/>
                  </a:cubicBezTo>
                  <a:cubicBezTo>
                    <a:pt x="2536" y="534"/>
                    <a:pt x="2369" y="567"/>
                    <a:pt x="2202" y="601"/>
                  </a:cubicBezTo>
                  <a:cubicBezTo>
                    <a:pt x="2143" y="611"/>
                    <a:pt x="2085" y="615"/>
                    <a:pt x="2027" y="615"/>
                  </a:cubicBezTo>
                  <a:cubicBezTo>
                    <a:pt x="1888" y="615"/>
                    <a:pt x="1753" y="591"/>
                    <a:pt x="1635" y="567"/>
                  </a:cubicBezTo>
                  <a:cubicBezTo>
                    <a:pt x="1301" y="501"/>
                    <a:pt x="968" y="367"/>
                    <a:pt x="668" y="201"/>
                  </a:cubicBezTo>
                  <a:lnTo>
                    <a:pt x="367" y="67"/>
                  </a:lnTo>
                  <a:cubicBezTo>
                    <a:pt x="301" y="34"/>
                    <a:pt x="267" y="34"/>
                    <a:pt x="201"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55"/>
            <p:cNvSpPr/>
            <p:nvPr/>
          </p:nvSpPr>
          <p:spPr>
            <a:xfrm>
              <a:off x="6674233" y="3298140"/>
              <a:ext cx="33919" cy="23399"/>
            </a:xfrm>
            <a:custGeom>
              <a:avLst/>
              <a:gdLst/>
              <a:ahLst/>
              <a:cxnLst/>
              <a:rect l="l" t="t" r="r" b="b"/>
              <a:pathLst>
                <a:path w="3837" h="2647" extrusionOk="0">
                  <a:moveTo>
                    <a:pt x="3372" y="1"/>
                  </a:moveTo>
                  <a:cubicBezTo>
                    <a:pt x="3263" y="1"/>
                    <a:pt x="3175" y="142"/>
                    <a:pt x="3303" y="245"/>
                  </a:cubicBezTo>
                  <a:lnTo>
                    <a:pt x="3370" y="311"/>
                  </a:lnTo>
                  <a:lnTo>
                    <a:pt x="3437" y="378"/>
                  </a:lnTo>
                  <a:cubicBezTo>
                    <a:pt x="3470" y="445"/>
                    <a:pt x="3503" y="512"/>
                    <a:pt x="3503" y="545"/>
                  </a:cubicBezTo>
                  <a:cubicBezTo>
                    <a:pt x="3570" y="678"/>
                    <a:pt x="3570" y="812"/>
                    <a:pt x="3570" y="945"/>
                  </a:cubicBezTo>
                  <a:cubicBezTo>
                    <a:pt x="3570" y="1212"/>
                    <a:pt x="3403" y="1479"/>
                    <a:pt x="3203" y="1612"/>
                  </a:cubicBezTo>
                  <a:lnTo>
                    <a:pt x="3103" y="1646"/>
                  </a:lnTo>
                  <a:lnTo>
                    <a:pt x="3003" y="1679"/>
                  </a:lnTo>
                  <a:lnTo>
                    <a:pt x="2836" y="1679"/>
                  </a:lnTo>
                  <a:cubicBezTo>
                    <a:pt x="2703" y="1679"/>
                    <a:pt x="2569" y="1646"/>
                    <a:pt x="2469" y="1579"/>
                  </a:cubicBezTo>
                  <a:cubicBezTo>
                    <a:pt x="2336" y="1546"/>
                    <a:pt x="2236" y="1446"/>
                    <a:pt x="2169" y="1346"/>
                  </a:cubicBezTo>
                  <a:cubicBezTo>
                    <a:pt x="2162" y="1338"/>
                    <a:pt x="2155" y="1330"/>
                    <a:pt x="2148" y="1322"/>
                  </a:cubicBezTo>
                  <a:lnTo>
                    <a:pt x="2148" y="1322"/>
                  </a:lnTo>
                  <a:cubicBezTo>
                    <a:pt x="2145" y="1308"/>
                    <a:pt x="2140" y="1293"/>
                    <a:pt x="2136" y="1279"/>
                  </a:cubicBezTo>
                  <a:cubicBezTo>
                    <a:pt x="2102" y="1179"/>
                    <a:pt x="2069" y="1112"/>
                    <a:pt x="2036" y="1012"/>
                  </a:cubicBezTo>
                  <a:cubicBezTo>
                    <a:pt x="1989" y="919"/>
                    <a:pt x="1905" y="878"/>
                    <a:pt x="1821" y="878"/>
                  </a:cubicBezTo>
                  <a:cubicBezTo>
                    <a:pt x="1664" y="878"/>
                    <a:pt x="1504" y="1017"/>
                    <a:pt x="1569" y="1212"/>
                  </a:cubicBezTo>
                  <a:cubicBezTo>
                    <a:pt x="1588" y="1270"/>
                    <a:pt x="1610" y="1322"/>
                    <a:pt x="1635" y="1370"/>
                  </a:cubicBezTo>
                  <a:lnTo>
                    <a:pt x="1635" y="1370"/>
                  </a:lnTo>
                  <a:cubicBezTo>
                    <a:pt x="1635" y="1421"/>
                    <a:pt x="1635" y="1450"/>
                    <a:pt x="1635" y="1479"/>
                  </a:cubicBezTo>
                  <a:cubicBezTo>
                    <a:pt x="1602" y="1579"/>
                    <a:pt x="1569" y="1679"/>
                    <a:pt x="1502" y="1746"/>
                  </a:cubicBezTo>
                  <a:cubicBezTo>
                    <a:pt x="1435" y="1846"/>
                    <a:pt x="1368" y="1913"/>
                    <a:pt x="1302" y="1946"/>
                  </a:cubicBezTo>
                  <a:cubicBezTo>
                    <a:pt x="1268" y="1979"/>
                    <a:pt x="1202" y="1979"/>
                    <a:pt x="1168" y="2013"/>
                  </a:cubicBezTo>
                  <a:lnTo>
                    <a:pt x="968" y="2013"/>
                  </a:lnTo>
                  <a:cubicBezTo>
                    <a:pt x="901" y="1979"/>
                    <a:pt x="868" y="1946"/>
                    <a:pt x="835" y="1946"/>
                  </a:cubicBezTo>
                  <a:cubicBezTo>
                    <a:pt x="768" y="1879"/>
                    <a:pt x="701" y="1813"/>
                    <a:pt x="635" y="1712"/>
                  </a:cubicBezTo>
                  <a:cubicBezTo>
                    <a:pt x="535" y="1546"/>
                    <a:pt x="501" y="1312"/>
                    <a:pt x="568" y="1112"/>
                  </a:cubicBezTo>
                  <a:cubicBezTo>
                    <a:pt x="568" y="1079"/>
                    <a:pt x="568" y="1012"/>
                    <a:pt x="535" y="979"/>
                  </a:cubicBezTo>
                  <a:cubicBezTo>
                    <a:pt x="501" y="962"/>
                    <a:pt x="468" y="954"/>
                    <a:pt x="434" y="954"/>
                  </a:cubicBezTo>
                  <a:cubicBezTo>
                    <a:pt x="401" y="954"/>
                    <a:pt x="368" y="962"/>
                    <a:pt x="334" y="979"/>
                  </a:cubicBezTo>
                  <a:cubicBezTo>
                    <a:pt x="268" y="1045"/>
                    <a:pt x="201" y="1112"/>
                    <a:pt x="168" y="1179"/>
                  </a:cubicBezTo>
                  <a:cubicBezTo>
                    <a:pt x="134" y="1279"/>
                    <a:pt x="101" y="1346"/>
                    <a:pt x="68" y="1446"/>
                  </a:cubicBezTo>
                  <a:cubicBezTo>
                    <a:pt x="1" y="1946"/>
                    <a:pt x="268" y="2413"/>
                    <a:pt x="701" y="2613"/>
                  </a:cubicBezTo>
                  <a:cubicBezTo>
                    <a:pt x="768" y="2613"/>
                    <a:pt x="835" y="2646"/>
                    <a:pt x="901" y="2646"/>
                  </a:cubicBezTo>
                  <a:lnTo>
                    <a:pt x="1168" y="2646"/>
                  </a:lnTo>
                  <a:lnTo>
                    <a:pt x="1335" y="2613"/>
                  </a:lnTo>
                  <a:cubicBezTo>
                    <a:pt x="1709" y="2533"/>
                    <a:pt x="1998" y="2239"/>
                    <a:pt x="2115" y="1868"/>
                  </a:cubicBezTo>
                  <a:lnTo>
                    <a:pt x="2115" y="1868"/>
                  </a:lnTo>
                  <a:cubicBezTo>
                    <a:pt x="2184" y="1912"/>
                    <a:pt x="2260" y="1949"/>
                    <a:pt x="2336" y="1979"/>
                  </a:cubicBezTo>
                  <a:cubicBezTo>
                    <a:pt x="2503" y="2013"/>
                    <a:pt x="2669" y="2046"/>
                    <a:pt x="2870" y="2046"/>
                  </a:cubicBezTo>
                  <a:cubicBezTo>
                    <a:pt x="2936" y="2013"/>
                    <a:pt x="3036" y="2013"/>
                    <a:pt x="3136" y="1979"/>
                  </a:cubicBezTo>
                  <a:lnTo>
                    <a:pt x="3270" y="1946"/>
                  </a:lnTo>
                  <a:lnTo>
                    <a:pt x="3370" y="1879"/>
                  </a:lnTo>
                  <a:cubicBezTo>
                    <a:pt x="3503" y="1779"/>
                    <a:pt x="3637" y="1646"/>
                    <a:pt x="3703" y="1479"/>
                  </a:cubicBezTo>
                  <a:cubicBezTo>
                    <a:pt x="3770" y="1346"/>
                    <a:pt x="3837" y="1179"/>
                    <a:pt x="3837" y="1012"/>
                  </a:cubicBezTo>
                  <a:cubicBezTo>
                    <a:pt x="3837" y="812"/>
                    <a:pt x="3837" y="645"/>
                    <a:pt x="3770" y="512"/>
                  </a:cubicBezTo>
                  <a:cubicBezTo>
                    <a:pt x="3737" y="412"/>
                    <a:pt x="3703" y="345"/>
                    <a:pt x="3670" y="278"/>
                  </a:cubicBezTo>
                  <a:lnTo>
                    <a:pt x="3570" y="145"/>
                  </a:lnTo>
                  <a:lnTo>
                    <a:pt x="3503" y="78"/>
                  </a:lnTo>
                  <a:lnTo>
                    <a:pt x="3470" y="45"/>
                  </a:lnTo>
                  <a:cubicBezTo>
                    <a:pt x="3439" y="14"/>
                    <a:pt x="3404" y="1"/>
                    <a:pt x="3372"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55"/>
            <p:cNvSpPr/>
            <p:nvPr/>
          </p:nvSpPr>
          <p:spPr>
            <a:xfrm>
              <a:off x="6872991" y="3246627"/>
              <a:ext cx="25954" cy="30012"/>
            </a:xfrm>
            <a:custGeom>
              <a:avLst/>
              <a:gdLst/>
              <a:ahLst/>
              <a:cxnLst/>
              <a:rect l="l" t="t" r="r" b="b"/>
              <a:pathLst>
                <a:path w="2936" h="3395" extrusionOk="0">
                  <a:moveTo>
                    <a:pt x="1902" y="1"/>
                  </a:moveTo>
                  <a:cubicBezTo>
                    <a:pt x="1835" y="1"/>
                    <a:pt x="1768" y="67"/>
                    <a:pt x="1768" y="134"/>
                  </a:cubicBezTo>
                  <a:cubicBezTo>
                    <a:pt x="1768" y="201"/>
                    <a:pt x="1802" y="268"/>
                    <a:pt x="1869" y="268"/>
                  </a:cubicBezTo>
                  <a:lnTo>
                    <a:pt x="2035" y="268"/>
                  </a:lnTo>
                  <a:cubicBezTo>
                    <a:pt x="2102" y="301"/>
                    <a:pt x="2169" y="301"/>
                    <a:pt x="2202" y="334"/>
                  </a:cubicBezTo>
                  <a:cubicBezTo>
                    <a:pt x="2302" y="401"/>
                    <a:pt x="2402" y="468"/>
                    <a:pt x="2469" y="568"/>
                  </a:cubicBezTo>
                  <a:cubicBezTo>
                    <a:pt x="2602" y="768"/>
                    <a:pt x="2636" y="1001"/>
                    <a:pt x="2569" y="1202"/>
                  </a:cubicBezTo>
                  <a:lnTo>
                    <a:pt x="2536" y="1302"/>
                  </a:lnTo>
                  <a:lnTo>
                    <a:pt x="2502" y="1368"/>
                  </a:lnTo>
                  <a:cubicBezTo>
                    <a:pt x="2469" y="1402"/>
                    <a:pt x="2436" y="1435"/>
                    <a:pt x="2402" y="1468"/>
                  </a:cubicBezTo>
                  <a:cubicBezTo>
                    <a:pt x="2336" y="1569"/>
                    <a:pt x="2235" y="1602"/>
                    <a:pt x="2135" y="1635"/>
                  </a:cubicBezTo>
                  <a:cubicBezTo>
                    <a:pt x="2052" y="1677"/>
                    <a:pt x="1968" y="1696"/>
                    <a:pt x="1886" y="1696"/>
                  </a:cubicBezTo>
                  <a:cubicBezTo>
                    <a:pt x="1820" y="1696"/>
                    <a:pt x="1755" y="1683"/>
                    <a:pt x="1693" y="1661"/>
                  </a:cubicBezTo>
                  <a:lnTo>
                    <a:pt x="1693" y="1661"/>
                  </a:lnTo>
                  <a:cubicBezTo>
                    <a:pt x="1685" y="1652"/>
                    <a:pt x="1677" y="1644"/>
                    <a:pt x="1668" y="1635"/>
                  </a:cubicBezTo>
                  <a:lnTo>
                    <a:pt x="1659" y="1648"/>
                  </a:lnTo>
                  <a:lnTo>
                    <a:pt x="1659" y="1648"/>
                  </a:lnTo>
                  <a:cubicBezTo>
                    <a:pt x="1628" y="1635"/>
                    <a:pt x="1598" y="1619"/>
                    <a:pt x="1568" y="1602"/>
                  </a:cubicBezTo>
                  <a:cubicBezTo>
                    <a:pt x="1518" y="1569"/>
                    <a:pt x="1468" y="1552"/>
                    <a:pt x="1418" y="1552"/>
                  </a:cubicBezTo>
                  <a:cubicBezTo>
                    <a:pt x="1368" y="1552"/>
                    <a:pt x="1318" y="1569"/>
                    <a:pt x="1268" y="1602"/>
                  </a:cubicBezTo>
                  <a:cubicBezTo>
                    <a:pt x="1168" y="1669"/>
                    <a:pt x="1168" y="1835"/>
                    <a:pt x="1235" y="1935"/>
                  </a:cubicBezTo>
                  <a:lnTo>
                    <a:pt x="1268" y="2002"/>
                  </a:lnTo>
                  <a:cubicBezTo>
                    <a:pt x="1368" y="2102"/>
                    <a:pt x="1368" y="2269"/>
                    <a:pt x="1301" y="2436"/>
                  </a:cubicBezTo>
                  <a:cubicBezTo>
                    <a:pt x="1301" y="2503"/>
                    <a:pt x="1268" y="2569"/>
                    <a:pt x="1201" y="2636"/>
                  </a:cubicBezTo>
                  <a:cubicBezTo>
                    <a:pt x="1201" y="2669"/>
                    <a:pt x="1168" y="2703"/>
                    <a:pt x="1135" y="2703"/>
                  </a:cubicBezTo>
                  <a:lnTo>
                    <a:pt x="1101" y="2736"/>
                  </a:lnTo>
                  <a:lnTo>
                    <a:pt x="1001" y="2769"/>
                  </a:lnTo>
                  <a:lnTo>
                    <a:pt x="901" y="2769"/>
                  </a:lnTo>
                  <a:cubicBezTo>
                    <a:pt x="801" y="2769"/>
                    <a:pt x="734" y="2736"/>
                    <a:pt x="668" y="2703"/>
                  </a:cubicBezTo>
                  <a:cubicBezTo>
                    <a:pt x="501" y="2636"/>
                    <a:pt x="367" y="2503"/>
                    <a:pt x="267" y="2369"/>
                  </a:cubicBezTo>
                  <a:cubicBezTo>
                    <a:pt x="267" y="2302"/>
                    <a:pt x="234" y="2269"/>
                    <a:pt x="167" y="2269"/>
                  </a:cubicBezTo>
                  <a:cubicBezTo>
                    <a:pt x="101" y="2269"/>
                    <a:pt x="34" y="2302"/>
                    <a:pt x="1" y="2369"/>
                  </a:cubicBezTo>
                  <a:cubicBezTo>
                    <a:pt x="1" y="2469"/>
                    <a:pt x="1" y="2536"/>
                    <a:pt x="1" y="2603"/>
                  </a:cubicBezTo>
                  <a:cubicBezTo>
                    <a:pt x="34" y="2703"/>
                    <a:pt x="67" y="2769"/>
                    <a:pt x="67" y="2836"/>
                  </a:cubicBezTo>
                  <a:cubicBezTo>
                    <a:pt x="234" y="3136"/>
                    <a:pt x="501" y="3336"/>
                    <a:pt x="834" y="3370"/>
                  </a:cubicBezTo>
                  <a:cubicBezTo>
                    <a:pt x="868" y="3386"/>
                    <a:pt x="910" y="3395"/>
                    <a:pt x="951" y="3395"/>
                  </a:cubicBezTo>
                  <a:cubicBezTo>
                    <a:pt x="993" y="3395"/>
                    <a:pt x="1035" y="3386"/>
                    <a:pt x="1068" y="3370"/>
                  </a:cubicBezTo>
                  <a:lnTo>
                    <a:pt x="1235" y="3370"/>
                  </a:lnTo>
                  <a:lnTo>
                    <a:pt x="1301" y="3336"/>
                  </a:lnTo>
                  <a:cubicBezTo>
                    <a:pt x="1402" y="3303"/>
                    <a:pt x="1502" y="3236"/>
                    <a:pt x="1568" y="3170"/>
                  </a:cubicBezTo>
                  <a:cubicBezTo>
                    <a:pt x="1635" y="3136"/>
                    <a:pt x="1702" y="3070"/>
                    <a:pt x="1735" y="3003"/>
                  </a:cubicBezTo>
                  <a:cubicBezTo>
                    <a:pt x="1835" y="2869"/>
                    <a:pt x="1902" y="2703"/>
                    <a:pt x="1935" y="2536"/>
                  </a:cubicBezTo>
                  <a:cubicBezTo>
                    <a:pt x="1966" y="2397"/>
                    <a:pt x="1961" y="2245"/>
                    <a:pt x="1924" y="2098"/>
                  </a:cubicBezTo>
                  <a:lnTo>
                    <a:pt x="1924" y="2098"/>
                  </a:lnTo>
                  <a:cubicBezTo>
                    <a:pt x="2066" y="2083"/>
                    <a:pt x="2204" y="2042"/>
                    <a:pt x="2336" y="1969"/>
                  </a:cubicBezTo>
                  <a:cubicBezTo>
                    <a:pt x="2469" y="1902"/>
                    <a:pt x="2569" y="1802"/>
                    <a:pt x="2669" y="1669"/>
                  </a:cubicBezTo>
                  <a:cubicBezTo>
                    <a:pt x="2736" y="1602"/>
                    <a:pt x="2769" y="1535"/>
                    <a:pt x="2803" y="1468"/>
                  </a:cubicBezTo>
                  <a:lnTo>
                    <a:pt x="2869" y="1368"/>
                  </a:lnTo>
                  <a:lnTo>
                    <a:pt x="2869" y="1268"/>
                  </a:lnTo>
                  <a:cubicBezTo>
                    <a:pt x="2936" y="968"/>
                    <a:pt x="2869" y="668"/>
                    <a:pt x="2702" y="434"/>
                  </a:cubicBezTo>
                  <a:cubicBezTo>
                    <a:pt x="2602" y="301"/>
                    <a:pt x="2502" y="201"/>
                    <a:pt x="2369" y="134"/>
                  </a:cubicBezTo>
                  <a:cubicBezTo>
                    <a:pt x="2302" y="101"/>
                    <a:pt x="2235" y="67"/>
                    <a:pt x="2169" y="34"/>
                  </a:cubicBezTo>
                  <a:lnTo>
                    <a:pt x="2035" y="1"/>
                  </a:ln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55"/>
            <p:cNvSpPr/>
            <p:nvPr/>
          </p:nvSpPr>
          <p:spPr>
            <a:xfrm>
              <a:off x="6896285" y="3415478"/>
              <a:ext cx="37508" cy="30348"/>
            </a:xfrm>
            <a:custGeom>
              <a:avLst/>
              <a:gdLst/>
              <a:ahLst/>
              <a:cxnLst/>
              <a:rect l="l" t="t" r="r" b="b"/>
              <a:pathLst>
                <a:path w="4243" h="3433" extrusionOk="0">
                  <a:moveTo>
                    <a:pt x="3454" y="1"/>
                  </a:moveTo>
                  <a:cubicBezTo>
                    <a:pt x="3415" y="1"/>
                    <a:pt x="3376" y="5"/>
                    <a:pt x="3336" y="14"/>
                  </a:cubicBezTo>
                  <a:cubicBezTo>
                    <a:pt x="3036" y="14"/>
                    <a:pt x="2769" y="81"/>
                    <a:pt x="2536" y="248"/>
                  </a:cubicBezTo>
                  <a:cubicBezTo>
                    <a:pt x="2503" y="281"/>
                    <a:pt x="2436" y="315"/>
                    <a:pt x="2402" y="381"/>
                  </a:cubicBezTo>
                  <a:lnTo>
                    <a:pt x="2269" y="548"/>
                  </a:lnTo>
                  <a:cubicBezTo>
                    <a:pt x="2110" y="747"/>
                    <a:pt x="2010" y="983"/>
                    <a:pt x="1976" y="1232"/>
                  </a:cubicBezTo>
                  <a:lnTo>
                    <a:pt x="1976" y="1232"/>
                  </a:lnTo>
                  <a:cubicBezTo>
                    <a:pt x="1795" y="1134"/>
                    <a:pt x="1592" y="1082"/>
                    <a:pt x="1368" y="1082"/>
                  </a:cubicBezTo>
                  <a:cubicBezTo>
                    <a:pt x="1202" y="1082"/>
                    <a:pt x="1001" y="1115"/>
                    <a:pt x="835" y="1182"/>
                  </a:cubicBezTo>
                  <a:cubicBezTo>
                    <a:pt x="735" y="1215"/>
                    <a:pt x="635" y="1249"/>
                    <a:pt x="568" y="1315"/>
                  </a:cubicBezTo>
                  <a:cubicBezTo>
                    <a:pt x="468" y="1382"/>
                    <a:pt x="401" y="1449"/>
                    <a:pt x="334" y="1515"/>
                  </a:cubicBezTo>
                  <a:lnTo>
                    <a:pt x="268" y="1616"/>
                  </a:lnTo>
                  <a:lnTo>
                    <a:pt x="168" y="1749"/>
                  </a:lnTo>
                  <a:cubicBezTo>
                    <a:pt x="34" y="2016"/>
                    <a:pt x="1" y="2316"/>
                    <a:pt x="67" y="2583"/>
                  </a:cubicBezTo>
                  <a:cubicBezTo>
                    <a:pt x="101" y="2783"/>
                    <a:pt x="168" y="2950"/>
                    <a:pt x="301" y="3117"/>
                  </a:cubicBezTo>
                  <a:cubicBezTo>
                    <a:pt x="334" y="3183"/>
                    <a:pt x="401" y="3250"/>
                    <a:pt x="501" y="3283"/>
                  </a:cubicBezTo>
                  <a:cubicBezTo>
                    <a:pt x="568" y="3350"/>
                    <a:pt x="635" y="3383"/>
                    <a:pt x="735" y="3417"/>
                  </a:cubicBezTo>
                  <a:cubicBezTo>
                    <a:pt x="756" y="3427"/>
                    <a:pt x="776" y="3432"/>
                    <a:pt x="795" y="3432"/>
                  </a:cubicBezTo>
                  <a:cubicBezTo>
                    <a:pt x="895" y="3432"/>
                    <a:pt x="952" y="3301"/>
                    <a:pt x="868" y="3217"/>
                  </a:cubicBezTo>
                  <a:cubicBezTo>
                    <a:pt x="835" y="3150"/>
                    <a:pt x="801" y="3117"/>
                    <a:pt x="768" y="3050"/>
                  </a:cubicBezTo>
                  <a:cubicBezTo>
                    <a:pt x="735" y="2983"/>
                    <a:pt x="735" y="2950"/>
                    <a:pt x="701" y="2883"/>
                  </a:cubicBezTo>
                  <a:cubicBezTo>
                    <a:pt x="668" y="2750"/>
                    <a:pt x="635" y="2650"/>
                    <a:pt x="635" y="2516"/>
                  </a:cubicBezTo>
                  <a:cubicBezTo>
                    <a:pt x="635" y="2416"/>
                    <a:pt x="635" y="2316"/>
                    <a:pt x="668" y="2183"/>
                  </a:cubicBezTo>
                  <a:cubicBezTo>
                    <a:pt x="701" y="2149"/>
                    <a:pt x="701" y="2083"/>
                    <a:pt x="735" y="2049"/>
                  </a:cubicBezTo>
                  <a:lnTo>
                    <a:pt x="768" y="1982"/>
                  </a:lnTo>
                  <a:lnTo>
                    <a:pt x="835" y="1916"/>
                  </a:lnTo>
                  <a:cubicBezTo>
                    <a:pt x="835" y="1882"/>
                    <a:pt x="901" y="1849"/>
                    <a:pt x="935" y="1816"/>
                  </a:cubicBezTo>
                  <a:cubicBezTo>
                    <a:pt x="968" y="1782"/>
                    <a:pt x="1035" y="1749"/>
                    <a:pt x="1068" y="1716"/>
                  </a:cubicBezTo>
                  <a:cubicBezTo>
                    <a:pt x="1168" y="1682"/>
                    <a:pt x="1268" y="1649"/>
                    <a:pt x="1402" y="1616"/>
                  </a:cubicBezTo>
                  <a:cubicBezTo>
                    <a:pt x="1635" y="1616"/>
                    <a:pt x="1869" y="1682"/>
                    <a:pt x="2069" y="1816"/>
                  </a:cubicBezTo>
                  <a:lnTo>
                    <a:pt x="2102" y="1849"/>
                  </a:lnTo>
                  <a:cubicBezTo>
                    <a:pt x="2144" y="1882"/>
                    <a:pt x="2190" y="1897"/>
                    <a:pt x="2234" y="1897"/>
                  </a:cubicBezTo>
                  <a:cubicBezTo>
                    <a:pt x="2365" y="1897"/>
                    <a:pt x="2478" y="1766"/>
                    <a:pt x="2402" y="1616"/>
                  </a:cubicBezTo>
                  <a:cubicBezTo>
                    <a:pt x="2336" y="1415"/>
                    <a:pt x="2336" y="1215"/>
                    <a:pt x="2369" y="1015"/>
                  </a:cubicBezTo>
                  <a:cubicBezTo>
                    <a:pt x="2402" y="882"/>
                    <a:pt x="2436" y="782"/>
                    <a:pt x="2503" y="715"/>
                  </a:cubicBezTo>
                  <a:cubicBezTo>
                    <a:pt x="2536" y="648"/>
                    <a:pt x="2569" y="615"/>
                    <a:pt x="2603" y="581"/>
                  </a:cubicBezTo>
                  <a:cubicBezTo>
                    <a:pt x="2636" y="548"/>
                    <a:pt x="2669" y="481"/>
                    <a:pt x="2736" y="448"/>
                  </a:cubicBezTo>
                  <a:cubicBezTo>
                    <a:pt x="2903" y="315"/>
                    <a:pt x="3103" y="248"/>
                    <a:pt x="3336" y="248"/>
                  </a:cubicBezTo>
                  <a:cubicBezTo>
                    <a:pt x="3437" y="248"/>
                    <a:pt x="3570" y="248"/>
                    <a:pt x="3670" y="281"/>
                  </a:cubicBezTo>
                  <a:cubicBezTo>
                    <a:pt x="3703" y="315"/>
                    <a:pt x="3770" y="315"/>
                    <a:pt x="3803" y="348"/>
                  </a:cubicBezTo>
                  <a:cubicBezTo>
                    <a:pt x="3870" y="381"/>
                    <a:pt x="3904" y="415"/>
                    <a:pt x="3970" y="448"/>
                  </a:cubicBezTo>
                  <a:cubicBezTo>
                    <a:pt x="3993" y="465"/>
                    <a:pt x="4017" y="472"/>
                    <a:pt x="4039" y="472"/>
                  </a:cubicBezTo>
                  <a:cubicBezTo>
                    <a:pt x="4151" y="472"/>
                    <a:pt x="4242" y="298"/>
                    <a:pt x="4104" y="215"/>
                  </a:cubicBezTo>
                  <a:cubicBezTo>
                    <a:pt x="4070" y="181"/>
                    <a:pt x="4004" y="148"/>
                    <a:pt x="3937" y="114"/>
                  </a:cubicBezTo>
                  <a:cubicBezTo>
                    <a:pt x="3870" y="81"/>
                    <a:pt x="3803" y="81"/>
                    <a:pt x="3737" y="48"/>
                  </a:cubicBezTo>
                  <a:cubicBezTo>
                    <a:pt x="3642" y="24"/>
                    <a:pt x="3548" y="1"/>
                    <a:pt x="3454"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2"/>
        <p:cNvGrpSpPr/>
        <p:nvPr/>
      </p:nvGrpSpPr>
      <p:grpSpPr>
        <a:xfrm>
          <a:off x="0" y="0"/>
          <a:ext cx="0" cy="0"/>
          <a:chOff x="0" y="0"/>
          <a:chExt cx="0" cy="0"/>
        </a:xfrm>
      </p:grpSpPr>
      <p:sp>
        <p:nvSpPr>
          <p:cNvPr id="9483" name="Google Shape;9483;p55"/>
          <p:cNvSpPr txBox="1">
            <a:spLocks noGrp="1"/>
          </p:cNvSpPr>
          <p:nvPr>
            <p:ph type="title"/>
          </p:nvPr>
        </p:nvSpPr>
        <p:spPr>
          <a:xfrm>
            <a:off x="971600" y="987574"/>
            <a:ext cx="4674600" cy="52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Association Rule</a:t>
            </a:r>
            <a:endParaRPr dirty="0"/>
          </a:p>
        </p:txBody>
      </p:sp>
      <p:sp>
        <p:nvSpPr>
          <p:cNvPr id="9484" name="Google Shape;9484;p55"/>
          <p:cNvSpPr txBox="1">
            <a:spLocks noGrp="1"/>
          </p:cNvSpPr>
          <p:nvPr>
            <p:ph type="subTitle" idx="1"/>
          </p:nvPr>
        </p:nvSpPr>
        <p:spPr>
          <a:xfrm>
            <a:off x="899592" y="1563638"/>
            <a:ext cx="4537200" cy="1440160"/>
          </a:xfrm>
          <a:prstGeom prst="rect">
            <a:avLst/>
          </a:prstGeom>
        </p:spPr>
        <p:txBody>
          <a:bodyPr spcFirstLastPara="1" wrap="square" lIns="91425" tIns="91425" rIns="91425" bIns="91425" anchor="t" anchorCtr="0">
            <a:noAutofit/>
          </a:bodyPr>
          <a:lstStyle/>
          <a:p>
            <a:pPr marL="0" lvl="0" indent="0">
              <a:buSzPts val="1100"/>
            </a:pPr>
            <a:r>
              <a:rPr lang="en-US" dirty="0" err="1" smtClean="0"/>
              <a:t>Dalam</a:t>
            </a:r>
            <a:r>
              <a:rPr lang="en-US" dirty="0" smtClean="0"/>
              <a:t> </a:t>
            </a:r>
            <a:r>
              <a:rPr lang="en-US" dirty="0" err="1" smtClean="0"/>
              <a:t>menentukan</a:t>
            </a:r>
            <a:r>
              <a:rPr lang="en-US" dirty="0" smtClean="0"/>
              <a:t> </a:t>
            </a:r>
            <a:r>
              <a:rPr lang="en-US" dirty="0" err="1" smtClean="0"/>
              <a:t>suatu</a:t>
            </a:r>
            <a:r>
              <a:rPr lang="en-US" dirty="0" smtClean="0"/>
              <a:t> association rule, </a:t>
            </a:r>
            <a:r>
              <a:rPr lang="en-US" dirty="0" err="1" smtClean="0"/>
              <a:t>terdapat</a:t>
            </a:r>
            <a:r>
              <a:rPr lang="en-US" dirty="0" smtClean="0"/>
              <a:t> </a:t>
            </a:r>
            <a:r>
              <a:rPr lang="en-US" dirty="0" err="1" smtClean="0"/>
              <a:t>suatu</a:t>
            </a:r>
            <a:r>
              <a:rPr lang="en-US" dirty="0" smtClean="0"/>
              <a:t> interestingness measure (</a:t>
            </a:r>
            <a:r>
              <a:rPr lang="en-US" dirty="0" err="1" smtClean="0"/>
              <a:t>ukuran</a:t>
            </a:r>
            <a:r>
              <a:rPr lang="en-US" dirty="0" smtClean="0"/>
              <a:t> </a:t>
            </a:r>
            <a:r>
              <a:rPr lang="en-US" dirty="0" err="1" smtClean="0"/>
              <a:t>ketertarikan</a:t>
            </a:r>
            <a:r>
              <a:rPr lang="en-US" dirty="0" smtClean="0"/>
              <a:t>) yang </a:t>
            </a:r>
            <a:r>
              <a:rPr lang="en-US" dirty="0" err="1" smtClean="0"/>
              <a:t>didapatkan</a:t>
            </a:r>
            <a:r>
              <a:rPr lang="en-US" dirty="0" smtClean="0"/>
              <a:t> </a:t>
            </a:r>
            <a:r>
              <a:rPr lang="en-US" dirty="0" err="1" smtClean="0"/>
              <a:t>dari</a:t>
            </a:r>
            <a:r>
              <a:rPr lang="en-US" dirty="0" smtClean="0"/>
              <a:t> </a:t>
            </a:r>
            <a:r>
              <a:rPr lang="en-US" dirty="0" err="1" smtClean="0"/>
              <a:t>hasil</a:t>
            </a:r>
            <a:r>
              <a:rPr lang="en-US" dirty="0" smtClean="0"/>
              <a:t> </a:t>
            </a:r>
            <a:r>
              <a:rPr lang="en-US" dirty="0" err="1" smtClean="0"/>
              <a:t>pengolahan</a:t>
            </a:r>
            <a:r>
              <a:rPr lang="en-US" dirty="0" smtClean="0"/>
              <a:t> data </a:t>
            </a:r>
            <a:r>
              <a:rPr lang="en-US" dirty="0" err="1" smtClean="0"/>
              <a:t>dengan</a:t>
            </a:r>
            <a:r>
              <a:rPr lang="en-US" dirty="0" smtClean="0"/>
              <a:t> </a:t>
            </a:r>
            <a:r>
              <a:rPr lang="en-US" dirty="0" err="1" smtClean="0"/>
              <a:t>perhitungan</a:t>
            </a:r>
            <a:r>
              <a:rPr lang="en-US" dirty="0" smtClean="0"/>
              <a:t> </a:t>
            </a:r>
            <a:r>
              <a:rPr lang="en-US" dirty="0" err="1" smtClean="0"/>
              <a:t>tertentu</a:t>
            </a:r>
            <a:r>
              <a:rPr lang="en-US" dirty="0" smtClean="0"/>
              <a:t>. </a:t>
            </a:r>
            <a:r>
              <a:rPr lang="en-US" dirty="0" err="1" smtClean="0"/>
              <a:t>Umumnya</a:t>
            </a:r>
            <a:r>
              <a:rPr lang="en-US" dirty="0" smtClean="0"/>
              <a:t> </a:t>
            </a:r>
            <a:r>
              <a:rPr lang="en-US" dirty="0" err="1" smtClean="0"/>
              <a:t>ada</a:t>
            </a:r>
            <a:r>
              <a:rPr lang="en-US" dirty="0" smtClean="0"/>
              <a:t> </a:t>
            </a:r>
            <a:r>
              <a:rPr lang="en-US" dirty="0" err="1" smtClean="0"/>
              <a:t>dua</a:t>
            </a:r>
            <a:r>
              <a:rPr lang="en-US" dirty="0" smtClean="0"/>
              <a:t> </a:t>
            </a:r>
            <a:r>
              <a:rPr lang="en-US" dirty="0" err="1" smtClean="0"/>
              <a:t>ukuran</a:t>
            </a:r>
            <a:r>
              <a:rPr lang="en-US" dirty="0" smtClean="0"/>
              <a:t>, </a:t>
            </a:r>
            <a:r>
              <a:rPr lang="en-US" dirty="0" err="1" smtClean="0"/>
              <a:t>yaitu</a:t>
            </a:r>
            <a:r>
              <a:rPr lang="en-US" dirty="0" smtClean="0"/>
              <a:t>: </a:t>
            </a:r>
          </a:p>
          <a:p>
            <a:pPr marL="228600" lvl="0" indent="-228600">
              <a:buSzPts val="1100"/>
              <a:buAutoNum type="arabicParenBoth"/>
            </a:pPr>
            <a:r>
              <a:rPr lang="en-US" dirty="0" smtClean="0"/>
              <a:t>support </a:t>
            </a:r>
          </a:p>
          <a:p>
            <a:pPr marL="228600" lvl="0" indent="-228600">
              <a:buSzPts val="1100"/>
              <a:buAutoNum type="arabicParenBoth"/>
            </a:pPr>
            <a:r>
              <a:rPr lang="en-US" dirty="0" smtClean="0"/>
              <a:t>confidence </a:t>
            </a:r>
          </a:p>
          <a:p>
            <a:pPr marL="228600" lvl="0" indent="-228600">
              <a:buSzPts val="1100"/>
            </a:pPr>
            <a:r>
              <a:rPr lang="en-US" dirty="0" smtClean="0"/>
              <a:t>	</a:t>
            </a:r>
          </a:p>
          <a:p>
            <a:pPr marL="0" lvl="0" indent="0">
              <a:buSzPts val="1100"/>
            </a:pPr>
            <a:endParaRPr sz="1100" dirty="0"/>
          </a:p>
        </p:txBody>
      </p:sp>
      <p:grpSp>
        <p:nvGrpSpPr>
          <p:cNvPr id="2" name="Google Shape;9485;p55"/>
          <p:cNvGrpSpPr/>
          <p:nvPr/>
        </p:nvGrpSpPr>
        <p:grpSpPr>
          <a:xfrm>
            <a:off x="5667460" y="1212301"/>
            <a:ext cx="2227856" cy="3407427"/>
            <a:chOff x="6550680" y="2989186"/>
            <a:chExt cx="488030" cy="746424"/>
          </a:xfrm>
        </p:grpSpPr>
        <p:sp>
          <p:nvSpPr>
            <p:cNvPr id="9486" name="Google Shape;9486;p55"/>
            <p:cNvSpPr/>
            <p:nvPr/>
          </p:nvSpPr>
          <p:spPr>
            <a:xfrm>
              <a:off x="6550680" y="2989186"/>
              <a:ext cx="488030" cy="558449"/>
            </a:xfrm>
            <a:custGeom>
              <a:avLst/>
              <a:gdLst/>
              <a:ahLst/>
              <a:cxnLst/>
              <a:rect l="l" t="t" r="r" b="b"/>
              <a:pathLst>
                <a:path w="55207" h="63173" extrusionOk="0">
                  <a:moveTo>
                    <a:pt x="27896" y="0"/>
                  </a:moveTo>
                  <a:cubicBezTo>
                    <a:pt x="26353" y="0"/>
                    <a:pt x="24788" y="546"/>
                    <a:pt x="23617" y="1569"/>
                  </a:cubicBezTo>
                  <a:cubicBezTo>
                    <a:pt x="21516" y="3370"/>
                    <a:pt x="20715" y="6439"/>
                    <a:pt x="21315" y="9141"/>
                  </a:cubicBezTo>
                  <a:lnTo>
                    <a:pt x="21082" y="9508"/>
                  </a:lnTo>
                  <a:cubicBezTo>
                    <a:pt x="20426" y="9338"/>
                    <a:pt x="19786" y="9259"/>
                    <a:pt x="19169" y="9259"/>
                  </a:cubicBezTo>
                  <a:cubicBezTo>
                    <a:pt x="13468" y="9259"/>
                    <a:pt x="9681" y="16020"/>
                    <a:pt x="13443" y="21016"/>
                  </a:cubicBezTo>
                  <a:cubicBezTo>
                    <a:pt x="12692" y="20691"/>
                    <a:pt x="11907" y="20537"/>
                    <a:pt x="11133" y="20537"/>
                  </a:cubicBezTo>
                  <a:cubicBezTo>
                    <a:pt x="9121" y="20537"/>
                    <a:pt x="7179" y="21578"/>
                    <a:pt x="6071" y="23384"/>
                  </a:cubicBezTo>
                  <a:cubicBezTo>
                    <a:pt x="4570" y="25919"/>
                    <a:pt x="5104" y="29155"/>
                    <a:pt x="7405" y="31023"/>
                  </a:cubicBezTo>
                  <a:cubicBezTo>
                    <a:pt x="1101" y="33058"/>
                    <a:pt x="0" y="41431"/>
                    <a:pt x="5504" y="45033"/>
                  </a:cubicBezTo>
                  <a:cubicBezTo>
                    <a:pt x="2869" y="47368"/>
                    <a:pt x="2369" y="51771"/>
                    <a:pt x="4470" y="54640"/>
                  </a:cubicBezTo>
                  <a:cubicBezTo>
                    <a:pt x="5822" y="56464"/>
                    <a:pt x="8112" y="57473"/>
                    <a:pt x="10373" y="57473"/>
                  </a:cubicBezTo>
                  <a:cubicBezTo>
                    <a:pt x="11627" y="57473"/>
                    <a:pt x="12872" y="57163"/>
                    <a:pt x="13943" y="56508"/>
                  </a:cubicBezTo>
                  <a:cubicBezTo>
                    <a:pt x="14010" y="59777"/>
                    <a:pt x="16379" y="62512"/>
                    <a:pt x="19614" y="63079"/>
                  </a:cubicBezTo>
                  <a:cubicBezTo>
                    <a:pt x="19994" y="63142"/>
                    <a:pt x="20373" y="63173"/>
                    <a:pt x="20747" y="63173"/>
                  </a:cubicBezTo>
                  <a:cubicBezTo>
                    <a:pt x="23559" y="63173"/>
                    <a:pt x="26122" y="61451"/>
                    <a:pt x="27153" y="58743"/>
                  </a:cubicBezTo>
                  <a:cubicBezTo>
                    <a:pt x="27925" y="61307"/>
                    <a:pt x="30299" y="63012"/>
                    <a:pt x="32924" y="63012"/>
                  </a:cubicBezTo>
                  <a:cubicBezTo>
                    <a:pt x="33134" y="63012"/>
                    <a:pt x="33345" y="63002"/>
                    <a:pt x="33557" y="62979"/>
                  </a:cubicBezTo>
                  <a:cubicBezTo>
                    <a:pt x="36460" y="62646"/>
                    <a:pt x="38694" y="60344"/>
                    <a:pt x="38928" y="57442"/>
                  </a:cubicBezTo>
                  <a:cubicBezTo>
                    <a:pt x="40773" y="59049"/>
                    <a:pt x="43176" y="60125"/>
                    <a:pt x="45616" y="60125"/>
                  </a:cubicBezTo>
                  <a:cubicBezTo>
                    <a:pt x="45910" y="60125"/>
                    <a:pt x="46205" y="60110"/>
                    <a:pt x="46500" y="60077"/>
                  </a:cubicBezTo>
                  <a:cubicBezTo>
                    <a:pt x="49202" y="59777"/>
                    <a:pt x="51804" y="57876"/>
                    <a:pt x="52504" y="55207"/>
                  </a:cubicBezTo>
                  <a:cubicBezTo>
                    <a:pt x="53171" y="52538"/>
                    <a:pt x="51570" y="49370"/>
                    <a:pt x="48902" y="48736"/>
                  </a:cubicBezTo>
                  <a:cubicBezTo>
                    <a:pt x="52771" y="47401"/>
                    <a:pt x="55206" y="42865"/>
                    <a:pt x="54206" y="38895"/>
                  </a:cubicBezTo>
                  <a:cubicBezTo>
                    <a:pt x="53274" y="35321"/>
                    <a:pt x="49692" y="32693"/>
                    <a:pt x="46041" y="32693"/>
                  </a:cubicBezTo>
                  <a:cubicBezTo>
                    <a:pt x="45637" y="32693"/>
                    <a:pt x="45234" y="32725"/>
                    <a:pt x="44832" y="32791"/>
                  </a:cubicBezTo>
                  <a:cubicBezTo>
                    <a:pt x="50136" y="28822"/>
                    <a:pt x="47567" y="20382"/>
                    <a:pt x="40963" y="20015"/>
                  </a:cubicBezTo>
                  <a:cubicBezTo>
                    <a:pt x="43798" y="17747"/>
                    <a:pt x="44399" y="13177"/>
                    <a:pt x="42297" y="10242"/>
                  </a:cubicBezTo>
                  <a:cubicBezTo>
                    <a:pt x="40947" y="8385"/>
                    <a:pt x="38637" y="7356"/>
                    <a:pt x="36353" y="7356"/>
                  </a:cubicBezTo>
                  <a:cubicBezTo>
                    <a:pt x="35025" y="7356"/>
                    <a:pt x="33706" y="7704"/>
                    <a:pt x="32590" y="8440"/>
                  </a:cubicBezTo>
                  <a:cubicBezTo>
                    <a:pt x="34291" y="6205"/>
                    <a:pt x="33591" y="2703"/>
                    <a:pt x="31323" y="1068"/>
                  </a:cubicBezTo>
                  <a:cubicBezTo>
                    <a:pt x="30333" y="345"/>
                    <a:pt x="29122" y="0"/>
                    <a:pt x="27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55"/>
            <p:cNvSpPr/>
            <p:nvPr/>
          </p:nvSpPr>
          <p:spPr>
            <a:xfrm>
              <a:off x="6762999" y="3229786"/>
              <a:ext cx="71365" cy="505825"/>
            </a:xfrm>
            <a:custGeom>
              <a:avLst/>
              <a:gdLst/>
              <a:ahLst/>
              <a:cxnLst/>
              <a:rect l="l" t="t" r="r" b="b"/>
              <a:pathLst>
                <a:path w="8073" h="57220" extrusionOk="0">
                  <a:moveTo>
                    <a:pt x="3473" y="1"/>
                  </a:moveTo>
                  <a:cubicBezTo>
                    <a:pt x="2999" y="1"/>
                    <a:pt x="2569" y="772"/>
                    <a:pt x="2569" y="772"/>
                  </a:cubicBezTo>
                  <a:lnTo>
                    <a:pt x="0" y="56478"/>
                  </a:lnTo>
                  <a:cubicBezTo>
                    <a:pt x="1223" y="57034"/>
                    <a:pt x="2528" y="57219"/>
                    <a:pt x="3724" y="57219"/>
                  </a:cubicBezTo>
                  <a:cubicBezTo>
                    <a:pt x="6116" y="57219"/>
                    <a:pt x="8073" y="56478"/>
                    <a:pt x="8073" y="56478"/>
                  </a:cubicBezTo>
                  <a:lnTo>
                    <a:pt x="4170" y="772"/>
                  </a:lnTo>
                  <a:cubicBezTo>
                    <a:pt x="3959" y="193"/>
                    <a:pt x="3710" y="1"/>
                    <a:pt x="3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55"/>
            <p:cNvSpPr/>
            <p:nvPr/>
          </p:nvSpPr>
          <p:spPr>
            <a:xfrm>
              <a:off x="6727903" y="3265165"/>
              <a:ext cx="67829" cy="80550"/>
            </a:xfrm>
            <a:custGeom>
              <a:avLst/>
              <a:gdLst/>
              <a:ahLst/>
              <a:cxnLst/>
              <a:rect l="l" t="t" r="r" b="b"/>
              <a:pathLst>
                <a:path w="7673" h="9112" extrusionOk="0">
                  <a:moveTo>
                    <a:pt x="493" y="0"/>
                  </a:moveTo>
                  <a:cubicBezTo>
                    <a:pt x="331" y="0"/>
                    <a:pt x="166" y="101"/>
                    <a:pt x="134" y="305"/>
                  </a:cubicBezTo>
                  <a:cubicBezTo>
                    <a:pt x="134" y="305"/>
                    <a:pt x="101" y="506"/>
                    <a:pt x="68" y="873"/>
                  </a:cubicBezTo>
                  <a:cubicBezTo>
                    <a:pt x="34" y="1340"/>
                    <a:pt x="1" y="1840"/>
                    <a:pt x="34" y="2340"/>
                  </a:cubicBezTo>
                  <a:cubicBezTo>
                    <a:pt x="68" y="3041"/>
                    <a:pt x="168" y="3741"/>
                    <a:pt x="334" y="4408"/>
                  </a:cubicBezTo>
                  <a:cubicBezTo>
                    <a:pt x="535" y="5209"/>
                    <a:pt x="868" y="5976"/>
                    <a:pt x="1335" y="6677"/>
                  </a:cubicBezTo>
                  <a:cubicBezTo>
                    <a:pt x="1569" y="7010"/>
                    <a:pt x="1869" y="7344"/>
                    <a:pt x="2169" y="7644"/>
                  </a:cubicBezTo>
                  <a:cubicBezTo>
                    <a:pt x="2336" y="7811"/>
                    <a:pt x="2469" y="7944"/>
                    <a:pt x="2669" y="8078"/>
                  </a:cubicBezTo>
                  <a:cubicBezTo>
                    <a:pt x="2836" y="8178"/>
                    <a:pt x="3003" y="8311"/>
                    <a:pt x="3203" y="8411"/>
                  </a:cubicBezTo>
                  <a:cubicBezTo>
                    <a:pt x="3537" y="8578"/>
                    <a:pt x="3904" y="8745"/>
                    <a:pt x="4271" y="8845"/>
                  </a:cubicBezTo>
                  <a:cubicBezTo>
                    <a:pt x="4604" y="8945"/>
                    <a:pt x="4938" y="9012"/>
                    <a:pt x="5271" y="9078"/>
                  </a:cubicBezTo>
                  <a:cubicBezTo>
                    <a:pt x="5571" y="9112"/>
                    <a:pt x="5838" y="9112"/>
                    <a:pt x="6105" y="9112"/>
                  </a:cubicBezTo>
                  <a:cubicBezTo>
                    <a:pt x="6339" y="9078"/>
                    <a:pt x="6606" y="9078"/>
                    <a:pt x="6772" y="9078"/>
                  </a:cubicBezTo>
                  <a:cubicBezTo>
                    <a:pt x="7139" y="9012"/>
                    <a:pt x="7339" y="8978"/>
                    <a:pt x="7339" y="8978"/>
                  </a:cubicBezTo>
                  <a:cubicBezTo>
                    <a:pt x="7506" y="8945"/>
                    <a:pt x="7640" y="8812"/>
                    <a:pt x="7640" y="8645"/>
                  </a:cubicBezTo>
                  <a:cubicBezTo>
                    <a:pt x="7673" y="8411"/>
                    <a:pt x="7506" y="8244"/>
                    <a:pt x="7306" y="8211"/>
                  </a:cubicBezTo>
                  <a:lnTo>
                    <a:pt x="7273" y="8211"/>
                  </a:lnTo>
                  <a:lnTo>
                    <a:pt x="6772" y="8178"/>
                  </a:lnTo>
                  <a:cubicBezTo>
                    <a:pt x="6572" y="8178"/>
                    <a:pt x="6372" y="8178"/>
                    <a:pt x="6172" y="8144"/>
                  </a:cubicBezTo>
                  <a:cubicBezTo>
                    <a:pt x="5972" y="8144"/>
                    <a:pt x="5738" y="8078"/>
                    <a:pt x="5471" y="8011"/>
                  </a:cubicBezTo>
                  <a:cubicBezTo>
                    <a:pt x="5171" y="7944"/>
                    <a:pt x="4904" y="7878"/>
                    <a:pt x="4637" y="7777"/>
                  </a:cubicBezTo>
                  <a:cubicBezTo>
                    <a:pt x="4337" y="7677"/>
                    <a:pt x="4037" y="7511"/>
                    <a:pt x="3804" y="7344"/>
                  </a:cubicBezTo>
                  <a:cubicBezTo>
                    <a:pt x="3637" y="7277"/>
                    <a:pt x="3503" y="7177"/>
                    <a:pt x="3370" y="7077"/>
                  </a:cubicBezTo>
                  <a:cubicBezTo>
                    <a:pt x="3236" y="6977"/>
                    <a:pt x="3103" y="6877"/>
                    <a:pt x="3003" y="6743"/>
                  </a:cubicBezTo>
                  <a:cubicBezTo>
                    <a:pt x="2736" y="6510"/>
                    <a:pt x="2536" y="6243"/>
                    <a:pt x="2336" y="5976"/>
                  </a:cubicBezTo>
                  <a:cubicBezTo>
                    <a:pt x="1936" y="5376"/>
                    <a:pt x="1635" y="4742"/>
                    <a:pt x="1435" y="4075"/>
                  </a:cubicBezTo>
                  <a:cubicBezTo>
                    <a:pt x="1235" y="3474"/>
                    <a:pt x="1102" y="2874"/>
                    <a:pt x="1002" y="2240"/>
                  </a:cubicBezTo>
                  <a:cubicBezTo>
                    <a:pt x="935" y="1673"/>
                    <a:pt x="868" y="1206"/>
                    <a:pt x="868" y="873"/>
                  </a:cubicBezTo>
                  <a:cubicBezTo>
                    <a:pt x="835" y="539"/>
                    <a:pt x="835" y="372"/>
                    <a:pt x="835" y="372"/>
                  </a:cubicBezTo>
                  <a:cubicBezTo>
                    <a:pt x="852" y="126"/>
                    <a:pt x="675" y="0"/>
                    <a:pt x="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55"/>
            <p:cNvSpPr/>
            <p:nvPr/>
          </p:nvSpPr>
          <p:spPr>
            <a:xfrm>
              <a:off x="6788362" y="3226789"/>
              <a:ext cx="71958" cy="75113"/>
            </a:xfrm>
            <a:custGeom>
              <a:avLst/>
              <a:gdLst/>
              <a:ahLst/>
              <a:cxnLst/>
              <a:rect l="l" t="t" r="r" b="b"/>
              <a:pathLst>
                <a:path w="8140" h="8497" extrusionOk="0">
                  <a:moveTo>
                    <a:pt x="7676" y="1"/>
                  </a:moveTo>
                  <a:cubicBezTo>
                    <a:pt x="7494" y="1"/>
                    <a:pt x="7307" y="118"/>
                    <a:pt x="7272" y="343"/>
                  </a:cubicBezTo>
                  <a:lnTo>
                    <a:pt x="7272" y="377"/>
                  </a:lnTo>
                  <a:cubicBezTo>
                    <a:pt x="7272" y="377"/>
                    <a:pt x="7239" y="577"/>
                    <a:pt x="7239" y="877"/>
                  </a:cubicBezTo>
                  <a:cubicBezTo>
                    <a:pt x="7239" y="1044"/>
                    <a:pt x="7205" y="1244"/>
                    <a:pt x="7205" y="1478"/>
                  </a:cubicBezTo>
                  <a:cubicBezTo>
                    <a:pt x="7172" y="1678"/>
                    <a:pt x="7138" y="1945"/>
                    <a:pt x="7105" y="2211"/>
                  </a:cubicBezTo>
                  <a:cubicBezTo>
                    <a:pt x="7072" y="2345"/>
                    <a:pt x="7038" y="2478"/>
                    <a:pt x="7005" y="2612"/>
                  </a:cubicBezTo>
                  <a:cubicBezTo>
                    <a:pt x="6972" y="2745"/>
                    <a:pt x="6972" y="2912"/>
                    <a:pt x="6905" y="3045"/>
                  </a:cubicBezTo>
                  <a:cubicBezTo>
                    <a:pt x="6872" y="3212"/>
                    <a:pt x="6838" y="3346"/>
                    <a:pt x="6772" y="3512"/>
                  </a:cubicBezTo>
                  <a:lnTo>
                    <a:pt x="6638" y="3946"/>
                  </a:lnTo>
                  <a:cubicBezTo>
                    <a:pt x="6571" y="4113"/>
                    <a:pt x="6505" y="4280"/>
                    <a:pt x="6405" y="4413"/>
                  </a:cubicBezTo>
                  <a:cubicBezTo>
                    <a:pt x="6338" y="4513"/>
                    <a:pt x="6271" y="4680"/>
                    <a:pt x="6171" y="4813"/>
                  </a:cubicBezTo>
                  <a:cubicBezTo>
                    <a:pt x="6004" y="5113"/>
                    <a:pt x="5804" y="5380"/>
                    <a:pt x="5571" y="5614"/>
                  </a:cubicBezTo>
                  <a:cubicBezTo>
                    <a:pt x="5337" y="5881"/>
                    <a:pt x="5070" y="6114"/>
                    <a:pt x="4803" y="6314"/>
                  </a:cubicBezTo>
                  <a:cubicBezTo>
                    <a:pt x="4537" y="6514"/>
                    <a:pt x="4270" y="6681"/>
                    <a:pt x="3970" y="6815"/>
                  </a:cubicBezTo>
                  <a:cubicBezTo>
                    <a:pt x="3436" y="7082"/>
                    <a:pt x="2869" y="7315"/>
                    <a:pt x="2268" y="7448"/>
                  </a:cubicBezTo>
                  <a:cubicBezTo>
                    <a:pt x="1835" y="7549"/>
                    <a:pt x="1401" y="7615"/>
                    <a:pt x="967" y="7682"/>
                  </a:cubicBezTo>
                  <a:cubicBezTo>
                    <a:pt x="634" y="7715"/>
                    <a:pt x="467" y="7715"/>
                    <a:pt x="467" y="7715"/>
                  </a:cubicBezTo>
                  <a:cubicBezTo>
                    <a:pt x="67" y="7749"/>
                    <a:pt x="0" y="8349"/>
                    <a:pt x="434" y="8416"/>
                  </a:cubicBezTo>
                  <a:cubicBezTo>
                    <a:pt x="600" y="8449"/>
                    <a:pt x="801" y="8483"/>
                    <a:pt x="967" y="8483"/>
                  </a:cubicBezTo>
                  <a:cubicBezTo>
                    <a:pt x="1114" y="8492"/>
                    <a:pt x="1260" y="8496"/>
                    <a:pt x="1406" y="8496"/>
                  </a:cubicBezTo>
                  <a:cubicBezTo>
                    <a:pt x="1758" y="8496"/>
                    <a:pt x="2105" y="8473"/>
                    <a:pt x="2435" y="8449"/>
                  </a:cubicBezTo>
                  <a:cubicBezTo>
                    <a:pt x="3136" y="8349"/>
                    <a:pt x="3836" y="8149"/>
                    <a:pt x="4470" y="7882"/>
                  </a:cubicBezTo>
                  <a:cubicBezTo>
                    <a:pt x="4837" y="7715"/>
                    <a:pt x="5204" y="7515"/>
                    <a:pt x="5537" y="7315"/>
                  </a:cubicBezTo>
                  <a:cubicBezTo>
                    <a:pt x="6238" y="6815"/>
                    <a:pt x="6805" y="6181"/>
                    <a:pt x="7239" y="5447"/>
                  </a:cubicBezTo>
                  <a:cubicBezTo>
                    <a:pt x="7339" y="5280"/>
                    <a:pt x="7472" y="5113"/>
                    <a:pt x="7539" y="4913"/>
                  </a:cubicBezTo>
                  <a:cubicBezTo>
                    <a:pt x="7605" y="4713"/>
                    <a:pt x="7706" y="4546"/>
                    <a:pt x="7739" y="4346"/>
                  </a:cubicBezTo>
                  <a:cubicBezTo>
                    <a:pt x="7806" y="4179"/>
                    <a:pt x="7872" y="4013"/>
                    <a:pt x="7939" y="3813"/>
                  </a:cubicBezTo>
                  <a:cubicBezTo>
                    <a:pt x="7972" y="3646"/>
                    <a:pt x="8006" y="3446"/>
                    <a:pt x="8039" y="3279"/>
                  </a:cubicBezTo>
                  <a:cubicBezTo>
                    <a:pt x="8106" y="2945"/>
                    <a:pt x="8139" y="2612"/>
                    <a:pt x="8139" y="2311"/>
                  </a:cubicBezTo>
                  <a:lnTo>
                    <a:pt x="8139" y="1878"/>
                  </a:lnTo>
                  <a:lnTo>
                    <a:pt x="8139" y="1511"/>
                  </a:lnTo>
                  <a:cubicBezTo>
                    <a:pt x="8139" y="1244"/>
                    <a:pt x="8106" y="1044"/>
                    <a:pt x="8106" y="877"/>
                  </a:cubicBezTo>
                  <a:cubicBezTo>
                    <a:pt x="8072" y="510"/>
                    <a:pt x="8039" y="310"/>
                    <a:pt x="8039" y="310"/>
                  </a:cubicBezTo>
                  <a:cubicBezTo>
                    <a:pt x="8007" y="102"/>
                    <a:pt x="7844" y="1"/>
                    <a:pt x="76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55"/>
            <p:cNvSpPr/>
            <p:nvPr/>
          </p:nvSpPr>
          <p:spPr>
            <a:xfrm>
              <a:off x="6794259" y="3311798"/>
              <a:ext cx="87587" cy="76015"/>
            </a:xfrm>
            <a:custGeom>
              <a:avLst/>
              <a:gdLst/>
              <a:ahLst/>
              <a:cxnLst/>
              <a:rect l="l" t="t" r="r" b="b"/>
              <a:pathLst>
                <a:path w="9908" h="8599" extrusionOk="0">
                  <a:moveTo>
                    <a:pt x="9540" y="1"/>
                  </a:moveTo>
                  <a:cubicBezTo>
                    <a:pt x="9340" y="1"/>
                    <a:pt x="9173" y="134"/>
                    <a:pt x="9173" y="334"/>
                  </a:cubicBezTo>
                  <a:cubicBezTo>
                    <a:pt x="9173" y="401"/>
                    <a:pt x="9173" y="434"/>
                    <a:pt x="9173" y="468"/>
                  </a:cubicBezTo>
                  <a:cubicBezTo>
                    <a:pt x="9140" y="568"/>
                    <a:pt x="9107" y="701"/>
                    <a:pt x="9107" y="868"/>
                  </a:cubicBezTo>
                  <a:cubicBezTo>
                    <a:pt x="9073" y="1035"/>
                    <a:pt x="9040" y="1268"/>
                    <a:pt x="8940" y="1502"/>
                  </a:cubicBezTo>
                  <a:cubicBezTo>
                    <a:pt x="8873" y="1735"/>
                    <a:pt x="8806" y="2002"/>
                    <a:pt x="8706" y="2269"/>
                  </a:cubicBezTo>
                  <a:cubicBezTo>
                    <a:pt x="8640" y="2402"/>
                    <a:pt x="8606" y="2536"/>
                    <a:pt x="8540" y="2669"/>
                  </a:cubicBezTo>
                  <a:lnTo>
                    <a:pt x="8339" y="3136"/>
                  </a:lnTo>
                  <a:cubicBezTo>
                    <a:pt x="8273" y="3303"/>
                    <a:pt x="8173" y="3436"/>
                    <a:pt x="8106" y="3603"/>
                  </a:cubicBezTo>
                  <a:cubicBezTo>
                    <a:pt x="8006" y="3737"/>
                    <a:pt x="7939" y="3903"/>
                    <a:pt x="7839" y="4070"/>
                  </a:cubicBezTo>
                  <a:cubicBezTo>
                    <a:pt x="7639" y="4370"/>
                    <a:pt x="7405" y="4671"/>
                    <a:pt x="7172" y="4938"/>
                  </a:cubicBezTo>
                  <a:cubicBezTo>
                    <a:pt x="7039" y="5104"/>
                    <a:pt x="6905" y="5238"/>
                    <a:pt x="6772" y="5371"/>
                  </a:cubicBezTo>
                  <a:lnTo>
                    <a:pt x="6371" y="5738"/>
                  </a:lnTo>
                  <a:cubicBezTo>
                    <a:pt x="6205" y="5872"/>
                    <a:pt x="6071" y="6005"/>
                    <a:pt x="5904" y="6105"/>
                  </a:cubicBezTo>
                  <a:lnTo>
                    <a:pt x="5437" y="6405"/>
                  </a:lnTo>
                  <a:lnTo>
                    <a:pt x="4437" y="6939"/>
                  </a:lnTo>
                  <a:cubicBezTo>
                    <a:pt x="4103" y="7039"/>
                    <a:pt x="3770" y="7172"/>
                    <a:pt x="3436" y="7273"/>
                  </a:cubicBezTo>
                  <a:cubicBezTo>
                    <a:pt x="3102" y="7373"/>
                    <a:pt x="2802" y="7439"/>
                    <a:pt x="2502" y="7506"/>
                  </a:cubicBezTo>
                  <a:cubicBezTo>
                    <a:pt x="2235" y="7573"/>
                    <a:pt x="1968" y="7639"/>
                    <a:pt x="1701" y="7639"/>
                  </a:cubicBezTo>
                  <a:lnTo>
                    <a:pt x="1068" y="7740"/>
                  </a:lnTo>
                  <a:lnTo>
                    <a:pt x="501" y="7806"/>
                  </a:lnTo>
                  <a:lnTo>
                    <a:pt x="467" y="7806"/>
                  </a:lnTo>
                  <a:cubicBezTo>
                    <a:pt x="0" y="7873"/>
                    <a:pt x="34" y="8573"/>
                    <a:pt x="501" y="8573"/>
                  </a:cubicBezTo>
                  <a:lnTo>
                    <a:pt x="1768" y="8573"/>
                  </a:lnTo>
                  <a:cubicBezTo>
                    <a:pt x="1851" y="8590"/>
                    <a:pt x="1927" y="8598"/>
                    <a:pt x="1997" y="8598"/>
                  </a:cubicBezTo>
                  <a:cubicBezTo>
                    <a:pt x="2068" y="8598"/>
                    <a:pt x="2135" y="8590"/>
                    <a:pt x="2202" y="8573"/>
                  </a:cubicBezTo>
                  <a:lnTo>
                    <a:pt x="2669" y="8540"/>
                  </a:lnTo>
                  <a:cubicBezTo>
                    <a:pt x="3002" y="8473"/>
                    <a:pt x="3369" y="8440"/>
                    <a:pt x="3736" y="8373"/>
                  </a:cubicBezTo>
                  <a:lnTo>
                    <a:pt x="4870" y="8006"/>
                  </a:lnTo>
                  <a:cubicBezTo>
                    <a:pt x="5271" y="7840"/>
                    <a:pt x="5638" y="7673"/>
                    <a:pt x="6071" y="7473"/>
                  </a:cubicBezTo>
                  <a:lnTo>
                    <a:pt x="6605" y="7072"/>
                  </a:lnTo>
                  <a:cubicBezTo>
                    <a:pt x="6805" y="6972"/>
                    <a:pt x="7005" y="6839"/>
                    <a:pt x="7172" y="6672"/>
                  </a:cubicBezTo>
                  <a:lnTo>
                    <a:pt x="7672" y="6205"/>
                  </a:lnTo>
                  <a:cubicBezTo>
                    <a:pt x="7806" y="6038"/>
                    <a:pt x="7973" y="5872"/>
                    <a:pt x="8106" y="5705"/>
                  </a:cubicBezTo>
                  <a:cubicBezTo>
                    <a:pt x="8373" y="5371"/>
                    <a:pt x="8640" y="5004"/>
                    <a:pt x="8840" y="4637"/>
                  </a:cubicBezTo>
                  <a:cubicBezTo>
                    <a:pt x="8940" y="4437"/>
                    <a:pt x="9040" y="4270"/>
                    <a:pt x="9140" y="4070"/>
                  </a:cubicBezTo>
                  <a:cubicBezTo>
                    <a:pt x="9207" y="3903"/>
                    <a:pt x="9307" y="3703"/>
                    <a:pt x="9374" y="3537"/>
                  </a:cubicBezTo>
                  <a:lnTo>
                    <a:pt x="9540" y="3003"/>
                  </a:lnTo>
                  <a:cubicBezTo>
                    <a:pt x="9607" y="2836"/>
                    <a:pt x="9640" y="2669"/>
                    <a:pt x="9674" y="2502"/>
                  </a:cubicBezTo>
                  <a:cubicBezTo>
                    <a:pt x="9740" y="2202"/>
                    <a:pt x="9807" y="1902"/>
                    <a:pt x="9841" y="1602"/>
                  </a:cubicBezTo>
                  <a:cubicBezTo>
                    <a:pt x="9874" y="1335"/>
                    <a:pt x="9907" y="1101"/>
                    <a:pt x="9907" y="935"/>
                  </a:cubicBezTo>
                  <a:lnTo>
                    <a:pt x="9907" y="468"/>
                  </a:lnTo>
                  <a:cubicBezTo>
                    <a:pt x="9907" y="401"/>
                    <a:pt x="9907" y="368"/>
                    <a:pt x="9907" y="301"/>
                  </a:cubicBezTo>
                  <a:lnTo>
                    <a:pt x="9874" y="334"/>
                  </a:lnTo>
                  <a:cubicBezTo>
                    <a:pt x="9874" y="167"/>
                    <a:pt x="9707" y="34"/>
                    <a:pt x="95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55"/>
            <p:cNvSpPr/>
            <p:nvPr/>
          </p:nvSpPr>
          <p:spPr>
            <a:xfrm>
              <a:off x="6704317" y="3351695"/>
              <a:ext cx="92307" cy="89567"/>
            </a:xfrm>
            <a:custGeom>
              <a:avLst/>
              <a:gdLst/>
              <a:ahLst/>
              <a:cxnLst/>
              <a:rect l="l" t="t" r="r" b="b"/>
              <a:pathLst>
                <a:path w="10442" h="10132" extrusionOk="0">
                  <a:moveTo>
                    <a:pt x="377" y="1"/>
                  </a:moveTo>
                  <a:cubicBezTo>
                    <a:pt x="189" y="1"/>
                    <a:pt x="0" y="136"/>
                    <a:pt x="0" y="391"/>
                  </a:cubicBezTo>
                  <a:cubicBezTo>
                    <a:pt x="0" y="391"/>
                    <a:pt x="34" y="625"/>
                    <a:pt x="100" y="1025"/>
                  </a:cubicBezTo>
                  <a:cubicBezTo>
                    <a:pt x="167" y="1592"/>
                    <a:pt x="300" y="2159"/>
                    <a:pt x="434" y="2693"/>
                  </a:cubicBezTo>
                  <a:cubicBezTo>
                    <a:pt x="667" y="3493"/>
                    <a:pt x="968" y="4261"/>
                    <a:pt x="1335" y="4994"/>
                  </a:cubicBezTo>
                  <a:cubicBezTo>
                    <a:pt x="1535" y="5395"/>
                    <a:pt x="1768" y="5795"/>
                    <a:pt x="2035" y="6195"/>
                  </a:cubicBezTo>
                  <a:cubicBezTo>
                    <a:pt x="2302" y="6596"/>
                    <a:pt x="2635" y="6996"/>
                    <a:pt x="2969" y="7363"/>
                  </a:cubicBezTo>
                  <a:cubicBezTo>
                    <a:pt x="3269" y="7730"/>
                    <a:pt x="3636" y="8063"/>
                    <a:pt x="4036" y="8364"/>
                  </a:cubicBezTo>
                  <a:cubicBezTo>
                    <a:pt x="4203" y="8530"/>
                    <a:pt x="4437" y="8664"/>
                    <a:pt x="4604" y="8797"/>
                  </a:cubicBezTo>
                  <a:cubicBezTo>
                    <a:pt x="4804" y="8931"/>
                    <a:pt x="5004" y="9064"/>
                    <a:pt x="5204" y="9164"/>
                  </a:cubicBezTo>
                  <a:cubicBezTo>
                    <a:pt x="5404" y="9264"/>
                    <a:pt x="5638" y="9364"/>
                    <a:pt x="5838" y="9464"/>
                  </a:cubicBezTo>
                  <a:cubicBezTo>
                    <a:pt x="6005" y="9531"/>
                    <a:pt x="6238" y="9631"/>
                    <a:pt x="6438" y="9698"/>
                  </a:cubicBezTo>
                  <a:lnTo>
                    <a:pt x="7039" y="9865"/>
                  </a:lnTo>
                  <a:lnTo>
                    <a:pt x="7572" y="9998"/>
                  </a:lnTo>
                  <a:cubicBezTo>
                    <a:pt x="7906" y="10065"/>
                    <a:pt x="8239" y="10098"/>
                    <a:pt x="8573" y="10131"/>
                  </a:cubicBezTo>
                  <a:lnTo>
                    <a:pt x="9340" y="10131"/>
                  </a:lnTo>
                  <a:cubicBezTo>
                    <a:pt x="9774" y="10098"/>
                    <a:pt x="10007" y="10098"/>
                    <a:pt x="10007" y="10098"/>
                  </a:cubicBezTo>
                  <a:cubicBezTo>
                    <a:pt x="10441" y="10031"/>
                    <a:pt x="10441" y="9364"/>
                    <a:pt x="10007" y="9331"/>
                  </a:cubicBezTo>
                  <a:lnTo>
                    <a:pt x="9974" y="9331"/>
                  </a:lnTo>
                  <a:cubicBezTo>
                    <a:pt x="9974" y="9331"/>
                    <a:pt x="9741" y="9298"/>
                    <a:pt x="9374" y="9264"/>
                  </a:cubicBezTo>
                  <a:cubicBezTo>
                    <a:pt x="9173" y="9231"/>
                    <a:pt x="8940" y="9197"/>
                    <a:pt x="8673" y="9164"/>
                  </a:cubicBezTo>
                  <a:cubicBezTo>
                    <a:pt x="8540" y="9131"/>
                    <a:pt x="8406" y="9097"/>
                    <a:pt x="8273" y="9064"/>
                  </a:cubicBezTo>
                  <a:cubicBezTo>
                    <a:pt x="8106" y="9031"/>
                    <a:pt x="7973" y="8997"/>
                    <a:pt x="7806" y="8964"/>
                  </a:cubicBezTo>
                  <a:lnTo>
                    <a:pt x="7305" y="8797"/>
                  </a:lnTo>
                  <a:lnTo>
                    <a:pt x="6805" y="8630"/>
                  </a:lnTo>
                  <a:cubicBezTo>
                    <a:pt x="6472" y="8464"/>
                    <a:pt x="6138" y="8297"/>
                    <a:pt x="5804" y="8097"/>
                  </a:cubicBezTo>
                  <a:lnTo>
                    <a:pt x="5271" y="7763"/>
                  </a:lnTo>
                  <a:cubicBezTo>
                    <a:pt x="5104" y="7630"/>
                    <a:pt x="4937" y="7530"/>
                    <a:pt x="4770" y="7396"/>
                  </a:cubicBezTo>
                  <a:cubicBezTo>
                    <a:pt x="4437" y="7129"/>
                    <a:pt x="4137" y="6829"/>
                    <a:pt x="3870" y="6496"/>
                  </a:cubicBezTo>
                  <a:cubicBezTo>
                    <a:pt x="3569" y="6195"/>
                    <a:pt x="3303" y="5862"/>
                    <a:pt x="3036" y="5495"/>
                  </a:cubicBezTo>
                  <a:cubicBezTo>
                    <a:pt x="2802" y="5161"/>
                    <a:pt x="2569" y="4794"/>
                    <a:pt x="2369" y="4427"/>
                  </a:cubicBezTo>
                  <a:cubicBezTo>
                    <a:pt x="2168" y="4094"/>
                    <a:pt x="1968" y="3727"/>
                    <a:pt x="1835" y="3393"/>
                  </a:cubicBezTo>
                  <a:cubicBezTo>
                    <a:pt x="1668" y="3026"/>
                    <a:pt x="1535" y="2693"/>
                    <a:pt x="1401" y="2393"/>
                  </a:cubicBezTo>
                  <a:cubicBezTo>
                    <a:pt x="1168" y="1759"/>
                    <a:pt x="1001" y="1225"/>
                    <a:pt x="901" y="858"/>
                  </a:cubicBezTo>
                  <a:cubicBezTo>
                    <a:pt x="767" y="458"/>
                    <a:pt x="734" y="258"/>
                    <a:pt x="734" y="258"/>
                  </a:cubicBezTo>
                  <a:lnTo>
                    <a:pt x="734" y="291"/>
                  </a:lnTo>
                  <a:cubicBezTo>
                    <a:pt x="689" y="94"/>
                    <a:pt x="533" y="1"/>
                    <a:pt x="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55"/>
            <p:cNvSpPr/>
            <p:nvPr/>
          </p:nvSpPr>
          <p:spPr>
            <a:xfrm>
              <a:off x="6796027" y="3405532"/>
              <a:ext cx="82574" cy="64753"/>
            </a:xfrm>
            <a:custGeom>
              <a:avLst/>
              <a:gdLst/>
              <a:ahLst/>
              <a:cxnLst/>
              <a:rect l="l" t="t" r="r" b="b"/>
              <a:pathLst>
                <a:path w="9341" h="7325" extrusionOk="0">
                  <a:moveTo>
                    <a:pt x="8841" y="1"/>
                  </a:moveTo>
                  <a:cubicBezTo>
                    <a:pt x="8663" y="1"/>
                    <a:pt x="8490" y="118"/>
                    <a:pt x="8473" y="339"/>
                  </a:cubicBezTo>
                  <a:lnTo>
                    <a:pt x="8473" y="372"/>
                  </a:lnTo>
                  <a:cubicBezTo>
                    <a:pt x="8473" y="372"/>
                    <a:pt x="8440" y="572"/>
                    <a:pt x="8440" y="873"/>
                  </a:cubicBezTo>
                  <a:cubicBezTo>
                    <a:pt x="8440" y="1039"/>
                    <a:pt x="8373" y="1239"/>
                    <a:pt x="8373" y="1440"/>
                  </a:cubicBezTo>
                  <a:cubicBezTo>
                    <a:pt x="8340" y="1573"/>
                    <a:pt x="8340" y="1673"/>
                    <a:pt x="8306" y="1773"/>
                  </a:cubicBezTo>
                  <a:cubicBezTo>
                    <a:pt x="8273" y="1907"/>
                    <a:pt x="8273" y="2040"/>
                    <a:pt x="8206" y="2140"/>
                  </a:cubicBezTo>
                  <a:cubicBezTo>
                    <a:pt x="8173" y="2274"/>
                    <a:pt x="8139" y="2407"/>
                    <a:pt x="8106" y="2540"/>
                  </a:cubicBezTo>
                  <a:lnTo>
                    <a:pt x="7939" y="2974"/>
                  </a:lnTo>
                  <a:cubicBezTo>
                    <a:pt x="7906" y="3107"/>
                    <a:pt x="7806" y="3241"/>
                    <a:pt x="7739" y="3374"/>
                  </a:cubicBezTo>
                  <a:lnTo>
                    <a:pt x="7506" y="3775"/>
                  </a:lnTo>
                  <a:cubicBezTo>
                    <a:pt x="7306" y="4041"/>
                    <a:pt x="7105" y="4275"/>
                    <a:pt x="6872" y="4508"/>
                  </a:cubicBezTo>
                  <a:cubicBezTo>
                    <a:pt x="6605" y="4742"/>
                    <a:pt x="6338" y="4942"/>
                    <a:pt x="6071" y="5109"/>
                  </a:cubicBezTo>
                  <a:cubicBezTo>
                    <a:pt x="5771" y="5309"/>
                    <a:pt x="5438" y="5476"/>
                    <a:pt x="5137" y="5609"/>
                  </a:cubicBezTo>
                  <a:cubicBezTo>
                    <a:pt x="4804" y="5743"/>
                    <a:pt x="4470" y="5843"/>
                    <a:pt x="4170" y="5943"/>
                  </a:cubicBezTo>
                  <a:cubicBezTo>
                    <a:pt x="3536" y="6143"/>
                    <a:pt x="2936" y="6276"/>
                    <a:pt x="2302" y="6376"/>
                  </a:cubicBezTo>
                  <a:cubicBezTo>
                    <a:pt x="1768" y="6443"/>
                    <a:pt x="1301" y="6510"/>
                    <a:pt x="968" y="6510"/>
                  </a:cubicBezTo>
                  <a:lnTo>
                    <a:pt x="467" y="6543"/>
                  </a:lnTo>
                  <a:lnTo>
                    <a:pt x="434" y="6510"/>
                  </a:lnTo>
                  <a:cubicBezTo>
                    <a:pt x="34" y="6510"/>
                    <a:pt x="0" y="7110"/>
                    <a:pt x="401" y="7210"/>
                  </a:cubicBezTo>
                  <a:cubicBezTo>
                    <a:pt x="567" y="7244"/>
                    <a:pt x="768" y="7244"/>
                    <a:pt x="934" y="7277"/>
                  </a:cubicBezTo>
                  <a:cubicBezTo>
                    <a:pt x="1288" y="7301"/>
                    <a:pt x="1625" y="7324"/>
                    <a:pt x="1969" y="7324"/>
                  </a:cubicBezTo>
                  <a:cubicBezTo>
                    <a:pt x="2112" y="7324"/>
                    <a:pt x="2255" y="7320"/>
                    <a:pt x="2402" y="7310"/>
                  </a:cubicBezTo>
                  <a:cubicBezTo>
                    <a:pt x="2702" y="7310"/>
                    <a:pt x="3002" y="7277"/>
                    <a:pt x="3369" y="7244"/>
                  </a:cubicBezTo>
                  <a:cubicBezTo>
                    <a:pt x="3703" y="7177"/>
                    <a:pt x="4070" y="7144"/>
                    <a:pt x="4437" y="7044"/>
                  </a:cubicBezTo>
                  <a:cubicBezTo>
                    <a:pt x="4804" y="6944"/>
                    <a:pt x="5204" y="6843"/>
                    <a:pt x="5571" y="6677"/>
                  </a:cubicBezTo>
                  <a:cubicBezTo>
                    <a:pt x="5938" y="6543"/>
                    <a:pt x="6338" y="6343"/>
                    <a:pt x="6672" y="6143"/>
                  </a:cubicBezTo>
                  <a:cubicBezTo>
                    <a:pt x="7039" y="5909"/>
                    <a:pt x="7372" y="5643"/>
                    <a:pt x="7706" y="5376"/>
                  </a:cubicBezTo>
                  <a:cubicBezTo>
                    <a:pt x="8006" y="5076"/>
                    <a:pt x="8240" y="4742"/>
                    <a:pt x="8473" y="4408"/>
                  </a:cubicBezTo>
                  <a:cubicBezTo>
                    <a:pt x="8573" y="4208"/>
                    <a:pt x="8707" y="4041"/>
                    <a:pt x="8773" y="3875"/>
                  </a:cubicBezTo>
                  <a:cubicBezTo>
                    <a:pt x="8840" y="3708"/>
                    <a:pt x="8940" y="3541"/>
                    <a:pt x="9007" y="3341"/>
                  </a:cubicBezTo>
                  <a:cubicBezTo>
                    <a:pt x="9040" y="3174"/>
                    <a:pt x="9107" y="3007"/>
                    <a:pt x="9140" y="2841"/>
                  </a:cubicBezTo>
                  <a:cubicBezTo>
                    <a:pt x="9174" y="2674"/>
                    <a:pt x="9207" y="2507"/>
                    <a:pt x="9240" y="2340"/>
                  </a:cubicBezTo>
                  <a:cubicBezTo>
                    <a:pt x="9274" y="2073"/>
                    <a:pt x="9307" y="1807"/>
                    <a:pt x="9307" y="1506"/>
                  </a:cubicBezTo>
                  <a:cubicBezTo>
                    <a:pt x="9307" y="1273"/>
                    <a:pt x="9340" y="1039"/>
                    <a:pt x="9307" y="873"/>
                  </a:cubicBezTo>
                  <a:cubicBezTo>
                    <a:pt x="9274" y="506"/>
                    <a:pt x="9240" y="339"/>
                    <a:pt x="9240" y="339"/>
                  </a:cubicBezTo>
                  <a:cubicBezTo>
                    <a:pt x="9191" y="110"/>
                    <a:pt x="9013" y="1"/>
                    <a:pt x="88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55"/>
            <p:cNvSpPr/>
            <p:nvPr/>
          </p:nvSpPr>
          <p:spPr>
            <a:xfrm>
              <a:off x="6815484" y="3118883"/>
              <a:ext cx="43068" cy="40319"/>
            </a:xfrm>
            <a:custGeom>
              <a:avLst/>
              <a:gdLst/>
              <a:ahLst/>
              <a:cxnLst/>
              <a:rect l="l" t="t" r="r" b="b"/>
              <a:pathLst>
                <a:path w="4872" h="4561" extrusionOk="0">
                  <a:moveTo>
                    <a:pt x="1208" y="1"/>
                  </a:moveTo>
                  <a:cubicBezTo>
                    <a:pt x="1162" y="1"/>
                    <a:pt x="1115" y="3"/>
                    <a:pt x="1068" y="7"/>
                  </a:cubicBezTo>
                  <a:cubicBezTo>
                    <a:pt x="902" y="7"/>
                    <a:pt x="701" y="74"/>
                    <a:pt x="535" y="140"/>
                  </a:cubicBezTo>
                  <a:cubicBezTo>
                    <a:pt x="468" y="174"/>
                    <a:pt x="368" y="207"/>
                    <a:pt x="301" y="241"/>
                  </a:cubicBezTo>
                  <a:cubicBezTo>
                    <a:pt x="234" y="274"/>
                    <a:pt x="134" y="341"/>
                    <a:pt x="68" y="374"/>
                  </a:cubicBezTo>
                  <a:lnTo>
                    <a:pt x="68" y="441"/>
                  </a:lnTo>
                  <a:cubicBezTo>
                    <a:pt x="1" y="474"/>
                    <a:pt x="1" y="574"/>
                    <a:pt x="68" y="607"/>
                  </a:cubicBezTo>
                  <a:cubicBezTo>
                    <a:pt x="101" y="641"/>
                    <a:pt x="134" y="658"/>
                    <a:pt x="168" y="658"/>
                  </a:cubicBezTo>
                  <a:cubicBezTo>
                    <a:pt x="201" y="658"/>
                    <a:pt x="234" y="641"/>
                    <a:pt x="268" y="607"/>
                  </a:cubicBezTo>
                  <a:cubicBezTo>
                    <a:pt x="301" y="574"/>
                    <a:pt x="368" y="507"/>
                    <a:pt x="435" y="474"/>
                  </a:cubicBezTo>
                  <a:cubicBezTo>
                    <a:pt x="501" y="441"/>
                    <a:pt x="568" y="407"/>
                    <a:pt x="635" y="374"/>
                  </a:cubicBezTo>
                  <a:cubicBezTo>
                    <a:pt x="801" y="307"/>
                    <a:pt x="935" y="274"/>
                    <a:pt x="1102" y="274"/>
                  </a:cubicBezTo>
                  <a:cubicBezTo>
                    <a:pt x="1140" y="270"/>
                    <a:pt x="1179" y="268"/>
                    <a:pt x="1218" y="268"/>
                  </a:cubicBezTo>
                  <a:cubicBezTo>
                    <a:pt x="1479" y="268"/>
                    <a:pt x="1737" y="362"/>
                    <a:pt x="1969" y="507"/>
                  </a:cubicBezTo>
                  <a:lnTo>
                    <a:pt x="2069" y="607"/>
                  </a:lnTo>
                  <a:lnTo>
                    <a:pt x="2136" y="674"/>
                  </a:lnTo>
                  <a:cubicBezTo>
                    <a:pt x="2169" y="708"/>
                    <a:pt x="2236" y="774"/>
                    <a:pt x="2269" y="841"/>
                  </a:cubicBezTo>
                  <a:cubicBezTo>
                    <a:pt x="2336" y="974"/>
                    <a:pt x="2403" y="1108"/>
                    <a:pt x="2436" y="1275"/>
                  </a:cubicBezTo>
                  <a:cubicBezTo>
                    <a:pt x="2536" y="1541"/>
                    <a:pt x="2503" y="1842"/>
                    <a:pt x="2403" y="2109"/>
                  </a:cubicBezTo>
                  <a:cubicBezTo>
                    <a:pt x="2369" y="2142"/>
                    <a:pt x="2369" y="2209"/>
                    <a:pt x="2403" y="2275"/>
                  </a:cubicBezTo>
                  <a:cubicBezTo>
                    <a:pt x="2430" y="2358"/>
                    <a:pt x="2525" y="2417"/>
                    <a:pt x="2632" y="2417"/>
                  </a:cubicBezTo>
                  <a:cubicBezTo>
                    <a:pt x="2656" y="2417"/>
                    <a:pt x="2679" y="2415"/>
                    <a:pt x="2703" y="2409"/>
                  </a:cubicBezTo>
                  <a:lnTo>
                    <a:pt x="2736" y="2409"/>
                  </a:lnTo>
                  <a:cubicBezTo>
                    <a:pt x="2841" y="2379"/>
                    <a:pt x="2953" y="2362"/>
                    <a:pt x="3065" y="2362"/>
                  </a:cubicBezTo>
                  <a:cubicBezTo>
                    <a:pt x="3203" y="2362"/>
                    <a:pt x="3341" y="2387"/>
                    <a:pt x="3470" y="2442"/>
                  </a:cubicBezTo>
                  <a:cubicBezTo>
                    <a:pt x="3603" y="2475"/>
                    <a:pt x="3704" y="2542"/>
                    <a:pt x="3804" y="2642"/>
                  </a:cubicBezTo>
                  <a:cubicBezTo>
                    <a:pt x="3870" y="2676"/>
                    <a:pt x="3904" y="2709"/>
                    <a:pt x="3937" y="2742"/>
                  </a:cubicBezTo>
                  <a:cubicBezTo>
                    <a:pt x="4004" y="2776"/>
                    <a:pt x="4037" y="2809"/>
                    <a:pt x="4070" y="2876"/>
                  </a:cubicBezTo>
                  <a:lnTo>
                    <a:pt x="4137" y="2976"/>
                  </a:lnTo>
                  <a:lnTo>
                    <a:pt x="4171" y="3043"/>
                  </a:lnTo>
                  <a:cubicBezTo>
                    <a:pt x="4204" y="3076"/>
                    <a:pt x="4204" y="3143"/>
                    <a:pt x="4237" y="3209"/>
                  </a:cubicBezTo>
                  <a:cubicBezTo>
                    <a:pt x="4271" y="3309"/>
                    <a:pt x="4304" y="3443"/>
                    <a:pt x="4304" y="3576"/>
                  </a:cubicBezTo>
                  <a:cubicBezTo>
                    <a:pt x="4337" y="3843"/>
                    <a:pt x="4271" y="4110"/>
                    <a:pt x="4171" y="4377"/>
                  </a:cubicBezTo>
                  <a:cubicBezTo>
                    <a:pt x="4137" y="4410"/>
                    <a:pt x="4137" y="4477"/>
                    <a:pt x="4171" y="4510"/>
                  </a:cubicBezTo>
                  <a:cubicBezTo>
                    <a:pt x="4187" y="4544"/>
                    <a:pt x="4221" y="4560"/>
                    <a:pt x="4258" y="4560"/>
                  </a:cubicBezTo>
                  <a:cubicBezTo>
                    <a:pt x="4296" y="4560"/>
                    <a:pt x="4337" y="4544"/>
                    <a:pt x="4371" y="4510"/>
                  </a:cubicBezTo>
                  <a:cubicBezTo>
                    <a:pt x="4638" y="4277"/>
                    <a:pt x="4804" y="3943"/>
                    <a:pt x="4838" y="3576"/>
                  </a:cubicBezTo>
                  <a:cubicBezTo>
                    <a:pt x="4871" y="3376"/>
                    <a:pt x="4838" y="3176"/>
                    <a:pt x="4804" y="3009"/>
                  </a:cubicBezTo>
                  <a:cubicBezTo>
                    <a:pt x="4771" y="2909"/>
                    <a:pt x="4738" y="2809"/>
                    <a:pt x="4704" y="2742"/>
                  </a:cubicBezTo>
                  <a:lnTo>
                    <a:pt x="4638" y="2609"/>
                  </a:lnTo>
                  <a:lnTo>
                    <a:pt x="4571" y="2509"/>
                  </a:lnTo>
                  <a:cubicBezTo>
                    <a:pt x="4504" y="2409"/>
                    <a:pt x="4437" y="2342"/>
                    <a:pt x="4371" y="2275"/>
                  </a:cubicBezTo>
                  <a:cubicBezTo>
                    <a:pt x="4304" y="2209"/>
                    <a:pt x="4204" y="2142"/>
                    <a:pt x="4137" y="2075"/>
                  </a:cubicBezTo>
                  <a:cubicBezTo>
                    <a:pt x="3970" y="1975"/>
                    <a:pt x="3804" y="1908"/>
                    <a:pt x="3637" y="1875"/>
                  </a:cubicBezTo>
                  <a:cubicBezTo>
                    <a:pt x="3477" y="1831"/>
                    <a:pt x="3310" y="1807"/>
                    <a:pt x="3146" y="1807"/>
                  </a:cubicBezTo>
                  <a:cubicBezTo>
                    <a:pt x="3069" y="1807"/>
                    <a:pt x="2994" y="1812"/>
                    <a:pt x="2919" y="1823"/>
                  </a:cubicBezTo>
                  <a:lnTo>
                    <a:pt x="2919" y="1823"/>
                  </a:lnTo>
                  <a:cubicBezTo>
                    <a:pt x="2931" y="1583"/>
                    <a:pt x="2887" y="1339"/>
                    <a:pt x="2803" y="1108"/>
                  </a:cubicBezTo>
                  <a:cubicBezTo>
                    <a:pt x="2736" y="941"/>
                    <a:pt x="2636" y="774"/>
                    <a:pt x="2536" y="641"/>
                  </a:cubicBezTo>
                  <a:cubicBezTo>
                    <a:pt x="2469" y="574"/>
                    <a:pt x="2403" y="507"/>
                    <a:pt x="2336" y="441"/>
                  </a:cubicBezTo>
                  <a:lnTo>
                    <a:pt x="2236" y="341"/>
                  </a:lnTo>
                  <a:lnTo>
                    <a:pt x="2102" y="274"/>
                  </a:lnTo>
                  <a:cubicBezTo>
                    <a:pt x="1840" y="99"/>
                    <a:pt x="1527" y="1"/>
                    <a:pt x="1208"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55"/>
            <p:cNvSpPr/>
            <p:nvPr/>
          </p:nvSpPr>
          <p:spPr>
            <a:xfrm>
              <a:off x="6874918" y="3076768"/>
              <a:ext cx="23444" cy="13950"/>
            </a:xfrm>
            <a:custGeom>
              <a:avLst/>
              <a:gdLst/>
              <a:ahLst/>
              <a:cxnLst/>
              <a:rect l="l" t="t" r="r" b="b"/>
              <a:pathLst>
                <a:path w="2652" h="1578" extrusionOk="0">
                  <a:moveTo>
                    <a:pt x="616" y="1"/>
                  </a:moveTo>
                  <a:cubicBezTo>
                    <a:pt x="483" y="1"/>
                    <a:pt x="350" y="1"/>
                    <a:pt x="250" y="34"/>
                  </a:cubicBezTo>
                  <a:lnTo>
                    <a:pt x="116" y="68"/>
                  </a:lnTo>
                  <a:lnTo>
                    <a:pt x="149" y="34"/>
                  </a:lnTo>
                  <a:lnTo>
                    <a:pt x="149" y="34"/>
                  </a:lnTo>
                  <a:cubicBezTo>
                    <a:pt x="1" y="94"/>
                    <a:pt x="38" y="312"/>
                    <a:pt x="189" y="312"/>
                  </a:cubicBezTo>
                  <a:cubicBezTo>
                    <a:pt x="207" y="312"/>
                    <a:pt x="228" y="308"/>
                    <a:pt x="250" y="301"/>
                  </a:cubicBezTo>
                  <a:cubicBezTo>
                    <a:pt x="283" y="301"/>
                    <a:pt x="316" y="268"/>
                    <a:pt x="350" y="268"/>
                  </a:cubicBezTo>
                  <a:cubicBezTo>
                    <a:pt x="450" y="234"/>
                    <a:pt x="550" y="234"/>
                    <a:pt x="683" y="234"/>
                  </a:cubicBezTo>
                  <a:cubicBezTo>
                    <a:pt x="817" y="268"/>
                    <a:pt x="950" y="268"/>
                    <a:pt x="1083" y="335"/>
                  </a:cubicBezTo>
                  <a:cubicBezTo>
                    <a:pt x="1250" y="401"/>
                    <a:pt x="1384" y="501"/>
                    <a:pt x="1517" y="601"/>
                  </a:cubicBezTo>
                  <a:cubicBezTo>
                    <a:pt x="1717" y="802"/>
                    <a:pt x="1917" y="1002"/>
                    <a:pt x="2084" y="1235"/>
                  </a:cubicBezTo>
                  <a:cubicBezTo>
                    <a:pt x="2184" y="1335"/>
                    <a:pt x="2251" y="1402"/>
                    <a:pt x="2318" y="1469"/>
                  </a:cubicBezTo>
                  <a:cubicBezTo>
                    <a:pt x="2351" y="1502"/>
                    <a:pt x="2384" y="1535"/>
                    <a:pt x="2418" y="1535"/>
                  </a:cubicBezTo>
                  <a:lnTo>
                    <a:pt x="2451" y="1569"/>
                  </a:lnTo>
                  <a:cubicBezTo>
                    <a:pt x="2469" y="1575"/>
                    <a:pt x="2487" y="1578"/>
                    <a:pt x="2503" y="1578"/>
                  </a:cubicBezTo>
                  <a:cubicBezTo>
                    <a:pt x="2575" y="1578"/>
                    <a:pt x="2624" y="1523"/>
                    <a:pt x="2651" y="1469"/>
                  </a:cubicBezTo>
                  <a:cubicBezTo>
                    <a:pt x="2651" y="1402"/>
                    <a:pt x="2651" y="1369"/>
                    <a:pt x="2651" y="1302"/>
                  </a:cubicBezTo>
                  <a:cubicBezTo>
                    <a:pt x="2651" y="1168"/>
                    <a:pt x="2618" y="1035"/>
                    <a:pt x="2585" y="935"/>
                  </a:cubicBezTo>
                  <a:cubicBezTo>
                    <a:pt x="2484" y="768"/>
                    <a:pt x="2384" y="635"/>
                    <a:pt x="2251" y="501"/>
                  </a:cubicBezTo>
                  <a:cubicBezTo>
                    <a:pt x="2084" y="368"/>
                    <a:pt x="1884" y="268"/>
                    <a:pt x="1717" y="201"/>
                  </a:cubicBezTo>
                  <a:cubicBezTo>
                    <a:pt x="1517" y="134"/>
                    <a:pt x="1317" y="68"/>
                    <a:pt x="1117" y="34"/>
                  </a:cubicBezTo>
                  <a:cubicBezTo>
                    <a:pt x="950" y="1"/>
                    <a:pt x="783" y="1"/>
                    <a:pt x="616"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55"/>
            <p:cNvSpPr/>
            <p:nvPr/>
          </p:nvSpPr>
          <p:spPr>
            <a:xfrm>
              <a:off x="6868863" y="3097711"/>
              <a:ext cx="15638" cy="15664"/>
            </a:xfrm>
            <a:custGeom>
              <a:avLst/>
              <a:gdLst/>
              <a:ahLst/>
              <a:cxnLst/>
              <a:rect l="l" t="t" r="r" b="b"/>
              <a:pathLst>
                <a:path w="1769" h="1772" extrusionOk="0">
                  <a:moveTo>
                    <a:pt x="134" y="0"/>
                  </a:moveTo>
                  <a:cubicBezTo>
                    <a:pt x="67" y="34"/>
                    <a:pt x="1" y="100"/>
                    <a:pt x="34" y="167"/>
                  </a:cubicBezTo>
                  <a:cubicBezTo>
                    <a:pt x="34" y="222"/>
                    <a:pt x="78" y="276"/>
                    <a:pt x="131" y="276"/>
                  </a:cubicBezTo>
                  <a:cubicBezTo>
                    <a:pt x="143" y="276"/>
                    <a:pt x="155" y="273"/>
                    <a:pt x="167" y="267"/>
                  </a:cubicBezTo>
                  <a:lnTo>
                    <a:pt x="267" y="267"/>
                  </a:lnTo>
                  <a:cubicBezTo>
                    <a:pt x="334" y="267"/>
                    <a:pt x="434" y="301"/>
                    <a:pt x="501" y="301"/>
                  </a:cubicBezTo>
                  <a:cubicBezTo>
                    <a:pt x="601" y="367"/>
                    <a:pt x="701" y="401"/>
                    <a:pt x="801" y="467"/>
                  </a:cubicBezTo>
                  <a:cubicBezTo>
                    <a:pt x="868" y="567"/>
                    <a:pt x="968" y="667"/>
                    <a:pt x="1001" y="768"/>
                  </a:cubicBezTo>
                  <a:cubicBezTo>
                    <a:pt x="1101" y="968"/>
                    <a:pt x="1168" y="1168"/>
                    <a:pt x="1235" y="1368"/>
                  </a:cubicBezTo>
                  <a:cubicBezTo>
                    <a:pt x="1235" y="1468"/>
                    <a:pt x="1268" y="1535"/>
                    <a:pt x="1301" y="1601"/>
                  </a:cubicBezTo>
                  <a:cubicBezTo>
                    <a:pt x="1335" y="1635"/>
                    <a:pt x="1335" y="1668"/>
                    <a:pt x="1368" y="1702"/>
                  </a:cubicBezTo>
                  <a:cubicBezTo>
                    <a:pt x="1409" y="1743"/>
                    <a:pt x="1463" y="1771"/>
                    <a:pt x="1514" y="1771"/>
                  </a:cubicBezTo>
                  <a:cubicBezTo>
                    <a:pt x="1546" y="1771"/>
                    <a:pt x="1576" y="1760"/>
                    <a:pt x="1602" y="1735"/>
                  </a:cubicBezTo>
                  <a:cubicBezTo>
                    <a:pt x="1635" y="1702"/>
                    <a:pt x="1668" y="1668"/>
                    <a:pt x="1702" y="1635"/>
                  </a:cubicBezTo>
                  <a:cubicBezTo>
                    <a:pt x="1735" y="1535"/>
                    <a:pt x="1768" y="1435"/>
                    <a:pt x="1768" y="1301"/>
                  </a:cubicBezTo>
                  <a:cubicBezTo>
                    <a:pt x="1768" y="1168"/>
                    <a:pt x="1735" y="1001"/>
                    <a:pt x="1668" y="868"/>
                  </a:cubicBezTo>
                  <a:cubicBezTo>
                    <a:pt x="1602" y="701"/>
                    <a:pt x="1468" y="567"/>
                    <a:pt x="1335" y="467"/>
                  </a:cubicBezTo>
                  <a:cubicBezTo>
                    <a:pt x="1201" y="367"/>
                    <a:pt x="1068" y="267"/>
                    <a:pt x="935" y="200"/>
                  </a:cubicBezTo>
                  <a:cubicBezTo>
                    <a:pt x="801" y="134"/>
                    <a:pt x="668" y="100"/>
                    <a:pt x="534" y="67"/>
                  </a:cubicBezTo>
                  <a:cubicBezTo>
                    <a:pt x="434" y="34"/>
                    <a:pt x="334" y="34"/>
                    <a:pt x="234" y="34"/>
                  </a:cubicBezTo>
                  <a:lnTo>
                    <a:pt x="134" y="34"/>
                  </a:lnTo>
                  <a:lnTo>
                    <a:pt x="134" y="0"/>
                  </a:ln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55"/>
            <p:cNvSpPr/>
            <p:nvPr/>
          </p:nvSpPr>
          <p:spPr>
            <a:xfrm>
              <a:off x="6904542" y="3117743"/>
              <a:ext cx="9149" cy="20960"/>
            </a:xfrm>
            <a:custGeom>
              <a:avLst/>
              <a:gdLst/>
              <a:ahLst/>
              <a:cxnLst/>
              <a:rect l="l" t="t" r="r" b="b"/>
              <a:pathLst>
                <a:path w="1035" h="2371" extrusionOk="0">
                  <a:moveTo>
                    <a:pt x="564" y="0"/>
                  </a:moveTo>
                  <a:cubicBezTo>
                    <a:pt x="476" y="0"/>
                    <a:pt x="397" y="118"/>
                    <a:pt x="468" y="236"/>
                  </a:cubicBezTo>
                  <a:lnTo>
                    <a:pt x="534" y="303"/>
                  </a:lnTo>
                  <a:cubicBezTo>
                    <a:pt x="568" y="370"/>
                    <a:pt x="601" y="436"/>
                    <a:pt x="635" y="536"/>
                  </a:cubicBezTo>
                  <a:cubicBezTo>
                    <a:pt x="668" y="636"/>
                    <a:pt x="668" y="770"/>
                    <a:pt x="668" y="870"/>
                  </a:cubicBezTo>
                  <a:cubicBezTo>
                    <a:pt x="635" y="1003"/>
                    <a:pt x="601" y="1137"/>
                    <a:pt x="568" y="1270"/>
                  </a:cubicBezTo>
                  <a:cubicBezTo>
                    <a:pt x="434" y="1470"/>
                    <a:pt x="301" y="1637"/>
                    <a:pt x="168" y="1837"/>
                  </a:cubicBezTo>
                  <a:cubicBezTo>
                    <a:pt x="134" y="1904"/>
                    <a:pt x="101" y="1971"/>
                    <a:pt x="67" y="2037"/>
                  </a:cubicBezTo>
                  <a:cubicBezTo>
                    <a:pt x="34" y="2071"/>
                    <a:pt x="34" y="2104"/>
                    <a:pt x="34" y="2137"/>
                  </a:cubicBezTo>
                  <a:lnTo>
                    <a:pt x="34" y="2171"/>
                  </a:lnTo>
                  <a:cubicBezTo>
                    <a:pt x="1" y="2271"/>
                    <a:pt x="67" y="2338"/>
                    <a:pt x="168" y="2371"/>
                  </a:cubicBezTo>
                  <a:lnTo>
                    <a:pt x="301" y="2371"/>
                  </a:lnTo>
                  <a:cubicBezTo>
                    <a:pt x="401" y="2338"/>
                    <a:pt x="501" y="2304"/>
                    <a:pt x="601" y="2238"/>
                  </a:cubicBezTo>
                  <a:cubicBezTo>
                    <a:pt x="735" y="2137"/>
                    <a:pt x="835" y="2004"/>
                    <a:pt x="901" y="1871"/>
                  </a:cubicBezTo>
                  <a:cubicBezTo>
                    <a:pt x="968" y="1704"/>
                    <a:pt x="1001" y="1537"/>
                    <a:pt x="1035" y="1370"/>
                  </a:cubicBezTo>
                  <a:cubicBezTo>
                    <a:pt x="1035" y="1170"/>
                    <a:pt x="1001" y="1003"/>
                    <a:pt x="1001" y="837"/>
                  </a:cubicBezTo>
                  <a:cubicBezTo>
                    <a:pt x="968" y="703"/>
                    <a:pt x="935" y="570"/>
                    <a:pt x="868" y="436"/>
                  </a:cubicBezTo>
                  <a:cubicBezTo>
                    <a:pt x="835" y="336"/>
                    <a:pt x="801" y="236"/>
                    <a:pt x="768" y="169"/>
                  </a:cubicBezTo>
                  <a:lnTo>
                    <a:pt x="701" y="69"/>
                  </a:lnTo>
                  <a:lnTo>
                    <a:pt x="668" y="69"/>
                  </a:lnTo>
                  <a:cubicBezTo>
                    <a:pt x="639" y="20"/>
                    <a:pt x="601" y="0"/>
                    <a:pt x="564"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55"/>
            <p:cNvSpPr/>
            <p:nvPr/>
          </p:nvSpPr>
          <p:spPr>
            <a:xfrm>
              <a:off x="6780689" y="3008061"/>
              <a:ext cx="21534" cy="9865"/>
            </a:xfrm>
            <a:custGeom>
              <a:avLst/>
              <a:gdLst/>
              <a:ahLst/>
              <a:cxnLst/>
              <a:rect l="l" t="t" r="r" b="b"/>
              <a:pathLst>
                <a:path w="2436" h="1116" extrusionOk="0">
                  <a:moveTo>
                    <a:pt x="1669" y="1"/>
                  </a:moveTo>
                  <a:cubicBezTo>
                    <a:pt x="1502" y="1"/>
                    <a:pt x="1302" y="34"/>
                    <a:pt x="1135" y="101"/>
                  </a:cubicBezTo>
                  <a:cubicBezTo>
                    <a:pt x="968" y="134"/>
                    <a:pt x="835" y="234"/>
                    <a:pt x="668" y="334"/>
                  </a:cubicBezTo>
                  <a:cubicBezTo>
                    <a:pt x="568" y="401"/>
                    <a:pt x="434" y="501"/>
                    <a:pt x="334" y="601"/>
                  </a:cubicBezTo>
                  <a:cubicBezTo>
                    <a:pt x="268" y="668"/>
                    <a:pt x="201" y="735"/>
                    <a:pt x="134" y="835"/>
                  </a:cubicBezTo>
                  <a:cubicBezTo>
                    <a:pt x="101" y="868"/>
                    <a:pt x="101" y="868"/>
                    <a:pt x="67" y="901"/>
                  </a:cubicBezTo>
                  <a:lnTo>
                    <a:pt x="34" y="935"/>
                  </a:lnTo>
                  <a:cubicBezTo>
                    <a:pt x="1" y="1001"/>
                    <a:pt x="34" y="1068"/>
                    <a:pt x="101" y="1102"/>
                  </a:cubicBezTo>
                  <a:cubicBezTo>
                    <a:pt x="120" y="1111"/>
                    <a:pt x="140" y="1115"/>
                    <a:pt x="159" y="1115"/>
                  </a:cubicBezTo>
                  <a:cubicBezTo>
                    <a:pt x="204" y="1115"/>
                    <a:pt x="244" y="1092"/>
                    <a:pt x="268" y="1068"/>
                  </a:cubicBezTo>
                  <a:cubicBezTo>
                    <a:pt x="268" y="1068"/>
                    <a:pt x="301" y="1035"/>
                    <a:pt x="334" y="968"/>
                  </a:cubicBezTo>
                  <a:cubicBezTo>
                    <a:pt x="368" y="901"/>
                    <a:pt x="434" y="835"/>
                    <a:pt x="468" y="768"/>
                  </a:cubicBezTo>
                  <a:cubicBezTo>
                    <a:pt x="568" y="701"/>
                    <a:pt x="668" y="635"/>
                    <a:pt x="801" y="601"/>
                  </a:cubicBezTo>
                  <a:cubicBezTo>
                    <a:pt x="896" y="578"/>
                    <a:pt x="990" y="554"/>
                    <a:pt x="1084" y="554"/>
                  </a:cubicBezTo>
                  <a:cubicBezTo>
                    <a:pt x="1123" y="554"/>
                    <a:pt x="1163" y="558"/>
                    <a:pt x="1202" y="568"/>
                  </a:cubicBezTo>
                  <a:cubicBezTo>
                    <a:pt x="1435" y="568"/>
                    <a:pt x="1669" y="635"/>
                    <a:pt x="1869" y="701"/>
                  </a:cubicBezTo>
                  <a:cubicBezTo>
                    <a:pt x="1969" y="701"/>
                    <a:pt x="2036" y="701"/>
                    <a:pt x="2136" y="735"/>
                  </a:cubicBezTo>
                  <a:lnTo>
                    <a:pt x="2302" y="735"/>
                  </a:lnTo>
                  <a:cubicBezTo>
                    <a:pt x="2369" y="701"/>
                    <a:pt x="2436" y="635"/>
                    <a:pt x="2402" y="534"/>
                  </a:cubicBezTo>
                  <a:cubicBezTo>
                    <a:pt x="2402" y="501"/>
                    <a:pt x="2402" y="434"/>
                    <a:pt x="2369" y="401"/>
                  </a:cubicBezTo>
                  <a:cubicBezTo>
                    <a:pt x="2302" y="301"/>
                    <a:pt x="2236" y="201"/>
                    <a:pt x="2136" y="168"/>
                  </a:cubicBezTo>
                  <a:cubicBezTo>
                    <a:pt x="2002" y="67"/>
                    <a:pt x="1835" y="1"/>
                    <a:pt x="1669"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55"/>
            <p:cNvSpPr/>
            <p:nvPr/>
          </p:nvSpPr>
          <p:spPr>
            <a:xfrm>
              <a:off x="6796911" y="3028411"/>
              <a:ext cx="17998" cy="6497"/>
            </a:xfrm>
            <a:custGeom>
              <a:avLst/>
              <a:gdLst/>
              <a:ahLst/>
              <a:cxnLst/>
              <a:rect l="l" t="t" r="r" b="b"/>
              <a:pathLst>
                <a:path w="2036" h="735" extrusionOk="0">
                  <a:moveTo>
                    <a:pt x="1135" y="0"/>
                  </a:moveTo>
                  <a:cubicBezTo>
                    <a:pt x="1001" y="34"/>
                    <a:pt x="868" y="34"/>
                    <a:pt x="734" y="67"/>
                  </a:cubicBezTo>
                  <a:cubicBezTo>
                    <a:pt x="634" y="100"/>
                    <a:pt x="534" y="134"/>
                    <a:pt x="434" y="167"/>
                  </a:cubicBezTo>
                  <a:cubicBezTo>
                    <a:pt x="334" y="201"/>
                    <a:pt x="234" y="234"/>
                    <a:pt x="201" y="234"/>
                  </a:cubicBezTo>
                  <a:lnTo>
                    <a:pt x="134" y="267"/>
                  </a:lnTo>
                  <a:lnTo>
                    <a:pt x="100" y="267"/>
                  </a:lnTo>
                  <a:cubicBezTo>
                    <a:pt x="34" y="301"/>
                    <a:pt x="0" y="401"/>
                    <a:pt x="67" y="467"/>
                  </a:cubicBezTo>
                  <a:cubicBezTo>
                    <a:pt x="91" y="491"/>
                    <a:pt x="148" y="515"/>
                    <a:pt x="191" y="515"/>
                  </a:cubicBezTo>
                  <a:cubicBezTo>
                    <a:pt x="209" y="515"/>
                    <a:pt x="224" y="511"/>
                    <a:pt x="234" y="501"/>
                  </a:cubicBezTo>
                  <a:lnTo>
                    <a:pt x="334" y="434"/>
                  </a:lnTo>
                  <a:cubicBezTo>
                    <a:pt x="367" y="401"/>
                    <a:pt x="434" y="401"/>
                    <a:pt x="501" y="367"/>
                  </a:cubicBezTo>
                  <a:lnTo>
                    <a:pt x="768" y="367"/>
                  </a:lnTo>
                  <a:cubicBezTo>
                    <a:pt x="868" y="401"/>
                    <a:pt x="968" y="401"/>
                    <a:pt x="1068" y="467"/>
                  </a:cubicBezTo>
                  <a:cubicBezTo>
                    <a:pt x="1235" y="567"/>
                    <a:pt x="1368" y="634"/>
                    <a:pt x="1535" y="701"/>
                  </a:cubicBezTo>
                  <a:cubicBezTo>
                    <a:pt x="1602" y="701"/>
                    <a:pt x="1668" y="734"/>
                    <a:pt x="1735" y="734"/>
                  </a:cubicBezTo>
                  <a:lnTo>
                    <a:pt x="1868" y="734"/>
                  </a:lnTo>
                  <a:cubicBezTo>
                    <a:pt x="1968" y="701"/>
                    <a:pt x="2035" y="634"/>
                    <a:pt x="2035" y="534"/>
                  </a:cubicBezTo>
                  <a:cubicBezTo>
                    <a:pt x="2002" y="401"/>
                    <a:pt x="1968" y="301"/>
                    <a:pt x="1868" y="201"/>
                  </a:cubicBezTo>
                  <a:cubicBezTo>
                    <a:pt x="1768" y="134"/>
                    <a:pt x="1668" y="67"/>
                    <a:pt x="1535" y="34"/>
                  </a:cubicBezTo>
                  <a:cubicBezTo>
                    <a:pt x="1401" y="0"/>
                    <a:pt x="1268" y="0"/>
                    <a:pt x="1135"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55"/>
            <p:cNvSpPr/>
            <p:nvPr/>
          </p:nvSpPr>
          <p:spPr>
            <a:xfrm>
              <a:off x="6769780" y="3047259"/>
              <a:ext cx="13490" cy="15744"/>
            </a:xfrm>
            <a:custGeom>
              <a:avLst/>
              <a:gdLst/>
              <a:ahLst/>
              <a:cxnLst/>
              <a:rect l="l" t="t" r="r" b="b"/>
              <a:pathLst>
                <a:path w="1526" h="1781" extrusionOk="0">
                  <a:moveTo>
                    <a:pt x="1330" y="0"/>
                  </a:moveTo>
                  <a:cubicBezTo>
                    <a:pt x="1321" y="0"/>
                    <a:pt x="1311" y="1"/>
                    <a:pt x="1301" y="3"/>
                  </a:cubicBezTo>
                  <a:lnTo>
                    <a:pt x="1201" y="3"/>
                  </a:lnTo>
                  <a:cubicBezTo>
                    <a:pt x="1101" y="3"/>
                    <a:pt x="1035" y="37"/>
                    <a:pt x="935" y="70"/>
                  </a:cubicBezTo>
                  <a:cubicBezTo>
                    <a:pt x="801" y="103"/>
                    <a:pt x="701" y="170"/>
                    <a:pt x="568" y="237"/>
                  </a:cubicBezTo>
                  <a:cubicBezTo>
                    <a:pt x="468" y="337"/>
                    <a:pt x="334" y="437"/>
                    <a:pt x="234" y="570"/>
                  </a:cubicBezTo>
                  <a:cubicBezTo>
                    <a:pt x="134" y="704"/>
                    <a:pt x="67" y="871"/>
                    <a:pt x="34" y="1037"/>
                  </a:cubicBezTo>
                  <a:cubicBezTo>
                    <a:pt x="1" y="1171"/>
                    <a:pt x="34" y="1338"/>
                    <a:pt x="101" y="1471"/>
                  </a:cubicBezTo>
                  <a:cubicBezTo>
                    <a:pt x="134" y="1571"/>
                    <a:pt x="201" y="1671"/>
                    <a:pt x="301" y="1738"/>
                  </a:cubicBezTo>
                  <a:cubicBezTo>
                    <a:pt x="334" y="1771"/>
                    <a:pt x="367" y="1771"/>
                    <a:pt x="434" y="1771"/>
                  </a:cubicBezTo>
                  <a:cubicBezTo>
                    <a:pt x="446" y="1777"/>
                    <a:pt x="460" y="1780"/>
                    <a:pt x="473" y="1780"/>
                  </a:cubicBezTo>
                  <a:cubicBezTo>
                    <a:pt x="534" y="1780"/>
                    <a:pt x="601" y="1726"/>
                    <a:pt x="601" y="1671"/>
                  </a:cubicBezTo>
                  <a:lnTo>
                    <a:pt x="601" y="1604"/>
                  </a:lnTo>
                  <a:cubicBezTo>
                    <a:pt x="601" y="1571"/>
                    <a:pt x="601" y="1538"/>
                    <a:pt x="601" y="1504"/>
                  </a:cubicBezTo>
                  <a:lnTo>
                    <a:pt x="601" y="1338"/>
                  </a:lnTo>
                  <a:cubicBezTo>
                    <a:pt x="601" y="1137"/>
                    <a:pt x="601" y="971"/>
                    <a:pt x="601" y="770"/>
                  </a:cubicBezTo>
                  <a:cubicBezTo>
                    <a:pt x="634" y="670"/>
                    <a:pt x="668" y="570"/>
                    <a:pt x="734" y="470"/>
                  </a:cubicBezTo>
                  <a:cubicBezTo>
                    <a:pt x="801" y="404"/>
                    <a:pt x="868" y="337"/>
                    <a:pt x="968" y="303"/>
                  </a:cubicBezTo>
                  <a:cubicBezTo>
                    <a:pt x="1035" y="237"/>
                    <a:pt x="1101" y="237"/>
                    <a:pt x="1168" y="237"/>
                  </a:cubicBezTo>
                  <a:lnTo>
                    <a:pt x="1268" y="237"/>
                  </a:lnTo>
                  <a:lnTo>
                    <a:pt x="1368" y="270"/>
                  </a:lnTo>
                  <a:cubicBezTo>
                    <a:pt x="1525" y="239"/>
                    <a:pt x="1475" y="0"/>
                    <a:pt x="1330"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55"/>
            <p:cNvSpPr/>
            <p:nvPr/>
          </p:nvSpPr>
          <p:spPr>
            <a:xfrm>
              <a:off x="6739404" y="3125134"/>
              <a:ext cx="27431" cy="53676"/>
            </a:xfrm>
            <a:custGeom>
              <a:avLst/>
              <a:gdLst/>
              <a:ahLst/>
              <a:cxnLst/>
              <a:rect l="l" t="t" r="r" b="b"/>
              <a:pathLst>
                <a:path w="3103" h="6072" extrusionOk="0">
                  <a:moveTo>
                    <a:pt x="2402" y="1"/>
                  </a:moveTo>
                  <a:cubicBezTo>
                    <a:pt x="2202" y="1"/>
                    <a:pt x="2002" y="34"/>
                    <a:pt x="1802" y="101"/>
                  </a:cubicBezTo>
                  <a:cubicBezTo>
                    <a:pt x="1635" y="134"/>
                    <a:pt x="1435" y="234"/>
                    <a:pt x="1268" y="367"/>
                  </a:cubicBezTo>
                  <a:cubicBezTo>
                    <a:pt x="1102" y="501"/>
                    <a:pt x="968" y="668"/>
                    <a:pt x="901" y="834"/>
                  </a:cubicBezTo>
                  <a:lnTo>
                    <a:pt x="835" y="1001"/>
                  </a:lnTo>
                  <a:lnTo>
                    <a:pt x="768" y="1135"/>
                  </a:lnTo>
                  <a:cubicBezTo>
                    <a:pt x="768" y="1235"/>
                    <a:pt x="735" y="1335"/>
                    <a:pt x="735" y="1468"/>
                  </a:cubicBezTo>
                  <a:cubicBezTo>
                    <a:pt x="735" y="1668"/>
                    <a:pt x="735" y="1869"/>
                    <a:pt x="801" y="2069"/>
                  </a:cubicBezTo>
                  <a:cubicBezTo>
                    <a:pt x="868" y="2269"/>
                    <a:pt x="968" y="2469"/>
                    <a:pt x="1102" y="2636"/>
                  </a:cubicBezTo>
                  <a:cubicBezTo>
                    <a:pt x="1122" y="2662"/>
                    <a:pt x="1144" y="2687"/>
                    <a:pt x="1167" y="2712"/>
                  </a:cubicBezTo>
                  <a:lnTo>
                    <a:pt x="1167" y="2712"/>
                  </a:lnTo>
                  <a:cubicBezTo>
                    <a:pt x="925" y="2799"/>
                    <a:pt x="712" y="2938"/>
                    <a:pt x="534" y="3136"/>
                  </a:cubicBezTo>
                  <a:cubicBezTo>
                    <a:pt x="368" y="3303"/>
                    <a:pt x="234" y="3470"/>
                    <a:pt x="134" y="3670"/>
                  </a:cubicBezTo>
                  <a:cubicBezTo>
                    <a:pt x="101" y="3770"/>
                    <a:pt x="67" y="3870"/>
                    <a:pt x="34" y="4003"/>
                  </a:cubicBezTo>
                  <a:cubicBezTo>
                    <a:pt x="1" y="4103"/>
                    <a:pt x="1" y="4237"/>
                    <a:pt x="1" y="4337"/>
                  </a:cubicBezTo>
                  <a:lnTo>
                    <a:pt x="1" y="4504"/>
                  </a:lnTo>
                  <a:lnTo>
                    <a:pt x="1" y="4671"/>
                  </a:lnTo>
                  <a:cubicBezTo>
                    <a:pt x="1" y="4771"/>
                    <a:pt x="34" y="4904"/>
                    <a:pt x="67" y="5004"/>
                  </a:cubicBezTo>
                  <a:cubicBezTo>
                    <a:pt x="168" y="5204"/>
                    <a:pt x="268" y="5404"/>
                    <a:pt x="434" y="5571"/>
                  </a:cubicBezTo>
                  <a:cubicBezTo>
                    <a:pt x="568" y="5705"/>
                    <a:pt x="735" y="5838"/>
                    <a:pt x="935" y="5938"/>
                  </a:cubicBezTo>
                  <a:cubicBezTo>
                    <a:pt x="1035" y="5971"/>
                    <a:pt x="1135" y="6005"/>
                    <a:pt x="1235" y="6038"/>
                  </a:cubicBezTo>
                  <a:cubicBezTo>
                    <a:pt x="1368" y="6072"/>
                    <a:pt x="1468" y="6072"/>
                    <a:pt x="1569" y="6072"/>
                  </a:cubicBezTo>
                  <a:cubicBezTo>
                    <a:pt x="1702" y="6072"/>
                    <a:pt x="1769" y="5871"/>
                    <a:pt x="1602" y="5805"/>
                  </a:cubicBezTo>
                  <a:cubicBezTo>
                    <a:pt x="1302" y="5671"/>
                    <a:pt x="1035" y="5471"/>
                    <a:pt x="868" y="5204"/>
                  </a:cubicBezTo>
                  <a:cubicBezTo>
                    <a:pt x="835" y="5138"/>
                    <a:pt x="768" y="5071"/>
                    <a:pt x="735" y="5004"/>
                  </a:cubicBezTo>
                  <a:cubicBezTo>
                    <a:pt x="701" y="4937"/>
                    <a:pt x="668" y="4871"/>
                    <a:pt x="668" y="4804"/>
                  </a:cubicBezTo>
                  <a:cubicBezTo>
                    <a:pt x="635" y="4737"/>
                    <a:pt x="601" y="4637"/>
                    <a:pt x="601" y="4570"/>
                  </a:cubicBezTo>
                  <a:cubicBezTo>
                    <a:pt x="601" y="4537"/>
                    <a:pt x="601" y="4504"/>
                    <a:pt x="601" y="4470"/>
                  </a:cubicBezTo>
                  <a:lnTo>
                    <a:pt x="601" y="4337"/>
                  </a:lnTo>
                  <a:cubicBezTo>
                    <a:pt x="635" y="4304"/>
                    <a:pt x="635" y="4204"/>
                    <a:pt x="635" y="4137"/>
                  </a:cubicBezTo>
                  <a:cubicBezTo>
                    <a:pt x="635" y="4070"/>
                    <a:pt x="668" y="4003"/>
                    <a:pt x="701" y="3937"/>
                  </a:cubicBezTo>
                  <a:cubicBezTo>
                    <a:pt x="768" y="3770"/>
                    <a:pt x="835" y="3636"/>
                    <a:pt x="935" y="3536"/>
                  </a:cubicBezTo>
                  <a:cubicBezTo>
                    <a:pt x="1135" y="3303"/>
                    <a:pt x="1435" y="3136"/>
                    <a:pt x="1735" y="3069"/>
                  </a:cubicBezTo>
                  <a:lnTo>
                    <a:pt x="1769" y="3069"/>
                  </a:lnTo>
                  <a:cubicBezTo>
                    <a:pt x="2002" y="3036"/>
                    <a:pt x="2036" y="2702"/>
                    <a:pt x="1802" y="2636"/>
                  </a:cubicBezTo>
                  <a:cubicBezTo>
                    <a:pt x="1502" y="2502"/>
                    <a:pt x="1268" y="2269"/>
                    <a:pt x="1135" y="1969"/>
                  </a:cubicBezTo>
                  <a:cubicBezTo>
                    <a:pt x="1068" y="1802"/>
                    <a:pt x="1035" y="1635"/>
                    <a:pt x="1035" y="1468"/>
                  </a:cubicBezTo>
                  <a:cubicBezTo>
                    <a:pt x="1035" y="1402"/>
                    <a:pt x="1035" y="1301"/>
                    <a:pt x="1035" y="1235"/>
                  </a:cubicBezTo>
                  <a:lnTo>
                    <a:pt x="1068" y="1101"/>
                  </a:lnTo>
                  <a:lnTo>
                    <a:pt x="1102" y="968"/>
                  </a:lnTo>
                  <a:cubicBezTo>
                    <a:pt x="1268" y="668"/>
                    <a:pt x="1535" y="434"/>
                    <a:pt x="1869" y="334"/>
                  </a:cubicBezTo>
                  <a:cubicBezTo>
                    <a:pt x="1991" y="285"/>
                    <a:pt x="2113" y="254"/>
                    <a:pt x="2235" y="254"/>
                  </a:cubicBezTo>
                  <a:cubicBezTo>
                    <a:pt x="2280" y="254"/>
                    <a:pt x="2324" y="258"/>
                    <a:pt x="2369" y="267"/>
                  </a:cubicBezTo>
                  <a:cubicBezTo>
                    <a:pt x="2469" y="267"/>
                    <a:pt x="2536" y="267"/>
                    <a:pt x="2636" y="301"/>
                  </a:cubicBezTo>
                  <a:lnTo>
                    <a:pt x="2736" y="334"/>
                  </a:lnTo>
                  <a:lnTo>
                    <a:pt x="2869" y="401"/>
                  </a:lnTo>
                  <a:lnTo>
                    <a:pt x="2903" y="401"/>
                  </a:lnTo>
                  <a:cubicBezTo>
                    <a:pt x="2970" y="401"/>
                    <a:pt x="3036" y="401"/>
                    <a:pt x="3070" y="334"/>
                  </a:cubicBezTo>
                  <a:cubicBezTo>
                    <a:pt x="3103" y="234"/>
                    <a:pt x="3070" y="167"/>
                    <a:pt x="3003" y="134"/>
                  </a:cubicBezTo>
                  <a:lnTo>
                    <a:pt x="2869" y="101"/>
                  </a:lnTo>
                  <a:lnTo>
                    <a:pt x="2736" y="34"/>
                  </a:lnTo>
                  <a:cubicBezTo>
                    <a:pt x="2636" y="34"/>
                    <a:pt x="2503" y="1"/>
                    <a:pt x="2402"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55"/>
            <p:cNvSpPr/>
            <p:nvPr/>
          </p:nvSpPr>
          <p:spPr>
            <a:xfrm>
              <a:off x="6792190" y="3173968"/>
              <a:ext cx="33035" cy="27554"/>
            </a:xfrm>
            <a:custGeom>
              <a:avLst/>
              <a:gdLst/>
              <a:ahLst/>
              <a:cxnLst/>
              <a:rect l="l" t="t" r="r" b="b"/>
              <a:pathLst>
                <a:path w="3737" h="3117" extrusionOk="0">
                  <a:moveTo>
                    <a:pt x="3011" y="1"/>
                  </a:moveTo>
                  <a:cubicBezTo>
                    <a:pt x="2954" y="1"/>
                    <a:pt x="2894" y="32"/>
                    <a:pt x="2869" y="81"/>
                  </a:cubicBezTo>
                  <a:cubicBezTo>
                    <a:pt x="2869" y="147"/>
                    <a:pt x="2903" y="214"/>
                    <a:pt x="2936" y="247"/>
                  </a:cubicBezTo>
                  <a:cubicBezTo>
                    <a:pt x="3003" y="247"/>
                    <a:pt x="3070" y="281"/>
                    <a:pt x="3103" y="314"/>
                  </a:cubicBezTo>
                  <a:cubicBezTo>
                    <a:pt x="3136" y="347"/>
                    <a:pt x="3203" y="381"/>
                    <a:pt x="3236" y="447"/>
                  </a:cubicBezTo>
                  <a:cubicBezTo>
                    <a:pt x="3303" y="514"/>
                    <a:pt x="3370" y="614"/>
                    <a:pt x="3403" y="714"/>
                  </a:cubicBezTo>
                  <a:cubicBezTo>
                    <a:pt x="3503" y="914"/>
                    <a:pt x="3470" y="1181"/>
                    <a:pt x="3370" y="1381"/>
                  </a:cubicBezTo>
                  <a:lnTo>
                    <a:pt x="3336" y="1448"/>
                  </a:lnTo>
                  <a:lnTo>
                    <a:pt x="3303" y="1515"/>
                  </a:lnTo>
                  <a:cubicBezTo>
                    <a:pt x="3270" y="1548"/>
                    <a:pt x="3236" y="1582"/>
                    <a:pt x="3170" y="1615"/>
                  </a:cubicBezTo>
                  <a:cubicBezTo>
                    <a:pt x="3103" y="1682"/>
                    <a:pt x="3003" y="1748"/>
                    <a:pt x="2903" y="1782"/>
                  </a:cubicBezTo>
                  <a:cubicBezTo>
                    <a:pt x="2829" y="1794"/>
                    <a:pt x="2752" y="1802"/>
                    <a:pt x="2674" y="1802"/>
                  </a:cubicBezTo>
                  <a:cubicBezTo>
                    <a:pt x="2541" y="1802"/>
                    <a:pt x="2408" y="1779"/>
                    <a:pt x="2302" y="1715"/>
                  </a:cubicBezTo>
                  <a:cubicBezTo>
                    <a:pt x="2269" y="1682"/>
                    <a:pt x="2236" y="1682"/>
                    <a:pt x="2202" y="1682"/>
                  </a:cubicBezTo>
                  <a:cubicBezTo>
                    <a:pt x="2185" y="1676"/>
                    <a:pt x="2168" y="1673"/>
                    <a:pt x="2151" y="1673"/>
                  </a:cubicBezTo>
                  <a:cubicBezTo>
                    <a:pt x="2070" y="1673"/>
                    <a:pt x="1996" y="1738"/>
                    <a:pt x="1969" y="1848"/>
                  </a:cubicBezTo>
                  <a:lnTo>
                    <a:pt x="1969" y="1882"/>
                  </a:lnTo>
                  <a:cubicBezTo>
                    <a:pt x="1935" y="2082"/>
                    <a:pt x="1802" y="2282"/>
                    <a:pt x="1602" y="2382"/>
                  </a:cubicBezTo>
                  <a:cubicBezTo>
                    <a:pt x="1502" y="2416"/>
                    <a:pt x="1402" y="2449"/>
                    <a:pt x="1302" y="2482"/>
                  </a:cubicBezTo>
                  <a:lnTo>
                    <a:pt x="1168" y="2482"/>
                  </a:lnTo>
                  <a:lnTo>
                    <a:pt x="1035" y="2449"/>
                  </a:lnTo>
                  <a:lnTo>
                    <a:pt x="935" y="2416"/>
                  </a:lnTo>
                  <a:lnTo>
                    <a:pt x="901" y="2416"/>
                  </a:lnTo>
                  <a:cubicBezTo>
                    <a:pt x="868" y="2382"/>
                    <a:pt x="835" y="2349"/>
                    <a:pt x="801" y="2315"/>
                  </a:cubicBezTo>
                  <a:cubicBezTo>
                    <a:pt x="701" y="2249"/>
                    <a:pt x="634" y="2149"/>
                    <a:pt x="601" y="2082"/>
                  </a:cubicBezTo>
                  <a:cubicBezTo>
                    <a:pt x="501" y="1848"/>
                    <a:pt x="434" y="1615"/>
                    <a:pt x="468" y="1415"/>
                  </a:cubicBezTo>
                  <a:cubicBezTo>
                    <a:pt x="501" y="1348"/>
                    <a:pt x="468" y="1315"/>
                    <a:pt x="434" y="1281"/>
                  </a:cubicBezTo>
                  <a:cubicBezTo>
                    <a:pt x="418" y="1248"/>
                    <a:pt x="384" y="1231"/>
                    <a:pt x="351" y="1231"/>
                  </a:cubicBezTo>
                  <a:cubicBezTo>
                    <a:pt x="318" y="1231"/>
                    <a:pt x="284" y="1248"/>
                    <a:pt x="268" y="1281"/>
                  </a:cubicBezTo>
                  <a:cubicBezTo>
                    <a:pt x="201" y="1348"/>
                    <a:pt x="134" y="1415"/>
                    <a:pt x="101" y="1515"/>
                  </a:cubicBezTo>
                  <a:cubicBezTo>
                    <a:pt x="67" y="1582"/>
                    <a:pt x="34" y="1648"/>
                    <a:pt x="34" y="1748"/>
                  </a:cubicBezTo>
                  <a:cubicBezTo>
                    <a:pt x="1" y="1915"/>
                    <a:pt x="34" y="2115"/>
                    <a:pt x="67" y="2282"/>
                  </a:cubicBezTo>
                  <a:cubicBezTo>
                    <a:pt x="134" y="2449"/>
                    <a:pt x="234" y="2616"/>
                    <a:pt x="368" y="2749"/>
                  </a:cubicBezTo>
                  <a:cubicBezTo>
                    <a:pt x="434" y="2816"/>
                    <a:pt x="501" y="2883"/>
                    <a:pt x="568" y="2949"/>
                  </a:cubicBezTo>
                  <a:lnTo>
                    <a:pt x="735" y="3016"/>
                  </a:lnTo>
                  <a:lnTo>
                    <a:pt x="835" y="3049"/>
                  </a:lnTo>
                  <a:cubicBezTo>
                    <a:pt x="935" y="3083"/>
                    <a:pt x="1035" y="3116"/>
                    <a:pt x="1135" y="3116"/>
                  </a:cubicBezTo>
                  <a:cubicBezTo>
                    <a:pt x="1235" y="3116"/>
                    <a:pt x="1335" y="3083"/>
                    <a:pt x="1435" y="3083"/>
                  </a:cubicBezTo>
                  <a:cubicBezTo>
                    <a:pt x="1602" y="3049"/>
                    <a:pt x="1769" y="2949"/>
                    <a:pt x="1935" y="2849"/>
                  </a:cubicBezTo>
                  <a:cubicBezTo>
                    <a:pt x="2069" y="2749"/>
                    <a:pt x="2202" y="2582"/>
                    <a:pt x="2269" y="2416"/>
                  </a:cubicBezTo>
                  <a:cubicBezTo>
                    <a:pt x="2321" y="2346"/>
                    <a:pt x="2364" y="2259"/>
                    <a:pt x="2393" y="2168"/>
                  </a:cubicBezTo>
                  <a:lnTo>
                    <a:pt x="2393" y="2168"/>
                  </a:lnTo>
                  <a:cubicBezTo>
                    <a:pt x="2450" y="2178"/>
                    <a:pt x="2508" y="2182"/>
                    <a:pt x="2565" y="2182"/>
                  </a:cubicBezTo>
                  <a:cubicBezTo>
                    <a:pt x="2719" y="2182"/>
                    <a:pt x="2869" y="2149"/>
                    <a:pt x="3003" y="2082"/>
                  </a:cubicBezTo>
                  <a:cubicBezTo>
                    <a:pt x="3136" y="2015"/>
                    <a:pt x="3270" y="1949"/>
                    <a:pt x="3403" y="1848"/>
                  </a:cubicBezTo>
                  <a:cubicBezTo>
                    <a:pt x="3436" y="1782"/>
                    <a:pt x="3503" y="1748"/>
                    <a:pt x="3537" y="1682"/>
                  </a:cubicBezTo>
                  <a:lnTo>
                    <a:pt x="3603" y="1582"/>
                  </a:lnTo>
                  <a:lnTo>
                    <a:pt x="3637" y="1482"/>
                  </a:lnTo>
                  <a:cubicBezTo>
                    <a:pt x="3737" y="1215"/>
                    <a:pt x="3737" y="914"/>
                    <a:pt x="3637" y="648"/>
                  </a:cubicBezTo>
                  <a:cubicBezTo>
                    <a:pt x="3603" y="514"/>
                    <a:pt x="3503" y="381"/>
                    <a:pt x="3436" y="281"/>
                  </a:cubicBezTo>
                  <a:cubicBezTo>
                    <a:pt x="3370" y="214"/>
                    <a:pt x="3336" y="181"/>
                    <a:pt x="3270" y="147"/>
                  </a:cubicBezTo>
                  <a:cubicBezTo>
                    <a:pt x="3203" y="81"/>
                    <a:pt x="3136" y="47"/>
                    <a:pt x="3070" y="14"/>
                  </a:cubicBezTo>
                  <a:cubicBezTo>
                    <a:pt x="3052" y="5"/>
                    <a:pt x="3031" y="1"/>
                    <a:pt x="3011"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55"/>
            <p:cNvSpPr/>
            <p:nvPr/>
          </p:nvSpPr>
          <p:spPr>
            <a:xfrm>
              <a:off x="6697536" y="3089366"/>
              <a:ext cx="19589" cy="13543"/>
            </a:xfrm>
            <a:custGeom>
              <a:avLst/>
              <a:gdLst/>
              <a:ahLst/>
              <a:cxnLst/>
              <a:rect l="l" t="t" r="r" b="b"/>
              <a:pathLst>
                <a:path w="2216" h="1532" extrusionOk="0">
                  <a:moveTo>
                    <a:pt x="2056" y="1"/>
                  </a:moveTo>
                  <a:cubicBezTo>
                    <a:pt x="2040" y="1"/>
                    <a:pt x="2021" y="4"/>
                    <a:pt x="2001" y="10"/>
                  </a:cubicBezTo>
                  <a:lnTo>
                    <a:pt x="1901" y="10"/>
                  </a:lnTo>
                  <a:cubicBezTo>
                    <a:pt x="1835" y="10"/>
                    <a:pt x="1735" y="10"/>
                    <a:pt x="1601" y="44"/>
                  </a:cubicBezTo>
                  <a:cubicBezTo>
                    <a:pt x="1468" y="77"/>
                    <a:pt x="1334" y="77"/>
                    <a:pt x="1201" y="144"/>
                  </a:cubicBezTo>
                  <a:cubicBezTo>
                    <a:pt x="1034" y="177"/>
                    <a:pt x="867" y="244"/>
                    <a:pt x="734" y="311"/>
                  </a:cubicBezTo>
                  <a:cubicBezTo>
                    <a:pt x="567" y="377"/>
                    <a:pt x="434" y="477"/>
                    <a:pt x="300" y="611"/>
                  </a:cubicBezTo>
                  <a:cubicBezTo>
                    <a:pt x="200" y="711"/>
                    <a:pt x="100" y="844"/>
                    <a:pt x="67" y="978"/>
                  </a:cubicBezTo>
                  <a:cubicBezTo>
                    <a:pt x="0" y="1144"/>
                    <a:pt x="0" y="1311"/>
                    <a:pt x="67" y="1445"/>
                  </a:cubicBezTo>
                  <a:cubicBezTo>
                    <a:pt x="88" y="1508"/>
                    <a:pt x="136" y="1531"/>
                    <a:pt x="194" y="1531"/>
                  </a:cubicBezTo>
                  <a:cubicBezTo>
                    <a:pt x="227" y="1531"/>
                    <a:pt x="264" y="1524"/>
                    <a:pt x="300" y="1511"/>
                  </a:cubicBezTo>
                  <a:cubicBezTo>
                    <a:pt x="334" y="1478"/>
                    <a:pt x="367" y="1478"/>
                    <a:pt x="400" y="1445"/>
                  </a:cubicBezTo>
                  <a:cubicBezTo>
                    <a:pt x="434" y="1378"/>
                    <a:pt x="500" y="1345"/>
                    <a:pt x="567" y="1278"/>
                  </a:cubicBezTo>
                  <a:cubicBezTo>
                    <a:pt x="667" y="1111"/>
                    <a:pt x="801" y="911"/>
                    <a:pt x="1001" y="677"/>
                  </a:cubicBezTo>
                  <a:cubicBezTo>
                    <a:pt x="1067" y="577"/>
                    <a:pt x="1168" y="477"/>
                    <a:pt x="1301" y="411"/>
                  </a:cubicBezTo>
                  <a:cubicBezTo>
                    <a:pt x="1401" y="344"/>
                    <a:pt x="1501" y="311"/>
                    <a:pt x="1635" y="277"/>
                  </a:cubicBezTo>
                  <a:cubicBezTo>
                    <a:pt x="1701" y="244"/>
                    <a:pt x="1801" y="244"/>
                    <a:pt x="1901" y="244"/>
                  </a:cubicBezTo>
                  <a:lnTo>
                    <a:pt x="2001" y="244"/>
                  </a:lnTo>
                  <a:lnTo>
                    <a:pt x="2035" y="277"/>
                  </a:lnTo>
                  <a:cubicBezTo>
                    <a:pt x="2215" y="247"/>
                    <a:pt x="2206" y="1"/>
                    <a:pt x="2056"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55"/>
            <p:cNvSpPr/>
            <p:nvPr/>
          </p:nvSpPr>
          <p:spPr>
            <a:xfrm>
              <a:off x="6694584" y="3117443"/>
              <a:ext cx="10652" cy="20553"/>
            </a:xfrm>
            <a:custGeom>
              <a:avLst/>
              <a:gdLst/>
              <a:ahLst/>
              <a:cxnLst/>
              <a:rect l="l" t="t" r="r" b="b"/>
              <a:pathLst>
                <a:path w="1205" h="2325" extrusionOk="0">
                  <a:moveTo>
                    <a:pt x="1029" y="0"/>
                  </a:moveTo>
                  <a:cubicBezTo>
                    <a:pt x="987" y="0"/>
                    <a:pt x="941" y="20"/>
                    <a:pt x="901" y="70"/>
                  </a:cubicBezTo>
                  <a:lnTo>
                    <a:pt x="834" y="137"/>
                  </a:lnTo>
                  <a:cubicBezTo>
                    <a:pt x="801" y="170"/>
                    <a:pt x="734" y="270"/>
                    <a:pt x="668" y="337"/>
                  </a:cubicBezTo>
                  <a:cubicBezTo>
                    <a:pt x="568" y="437"/>
                    <a:pt x="501" y="537"/>
                    <a:pt x="434" y="670"/>
                  </a:cubicBezTo>
                  <a:cubicBezTo>
                    <a:pt x="367" y="770"/>
                    <a:pt x="267" y="904"/>
                    <a:pt x="167" y="1071"/>
                  </a:cubicBezTo>
                  <a:cubicBezTo>
                    <a:pt x="101" y="1204"/>
                    <a:pt x="34" y="1338"/>
                    <a:pt x="0" y="1504"/>
                  </a:cubicBezTo>
                  <a:cubicBezTo>
                    <a:pt x="0" y="1638"/>
                    <a:pt x="0" y="1771"/>
                    <a:pt x="0" y="1938"/>
                  </a:cubicBezTo>
                  <a:cubicBezTo>
                    <a:pt x="34" y="2071"/>
                    <a:pt x="101" y="2205"/>
                    <a:pt x="234" y="2305"/>
                  </a:cubicBezTo>
                  <a:cubicBezTo>
                    <a:pt x="258" y="2317"/>
                    <a:pt x="287" y="2325"/>
                    <a:pt x="317" y="2325"/>
                  </a:cubicBezTo>
                  <a:cubicBezTo>
                    <a:pt x="369" y="2325"/>
                    <a:pt x="425" y="2302"/>
                    <a:pt x="467" y="2238"/>
                  </a:cubicBezTo>
                  <a:cubicBezTo>
                    <a:pt x="467" y="2205"/>
                    <a:pt x="501" y="2171"/>
                    <a:pt x="501" y="2138"/>
                  </a:cubicBezTo>
                  <a:cubicBezTo>
                    <a:pt x="534" y="2071"/>
                    <a:pt x="568" y="1971"/>
                    <a:pt x="568" y="1905"/>
                  </a:cubicBezTo>
                  <a:cubicBezTo>
                    <a:pt x="601" y="1704"/>
                    <a:pt x="601" y="1471"/>
                    <a:pt x="601" y="1204"/>
                  </a:cubicBezTo>
                  <a:cubicBezTo>
                    <a:pt x="634" y="1071"/>
                    <a:pt x="634" y="937"/>
                    <a:pt x="701" y="804"/>
                  </a:cubicBezTo>
                  <a:cubicBezTo>
                    <a:pt x="734" y="704"/>
                    <a:pt x="768" y="604"/>
                    <a:pt x="834" y="504"/>
                  </a:cubicBezTo>
                  <a:cubicBezTo>
                    <a:pt x="901" y="404"/>
                    <a:pt x="1001" y="303"/>
                    <a:pt x="1101" y="237"/>
                  </a:cubicBezTo>
                  <a:lnTo>
                    <a:pt x="1135" y="203"/>
                  </a:lnTo>
                  <a:cubicBezTo>
                    <a:pt x="1205" y="110"/>
                    <a:pt x="1127" y="0"/>
                    <a:pt x="1029"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55"/>
            <p:cNvSpPr/>
            <p:nvPr/>
          </p:nvSpPr>
          <p:spPr>
            <a:xfrm>
              <a:off x="6673349" y="3118026"/>
              <a:ext cx="8566" cy="21269"/>
            </a:xfrm>
            <a:custGeom>
              <a:avLst/>
              <a:gdLst/>
              <a:ahLst/>
              <a:cxnLst/>
              <a:rect l="l" t="t" r="r" b="b"/>
              <a:pathLst>
                <a:path w="969" h="2406" extrusionOk="0">
                  <a:moveTo>
                    <a:pt x="582" y="1"/>
                  </a:moveTo>
                  <a:cubicBezTo>
                    <a:pt x="534" y="1"/>
                    <a:pt x="488" y="29"/>
                    <a:pt x="468" y="71"/>
                  </a:cubicBezTo>
                  <a:lnTo>
                    <a:pt x="401" y="137"/>
                  </a:lnTo>
                  <a:cubicBezTo>
                    <a:pt x="334" y="237"/>
                    <a:pt x="268" y="304"/>
                    <a:pt x="234" y="404"/>
                  </a:cubicBezTo>
                  <a:cubicBezTo>
                    <a:pt x="168" y="538"/>
                    <a:pt x="101" y="671"/>
                    <a:pt x="67" y="838"/>
                  </a:cubicBezTo>
                  <a:cubicBezTo>
                    <a:pt x="34" y="1005"/>
                    <a:pt x="1" y="1171"/>
                    <a:pt x="1" y="1338"/>
                  </a:cubicBezTo>
                  <a:cubicBezTo>
                    <a:pt x="1" y="1538"/>
                    <a:pt x="34" y="1705"/>
                    <a:pt x="101" y="1872"/>
                  </a:cubicBezTo>
                  <a:cubicBezTo>
                    <a:pt x="168" y="2005"/>
                    <a:pt x="268" y="2139"/>
                    <a:pt x="401" y="2272"/>
                  </a:cubicBezTo>
                  <a:cubicBezTo>
                    <a:pt x="468" y="2339"/>
                    <a:pt x="601" y="2372"/>
                    <a:pt x="701" y="2406"/>
                  </a:cubicBezTo>
                  <a:lnTo>
                    <a:pt x="835" y="2406"/>
                  </a:lnTo>
                  <a:cubicBezTo>
                    <a:pt x="935" y="2372"/>
                    <a:pt x="968" y="2272"/>
                    <a:pt x="968" y="2206"/>
                  </a:cubicBezTo>
                  <a:lnTo>
                    <a:pt x="968" y="2172"/>
                  </a:lnTo>
                  <a:cubicBezTo>
                    <a:pt x="935" y="2139"/>
                    <a:pt x="935" y="2105"/>
                    <a:pt x="901" y="2072"/>
                  </a:cubicBezTo>
                  <a:cubicBezTo>
                    <a:pt x="868" y="2005"/>
                    <a:pt x="835" y="1939"/>
                    <a:pt x="801" y="1839"/>
                  </a:cubicBezTo>
                  <a:cubicBezTo>
                    <a:pt x="668" y="1672"/>
                    <a:pt x="568" y="1472"/>
                    <a:pt x="468" y="1272"/>
                  </a:cubicBezTo>
                  <a:cubicBezTo>
                    <a:pt x="401" y="1138"/>
                    <a:pt x="368" y="1005"/>
                    <a:pt x="368" y="871"/>
                  </a:cubicBezTo>
                  <a:cubicBezTo>
                    <a:pt x="368" y="771"/>
                    <a:pt x="401" y="638"/>
                    <a:pt x="434" y="538"/>
                  </a:cubicBezTo>
                  <a:cubicBezTo>
                    <a:pt x="468" y="471"/>
                    <a:pt x="534" y="404"/>
                    <a:pt x="568" y="338"/>
                  </a:cubicBezTo>
                  <a:lnTo>
                    <a:pt x="668" y="271"/>
                  </a:lnTo>
                  <a:lnTo>
                    <a:pt x="701" y="204"/>
                  </a:lnTo>
                  <a:cubicBezTo>
                    <a:pt x="735" y="171"/>
                    <a:pt x="735" y="71"/>
                    <a:pt x="668" y="37"/>
                  </a:cubicBezTo>
                  <a:cubicBezTo>
                    <a:pt x="642" y="12"/>
                    <a:pt x="612" y="1"/>
                    <a:pt x="582"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55"/>
            <p:cNvSpPr/>
            <p:nvPr/>
          </p:nvSpPr>
          <p:spPr>
            <a:xfrm>
              <a:off x="6918404" y="3184108"/>
              <a:ext cx="19766" cy="18997"/>
            </a:xfrm>
            <a:custGeom>
              <a:avLst/>
              <a:gdLst/>
              <a:ahLst/>
              <a:cxnLst/>
              <a:rect l="l" t="t" r="r" b="b"/>
              <a:pathLst>
                <a:path w="2236" h="2149" extrusionOk="0">
                  <a:moveTo>
                    <a:pt x="634" y="1"/>
                  </a:moveTo>
                  <a:cubicBezTo>
                    <a:pt x="501" y="1"/>
                    <a:pt x="367" y="1"/>
                    <a:pt x="234" y="34"/>
                  </a:cubicBezTo>
                  <a:lnTo>
                    <a:pt x="101" y="68"/>
                  </a:lnTo>
                  <a:cubicBezTo>
                    <a:pt x="34" y="101"/>
                    <a:pt x="1" y="168"/>
                    <a:pt x="34" y="234"/>
                  </a:cubicBezTo>
                  <a:cubicBezTo>
                    <a:pt x="58" y="283"/>
                    <a:pt x="101" y="314"/>
                    <a:pt x="148" y="314"/>
                  </a:cubicBezTo>
                  <a:cubicBezTo>
                    <a:pt x="165" y="314"/>
                    <a:pt x="183" y="310"/>
                    <a:pt x="201" y="301"/>
                  </a:cubicBezTo>
                  <a:cubicBezTo>
                    <a:pt x="234" y="301"/>
                    <a:pt x="267" y="268"/>
                    <a:pt x="334" y="268"/>
                  </a:cubicBezTo>
                  <a:cubicBezTo>
                    <a:pt x="434" y="234"/>
                    <a:pt x="534" y="234"/>
                    <a:pt x="634" y="234"/>
                  </a:cubicBezTo>
                  <a:cubicBezTo>
                    <a:pt x="801" y="268"/>
                    <a:pt x="935" y="301"/>
                    <a:pt x="1101" y="368"/>
                  </a:cubicBezTo>
                  <a:cubicBezTo>
                    <a:pt x="1235" y="468"/>
                    <a:pt x="1368" y="568"/>
                    <a:pt x="1435" y="735"/>
                  </a:cubicBezTo>
                  <a:cubicBezTo>
                    <a:pt x="1468" y="802"/>
                    <a:pt x="1502" y="868"/>
                    <a:pt x="1535" y="935"/>
                  </a:cubicBezTo>
                  <a:cubicBezTo>
                    <a:pt x="1568" y="1035"/>
                    <a:pt x="1602" y="1102"/>
                    <a:pt x="1602" y="1168"/>
                  </a:cubicBezTo>
                  <a:cubicBezTo>
                    <a:pt x="1668" y="1335"/>
                    <a:pt x="1635" y="1469"/>
                    <a:pt x="1668" y="1569"/>
                  </a:cubicBezTo>
                  <a:cubicBezTo>
                    <a:pt x="1668" y="1702"/>
                    <a:pt x="1668" y="1802"/>
                    <a:pt x="1668" y="1902"/>
                  </a:cubicBezTo>
                  <a:lnTo>
                    <a:pt x="1668" y="2036"/>
                  </a:lnTo>
                  <a:cubicBezTo>
                    <a:pt x="1668" y="2036"/>
                    <a:pt x="1668" y="2069"/>
                    <a:pt x="1668" y="2069"/>
                  </a:cubicBezTo>
                  <a:cubicBezTo>
                    <a:pt x="1717" y="2118"/>
                    <a:pt x="1784" y="2149"/>
                    <a:pt x="1842" y="2149"/>
                  </a:cubicBezTo>
                  <a:cubicBezTo>
                    <a:pt x="1864" y="2149"/>
                    <a:pt x="1884" y="2145"/>
                    <a:pt x="1902" y="2136"/>
                  </a:cubicBezTo>
                  <a:cubicBezTo>
                    <a:pt x="1935" y="2102"/>
                    <a:pt x="1969" y="2069"/>
                    <a:pt x="2035" y="2002"/>
                  </a:cubicBezTo>
                  <a:cubicBezTo>
                    <a:pt x="2102" y="1902"/>
                    <a:pt x="2169" y="1769"/>
                    <a:pt x="2202" y="1635"/>
                  </a:cubicBezTo>
                  <a:cubicBezTo>
                    <a:pt x="2235" y="1402"/>
                    <a:pt x="2202" y="1202"/>
                    <a:pt x="2135" y="1002"/>
                  </a:cubicBezTo>
                  <a:cubicBezTo>
                    <a:pt x="2102" y="902"/>
                    <a:pt x="2069" y="802"/>
                    <a:pt x="2002" y="701"/>
                  </a:cubicBezTo>
                  <a:cubicBezTo>
                    <a:pt x="1935" y="601"/>
                    <a:pt x="1835" y="501"/>
                    <a:pt x="1768" y="435"/>
                  </a:cubicBezTo>
                  <a:cubicBezTo>
                    <a:pt x="1435" y="168"/>
                    <a:pt x="1035" y="1"/>
                    <a:pt x="634"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55"/>
            <p:cNvSpPr/>
            <p:nvPr/>
          </p:nvSpPr>
          <p:spPr>
            <a:xfrm>
              <a:off x="6944899" y="3219443"/>
              <a:ext cx="8310" cy="22180"/>
            </a:xfrm>
            <a:custGeom>
              <a:avLst/>
              <a:gdLst/>
              <a:ahLst/>
              <a:cxnLst/>
              <a:rect l="l" t="t" r="r" b="b"/>
              <a:pathLst>
                <a:path w="940" h="2509" extrusionOk="0">
                  <a:moveTo>
                    <a:pt x="173" y="0"/>
                  </a:moveTo>
                  <a:cubicBezTo>
                    <a:pt x="61" y="0"/>
                    <a:pt x="1" y="162"/>
                    <a:pt x="106" y="240"/>
                  </a:cubicBezTo>
                  <a:lnTo>
                    <a:pt x="172" y="307"/>
                  </a:lnTo>
                  <a:cubicBezTo>
                    <a:pt x="239" y="374"/>
                    <a:pt x="306" y="441"/>
                    <a:pt x="339" y="507"/>
                  </a:cubicBezTo>
                  <a:cubicBezTo>
                    <a:pt x="406" y="607"/>
                    <a:pt x="439" y="741"/>
                    <a:pt x="473" y="874"/>
                  </a:cubicBezTo>
                  <a:cubicBezTo>
                    <a:pt x="473" y="1008"/>
                    <a:pt x="473" y="1141"/>
                    <a:pt x="439" y="1274"/>
                  </a:cubicBezTo>
                  <a:cubicBezTo>
                    <a:pt x="373" y="1508"/>
                    <a:pt x="273" y="1741"/>
                    <a:pt x="172" y="1942"/>
                  </a:cubicBezTo>
                  <a:cubicBezTo>
                    <a:pt x="139" y="2042"/>
                    <a:pt x="106" y="2108"/>
                    <a:pt x="106" y="2175"/>
                  </a:cubicBezTo>
                  <a:cubicBezTo>
                    <a:pt x="72" y="2242"/>
                    <a:pt x="72" y="2275"/>
                    <a:pt x="72" y="2309"/>
                  </a:cubicBezTo>
                  <a:lnTo>
                    <a:pt x="72" y="2375"/>
                  </a:lnTo>
                  <a:cubicBezTo>
                    <a:pt x="72" y="2442"/>
                    <a:pt x="139" y="2509"/>
                    <a:pt x="239" y="2509"/>
                  </a:cubicBezTo>
                  <a:cubicBezTo>
                    <a:pt x="306" y="2509"/>
                    <a:pt x="339" y="2509"/>
                    <a:pt x="373" y="2475"/>
                  </a:cubicBezTo>
                  <a:cubicBezTo>
                    <a:pt x="506" y="2442"/>
                    <a:pt x="606" y="2375"/>
                    <a:pt x="673" y="2275"/>
                  </a:cubicBezTo>
                  <a:cubicBezTo>
                    <a:pt x="773" y="2142"/>
                    <a:pt x="873" y="2008"/>
                    <a:pt x="906" y="1842"/>
                  </a:cubicBezTo>
                  <a:cubicBezTo>
                    <a:pt x="940" y="1641"/>
                    <a:pt x="940" y="1475"/>
                    <a:pt x="906" y="1274"/>
                  </a:cubicBezTo>
                  <a:cubicBezTo>
                    <a:pt x="873" y="1108"/>
                    <a:pt x="840" y="941"/>
                    <a:pt x="773" y="774"/>
                  </a:cubicBezTo>
                  <a:cubicBezTo>
                    <a:pt x="706" y="641"/>
                    <a:pt x="639" y="507"/>
                    <a:pt x="573" y="374"/>
                  </a:cubicBezTo>
                  <a:cubicBezTo>
                    <a:pt x="506" y="274"/>
                    <a:pt x="439" y="207"/>
                    <a:pt x="373" y="140"/>
                  </a:cubicBezTo>
                  <a:cubicBezTo>
                    <a:pt x="339" y="107"/>
                    <a:pt x="306" y="74"/>
                    <a:pt x="306" y="40"/>
                  </a:cubicBezTo>
                  <a:lnTo>
                    <a:pt x="273" y="40"/>
                  </a:lnTo>
                  <a:cubicBezTo>
                    <a:pt x="237" y="12"/>
                    <a:pt x="203" y="0"/>
                    <a:pt x="173"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55"/>
            <p:cNvSpPr/>
            <p:nvPr/>
          </p:nvSpPr>
          <p:spPr>
            <a:xfrm>
              <a:off x="6912755" y="3210434"/>
              <a:ext cx="10962" cy="16858"/>
            </a:xfrm>
            <a:custGeom>
              <a:avLst/>
              <a:gdLst/>
              <a:ahLst/>
              <a:cxnLst/>
              <a:rect l="l" t="t" r="r" b="b"/>
              <a:pathLst>
                <a:path w="1240" h="1907" extrusionOk="0">
                  <a:moveTo>
                    <a:pt x="192" y="1"/>
                  </a:moveTo>
                  <a:cubicBezTo>
                    <a:pt x="69" y="1"/>
                    <a:pt x="1" y="176"/>
                    <a:pt x="139" y="259"/>
                  </a:cubicBezTo>
                  <a:lnTo>
                    <a:pt x="206" y="292"/>
                  </a:lnTo>
                  <a:cubicBezTo>
                    <a:pt x="273" y="325"/>
                    <a:pt x="306" y="392"/>
                    <a:pt x="373" y="425"/>
                  </a:cubicBezTo>
                  <a:cubicBezTo>
                    <a:pt x="439" y="492"/>
                    <a:pt x="473" y="592"/>
                    <a:pt x="506" y="692"/>
                  </a:cubicBezTo>
                  <a:cubicBezTo>
                    <a:pt x="539" y="792"/>
                    <a:pt x="573" y="892"/>
                    <a:pt x="573" y="993"/>
                  </a:cubicBezTo>
                  <a:cubicBezTo>
                    <a:pt x="573" y="1193"/>
                    <a:pt x="606" y="1359"/>
                    <a:pt x="640" y="1560"/>
                  </a:cubicBezTo>
                  <a:cubicBezTo>
                    <a:pt x="640" y="1626"/>
                    <a:pt x="673" y="1693"/>
                    <a:pt x="706" y="1760"/>
                  </a:cubicBezTo>
                  <a:cubicBezTo>
                    <a:pt x="740" y="1793"/>
                    <a:pt x="740" y="1826"/>
                    <a:pt x="773" y="1826"/>
                  </a:cubicBezTo>
                  <a:cubicBezTo>
                    <a:pt x="810" y="1882"/>
                    <a:pt x="857" y="1906"/>
                    <a:pt x="902" y="1906"/>
                  </a:cubicBezTo>
                  <a:cubicBezTo>
                    <a:pt x="940" y="1906"/>
                    <a:pt x="976" y="1890"/>
                    <a:pt x="1006" y="1860"/>
                  </a:cubicBezTo>
                  <a:cubicBezTo>
                    <a:pt x="1107" y="1793"/>
                    <a:pt x="1173" y="1693"/>
                    <a:pt x="1207" y="1560"/>
                  </a:cubicBezTo>
                  <a:cubicBezTo>
                    <a:pt x="1240" y="1426"/>
                    <a:pt x="1240" y="1293"/>
                    <a:pt x="1207" y="1193"/>
                  </a:cubicBezTo>
                  <a:cubicBezTo>
                    <a:pt x="1173" y="1059"/>
                    <a:pt x="1107" y="926"/>
                    <a:pt x="1040" y="792"/>
                  </a:cubicBezTo>
                  <a:cubicBezTo>
                    <a:pt x="940" y="692"/>
                    <a:pt x="873" y="592"/>
                    <a:pt x="773" y="492"/>
                  </a:cubicBezTo>
                  <a:cubicBezTo>
                    <a:pt x="706" y="392"/>
                    <a:pt x="606" y="325"/>
                    <a:pt x="539" y="259"/>
                  </a:cubicBezTo>
                  <a:cubicBezTo>
                    <a:pt x="473" y="192"/>
                    <a:pt x="406" y="125"/>
                    <a:pt x="373" y="92"/>
                  </a:cubicBezTo>
                  <a:cubicBezTo>
                    <a:pt x="339" y="58"/>
                    <a:pt x="339" y="58"/>
                    <a:pt x="306" y="25"/>
                  </a:cubicBezTo>
                  <a:lnTo>
                    <a:pt x="273" y="25"/>
                  </a:lnTo>
                  <a:cubicBezTo>
                    <a:pt x="244" y="8"/>
                    <a:pt x="217" y="1"/>
                    <a:pt x="192"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55"/>
            <p:cNvSpPr/>
            <p:nvPr/>
          </p:nvSpPr>
          <p:spPr>
            <a:xfrm>
              <a:off x="6633249" y="3185505"/>
              <a:ext cx="16964" cy="14683"/>
            </a:xfrm>
            <a:custGeom>
              <a:avLst/>
              <a:gdLst/>
              <a:ahLst/>
              <a:cxnLst/>
              <a:rect l="l" t="t" r="r" b="b"/>
              <a:pathLst>
                <a:path w="1919" h="1661" extrusionOk="0">
                  <a:moveTo>
                    <a:pt x="1748" y="0"/>
                  </a:moveTo>
                  <a:cubicBezTo>
                    <a:pt x="1734" y="0"/>
                    <a:pt x="1718" y="3"/>
                    <a:pt x="1701" y="10"/>
                  </a:cubicBezTo>
                  <a:lnTo>
                    <a:pt x="1601" y="10"/>
                  </a:lnTo>
                  <a:cubicBezTo>
                    <a:pt x="1501" y="10"/>
                    <a:pt x="1401" y="43"/>
                    <a:pt x="1334" y="76"/>
                  </a:cubicBezTo>
                  <a:cubicBezTo>
                    <a:pt x="1201" y="110"/>
                    <a:pt x="1068" y="143"/>
                    <a:pt x="934" y="177"/>
                  </a:cubicBezTo>
                  <a:cubicBezTo>
                    <a:pt x="801" y="243"/>
                    <a:pt x="667" y="343"/>
                    <a:pt x="534" y="410"/>
                  </a:cubicBezTo>
                  <a:cubicBezTo>
                    <a:pt x="400" y="510"/>
                    <a:pt x="267" y="644"/>
                    <a:pt x="167" y="777"/>
                  </a:cubicBezTo>
                  <a:cubicBezTo>
                    <a:pt x="100" y="877"/>
                    <a:pt x="34" y="1044"/>
                    <a:pt x="34" y="1177"/>
                  </a:cubicBezTo>
                  <a:cubicBezTo>
                    <a:pt x="0" y="1277"/>
                    <a:pt x="0" y="1411"/>
                    <a:pt x="67" y="1511"/>
                  </a:cubicBezTo>
                  <a:cubicBezTo>
                    <a:pt x="67" y="1544"/>
                    <a:pt x="100" y="1578"/>
                    <a:pt x="134" y="1611"/>
                  </a:cubicBezTo>
                  <a:cubicBezTo>
                    <a:pt x="167" y="1644"/>
                    <a:pt x="209" y="1661"/>
                    <a:pt x="250" y="1661"/>
                  </a:cubicBezTo>
                  <a:cubicBezTo>
                    <a:pt x="292" y="1661"/>
                    <a:pt x="334" y="1644"/>
                    <a:pt x="367" y="1611"/>
                  </a:cubicBezTo>
                  <a:cubicBezTo>
                    <a:pt x="400" y="1578"/>
                    <a:pt x="400" y="1578"/>
                    <a:pt x="434" y="1544"/>
                  </a:cubicBezTo>
                  <a:cubicBezTo>
                    <a:pt x="467" y="1477"/>
                    <a:pt x="534" y="1411"/>
                    <a:pt x="567" y="1344"/>
                  </a:cubicBezTo>
                  <a:cubicBezTo>
                    <a:pt x="667" y="1177"/>
                    <a:pt x="701" y="977"/>
                    <a:pt x="834" y="777"/>
                  </a:cubicBezTo>
                  <a:cubicBezTo>
                    <a:pt x="901" y="644"/>
                    <a:pt x="968" y="543"/>
                    <a:pt x="1068" y="477"/>
                  </a:cubicBezTo>
                  <a:cubicBezTo>
                    <a:pt x="1168" y="410"/>
                    <a:pt x="1268" y="343"/>
                    <a:pt x="1368" y="310"/>
                  </a:cubicBezTo>
                  <a:cubicBezTo>
                    <a:pt x="1435" y="277"/>
                    <a:pt x="1535" y="277"/>
                    <a:pt x="1601" y="277"/>
                  </a:cubicBezTo>
                  <a:lnTo>
                    <a:pt x="1768" y="277"/>
                  </a:lnTo>
                  <a:cubicBezTo>
                    <a:pt x="1918" y="247"/>
                    <a:pt x="1879" y="0"/>
                    <a:pt x="1748"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55"/>
            <p:cNvSpPr/>
            <p:nvPr/>
          </p:nvSpPr>
          <p:spPr>
            <a:xfrm>
              <a:off x="6614967" y="3210160"/>
              <a:ext cx="15337" cy="26865"/>
            </a:xfrm>
            <a:custGeom>
              <a:avLst/>
              <a:gdLst/>
              <a:ahLst/>
              <a:cxnLst/>
              <a:rect l="l" t="t" r="r" b="b"/>
              <a:pathLst>
                <a:path w="1735" h="3039" extrusionOk="0">
                  <a:moveTo>
                    <a:pt x="534" y="1"/>
                  </a:moveTo>
                  <a:cubicBezTo>
                    <a:pt x="496" y="1"/>
                    <a:pt x="453" y="17"/>
                    <a:pt x="434" y="56"/>
                  </a:cubicBezTo>
                  <a:lnTo>
                    <a:pt x="334" y="190"/>
                  </a:lnTo>
                  <a:cubicBezTo>
                    <a:pt x="267" y="323"/>
                    <a:pt x="200" y="456"/>
                    <a:pt x="133" y="590"/>
                  </a:cubicBezTo>
                  <a:cubicBezTo>
                    <a:pt x="67" y="757"/>
                    <a:pt x="33" y="957"/>
                    <a:pt x="0" y="1190"/>
                  </a:cubicBezTo>
                  <a:cubicBezTo>
                    <a:pt x="0" y="1290"/>
                    <a:pt x="0" y="1424"/>
                    <a:pt x="0" y="1524"/>
                  </a:cubicBezTo>
                  <a:cubicBezTo>
                    <a:pt x="0" y="1657"/>
                    <a:pt x="33" y="1791"/>
                    <a:pt x="67" y="1924"/>
                  </a:cubicBezTo>
                  <a:cubicBezTo>
                    <a:pt x="100" y="2058"/>
                    <a:pt x="133" y="2158"/>
                    <a:pt x="200" y="2291"/>
                  </a:cubicBezTo>
                  <a:cubicBezTo>
                    <a:pt x="267" y="2391"/>
                    <a:pt x="334" y="2491"/>
                    <a:pt x="434" y="2591"/>
                  </a:cubicBezTo>
                  <a:cubicBezTo>
                    <a:pt x="567" y="2758"/>
                    <a:pt x="767" y="2892"/>
                    <a:pt x="967" y="2958"/>
                  </a:cubicBezTo>
                  <a:cubicBezTo>
                    <a:pt x="1065" y="3007"/>
                    <a:pt x="1181" y="3038"/>
                    <a:pt x="1301" y="3038"/>
                  </a:cubicBezTo>
                  <a:cubicBezTo>
                    <a:pt x="1345" y="3038"/>
                    <a:pt x="1390" y="3034"/>
                    <a:pt x="1434" y="3025"/>
                  </a:cubicBezTo>
                  <a:cubicBezTo>
                    <a:pt x="1501" y="3025"/>
                    <a:pt x="1568" y="3025"/>
                    <a:pt x="1601" y="2992"/>
                  </a:cubicBezTo>
                  <a:cubicBezTo>
                    <a:pt x="1635" y="2992"/>
                    <a:pt x="1668" y="2958"/>
                    <a:pt x="1668" y="2958"/>
                  </a:cubicBezTo>
                  <a:cubicBezTo>
                    <a:pt x="1735" y="2892"/>
                    <a:pt x="1701" y="2791"/>
                    <a:pt x="1668" y="2725"/>
                  </a:cubicBezTo>
                  <a:lnTo>
                    <a:pt x="1534" y="2658"/>
                  </a:lnTo>
                  <a:lnTo>
                    <a:pt x="1234" y="2458"/>
                  </a:lnTo>
                  <a:cubicBezTo>
                    <a:pt x="1101" y="2358"/>
                    <a:pt x="967" y="2258"/>
                    <a:pt x="867" y="2158"/>
                  </a:cubicBezTo>
                  <a:lnTo>
                    <a:pt x="667" y="1958"/>
                  </a:lnTo>
                  <a:cubicBezTo>
                    <a:pt x="600" y="1891"/>
                    <a:pt x="534" y="1824"/>
                    <a:pt x="500" y="1724"/>
                  </a:cubicBezTo>
                  <a:cubicBezTo>
                    <a:pt x="467" y="1657"/>
                    <a:pt x="400" y="1557"/>
                    <a:pt x="367" y="1491"/>
                  </a:cubicBezTo>
                  <a:cubicBezTo>
                    <a:pt x="367" y="1390"/>
                    <a:pt x="334" y="1290"/>
                    <a:pt x="334" y="1190"/>
                  </a:cubicBezTo>
                  <a:cubicBezTo>
                    <a:pt x="300" y="1024"/>
                    <a:pt x="334" y="823"/>
                    <a:pt x="400" y="657"/>
                  </a:cubicBezTo>
                  <a:cubicBezTo>
                    <a:pt x="434" y="556"/>
                    <a:pt x="500" y="423"/>
                    <a:pt x="567" y="356"/>
                  </a:cubicBezTo>
                  <a:cubicBezTo>
                    <a:pt x="600" y="290"/>
                    <a:pt x="634" y="256"/>
                    <a:pt x="667" y="223"/>
                  </a:cubicBezTo>
                  <a:lnTo>
                    <a:pt x="634" y="223"/>
                  </a:lnTo>
                  <a:cubicBezTo>
                    <a:pt x="701" y="156"/>
                    <a:pt x="667" y="56"/>
                    <a:pt x="600" y="23"/>
                  </a:cubicBezTo>
                  <a:cubicBezTo>
                    <a:pt x="587" y="9"/>
                    <a:pt x="561" y="1"/>
                    <a:pt x="534"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55"/>
            <p:cNvSpPr/>
            <p:nvPr/>
          </p:nvSpPr>
          <p:spPr>
            <a:xfrm>
              <a:off x="6647995" y="3211610"/>
              <a:ext cx="7965" cy="20871"/>
            </a:xfrm>
            <a:custGeom>
              <a:avLst/>
              <a:gdLst/>
              <a:ahLst/>
              <a:cxnLst/>
              <a:rect l="l" t="t" r="r" b="b"/>
              <a:pathLst>
                <a:path w="901" h="2361" extrusionOk="0">
                  <a:moveTo>
                    <a:pt x="701" y="1"/>
                  </a:moveTo>
                  <a:cubicBezTo>
                    <a:pt x="667" y="1"/>
                    <a:pt x="634" y="9"/>
                    <a:pt x="600" y="26"/>
                  </a:cubicBezTo>
                  <a:lnTo>
                    <a:pt x="534" y="126"/>
                  </a:lnTo>
                  <a:cubicBezTo>
                    <a:pt x="467" y="192"/>
                    <a:pt x="400" y="259"/>
                    <a:pt x="334" y="359"/>
                  </a:cubicBezTo>
                  <a:cubicBezTo>
                    <a:pt x="267" y="493"/>
                    <a:pt x="200" y="593"/>
                    <a:pt x="133" y="759"/>
                  </a:cubicBezTo>
                  <a:cubicBezTo>
                    <a:pt x="100" y="893"/>
                    <a:pt x="33" y="1060"/>
                    <a:pt x="33" y="1226"/>
                  </a:cubicBezTo>
                  <a:cubicBezTo>
                    <a:pt x="0" y="1427"/>
                    <a:pt x="33" y="1593"/>
                    <a:pt x="67" y="1760"/>
                  </a:cubicBezTo>
                  <a:cubicBezTo>
                    <a:pt x="100" y="1927"/>
                    <a:pt x="200" y="2060"/>
                    <a:pt x="334" y="2194"/>
                  </a:cubicBezTo>
                  <a:cubicBezTo>
                    <a:pt x="400" y="2261"/>
                    <a:pt x="500" y="2327"/>
                    <a:pt x="634" y="2361"/>
                  </a:cubicBezTo>
                  <a:lnTo>
                    <a:pt x="767" y="2361"/>
                  </a:lnTo>
                  <a:cubicBezTo>
                    <a:pt x="867" y="2327"/>
                    <a:pt x="901" y="2227"/>
                    <a:pt x="901" y="2160"/>
                  </a:cubicBezTo>
                  <a:lnTo>
                    <a:pt x="901" y="2127"/>
                  </a:lnTo>
                  <a:cubicBezTo>
                    <a:pt x="867" y="2094"/>
                    <a:pt x="867" y="2060"/>
                    <a:pt x="834" y="2027"/>
                  </a:cubicBezTo>
                  <a:cubicBezTo>
                    <a:pt x="834" y="1960"/>
                    <a:pt x="801" y="1860"/>
                    <a:pt x="767" y="1794"/>
                  </a:cubicBezTo>
                  <a:cubicBezTo>
                    <a:pt x="634" y="1627"/>
                    <a:pt x="567" y="1427"/>
                    <a:pt x="467" y="1193"/>
                  </a:cubicBezTo>
                  <a:cubicBezTo>
                    <a:pt x="434" y="1060"/>
                    <a:pt x="434" y="926"/>
                    <a:pt x="434" y="826"/>
                  </a:cubicBezTo>
                  <a:cubicBezTo>
                    <a:pt x="434" y="693"/>
                    <a:pt x="467" y="593"/>
                    <a:pt x="534" y="493"/>
                  </a:cubicBezTo>
                  <a:cubicBezTo>
                    <a:pt x="567" y="392"/>
                    <a:pt x="634" y="359"/>
                    <a:pt x="701" y="292"/>
                  </a:cubicBezTo>
                  <a:lnTo>
                    <a:pt x="767" y="226"/>
                  </a:lnTo>
                  <a:lnTo>
                    <a:pt x="801" y="226"/>
                  </a:lnTo>
                  <a:cubicBezTo>
                    <a:pt x="834" y="159"/>
                    <a:pt x="834" y="92"/>
                    <a:pt x="801" y="26"/>
                  </a:cubicBezTo>
                  <a:cubicBezTo>
                    <a:pt x="767" y="9"/>
                    <a:pt x="734" y="1"/>
                    <a:pt x="701"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55"/>
            <p:cNvSpPr/>
            <p:nvPr/>
          </p:nvSpPr>
          <p:spPr>
            <a:xfrm>
              <a:off x="6611130" y="3285144"/>
              <a:ext cx="18582" cy="19731"/>
            </a:xfrm>
            <a:custGeom>
              <a:avLst/>
              <a:gdLst/>
              <a:ahLst/>
              <a:cxnLst/>
              <a:rect l="l" t="t" r="r" b="b"/>
              <a:pathLst>
                <a:path w="2102" h="2232" extrusionOk="0">
                  <a:moveTo>
                    <a:pt x="1927" y="0"/>
                  </a:moveTo>
                  <a:cubicBezTo>
                    <a:pt x="1907" y="0"/>
                    <a:pt x="1886" y="5"/>
                    <a:pt x="1868" y="14"/>
                  </a:cubicBezTo>
                  <a:lnTo>
                    <a:pt x="1768" y="47"/>
                  </a:lnTo>
                  <a:cubicBezTo>
                    <a:pt x="1702" y="80"/>
                    <a:pt x="1568" y="147"/>
                    <a:pt x="1468" y="214"/>
                  </a:cubicBezTo>
                  <a:cubicBezTo>
                    <a:pt x="1335" y="280"/>
                    <a:pt x="1168" y="347"/>
                    <a:pt x="1034" y="447"/>
                  </a:cubicBezTo>
                  <a:cubicBezTo>
                    <a:pt x="901" y="547"/>
                    <a:pt x="734" y="647"/>
                    <a:pt x="601" y="781"/>
                  </a:cubicBezTo>
                  <a:cubicBezTo>
                    <a:pt x="467" y="881"/>
                    <a:pt x="334" y="1048"/>
                    <a:pt x="234" y="1181"/>
                  </a:cubicBezTo>
                  <a:cubicBezTo>
                    <a:pt x="134" y="1314"/>
                    <a:pt x="67" y="1481"/>
                    <a:pt x="34" y="1648"/>
                  </a:cubicBezTo>
                  <a:cubicBezTo>
                    <a:pt x="0" y="1815"/>
                    <a:pt x="34" y="1982"/>
                    <a:pt x="100" y="2148"/>
                  </a:cubicBezTo>
                  <a:lnTo>
                    <a:pt x="134" y="2182"/>
                  </a:lnTo>
                  <a:cubicBezTo>
                    <a:pt x="167" y="2215"/>
                    <a:pt x="209" y="2232"/>
                    <a:pt x="251" y="2232"/>
                  </a:cubicBezTo>
                  <a:cubicBezTo>
                    <a:pt x="292" y="2232"/>
                    <a:pt x="334" y="2215"/>
                    <a:pt x="367" y="2182"/>
                  </a:cubicBezTo>
                  <a:cubicBezTo>
                    <a:pt x="367" y="2148"/>
                    <a:pt x="401" y="2115"/>
                    <a:pt x="434" y="2082"/>
                  </a:cubicBezTo>
                  <a:cubicBezTo>
                    <a:pt x="501" y="2015"/>
                    <a:pt x="534" y="1915"/>
                    <a:pt x="601" y="1848"/>
                  </a:cubicBezTo>
                  <a:cubicBezTo>
                    <a:pt x="701" y="1648"/>
                    <a:pt x="801" y="1348"/>
                    <a:pt x="968" y="1048"/>
                  </a:cubicBezTo>
                  <a:cubicBezTo>
                    <a:pt x="1034" y="914"/>
                    <a:pt x="1135" y="781"/>
                    <a:pt x="1235" y="681"/>
                  </a:cubicBezTo>
                  <a:cubicBezTo>
                    <a:pt x="1335" y="581"/>
                    <a:pt x="1435" y="481"/>
                    <a:pt x="1568" y="414"/>
                  </a:cubicBezTo>
                  <a:cubicBezTo>
                    <a:pt x="1668" y="347"/>
                    <a:pt x="1735" y="314"/>
                    <a:pt x="1835" y="280"/>
                  </a:cubicBezTo>
                  <a:lnTo>
                    <a:pt x="1968" y="247"/>
                  </a:lnTo>
                  <a:lnTo>
                    <a:pt x="2002" y="247"/>
                  </a:lnTo>
                  <a:cubicBezTo>
                    <a:pt x="2069" y="214"/>
                    <a:pt x="2102" y="147"/>
                    <a:pt x="2069" y="80"/>
                  </a:cubicBezTo>
                  <a:cubicBezTo>
                    <a:pt x="2044" y="31"/>
                    <a:pt x="1984" y="0"/>
                    <a:pt x="1927"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55"/>
            <p:cNvSpPr/>
            <p:nvPr/>
          </p:nvSpPr>
          <p:spPr>
            <a:xfrm>
              <a:off x="6584883" y="3314636"/>
              <a:ext cx="12394" cy="31674"/>
            </a:xfrm>
            <a:custGeom>
              <a:avLst/>
              <a:gdLst/>
              <a:ahLst/>
              <a:cxnLst/>
              <a:rect l="l" t="t" r="r" b="b"/>
              <a:pathLst>
                <a:path w="1402" h="3583" extrusionOk="0">
                  <a:moveTo>
                    <a:pt x="509" y="0"/>
                  </a:moveTo>
                  <a:cubicBezTo>
                    <a:pt x="452" y="0"/>
                    <a:pt x="392" y="31"/>
                    <a:pt x="368" y="80"/>
                  </a:cubicBezTo>
                  <a:lnTo>
                    <a:pt x="301" y="213"/>
                  </a:lnTo>
                  <a:cubicBezTo>
                    <a:pt x="234" y="347"/>
                    <a:pt x="201" y="480"/>
                    <a:pt x="167" y="647"/>
                  </a:cubicBezTo>
                  <a:cubicBezTo>
                    <a:pt x="134" y="747"/>
                    <a:pt x="101" y="847"/>
                    <a:pt x="67" y="914"/>
                  </a:cubicBezTo>
                  <a:cubicBezTo>
                    <a:pt x="67" y="1047"/>
                    <a:pt x="34" y="1147"/>
                    <a:pt x="34" y="1247"/>
                  </a:cubicBezTo>
                  <a:cubicBezTo>
                    <a:pt x="1" y="1514"/>
                    <a:pt x="1" y="1748"/>
                    <a:pt x="34" y="2015"/>
                  </a:cubicBezTo>
                  <a:cubicBezTo>
                    <a:pt x="67" y="2248"/>
                    <a:pt x="134" y="2515"/>
                    <a:pt x="234" y="2749"/>
                  </a:cubicBezTo>
                  <a:cubicBezTo>
                    <a:pt x="301" y="2849"/>
                    <a:pt x="334" y="2949"/>
                    <a:pt x="401" y="3049"/>
                  </a:cubicBezTo>
                  <a:cubicBezTo>
                    <a:pt x="468" y="3115"/>
                    <a:pt x="534" y="3216"/>
                    <a:pt x="634" y="3282"/>
                  </a:cubicBezTo>
                  <a:cubicBezTo>
                    <a:pt x="734" y="3382"/>
                    <a:pt x="901" y="3482"/>
                    <a:pt x="1035" y="3516"/>
                  </a:cubicBezTo>
                  <a:cubicBezTo>
                    <a:pt x="1101" y="3549"/>
                    <a:pt x="1168" y="3549"/>
                    <a:pt x="1235" y="3582"/>
                  </a:cubicBezTo>
                  <a:lnTo>
                    <a:pt x="1302" y="3582"/>
                  </a:lnTo>
                  <a:cubicBezTo>
                    <a:pt x="1368" y="3549"/>
                    <a:pt x="1402" y="3449"/>
                    <a:pt x="1368" y="3382"/>
                  </a:cubicBezTo>
                  <a:cubicBezTo>
                    <a:pt x="1368" y="3316"/>
                    <a:pt x="1335" y="3282"/>
                    <a:pt x="1302" y="3249"/>
                  </a:cubicBezTo>
                  <a:lnTo>
                    <a:pt x="1068" y="2915"/>
                  </a:lnTo>
                  <a:cubicBezTo>
                    <a:pt x="835" y="2615"/>
                    <a:pt x="634" y="2282"/>
                    <a:pt x="501" y="1915"/>
                  </a:cubicBezTo>
                  <a:cubicBezTo>
                    <a:pt x="434" y="1714"/>
                    <a:pt x="368" y="1514"/>
                    <a:pt x="334" y="1314"/>
                  </a:cubicBezTo>
                  <a:cubicBezTo>
                    <a:pt x="334" y="1114"/>
                    <a:pt x="368" y="914"/>
                    <a:pt x="401" y="747"/>
                  </a:cubicBezTo>
                  <a:cubicBezTo>
                    <a:pt x="434" y="614"/>
                    <a:pt x="501" y="480"/>
                    <a:pt x="568" y="380"/>
                  </a:cubicBezTo>
                  <a:lnTo>
                    <a:pt x="634" y="213"/>
                  </a:lnTo>
                  <a:lnTo>
                    <a:pt x="634" y="180"/>
                  </a:lnTo>
                  <a:cubicBezTo>
                    <a:pt x="668" y="113"/>
                    <a:pt x="634" y="47"/>
                    <a:pt x="568" y="13"/>
                  </a:cubicBezTo>
                  <a:cubicBezTo>
                    <a:pt x="550" y="4"/>
                    <a:pt x="530" y="0"/>
                    <a:pt x="509"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55"/>
            <p:cNvSpPr/>
            <p:nvPr/>
          </p:nvSpPr>
          <p:spPr>
            <a:xfrm>
              <a:off x="6617619" y="3328612"/>
              <a:ext cx="20650" cy="26149"/>
            </a:xfrm>
            <a:custGeom>
              <a:avLst/>
              <a:gdLst/>
              <a:ahLst/>
              <a:cxnLst/>
              <a:rect l="l" t="t" r="r" b="b"/>
              <a:pathLst>
                <a:path w="2336" h="2958" extrusionOk="0">
                  <a:moveTo>
                    <a:pt x="167" y="0"/>
                  </a:moveTo>
                  <a:cubicBezTo>
                    <a:pt x="100" y="0"/>
                    <a:pt x="34" y="67"/>
                    <a:pt x="34" y="133"/>
                  </a:cubicBezTo>
                  <a:lnTo>
                    <a:pt x="34" y="300"/>
                  </a:lnTo>
                  <a:cubicBezTo>
                    <a:pt x="0" y="434"/>
                    <a:pt x="0" y="600"/>
                    <a:pt x="34" y="734"/>
                  </a:cubicBezTo>
                  <a:cubicBezTo>
                    <a:pt x="34" y="834"/>
                    <a:pt x="67" y="934"/>
                    <a:pt x="67" y="1034"/>
                  </a:cubicBezTo>
                  <a:cubicBezTo>
                    <a:pt x="100" y="1134"/>
                    <a:pt x="134" y="1268"/>
                    <a:pt x="167" y="1368"/>
                  </a:cubicBezTo>
                  <a:cubicBezTo>
                    <a:pt x="234" y="1601"/>
                    <a:pt x="334" y="1835"/>
                    <a:pt x="467" y="2035"/>
                  </a:cubicBezTo>
                  <a:cubicBezTo>
                    <a:pt x="534" y="2135"/>
                    <a:pt x="601" y="2235"/>
                    <a:pt x="701" y="2335"/>
                  </a:cubicBezTo>
                  <a:cubicBezTo>
                    <a:pt x="767" y="2435"/>
                    <a:pt x="868" y="2535"/>
                    <a:pt x="968" y="2602"/>
                  </a:cubicBezTo>
                  <a:cubicBezTo>
                    <a:pt x="1068" y="2669"/>
                    <a:pt x="1168" y="2735"/>
                    <a:pt x="1268" y="2802"/>
                  </a:cubicBezTo>
                  <a:cubicBezTo>
                    <a:pt x="1368" y="2835"/>
                    <a:pt x="1468" y="2902"/>
                    <a:pt x="1568" y="2902"/>
                  </a:cubicBezTo>
                  <a:cubicBezTo>
                    <a:pt x="1666" y="2941"/>
                    <a:pt x="1752" y="2957"/>
                    <a:pt x="1840" y="2957"/>
                  </a:cubicBezTo>
                  <a:cubicBezTo>
                    <a:pt x="1903" y="2957"/>
                    <a:pt x="1966" y="2949"/>
                    <a:pt x="2035" y="2935"/>
                  </a:cubicBezTo>
                  <a:cubicBezTo>
                    <a:pt x="2102" y="2935"/>
                    <a:pt x="2168" y="2935"/>
                    <a:pt x="2235" y="2902"/>
                  </a:cubicBezTo>
                  <a:cubicBezTo>
                    <a:pt x="2235" y="2902"/>
                    <a:pt x="2269" y="2869"/>
                    <a:pt x="2302" y="2869"/>
                  </a:cubicBezTo>
                  <a:cubicBezTo>
                    <a:pt x="2335" y="2802"/>
                    <a:pt x="2335" y="2702"/>
                    <a:pt x="2269" y="2669"/>
                  </a:cubicBezTo>
                  <a:cubicBezTo>
                    <a:pt x="2202" y="2635"/>
                    <a:pt x="2168" y="2602"/>
                    <a:pt x="2135" y="2569"/>
                  </a:cubicBezTo>
                  <a:lnTo>
                    <a:pt x="1968" y="2468"/>
                  </a:lnTo>
                  <a:lnTo>
                    <a:pt x="1802" y="2368"/>
                  </a:lnTo>
                  <a:cubicBezTo>
                    <a:pt x="1735" y="2335"/>
                    <a:pt x="1668" y="2302"/>
                    <a:pt x="1568" y="2268"/>
                  </a:cubicBezTo>
                  <a:cubicBezTo>
                    <a:pt x="1501" y="2235"/>
                    <a:pt x="1401" y="2202"/>
                    <a:pt x="1335" y="2135"/>
                  </a:cubicBezTo>
                  <a:cubicBezTo>
                    <a:pt x="1268" y="2068"/>
                    <a:pt x="1201" y="2001"/>
                    <a:pt x="1101" y="1968"/>
                  </a:cubicBezTo>
                  <a:cubicBezTo>
                    <a:pt x="1001" y="1901"/>
                    <a:pt x="934" y="1835"/>
                    <a:pt x="868" y="1768"/>
                  </a:cubicBezTo>
                  <a:cubicBezTo>
                    <a:pt x="701" y="1601"/>
                    <a:pt x="567" y="1434"/>
                    <a:pt x="467" y="1268"/>
                  </a:cubicBezTo>
                  <a:cubicBezTo>
                    <a:pt x="367" y="1101"/>
                    <a:pt x="334" y="901"/>
                    <a:pt x="300" y="734"/>
                  </a:cubicBezTo>
                  <a:cubicBezTo>
                    <a:pt x="267" y="600"/>
                    <a:pt x="267" y="467"/>
                    <a:pt x="300" y="334"/>
                  </a:cubicBezTo>
                  <a:cubicBezTo>
                    <a:pt x="300" y="234"/>
                    <a:pt x="300" y="167"/>
                    <a:pt x="300" y="167"/>
                  </a:cubicBezTo>
                  <a:cubicBezTo>
                    <a:pt x="300" y="67"/>
                    <a:pt x="234" y="0"/>
                    <a:pt x="167"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55"/>
            <p:cNvSpPr/>
            <p:nvPr/>
          </p:nvSpPr>
          <p:spPr>
            <a:xfrm>
              <a:off x="6598153" y="3413931"/>
              <a:ext cx="14462" cy="28730"/>
            </a:xfrm>
            <a:custGeom>
              <a:avLst/>
              <a:gdLst/>
              <a:ahLst/>
              <a:cxnLst/>
              <a:rect l="l" t="t" r="r" b="b"/>
              <a:pathLst>
                <a:path w="1636" h="3250" extrusionOk="0">
                  <a:moveTo>
                    <a:pt x="675" y="1"/>
                  </a:moveTo>
                  <a:cubicBezTo>
                    <a:pt x="630" y="1"/>
                    <a:pt x="587" y="17"/>
                    <a:pt x="568" y="56"/>
                  </a:cubicBezTo>
                  <a:lnTo>
                    <a:pt x="468" y="189"/>
                  </a:lnTo>
                  <a:cubicBezTo>
                    <a:pt x="401" y="323"/>
                    <a:pt x="301" y="456"/>
                    <a:pt x="268" y="590"/>
                  </a:cubicBezTo>
                  <a:cubicBezTo>
                    <a:pt x="67" y="990"/>
                    <a:pt x="1" y="1457"/>
                    <a:pt x="67" y="1924"/>
                  </a:cubicBezTo>
                  <a:cubicBezTo>
                    <a:pt x="101" y="2057"/>
                    <a:pt x="134" y="2191"/>
                    <a:pt x="167" y="2324"/>
                  </a:cubicBezTo>
                  <a:cubicBezTo>
                    <a:pt x="301" y="2658"/>
                    <a:pt x="568" y="2925"/>
                    <a:pt x="868" y="3091"/>
                  </a:cubicBezTo>
                  <a:cubicBezTo>
                    <a:pt x="1001" y="3192"/>
                    <a:pt x="1168" y="3225"/>
                    <a:pt x="1335" y="3225"/>
                  </a:cubicBezTo>
                  <a:cubicBezTo>
                    <a:pt x="1368" y="3242"/>
                    <a:pt x="1393" y="3250"/>
                    <a:pt x="1418" y="3250"/>
                  </a:cubicBezTo>
                  <a:cubicBezTo>
                    <a:pt x="1443" y="3250"/>
                    <a:pt x="1468" y="3242"/>
                    <a:pt x="1502" y="3225"/>
                  </a:cubicBezTo>
                  <a:lnTo>
                    <a:pt x="1568" y="3225"/>
                  </a:lnTo>
                  <a:cubicBezTo>
                    <a:pt x="1635" y="3158"/>
                    <a:pt x="1635" y="3058"/>
                    <a:pt x="1568" y="2991"/>
                  </a:cubicBezTo>
                  <a:cubicBezTo>
                    <a:pt x="1568" y="2991"/>
                    <a:pt x="1535" y="2958"/>
                    <a:pt x="1468" y="2891"/>
                  </a:cubicBezTo>
                  <a:lnTo>
                    <a:pt x="1202" y="2624"/>
                  </a:lnTo>
                  <a:cubicBezTo>
                    <a:pt x="1101" y="2524"/>
                    <a:pt x="968" y="2424"/>
                    <a:pt x="835" y="2291"/>
                  </a:cubicBezTo>
                  <a:lnTo>
                    <a:pt x="668" y="2057"/>
                  </a:lnTo>
                  <a:cubicBezTo>
                    <a:pt x="601" y="1991"/>
                    <a:pt x="568" y="1891"/>
                    <a:pt x="534" y="1824"/>
                  </a:cubicBezTo>
                  <a:cubicBezTo>
                    <a:pt x="434" y="1624"/>
                    <a:pt x="368" y="1424"/>
                    <a:pt x="401" y="1223"/>
                  </a:cubicBezTo>
                  <a:cubicBezTo>
                    <a:pt x="401" y="1057"/>
                    <a:pt x="434" y="857"/>
                    <a:pt x="468" y="690"/>
                  </a:cubicBezTo>
                  <a:cubicBezTo>
                    <a:pt x="534" y="590"/>
                    <a:pt x="601" y="456"/>
                    <a:pt x="668" y="356"/>
                  </a:cubicBezTo>
                  <a:cubicBezTo>
                    <a:pt x="701" y="323"/>
                    <a:pt x="735" y="289"/>
                    <a:pt x="768" y="256"/>
                  </a:cubicBezTo>
                  <a:lnTo>
                    <a:pt x="801" y="223"/>
                  </a:lnTo>
                  <a:cubicBezTo>
                    <a:pt x="835" y="156"/>
                    <a:pt x="801" y="89"/>
                    <a:pt x="768" y="23"/>
                  </a:cubicBezTo>
                  <a:cubicBezTo>
                    <a:pt x="740" y="9"/>
                    <a:pt x="707" y="1"/>
                    <a:pt x="675"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55"/>
            <p:cNvSpPr/>
            <p:nvPr/>
          </p:nvSpPr>
          <p:spPr>
            <a:xfrm>
              <a:off x="6622924" y="3464065"/>
              <a:ext cx="28315" cy="11404"/>
            </a:xfrm>
            <a:custGeom>
              <a:avLst/>
              <a:gdLst/>
              <a:ahLst/>
              <a:cxnLst/>
              <a:rect l="l" t="t" r="r" b="b"/>
              <a:pathLst>
                <a:path w="3203" h="1290" extrusionOk="0">
                  <a:moveTo>
                    <a:pt x="151" y="0"/>
                  </a:moveTo>
                  <a:cubicBezTo>
                    <a:pt x="112" y="0"/>
                    <a:pt x="73" y="17"/>
                    <a:pt x="34" y="56"/>
                  </a:cubicBezTo>
                  <a:cubicBezTo>
                    <a:pt x="1" y="122"/>
                    <a:pt x="1" y="189"/>
                    <a:pt x="67" y="256"/>
                  </a:cubicBezTo>
                  <a:lnTo>
                    <a:pt x="167" y="323"/>
                  </a:lnTo>
                  <a:cubicBezTo>
                    <a:pt x="234" y="389"/>
                    <a:pt x="334" y="489"/>
                    <a:pt x="468" y="556"/>
                  </a:cubicBezTo>
                  <a:cubicBezTo>
                    <a:pt x="601" y="656"/>
                    <a:pt x="768" y="756"/>
                    <a:pt x="901" y="856"/>
                  </a:cubicBezTo>
                  <a:cubicBezTo>
                    <a:pt x="1101" y="956"/>
                    <a:pt x="1302" y="1056"/>
                    <a:pt x="1468" y="1123"/>
                  </a:cubicBezTo>
                  <a:cubicBezTo>
                    <a:pt x="1669" y="1190"/>
                    <a:pt x="1902" y="1257"/>
                    <a:pt x="2102" y="1290"/>
                  </a:cubicBezTo>
                  <a:cubicBezTo>
                    <a:pt x="2269" y="1290"/>
                    <a:pt x="2469" y="1290"/>
                    <a:pt x="2669" y="1223"/>
                  </a:cubicBezTo>
                  <a:cubicBezTo>
                    <a:pt x="2836" y="1190"/>
                    <a:pt x="3003" y="1090"/>
                    <a:pt x="3136" y="956"/>
                  </a:cubicBezTo>
                  <a:cubicBezTo>
                    <a:pt x="3136" y="923"/>
                    <a:pt x="3170" y="923"/>
                    <a:pt x="3170" y="923"/>
                  </a:cubicBezTo>
                  <a:cubicBezTo>
                    <a:pt x="3203" y="823"/>
                    <a:pt x="3136" y="723"/>
                    <a:pt x="3070" y="723"/>
                  </a:cubicBezTo>
                  <a:cubicBezTo>
                    <a:pt x="3003" y="689"/>
                    <a:pt x="2969" y="689"/>
                    <a:pt x="2936" y="689"/>
                  </a:cubicBezTo>
                  <a:cubicBezTo>
                    <a:pt x="2803" y="656"/>
                    <a:pt x="2703" y="656"/>
                    <a:pt x="2569" y="656"/>
                  </a:cubicBezTo>
                  <a:cubicBezTo>
                    <a:pt x="2391" y="656"/>
                    <a:pt x="2184" y="671"/>
                    <a:pt x="1956" y="671"/>
                  </a:cubicBezTo>
                  <a:cubicBezTo>
                    <a:pt x="1843" y="671"/>
                    <a:pt x="1724" y="667"/>
                    <a:pt x="1602" y="656"/>
                  </a:cubicBezTo>
                  <a:cubicBezTo>
                    <a:pt x="1402" y="656"/>
                    <a:pt x="1235" y="623"/>
                    <a:pt x="1068" y="556"/>
                  </a:cubicBezTo>
                  <a:cubicBezTo>
                    <a:pt x="901" y="489"/>
                    <a:pt x="768" y="423"/>
                    <a:pt x="634" y="356"/>
                  </a:cubicBezTo>
                  <a:cubicBezTo>
                    <a:pt x="534" y="289"/>
                    <a:pt x="468" y="222"/>
                    <a:pt x="368" y="156"/>
                  </a:cubicBezTo>
                  <a:lnTo>
                    <a:pt x="268" y="56"/>
                  </a:lnTo>
                  <a:lnTo>
                    <a:pt x="234" y="22"/>
                  </a:lnTo>
                  <a:cubicBezTo>
                    <a:pt x="207" y="9"/>
                    <a:pt x="179" y="0"/>
                    <a:pt x="151"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55"/>
            <p:cNvSpPr/>
            <p:nvPr/>
          </p:nvSpPr>
          <p:spPr>
            <a:xfrm>
              <a:off x="6624904" y="3420154"/>
              <a:ext cx="16902" cy="19094"/>
            </a:xfrm>
            <a:custGeom>
              <a:avLst/>
              <a:gdLst/>
              <a:ahLst/>
              <a:cxnLst/>
              <a:rect l="l" t="t" r="r" b="b"/>
              <a:pathLst>
                <a:path w="1912" h="2160" extrusionOk="0">
                  <a:moveTo>
                    <a:pt x="185" y="0"/>
                  </a:moveTo>
                  <a:cubicBezTo>
                    <a:pt x="94" y="0"/>
                    <a:pt x="1" y="79"/>
                    <a:pt x="44" y="186"/>
                  </a:cubicBezTo>
                  <a:cubicBezTo>
                    <a:pt x="77" y="219"/>
                    <a:pt x="77" y="253"/>
                    <a:pt x="77" y="286"/>
                  </a:cubicBezTo>
                  <a:cubicBezTo>
                    <a:pt x="110" y="353"/>
                    <a:pt x="144" y="419"/>
                    <a:pt x="177" y="586"/>
                  </a:cubicBezTo>
                  <a:cubicBezTo>
                    <a:pt x="210" y="720"/>
                    <a:pt x="277" y="853"/>
                    <a:pt x="344" y="986"/>
                  </a:cubicBezTo>
                  <a:cubicBezTo>
                    <a:pt x="410" y="1120"/>
                    <a:pt x="477" y="1287"/>
                    <a:pt x="577" y="1453"/>
                  </a:cubicBezTo>
                  <a:cubicBezTo>
                    <a:pt x="677" y="1587"/>
                    <a:pt x="777" y="1754"/>
                    <a:pt x="911" y="1854"/>
                  </a:cubicBezTo>
                  <a:cubicBezTo>
                    <a:pt x="1044" y="1954"/>
                    <a:pt x="1178" y="2054"/>
                    <a:pt x="1311" y="2121"/>
                  </a:cubicBezTo>
                  <a:cubicBezTo>
                    <a:pt x="1388" y="2140"/>
                    <a:pt x="1476" y="2159"/>
                    <a:pt x="1569" y="2159"/>
                  </a:cubicBezTo>
                  <a:cubicBezTo>
                    <a:pt x="1637" y="2159"/>
                    <a:pt x="1708" y="2149"/>
                    <a:pt x="1778" y="2121"/>
                  </a:cubicBezTo>
                  <a:lnTo>
                    <a:pt x="1811" y="2121"/>
                  </a:lnTo>
                  <a:cubicBezTo>
                    <a:pt x="1878" y="2087"/>
                    <a:pt x="1912" y="1987"/>
                    <a:pt x="1878" y="1920"/>
                  </a:cubicBezTo>
                  <a:cubicBezTo>
                    <a:pt x="1845" y="1854"/>
                    <a:pt x="1811" y="1820"/>
                    <a:pt x="1778" y="1820"/>
                  </a:cubicBezTo>
                  <a:cubicBezTo>
                    <a:pt x="1711" y="1720"/>
                    <a:pt x="1678" y="1654"/>
                    <a:pt x="1578" y="1620"/>
                  </a:cubicBezTo>
                  <a:cubicBezTo>
                    <a:pt x="1411" y="1487"/>
                    <a:pt x="1178" y="1353"/>
                    <a:pt x="944" y="1187"/>
                  </a:cubicBezTo>
                  <a:cubicBezTo>
                    <a:pt x="811" y="1087"/>
                    <a:pt x="711" y="986"/>
                    <a:pt x="611" y="853"/>
                  </a:cubicBezTo>
                  <a:cubicBezTo>
                    <a:pt x="544" y="753"/>
                    <a:pt x="477" y="653"/>
                    <a:pt x="410" y="519"/>
                  </a:cubicBezTo>
                  <a:cubicBezTo>
                    <a:pt x="377" y="453"/>
                    <a:pt x="344" y="353"/>
                    <a:pt x="344" y="286"/>
                  </a:cubicBezTo>
                  <a:lnTo>
                    <a:pt x="344" y="153"/>
                  </a:lnTo>
                  <a:cubicBezTo>
                    <a:pt x="344" y="119"/>
                    <a:pt x="310" y="86"/>
                    <a:pt x="310" y="86"/>
                  </a:cubicBezTo>
                  <a:cubicBezTo>
                    <a:pt x="286" y="26"/>
                    <a:pt x="236" y="0"/>
                    <a:pt x="185"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55"/>
            <p:cNvSpPr/>
            <p:nvPr/>
          </p:nvSpPr>
          <p:spPr>
            <a:xfrm>
              <a:off x="6727019" y="3490206"/>
              <a:ext cx="27139" cy="11342"/>
            </a:xfrm>
            <a:custGeom>
              <a:avLst/>
              <a:gdLst/>
              <a:ahLst/>
              <a:cxnLst/>
              <a:rect l="l" t="t" r="r" b="b"/>
              <a:pathLst>
                <a:path w="3070" h="1283" extrusionOk="0">
                  <a:moveTo>
                    <a:pt x="168" y="1"/>
                  </a:moveTo>
                  <a:cubicBezTo>
                    <a:pt x="67" y="1"/>
                    <a:pt x="1" y="67"/>
                    <a:pt x="1" y="168"/>
                  </a:cubicBezTo>
                  <a:cubicBezTo>
                    <a:pt x="1" y="201"/>
                    <a:pt x="1" y="268"/>
                    <a:pt x="1" y="334"/>
                  </a:cubicBezTo>
                  <a:cubicBezTo>
                    <a:pt x="34" y="468"/>
                    <a:pt x="101" y="601"/>
                    <a:pt x="201" y="701"/>
                  </a:cubicBezTo>
                  <a:cubicBezTo>
                    <a:pt x="234" y="801"/>
                    <a:pt x="301" y="868"/>
                    <a:pt x="401" y="935"/>
                  </a:cubicBezTo>
                  <a:cubicBezTo>
                    <a:pt x="468" y="968"/>
                    <a:pt x="568" y="1035"/>
                    <a:pt x="668" y="1102"/>
                  </a:cubicBezTo>
                  <a:cubicBezTo>
                    <a:pt x="868" y="1202"/>
                    <a:pt x="1068" y="1268"/>
                    <a:pt x="1302" y="1268"/>
                  </a:cubicBezTo>
                  <a:cubicBezTo>
                    <a:pt x="1370" y="1278"/>
                    <a:pt x="1436" y="1282"/>
                    <a:pt x="1500" y="1282"/>
                  </a:cubicBezTo>
                  <a:cubicBezTo>
                    <a:pt x="1655" y="1282"/>
                    <a:pt x="1804" y="1259"/>
                    <a:pt x="1969" y="1235"/>
                  </a:cubicBezTo>
                  <a:cubicBezTo>
                    <a:pt x="2069" y="1235"/>
                    <a:pt x="2169" y="1202"/>
                    <a:pt x="2236" y="1202"/>
                  </a:cubicBezTo>
                  <a:cubicBezTo>
                    <a:pt x="2336" y="1168"/>
                    <a:pt x="2402" y="1135"/>
                    <a:pt x="2503" y="1102"/>
                  </a:cubicBezTo>
                  <a:cubicBezTo>
                    <a:pt x="2603" y="1068"/>
                    <a:pt x="2736" y="1001"/>
                    <a:pt x="2836" y="935"/>
                  </a:cubicBezTo>
                  <a:cubicBezTo>
                    <a:pt x="2869" y="901"/>
                    <a:pt x="2936" y="868"/>
                    <a:pt x="2970" y="868"/>
                  </a:cubicBezTo>
                  <a:lnTo>
                    <a:pt x="3003" y="801"/>
                  </a:lnTo>
                  <a:cubicBezTo>
                    <a:pt x="3070" y="735"/>
                    <a:pt x="3070" y="668"/>
                    <a:pt x="3003" y="601"/>
                  </a:cubicBezTo>
                  <a:cubicBezTo>
                    <a:pt x="2986" y="585"/>
                    <a:pt x="2953" y="576"/>
                    <a:pt x="2919" y="576"/>
                  </a:cubicBezTo>
                  <a:cubicBezTo>
                    <a:pt x="2886" y="576"/>
                    <a:pt x="2853" y="585"/>
                    <a:pt x="2836" y="601"/>
                  </a:cubicBezTo>
                  <a:cubicBezTo>
                    <a:pt x="2803" y="635"/>
                    <a:pt x="2769" y="668"/>
                    <a:pt x="2736" y="701"/>
                  </a:cubicBezTo>
                  <a:cubicBezTo>
                    <a:pt x="2636" y="768"/>
                    <a:pt x="2536" y="801"/>
                    <a:pt x="2436" y="835"/>
                  </a:cubicBezTo>
                  <a:cubicBezTo>
                    <a:pt x="2269" y="901"/>
                    <a:pt x="2102" y="901"/>
                    <a:pt x="1935" y="901"/>
                  </a:cubicBezTo>
                  <a:cubicBezTo>
                    <a:pt x="1769" y="901"/>
                    <a:pt x="1602" y="868"/>
                    <a:pt x="1435" y="801"/>
                  </a:cubicBezTo>
                  <a:cubicBezTo>
                    <a:pt x="1135" y="668"/>
                    <a:pt x="868" y="468"/>
                    <a:pt x="635" y="268"/>
                  </a:cubicBezTo>
                  <a:cubicBezTo>
                    <a:pt x="534" y="201"/>
                    <a:pt x="434" y="134"/>
                    <a:pt x="368" y="101"/>
                  </a:cubicBezTo>
                  <a:cubicBezTo>
                    <a:pt x="334" y="67"/>
                    <a:pt x="301" y="34"/>
                    <a:pt x="234"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55"/>
            <p:cNvSpPr/>
            <p:nvPr/>
          </p:nvSpPr>
          <p:spPr>
            <a:xfrm>
              <a:off x="6701364" y="3499833"/>
              <a:ext cx="28615" cy="21349"/>
            </a:xfrm>
            <a:custGeom>
              <a:avLst/>
              <a:gdLst/>
              <a:ahLst/>
              <a:cxnLst/>
              <a:rect l="l" t="t" r="r" b="b"/>
              <a:pathLst>
                <a:path w="3237" h="2415" extrusionOk="0">
                  <a:moveTo>
                    <a:pt x="133" y="0"/>
                  </a:moveTo>
                  <a:cubicBezTo>
                    <a:pt x="72" y="0"/>
                    <a:pt x="34" y="38"/>
                    <a:pt x="34" y="113"/>
                  </a:cubicBezTo>
                  <a:cubicBezTo>
                    <a:pt x="1" y="179"/>
                    <a:pt x="1" y="246"/>
                    <a:pt x="34" y="313"/>
                  </a:cubicBezTo>
                  <a:cubicBezTo>
                    <a:pt x="1" y="480"/>
                    <a:pt x="34" y="646"/>
                    <a:pt x="101" y="813"/>
                  </a:cubicBezTo>
                  <a:cubicBezTo>
                    <a:pt x="134" y="913"/>
                    <a:pt x="201" y="1013"/>
                    <a:pt x="234" y="1113"/>
                  </a:cubicBezTo>
                  <a:cubicBezTo>
                    <a:pt x="334" y="1213"/>
                    <a:pt x="401" y="1313"/>
                    <a:pt x="468" y="1414"/>
                  </a:cubicBezTo>
                  <a:cubicBezTo>
                    <a:pt x="568" y="1514"/>
                    <a:pt x="668" y="1614"/>
                    <a:pt x="768" y="1680"/>
                  </a:cubicBezTo>
                  <a:cubicBezTo>
                    <a:pt x="868" y="1780"/>
                    <a:pt x="1001" y="1847"/>
                    <a:pt x="1101" y="1914"/>
                  </a:cubicBezTo>
                  <a:cubicBezTo>
                    <a:pt x="1335" y="2047"/>
                    <a:pt x="1568" y="2147"/>
                    <a:pt x="1835" y="2247"/>
                  </a:cubicBezTo>
                  <a:cubicBezTo>
                    <a:pt x="1935" y="2281"/>
                    <a:pt x="2069" y="2314"/>
                    <a:pt x="2169" y="2348"/>
                  </a:cubicBezTo>
                  <a:cubicBezTo>
                    <a:pt x="2269" y="2348"/>
                    <a:pt x="2402" y="2381"/>
                    <a:pt x="2502" y="2381"/>
                  </a:cubicBezTo>
                  <a:cubicBezTo>
                    <a:pt x="2669" y="2414"/>
                    <a:pt x="2803" y="2414"/>
                    <a:pt x="2969" y="2414"/>
                  </a:cubicBezTo>
                  <a:lnTo>
                    <a:pt x="3103" y="2414"/>
                  </a:lnTo>
                  <a:cubicBezTo>
                    <a:pt x="3203" y="2414"/>
                    <a:pt x="3236" y="2348"/>
                    <a:pt x="3236" y="2281"/>
                  </a:cubicBezTo>
                  <a:cubicBezTo>
                    <a:pt x="3236" y="2226"/>
                    <a:pt x="3192" y="2172"/>
                    <a:pt x="3139" y="2172"/>
                  </a:cubicBezTo>
                  <a:cubicBezTo>
                    <a:pt x="3127" y="2172"/>
                    <a:pt x="3115" y="2175"/>
                    <a:pt x="3103" y="2181"/>
                  </a:cubicBezTo>
                  <a:lnTo>
                    <a:pt x="2903" y="2181"/>
                  </a:lnTo>
                  <a:cubicBezTo>
                    <a:pt x="2769" y="2181"/>
                    <a:pt x="2636" y="2147"/>
                    <a:pt x="2502" y="2147"/>
                  </a:cubicBezTo>
                  <a:cubicBezTo>
                    <a:pt x="2302" y="2114"/>
                    <a:pt x="2102" y="2047"/>
                    <a:pt x="1902" y="1947"/>
                  </a:cubicBezTo>
                  <a:cubicBezTo>
                    <a:pt x="1702" y="1847"/>
                    <a:pt x="1535" y="1680"/>
                    <a:pt x="1368" y="1547"/>
                  </a:cubicBezTo>
                  <a:cubicBezTo>
                    <a:pt x="1268" y="1447"/>
                    <a:pt x="1202" y="1380"/>
                    <a:pt x="1135" y="1280"/>
                  </a:cubicBezTo>
                  <a:cubicBezTo>
                    <a:pt x="1035" y="1180"/>
                    <a:pt x="968" y="1113"/>
                    <a:pt x="901" y="1013"/>
                  </a:cubicBezTo>
                  <a:cubicBezTo>
                    <a:pt x="868" y="913"/>
                    <a:pt x="801" y="846"/>
                    <a:pt x="735" y="780"/>
                  </a:cubicBezTo>
                  <a:cubicBezTo>
                    <a:pt x="701" y="680"/>
                    <a:pt x="634" y="613"/>
                    <a:pt x="601" y="546"/>
                  </a:cubicBezTo>
                  <a:lnTo>
                    <a:pt x="368" y="179"/>
                  </a:lnTo>
                  <a:cubicBezTo>
                    <a:pt x="334" y="146"/>
                    <a:pt x="301" y="79"/>
                    <a:pt x="268" y="46"/>
                  </a:cubicBezTo>
                  <a:cubicBezTo>
                    <a:pt x="234" y="13"/>
                    <a:pt x="234" y="13"/>
                    <a:pt x="201" y="13"/>
                  </a:cubicBezTo>
                  <a:cubicBezTo>
                    <a:pt x="176" y="4"/>
                    <a:pt x="153" y="0"/>
                    <a:pt x="133"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55"/>
            <p:cNvSpPr/>
            <p:nvPr/>
          </p:nvSpPr>
          <p:spPr>
            <a:xfrm>
              <a:off x="6684850" y="3224809"/>
              <a:ext cx="41928" cy="45446"/>
            </a:xfrm>
            <a:custGeom>
              <a:avLst/>
              <a:gdLst/>
              <a:ahLst/>
              <a:cxnLst/>
              <a:rect l="l" t="t" r="r" b="b"/>
              <a:pathLst>
                <a:path w="4743" h="5141" extrusionOk="0">
                  <a:moveTo>
                    <a:pt x="3537" y="0"/>
                  </a:moveTo>
                  <a:cubicBezTo>
                    <a:pt x="3136" y="0"/>
                    <a:pt x="2769" y="100"/>
                    <a:pt x="2436" y="301"/>
                  </a:cubicBezTo>
                  <a:cubicBezTo>
                    <a:pt x="2369" y="334"/>
                    <a:pt x="2302" y="401"/>
                    <a:pt x="2202" y="467"/>
                  </a:cubicBezTo>
                  <a:cubicBezTo>
                    <a:pt x="2136" y="534"/>
                    <a:pt x="2069" y="567"/>
                    <a:pt x="2002" y="667"/>
                  </a:cubicBezTo>
                  <a:cubicBezTo>
                    <a:pt x="1869" y="801"/>
                    <a:pt x="1769" y="934"/>
                    <a:pt x="1669" y="1134"/>
                  </a:cubicBezTo>
                  <a:cubicBezTo>
                    <a:pt x="1511" y="1398"/>
                    <a:pt x="1415" y="1702"/>
                    <a:pt x="1398" y="2015"/>
                  </a:cubicBezTo>
                  <a:lnTo>
                    <a:pt x="1398" y="2015"/>
                  </a:lnTo>
                  <a:cubicBezTo>
                    <a:pt x="1101" y="2056"/>
                    <a:pt x="812" y="2185"/>
                    <a:pt x="568" y="2402"/>
                  </a:cubicBezTo>
                  <a:cubicBezTo>
                    <a:pt x="434" y="2535"/>
                    <a:pt x="301" y="2669"/>
                    <a:pt x="201" y="2869"/>
                  </a:cubicBezTo>
                  <a:cubicBezTo>
                    <a:pt x="167" y="2936"/>
                    <a:pt x="134" y="3036"/>
                    <a:pt x="101" y="3136"/>
                  </a:cubicBezTo>
                  <a:cubicBezTo>
                    <a:pt x="67" y="3203"/>
                    <a:pt x="34" y="3336"/>
                    <a:pt x="1" y="3436"/>
                  </a:cubicBezTo>
                  <a:lnTo>
                    <a:pt x="1" y="3536"/>
                  </a:lnTo>
                  <a:lnTo>
                    <a:pt x="1" y="3703"/>
                  </a:lnTo>
                  <a:cubicBezTo>
                    <a:pt x="34" y="3803"/>
                    <a:pt x="34" y="3903"/>
                    <a:pt x="67" y="4003"/>
                  </a:cubicBezTo>
                  <a:cubicBezTo>
                    <a:pt x="101" y="4170"/>
                    <a:pt x="167" y="4370"/>
                    <a:pt x="301" y="4537"/>
                  </a:cubicBezTo>
                  <a:cubicBezTo>
                    <a:pt x="501" y="4837"/>
                    <a:pt x="835" y="5071"/>
                    <a:pt x="1202" y="5137"/>
                  </a:cubicBezTo>
                  <a:cubicBezTo>
                    <a:pt x="1212" y="5140"/>
                    <a:pt x="1221" y="5141"/>
                    <a:pt x="1231" y="5141"/>
                  </a:cubicBezTo>
                  <a:cubicBezTo>
                    <a:pt x="1349" y="5141"/>
                    <a:pt x="1425" y="4963"/>
                    <a:pt x="1302" y="4870"/>
                  </a:cubicBezTo>
                  <a:cubicBezTo>
                    <a:pt x="1068" y="4737"/>
                    <a:pt x="901" y="4504"/>
                    <a:pt x="768" y="4237"/>
                  </a:cubicBezTo>
                  <a:cubicBezTo>
                    <a:pt x="735" y="4137"/>
                    <a:pt x="701" y="4003"/>
                    <a:pt x="668" y="3870"/>
                  </a:cubicBezTo>
                  <a:cubicBezTo>
                    <a:pt x="668" y="3803"/>
                    <a:pt x="634" y="3736"/>
                    <a:pt x="634" y="3703"/>
                  </a:cubicBezTo>
                  <a:lnTo>
                    <a:pt x="634" y="3603"/>
                  </a:lnTo>
                  <a:lnTo>
                    <a:pt x="634" y="3469"/>
                  </a:lnTo>
                  <a:cubicBezTo>
                    <a:pt x="668" y="3436"/>
                    <a:pt x="668" y="3369"/>
                    <a:pt x="701" y="3336"/>
                  </a:cubicBezTo>
                  <a:cubicBezTo>
                    <a:pt x="701" y="3269"/>
                    <a:pt x="735" y="3203"/>
                    <a:pt x="768" y="3136"/>
                  </a:cubicBezTo>
                  <a:cubicBezTo>
                    <a:pt x="801" y="3036"/>
                    <a:pt x="901" y="2936"/>
                    <a:pt x="1001" y="2836"/>
                  </a:cubicBezTo>
                  <a:cubicBezTo>
                    <a:pt x="1168" y="2636"/>
                    <a:pt x="1402" y="2502"/>
                    <a:pt x="1669" y="2469"/>
                  </a:cubicBezTo>
                  <a:lnTo>
                    <a:pt x="1702" y="2469"/>
                  </a:lnTo>
                  <a:cubicBezTo>
                    <a:pt x="1835" y="2435"/>
                    <a:pt x="1902" y="2335"/>
                    <a:pt x="1902" y="2202"/>
                  </a:cubicBezTo>
                  <a:cubicBezTo>
                    <a:pt x="1835" y="1868"/>
                    <a:pt x="1869" y="1568"/>
                    <a:pt x="2002" y="1268"/>
                  </a:cubicBezTo>
                  <a:cubicBezTo>
                    <a:pt x="2069" y="1134"/>
                    <a:pt x="2169" y="968"/>
                    <a:pt x="2269" y="868"/>
                  </a:cubicBezTo>
                  <a:cubicBezTo>
                    <a:pt x="2302" y="801"/>
                    <a:pt x="2369" y="734"/>
                    <a:pt x="2436" y="667"/>
                  </a:cubicBezTo>
                  <a:cubicBezTo>
                    <a:pt x="2469" y="634"/>
                    <a:pt x="2536" y="567"/>
                    <a:pt x="2603" y="534"/>
                  </a:cubicBezTo>
                  <a:cubicBezTo>
                    <a:pt x="2903" y="334"/>
                    <a:pt x="3203" y="234"/>
                    <a:pt x="3537" y="234"/>
                  </a:cubicBezTo>
                  <a:cubicBezTo>
                    <a:pt x="3585" y="224"/>
                    <a:pt x="3634" y="220"/>
                    <a:pt x="3683" y="220"/>
                  </a:cubicBezTo>
                  <a:cubicBezTo>
                    <a:pt x="3801" y="220"/>
                    <a:pt x="3919" y="244"/>
                    <a:pt x="4037" y="267"/>
                  </a:cubicBezTo>
                  <a:cubicBezTo>
                    <a:pt x="4204" y="301"/>
                    <a:pt x="4370" y="367"/>
                    <a:pt x="4504" y="467"/>
                  </a:cubicBezTo>
                  <a:cubicBezTo>
                    <a:pt x="4527" y="484"/>
                    <a:pt x="4549" y="492"/>
                    <a:pt x="4571" y="492"/>
                  </a:cubicBezTo>
                  <a:cubicBezTo>
                    <a:pt x="4674" y="492"/>
                    <a:pt x="4742" y="317"/>
                    <a:pt x="4604" y="234"/>
                  </a:cubicBezTo>
                  <a:cubicBezTo>
                    <a:pt x="4537" y="200"/>
                    <a:pt x="4437" y="167"/>
                    <a:pt x="4370" y="134"/>
                  </a:cubicBezTo>
                  <a:cubicBezTo>
                    <a:pt x="4270" y="100"/>
                    <a:pt x="4170" y="67"/>
                    <a:pt x="4104" y="34"/>
                  </a:cubicBezTo>
                  <a:cubicBezTo>
                    <a:pt x="3903" y="0"/>
                    <a:pt x="3703" y="0"/>
                    <a:pt x="3537"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55"/>
            <p:cNvSpPr/>
            <p:nvPr/>
          </p:nvSpPr>
          <p:spPr>
            <a:xfrm>
              <a:off x="6665976" y="3394544"/>
              <a:ext cx="41495" cy="44951"/>
            </a:xfrm>
            <a:custGeom>
              <a:avLst/>
              <a:gdLst/>
              <a:ahLst/>
              <a:cxnLst/>
              <a:rect l="l" t="t" r="r" b="b"/>
              <a:pathLst>
                <a:path w="4694" h="5085" extrusionOk="0">
                  <a:moveTo>
                    <a:pt x="821" y="1"/>
                  </a:moveTo>
                  <a:cubicBezTo>
                    <a:pt x="804" y="1"/>
                    <a:pt x="786" y="5"/>
                    <a:pt x="768" y="14"/>
                  </a:cubicBezTo>
                  <a:cubicBezTo>
                    <a:pt x="434" y="181"/>
                    <a:pt x="168" y="481"/>
                    <a:pt x="101" y="881"/>
                  </a:cubicBezTo>
                  <a:cubicBezTo>
                    <a:pt x="34" y="1048"/>
                    <a:pt x="1" y="1248"/>
                    <a:pt x="34" y="1448"/>
                  </a:cubicBezTo>
                  <a:cubicBezTo>
                    <a:pt x="34" y="1548"/>
                    <a:pt x="68" y="1649"/>
                    <a:pt x="101" y="1715"/>
                  </a:cubicBezTo>
                  <a:lnTo>
                    <a:pt x="168" y="1882"/>
                  </a:lnTo>
                  <a:lnTo>
                    <a:pt x="201" y="1982"/>
                  </a:lnTo>
                  <a:cubicBezTo>
                    <a:pt x="268" y="2082"/>
                    <a:pt x="301" y="2182"/>
                    <a:pt x="401" y="2249"/>
                  </a:cubicBezTo>
                  <a:cubicBezTo>
                    <a:pt x="434" y="2316"/>
                    <a:pt x="535" y="2382"/>
                    <a:pt x="601" y="2449"/>
                  </a:cubicBezTo>
                  <a:cubicBezTo>
                    <a:pt x="735" y="2583"/>
                    <a:pt x="935" y="2683"/>
                    <a:pt x="1102" y="2749"/>
                  </a:cubicBezTo>
                  <a:cubicBezTo>
                    <a:pt x="1272" y="2796"/>
                    <a:pt x="1449" y="2821"/>
                    <a:pt x="1627" y="2821"/>
                  </a:cubicBezTo>
                  <a:cubicBezTo>
                    <a:pt x="1704" y="2821"/>
                    <a:pt x="1781" y="2816"/>
                    <a:pt x="1857" y="2807"/>
                  </a:cubicBezTo>
                  <a:lnTo>
                    <a:pt x="1857" y="2807"/>
                  </a:lnTo>
                  <a:cubicBezTo>
                    <a:pt x="1847" y="3316"/>
                    <a:pt x="2017" y="3826"/>
                    <a:pt x="2336" y="4250"/>
                  </a:cubicBezTo>
                  <a:cubicBezTo>
                    <a:pt x="2403" y="4317"/>
                    <a:pt x="2436" y="4384"/>
                    <a:pt x="2503" y="4451"/>
                  </a:cubicBezTo>
                  <a:cubicBezTo>
                    <a:pt x="2903" y="4851"/>
                    <a:pt x="3437" y="5051"/>
                    <a:pt x="3970" y="5084"/>
                  </a:cubicBezTo>
                  <a:lnTo>
                    <a:pt x="4237" y="5084"/>
                  </a:lnTo>
                  <a:cubicBezTo>
                    <a:pt x="4337" y="5084"/>
                    <a:pt x="4437" y="5051"/>
                    <a:pt x="4504" y="5051"/>
                  </a:cubicBezTo>
                  <a:lnTo>
                    <a:pt x="4537" y="5051"/>
                  </a:lnTo>
                  <a:cubicBezTo>
                    <a:pt x="4693" y="4989"/>
                    <a:pt x="4645" y="4781"/>
                    <a:pt x="4502" y="4781"/>
                  </a:cubicBezTo>
                  <a:cubicBezTo>
                    <a:pt x="4492" y="4781"/>
                    <a:pt x="4482" y="4782"/>
                    <a:pt x="4471" y="4784"/>
                  </a:cubicBezTo>
                  <a:cubicBezTo>
                    <a:pt x="4304" y="4817"/>
                    <a:pt x="4170" y="4851"/>
                    <a:pt x="4004" y="4851"/>
                  </a:cubicBezTo>
                  <a:cubicBezTo>
                    <a:pt x="3837" y="4851"/>
                    <a:pt x="3670" y="4817"/>
                    <a:pt x="3537" y="4751"/>
                  </a:cubicBezTo>
                  <a:cubicBezTo>
                    <a:pt x="3136" y="4651"/>
                    <a:pt x="2803" y="4417"/>
                    <a:pt x="2569" y="4084"/>
                  </a:cubicBezTo>
                  <a:cubicBezTo>
                    <a:pt x="2536" y="4017"/>
                    <a:pt x="2503" y="3950"/>
                    <a:pt x="2469" y="3883"/>
                  </a:cubicBezTo>
                  <a:cubicBezTo>
                    <a:pt x="2403" y="3750"/>
                    <a:pt x="2369" y="3583"/>
                    <a:pt x="2336" y="3450"/>
                  </a:cubicBezTo>
                  <a:cubicBezTo>
                    <a:pt x="2269" y="3150"/>
                    <a:pt x="2302" y="2849"/>
                    <a:pt x="2403" y="2549"/>
                  </a:cubicBezTo>
                  <a:cubicBezTo>
                    <a:pt x="2403" y="2516"/>
                    <a:pt x="2403" y="2449"/>
                    <a:pt x="2403" y="2416"/>
                  </a:cubicBezTo>
                  <a:cubicBezTo>
                    <a:pt x="2375" y="2305"/>
                    <a:pt x="2279" y="2240"/>
                    <a:pt x="2170" y="2240"/>
                  </a:cubicBezTo>
                  <a:cubicBezTo>
                    <a:pt x="2148" y="2240"/>
                    <a:pt x="2125" y="2243"/>
                    <a:pt x="2102" y="2249"/>
                  </a:cubicBezTo>
                  <a:lnTo>
                    <a:pt x="2069" y="2249"/>
                  </a:lnTo>
                  <a:cubicBezTo>
                    <a:pt x="1986" y="2273"/>
                    <a:pt x="1899" y="2284"/>
                    <a:pt x="1810" y="2284"/>
                  </a:cubicBezTo>
                  <a:cubicBezTo>
                    <a:pt x="1646" y="2284"/>
                    <a:pt x="1474" y="2247"/>
                    <a:pt x="1302" y="2182"/>
                  </a:cubicBezTo>
                  <a:cubicBezTo>
                    <a:pt x="1202" y="2149"/>
                    <a:pt x="1102" y="2082"/>
                    <a:pt x="1002" y="1982"/>
                  </a:cubicBezTo>
                  <a:cubicBezTo>
                    <a:pt x="935" y="1949"/>
                    <a:pt x="901" y="1882"/>
                    <a:pt x="868" y="1849"/>
                  </a:cubicBezTo>
                  <a:cubicBezTo>
                    <a:pt x="835" y="1815"/>
                    <a:pt x="801" y="1749"/>
                    <a:pt x="768" y="1715"/>
                  </a:cubicBezTo>
                  <a:lnTo>
                    <a:pt x="701" y="1615"/>
                  </a:lnTo>
                  <a:lnTo>
                    <a:pt x="701" y="1548"/>
                  </a:lnTo>
                  <a:cubicBezTo>
                    <a:pt x="668" y="1482"/>
                    <a:pt x="668" y="1415"/>
                    <a:pt x="635" y="1348"/>
                  </a:cubicBezTo>
                  <a:cubicBezTo>
                    <a:pt x="635" y="1215"/>
                    <a:pt x="635" y="1115"/>
                    <a:pt x="635" y="981"/>
                  </a:cubicBezTo>
                  <a:cubicBezTo>
                    <a:pt x="668" y="681"/>
                    <a:pt x="768" y="448"/>
                    <a:pt x="935" y="214"/>
                  </a:cubicBezTo>
                  <a:cubicBezTo>
                    <a:pt x="968" y="181"/>
                    <a:pt x="968" y="114"/>
                    <a:pt x="935" y="81"/>
                  </a:cubicBezTo>
                  <a:cubicBezTo>
                    <a:pt x="910" y="32"/>
                    <a:pt x="868" y="1"/>
                    <a:pt x="821"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55"/>
            <p:cNvSpPr/>
            <p:nvPr/>
          </p:nvSpPr>
          <p:spPr>
            <a:xfrm>
              <a:off x="6903367" y="3302065"/>
              <a:ext cx="27139" cy="35395"/>
            </a:xfrm>
            <a:custGeom>
              <a:avLst/>
              <a:gdLst/>
              <a:ahLst/>
              <a:cxnLst/>
              <a:rect l="l" t="t" r="r" b="b"/>
              <a:pathLst>
                <a:path w="3070" h="4004" extrusionOk="0">
                  <a:moveTo>
                    <a:pt x="1968" y="1"/>
                  </a:moveTo>
                  <a:lnTo>
                    <a:pt x="1968" y="34"/>
                  </a:lnTo>
                  <a:cubicBezTo>
                    <a:pt x="1902" y="34"/>
                    <a:pt x="1835" y="68"/>
                    <a:pt x="1835" y="168"/>
                  </a:cubicBezTo>
                  <a:cubicBezTo>
                    <a:pt x="1835" y="234"/>
                    <a:pt x="1868" y="301"/>
                    <a:pt x="1968" y="301"/>
                  </a:cubicBezTo>
                  <a:lnTo>
                    <a:pt x="2135" y="301"/>
                  </a:lnTo>
                  <a:cubicBezTo>
                    <a:pt x="2202" y="301"/>
                    <a:pt x="2269" y="334"/>
                    <a:pt x="2302" y="368"/>
                  </a:cubicBezTo>
                  <a:cubicBezTo>
                    <a:pt x="2435" y="435"/>
                    <a:pt x="2535" y="501"/>
                    <a:pt x="2602" y="635"/>
                  </a:cubicBezTo>
                  <a:cubicBezTo>
                    <a:pt x="2769" y="801"/>
                    <a:pt x="2836" y="1068"/>
                    <a:pt x="2802" y="1335"/>
                  </a:cubicBezTo>
                  <a:lnTo>
                    <a:pt x="2769" y="1435"/>
                  </a:lnTo>
                  <a:lnTo>
                    <a:pt x="2736" y="1502"/>
                  </a:lnTo>
                  <a:cubicBezTo>
                    <a:pt x="2702" y="1535"/>
                    <a:pt x="2669" y="1602"/>
                    <a:pt x="2636" y="1669"/>
                  </a:cubicBezTo>
                  <a:cubicBezTo>
                    <a:pt x="2569" y="1735"/>
                    <a:pt x="2469" y="1836"/>
                    <a:pt x="2369" y="1902"/>
                  </a:cubicBezTo>
                  <a:cubicBezTo>
                    <a:pt x="2239" y="1967"/>
                    <a:pt x="2082" y="2004"/>
                    <a:pt x="1933" y="2004"/>
                  </a:cubicBezTo>
                  <a:cubicBezTo>
                    <a:pt x="1852" y="2004"/>
                    <a:pt x="1772" y="1993"/>
                    <a:pt x="1702" y="1969"/>
                  </a:cubicBezTo>
                  <a:cubicBezTo>
                    <a:pt x="1660" y="1955"/>
                    <a:pt x="1624" y="1947"/>
                    <a:pt x="1592" y="1947"/>
                  </a:cubicBezTo>
                  <a:cubicBezTo>
                    <a:pt x="1546" y="1947"/>
                    <a:pt x="1507" y="1963"/>
                    <a:pt x="1468" y="2002"/>
                  </a:cubicBezTo>
                  <a:cubicBezTo>
                    <a:pt x="1368" y="2102"/>
                    <a:pt x="1368" y="2236"/>
                    <a:pt x="1435" y="2336"/>
                  </a:cubicBezTo>
                  <a:lnTo>
                    <a:pt x="1468" y="2369"/>
                  </a:lnTo>
                  <a:cubicBezTo>
                    <a:pt x="1535" y="2436"/>
                    <a:pt x="1568" y="2536"/>
                    <a:pt x="1601" y="2636"/>
                  </a:cubicBezTo>
                  <a:cubicBezTo>
                    <a:pt x="1635" y="2736"/>
                    <a:pt x="1635" y="2836"/>
                    <a:pt x="1601" y="2936"/>
                  </a:cubicBezTo>
                  <a:cubicBezTo>
                    <a:pt x="1568" y="3036"/>
                    <a:pt x="1535" y="3136"/>
                    <a:pt x="1501" y="3203"/>
                  </a:cubicBezTo>
                  <a:cubicBezTo>
                    <a:pt x="1468" y="3237"/>
                    <a:pt x="1435" y="3270"/>
                    <a:pt x="1401" y="3303"/>
                  </a:cubicBezTo>
                  <a:lnTo>
                    <a:pt x="1368" y="3337"/>
                  </a:lnTo>
                  <a:lnTo>
                    <a:pt x="1335" y="3337"/>
                  </a:lnTo>
                  <a:lnTo>
                    <a:pt x="1235" y="3370"/>
                  </a:lnTo>
                  <a:lnTo>
                    <a:pt x="1168" y="3370"/>
                  </a:lnTo>
                  <a:cubicBezTo>
                    <a:pt x="1151" y="3387"/>
                    <a:pt x="1134" y="3395"/>
                    <a:pt x="1114" y="3395"/>
                  </a:cubicBezTo>
                  <a:cubicBezTo>
                    <a:pt x="1093" y="3395"/>
                    <a:pt x="1068" y="3387"/>
                    <a:pt x="1034" y="3370"/>
                  </a:cubicBezTo>
                  <a:lnTo>
                    <a:pt x="901" y="3370"/>
                  </a:lnTo>
                  <a:cubicBezTo>
                    <a:pt x="868" y="3337"/>
                    <a:pt x="801" y="3337"/>
                    <a:pt x="768" y="3303"/>
                  </a:cubicBezTo>
                  <a:cubicBezTo>
                    <a:pt x="534" y="3237"/>
                    <a:pt x="367" y="3070"/>
                    <a:pt x="301" y="2870"/>
                  </a:cubicBezTo>
                  <a:cubicBezTo>
                    <a:pt x="267" y="2836"/>
                    <a:pt x="234" y="2803"/>
                    <a:pt x="167" y="2803"/>
                  </a:cubicBezTo>
                  <a:cubicBezTo>
                    <a:pt x="155" y="2797"/>
                    <a:pt x="143" y="2794"/>
                    <a:pt x="131" y="2794"/>
                  </a:cubicBezTo>
                  <a:cubicBezTo>
                    <a:pt x="78" y="2794"/>
                    <a:pt x="34" y="2848"/>
                    <a:pt x="34" y="2903"/>
                  </a:cubicBezTo>
                  <a:cubicBezTo>
                    <a:pt x="0" y="3003"/>
                    <a:pt x="0" y="3070"/>
                    <a:pt x="34" y="3170"/>
                  </a:cubicBezTo>
                  <a:cubicBezTo>
                    <a:pt x="34" y="3270"/>
                    <a:pt x="67" y="3337"/>
                    <a:pt x="134" y="3437"/>
                  </a:cubicBezTo>
                  <a:cubicBezTo>
                    <a:pt x="200" y="3570"/>
                    <a:pt x="334" y="3704"/>
                    <a:pt x="467" y="3804"/>
                  </a:cubicBezTo>
                  <a:cubicBezTo>
                    <a:pt x="634" y="3904"/>
                    <a:pt x="801" y="3970"/>
                    <a:pt x="1001" y="4004"/>
                  </a:cubicBezTo>
                  <a:lnTo>
                    <a:pt x="1301" y="4004"/>
                  </a:lnTo>
                  <a:lnTo>
                    <a:pt x="1468" y="3970"/>
                  </a:lnTo>
                  <a:lnTo>
                    <a:pt x="1568" y="3937"/>
                  </a:lnTo>
                  <a:cubicBezTo>
                    <a:pt x="1635" y="3870"/>
                    <a:pt x="1735" y="3804"/>
                    <a:pt x="1835" y="3737"/>
                  </a:cubicBezTo>
                  <a:cubicBezTo>
                    <a:pt x="1902" y="3670"/>
                    <a:pt x="1935" y="3603"/>
                    <a:pt x="2002" y="3503"/>
                  </a:cubicBezTo>
                  <a:cubicBezTo>
                    <a:pt x="2102" y="3370"/>
                    <a:pt x="2169" y="3170"/>
                    <a:pt x="2169" y="3003"/>
                  </a:cubicBezTo>
                  <a:cubicBezTo>
                    <a:pt x="2202" y="2803"/>
                    <a:pt x="2169" y="2636"/>
                    <a:pt x="2102" y="2469"/>
                  </a:cubicBezTo>
                  <a:cubicBezTo>
                    <a:pt x="2093" y="2443"/>
                    <a:pt x="2084" y="2416"/>
                    <a:pt x="2075" y="2390"/>
                  </a:cubicBezTo>
                  <a:lnTo>
                    <a:pt x="2075" y="2390"/>
                  </a:lnTo>
                  <a:cubicBezTo>
                    <a:pt x="2249" y="2350"/>
                    <a:pt x="2413" y="2273"/>
                    <a:pt x="2569" y="2169"/>
                  </a:cubicBezTo>
                  <a:cubicBezTo>
                    <a:pt x="2702" y="2069"/>
                    <a:pt x="2802" y="1969"/>
                    <a:pt x="2902" y="1836"/>
                  </a:cubicBezTo>
                  <a:cubicBezTo>
                    <a:pt x="2936" y="1735"/>
                    <a:pt x="2969" y="1669"/>
                    <a:pt x="3002" y="1602"/>
                  </a:cubicBezTo>
                  <a:lnTo>
                    <a:pt x="3036" y="1469"/>
                  </a:lnTo>
                  <a:lnTo>
                    <a:pt x="3036" y="1369"/>
                  </a:lnTo>
                  <a:cubicBezTo>
                    <a:pt x="3069" y="1035"/>
                    <a:pt x="3002" y="701"/>
                    <a:pt x="2769" y="468"/>
                  </a:cubicBezTo>
                  <a:cubicBezTo>
                    <a:pt x="2669" y="334"/>
                    <a:pt x="2569" y="234"/>
                    <a:pt x="2435" y="134"/>
                  </a:cubicBezTo>
                  <a:cubicBezTo>
                    <a:pt x="2335" y="101"/>
                    <a:pt x="2269" y="68"/>
                    <a:pt x="2202" y="34"/>
                  </a:cubicBezTo>
                  <a:cubicBezTo>
                    <a:pt x="2135" y="34"/>
                    <a:pt x="2035" y="1"/>
                    <a:pt x="1968"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55"/>
            <p:cNvSpPr/>
            <p:nvPr/>
          </p:nvSpPr>
          <p:spPr>
            <a:xfrm>
              <a:off x="6894226" y="3365910"/>
              <a:ext cx="38047" cy="21923"/>
            </a:xfrm>
            <a:custGeom>
              <a:avLst/>
              <a:gdLst/>
              <a:ahLst/>
              <a:cxnLst/>
              <a:rect l="l" t="t" r="r" b="b"/>
              <a:pathLst>
                <a:path w="4304" h="2480" extrusionOk="0">
                  <a:moveTo>
                    <a:pt x="355" y="1"/>
                  </a:moveTo>
                  <a:cubicBezTo>
                    <a:pt x="317" y="1"/>
                    <a:pt x="284" y="17"/>
                    <a:pt x="267" y="51"/>
                  </a:cubicBezTo>
                  <a:cubicBezTo>
                    <a:pt x="67" y="284"/>
                    <a:pt x="0" y="618"/>
                    <a:pt x="100" y="918"/>
                  </a:cubicBezTo>
                  <a:cubicBezTo>
                    <a:pt x="134" y="1051"/>
                    <a:pt x="200" y="1218"/>
                    <a:pt x="267" y="1318"/>
                  </a:cubicBezTo>
                  <a:cubicBezTo>
                    <a:pt x="334" y="1385"/>
                    <a:pt x="367" y="1452"/>
                    <a:pt x="434" y="1518"/>
                  </a:cubicBezTo>
                  <a:lnTo>
                    <a:pt x="534" y="1585"/>
                  </a:lnTo>
                  <a:lnTo>
                    <a:pt x="634" y="1652"/>
                  </a:lnTo>
                  <a:cubicBezTo>
                    <a:pt x="701" y="1685"/>
                    <a:pt x="801" y="1719"/>
                    <a:pt x="868" y="1752"/>
                  </a:cubicBezTo>
                  <a:cubicBezTo>
                    <a:pt x="934" y="1785"/>
                    <a:pt x="1034" y="1785"/>
                    <a:pt x="1101" y="1819"/>
                  </a:cubicBezTo>
                  <a:cubicBezTo>
                    <a:pt x="1268" y="1819"/>
                    <a:pt x="1435" y="1785"/>
                    <a:pt x="1568" y="1752"/>
                  </a:cubicBezTo>
                  <a:cubicBezTo>
                    <a:pt x="1708" y="1724"/>
                    <a:pt x="1830" y="1673"/>
                    <a:pt x="1937" y="1603"/>
                  </a:cubicBezTo>
                  <a:lnTo>
                    <a:pt x="1937" y="1603"/>
                  </a:lnTo>
                  <a:cubicBezTo>
                    <a:pt x="1976" y="1706"/>
                    <a:pt x="2030" y="1802"/>
                    <a:pt x="2102" y="1885"/>
                  </a:cubicBezTo>
                  <a:cubicBezTo>
                    <a:pt x="2168" y="2019"/>
                    <a:pt x="2269" y="2119"/>
                    <a:pt x="2369" y="2219"/>
                  </a:cubicBezTo>
                  <a:cubicBezTo>
                    <a:pt x="2435" y="2252"/>
                    <a:pt x="2502" y="2319"/>
                    <a:pt x="2569" y="2352"/>
                  </a:cubicBezTo>
                  <a:lnTo>
                    <a:pt x="2669" y="2386"/>
                  </a:lnTo>
                  <a:lnTo>
                    <a:pt x="2769" y="2419"/>
                  </a:lnTo>
                  <a:cubicBezTo>
                    <a:pt x="2881" y="2461"/>
                    <a:pt x="2998" y="2480"/>
                    <a:pt x="3117" y="2480"/>
                  </a:cubicBezTo>
                  <a:cubicBezTo>
                    <a:pt x="3281" y="2480"/>
                    <a:pt x="3448" y="2444"/>
                    <a:pt x="3603" y="2386"/>
                  </a:cubicBezTo>
                  <a:cubicBezTo>
                    <a:pt x="3736" y="2319"/>
                    <a:pt x="3870" y="2252"/>
                    <a:pt x="3970" y="2152"/>
                  </a:cubicBezTo>
                  <a:cubicBezTo>
                    <a:pt x="4003" y="2119"/>
                    <a:pt x="4070" y="2052"/>
                    <a:pt x="4103" y="2019"/>
                  </a:cubicBezTo>
                  <a:cubicBezTo>
                    <a:pt x="4137" y="1952"/>
                    <a:pt x="4203" y="1885"/>
                    <a:pt x="4237" y="1819"/>
                  </a:cubicBezTo>
                  <a:lnTo>
                    <a:pt x="4270" y="1852"/>
                  </a:lnTo>
                  <a:cubicBezTo>
                    <a:pt x="4303" y="1785"/>
                    <a:pt x="4270" y="1685"/>
                    <a:pt x="4203" y="1652"/>
                  </a:cubicBezTo>
                  <a:cubicBezTo>
                    <a:pt x="4185" y="1643"/>
                    <a:pt x="4165" y="1639"/>
                    <a:pt x="4144" y="1639"/>
                  </a:cubicBezTo>
                  <a:cubicBezTo>
                    <a:pt x="4088" y="1639"/>
                    <a:pt x="4028" y="1670"/>
                    <a:pt x="4003" y="1719"/>
                  </a:cubicBezTo>
                  <a:cubicBezTo>
                    <a:pt x="4003" y="1785"/>
                    <a:pt x="3970" y="1819"/>
                    <a:pt x="3936" y="1885"/>
                  </a:cubicBezTo>
                  <a:cubicBezTo>
                    <a:pt x="3903" y="1919"/>
                    <a:pt x="3870" y="1952"/>
                    <a:pt x="3803" y="1985"/>
                  </a:cubicBezTo>
                  <a:cubicBezTo>
                    <a:pt x="3736" y="2086"/>
                    <a:pt x="3636" y="2119"/>
                    <a:pt x="3536" y="2186"/>
                  </a:cubicBezTo>
                  <a:cubicBezTo>
                    <a:pt x="3419" y="2219"/>
                    <a:pt x="3303" y="2236"/>
                    <a:pt x="3190" y="2236"/>
                  </a:cubicBezTo>
                  <a:cubicBezTo>
                    <a:pt x="3077" y="2236"/>
                    <a:pt x="2969" y="2219"/>
                    <a:pt x="2869" y="2186"/>
                  </a:cubicBezTo>
                  <a:lnTo>
                    <a:pt x="2802" y="2152"/>
                  </a:lnTo>
                  <a:lnTo>
                    <a:pt x="2736" y="2119"/>
                  </a:lnTo>
                  <a:lnTo>
                    <a:pt x="2602" y="1985"/>
                  </a:lnTo>
                  <a:cubicBezTo>
                    <a:pt x="2535" y="1919"/>
                    <a:pt x="2469" y="1819"/>
                    <a:pt x="2402" y="1752"/>
                  </a:cubicBezTo>
                  <a:cubicBezTo>
                    <a:pt x="2335" y="1552"/>
                    <a:pt x="2302" y="1318"/>
                    <a:pt x="2369" y="1152"/>
                  </a:cubicBezTo>
                  <a:cubicBezTo>
                    <a:pt x="2458" y="950"/>
                    <a:pt x="2307" y="793"/>
                    <a:pt x="2147" y="793"/>
                  </a:cubicBezTo>
                  <a:cubicBezTo>
                    <a:pt x="2069" y="793"/>
                    <a:pt x="1990" y="831"/>
                    <a:pt x="1935" y="918"/>
                  </a:cubicBezTo>
                  <a:lnTo>
                    <a:pt x="1902" y="951"/>
                  </a:lnTo>
                  <a:cubicBezTo>
                    <a:pt x="1802" y="1085"/>
                    <a:pt x="1635" y="1185"/>
                    <a:pt x="1435" y="1218"/>
                  </a:cubicBezTo>
                  <a:lnTo>
                    <a:pt x="1168" y="1218"/>
                  </a:lnTo>
                  <a:lnTo>
                    <a:pt x="1068" y="1185"/>
                  </a:lnTo>
                  <a:lnTo>
                    <a:pt x="968" y="1152"/>
                  </a:lnTo>
                  <a:lnTo>
                    <a:pt x="901" y="1085"/>
                  </a:lnTo>
                  <a:lnTo>
                    <a:pt x="834" y="1051"/>
                  </a:lnTo>
                  <a:lnTo>
                    <a:pt x="767" y="985"/>
                  </a:lnTo>
                  <a:cubicBezTo>
                    <a:pt x="701" y="918"/>
                    <a:pt x="634" y="818"/>
                    <a:pt x="601" y="751"/>
                  </a:cubicBezTo>
                  <a:cubicBezTo>
                    <a:pt x="534" y="551"/>
                    <a:pt x="501" y="351"/>
                    <a:pt x="501" y="151"/>
                  </a:cubicBezTo>
                  <a:cubicBezTo>
                    <a:pt x="501" y="117"/>
                    <a:pt x="467" y="84"/>
                    <a:pt x="467" y="51"/>
                  </a:cubicBezTo>
                  <a:cubicBezTo>
                    <a:pt x="434" y="17"/>
                    <a:pt x="392" y="1"/>
                    <a:pt x="355"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55"/>
            <p:cNvSpPr/>
            <p:nvPr/>
          </p:nvSpPr>
          <p:spPr>
            <a:xfrm>
              <a:off x="6970076" y="3301181"/>
              <a:ext cx="25892" cy="21534"/>
            </a:xfrm>
            <a:custGeom>
              <a:avLst/>
              <a:gdLst/>
              <a:ahLst/>
              <a:cxnLst/>
              <a:rect l="l" t="t" r="r" b="b"/>
              <a:pathLst>
                <a:path w="2929" h="2436" extrusionOk="0">
                  <a:moveTo>
                    <a:pt x="160" y="1"/>
                  </a:moveTo>
                  <a:lnTo>
                    <a:pt x="160" y="34"/>
                  </a:lnTo>
                  <a:cubicBezTo>
                    <a:pt x="153" y="32"/>
                    <a:pt x="146" y="32"/>
                    <a:pt x="140" y="32"/>
                  </a:cubicBezTo>
                  <a:cubicBezTo>
                    <a:pt x="23" y="32"/>
                    <a:pt x="0" y="301"/>
                    <a:pt x="126" y="301"/>
                  </a:cubicBezTo>
                  <a:lnTo>
                    <a:pt x="293" y="301"/>
                  </a:lnTo>
                  <a:cubicBezTo>
                    <a:pt x="427" y="301"/>
                    <a:pt x="560" y="334"/>
                    <a:pt x="660" y="368"/>
                  </a:cubicBezTo>
                  <a:cubicBezTo>
                    <a:pt x="860" y="434"/>
                    <a:pt x="1027" y="535"/>
                    <a:pt x="1161" y="635"/>
                  </a:cubicBezTo>
                  <a:cubicBezTo>
                    <a:pt x="1361" y="735"/>
                    <a:pt x="1494" y="868"/>
                    <a:pt x="1661" y="1035"/>
                  </a:cubicBezTo>
                  <a:cubicBezTo>
                    <a:pt x="1894" y="1335"/>
                    <a:pt x="2128" y="1635"/>
                    <a:pt x="2328" y="1969"/>
                  </a:cubicBezTo>
                  <a:cubicBezTo>
                    <a:pt x="2395" y="2069"/>
                    <a:pt x="2461" y="2169"/>
                    <a:pt x="2562" y="2269"/>
                  </a:cubicBezTo>
                  <a:cubicBezTo>
                    <a:pt x="2595" y="2336"/>
                    <a:pt x="2628" y="2369"/>
                    <a:pt x="2662" y="2403"/>
                  </a:cubicBezTo>
                  <a:cubicBezTo>
                    <a:pt x="2695" y="2403"/>
                    <a:pt x="2695" y="2436"/>
                    <a:pt x="2728" y="2436"/>
                  </a:cubicBezTo>
                  <a:cubicBezTo>
                    <a:pt x="2828" y="2436"/>
                    <a:pt x="2895" y="2403"/>
                    <a:pt x="2895" y="2302"/>
                  </a:cubicBezTo>
                  <a:cubicBezTo>
                    <a:pt x="2928" y="2269"/>
                    <a:pt x="2928" y="2202"/>
                    <a:pt x="2895" y="2136"/>
                  </a:cubicBezTo>
                  <a:cubicBezTo>
                    <a:pt x="2895" y="1969"/>
                    <a:pt x="2862" y="1835"/>
                    <a:pt x="2828" y="1702"/>
                  </a:cubicBezTo>
                  <a:cubicBezTo>
                    <a:pt x="2728" y="1502"/>
                    <a:pt x="2628" y="1302"/>
                    <a:pt x="2495" y="1135"/>
                  </a:cubicBezTo>
                  <a:cubicBezTo>
                    <a:pt x="2328" y="968"/>
                    <a:pt x="2128" y="801"/>
                    <a:pt x="1928" y="668"/>
                  </a:cubicBezTo>
                  <a:cubicBezTo>
                    <a:pt x="1728" y="535"/>
                    <a:pt x="1527" y="434"/>
                    <a:pt x="1294" y="334"/>
                  </a:cubicBezTo>
                  <a:cubicBezTo>
                    <a:pt x="1127" y="268"/>
                    <a:pt x="927" y="168"/>
                    <a:pt x="727" y="134"/>
                  </a:cubicBezTo>
                  <a:cubicBezTo>
                    <a:pt x="593" y="68"/>
                    <a:pt x="460" y="34"/>
                    <a:pt x="293" y="34"/>
                  </a:cubicBezTo>
                  <a:lnTo>
                    <a:pt x="160" y="1"/>
                  </a:ln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55"/>
            <p:cNvSpPr/>
            <p:nvPr/>
          </p:nvSpPr>
          <p:spPr>
            <a:xfrm>
              <a:off x="6976494" y="3338522"/>
              <a:ext cx="11810" cy="25477"/>
            </a:xfrm>
            <a:custGeom>
              <a:avLst/>
              <a:gdLst/>
              <a:ahLst/>
              <a:cxnLst/>
              <a:rect l="l" t="t" r="r" b="b"/>
              <a:pathLst>
                <a:path w="1336" h="2882" extrusionOk="0">
                  <a:moveTo>
                    <a:pt x="148" y="0"/>
                  </a:moveTo>
                  <a:cubicBezTo>
                    <a:pt x="101" y="0"/>
                    <a:pt x="59" y="31"/>
                    <a:pt x="34" y="80"/>
                  </a:cubicBezTo>
                  <a:cubicBezTo>
                    <a:pt x="1" y="180"/>
                    <a:pt x="34" y="247"/>
                    <a:pt x="134" y="280"/>
                  </a:cubicBezTo>
                  <a:cubicBezTo>
                    <a:pt x="168" y="280"/>
                    <a:pt x="201" y="313"/>
                    <a:pt x="234" y="313"/>
                  </a:cubicBezTo>
                  <a:cubicBezTo>
                    <a:pt x="334" y="380"/>
                    <a:pt x="435" y="447"/>
                    <a:pt x="501" y="514"/>
                  </a:cubicBezTo>
                  <a:cubicBezTo>
                    <a:pt x="601" y="647"/>
                    <a:pt x="701" y="747"/>
                    <a:pt x="768" y="914"/>
                  </a:cubicBezTo>
                  <a:cubicBezTo>
                    <a:pt x="768" y="981"/>
                    <a:pt x="801" y="1081"/>
                    <a:pt x="801" y="1147"/>
                  </a:cubicBezTo>
                  <a:cubicBezTo>
                    <a:pt x="835" y="1247"/>
                    <a:pt x="835" y="1314"/>
                    <a:pt x="801" y="1414"/>
                  </a:cubicBezTo>
                  <a:cubicBezTo>
                    <a:pt x="801" y="1481"/>
                    <a:pt x="801" y="1581"/>
                    <a:pt x="768" y="1648"/>
                  </a:cubicBezTo>
                  <a:cubicBezTo>
                    <a:pt x="768" y="1748"/>
                    <a:pt x="735" y="1814"/>
                    <a:pt x="701" y="1881"/>
                  </a:cubicBezTo>
                  <a:cubicBezTo>
                    <a:pt x="668" y="2015"/>
                    <a:pt x="601" y="2148"/>
                    <a:pt x="535" y="2248"/>
                  </a:cubicBezTo>
                  <a:cubicBezTo>
                    <a:pt x="501" y="2382"/>
                    <a:pt x="468" y="2482"/>
                    <a:pt x="401" y="2548"/>
                  </a:cubicBezTo>
                  <a:cubicBezTo>
                    <a:pt x="368" y="2615"/>
                    <a:pt x="368" y="2682"/>
                    <a:pt x="368" y="2682"/>
                  </a:cubicBezTo>
                  <a:cubicBezTo>
                    <a:pt x="368" y="2682"/>
                    <a:pt x="368" y="2715"/>
                    <a:pt x="368" y="2748"/>
                  </a:cubicBezTo>
                  <a:cubicBezTo>
                    <a:pt x="368" y="2815"/>
                    <a:pt x="435" y="2882"/>
                    <a:pt x="535" y="2882"/>
                  </a:cubicBezTo>
                  <a:cubicBezTo>
                    <a:pt x="601" y="2882"/>
                    <a:pt x="635" y="2849"/>
                    <a:pt x="701" y="2849"/>
                  </a:cubicBezTo>
                  <a:cubicBezTo>
                    <a:pt x="835" y="2782"/>
                    <a:pt x="935" y="2682"/>
                    <a:pt x="1035" y="2582"/>
                  </a:cubicBezTo>
                  <a:cubicBezTo>
                    <a:pt x="1168" y="2415"/>
                    <a:pt x="1268" y="2248"/>
                    <a:pt x="1302" y="2048"/>
                  </a:cubicBezTo>
                  <a:cubicBezTo>
                    <a:pt x="1335" y="1915"/>
                    <a:pt x="1335" y="1814"/>
                    <a:pt x="1335" y="1714"/>
                  </a:cubicBezTo>
                  <a:cubicBezTo>
                    <a:pt x="1335" y="1581"/>
                    <a:pt x="1335" y="1481"/>
                    <a:pt x="1302" y="1381"/>
                  </a:cubicBezTo>
                  <a:cubicBezTo>
                    <a:pt x="1268" y="1247"/>
                    <a:pt x="1235" y="1147"/>
                    <a:pt x="1168" y="1047"/>
                  </a:cubicBezTo>
                  <a:cubicBezTo>
                    <a:pt x="1135" y="947"/>
                    <a:pt x="1068" y="847"/>
                    <a:pt x="1035" y="747"/>
                  </a:cubicBezTo>
                  <a:cubicBezTo>
                    <a:pt x="935" y="614"/>
                    <a:pt x="801" y="447"/>
                    <a:pt x="668" y="347"/>
                  </a:cubicBezTo>
                  <a:cubicBezTo>
                    <a:pt x="568" y="247"/>
                    <a:pt x="468" y="180"/>
                    <a:pt x="368" y="113"/>
                  </a:cubicBezTo>
                  <a:lnTo>
                    <a:pt x="234" y="13"/>
                  </a:lnTo>
                  <a:lnTo>
                    <a:pt x="201" y="13"/>
                  </a:lnTo>
                  <a:cubicBezTo>
                    <a:pt x="183" y="4"/>
                    <a:pt x="165" y="0"/>
                    <a:pt x="148"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55"/>
            <p:cNvSpPr/>
            <p:nvPr/>
          </p:nvSpPr>
          <p:spPr>
            <a:xfrm>
              <a:off x="6992424" y="3350015"/>
              <a:ext cx="19174" cy="32858"/>
            </a:xfrm>
            <a:custGeom>
              <a:avLst/>
              <a:gdLst/>
              <a:ahLst/>
              <a:cxnLst/>
              <a:rect l="l" t="t" r="r" b="b"/>
              <a:pathLst>
                <a:path w="2169" h="3717" extrusionOk="0">
                  <a:moveTo>
                    <a:pt x="1560" y="0"/>
                  </a:moveTo>
                  <a:cubicBezTo>
                    <a:pt x="1540" y="0"/>
                    <a:pt x="1521" y="4"/>
                    <a:pt x="1501" y="14"/>
                  </a:cubicBezTo>
                  <a:cubicBezTo>
                    <a:pt x="1435" y="81"/>
                    <a:pt x="1435" y="148"/>
                    <a:pt x="1468" y="214"/>
                  </a:cubicBezTo>
                  <a:cubicBezTo>
                    <a:pt x="1501" y="281"/>
                    <a:pt x="1535" y="314"/>
                    <a:pt x="1568" y="381"/>
                  </a:cubicBezTo>
                  <a:cubicBezTo>
                    <a:pt x="1635" y="514"/>
                    <a:pt x="1701" y="648"/>
                    <a:pt x="1735" y="781"/>
                  </a:cubicBezTo>
                  <a:cubicBezTo>
                    <a:pt x="1801" y="1015"/>
                    <a:pt x="1801" y="1215"/>
                    <a:pt x="1768" y="1448"/>
                  </a:cubicBezTo>
                  <a:cubicBezTo>
                    <a:pt x="1735" y="1715"/>
                    <a:pt x="1668" y="1949"/>
                    <a:pt x="1535" y="2149"/>
                  </a:cubicBezTo>
                  <a:cubicBezTo>
                    <a:pt x="1468" y="2249"/>
                    <a:pt x="1401" y="2349"/>
                    <a:pt x="1334" y="2449"/>
                  </a:cubicBezTo>
                  <a:cubicBezTo>
                    <a:pt x="1234" y="2549"/>
                    <a:pt x="1168" y="2616"/>
                    <a:pt x="1101" y="2716"/>
                  </a:cubicBezTo>
                  <a:cubicBezTo>
                    <a:pt x="934" y="2849"/>
                    <a:pt x="767" y="2983"/>
                    <a:pt x="601" y="3083"/>
                  </a:cubicBezTo>
                  <a:lnTo>
                    <a:pt x="234" y="3350"/>
                  </a:lnTo>
                  <a:lnTo>
                    <a:pt x="100" y="3450"/>
                  </a:lnTo>
                  <a:cubicBezTo>
                    <a:pt x="67" y="3483"/>
                    <a:pt x="34" y="3517"/>
                    <a:pt x="34" y="3550"/>
                  </a:cubicBezTo>
                  <a:cubicBezTo>
                    <a:pt x="0" y="3617"/>
                    <a:pt x="67" y="3683"/>
                    <a:pt x="134" y="3717"/>
                  </a:cubicBezTo>
                  <a:lnTo>
                    <a:pt x="367" y="3717"/>
                  </a:lnTo>
                  <a:cubicBezTo>
                    <a:pt x="534" y="3717"/>
                    <a:pt x="734" y="3650"/>
                    <a:pt x="901" y="3583"/>
                  </a:cubicBezTo>
                  <a:cubicBezTo>
                    <a:pt x="1134" y="3483"/>
                    <a:pt x="1368" y="3316"/>
                    <a:pt x="1535" y="3116"/>
                  </a:cubicBezTo>
                  <a:cubicBezTo>
                    <a:pt x="1635" y="2983"/>
                    <a:pt x="1701" y="2883"/>
                    <a:pt x="1801" y="2749"/>
                  </a:cubicBezTo>
                  <a:cubicBezTo>
                    <a:pt x="1868" y="2616"/>
                    <a:pt x="1935" y="2483"/>
                    <a:pt x="1968" y="2316"/>
                  </a:cubicBezTo>
                  <a:cubicBezTo>
                    <a:pt x="2168" y="1615"/>
                    <a:pt x="2102" y="881"/>
                    <a:pt x="1801" y="248"/>
                  </a:cubicBezTo>
                  <a:lnTo>
                    <a:pt x="1701" y="81"/>
                  </a:lnTo>
                  <a:lnTo>
                    <a:pt x="1701" y="47"/>
                  </a:lnTo>
                  <a:cubicBezTo>
                    <a:pt x="1654" y="24"/>
                    <a:pt x="1607" y="0"/>
                    <a:pt x="1560"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55"/>
            <p:cNvSpPr/>
            <p:nvPr/>
          </p:nvSpPr>
          <p:spPr>
            <a:xfrm>
              <a:off x="6979739" y="3447259"/>
              <a:ext cx="14754" cy="28208"/>
            </a:xfrm>
            <a:custGeom>
              <a:avLst/>
              <a:gdLst/>
              <a:ahLst/>
              <a:cxnLst/>
              <a:rect l="l" t="t" r="r" b="b"/>
              <a:pathLst>
                <a:path w="1669" h="3191" extrusionOk="0">
                  <a:moveTo>
                    <a:pt x="754" y="0"/>
                  </a:moveTo>
                  <a:cubicBezTo>
                    <a:pt x="718" y="0"/>
                    <a:pt x="687" y="16"/>
                    <a:pt x="668" y="55"/>
                  </a:cubicBezTo>
                  <a:cubicBezTo>
                    <a:pt x="601" y="122"/>
                    <a:pt x="635" y="189"/>
                    <a:pt x="701" y="255"/>
                  </a:cubicBezTo>
                  <a:cubicBezTo>
                    <a:pt x="735" y="255"/>
                    <a:pt x="768" y="289"/>
                    <a:pt x="801" y="322"/>
                  </a:cubicBezTo>
                  <a:cubicBezTo>
                    <a:pt x="901" y="422"/>
                    <a:pt x="1002" y="522"/>
                    <a:pt x="1068" y="656"/>
                  </a:cubicBezTo>
                  <a:cubicBezTo>
                    <a:pt x="1168" y="823"/>
                    <a:pt x="1202" y="989"/>
                    <a:pt x="1235" y="1156"/>
                  </a:cubicBezTo>
                  <a:cubicBezTo>
                    <a:pt x="1268" y="1356"/>
                    <a:pt x="1235" y="1590"/>
                    <a:pt x="1135" y="1757"/>
                  </a:cubicBezTo>
                  <a:cubicBezTo>
                    <a:pt x="1102" y="1857"/>
                    <a:pt x="1068" y="1957"/>
                    <a:pt x="1002" y="2023"/>
                  </a:cubicBezTo>
                  <a:cubicBezTo>
                    <a:pt x="968" y="2123"/>
                    <a:pt x="901" y="2190"/>
                    <a:pt x="835" y="2257"/>
                  </a:cubicBezTo>
                  <a:cubicBezTo>
                    <a:pt x="735" y="2390"/>
                    <a:pt x="601" y="2490"/>
                    <a:pt x="468" y="2590"/>
                  </a:cubicBezTo>
                  <a:lnTo>
                    <a:pt x="168" y="2824"/>
                  </a:lnTo>
                  <a:lnTo>
                    <a:pt x="68" y="2924"/>
                  </a:lnTo>
                  <a:cubicBezTo>
                    <a:pt x="34" y="2957"/>
                    <a:pt x="1" y="2957"/>
                    <a:pt x="1" y="2991"/>
                  </a:cubicBezTo>
                  <a:cubicBezTo>
                    <a:pt x="1" y="3057"/>
                    <a:pt x="34" y="3158"/>
                    <a:pt x="101" y="3191"/>
                  </a:cubicBezTo>
                  <a:lnTo>
                    <a:pt x="301" y="3191"/>
                  </a:lnTo>
                  <a:cubicBezTo>
                    <a:pt x="468" y="3191"/>
                    <a:pt x="635" y="3158"/>
                    <a:pt x="768" y="3091"/>
                  </a:cubicBezTo>
                  <a:cubicBezTo>
                    <a:pt x="1002" y="2991"/>
                    <a:pt x="1168" y="2824"/>
                    <a:pt x="1335" y="2624"/>
                  </a:cubicBezTo>
                  <a:cubicBezTo>
                    <a:pt x="1402" y="2524"/>
                    <a:pt x="1469" y="2390"/>
                    <a:pt x="1502" y="2257"/>
                  </a:cubicBezTo>
                  <a:cubicBezTo>
                    <a:pt x="1569" y="2157"/>
                    <a:pt x="1602" y="2023"/>
                    <a:pt x="1602" y="1890"/>
                  </a:cubicBezTo>
                  <a:cubicBezTo>
                    <a:pt x="1669" y="1390"/>
                    <a:pt x="1535" y="923"/>
                    <a:pt x="1268" y="522"/>
                  </a:cubicBezTo>
                  <a:cubicBezTo>
                    <a:pt x="1202" y="389"/>
                    <a:pt x="1102" y="255"/>
                    <a:pt x="1002" y="155"/>
                  </a:cubicBezTo>
                  <a:lnTo>
                    <a:pt x="868" y="22"/>
                  </a:lnTo>
                  <a:lnTo>
                    <a:pt x="835" y="22"/>
                  </a:lnTo>
                  <a:cubicBezTo>
                    <a:pt x="807" y="8"/>
                    <a:pt x="779" y="0"/>
                    <a:pt x="754"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55"/>
            <p:cNvSpPr/>
            <p:nvPr/>
          </p:nvSpPr>
          <p:spPr>
            <a:xfrm>
              <a:off x="6943175" y="3492566"/>
              <a:ext cx="31921" cy="12394"/>
            </a:xfrm>
            <a:custGeom>
              <a:avLst/>
              <a:gdLst/>
              <a:ahLst/>
              <a:cxnLst/>
              <a:rect l="l" t="t" r="r" b="b"/>
              <a:pathLst>
                <a:path w="3611" h="1402" extrusionOk="0">
                  <a:moveTo>
                    <a:pt x="134" y="1"/>
                  </a:moveTo>
                  <a:cubicBezTo>
                    <a:pt x="67" y="1"/>
                    <a:pt x="1" y="67"/>
                    <a:pt x="1" y="167"/>
                  </a:cubicBezTo>
                  <a:cubicBezTo>
                    <a:pt x="1" y="201"/>
                    <a:pt x="1" y="267"/>
                    <a:pt x="34" y="334"/>
                  </a:cubicBezTo>
                  <a:cubicBezTo>
                    <a:pt x="67" y="501"/>
                    <a:pt x="134" y="634"/>
                    <a:pt x="267" y="768"/>
                  </a:cubicBezTo>
                  <a:cubicBezTo>
                    <a:pt x="334" y="868"/>
                    <a:pt x="401" y="935"/>
                    <a:pt x="501" y="1001"/>
                  </a:cubicBezTo>
                  <a:cubicBezTo>
                    <a:pt x="601" y="1068"/>
                    <a:pt x="701" y="1135"/>
                    <a:pt x="801" y="1201"/>
                  </a:cubicBezTo>
                  <a:cubicBezTo>
                    <a:pt x="935" y="1268"/>
                    <a:pt x="1068" y="1302"/>
                    <a:pt x="1168" y="1335"/>
                  </a:cubicBezTo>
                  <a:cubicBezTo>
                    <a:pt x="1301" y="1368"/>
                    <a:pt x="1435" y="1368"/>
                    <a:pt x="1568" y="1402"/>
                  </a:cubicBezTo>
                  <a:cubicBezTo>
                    <a:pt x="1835" y="1402"/>
                    <a:pt x="2069" y="1402"/>
                    <a:pt x="2336" y="1368"/>
                  </a:cubicBezTo>
                  <a:cubicBezTo>
                    <a:pt x="2436" y="1335"/>
                    <a:pt x="2569" y="1302"/>
                    <a:pt x="2669" y="1268"/>
                  </a:cubicBezTo>
                  <a:cubicBezTo>
                    <a:pt x="2769" y="1268"/>
                    <a:pt x="2869" y="1201"/>
                    <a:pt x="2969" y="1168"/>
                  </a:cubicBezTo>
                  <a:cubicBezTo>
                    <a:pt x="3103" y="1101"/>
                    <a:pt x="3236" y="1035"/>
                    <a:pt x="3370" y="968"/>
                  </a:cubicBezTo>
                  <a:lnTo>
                    <a:pt x="3503" y="868"/>
                  </a:lnTo>
                  <a:lnTo>
                    <a:pt x="3503" y="835"/>
                  </a:lnTo>
                  <a:cubicBezTo>
                    <a:pt x="3611" y="754"/>
                    <a:pt x="3522" y="607"/>
                    <a:pt x="3414" y="607"/>
                  </a:cubicBezTo>
                  <a:cubicBezTo>
                    <a:pt x="3388" y="607"/>
                    <a:pt x="3362" y="615"/>
                    <a:pt x="3336" y="634"/>
                  </a:cubicBezTo>
                  <a:lnTo>
                    <a:pt x="3203" y="734"/>
                  </a:lnTo>
                  <a:cubicBezTo>
                    <a:pt x="3136" y="768"/>
                    <a:pt x="3103" y="801"/>
                    <a:pt x="3036" y="835"/>
                  </a:cubicBezTo>
                  <a:cubicBezTo>
                    <a:pt x="2969" y="868"/>
                    <a:pt x="2903" y="901"/>
                    <a:pt x="2836" y="901"/>
                  </a:cubicBezTo>
                  <a:cubicBezTo>
                    <a:pt x="2769" y="935"/>
                    <a:pt x="2669" y="968"/>
                    <a:pt x="2569" y="1001"/>
                  </a:cubicBezTo>
                  <a:cubicBezTo>
                    <a:pt x="2469" y="1001"/>
                    <a:pt x="2369" y="1001"/>
                    <a:pt x="2269" y="1035"/>
                  </a:cubicBezTo>
                  <a:cubicBezTo>
                    <a:pt x="2069" y="1001"/>
                    <a:pt x="1835" y="968"/>
                    <a:pt x="1635" y="901"/>
                  </a:cubicBezTo>
                  <a:cubicBezTo>
                    <a:pt x="1535" y="868"/>
                    <a:pt x="1435" y="835"/>
                    <a:pt x="1335" y="768"/>
                  </a:cubicBezTo>
                  <a:cubicBezTo>
                    <a:pt x="1268" y="734"/>
                    <a:pt x="1168" y="701"/>
                    <a:pt x="1068" y="634"/>
                  </a:cubicBezTo>
                  <a:cubicBezTo>
                    <a:pt x="1001" y="568"/>
                    <a:pt x="935" y="534"/>
                    <a:pt x="868" y="468"/>
                  </a:cubicBezTo>
                  <a:cubicBezTo>
                    <a:pt x="768" y="434"/>
                    <a:pt x="701" y="368"/>
                    <a:pt x="668" y="334"/>
                  </a:cubicBezTo>
                  <a:cubicBezTo>
                    <a:pt x="601" y="267"/>
                    <a:pt x="534" y="234"/>
                    <a:pt x="501" y="201"/>
                  </a:cubicBezTo>
                  <a:cubicBezTo>
                    <a:pt x="434" y="167"/>
                    <a:pt x="401" y="134"/>
                    <a:pt x="334" y="101"/>
                  </a:cubicBezTo>
                  <a:cubicBezTo>
                    <a:pt x="301" y="67"/>
                    <a:pt x="267" y="34"/>
                    <a:pt x="201"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55"/>
            <p:cNvSpPr/>
            <p:nvPr/>
          </p:nvSpPr>
          <p:spPr>
            <a:xfrm>
              <a:off x="6928730" y="3461280"/>
              <a:ext cx="25954" cy="10210"/>
            </a:xfrm>
            <a:custGeom>
              <a:avLst/>
              <a:gdLst/>
              <a:ahLst/>
              <a:cxnLst/>
              <a:rect l="l" t="t" r="r" b="b"/>
              <a:pathLst>
                <a:path w="2936" h="1155" extrusionOk="0">
                  <a:moveTo>
                    <a:pt x="2783" y="1"/>
                  </a:moveTo>
                  <a:cubicBezTo>
                    <a:pt x="2735" y="1"/>
                    <a:pt x="2689" y="29"/>
                    <a:pt x="2669" y="70"/>
                  </a:cubicBezTo>
                  <a:lnTo>
                    <a:pt x="2602" y="171"/>
                  </a:lnTo>
                  <a:cubicBezTo>
                    <a:pt x="2569" y="271"/>
                    <a:pt x="2468" y="337"/>
                    <a:pt x="2402" y="404"/>
                  </a:cubicBezTo>
                  <a:cubicBezTo>
                    <a:pt x="2268" y="504"/>
                    <a:pt x="2135" y="571"/>
                    <a:pt x="1968" y="604"/>
                  </a:cubicBezTo>
                  <a:cubicBezTo>
                    <a:pt x="1801" y="638"/>
                    <a:pt x="1635" y="638"/>
                    <a:pt x="1468" y="638"/>
                  </a:cubicBezTo>
                  <a:cubicBezTo>
                    <a:pt x="1168" y="571"/>
                    <a:pt x="901" y="504"/>
                    <a:pt x="634" y="371"/>
                  </a:cubicBezTo>
                  <a:lnTo>
                    <a:pt x="500" y="337"/>
                  </a:lnTo>
                  <a:lnTo>
                    <a:pt x="367" y="271"/>
                  </a:lnTo>
                  <a:cubicBezTo>
                    <a:pt x="300" y="271"/>
                    <a:pt x="267" y="237"/>
                    <a:pt x="234" y="237"/>
                  </a:cubicBezTo>
                  <a:lnTo>
                    <a:pt x="167" y="237"/>
                  </a:lnTo>
                  <a:cubicBezTo>
                    <a:pt x="67" y="237"/>
                    <a:pt x="0" y="337"/>
                    <a:pt x="33" y="404"/>
                  </a:cubicBezTo>
                  <a:cubicBezTo>
                    <a:pt x="33" y="471"/>
                    <a:pt x="33" y="504"/>
                    <a:pt x="67" y="571"/>
                  </a:cubicBezTo>
                  <a:cubicBezTo>
                    <a:pt x="133" y="704"/>
                    <a:pt x="200" y="804"/>
                    <a:pt x="334" y="871"/>
                  </a:cubicBezTo>
                  <a:cubicBezTo>
                    <a:pt x="400" y="938"/>
                    <a:pt x="467" y="1004"/>
                    <a:pt x="567" y="1038"/>
                  </a:cubicBezTo>
                  <a:cubicBezTo>
                    <a:pt x="667" y="1071"/>
                    <a:pt x="767" y="1105"/>
                    <a:pt x="867" y="1105"/>
                  </a:cubicBezTo>
                  <a:cubicBezTo>
                    <a:pt x="967" y="1138"/>
                    <a:pt x="1076" y="1155"/>
                    <a:pt x="1184" y="1155"/>
                  </a:cubicBezTo>
                  <a:cubicBezTo>
                    <a:pt x="1293" y="1155"/>
                    <a:pt x="1401" y="1138"/>
                    <a:pt x="1501" y="1105"/>
                  </a:cubicBezTo>
                  <a:cubicBezTo>
                    <a:pt x="1701" y="1071"/>
                    <a:pt x="1901" y="1004"/>
                    <a:pt x="2102" y="904"/>
                  </a:cubicBezTo>
                  <a:cubicBezTo>
                    <a:pt x="2168" y="871"/>
                    <a:pt x="2268" y="804"/>
                    <a:pt x="2335" y="771"/>
                  </a:cubicBezTo>
                  <a:cubicBezTo>
                    <a:pt x="2402" y="738"/>
                    <a:pt x="2468" y="671"/>
                    <a:pt x="2535" y="604"/>
                  </a:cubicBezTo>
                  <a:cubicBezTo>
                    <a:pt x="2635" y="537"/>
                    <a:pt x="2735" y="437"/>
                    <a:pt x="2802" y="337"/>
                  </a:cubicBezTo>
                  <a:lnTo>
                    <a:pt x="2869" y="237"/>
                  </a:lnTo>
                  <a:cubicBezTo>
                    <a:pt x="2902" y="237"/>
                    <a:pt x="2902" y="204"/>
                    <a:pt x="2902" y="204"/>
                  </a:cubicBezTo>
                  <a:cubicBezTo>
                    <a:pt x="2935" y="137"/>
                    <a:pt x="2935" y="70"/>
                    <a:pt x="2869" y="37"/>
                  </a:cubicBezTo>
                  <a:cubicBezTo>
                    <a:pt x="2843" y="12"/>
                    <a:pt x="2813" y="1"/>
                    <a:pt x="2783"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55"/>
            <p:cNvSpPr/>
            <p:nvPr/>
          </p:nvSpPr>
          <p:spPr>
            <a:xfrm>
              <a:off x="6861198" y="3486519"/>
              <a:ext cx="18582" cy="15611"/>
            </a:xfrm>
            <a:custGeom>
              <a:avLst/>
              <a:gdLst/>
              <a:ahLst/>
              <a:cxnLst/>
              <a:rect l="l" t="t" r="r" b="b"/>
              <a:pathLst>
                <a:path w="2102" h="1766" extrusionOk="0">
                  <a:moveTo>
                    <a:pt x="1968" y="1"/>
                  </a:moveTo>
                  <a:cubicBezTo>
                    <a:pt x="1902" y="1"/>
                    <a:pt x="1835" y="51"/>
                    <a:pt x="1835" y="151"/>
                  </a:cubicBezTo>
                  <a:lnTo>
                    <a:pt x="1835" y="251"/>
                  </a:lnTo>
                  <a:cubicBezTo>
                    <a:pt x="1802" y="351"/>
                    <a:pt x="1802" y="418"/>
                    <a:pt x="1735" y="518"/>
                  </a:cubicBezTo>
                  <a:cubicBezTo>
                    <a:pt x="1635" y="751"/>
                    <a:pt x="1401" y="918"/>
                    <a:pt x="1168" y="1018"/>
                  </a:cubicBezTo>
                  <a:cubicBezTo>
                    <a:pt x="934" y="1118"/>
                    <a:pt x="701" y="1152"/>
                    <a:pt x="467" y="1218"/>
                  </a:cubicBezTo>
                  <a:lnTo>
                    <a:pt x="200" y="1285"/>
                  </a:lnTo>
                  <a:lnTo>
                    <a:pt x="100" y="1318"/>
                  </a:lnTo>
                  <a:lnTo>
                    <a:pt x="67" y="1318"/>
                  </a:lnTo>
                  <a:cubicBezTo>
                    <a:pt x="0" y="1385"/>
                    <a:pt x="0" y="1485"/>
                    <a:pt x="67" y="1552"/>
                  </a:cubicBezTo>
                  <a:cubicBezTo>
                    <a:pt x="100" y="1585"/>
                    <a:pt x="134" y="1619"/>
                    <a:pt x="167" y="1652"/>
                  </a:cubicBezTo>
                  <a:cubicBezTo>
                    <a:pt x="267" y="1719"/>
                    <a:pt x="367" y="1752"/>
                    <a:pt x="501" y="1752"/>
                  </a:cubicBezTo>
                  <a:cubicBezTo>
                    <a:pt x="545" y="1761"/>
                    <a:pt x="590" y="1765"/>
                    <a:pt x="635" y="1765"/>
                  </a:cubicBezTo>
                  <a:cubicBezTo>
                    <a:pt x="757" y="1765"/>
                    <a:pt x="879" y="1734"/>
                    <a:pt x="1001" y="1685"/>
                  </a:cubicBezTo>
                  <a:cubicBezTo>
                    <a:pt x="1168" y="1619"/>
                    <a:pt x="1301" y="1519"/>
                    <a:pt x="1468" y="1385"/>
                  </a:cubicBezTo>
                  <a:cubicBezTo>
                    <a:pt x="1568" y="1252"/>
                    <a:pt x="1701" y="1118"/>
                    <a:pt x="1802" y="985"/>
                  </a:cubicBezTo>
                  <a:cubicBezTo>
                    <a:pt x="1868" y="851"/>
                    <a:pt x="1935" y="718"/>
                    <a:pt x="2002" y="551"/>
                  </a:cubicBezTo>
                  <a:cubicBezTo>
                    <a:pt x="2035" y="451"/>
                    <a:pt x="2068" y="351"/>
                    <a:pt x="2102" y="251"/>
                  </a:cubicBezTo>
                  <a:lnTo>
                    <a:pt x="2102" y="151"/>
                  </a:lnTo>
                  <a:cubicBezTo>
                    <a:pt x="2102" y="51"/>
                    <a:pt x="2035" y="1"/>
                    <a:pt x="1968"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55"/>
            <p:cNvSpPr/>
            <p:nvPr/>
          </p:nvSpPr>
          <p:spPr>
            <a:xfrm>
              <a:off x="6839963" y="3514685"/>
              <a:ext cx="29808" cy="9441"/>
            </a:xfrm>
            <a:custGeom>
              <a:avLst/>
              <a:gdLst/>
              <a:ahLst/>
              <a:cxnLst/>
              <a:rect l="l" t="t" r="r" b="b"/>
              <a:pathLst>
                <a:path w="3372" h="1068" extrusionOk="0">
                  <a:moveTo>
                    <a:pt x="134" y="0"/>
                  </a:moveTo>
                  <a:cubicBezTo>
                    <a:pt x="34" y="34"/>
                    <a:pt x="1" y="100"/>
                    <a:pt x="1" y="201"/>
                  </a:cubicBezTo>
                  <a:cubicBezTo>
                    <a:pt x="34" y="234"/>
                    <a:pt x="34" y="301"/>
                    <a:pt x="67" y="334"/>
                  </a:cubicBezTo>
                  <a:cubicBezTo>
                    <a:pt x="134" y="467"/>
                    <a:pt x="234" y="601"/>
                    <a:pt x="334" y="701"/>
                  </a:cubicBezTo>
                  <a:cubicBezTo>
                    <a:pt x="401" y="768"/>
                    <a:pt x="501" y="834"/>
                    <a:pt x="601" y="868"/>
                  </a:cubicBezTo>
                  <a:cubicBezTo>
                    <a:pt x="701" y="901"/>
                    <a:pt x="801" y="968"/>
                    <a:pt x="901" y="1001"/>
                  </a:cubicBezTo>
                  <a:cubicBezTo>
                    <a:pt x="1135" y="1034"/>
                    <a:pt x="1368" y="1068"/>
                    <a:pt x="1602" y="1068"/>
                  </a:cubicBezTo>
                  <a:cubicBezTo>
                    <a:pt x="1802" y="1034"/>
                    <a:pt x="2035" y="1001"/>
                    <a:pt x="2269" y="934"/>
                  </a:cubicBezTo>
                  <a:cubicBezTo>
                    <a:pt x="2369" y="868"/>
                    <a:pt x="2469" y="868"/>
                    <a:pt x="2536" y="801"/>
                  </a:cubicBezTo>
                  <a:cubicBezTo>
                    <a:pt x="2636" y="768"/>
                    <a:pt x="2702" y="734"/>
                    <a:pt x="2803" y="701"/>
                  </a:cubicBezTo>
                  <a:cubicBezTo>
                    <a:pt x="2903" y="634"/>
                    <a:pt x="3036" y="534"/>
                    <a:pt x="3136" y="467"/>
                  </a:cubicBezTo>
                  <a:lnTo>
                    <a:pt x="3270" y="367"/>
                  </a:lnTo>
                  <a:lnTo>
                    <a:pt x="3270" y="334"/>
                  </a:lnTo>
                  <a:cubicBezTo>
                    <a:pt x="3371" y="258"/>
                    <a:pt x="3279" y="123"/>
                    <a:pt x="3170" y="123"/>
                  </a:cubicBezTo>
                  <a:cubicBezTo>
                    <a:pt x="3136" y="123"/>
                    <a:pt x="3101" y="136"/>
                    <a:pt x="3069" y="167"/>
                  </a:cubicBezTo>
                  <a:cubicBezTo>
                    <a:pt x="3036" y="201"/>
                    <a:pt x="3003" y="234"/>
                    <a:pt x="2969" y="267"/>
                  </a:cubicBezTo>
                  <a:cubicBezTo>
                    <a:pt x="2869" y="334"/>
                    <a:pt x="2769" y="401"/>
                    <a:pt x="2669" y="467"/>
                  </a:cubicBezTo>
                  <a:cubicBezTo>
                    <a:pt x="2536" y="534"/>
                    <a:pt x="2369" y="567"/>
                    <a:pt x="2202" y="601"/>
                  </a:cubicBezTo>
                  <a:cubicBezTo>
                    <a:pt x="2143" y="611"/>
                    <a:pt x="2085" y="615"/>
                    <a:pt x="2027" y="615"/>
                  </a:cubicBezTo>
                  <a:cubicBezTo>
                    <a:pt x="1888" y="615"/>
                    <a:pt x="1753" y="591"/>
                    <a:pt x="1635" y="567"/>
                  </a:cubicBezTo>
                  <a:cubicBezTo>
                    <a:pt x="1301" y="501"/>
                    <a:pt x="968" y="367"/>
                    <a:pt x="668" y="201"/>
                  </a:cubicBezTo>
                  <a:lnTo>
                    <a:pt x="367" y="67"/>
                  </a:lnTo>
                  <a:cubicBezTo>
                    <a:pt x="301" y="34"/>
                    <a:pt x="267" y="34"/>
                    <a:pt x="201" y="0"/>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55"/>
            <p:cNvSpPr/>
            <p:nvPr/>
          </p:nvSpPr>
          <p:spPr>
            <a:xfrm>
              <a:off x="6674233" y="3298140"/>
              <a:ext cx="33919" cy="23399"/>
            </a:xfrm>
            <a:custGeom>
              <a:avLst/>
              <a:gdLst/>
              <a:ahLst/>
              <a:cxnLst/>
              <a:rect l="l" t="t" r="r" b="b"/>
              <a:pathLst>
                <a:path w="3837" h="2647" extrusionOk="0">
                  <a:moveTo>
                    <a:pt x="3372" y="1"/>
                  </a:moveTo>
                  <a:cubicBezTo>
                    <a:pt x="3263" y="1"/>
                    <a:pt x="3175" y="142"/>
                    <a:pt x="3303" y="245"/>
                  </a:cubicBezTo>
                  <a:lnTo>
                    <a:pt x="3370" y="311"/>
                  </a:lnTo>
                  <a:lnTo>
                    <a:pt x="3437" y="378"/>
                  </a:lnTo>
                  <a:cubicBezTo>
                    <a:pt x="3470" y="445"/>
                    <a:pt x="3503" y="512"/>
                    <a:pt x="3503" y="545"/>
                  </a:cubicBezTo>
                  <a:cubicBezTo>
                    <a:pt x="3570" y="678"/>
                    <a:pt x="3570" y="812"/>
                    <a:pt x="3570" y="945"/>
                  </a:cubicBezTo>
                  <a:cubicBezTo>
                    <a:pt x="3570" y="1212"/>
                    <a:pt x="3403" y="1479"/>
                    <a:pt x="3203" y="1612"/>
                  </a:cubicBezTo>
                  <a:lnTo>
                    <a:pt x="3103" y="1646"/>
                  </a:lnTo>
                  <a:lnTo>
                    <a:pt x="3003" y="1679"/>
                  </a:lnTo>
                  <a:lnTo>
                    <a:pt x="2836" y="1679"/>
                  </a:lnTo>
                  <a:cubicBezTo>
                    <a:pt x="2703" y="1679"/>
                    <a:pt x="2569" y="1646"/>
                    <a:pt x="2469" y="1579"/>
                  </a:cubicBezTo>
                  <a:cubicBezTo>
                    <a:pt x="2336" y="1546"/>
                    <a:pt x="2236" y="1446"/>
                    <a:pt x="2169" y="1346"/>
                  </a:cubicBezTo>
                  <a:cubicBezTo>
                    <a:pt x="2162" y="1338"/>
                    <a:pt x="2155" y="1330"/>
                    <a:pt x="2148" y="1322"/>
                  </a:cubicBezTo>
                  <a:lnTo>
                    <a:pt x="2148" y="1322"/>
                  </a:lnTo>
                  <a:cubicBezTo>
                    <a:pt x="2145" y="1308"/>
                    <a:pt x="2140" y="1293"/>
                    <a:pt x="2136" y="1279"/>
                  </a:cubicBezTo>
                  <a:cubicBezTo>
                    <a:pt x="2102" y="1179"/>
                    <a:pt x="2069" y="1112"/>
                    <a:pt x="2036" y="1012"/>
                  </a:cubicBezTo>
                  <a:cubicBezTo>
                    <a:pt x="1989" y="919"/>
                    <a:pt x="1905" y="878"/>
                    <a:pt x="1821" y="878"/>
                  </a:cubicBezTo>
                  <a:cubicBezTo>
                    <a:pt x="1664" y="878"/>
                    <a:pt x="1504" y="1017"/>
                    <a:pt x="1569" y="1212"/>
                  </a:cubicBezTo>
                  <a:cubicBezTo>
                    <a:pt x="1588" y="1270"/>
                    <a:pt x="1610" y="1322"/>
                    <a:pt x="1635" y="1370"/>
                  </a:cubicBezTo>
                  <a:lnTo>
                    <a:pt x="1635" y="1370"/>
                  </a:lnTo>
                  <a:cubicBezTo>
                    <a:pt x="1635" y="1421"/>
                    <a:pt x="1635" y="1450"/>
                    <a:pt x="1635" y="1479"/>
                  </a:cubicBezTo>
                  <a:cubicBezTo>
                    <a:pt x="1602" y="1579"/>
                    <a:pt x="1569" y="1679"/>
                    <a:pt x="1502" y="1746"/>
                  </a:cubicBezTo>
                  <a:cubicBezTo>
                    <a:pt x="1435" y="1846"/>
                    <a:pt x="1368" y="1913"/>
                    <a:pt x="1302" y="1946"/>
                  </a:cubicBezTo>
                  <a:cubicBezTo>
                    <a:pt x="1268" y="1979"/>
                    <a:pt x="1202" y="1979"/>
                    <a:pt x="1168" y="2013"/>
                  </a:cubicBezTo>
                  <a:lnTo>
                    <a:pt x="968" y="2013"/>
                  </a:lnTo>
                  <a:cubicBezTo>
                    <a:pt x="901" y="1979"/>
                    <a:pt x="868" y="1946"/>
                    <a:pt x="835" y="1946"/>
                  </a:cubicBezTo>
                  <a:cubicBezTo>
                    <a:pt x="768" y="1879"/>
                    <a:pt x="701" y="1813"/>
                    <a:pt x="635" y="1712"/>
                  </a:cubicBezTo>
                  <a:cubicBezTo>
                    <a:pt x="535" y="1546"/>
                    <a:pt x="501" y="1312"/>
                    <a:pt x="568" y="1112"/>
                  </a:cubicBezTo>
                  <a:cubicBezTo>
                    <a:pt x="568" y="1079"/>
                    <a:pt x="568" y="1012"/>
                    <a:pt x="535" y="979"/>
                  </a:cubicBezTo>
                  <a:cubicBezTo>
                    <a:pt x="501" y="962"/>
                    <a:pt x="468" y="954"/>
                    <a:pt x="434" y="954"/>
                  </a:cubicBezTo>
                  <a:cubicBezTo>
                    <a:pt x="401" y="954"/>
                    <a:pt x="368" y="962"/>
                    <a:pt x="334" y="979"/>
                  </a:cubicBezTo>
                  <a:cubicBezTo>
                    <a:pt x="268" y="1045"/>
                    <a:pt x="201" y="1112"/>
                    <a:pt x="168" y="1179"/>
                  </a:cubicBezTo>
                  <a:cubicBezTo>
                    <a:pt x="134" y="1279"/>
                    <a:pt x="101" y="1346"/>
                    <a:pt x="68" y="1446"/>
                  </a:cubicBezTo>
                  <a:cubicBezTo>
                    <a:pt x="1" y="1946"/>
                    <a:pt x="268" y="2413"/>
                    <a:pt x="701" y="2613"/>
                  </a:cubicBezTo>
                  <a:cubicBezTo>
                    <a:pt x="768" y="2613"/>
                    <a:pt x="835" y="2646"/>
                    <a:pt x="901" y="2646"/>
                  </a:cubicBezTo>
                  <a:lnTo>
                    <a:pt x="1168" y="2646"/>
                  </a:lnTo>
                  <a:lnTo>
                    <a:pt x="1335" y="2613"/>
                  </a:lnTo>
                  <a:cubicBezTo>
                    <a:pt x="1709" y="2533"/>
                    <a:pt x="1998" y="2239"/>
                    <a:pt x="2115" y="1868"/>
                  </a:cubicBezTo>
                  <a:lnTo>
                    <a:pt x="2115" y="1868"/>
                  </a:lnTo>
                  <a:cubicBezTo>
                    <a:pt x="2184" y="1912"/>
                    <a:pt x="2260" y="1949"/>
                    <a:pt x="2336" y="1979"/>
                  </a:cubicBezTo>
                  <a:cubicBezTo>
                    <a:pt x="2503" y="2013"/>
                    <a:pt x="2669" y="2046"/>
                    <a:pt x="2870" y="2046"/>
                  </a:cubicBezTo>
                  <a:cubicBezTo>
                    <a:pt x="2936" y="2013"/>
                    <a:pt x="3036" y="2013"/>
                    <a:pt x="3136" y="1979"/>
                  </a:cubicBezTo>
                  <a:lnTo>
                    <a:pt x="3270" y="1946"/>
                  </a:lnTo>
                  <a:lnTo>
                    <a:pt x="3370" y="1879"/>
                  </a:lnTo>
                  <a:cubicBezTo>
                    <a:pt x="3503" y="1779"/>
                    <a:pt x="3637" y="1646"/>
                    <a:pt x="3703" y="1479"/>
                  </a:cubicBezTo>
                  <a:cubicBezTo>
                    <a:pt x="3770" y="1346"/>
                    <a:pt x="3837" y="1179"/>
                    <a:pt x="3837" y="1012"/>
                  </a:cubicBezTo>
                  <a:cubicBezTo>
                    <a:pt x="3837" y="812"/>
                    <a:pt x="3837" y="645"/>
                    <a:pt x="3770" y="512"/>
                  </a:cubicBezTo>
                  <a:cubicBezTo>
                    <a:pt x="3737" y="412"/>
                    <a:pt x="3703" y="345"/>
                    <a:pt x="3670" y="278"/>
                  </a:cubicBezTo>
                  <a:lnTo>
                    <a:pt x="3570" y="145"/>
                  </a:lnTo>
                  <a:lnTo>
                    <a:pt x="3503" y="78"/>
                  </a:lnTo>
                  <a:lnTo>
                    <a:pt x="3470" y="45"/>
                  </a:lnTo>
                  <a:cubicBezTo>
                    <a:pt x="3439" y="14"/>
                    <a:pt x="3404" y="1"/>
                    <a:pt x="3372"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55"/>
            <p:cNvSpPr/>
            <p:nvPr/>
          </p:nvSpPr>
          <p:spPr>
            <a:xfrm>
              <a:off x="6872991" y="3246627"/>
              <a:ext cx="25954" cy="30012"/>
            </a:xfrm>
            <a:custGeom>
              <a:avLst/>
              <a:gdLst/>
              <a:ahLst/>
              <a:cxnLst/>
              <a:rect l="l" t="t" r="r" b="b"/>
              <a:pathLst>
                <a:path w="2936" h="3395" extrusionOk="0">
                  <a:moveTo>
                    <a:pt x="1902" y="1"/>
                  </a:moveTo>
                  <a:cubicBezTo>
                    <a:pt x="1835" y="1"/>
                    <a:pt x="1768" y="67"/>
                    <a:pt x="1768" y="134"/>
                  </a:cubicBezTo>
                  <a:cubicBezTo>
                    <a:pt x="1768" y="201"/>
                    <a:pt x="1802" y="268"/>
                    <a:pt x="1869" y="268"/>
                  </a:cubicBezTo>
                  <a:lnTo>
                    <a:pt x="2035" y="268"/>
                  </a:lnTo>
                  <a:cubicBezTo>
                    <a:pt x="2102" y="301"/>
                    <a:pt x="2169" y="301"/>
                    <a:pt x="2202" y="334"/>
                  </a:cubicBezTo>
                  <a:cubicBezTo>
                    <a:pt x="2302" y="401"/>
                    <a:pt x="2402" y="468"/>
                    <a:pt x="2469" y="568"/>
                  </a:cubicBezTo>
                  <a:cubicBezTo>
                    <a:pt x="2602" y="768"/>
                    <a:pt x="2636" y="1001"/>
                    <a:pt x="2569" y="1202"/>
                  </a:cubicBezTo>
                  <a:lnTo>
                    <a:pt x="2536" y="1302"/>
                  </a:lnTo>
                  <a:lnTo>
                    <a:pt x="2502" y="1368"/>
                  </a:lnTo>
                  <a:cubicBezTo>
                    <a:pt x="2469" y="1402"/>
                    <a:pt x="2436" y="1435"/>
                    <a:pt x="2402" y="1468"/>
                  </a:cubicBezTo>
                  <a:cubicBezTo>
                    <a:pt x="2336" y="1569"/>
                    <a:pt x="2235" y="1602"/>
                    <a:pt x="2135" y="1635"/>
                  </a:cubicBezTo>
                  <a:cubicBezTo>
                    <a:pt x="2052" y="1677"/>
                    <a:pt x="1968" y="1696"/>
                    <a:pt x="1886" y="1696"/>
                  </a:cubicBezTo>
                  <a:cubicBezTo>
                    <a:pt x="1820" y="1696"/>
                    <a:pt x="1755" y="1683"/>
                    <a:pt x="1693" y="1661"/>
                  </a:cubicBezTo>
                  <a:lnTo>
                    <a:pt x="1693" y="1661"/>
                  </a:lnTo>
                  <a:cubicBezTo>
                    <a:pt x="1685" y="1652"/>
                    <a:pt x="1677" y="1644"/>
                    <a:pt x="1668" y="1635"/>
                  </a:cubicBezTo>
                  <a:lnTo>
                    <a:pt x="1659" y="1648"/>
                  </a:lnTo>
                  <a:lnTo>
                    <a:pt x="1659" y="1648"/>
                  </a:lnTo>
                  <a:cubicBezTo>
                    <a:pt x="1628" y="1635"/>
                    <a:pt x="1598" y="1619"/>
                    <a:pt x="1568" y="1602"/>
                  </a:cubicBezTo>
                  <a:cubicBezTo>
                    <a:pt x="1518" y="1569"/>
                    <a:pt x="1468" y="1552"/>
                    <a:pt x="1418" y="1552"/>
                  </a:cubicBezTo>
                  <a:cubicBezTo>
                    <a:pt x="1368" y="1552"/>
                    <a:pt x="1318" y="1569"/>
                    <a:pt x="1268" y="1602"/>
                  </a:cubicBezTo>
                  <a:cubicBezTo>
                    <a:pt x="1168" y="1669"/>
                    <a:pt x="1168" y="1835"/>
                    <a:pt x="1235" y="1935"/>
                  </a:cubicBezTo>
                  <a:lnTo>
                    <a:pt x="1268" y="2002"/>
                  </a:lnTo>
                  <a:cubicBezTo>
                    <a:pt x="1368" y="2102"/>
                    <a:pt x="1368" y="2269"/>
                    <a:pt x="1301" y="2436"/>
                  </a:cubicBezTo>
                  <a:cubicBezTo>
                    <a:pt x="1301" y="2503"/>
                    <a:pt x="1268" y="2569"/>
                    <a:pt x="1201" y="2636"/>
                  </a:cubicBezTo>
                  <a:cubicBezTo>
                    <a:pt x="1201" y="2669"/>
                    <a:pt x="1168" y="2703"/>
                    <a:pt x="1135" y="2703"/>
                  </a:cubicBezTo>
                  <a:lnTo>
                    <a:pt x="1101" y="2736"/>
                  </a:lnTo>
                  <a:lnTo>
                    <a:pt x="1001" y="2769"/>
                  </a:lnTo>
                  <a:lnTo>
                    <a:pt x="901" y="2769"/>
                  </a:lnTo>
                  <a:cubicBezTo>
                    <a:pt x="801" y="2769"/>
                    <a:pt x="734" y="2736"/>
                    <a:pt x="668" y="2703"/>
                  </a:cubicBezTo>
                  <a:cubicBezTo>
                    <a:pt x="501" y="2636"/>
                    <a:pt x="367" y="2503"/>
                    <a:pt x="267" y="2369"/>
                  </a:cubicBezTo>
                  <a:cubicBezTo>
                    <a:pt x="267" y="2302"/>
                    <a:pt x="234" y="2269"/>
                    <a:pt x="167" y="2269"/>
                  </a:cubicBezTo>
                  <a:cubicBezTo>
                    <a:pt x="101" y="2269"/>
                    <a:pt x="34" y="2302"/>
                    <a:pt x="1" y="2369"/>
                  </a:cubicBezTo>
                  <a:cubicBezTo>
                    <a:pt x="1" y="2469"/>
                    <a:pt x="1" y="2536"/>
                    <a:pt x="1" y="2603"/>
                  </a:cubicBezTo>
                  <a:cubicBezTo>
                    <a:pt x="34" y="2703"/>
                    <a:pt x="67" y="2769"/>
                    <a:pt x="67" y="2836"/>
                  </a:cubicBezTo>
                  <a:cubicBezTo>
                    <a:pt x="234" y="3136"/>
                    <a:pt x="501" y="3336"/>
                    <a:pt x="834" y="3370"/>
                  </a:cubicBezTo>
                  <a:cubicBezTo>
                    <a:pt x="868" y="3386"/>
                    <a:pt x="910" y="3395"/>
                    <a:pt x="951" y="3395"/>
                  </a:cubicBezTo>
                  <a:cubicBezTo>
                    <a:pt x="993" y="3395"/>
                    <a:pt x="1035" y="3386"/>
                    <a:pt x="1068" y="3370"/>
                  </a:cubicBezTo>
                  <a:lnTo>
                    <a:pt x="1235" y="3370"/>
                  </a:lnTo>
                  <a:lnTo>
                    <a:pt x="1301" y="3336"/>
                  </a:lnTo>
                  <a:cubicBezTo>
                    <a:pt x="1402" y="3303"/>
                    <a:pt x="1502" y="3236"/>
                    <a:pt x="1568" y="3170"/>
                  </a:cubicBezTo>
                  <a:cubicBezTo>
                    <a:pt x="1635" y="3136"/>
                    <a:pt x="1702" y="3070"/>
                    <a:pt x="1735" y="3003"/>
                  </a:cubicBezTo>
                  <a:cubicBezTo>
                    <a:pt x="1835" y="2869"/>
                    <a:pt x="1902" y="2703"/>
                    <a:pt x="1935" y="2536"/>
                  </a:cubicBezTo>
                  <a:cubicBezTo>
                    <a:pt x="1966" y="2397"/>
                    <a:pt x="1961" y="2245"/>
                    <a:pt x="1924" y="2098"/>
                  </a:cubicBezTo>
                  <a:lnTo>
                    <a:pt x="1924" y="2098"/>
                  </a:lnTo>
                  <a:cubicBezTo>
                    <a:pt x="2066" y="2083"/>
                    <a:pt x="2204" y="2042"/>
                    <a:pt x="2336" y="1969"/>
                  </a:cubicBezTo>
                  <a:cubicBezTo>
                    <a:pt x="2469" y="1902"/>
                    <a:pt x="2569" y="1802"/>
                    <a:pt x="2669" y="1669"/>
                  </a:cubicBezTo>
                  <a:cubicBezTo>
                    <a:pt x="2736" y="1602"/>
                    <a:pt x="2769" y="1535"/>
                    <a:pt x="2803" y="1468"/>
                  </a:cubicBezTo>
                  <a:lnTo>
                    <a:pt x="2869" y="1368"/>
                  </a:lnTo>
                  <a:lnTo>
                    <a:pt x="2869" y="1268"/>
                  </a:lnTo>
                  <a:cubicBezTo>
                    <a:pt x="2936" y="968"/>
                    <a:pt x="2869" y="668"/>
                    <a:pt x="2702" y="434"/>
                  </a:cubicBezTo>
                  <a:cubicBezTo>
                    <a:pt x="2602" y="301"/>
                    <a:pt x="2502" y="201"/>
                    <a:pt x="2369" y="134"/>
                  </a:cubicBezTo>
                  <a:cubicBezTo>
                    <a:pt x="2302" y="101"/>
                    <a:pt x="2235" y="67"/>
                    <a:pt x="2169" y="34"/>
                  </a:cubicBezTo>
                  <a:lnTo>
                    <a:pt x="2035" y="1"/>
                  </a:ln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55"/>
            <p:cNvSpPr/>
            <p:nvPr/>
          </p:nvSpPr>
          <p:spPr>
            <a:xfrm>
              <a:off x="6896285" y="3415478"/>
              <a:ext cx="37508" cy="30348"/>
            </a:xfrm>
            <a:custGeom>
              <a:avLst/>
              <a:gdLst/>
              <a:ahLst/>
              <a:cxnLst/>
              <a:rect l="l" t="t" r="r" b="b"/>
              <a:pathLst>
                <a:path w="4243" h="3433" extrusionOk="0">
                  <a:moveTo>
                    <a:pt x="3454" y="1"/>
                  </a:moveTo>
                  <a:cubicBezTo>
                    <a:pt x="3415" y="1"/>
                    <a:pt x="3376" y="5"/>
                    <a:pt x="3336" y="14"/>
                  </a:cubicBezTo>
                  <a:cubicBezTo>
                    <a:pt x="3036" y="14"/>
                    <a:pt x="2769" y="81"/>
                    <a:pt x="2536" y="248"/>
                  </a:cubicBezTo>
                  <a:cubicBezTo>
                    <a:pt x="2503" y="281"/>
                    <a:pt x="2436" y="315"/>
                    <a:pt x="2402" y="381"/>
                  </a:cubicBezTo>
                  <a:lnTo>
                    <a:pt x="2269" y="548"/>
                  </a:lnTo>
                  <a:cubicBezTo>
                    <a:pt x="2110" y="747"/>
                    <a:pt x="2010" y="983"/>
                    <a:pt x="1976" y="1232"/>
                  </a:cubicBezTo>
                  <a:lnTo>
                    <a:pt x="1976" y="1232"/>
                  </a:lnTo>
                  <a:cubicBezTo>
                    <a:pt x="1795" y="1134"/>
                    <a:pt x="1592" y="1082"/>
                    <a:pt x="1368" y="1082"/>
                  </a:cubicBezTo>
                  <a:cubicBezTo>
                    <a:pt x="1202" y="1082"/>
                    <a:pt x="1001" y="1115"/>
                    <a:pt x="835" y="1182"/>
                  </a:cubicBezTo>
                  <a:cubicBezTo>
                    <a:pt x="735" y="1215"/>
                    <a:pt x="635" y="1249"/>
                    <a:pt x="568" y="1315"/>
                  </a:cubicBezTo>
                  <a:cubicBezTo>
                    <a:pt x="468" y="1382"/>
                    <a:pt x="401" y="1449"/>
                    <a:pt x="334" y="1515"/>
                  </a:cubicBezTo>
                  <a:lnTo>
                    <a:pt x="268" y="1616"/>
                  </a:lnTo>
                  <a:lnTo>
                    <a:pt x="168" y="1749"/>
                  </a:lnTo>
                  <a:cubicBezTo>
                    <a:pt x="34" y="2016"/>
                    <a:pt x="1" y="2316"/>
                    <a:pt x="67" y="2583"/>
                  </a:cubicBezTo>
                  <a:cubicBezTo>
                    <a:pt x="101" y="2783"/>
                    <a:pt x="168" y="2950"/>
                    <a:pt x="301" y="3117"/>
                  </a:cubicBezTo>
                  <a:cubicBezTo>
                    <a:pt x="334" y="3183"/>
                    <a:pt x="401" y="3250"/>
                    <a:pt x="501" y="3283"/>
                  </a:cubicBezTo>
                  <a:cubicBezTo>
                    <a:pt x="568" y="3350"/>
                    <a:pt x="635" y="3383"/>
                    <a:pt x="735" y="3417"/>
                  </a:cubicBezTo>
                  <a:cubicBezTo>
                    <a:pt x="756" y="3427"/>
                    <a:pt x="776" y="3432"/>
                    <a:pt x="795" y="3432"/>
                  </a:cubicBezTo>
                  <a:cubicBezTo>
                    <a:pt x="895" y="3432"/>
                    <a:pt x="952" y="3301"/>
                    <a:pt x="868" y="3217"/>
                  </a:cubicBezTo>
                  <a:cubicBezTo>
                    <a:pt x="835" y="3150"/>
                    <a:pt x="801" y="3117"/>
                    <a:pt x="768" y="3050"/>
                  </a:cubicBezTo>
                  <a:cubicBezTo>
                    <a:pt x="735" y="2983"/>
                    <a:pt x="735" y="2950"/>
                    <a:pt x="701" y="2883"/>
                  </a:cubicBezTo>
                  <a:cubicBezTo>
                    <a:pt x="668" y="2750"/>
                    <a:pt x="635" y="2650"/>
                    <a:pt x="635" y="2516"/>
                  </a:cubicBezTo>
                  <a:cubicBezTo>
                    <a:pt x="635" y="2416"/>
                    <a:pt x="635" y="2316"/>
                    <a:pt x="668" y="2183"/>
                  </a:cubicBezTo>
                  <a:cubicBezTo>
                    <a:pt x="701" y="2149"/>
                    <a:pt x="701" y="2083"/>
                    <a:pt x="735" y="2049"/>
                  </a:cubicBezTo>
                  <a:lnTo>
                    <a:pt x="768" y="1982"/>
                  </a:lnTo>
                  <a:lnTo>
                    <a:pt x="835" y="1916"/>
                  </a:lnTo>
                  <a:cubicBezTo>
                    <a:pt x="835" y="1882"/>
                    <a:pt x="901" y="1849"/>
                    <a:pt x="935" y="1816"/>
                  </a:cubicBezTo>
                  <a:cubicBezTo>
                    <a:pt x="968" y="1782"/>
                    <a:pt x="1035" y="1749"/>
                    <a:pt x="1068" y="1716"/>
                  </a:cubicBezTo>
                  <a:cubicBezTo>
                    <a:pt x="1168" y="1682"/>
                    <a:pt x="1268" y="1649"/>
                    <a:pt x="1402" y="1616"/>
                  </a:cubicBezTo>
                  <a:cubicBezTo>
                    <a:pt x="1635" y="1616"/>
                    <a:pt x="1869" y="1682"/>
                    <a:pt x="2069" y="1816"/>
                  </a:cubicBezTo>
                  <a:lnTo>
                    <a:pt x="2102" y="1849"/>
                  </a:lnTo>
                  <a:cubicBezTo>
                    <a:pt x="2144" y="1882"/>
                    <a:pt x="2190" y="1897"/>
                    <a:pt x="2234" y="1897"/>
                  </a:cubicBezTo>
                  <a:cubicBezTo>
                    <a:pt x="2365" y="1897"/>
                    <a:pt x="2478" y="1766"/>
                    <a:pt x="2402" y="1616"/>
                  </a:cubicBezTo>
                  <a:cubicBezTo>
                    <a:pt x="2336" y="1415"/>
                    <a:pt x="2336" y="1215"/>
                    <a:pt x="2369" y="1015"/>
                  </a:cubicBezTo>
                  <a:cubicBezTo>
                    <a:pt x="2402" y="882"/>
                    <a:pt x="2436" y="782"/>
                    <a:pt x="2503" y="715"/>
                  </a:cubicBezTo>
                  <a:cubicBezTo>
                    <a:pt x="2536" y="648"/>
                    <a:pt x="2569" y="615"/>
                    <a:pt x="2603" y="581"/>
                  </a:cubicBezTo>
                  <a:cubicBezTo>
                    <a:pt x="2636" y="548"/>
                    <a:pt x="2669" y="481"/>
                    <a:pt x="2736" y="448"/>
                  </a:cubicBezTo>
                  <a:cubicBezTo>
                    <a:pt x="2903" y="315"/>
                    <a:pt x="3103" y="248"/>
                    <a:pt x="3336" y="248"/>
                  </a:cubicBezTo>
                  <a:cubicBezTo>
                    <a:pt x="3437" y="248"/>
                    <a:pt x="3570" y="248"/>
                    <a:pt x="3670" y="281"/>
                  </a:cubicBezTo>
                  <a:cubicBezTo>
                    <a:pt x="3703" y="315"/>
                    <a:pt x="3770" y="315"/>
                    <a:pt x="3803" y="348"/>
                  </a:cubicBezTo>
                  <a:cubicBezTo>
                    <a:pt x="3870" y="381"/>
                    <a:pt x="3904" y="415"/>
                    <a:pt x="3970" y="448"/>
                  </a:cubicBezTo>
                  <a:cubicBezTo>
                    <a:pt x="3993" y="465"/>
                    <a:pt x="4017" y="472"/>
                    <a:pt x="4039" y="472"/>
                  </a:cubicBezTo>
                  <a:cubicBezTo>
                    <a:pt x="4151" y="472"/>
                    <a:pt x="4242" y="298"/>
                    <a:pt x="4104" y="215"/>
                  </a:cubicBezTo>
                  <a:cubicBezTo>
                    <a:pt x="4070" y="181"/>
                    <a:pt x="4004" y="148"/>
                    <a:pt x="3937" y="114"/>
                  </a:cubicBezTo>
                  <a:cubicBezTo>
                    <a:pt x="3870" y="81"/>
                    <a:pt x="3803" y="81"/>
                    <a:pt x="3737" y="48"/>
                  </a:cubicBezTo>
                  <a:cubicBezTo>
                    <a:pt x="3642" y="24"/>
                    <a:pt x="3548" y="1"/>
                    <a:pt x="3454" y="1"/>
                  </a:cubicBezTo>
                  <a:close/>
                </a:path>
              </a:pathLst>
            </a:custGeom>
            <a:solidFill>
              <a:srgbClr val="F2B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899592" y="3579862"/>
            <a:ext cx="5328592" cy="1046440"/>
          </a:xfrm>
          <a:prstGeom prst="rect">
            <a:avLst/>
          </a:prstGeom>
          <a:noFill/>
        </p:spPr>
        <p:txBody>
          <a:bodyPr wrap="square" rtlCol="0">
            <a:spAutoFit/>
          </a:bodyPr>
          <a:lstStyle/>
          <a:p>
            <a:pPr lvl="0"/>
            <a:r>
              <a:rPr lang="en-US" sz="1200" dirty="0" err="1" smtClean="0"/>
              <a:t>Kedua</a:t>
            </a:r>
            <a:r>
              <a:rPr lang="en-US" sz="1200" dirty="0" smtClean="0"/>
              <a:t> </a:t>
            </a:r>
            <a:r>
              <a:rPr lang="en-US" sz="1200" dirty="0" err="1" smtClean="0"/>
              <a:t>ukuran</a:t>
            </a:r>
            <a:r>
              <a:rPr lang="en-US" sz="1200" dirty="0" smtClean="0"/>
              <a:t> </a:t>
            </a:r>
            <a:r>
              <a:rPr lang="en-US" sz="1200" dirty="0" err="1" smtClean="0"/>
              <a:t>ini</a:t>
            </a:r>
            <a:r>
              <a:rPr lang="en-US" sz="1200" dirty="0" smtClean="0"/>
              <a:t> </a:t>
            </a:r>
            <a:r>
              <a:rPr lang="en-US" sz="1200" dirty="0" err="1" smtClean="0"/>
              <a:t>nantinya</a:t>
            </a:r>
            <a:r>
              <a:rPr lang="en-US" sz="1200" dirty="0" smtClean="0"/>
              <a:t> </a:t>
            </a:r>
            <a:r>
              <a:rPr lang="en-US" sz="1200" dirty="0" err="1" smtClean="0"/>
              <a:t>berguna</a:t>
            </a:r>
            <a:r>
              <a:rPr lang="en-US" sz="1200" dirty="0" smtClean="0"/>
              <a:t> </a:t>
            </a:r>
            <a:r>
              <a:rPr lang="en-US" sz="1200" dirty="0" err="1" smtClean="0"/>
              <a:t>dalam</a:t>
            </a:r>
            <a:r>
              <a:rPr lang="en-US" sz="1200" dirty="0" smtClean="0"/>
              <a:t> </a:t>
            </a:r>
            <a:r>
              <a:rPr lang="en-US" sz="1200" dirty="0" err="1" smtClean="0"/>
              <a:t>menentukan</a:t>
            </a:r>
            <a:r>
              <a:rPr lang="en-US" sz="1200" dirty="0" smtClean="0"/>
              <a:t> interesting association rules, </a:t>
            </a:r>
            <a:r>
              <a:rPr lang="en-US" sz="1200" dirty="0" err="1" smtClean="0"/>
              <a:t>yaitu</a:t>
            </a:r>
            <a:r>
              <a:rPr lang="en-US" sz="1200" dirty="0" smtClean="0"/>
              <a:t> </a:t>
            </a:r>
            <a:r>
              <a:rPr lang="en-US" sz="1200" dirty="0" err="1" smtClean="0"/>
              <a:t>untuk</a:t>
            </a:r>
            <a:r>
              <a:rPr lang="en-US" sz="1200" dirty="0" smtClean="0"/>
              <a:t> </a:t>
            </a:r>
          </a:p>
          <a:p>
            <a:pPr lvl="0"/>
            <a:r>
              <a:rPr lang="en-US" sz="1200" dirty="0" err="1" smtClean="0"/>
              <a:t>dibandingkan</a:t>
            </a:r>
            <a:r>
              <a:rPr lang="en-US" sz="1200" dirty="0" smtClean="0"/>
              <a:t> </a:t>
            </a:r>
            <a:r>
              <a:rPr lang="en-US" sz="1200" dirty="0" err="1" smtClean="0"/>
              <a:t>dengan</a:t>
            </a:r>
            <a:r>
              <a:rPr lang="en-US" sz="1200" dirty="0" smtClean="0"/>
              <a:t> </a:t>
            </a:r>
            <a:r>
              <a:rPr lang="en-US" sz="1200" dirty="0" err="1" smtClean="0"/>
              <a:t>batasan</a:t>
            </a:r>
            <a:r>
              <a:rPr lang="en-US" sz="1200" dirty="0" smtClean="0"/>
              <a:t> (threshold) yang </a:t>
            </a:r>
            <a:r>
              <a:rPr lang="en-US" sz="1200" dirty="0" err="1" smtClean="0"/>
              <a:t>ditentukan</a:t>
            </a:r>
            <a:r>
              <a:rPr lang="en-US" sz="1200" dirty="0" smtClean="0"/>
              <a:t> </a:t>
            </a:r>
            <a:r>
              <a:rPr lang="en-US" sz="1200" dirty="0" err="1" smtClean="0"/>
              <a:t>oleh</a:t>
            </a:r>
            <a:r>
              <a:rPr lang="en-US" sz="1200" dirty="0" smtClean="0"/>
              <a:t> user.</a:t>
            </a:r>
          </a:p>
          <a:p>
            <a:pPr lvl="0"/>
            <a:r>
              <a:rPr lang="en-US" sz="1200" dirty="0" err="1" smtClean="0"/>
              <a:t>Batasan</a:t>
            </a:r>
            <a:r>
              <a:rPr lang="en-US" sz="1200" dirty="0" smtClean="0"/>
              <a:t> </a:t>
            </a:r>
            <a:r>
              <a:rPr lang="en-US" sz="1200" dirty="0" err="1" smtClean="0"/>
              <a:t>tersebut</a:t>
            </a:r>
            <a:r>
              <a:rPr lang="en-US" sz="1200" dirty="0" smtClean="0"/>
              <a:t> </a:t>
            </a:r>
            <a:r>
              <a:rPr lang="en-US" sz="1200" dirty="0" err="1" smtClean="0"/>
              <a:t>umumnya</a:t>
            </a:r>
            <a:r>
              <a:rPr lang="en-US" sz="1200" dirty="0" smtClean="0"/>
              <a:t> </a:t>
            </a:r>
            <a:r>
              <a:rPr lang="en-US" sz="1200" dirty="0" err="1" smtClean="0"/>
              <a:t>terdiri</a:t>
            </a:r>
            <a:r>
              <a:rPr lang="en-US" sz="1200" dirty="0" smtClean="0"/>
              <a:t> </a:t>
            </a:r>
            <a:r>
              <a:rPr lang="en-US" sz="1200" dirty="0" err="1" smtClean="0"/>
              <a:t>dari</a:t>
            </a:r>
            <a:r>
              <a:rPr lang="en-US" sz="1200" dirty="0" smtClean="0"/>
              <a:t> </a:t>
            </a:r>
            <a:r>
              <a:rPr lang="en-US" sz="1200" dirty="0" err="1" smtClean="0"/>
              <a:t>min_support</a:t>
            </a:r>
            <a:r>
              <a:rPr lang="en-US" sz="1200" dirty="0" smtClean="0"/>
              <a:t> </a:t>
            </a:r>
            <a:r>
              <a:rPr lang="en-US" sz="1200" dirty="0" err="1" smtClean="0"/>
              <a:t>dan</a:t>
            </a:r>
            <a:r>
              <a:rPr lang="en-US" sz="1200" dirty="0" smtClean="0"/>
              <a:t> </a:t>
            </a:r>
            <a:r>
              <a:rPr lang="en-US" sz="1200" dirty="0" err="1" smtClean="0"/>
              <a:t>min_confidence</a:t>
            </a:r>
            <a:endParaRPr lang="en-US" sz="1200" dirty="0" smtClean="0"/>
          </a:p>
          <a:p>
            <a:endParaRPr lang="en-US" sz="1200"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82"/>
        <p:cNvGrpSpPr/>
        <p:nvPr/>
      </p:nvGrpSpPr>
      <p:grpSpPr>
        <a:xfrm>
          <a:off x="0" y="0"/>
          <a:ext cx="0" cy="0"/>
          <a:chOff x="0" y="0"/>
          <a:chExt cx="0" cy="0"/>
        </a:xfrm>
      </p:grpSpPr>
      <p:sp>
        <p:nvSpPr>
          <p:cNvPr id="9483" name="Google Shape;9483;p55"/>
          <p:cNvSpPr txBox="1">
            <a:spLocks noGrp="1"/>
          </p:cNvSpPr>
          <p:nvPr>
            <p:ph type="title"/>
          </p:nvPr>
        </p:nvSpPr>
        <p:spPr>
          <a:xfrm>
            <a:off x="971600" y="987574"/>
            <a:ext cx="4674600" cy="52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Apriori</a:t>
            </a:r>
            <a:endParaRPr dirty="0"/>
          </a:p>
        </p:txBody>
      </p:sp>
      <p:sp>
        <p:nvSpPr>
          <p:cNvPr id="9484" name="Google Shape;9484;p55"/>
          <p:cNvSpPr txBox="1">
            <a:spLocks noGrp="1"/>
          </p:cNvSpPr>
          <p:nvPr>
            <p:ph type="subTitle" idx="1"/>
          </p:nvPr>
        </p:nvSpPr>
        <p:spPr>
          <a:xfrm>
            <a:off x="899592" y="1563638"/>
            <a:ext cx="4537200" cy="1440160"/>
          </a:xfrm>
          <a:prstGeom prst="rect">
            <a:avLst/>
          </a:prstGeom>
        </p:spPr>
        <p:txBody>
          <a:bodyPr spcFirstLastPara="1" wrap="square" lIns="91425" tIns="91425" rIns="91425" bIns="91425" anchor="t" anchorCtr="0">
            <a:noAutofit/>
          </a:bodyPr>
          <a:lstStyle/>
          <a:p>
            <a:pPr marL="0" lvl="0" indent="0">
              <a:buSzPts val="1100"/>
            </a:pPr>
            <a:r>
              <a:rPr lang="en-US" dirty="0" err="1" smtClean="0"/>
              <a:t>Algoritma</a:t>
            </a:r>
            <a:r>
              <a:rPr lang="en-US" dirty="0" smtClean="0"/>
              <a:t> </a:t>
            </a:r>
            <a:r>
              <a:rPr lang="en-US" dirty="0" err="1" smtClean="0"/>
              <a:t>apriori</a:t>
            </a:r>
            <a:r>
              <a:rPr lang="en-US" dirty="0" smtClean="0"/>
              <a:t> </a:t>
            </a:r>
            <a:r>
              <a:rPr lang="en-US" dirty="0" err="1" smtClean="0"/>
              <a:t>adalah</a:t>
            </a:r>
            <a:r>
              <a:rPr lang="en-US" dirty="0" smtClean="0"/>
              <a:t> </a:t>
            </a:r>
            <a:r>
              <a:rPr lang="en-US" dirty="0" err="1" smtClean="0"/>
              <a:t>algoritma</a:t>
            </a:r>
            <a:r>
              <a:rPr lang="en-US" dirty="0" smtClean="0"/>
              <a:t> </a:t>
            </a:r>
            <a:r>
              <a:rPr lang="en-US" dirty="0" err="1" smtClean="0"/>
              <a:t>analisis</a:t>
            </a:r>
            <a:r>
              <a:rPr lang="en-US" dirty="0" smtClean="0"/>
              <a:t> </a:t>
            </a:r>
            <a:r>
              <a:rPr lang="en-US" dirty="0" err="1" smtClean="0"/>
              <a:t>keranjang</a:t>
            </a:r>
            <a:r>
              <a:rPr lang="en-US" dirty="0" smtClean="0"/>
              <a:t> </a:t>
            </a:r>
            <a:r>
              <a:rPr lang="en-US" dirty="0" err="1" smtClean="0"/>
              <a:t>pasar</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menghasilkan</a:t>
            </a:r>
            <a:r>
              <a:rPr lang="en-US" dirty="0" smtClean="0"/>
              <a:t> </a:t>
            </a:r>
            <a:r>
              <a:rPr lang="en-US" dirty="0" err="1" smtClean="0"/>
              <a:t>aturan</a:t>
            </a:r>
            <a:r>
              <a:rPr lang="en-US" dirty="0" smtClean="0"/>
              <a:t> </a:t>
            </a:r>
            <a:r>
              <a:rPr lang="en-US" dirty="0" err="1" smtClean="0"/>
              <a:t>asosiasi</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namanya</a:t>
            </a:r>
            <a:r>
              <a:rPr lang="en-US" dirty="0" smtClean="0"/>
              <a:t>, </a:t>
            </a:r>
            <a:r>
              <a:rPr lang="en-US" dirty="0" err="1" smtClean="0"/>
              <a:t>algoritma</a:t>
            </a:r>
            <a:r>
              <a:rPr lang="en-US" dirty="0" smtClean="0"/>
              <a:t> </a:t>
            </a:r>
            <a:r>
              <a:rPr lang="en-US" dirty="0" err="1" smtClean="0"/>
              <a:t>ini</a:t>
            </a:r>
            <a:r>
              <a:rPr lang="en-US" dirty="0" smtClean="0"/>
              <a:t> </a:t>
            </a:r>
            <a:r>
              <a:rPr lang="en-US" dirty="0" err="1" smtClean="0"/>
              <a:t>menggunakan</a:t>
            </a:r>
            <a:r>
              <a:rPr lang="en-US" dirty="0" smtClean="0"/>
              <a:t> knowledge </a:t>
            </a:r>
            <a:r>
              <a:rPr lang="en-US" dirty="0" err="1" smtClean="0"/>
              <a:t>mengenai</a:t>
            </a:r>
            <a:r>
              <a:rPr lang="en-US" dirty="0" smtClean="0"/>
              <a:t> frequent </a:t>
            </a:r>
            <a:r>
              <a:rPr lang="en-US" dirty="0" err="1" smtClean="0"/>
              <a:t>itemset</a:t>
            </a:r>
            <a:r>
              <a:rPr lang="en-US" dirty="0" smtClean="0"/>
              <a:t> yang </a:t>
            </a:r>
            <a:r>
              <a:rPr lang="en-US" dirty="0" err="1" smtClean="0"/>
              <a:t>telah</a:t>
            </a:r>
            <a:r>
              <a:rPr lang="en-US" dirty="0" smtClean="0"/>
              <a:t> </a:t>
            </a:r>
            <a:r>
              <a:rPr lang="en-US" dirty="0" err="1" smtClean="0"/>
              <a:t>diketahui</a:t>
            </a:r>
            <a:r>
              <a:rPr lang="en-US" dirty="0" smtClean="0"/>
              <a:t> </a:t>
            </a:r>
            <a:r>
              <a:rPr lang="en-US" dirty="0" err="1" smtClean="0"/>
              <a:t>sebelumnya</a:t>
            </a:r>
            <a:r>
              <a:rPr lang="en-US" dirty="0" smtClean="0"/>
              <a:t>, </a:t>
            </a:r>
            <a:r>
              <a:rPr lang="en-US" dirty="0" err="1" smtClean="0"/>
              <a:t>untuk</a:t>
            </a:r>
            <a:r>
              <a:rPr lang="en-US" dirty="0" smtClean="0"/>
              <a:t> </a:t>
            </a:r>
            <a:r>
              <a:rPr lang="en-US" dirty="0" err="1" smtClean="0"/>
              <a:t>memproses</a:t>
            </a:r>
            <a:r>
              <a:rPr lang="en-US" dirty="0" smtClean="0"/>
              <a:t> </a:t>
            </a:r>
            <a:r>
              <a:rPr lang="en-US" dirty="0" err="1" smtClean="0"/>
              <a:t>informasi</a:t>
            </a:r>
            <a:r>
              <a:rPr lang="en-US" dirty="0" smtClean="0"/>
              <a:t> </a:t>
            </a:r>
            <a:r>
              <a:rPr lang="en-US" dirty="0" err="1" smtClean="0"/>
              <a:t>selajutnya</a:t>
            </a:r>
            <a:r>
              <a:rPr lang="en-US" dirty="0" smtClean="0"/>
              <a:t>. 	</a:t>
            </a:r>
          </a:p>
          <a:p>
            <a:pPr marL="0" lvl="0" indent="0">
              <a:buSzPts val="1100"/>
            </a:pPr>
            <a:endParaRPr sz="1100" dirty="0"/>
          </a:p>
        </p:txBody>
      </p:sp>
      <p:sp>
        <p:nvSpPr>
          <p:cNvPr id="53" name="TextBox 52"/>
          <p:cNvSpPr txBox="1"/>
          <p:nvPr/>
        </p:nvSpPr>
        <p:spPr>
          <a:xfrm>
            <a:off x="899592" y="3234338"/>
            <a:ext cx="4680520" cy="1569660"/>
          </a:xfrm>
          <a:prstGeom prst="rect">
            <a:avLst/>
          </a:prstGeom>
          <a:noFill/>
        </p:spPr>
        <p:txBody>
          <a:bodyPr wrap="square" rtlCol="0">
            <a:spAutoFit/>
          </a:bodyPr>
          <a:lstStyle/>
          <a:p>
            <a:pPr lvl="0"/>
            <a:r>
              <a:rPr lang="id-ID" sz="1200" dirty="0" smtClean="0"/>
              <a:t>Metode yang dimanfaatkan dalam mengidentifikasi pola yakni menggunakan </a:t>
            </a:r>
            <a:r>
              <a:rPr lang="id-ID" sz="1200" i="1" dirty="0" smtClean="0"/>
              <a:t>association rule </a:t>
            </a:r>
            <a:r>
              <a:rPr lang="id-ID" sz="1200" dirty="0" smtClean="0"/>
              <a:t>dengan algoritma apriori. Metode serta algoritma ini, tim peneliti akan menemukan transaksi penjualan dengan </a:t>
            </a:r>
            <a:r>
              <a:rPr lang="id-ID" sz="1200" i="1" dirty="0" smtClean="0"/>
              <a:t>strong association</a:t>
            </a:r>
            <a:r>
              <a:rPr lang="id-ID" sz="1200" dirty="0" smtClean="0"/>
              <a:t> (keterkaitan yang kuat) antar menu hidangan didalam transaksi yang akan dimanfaatkan oleh sistem rekomendasi sebagai saran menu hidangan yang dapat membantu pelanggan menentukan menu hidangan yang akan dipesan dari rumah makan tersebut</a:t>
            </a:r>
            <a:r>
              <a:rPr lang="en-US" sz="1200" dirty="0" smtClean="0"/>
              <a:t>\</a:t>
            </a:r>
            <a:endParaRPr lang="en-US" sz="1200" dirty="0"/>
          </a:p>
        </p:txBody>
      </p:sp>
      <p:pic>
        <p:nvPicPr>
          <p:cNvPr id="54" name="Picture 53" descr="1_Uju7aWZpiiqS3wDsz8kxJQ.jpeg"/>
          <p:cNvPicPr>
            <a:picLocks noChangeAspect="1"/>
          </p:cNvPicPr>
          <p:nvPr/>
        </p:nvPicPr>
        <p:blipFill>
          <a:blip r:embed="rId3"/>
          <a:stretch>
            <a:fillRect/>
          </a:stretch>
        </p:blipFill>
        <p:spPr>
          <a:xfrm>
            <a:off x="5508104" y="1563638"/>
            <a:ext cx="3635896" cy="2808312"/>
          </a:xfrm>
          <a:prstGeom prst="rect">
            <a:avLst/>
          </a:prstGeom>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13"/>
        <p:cNvGrpSpPr/>
        <p:nvPr/>
      </p:nvGrpSpPr>
      <p:grpSpPr>
        <a:xfrm>
          <a:off x="0" y="0"/>
          <a:ext cx="0" cy="0"/>
          <a:chOff x="0" y="0"/>
          <a:chExt cx="0" cy="0"/>
        </a:xfrm>
      </p:grpSpPr>
      <p:grpSp>
        <p:nvGrpSpPr>
          <p:cNvPr id="7914" name="Google Shape;7914;p34"/>
          <p:cNvGrpSpPr/>
          <p:nvPr/>
        </p:nvGrpSpPr>
        <p:grpSpPr>
          <a:xfrm>
            <a:off x="611560" y="2499742"/>
            <a:ext cx="917289" cy="867610"/>
            <a:chOff x="1121526" y="1341074"/>
            <a:chExt cx="3065806" cy="2648383"/>
          </a:xfrm>
        </p:grpSpPr>
        <p:sp>
          <p:nvSpPr>
            <p:cNvPr id="7915" name="Google Shape;7915;p34"/>
            <p:cNvSpPr/>
            <p:nvPr/>
          </p:nvSpPr>
          <p:spPr>
            <a:xfrm rot="1213492">
              <a:off x="1546399"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rgbClr val="D6EDE4">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34"/>
            <p:cNvSpPr/>
            <p:nvPr/>
          </p:nvSpPr>
          <p:spPr>
            <a:xfrm rot="1213492">
              <a:off x="1384647"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noFill/>
            <a:ln w="19050" cap="flat" cmpd="sng">
              <a:solidFill>
                <a:srgbClr val="D6ED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9" name="Google Shape;7929;p34"/>
          <p:cNvGrpSpPr/>
          <p:nvPr/>
        </p:nvGrpSpPr>
        <p:grpSpPr>
          <a:xfrm>
            <a:off x="614034" y="1749521"/>
            <a:ext cx="917289" cy="867610"/>
            <a:chOff x="1121526" y="1341074"/>
            <a:chExt cx="3065806" cy="2648383"/>
          </a:xfrm>
        </p:grpSpPr>
        <p:sp>
          <p:nvSpPr>
            <p:cNvPr id="7930" name="Google Shape;7930;p34"/>
            <p:cNvSpPr/>
            <p:nvPr/>
          </p:nvSpPr>
          <p:spPr>
            <a:xfrm rot="1213492">
              <a:off x="1546399"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rgbClr val="D6EDE4">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34"/>
            <p:cNvSpPr/>
            <p:nvPr/>
          </p:nvSpPr>
          <p:spPr>
            <a:xfrm rot="1213492">
              <a:off x="1384647"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noFill/>
            <a:ln w="19050" cap="flat" cmpd="sng">
              <a:solidFill>
                <a:srgbClr val="D6ED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4" name="Google Shape;7934;p34"/>
          <p:cNvSpPr txBox="1">
            <a:spLocks noGrp="1"/>
          </p:cNvSpPr>
          <p:nvPr>
            <p:ph type="subTitle" idx="2"/>
          </p:nvPr>
        </p:nvSpPr>
        <p:spPr>
          <a:xfrm>
            <a:off x="1403648" y="1923678"/>
            <a:ext cx="7560840" cy="705300"/>
          </a:xfrm>
          <a:prstGeom prst="rect">
            <a:avLst/>
          </a:prstGeom>
        </p:spPr>
        <p:txBody>
          <a:bodyPr spcFirstLastPara="1" wrap="square" lIns="91425" tIns="91425" rIns="91425" bIns="91425" anchor="t" anchorCtr="0">
            <a:noAutofit/>
          </a:bodyPr>
          <a:lstStyle/>
          <a:p>
            <a:pPr marL="342900" lvl="0" indent="-342900">
              <a:lnSpc>
                <a:spcPct val="115000"/>
              </a:lnSpc>
              <a:spcAft>
                <a:spcPts val="1000"/>
              </a:spcAft>
            </a:pPr>
            <a:r>
              <a:rPr lang="id-ID" dirty="0" smtClean="0">
                <a:latin typeface="+mn-lt"/>
                <a:ea typeface="Calibri"/>
                <a:cs typeface="Times New Roman"/>
              </a:rPr>
              <a:t>Mengimplementasikan</a:t>
            </a:r>
            <a:r>
              <a:rPr lang="id-ID" dirty="0" smtClean="0">
                <a:latin typeface="Times New Roman"/>
                <a:ea typeface="Calibri"/>
                <a:cs typeface="Times New Roman"/>
              </a:rPr>
              <a:t> </a:t>
            </a:r>
            <a:r>
              <a:rPr lang="id-ID" i="1" dirty="0" smtClean="0">
                <a:latin typeface="Times New Roman"/>
                <a:ea typeface="Calibri"/>
                <a:cs typeface="Times New Roman"/>
              </a:rPr>
              <a:t>association rule mining</a:t>
            </a:r>
            <a:r>
              <a:rPr lang="id-ID" dirty="0" smtClean="0">
                <a:latin typeface="Times New Roman"/>
                <a:ea typeface="Calibri"/>
                <a:cs typeface="Times New Roman"/>
              </a:rPr>
              <a:t> pada data transaksi penjualan rumah</a:t>
            </a:r>
            <a:r>
              <a:rPr lang="en-US" dirty="0" smtClean="0">
                <a:latin typeface="Times New Roman"/>
                <a:ea typeface="Calibri"/>
                <a:cs typeface="Times New Roman"/>
              </a:rPr>
              <a:t> </a:t>
            </a:r>
            <a:r>
              <a:rPr lang="id-ID" dirty="0" smtClean="0">
                <a:latin typeface="Times New Roman"/>
                <a:ea typeface="Calibri"/>
                <a:cs typeface="Times New Roman"/>
              </a:rPr>
              <a:t>makan ABCD</a:t>
            </a:r>
            <a:endParaRPr lang="en-US" sz="1200" dirty="0">
              <a:latin typeface="Calibri"/>
              <a:ea typeface="Calibri"/>
              <a:cs typeface="Times New Roman"/>
            </a:endParaRPr>
          </a:p>
        </p:txBody>
      </p:sp>
      <p:sp>
        <p:nvSpPr>
          <p:cNvPr id="7935" name="Google Shape;7935;p34"/>
          <p:cNvSpPr txBox="1">
            <a:spLocks noGrp="1"/>
          </p:cNvSpPr>
          <p:nvPr>
            <p:ph type="title" idx="3"/>
          </p:nvPr>
        </p:nvSpPr>
        <p:spPr>
          <a:xfrm>
            <a:off x="651856" y="1989337"/>
            <a:ext cx="72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943" name="Google Shape;7943;p34"/>
          <p:cNvSpPr txBox="1">
            <a:spLocks noGrp="1"/>
          </p:cNvSpPr>
          <p:nvPr>
            <p:ph type="title" idx="14"/>
          </p:nvPr>
        </p:nvSpPr>
        <p:spPr>
          <a:xfrm>
            <a:off x="611560" y="2715766"/>
            <a:ext cx="72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7950" name="Google Shape;7950;p34"/>
          <p:cNvSpPr txBox="1">
            <a:spLocks noGrp="1"/>
          </p:cNvSpPr>
          <p:nvPr>
            <p:ph type="title" idx="21"/>
          </p:nvPr>
        </p:nvSpPr>
        <p:spPr>
          <a:xfrm>
            <a:off x="1691680" y="555526"/>
            <a:ext cx="5723400" cy="9361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smtClean="0"/>
              <a:t>Tujuan</a:t>
            </a:r>
            <a:endParaRPr sz="3600" dirty="0"/>
          </a:p>
        </p:txBody>
      </p:sp>
      <p:grpSp>
        <p:nvGrpSpPr>
          <p:cNvPr id="51" name="Google Shape;7914;p34"/>
          <p:cNvGrpSpPr/>
          <p:nvPr/>
        </p:nvGrpSpPr>
        <p:grpSpPr>
          <a:xfrm>
            <a:off x="539552" y="3291830"/>
            <a:ext cx="917289" cy="867610"/>
            <a:chOff x="1121526" y="1341074"/>
            <a:chExt cx="3065806" cy="2648383"/>
          </a:xfrm>
        </p:grpSpPr>
        <p:sp>
          <p:nvSpPr>
            <p:cNvPr id="52" name="Google Shape;7915;p34"/>
            <p:cNvSpPr/>
            <p:nvPr/>
          </p:nvSpPr>
          <p:spPr>
            <a:xfrm rot="1213492">
              <a:off x="1546399"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rgbClr val="D6EDE4">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916;p34"/>
            <p:cNvSpPr/>
            <p:nvPr/>
          </p:nvSpPr>
          <p:spPr>
            <a:xfrm rot="1213492">
              <a:off x="1384647" y="1692085"/>
              <a:ext cx="2377811" cy="1946361"/>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noFill/>
            <a:ln w="19050" cap="flat" cmpd="sng">
              <a:solidFill>
                <a:srgbClr val="D6ED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7943;p34"/>
          <p:cNvSpPr txBox="1">
            <a:spLocks noGrp="1"/>
          </p:cNvSpPr>
          <p:nvPr>
            <p:ph type="title" idx="14"/>
          </p:nvPr>
        </p:nvSpPr>
        <p:spPr>
          <a:xfrm>
            <a:off x="611560" y="3579862"/>
            <a:ext cx="72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56" name="TextBox 55"/>
          <p:cNvSpPr txBox="1"/>
          <p:nvPr/>
        </p:nvSpPr>
        <p:spPr>
          <a:xfrm>
            <a:off x="1403648" y="2643758"/>
            <a:ext cx="7393371" cy="738664"/>
          </a:xfrm>
          <a:prstGeom prst="rect">
            <a:avLst/>
          </a:prstGeom>
          <a:noFill/>
        </p:spPr>
        <p:txBody>
          <a:bodyPr wrap="none" rtlCol="0">
            <a:spAutoFit/>
          </a:bodyPr>
          <a:lstStyle/>
          <a:p>
            <a:pPr lvl="0"/>
            <a:r>
              <a:rPr lang="id-ID" dirty="0" smtClean="0"/>
              <a:t>Menemukan pola kebiasaan pelanggan yang dapat membantu</a:t>
            </a:r>
            <a:r>
              <a:rPr lang="en-US" dirty="0" smtClean="0"/>
              <a:t> </a:t>
            </a:r>
            <a:r>
              <a:rPr lang="id-ID" dirty="0" smtClean="0"/>
              <a:t>merekomendasikan produk </a:t>
            </a:r>
            <a:endParaRPr lang="en-US" dirty="0" smtClean="0"/>
          </a:p>
          <a:p>
            <a:pPr lvl="0"/>
            <a:r>
              <a:rPr lang="id-ID" dirty="0" smtClean="0"/>
              <a:t>kepada pelanggan</a:t>
            </a:r>
            <a:endParaRPr lang="en-US" dirty="0" smtClean="0"/>
          </a:p>
          <a:p>
            <a:endParaRPr lang="en-US" dirty="0"/>
          </a:p>
        </p:txBody>
      </p:sp>
      <p:sp>
        <p:nvSpPr>
          <p:cNvPr id="58" name="TextBox 57"/>
          <p:cNvSpPr txBox="1"/>
          <p:nvPr/>
        </p:nvSpPr>
        <p:spPr>
          <a:xfrm>
            <a:off x="1373821" y="3489851"/>
            <a:ext cx="7662675" cy="954107"/>
          </a:xfrm>
          <a:prstGeom prst="rect">
            <a:avLst/>
          </a:prstGeom>
          <a:noFill/>
        </p:spPr>
        <p:txBody>
          <a:bodyPr wrap="none" rtlCol="0">
            <a:spAutoFit/>
          </a:bodyPr>
          <a:lstStyle/>
          <a:p>
            <a:pPr lvl="0"/>
            <a:r>
              <a:rPr lang="id-ID" dirty="0" smtClean="0"/>
              <a:t>Membantu meningkatkan penjualan dengan melalui penemuan pola penjualan hidangan yang </a:t>
            </a:r>
            <a:endParaRPr lang="en-US" dirty="0" smtClean="0"/>
          </a:p>
          <a:p>
            <a:pPr lvl="0"/>
            <a:r>
              <a:rPr lang="id-ID" dirty="0" smtClean="0"/>
              <a:t>dapat dimanfaatkan untuk mempromosikan hidangan tertentu dan dapat merancang strategi </a:t>
            </a:r>
            <a:endParaRPr lang="en-US" dirty="0" smtClean="0"/>
          </a:p>
          <a:p>
            <a:pPr lvl="0"/>
            <a:r>
              <a:rPr lang="id-ID" dirty="0" smtClean="0"/>
              <a:t>pemasaran serta promosi produk menjadi lebih tepat sasaran </a:t>
            </a:r>
            <a:endParaRPr lang="en-US" dirty="0" smtClean="0"/>
          </a:p>
          <a:p>
            <a:endParaRPr lang="en-US" dirty="0"/>
          </a:p>
        </p:txBody>
      </p:sp>
      <p:pic>
        <p:nvPicPr>
          <p:cNvPr id="59" name="Picture 2" descr="C:\Users\ASUS\Downloads\healthy-eating.png"/>
          <p:cNvPicPr>
            <a:picLocks noChangeAspect="1" noChangeArrowheads="1"/>
          </p:cNvPicPr>
          <p:nvPr/>
        </p:nvPicPr>
        <p:blipFill>
          <a:blip r:embed="rId3"/>
          <a:srcRect/>
          <a:stretch>
            <a:fillRect/>
          </a:stretch>
        </p:blipFill>
        <p:spPr bwMode="auto">
          <a:xfrm rot="19873325">
            <a:off x="1013746" y="525665"/>
            <a:ext cx="637895" cy="637895"/>
          </a:xfrm>
          <a:prstGeom prst="rect">
            <a:avLst/>
          </a:prstGeom>
          <a:noFill/>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8"/>
        <p:cNvGrpSpPr/>
        <p:nvPr/>
      </p:nvGrpSpPr>
      <p:grpSpPr>
        <a:xfrm>
          <a:off x="0" y="0"/>
          <a:ext cx="0" cy="0"/>
          <a:chOff x="0" y="0"/>
          <a:chExt cx="0" cy="0"/>
        </a:xfrm>
      </p:grpSpPr>
      <p:sp>
        <p:nvSpPr>
          <p:cNvPr id="8569" name="Google Shape;8569;p42"/>
          <p:cNvSpPr txBox="1">
            <a:spLocks noGrp="1"/>
          </p:cNvSpPr>
          <p:nvPr>
            <p:ph type="title"/>
          </p:nvPr>
        </p:nvSpPr>
        <p:spPr>
          <a:xfrm>
            <a:off x="733946" y="1877714"/>
            <a:ext cx="3406006" cy="573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Data Understanding</a:t>
            </a:r>
            <a:endParaRPr dirty="0"/>
          </a:p>
        </p:txBody>
      </p:sp>
      <p:sp>
        <p:nvSpPr>
          <p:cNvPr id="8570" name="Google Shape;8570;p42"/>
          <p:cNvSpPr txBox="1">
            <a:spLocks noGrp="1"/>
          </p:cNvSpPr>
          <p:nvPr>
            <p:ph type="subTitle" idx="1"/>
          </p:nvPr>
        </p:nvSpPr>
        <p:spPr>
          <a:xfrm>
            <a:off x="623539" y="2504551"/>
            <a:ext cx="3287400" cy="13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r>
              <a:rPr lang="en" dirty="0" smtClean="0"/>
              <a:t>dalah fase mengumpulkan data awal dan mempelajari data untuk bisa mengenal data yang akan dipakai.</a:t>
            </a:r>
            <a:endParaRPr dirty="0"/>
          </a:p>
        </p:txBody>
      </p:sp>
      <p:grpSp>
        <p:nvGrpSpPr>
          <p:cNvPr id="8571" name="Google Shape;8571;p42"/>
          <p:cNvGrpSpPr/>
          <p:nvPr/>
        </p:nvGrpSpPr>
        <p:grpSpPr>
          <a:xfrm>
            <a:off x="4367738" y="1032030"/>
            <a:ext cx="4005222" cy="3079440"/>
            <a:chOff x="4378774" y="1492566"/>
            <a:chExt cx="4005222" cy="3079440"/>
          </a:xfrm>
        </p:grpSpPr>
        <p:sp>
          <p:nvSpPr>
            <p:cNvPr id="8572" name="Google Shape;8572;p42"/>
            <p:cNvSpPr/>
            <p:nvPr/>
          </p:nvSpPr>
          <p:spPr>
            <a:xfrm>
              <a:off x="4718246" y="1492566"/>
              <a:ext cx="3343383" cy="2043914"/>
            </a:xfrm>
            <a:custGeom>
              <a:avLst/>
              <a:gdLst/>
              <a:ahLst/>
              <a:cxnLst/>
              <a:rect l="l" t="t" r="r" b="b"/>
              <a:pathLst>
                <a:path w="156379" h="95577" extrusionOk="0">
                  <a:moveTo>
                    <a:pt x="76153" y="0"/>
                  </a:moveTo>
                  <a:cubicBezTo>
                    <a:pt x="74482" y="0"/>
                    <a:pt x="72732" y="197"/>
                    <a:pt x="70884" y="623"/>
                  </a:cubicBezTo>
                  <a:cubicBezTo>
                    <a:pt x="60477" y="3125"/>
                    <a:pt x="54639" y="13132"/>
                    <a:pt x="47968" y="21038"/>
                  </a:cubicBezTo>
                  <a:cubicBezTo>
                    <a:pt x="34191" y="36882"/>
                    <a:pt x="0" y="28543"/>
                    <a:pt x="3336" y="58565"/>
                  </a:cubicBezTo>
                  <a:cubicBezTo>
                    <a:pt x="5004" y="73175"/>
                    <a:pt x="28354" y="92756"/>
                    <a:pt x="43798" y="93189"/>
                  </a:cubicBezTo>
                  <a:cubicBezTo>
                    <a:pt x="51183" y="95012"/>
                    <a:pt x="58546" y="95576"/>
                    <a:pt x="65228" y="95576"/>
                  </a:cubicBezTo>
                  <a:cubicBezTo>
                    <a:pt x="72731" y="95576"/>
                    <a:pt x="79375" y="94865"/>
                    <a:pt x="84227" y="94424"/>
                  </a:cubicBezTo>
                  <a:cubicBezTo>
                    <a:pt x="104675" y="92355"/>
                    <a:pt x="128025" y="94023"/>
                    <a:pt x="143870" y="77745"/>
                  </a:cubicBezTo>
                  <a:cubicBezTo>
                    <a:pt x="150541" y="70673"/>
                    <a:pt x="155545" y="61900"/>
                    <a:pt x="155945" y="51893"/>
                  </a:cubicBezTo>
                  <a:cubicBezTo>
                    <a:pt x="156379" y="44388"/>
                    <a:pt x="153877" y="30645"/>
                    <a:pt x="148039" y="25641"/>
                  </a:cubicBezTo>
                  <a:cubicBezTo>
                    <a:pt x="143198" y="21405"/>
                    <a:pt x="136371" y="20243"/>
                    <a:pt x="129969" y="20243"/>
                  </a:cubicBezTo>
                  <a:cubicBezTo>
                    <a:pt x="127549" y="20243"/>
                    <a:pt x="125190" y="20409"/>
                    <a:pt x="123021" y="20637"/>
                  </a:cubicBezTo>
                  <a:cubicBezTo>
                    <a:pt x="121343" y="20803"/>
                    <a:pt x="119807" y="20886"/>
                    <a:pt x="118383" y="20886"/>
                  </a:cubicBezTo>
                  <a:cubicBezTo>
                    <a:pt x="109195" y="20886"/>
                    <a:pt x="104678" y="17417"/>
                    <a:pt x="96736" y="10197"/>
                  </a:cubicBezTo>
                  <a:cubicBezTo>
                    <a:pt x="90510" y="4662"/>
                    <a:pt x="84283" y="0"/>
                    <a:pt x="76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42"/>
            <p:cNvSpPr/>
            <p:nvPr/>
          </p:nvSpPr>
          <p:spPr>
            <a:xfrm>
              <a:off x="4378774" y="3274899"/>
              <a:ext cx="753132" cy="574422"/>
            </a:xfrm>
            <a:custGeom>
              <a:avLst/>
              <a:gdLst/>
              <a:ahLst/>
              <a:cxnLst/>
              <a:rect l="l" t="t" r="r" b="b"/>
              <a:pathLst>
                <a:path w="35226" h="26861" extrusionOk="0">
                  <a:moveTo>
                    <a:pt x="9524" y="1"/>
                  </a:moveTo>
                  <a:cubicBezTo>
                    <a:pt x="8539" y="1"/>
                    <a:pt x="7773" y="338"/>
                    <a:pt x="7306" y="1105"/>
                  </a:cubicBezTo>
                  <a:cubicBezTo>
                    <a:pt x="6872" y="6742"/>
                    <a:pt x="17946" y="9444"/>
                    <a:pt x="20849" y="12780"/>
                  </a:cubicBezTo>
                  <a:cubicBezTo>
                    <a:pt x="19180" y="12224"/>
                    <a:pt x="10743" y="10094"/>
                    <a:pt x="5181" y="10094"/>
                  </a:cubicBezTo>
                  <a:cubicBezTo>
                    <a:pt x="2405" y="10094"/>
                    <a:pt x="345" y="10624"/>
                    <a:pt x="200" y="12146"/>
                  </a:cubicBezTo>
                  <a:cubicBezTo>
                    <a:pt x="0" y="17350"/>
                    <a:pt x="20215" y="16749"/>
                    <a:pt x="23350" y="17350"/>
                  </a:cubicBezTo>
                  <a:cubicBezTo>
                    <a:pt x="19814" y="18817"/>
                    <a:pt x="16045" y="19651"/>
                    <a:pt x="12509" y="21119"/>
                  </a:cubicBezTo>
                  <a:cubicBezTo>
                    <a:pt x="7930" y="23012"/>
                    <a:pt x="5111" y="26860"/>
                    <a:pt x="10419" y="26860"/>
                  </a:cubicBezTo>
                  <a:cubicBezTo>
                    <a:pt x="10911" y="26860"/>
                    <a:pt x="11472" y="26827"/>
                    <a:pt x="12109" y="26756"/>
                  </a:cubicBezTo>
                  <a:cubicBezTo>
                    <a:pt x="19614" y="25923"/>
                    <a:pt x="28354" y="21753"/>
                    <a:pt x="35025" y="17984"/>
                  </a:cubicBezTo>
                  <a:lnTo>
                    <a:pt x="35225" y="17350"/>
                  </a:lnTo>
                  <a:cubicBezTo>
                    <a:pt x="33594" y="16097"/>
                    <a:pt x="16330" y="1"/>
                    <a:pt x="9524"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42"/>
            <p:cNvSpPr/>
            <p:nvPr/>
          </p:nvSpPr>
          <p:spPr>
            <a:xfrm>
              <a:off x="4521400" y="2883340"/>
              <a:ext cx="875810" cy="832497"/>
            </a:xfrm>
            <a:custGeom>
              <a:avLst/>
              <a:gdLst/>
              <a:ahLst/>
              <a:cxnLst/>
              <a:rect l="l" t="t" r="r" b="b"/>
              <a:pathLst>
                <a:path w="40964" h="38929" extrusionOk="0">
                  <a:moveTo>
                    <a:pt x="1" y="1"/>
                  </a:moveTo>
                  <a:cubicBezTo>
                    <a:pt x="434" y="8807"/>
                    <a:pt x="4838" y="18648"/>
                    <a:pt x="10608" y="24051"/>
                  </a:cubicBezTo>
                  <a:cubicBezTo>
                    <a:pt x="17880" y="30923"/>
                    <a:pt x="29255" y="37628"/>
                    <a:pt x="39129" y="38929"/>
                  </a:cubicBezTo>
                  <a:lnTo>
                    <a:pt x="40596" y="37995"/>
                  </a:lnTo>
                  <a:cubicBezTo>
                    <a:pt x="40963" y="30189"/>
                    <a:pt x="34292" y="19014"/>
                    <a:pt x="28488" y="14545"/>
                  </a:cubicBezTo>
                  <a:cubicBezTo>
                    <a:pt x="20315" y="8040"/>
                    <a:pt x="9674" y="3370"/>
                    <a:pt x="1" y="1"/>
                  </a:cubicBezTo>
                  <a:close/>
                </a:path>
              </a:pathLst>
            </a:custGeom>
            <a:solidFill>
              <a:srgbClr val="2A5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42"/>
            <p:cNvSpPr/>
            <p:nvPr/>
          </p:nvSpPr>
          <p:spPr>
            <a:xfrm>
              <a:off x="4576004" y="2980385"/>
              <a:ext cx="815134" cy="728715"/>
            </a:xfrm>
            <a:custGeom>
              <a:avLst/>
              <a:gdLst/>
              <a:ahLst/>
              <a:cxnLst/>
              <a:rect l="l" t="t" r="r" b="b"/>
              <a:pathLst>
                <a:path w="38126" h="34076" extrusionOk="0">
                  <a:moveTo>
                    <a:pt x="589" y="0"/>
                  </a:moveTo>
                  <a:cubicBezTo>
                    <a:pt x="268" y="0"/>
                    <a:pt x="1" y="419"/>
                    <a:pt x="282" y="700"/>
                  </a:cubicBezTo>
                  <a:cubicBezTo>
                    <a:pt x="11790" y="12675"/>
                    <a:pt x="25700" y="22015"/>
                    <a:pt x="37242" y="33957"/>
                  </a:cubicBezTo>
                  <a:cubicBezTo>
                    <a:pt x="37325" y="34040"/>
                    <a:pt x="37420" y="34075"/>
                    <a:pt x="37513" y="34075"/>
                  </a:cubicBezTo>
                  <a:cubicBezTo>
                    <a:pt x="37831" y="34075"/>
                    <a:pt x="38126" y="33666"/>
                    <a:pt x="37842" y="33357"/>
                  </a:cubicBezTo>
                  <a:cubicBezTo>
                    <a:pt x="26301" y="21415"/>
                    <a:pt x="12391" y="12075"/>
                    <a:pt x="883" y="133"/>
                  </a:cubicBezTo>
                  <a:cubicBezTo>
                    <a:pt x="789" y="39"/>
                    <a:pt x="686" y="0"/>
                    <a:pt x="58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42"/>
            <p:cNvSpPr/>
            <p:nvPr/>
          </p:nvSpPr>
          <p:spPr>
            <a:xfrm>
              <a:off x="5086238" y="3404813"/>
              <a:ext cx="162638" cy="172641"/>
            </a:xfrm>
            <a:custGeom>
              <a:avLst/>
              <a:gdLst/>
              <a:ahLst/>
              <a:cxnLst/>
              <a:rect l="l" t="t" r="r" b="b"/>
              <a:pathLst>
                <a:path w="7607" h="8073" extrusionOk="0">
                  <a:moveTo>
                    <a:pt x="6889" y="0"/>
                  </a:moveTo>
                  <a:cubicBezTo>
                    <a:pt x="6680" y="0"/>
                    <a:pt x="6472" y="133"/>
                    <a:pt x="6472" y="400"/>
                  </a:cubicBezTo>
                  <a:cubicBezTo>
                    <a:pt x="6472" y="2640"/>
                    <a:pt x="6561" y="4850"/>
                    <a:pt x="6712" y="7086"/>
                  </a:cubicBezTo>
                  <a:lnTo>
                    <a:pt x="6712" y="7086"/>
                  </a:lnTo>
                  <a:cubicBezTo>
                    <a:pt x="4664" y="7152"/>
                    <a:pt x="2613" y="7239"/>
                    <a:pt x="534" y="7239"/>
                  </a:cubicBezTo>
                  <a:cubicBezTo>
                    <a:pt x="1" y="7239"/>
                    <a:pt x="1" y="8072"/>
                    <a:pt x="534" y="8072"/>
                  </a:cubicBezTo>
                  <a:cubicBezTo>
                    <a:pt x="2769" y="8072"/>
                    <a:pt x="4971" y="7972"/>
                    <a:pt x="7172" y="7906"/>
                  </a:cubicBezTo>
                  <a:cubicBezTo>
                    <a:pt x="7373" y="7872"/>
                    <a:pt x="7606" y="7706"/>
                    <a:pt x="7573" y="7472"/>
                  </a:cubicBezTo>
                  <a:cubicBezTo>
                    <a:pt x="7406" y="5104"/>
                    <a:pt x="7306" y="2769"/>
                    <a:pt x="7306" y="400"/>
                  </a:cubicBezTo>
                  <a:cubicBezTo>
                    <a:pt x="7306" y="133"/>
                    <a:pt x="7097" y="0"/>
                    <a:pt x="688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42"/>
            <p:cNvSpPr/>
            <p:nvPr/>
          </p:nvSpPr>
          <p:spPr>
            <a:xfrm>
              <a:off x="4970701" y="3301373"/>
              <a:ext cx="154791" cy="184916"/>
            </a:xfrm>
            <a:custGeom>
              <a:avLst/>
              <a:gdLst/>
              <a:ahLst/>
              <a:cxnLst/>
              <a:rect l="l" t="t" r="r" b="b"/>
              <a:pathLst>
                <a:path w="7240" h="8647" extrusionOk="0">
                  <a:moveTo>
                    <a:pt x="6614" y="0"/>
                  </a:moveTo>
                  <a:cubicBezTo>
                    <a:pt x="6405" y="0"/>
                    <a:pt x="6188" y="134"/>
                    <a:pt x="6172" y="401"/>
                  </a:cubicBezTo>
                  <a:cubicBezTo>
                    <a:pt x="6172" y="2541"/>
                    <a:pt x="5970" y="4682"/>
                    <a:pt x="6291" y="6823"/>
                  </a:cubicBezTo>
                  <a:lnTo>
                    <a:pt x="6291" y="6823"/>
                  </a:lnTo>
                  <a:cubicBezTo>
                    <a:pt x="4465" y="7067"/>
                    <a:pt x="2703" y="7813"/>
                    <a:pt x="847" y="7813"/>
                  </a:cubicBezTo>
                  <a:cubicBezTo>
                    <a:pt x="743" y="7813"/>
                    <a:pt x="639" y="7811"/>
                    <a:pt x="534" y="7806"/>
                  </a:cubicBezTo>
                  <a:cubicBezTo>
                    <a:pt x="524" y="7805"/>
                    <a:pt x="514" y="7805"/>
                    <a:pt x="504" y="7805"/>
                  </a:cubicBezTo>
                  <a:cubicBezTo>
                    <a:pt x="1" y="7805"/>
                    <a:pt x="11" y="8607"/>
                    <a:pt x="534" y="8640"/>
                  </a:cubicBezTo>
                  <a:cubicBezTo>
                    <a:pt x="639" y="8645"/>
                    <a:pt x="743" y="8647"/>
                    <a:pt x="847" y="8647"/>
                  </a:cubicBezTo>
                  <a:cubicBezTo>
                    <a:pt x="2866" y="8647"/>
                    <a:pt x="4774" y="7764"/>
                    <a:pt x="6772" y="7606"/>
                  </a:cubicBezTo>
                  <a:cubicBezTo>
                    <a:pt x="7072" y="7572"/>
                    <a:pt x="7239" y="7372"/>
                    <a:pt x="7173" y="7072"/>
                  </a:cubicBezTo>
                  <a:cubicBezTo>
                    <a:pt x="6739" y="4870"/>
                    <a:pt x="7006" y="2635"/>
                    <a:pt x="7006" y="401"/>
                  </a:cubicBezTo>
                  <a:cubicBezTo>
                    <a:pt x="7022" y="134"/>
                    <a:pt x="6822" y="0"/>
                    <a:pt x="6614"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42"/>
            <p:cNvSpPr/>
            <p:nvPr/>
          </p:nvSpPr>
          <p:spPr>
            <a:xfrm>
              <a:off x="4798271" y="3163547"/>
              <a:ext cx="203131" cy="195352"/>
            </a:xfrm>
            <a:custGeom>
              <a:avLst/>
              <a:gdLst/>
              <a:ahLst/>
              <a:cxnLst/>
              <a:rect l="l" t="t" r="r" b="b"/>
              <a:pathLst>
                <a:path w="9501" h="9135" extrusionOk="0">
                  <a:moveTo>
                    <a:pt x="7912" y="0"/>
                  </a:moveTo>
                  <a:cubicBezTo>
                    <a:pt x="7635" y="0"/>
                    <a:pt x="7338" y="297"/>
                    <a:pt x="7499" y="641"/>
                  </a:cubicBezTo>
                  <a:cubicBezTo>
                    <a:pt x="8641" y="2799"/>
                    <a:pt x="8334" y="5711"/>
                    <a:pt x="8302" y="8143"/>
                  </a:cubicBezTo>
                  <a:lnTo>
                    <a:pt x="8302" y="8143"/>
                  </a:lnTo>
                  <a:cubicBezTo>
                    <a:pt x="7112" y="8231"/>
                    <a:pt x="5905" y="8305"/>
                    <a:pt x="4701" y="8305"/>
                  </a:cubicBezTo>
                  <a:cubicBezTo>
                    <a:pt x="3362" y="8305"/>
                    <a:pt x="2028" y="8213"/>
                    <a:pt x="727" y="7946"/>
                  </a:cubicBezTo>
                  <a:cubicBezTo>
                    <a:pt x="686" y="7936"/>
                    <a:pt x="647" y="7931"/>
                    <a:pt x="610" y="7931"/>
                  </a:cubicBezTo>
                  <a:cubicBezTo>
                    <a:pt x="162" y="7931"/>
                    <a:pt x="1" y="8624"/>
                    <a:pt x="494" y="8747"/>
                  </a:cubicBezTo>
                  <a:cubicBezTo>
                    <a:pt x="1874" y="9037"/>
                    <a:pt x="3272" y="9135"/>
                    <a:pt x="4674" y="9135"/>
                  </a:cubicBezTo>
                  <a:cubicBezTo>
                    <a:pt x="6016" y="9135"/>
                    <a:pt x="7362" y="9045"/>
                    <a:pt x="8700" y="8947"/>
                  </a:cubicBezTo>
                  <a:cubicBezTo>
                    <a:pt x="8933" y="8914"/>
                    <a:pt x="9133" y="8747"/>
                    <a:pt x="9133" y="8513"/>
                  </a:cubicBezTo>
                  <a:cubicBezTo>
                    <a:pt x="9133" y="5845"/>
                    <a:pt x="9500" y="2676"/>
                    <a:pt x="8233" y="207"/>
                  </a:cubicBezTo>
                  <a:cubicBezTo>
                    <a:pt x="8160" y="62"/>
                    <a:pt x="8038" y="0"/>
                    <a:pt x="791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42"/>
            <p:cNvSpPr/>
            <p:nvPr/>
          </p:nvSpPr>
          <p:spPr>
            <a:xfrm>
              <a:off x="4743923" y="3125803"/>
              <a:ext cx="124111" cy="121381"/>
            </a:xfrm>
            <a:custGeom>
              <a:avLst/>
              <a:gdLst/>
              <a:ahLst/>
              <a:cxnLst/>
              <a:rect l="l" t="t" r="r" b="b"/>
              <a:pathLst>
                <a:path w="5805" h="5676" extrusionOk="0">
                  <a:moveTo>
                    <a:pt x="5150" y="0"/>
                  </a:moveTo>
                  <a:cubicBezTo>
                    <a:pt x="4908" y="0"/>
                    <a:pt x="4643" y="204"/>
                    <a:pt x="4704" y="505"/>
                  </a:cubicBezTo>
                  <a:cubicBezTo>
                    <a:pt x="4971" y="1961"/>
                    <a:pt x="4603" y="3391"/>
                    <a:pt x="4803" y="4841"/>
                  </a:cubicBezTo>
                  <a:lnTo>
                    <a:pt x="534" y="4841"/>
                  </a:lnTo>
                  <a:cubicBezTo>
                    <a:pt x="0" y="4841"/>
                    <a:pt x="0" y="5675"/>
                    <a:pt x="534" y="5675"/>
                  </a:cubicBezTo>
                  <a:lnTo>
                    <a:pt x="5271" y="5675"/>
                  </a:lnTo>
                  <a:cubicBezTo>
                    <a:pt x="5571" y="5675"/>
                    <a:pt x="5771" y="5408"/>
                    <a:pt x="5671" y="5141"/>
                  </a:cubicBezTo>
                  <a:cubicBezTo>
                    <a:pt x="5304" y="3540"/>
                    <a:pt x="5804" y="1906"/>
                    <a:pt x="5504" y="305"/>
                  </a:cubicBezTo>
                  <a:cubicBezTo>
                    <a:pt x="5464" y="91"/>
                    <a:pt x="5312" y="0"/>
                    <a:pt x="5150"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42"/>
            <p:cNvSpPr/>
            <p:nvPr/>
          </p:nvSpPr>
          <p:spPr>
            <a:xfrm>
              <a:off x="4640508" y="3040198"/>
              <a:ext cx="126249" cy="124931"/>
            </a:xfrm>
            <a:custGeom>
              <a:avLst/>
              <a:gdLst/>
              <a:ahLst/>
              <a:cxnLst/>
              <a:rect l="l" t="t" r="r" b="b"/>
              <a:pathLst>
                <a:path w="5905" h="5842" extrusionOk="0">
                  <a:moveTo>
                    <a:pt x="5251" y="0"/>
                  </a:moveTo>
                  <a:cubicBezTo>
                    <a:pt x="5008" y="0"/>
                    <a:pt x="4744" y="205"/>
                    <a:pt x="4804" y="505"/>
                  </a:cubicBezTo>
                  <a:cubicBezTo>
                    <a:pt x="5018" y="1973"/>
                    <a:pt x="4923" y="3470"/>
                    <a:pt x="5009" y="4943"/>
                  </a:cubicBezTo>
                  <a:lnTo>
                    <a:pt x="5009" y="4943"/>
                  </a:lnTo>
                  <a:cubicBezTo>
                    <a:pt x="3523" y="4953"/>
                    <a:pt x="2015" y="5008"/>
                    <a:pt x="534" y="5008"/>
                  </a:cubicBezTo>
                  <a:cubicBezTo>
                    <a:pt x="0" y="5008"/>
                    <a:pt x="0" y="5842"/>
                    <a:pt x="534" y="5842"/>
                  </a:cubicBezTo>
                  <a:cubicBezTo>
                    <a:pt x="2169" y="5842"/>
                    <a:pt x="3836" y="5775"/>
                    <a:pt x="5471" y="5775"/>
                  </a:cubicBezTo>
                  <a:cubicBezTo>
                    <a:pt x="5671" y="5775"/>
                    <a:pt x="5905" y="5575"/>
                    <a:pt x="5871" y="5342"/>
                  </a:cubicBezTo>
                  <a:cubicBezTo>
                    <a:pt x="5704" y="3674"/>
                    <a:pt x="5838" y="1973"/>
                    <a:pt x="5604" y="305"/>
                  </a:cubicBezTo>
                  <a:cubicBezTo>
                    <a:pt x="5564" y="91"/>
                    <a:pt x="5412" y="0"/>
                    <a:pt x="5251"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42"/>
            <p:cNvSpPr/>
            <p:nvPr/>
          </p:nvSpPr>
          <p:spPr>
            <a:xfrm>
              <a:off x="4601233" y="3002475"/>
              <a:ext cx="84943" cy="80515"/>
            </a:xfrm>
            <a:custGeom>
              <a:avLst/>
              <a:gdLst/>
              <a:ahLst/>
              <a:cxnLst/>
              <a:rect l="l" t="t" r="r" b="b"/>
              <a:pathLst>
                <a:path w="3973" h="3765" extrusionOk="0">
                  <a:moveTo>
                    <a:pt x="3413" y="1"/>
                  </a:moveTo>
                  <a:cubicBezTo>
                    <a:pt x="3205" y="1"/>
                    <a:pt x="2988" y="134"/>
                    <a:pt x="2972" y="401"/>
                  </a:cubicBezTo>
                  <a:cubicBezTo>
                    <a:pt x="2915" y="1220"/>
                    <a:pt x="3074" y="2038"/>
                    <a:pt x="3083" y="2857"/>
                  </a:cubicBezTo>
                  <a:lnTo>
                    <a:pt x="3083" y="2857"/>
                  </a:lnTo>
                  <a:cubicBezTo>
                    <a:pt x="2505" y="2863"/>
                    <a:pt x="1926" y="2945"/>
                    <a:pt x="1347" y="2945"/>
                  </a:cubicBezTo>
                  <a:cubicBezTo>
                    <a:pt x="1133" y="2945"/>
                    <a:pt x="918" y="2933"/>
                    <a:pt x="703" y="2903"/>
                  </a:cubicBezTo>
                  <a:cubicBezTo>
                    <a:pt x="674" y="2897"/>
                    <a:pt x="645" y="2894"/>
                    <a:pt x="618" y="2894"/>
                  </a:cubicBezTo>
                  <a:cubicBezTo>
                    <a:pt x="178" y="2894"/>
                    <a:pt x="1" y="3609"/>
                    <a:pt x="503" y="3703"/>
                  </a:cubicBezTo>
                  <a:cubicBezTo>
                    <a:pt x="777" y="3749"/>
                    <a:pt x="1049" y="3765"/>
                    <a:pt x="1320" y="3765"/>
                  </a:cubicBezTo>
                  <a:cubicBezTo>
                    <a:pt x="1909" y="3765"/>
                    <a:pt x="2496" y="3691"/>
                    <a:pt x="3101" y="3691"/>
                  </a:cubicBezTo>
                  <a:cubicBezTo>
                    <a:pt x="3235" y="3691"/>
                    <a:pt x="3370" y="3694"/>
                    <a:pt x="3505" y="3703"/>
                  </a:cubicBezTo>
                  <a:cubicBezTo>
                    <a:pt x="3520" y="3705"/>
                    <a:pt x="3535" y="3706"/>
                    <a:pt x="3550" y="3706"/>
                  </a:cubicBezTo>
                  <a:cubicBezTo>
                    <a:pt x="3760" y="3706"/>
                    <a:pt x="3906" y="3490"/>
                    <a:pt x="3906" y="3303"/>
                  </a:cubicBezTo>
                  <a:cubicBezTo>
                    <a:pt x="3972" y="2336"/>
                    <a:pt x="3739" y="1368"/>
                    <a:pt x="3805" y="401"/>
                  </a:cubicBezTo>
                  <a:cubicBezTo>
                    <a:pt x="3822" y="134"/>
                    <a:pt x="3622" y="1"/>
                    <a:pt x="3413"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42"/>
            <p:cNvSpPr/>
            <p:nvPr/>
          </p:nvSpPr>
          <p:spPr>
            <a:xfrm>
              <a:off x="7507480" y="2883340"/>
              <a:ext cx="876516" cy="832497"/>
            </a:xfrm>
            <a:custGeom>
              <a:avLst/>
              <a:gdLst/>
              <a:ahLst/>
              <a:cxnLst/>
              <a:rect l="l" t="t" r="r" b="b"/>
              <a:pathLst>
                <a:path w="40997" h="38929" extrusionOk="0">
                  <a:moveTo>
                    <a:pt x="40996" y="1"/>
                  </a:moveTo>
                  <a:lnTo>
                    <a:pt x="40996" y="1"/>
                  </a:lnTo>
                  <a:cubicBezTo>
                    <a:pt x="31289" y="3370"/>
                    <a:pt x="20682" y="8040"/>
                    <a:pt x="12476" y="14545"/>
                  </a:cubicBezTo>
                  <a:cubicBezTo>
                    <a:pt x="6705" y="19014"/>
                    <a:pt x="0" y="30189"/>
                    <a:pt x="367" y="37995"/>
                  </a:cubicBezTo>
                  <a:lnTo>
                    <a:pt x="1868" y="38929"/>
                  </a:lnTo>
                  <a:cubicBezTo>
                    <a:pt x="11742" y="37628"/>
                    <a:pt x="23117" y="30923"/>
                    <a:pt x="30355" y="24051"/>
                  </a:cubicBezTo>
                  <a:cubicBezTo>
                    <a:pt x="36159" y="18648"/>
                    <a:pt x="40562" y="8807"/>
                    <a:pt x="40996" y="1"/>
                  </a:cubicBezTo>
                  <a:close/>
                </a:path>
              </a:pathLst>
            </a:custGeom>
            <a:solidFill>
              <a:srgbClr val="2A5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42"/>
            <p:cNvSpPr/>
            <p:nvPr/>
          </p:nvSpPr>
          <p:spPr>
            <a:xfrm>
              <a:off x="7514236" y="2980385"/>
              <a:ext cx="815134" cy="728715"/>
            </a:xfrm>
            <a:custGeom>
              <a:avLst/>
              <a:gdLst/>
              <a:ahLst/>
              <a:cxnLst/>
              <a:rect l="l" t="t" r="r" b="b"/>
              <a:pathLst>
                <a:path w="38126" h="34076" extrusionOk="0">
                  <a:moveTo>
                    <a:pt x="37524" y="0"/>
                  </a:moveTo>
                  <a:cubicBezTo>
                    <a:pt x="37429" y="0"/>
                    <a:pt x="37330" y="39"/>
                    <a:pt x="37244" y="133"/>
                  </a:cubicBezTo>
                  <a:cubicBezTo>
                    <a:pt x="25736" y="12075"/>
                    <a:pt x="11826" y="21415"/>
                    <a:pt x="285" y="33357"/>
                  </a:cubicBezTo>
                  <a:cubicBezTo>
                    <a:pt x="1" y="33666"/>
                    <a:pt x="276" y="34075"/>
                    <a:pt x="600" y="34075"/>
                  </a:cubicBezTo>
                  <a:cubicBezTo>
                    <a:pt x="695" y="34075"/>
                    <a:pt x="794" y="34040"/>
                    <a:pt x="885" y="33957"/>
                  </a:cubicBezTo>
                  <a:cubicBezTo>
                    <a:pt x="12427" y="22015"/>
                    <a:pt x="26336" y="12675"/>
                    <a:pt x="37845" y="700"/>
                  </a:cubicBezTo>
                  <a:cubicBezTo>
                    <a:pt x="38126" y="419"/>
                    <a:pt x="37839" y="0"/>
                    <a:pt x="37524"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42"/>
            <p:cNvSpPr/>
            <p:nvPr/>
          </p:nvSpPr>
          <p:spPr>
            <a:xfrm>
              <a:off x="7656520" y="3404813"/>
              <a:ext cx="162638" cy="172641"/>
            </a:xfrm>
            <a:custGeom>
              <a:avLst/>
              <a:gdLst/>
              <a:ahLst/>
              <a:cxnLst/>
              <a:rect l="l" t="t" r="r" b="b"/>
              <a:pathLst>
                <a:path w="7607" h="8073" extrusionOk="0">
                  <a:moveTo>
                    <a:pt x="718" y="0"/>
                  </a:moveTo>
                  <a:cubicBezTo>
                    <a:pt x="509" y="0"/>
                    <a:pt x="301" y="133"/>
                    <a:pt x="301" y="400"/>
                  </a:cubicBezTo>
                  <a:cubicBezTo>
                    <a:pt x="301" y="2769"/>
                    <a:pt x="201" y="5104"/>
                    <a:pt x="34" y="7472"/>
                  </a:cubicBezTo>
                  <a:cubicBezTo>
                    <a:pt x="1" y="7706"/>
                    <a:pt x="234" y="7872"/>
                    <a:pt x="434" y="7906"/>
                  </a:cubicBezTo>
                  <a:cubicBezTo>
                    <a:pt x="2636" y="7972"/>
                    <a:pt x="4838" y="8072"/>
                    <a:pt x="7039" y="8072"/>
                  </a:cubicBezTo>
                  <a:cubicBezTo>
                    <a:pt x="7606" y="8072"/>
                    <a:pt x="7606" y="7239"/>
                    <a:pt x="7039" y="7239"/>
                  </a:cubicBezTo>
                  <a:cubicBezTo>
                    <a:pt x="4991" y="7239"/>
                    <a:pt x="2943" y="7152"/>
                    <a:pt x="895" y="7086"/>
                  </a:cubicBezTo>
                  <a:lnTo>
                    <a:pt x="895" y="7086"/>
                  </a:lnTo>
                  <a:cubicBezTo>
                    <a:pt x="1045" y="4850"/>
                    <a:pt x="1135" y="2640"/>
                    <a:pt x="1135" y="400"/>
                  </a:cubicBezTo>
                  <a:cubicBezTo>
                    <a:pt x="1135" y="133"/>
                    <a:pt x="926" y="0"/>
                    <a:pt x="7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42"/>
            <p:cNvSpPr/>
            <p:nvPr/>
          </p:nvSpPr>
          <p:spPr>
            <a:xfrm>
              <a:off x="7779904" y="3301373"/>
              <a:ext cx="154064" cy="184916"/>
            </a:xfrm>
            <a:custGeom>
              <a:avLst/>
              <a:gdLst/>
              <a:ahLst/>
              <a:cxnLst/>
              <a:rect l="l" t="t" r="r" b="b"/>
              <a:pathLst>
                <a:path w="7206" h="8647" extrusionOk="0">
                  <a:moveTo>
                    <a:pt x="618" y="0"/>
                  </a:moveTo>
                  <a:cubicBezTo>
                    <a:pt x="409" y="0"/>
                    <a:pt x="201" y="134"/>
                    <a:pt x="201" y="401"/>
                  </a:cubicBezTo>
                  <a:cubicBezTo>
                    <a:pt x="234" y="2635"/>
                    <a:pt x="468" y="4870"/>
                    <a:pt x="34" y="7072"/>
                  </a:cubicBezTo>
                  <a:cubicBezTo>
                    <a:pt x="1" y="7372"/>
                    <a:pt x="167" y="7572"/>
                    <a:pt x="434" y="7606"/>
                  </a:cubicBezTo>
                  <a:cubicBezTo>
                    <a:pt x="2465" y="7764"/>
                    <a:pt x="4344" y="8647"/>
                    <a:pt x="6360" y="8647"/>
                  </a:cubicBezTo>
                  <a:cubicBezTo>
                    <a:pt x="6463" y="8647"/>
                    <a:pt x="6567" y="8645"/>
                    <a:pt x="6672" y="8640"/>
                  </a:cubicBezTo>
                  <a:cubicBezTo>
                    <a:pt x="7195" y="8607"/>
                    <a:pt x="7206" y="7805"/>
                    <a:pt x="6703" y="7805"/>
                  </a:cubicBezTo>
                  <a:cubicBezTo>
                    <a:pt x="6693" y="7805"/>
                    <a:pt x="6682" y="7805"/>
                    <a:pt x="6672" y="7806"/>
                  </a:cubicBezTo>
                  <a:cubicBezTo>
                    <a:pt x="6564" y="7811"/>
                    <a:pt x="6456" y="7813"/>
                    <a:pt x="6349" y="7813"/>
                  </a:cubicBezTo>
                  <a:cubicBezTo>
                    <a:pt x="4499" y="7813"/>
                    <a:pt x="2741" y="7095"/>
                    <a:pt x="921" y="6831"/>
                  </a:cubicBezTo>
                  <a:lnTo>
                    <a:pt x="921" y="6831"/>
                  </a:lnTo>
                  <a:cubicBezTo>
                    <a:pt x="1270" y="4687"/>
                    <a:pt x="1066" y="2544"/>
                    <a:pt x="1035" y="401"/>
                  </a:cubicBezTo>
                  <a:cubicBezTo>
                    <a:pt x="1035" y="134"/>
                    <a:pt x="826" y="0"/>
                    <a:pt x="6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42"/>
            <p:cNvSpPr/>
            <p:nvPr/>
          </p:nvSpPr>
          <p:spPr>
            <a:xfrm>
              <a:off x="7827794" y="3163547"/>
              <a:ext cx="203131" cy="195095"/>
            </a:xfrm>
            <a:custGeom>
              <a:avLst/>
              <a:gdLst/>
              <a:ahLst/>
              <a:cxnLst/>
              <a:rect l="l" t="t" r="r" b="b"/>
              <a:pathLst>
                <a:path w="9501" h="9123" extrusionOk="0">
                  <a:moveTo>
                    <a:pt x="1588" y="0"/>
                  </a:moveTo>
                  <a:cubicBezTo>
                    <a:pt x="1463" y="0"/>
                    <a:pt x="1341" y="62"/>
                    <a:pt x="1268" y="207"/>
                  </a:cubicBezTo>
                  <a:cubicBezTo>
                    <a:pt x="1" y="2642"/>
                    <a:pt x="368" y="5845"/>
                    <a:pt x="368" y="8513"/>
                  </a:cubicBezTo>
                  <a:cubicBezTo>
                    <a:pt x="368" y="8747"/>
                    <a:pt x="568" y="8914"/>
                    <a:pt x="801" y="8947"/>
                  </a:cubicBezTo>
                  <a:cubicBezTo>
                    <a:pt x="2106" y="9042"/>
                    <a:pt x="3417" y="9123"/>
                    <a:pt x="4726" y="9123"/>
                  </a:cubicBezTo>
                  <a:cubicBezTo>
                    <a:pt x="6162" y="9123"/>
                    <a:pt x="7594" y="9026"/>
                    <a:pt x="9007" y="8747"/>
                  </a:cubicBezTo>
                  <a:cubicBezTo>
                    <a:pt x="9500" y="8624"/>
                    <a:pt x="9339" y="7931"/>
                    <a:pt x="8891" y="7931"/>
                  </a:cubicBezTo>
                  <a:cubicBezTo>
                    <a:pt x="8853" y="7931"/>
                    <a:pt x="8814" y="7936"/>
                    <a:pt x="8774" y="7946"/>
                  </a:cubicBezTo>
                  <a:cubicBezTo>
                    <a:pt x="7473" y="8213"/>
                    <a:pt x="6138" y="8305"/>
                    <a:pt x="4800" y="8305"/>
                  </a:cubicBezTo>
                  <a:cubicBezTo>
                    <a:pt x="3596" y="8305"/>
                    <a:pt x="2388" y="8231"/>
                    <a:pt x="1199" y="8143"/>
                  </a:cubicBezTo>
                  <a:lnTo>
                    <a:pt x="1199" y="8143"/>
                  </a:lnTo>
                  <a:cubicBezTo>
                    <a:pt x="1166" y="5711"/>
                    <a:pt x="858" y="2799"/>
                    <a:pt x="1969" y="641"/>
                  </a:cubicBezTo>
                  <a:cubicBezTo>
                    <a:pt x="2152" y="297"/>
                    <a:pt x="1863" y="0"/>
                    <a:pt x="158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42"/>
            <p:cNvSpPr/>
            <p:nvPr/>
          </p:nvSpPr>
          <p:spPr>
            <a:xfrm>
              <a:off x="7961162" y="3125803"/>
              <a:ext cx="124111" cy="121381"/>
            </a:xfrm>
            <a:custGeom>
              <a:avLst/>
              <a:gdLst/>
              <a:ahLst/>
              <a:cxnLst/>
              <a:rect l="l" t="t" r="r" b="b"/>
              <a:pathLst>
                <a:path w="5805" h="5676" extrusionOk="0">
                  <a:moveTo>
                    <a:pt x="655" y="0"/>
                  </a:moveTo>
                  <a:cubicBezTo>
                    <a:pt x="493" y="0"/>
                    <a:pt x="341" y="91"/>
                    <a:pt x="301" y="305"/>
                  </a:cubicBezTo>
                  <a:cubicBezTo>
                    <a:pt x="0" y="1906"/>
                    <a:pt x="501" y="3540"/>
                    <a:pt x="101" y="5141"/>
                  </a:cubicBezTo>
                  <a:cubicBezTo>
                    <a:pt x="34" y="5408"/>
                    <a:pt x="234" y="5675"/>
                    <a:pt x="501" y="5675"/>
                  </a:cubicBezTo>
                  <a:lnTo>
                    <a:pt x="5271" y="5675"/>
                  </a:lnTo>
                  <a:cubicBezTo>
                    <a:pt x="5805" y="5675"/>
                    <a:pt x="5805" y="4841"/>
                    <a:pt x="5271" y="4841"/>
                  </a:cubicBezTo>
                  <a:lnTo>
                    <a:pt x="1002" y="4841"/>
                  </a:lnTo>
                  <a:cubicBezTo>
                    <a:pt x="1202" y="3391"/>
                    <a:pt x="834" y="1961"/>
                    <a:pt x="1101" y="505"/>
                  </a:cubicBezTo>
                  <a:cubicBezTo>
                    <a:pt x="1161" y="204"/>
                    <a:pt x="897" y="0"/>
                    <a:pt x="65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42"/>
            <p:cNvSpPr/>
            <p:nvPr/>
          </p:nvSpPr>
          <p:spPr>
            <a:xfrm>
              <a:off x="8062439" y="3040198"/>
              <a:ext cx="126249" cy="124931"/>
            </a:xfrm>
            <a:custGeom>
              <a:avLst/>
              <a:gdLst/>
              <a:ahLst/>
              <a:cxnLst/>
              <a:rect l="l" t="t" r="r" b="b"/>
              <a:pathLst>
                <a:path w="5905" h="5842" extrusionOk="0">
                  <a:moveTo>
                    <a:pt x="654" y="0"/>
                  </a:moveTo>
                  <a:cubicBezTo>
                    <a:pt x="493" y="0"/>
                    <a:pt x="340" y="91"/>
                    <a:pt x="300" y="305"/>
                  </a:cubicBezTo>
                  <a:cubicBezTo>
                    <a:pt x="34" y="1973"/>
                    <a:pt x="167" y="3674"/>
                    <a:pt x="0" y="5342"/>
                  </a:cubicBezTo>
                  <a:cubicBezTo>
                    <a:pt x="0" y="5575"/>
                    <a:pt x="234" y="5775"/>
                    <a:pt x="434" y="5775"/>
                  </a:cubicBezTo>
                  <a:cubicBezTo>
                    <a:pt x="2068" y="5775"/>
                    <a:pt x="3703" y="5842"/>
                    <a:pt x="5371" y="5842"/>
                  </a:cubicBezTo>
                  <a:cubicBezTo>
                    <a:pt x="5904" y="5842"/>
                    <a:pt x="5904" y="5008"/>
                    <a:pt x="5371" y="5008"/>
                  </a:cubicBezTo>
                  <a:cubicBezTo>
                    <a:pt x="3851" y="5008"/>
                    <a:pt x="2359" y="4953"/>
                    <a:pt x="870" y="4943"/>
                  </a:cubicBezTo>
                  <a:lnTo>
                    <a:pt x="870" y="4943"/>
                  </a:lnTo>
                  <a:cubicBezTo>
                    <a:pt x="981" y="3470"/>
                    <a:pt x="887" y="1973"/>
                    <a:pt x="1101" y="505"/>
                  </a:cubicBezTo>
                  <a:cubicBezTo>
                    <a:pt x="1161" y="205"/>
                    <a:pt x="897" y="0"/>
                    <a:pt x="654"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42"/>
            <p:cNvSpPr/>
            <p:nvPr/>
          </p:nvSpPr>
          <p:spPr>
            <a:xfrm>
              <a:off x="4921505" y="1531679"/>
              <a:ext cx="3251385" cy="1971120"/>
            </a:xfrm>
            <a:custGeom>
              <a:avLst/>
              <a:gdLst/>
              <a:ahLst/>
              <a:cxnLst/>
              <a:rect l="l" t="t" r="r" b="b"/>
              <a:pathLst>
                <a:path w="152076" h="92173" extrusionOk="0">
                  <a:moveTo>
                    <a:pt x="95863" y="0"/>
                  </a:moveTo>
                  <a:cubicBezTo>
                    <a:pt x="85379" y="0"/>
                    <a:pt x="74412" y="3119"/>
                    <a:pt x="69850" y="8001"/>
                  </a:cubicBezTo>
                  <a:cubicBezTo>
                    <a:pt x="64720" y="13759"/>
                    <a:pt x="60042" y="19989"/>
                    <a:pt x="53045" y="19989"/>
                  </a:cubicBezTo>
                  <a:cubicBezTo>
                    <a:pt x="51124" y="19989"/>
                    <a:pt x="49028" y="19519"/>
                    <a:pt x="46700" y="18442"/>
                  </a:cubicBezTo>
                  <a:cubicBezTo>
                    <a:pt x="39628" y="15258"/>
                    <a:pt x="35451" y="9798"/>
                    <a:pt x="27953" y="9798"/>
                  </a:cubicBezTo>
                  <a:cubicBezTo>
                    <a:pt x="27281" y="9798"/>
                    <a:pt x="26582" y="9842"/>
                    <a:pt x="25852" y="9935"/>
                  </a:cubicBezTo>
                  <a:cubicBezTo>
                    <a:pt x="14677" y="11870"/>
                    <a:pt x="5004" y="18808"/>
                    <a:pt x="2702" y="30016"/>
                  </a:cubicBezTo>
                  <a:cubicBezTo>
                    <a:pt x="1535" y="35787"/>
                    <a:pt x="767" y="41992"/>
                    <a:pt x="4236" y="46995"/>
                  </a:cubicBezTo>
                  <a:cubicBezTo>
                    <a:pt x="7339" y="51632"/>
                    <a:pt x="12342" y="52399"/>
                    <a:pt x="12743" y="58971"/>
                  </a:cubicBezTo>
                  <a:cubicBezTo>
                    <a:pt x="13510" y="68611"/>
                    <a:pt x="0" y="72847"/>
                    <a:pt x="6571" y="82888"/>
                  </a:cubicBezTo>
                  <a:cubicBezTo>
                    <a:pt x="9858" y="87518"/>
                    <a:pt x="17700" y="92172"/>
                    <a:pt x="37126" y="92172"/>
                  </a:cubicBezTo>
                  <a:cubicBezTo>
                    <a:pt x="40372" y="92172"/>
                    <a:pt x="43942" y="92042"/>
                    <a:pt x="47868" y="91761"/>
                  </a:cubicBezTo>
                  <a:cubicBezTo>
                    <a:pt x="50861" y="91674"/>
                    <a:pt x="53859" y="91641"/>
                    <a:pt x="56853" y="91641"/>
                  </a:cubicBezTo>
                  <a:cubicBezTo>
                    <a:pt x="66626" y="91641"/>
                    <a:pt x="76350" y="91994"/>
                    <a:pt x="85711" y="91994"/>
                  </a:cubicBezTo>
                  <a:cubicBezTo>
                    <a:pt x="97766" y="91994"/>
                    <a:pt x="109217" y="91408"/>
                    <a:pt x="119385" y="88725"/>
                  </a:cubicBezTo>
                  <a:cubicBezTo>
                    <a:pt x="135564" y="84089"/>
                    <a:pt x="152075" y="68210"/>
                    <a:pt x="141268" y="48930"/>
                  </a:cubicBezTo>
                  <a:cubicBezTo>
                    <a:pt x="136231" y="39657"/>
                    <a:pt x="126590" y="43126"/>
                    <a:pt x="119252" y="39290"/>
                  </a:cubicBezTo>
                  <a:cubicBezTo>
                    <a:pt x="109211" y="33886"/>
                    <a:pt x="117717" y="25380"/>
                    <a:pt x="119252" y="18442"/>
                  </a:cubicBezTo>
                  <a:cubicBezTo>
                    <a:pt x="122088" y="5180"/>
                    <a:pt x="109376" y="0"/>
                    <a:pt x="95863" y="0"/>
                  </a:cubicBezTo>
                  <a:close/>
                </a:path>
              </a:pathLst>
            </a:custGeom>
            <a:solidFill>
              <a:srgbClr val="AA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42"/>
            <p:cNvSpPr/>
            <p:nvPr/>
          </p:nvSpPr>
          <p:spPr>
            <a:xfrm>
              <a:off x="4921505" y="2683604"/>
              <a:ext cx="3109464" cy="818960"/>
            </a:xfrm>
            <a:custGeom>
              <a:avLst/>
              <a:gdLst/>
              <a:ahLst/>
              <a:cxnLst/>
              <a:rect l="l" t="t" r="r" b="b"/>
              <a:pathLst>
                <a:path w="145438" h="38296" extrusionOk="0">
                  <a:moveTo>
                    <a:pt x="76521" y="1"/>
                  </a:moveTo>
                  <a:cubicBezTo>
                    <a:pt x="71151" y="34"/>
                    <a:pt x="66247" y="2303"/>
                    <a:pt x="61844" y="5171"/>
                  </a:cubicBezTo>
                  <a:cubicBezTo>
                    <a:pt x="59609" y="6639"/>
                    <a:pt x="57408" y="8173"/>
                    <a:pt x="55273" y="9808"/>
                  </a:cubicBezTo>
                  <a:cubicBezTo>
                    <a:pt x="53505" y="11176"/>
                    <a:pt x="51804" y="12276"/>
                    <a:pt x="49636" y="12910"/>
                  </a:cubicBezTo>
                  <a:cubicBezTo>
                    <a:pt x="48954" y="13105"/>
                    <a:pt x="48354" y="13230"/>
                    <a:pt x="47784" y="13230"/>
                  </a:cubicBezTo>
                  <a:cubicBezTo>
                    <a:pt x="46987" y="13230"/>
                    <a:pt x="46250" y="12985"/>
                    <a:pt x="45433" y="12343"/>
                  </a:cubicBezTo>
                  <a:cubicBezTo>
                    <a:pt x="43598" y="10942"/>
                    <a:pt x="41730" y="9608"/>
                    <a:pt x="39995" y="8073"/>
                  </a:cubicBezTo>
                  <a:cubicBezTo>
                    <a:pt x="36426" y="5004"/>
                    <a:pt x="32790" y="1735"/>
                    <a:pt x="27987" y="902"/>
                  </a:cubicBezTo>
                  <a:cubicBezTo>
                    <a:pt x="26818" y="698"/>
                    <a:pt x="25631" y="600"/>
                    <a:pt x="24439" y="600"/>
                  </a:cubicBezTo>
                  <a:cubicBezTo>
                    <a:pt x="20356" y="600"/>
                    <a:pt x="16216" y="1749"/>
                    <a:pt x="12576" y="3737"/>
                  </a:cubicBezTo>
                  <a:cubicBezTo>
                    <a:pt x="12642" y="4171"/>
                    <a:pt x="12709" y="4604"/>
                    <a:pt x="12743" y="5105"/>
                  </a:cubicBezTo>
                  <a:cubicBezTo>
                    <a:pt x="13510" y="14745"/>
                    <a:pt x="0" y="18981"/>
                    <a:pt x="6538" y="29022"/>
                  </a:cubicBezTo>
                  <a:cubicBezTo>
                    <a:pt x="9859" y="33659"/>
                    <a:pt x="17723" y="38296"/>
                    <a:pt x="37214" y="38296"/>
                  </a:cubicBezTo>
                  <a:cubicBezTo>
                    <a:pt x="40437" y="38296"/>
                    <a:pt x="43977" y="38169"/>
                    <a:pt x="47868" y="37895"/>
                  </a:cubicBezTo>
                  <a:cubicBezTo>
                    <a:pt x="50861" y="37808"/>
                    <a:pt x="53859" y="37775"/>
                    <a:pt x="56853" y="37775"/>
                  </a:cubicBezTo>
                  <a:cubicBezTo>
                    <a:pt x="66625" y="37775"/>
                    <a:pt x="76349" y="38128"/>
                    <a:pt x="85706" y="38128"/>
                  </a:cubicBezTo>
                  <a:cubicBezTo>
                    <a:pt x="97758" y="38128"/>
                    <a:pt x="109200" y="37542"/>
                    <a:pt x="119352" y="34859"/>
                  </a:cubicBezTo>
                  <a:cubicBezTo>
                    <a:pt x="132328" y="31157"/>
                    <a:pt x="145437" y="20282"/>
                    <a:pt x="144703" y="6205"/>
                  </a:cubicBezTo>
                  <a:cubicBezTo>
                    <a:pt x="140274" y="4340"/>
                    <a:pt x="135584" y="3119"/>
                    <a:pt x="130820" y="3119"/>
                  </a:cubicBezTo>
                  <a:cubicBezTo>
                    <a:pt x="129448" y="3119"/>
                    <a:pt x="128070" y="3220"/>
                    <a:pt x="126691" y="3437"/>
                  </a:cubicBezTo>
                  <a:cubicBezTo>
                    <a:pt x="122187" y="4137"/>
                    <a:pt x="117884" y="5638"/>
                    <a:pt x="113948" y="7907"/>
                  </a:cubicBezTo>
                  <a:cubicBezTo>
                    <a:pt x="111980" y="9041"/>
                    <a:pt x="110212" y="10342"/>
                    <a:pt x="108411" y="11709"/>
                  </a:cubicBezTo>
                  <a:cubicBezTo>
                    <a:pt x="107243" y="12610"/>
                    <a:pt x="106009" y="13377"/>
                    <a:pt x="104541" y="13711"/>
                  </a:cubicBezTo>
                  <a:cubicBezTo>
                    <a:pt x="104137" y="13802"/>
                    <a:pt x="103737" y="13844"/>
                    <a:pt x="103344" y="13844"/>
                  </a:cubicBezTo>
                  <a:cubicBezTo>
                    <a:pt x="101304" y="13844"/>
                    <a:pt x="99420" y="12717"/>
                    <a:pt x="97770" y="11542"/>
                  </a:cubicBezTo>
                  <a:cubicBezTo>
                    <a:pt x="95668" y="10041"/>
                    <a:pt x="93667" y="8407"/>
                    <a:pt x="91632" y="6806"/>
                  </a:cubicBezTo>
                  <a:cubicBezTo>
                    <a:pt x="87229" y="3337"/>
                    <a:pt x="82359" y="1"/>
                    <a:pt x="76521" y="1"/>
                  </a:cubicBezTo>
                  <a:close/>
                </a:path>
              </a:pathLst>
            </a:custGeom>
            <a:solidFill>
              <a:srgbClr val="96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42"/>
            <p:cNvSpPr/>
            <p:nvPr/>
          </p:nvSpPr>
          <p:spPr>
            <a:xfrm>
              <a:off x="5733796" y="2351195"/>
              <a:ext cx="724611" cy="961598"/>
            </a:xfrm>
            <a:custGeom>
              <a:avLst/>
              <a:gdLst/>
              <a:ahLst/>
              <a:cxnLst/>
              <a:rect l="l" t="t" r="r" b="b"/>
              <a:pathLst>
                <a:path w="33892" h="44966" extrusionOk="0">
                  <a:moveTo>
                    <a:pt x="18114" y="0"/>
                  </a:moveTo>
                  <a:cubicBezTo>
                    <a:pt x="15672" y="0"/>
                    <a:pt x="2001" y="17986"/>
                    <a:pt x="4129" y="17986"/>
                  </a:cubicBezTo>
                  <a:cubicBezTo>
                    <a:pt x="4152" y="17986"/>
                    <a:pt x="4177" y="17984"/>
                    <a:pt x="4204" y="17980"/>
                  </a:cubicBezTo>
                  <a:cubicBezTo>
                    <a:pt x="6139" y="18347"/>
                    <a:pt x="9508" y="18013"/>
                    <a:pt x="9441" y="18547"/>
                  </a:cubicBezTo>
                  <a:cubicBezTo>
                    <a:pt x="9574" y="19881"/>
                    <a:pt x="1869" y="24818"/>
                    <a:pt x="2569" y="25986"/>
                  </a:cubicBezTo>
                  <a:cubicBezTo>
                    <a:pt x="2878" y="26189"/>
                    <a:pt x="3522" y="26263"/>
                    <a:pt x="4303" y="26263"/>
                  </a:cubicBezTo>
                  <a:cubicBezTo>
                    <a:pt x="6477" y="26263"/>
                    <a:pt x="9708" y="25685"/>
                    <a:pt x="9708" y="25685"/>
                  </a:cubicBezTo>
                  <a:lnTo>
                    <a:pt x="9708" y="25685"/>
                  </a:lnTo>
                  <a:cubicBezTo>
                    <a:pt x="11075" y="26353"/>
                    <a:pt x="1" y="32090"/>
                    <a:pt x="1702" y="33124"/>
                  </a:cubicBezTo>
                  <a:cubicBezTo>
                    <a:pt x="2383" y="33465"/>
                    <a:pt x="7314" y="33661"/>
                    <a:pt x="13058" y="33661"/>
                  </a:cubicBezTo>
                  <a:cubicBezTo>
                    <a:pt x="13504" y="33661"/>
                    <a:pt x="13956" y="33660"/>
                    <a:pt x="14411" y="33658"/>
                  </a:cubicBezTo>
                  <a:lnTo>
                    <a:pt x="14411" y="44966"/>
                  </a:lnTo>
                  <a:lnTo>
                    <a:pt x="19515" y="44966"/>
                  </a:lnTo>
                  <a:lnTo>
                    <a:pt x="19515" y="33591"/>
                  </a:lnTo>
                  <a:cubicBezTo>
                    <a:pt x="27054" y="33391"/>
                    <a:pt x="33892" y="32891"/>
                    <a:pt x="33158" y="31957"/>
                  </a:cubicBezTo>
                  <a:cubicBezTo>
                    <a:pt x="32191" y="30089"/>
                    <a:pt x="27754" y="27720"/>
                    <a:pt x="25186" y="25218"/>
                  </a:cubicBezTo>
                  <a:cubicBezTo>
                    <a:pt x="25159" y="25165"/>
                    <a:pt x="25236" y="25143"/>
                    <a:pt x="25394" y="25143"/>
                  </a:cubicBezTo>
                  <a:cubicBezTo>
                    <a:pt x="26111" y="25143"/>
                    <a:pt x="28488" y="25599"/>
                    <a:pt x="30229" y="25599"/>
                  </a:cubicBezTo>
                  <a:cubicBezTo>
                    <a:pt x="30966" y="25599"/>
                    <a:pt x="31589" y="25517"/>
                    <a:pt x="31924" y="25285"/>
                  </a:cubicBezTo>
                  <a:cubicBezTo>
                    <a:pt x="33091" y="24118"/>
                    <a:pt x="23184" y="18213"/>
                    <a:pt x="24418" y="17713"/>
                  </a:cubicBezTo>
                  <a:cubicBezTo>
                    <a:pt x="24747" y="17494"/>
                    <a:pt x="25421" y="17453"/>
                    <a:pt x="26222" y="17453"/>
                  </a:cubicBezTo>
                  <a:cubicBezTo>
                    <a:pt x="26713" y="17453"/>
                    <a:pt x="27253" y="17468"/>
                    <a:pt x="27789" y="17468"/>
                  </a:cubicBezTo>
                  <a:cubicBezTo>
                    <a:pt x="28780" y="17468"/>
                    <a:pt x="29763" y="17415"/>
                    <a:pt x="30423" y="17113"/>
                  </a:cubicBezTo>
                  <a:cubicBezTo>
                    <a:pt x="30442" y="17117"/>
                    <a:pt x="30460" y="17119"/>
                    <a:pt x="30476" y="17119"/>
                  </a:cubicBezTo>
                  <a:cubicBezTo>
                    <a:pt x="31887" y="17119"/>
                    <a:pt x="20126" y="0"/>
                    <a:pt x="18114" y="0"/>
                  </a:cubicBezTo>
                  <a:close/>
                </a:path>
              </a:pathLst>
            </a:custGeom>
            <a:solidFill>
              <a:srgbClr val="74BA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42"/>
            <p:cNvSpPr/>
            <p:nvPr/>
          </p:nvSpPr>
          <p:spPr>
            <a:xfrm>
              <a:off x="6959746" y="2351195"/>
              <a:ext cx="724611" cy="961598"/>
            </a:xfrm>
            <a:custGeom>
              <a:avLst/>
              <a:gdLst/>
              <a:ahLst/>
              <a:cxnLst/>
              <a:rect l="l" t="t" r="r" b="b"/>
              <a:pathLst>
                <a:path w="33892" h="44966" extrusionOk="0">
                  <a:moveTo>
                    <a:pt x="18080" y="0"/>
                  </a:moveTo>
                  <a:cubicBezTo>
                    <a:pt x="15672" y="0"/>
                    <a:pt x="2001" y="17986"/>
                    <a:pt x="4096" y="17986"/>
                  </a:cubicBezTo>
                  <a:cubicBezTo>
                    <a:pt x="4119" y="17986"/>
                    <a:pt x="4144" y="17984"/>
                    <a:pt x="4170" y="17980"/>
                  </a:cubicBezTo>
                  <a:cubicBezTo>
                    <a:pt x="6139" y="18347"/>
                    <a:pt x="9474" y="18013"/>
                    <a:pt x="9408" y="18547"/>
                  </a:cubicBezTo>
                  <a:cubicBezTo>
                    <a:pt x="9541" y="19881"/>
                    <a:pt x="1869" y="24818"/>
                    <a:pt x="2536" y="25986"/>
                  </a:cubicBezTo>
                  <a:cubicBezTo>
                    <a:pt x="2845" y="26189"/>
                    <a:pt x="3491" y="26263"/>
                    <a:pt x="4276" y="26263"/>
                  </a:cubicBezTo>
                  <a:cubicBezTo>
                    <a:pt x="6458" y="26263"/>
                    <a:pt x="9708" y="25686"/>
                    <a:pt x="9708" y="25685"/>
                  </a:cubicBezTo>
                  <a:lnTo>
                    <a:pt x="9708" y="25685"/>
                  </a:lnTo>
                  <a:cubicBezTo>
                    <a:pt x="11075" y="26353"/>
                    <a:pt x="1" y="32090"/>
                    <a:pt x="1702" y="33124"/>
                  </a:cubicBezTo>
                  <a:cubicBezTo>
                    <a:pt x="2383" y="33465"/>
                    <a:pt x="7285" y="33661"/>
                    <a:pt x="13051" y="33661"/>
                  </a:cubicBezTo>
                  <a:cubicBezTo>
                    <a:pt x="13500" y="33661"/>
                    <a:pt x="13954" y="33660"/>
                    <a:pt x="14411" y="33658"/>
                  </a:cubicBezTo>
                  <a:lnTo>
                    <a:pt x="14411" y="44966"/>
                  </a:lnTo>
                  <a:lnTo>
                    <a:pt x="19515" y="44966"/>
                  </a:lnTo>
                  <a:lnTo>
                    <a:pt x="19515" y="33591"/>
                  </a:lnTo>
                  <a:cubicBezTo>
                    <a:pt x="27020" y="33391"/>
                    <a:pt x="33892" y="32891"/>
                    <a:pt x="33158" y="31957"/>
                  </a:cubicBezTo>
                  <a:cubicBezTo>
                    <a:pt x="32190" y="30089"/>
                    <a:pt x="27721" y="27720"/>
                    <a:pt x="25185" y="25218"/>
                  </a:cubicBezTo>
                  <a:cubicBezTo>
                    <a:pt x="25154" y="25165"/>
                    <a:pt x="25228" y="25143"/>
                    <a:pt x="25382" y="25143"/>
                  </a:cubicBezTo>
                  <a:cubicBezTo>
                    <a:pt x="26084" y="25143"/>
                    <a:pt x="28459" y="25599"/>
                    <a:pt x="30210" y="25599"/>
                  </a:cubicBezTo>
                  <a:cubicBezTo>
                    <a:pt x="30951" y="25599"/>
                    <a:pt x="31580" y="25517"/>
                    <a:pt x="31924" y="25285"/>
                  </a:cubicBezTo>
                  <a:cubicBezTo>
                    <a:pt x="33091" y="24118"/>
                    <a:pt x="23151" y="18213"/>
                    <a:pt x="24418" y="17713"/>
                  </a:cubicBezTo>
                  <a:cubicBezTo>
                    <a:pt x="24747" y="17494"/>
                    <a:pt x="25421" y="17453"/>
                    <a:pt x="26221" y="17453"/>
                  </a:cubicBezTo>
                  <a:cubicBezTo>
                    <a:pt x="26711" y="17453"/>
                    <a:pt x="27248" y="17468"/>
                    <a:pt x="27783" y="17468"/>
                  </a:cubicBezTo>
                  <a:cubicBezTo>
                    <a:pt x="28768" y="17468"/>
                    <a:pt x="29743" y="17415"/>
                    <a:pt x="30389" y="17113"/>
                  </a:cubicBezTo>
                  <a:cubicBezTo>
                    <a:pt x="30409" y="17117"/>
                    <a:pt x="30427" y="17119"/>
                    <a:pt x="30444" y="17119"/>
                  </a:cubicBezTo>
                  <a:cubicBezTo>
                    <a:pt x="31887" y="17119"/>
                    <a:pt x="20125" y="0"/>
                    <a:pt x="18080" y="0"/>
                  </a:cubicBezTo>
                  <a:close/>
                </a:path>
              </a:pathLst>
            </a:custGeom>
            <a:solidFill>
              <a:srgbClr val="74BA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42"/>
            <p:cNvSpPr/>
            <p:nvPr/>
          </p:nvSpPr>
          <p:spPr>
            <a:xfrm>
              <a:off x="5179925" y="1900292"/>
              <a:ext cx="571701" cy="325758"/>
            </a:xfrm>
            <a:custGeom>
              <a:avLst/>
              <a:gdLst/>
              <a:ahLst/>
              <a:cxnLst/>
              <a:rect l="l" t="t" r="r" b="b"/>
              <a:pathLst>
                <a:path w="26740" h="15233" extrusionOk="0">
                  <a:moveTo>
                    <a:pt x="16432" y="0"/>
                  </a:moveTo>
                  <a:cubicBezTo>
                    <a:pt x="13028" y="0"/>
                    <a:pt x="11933" y="3987"/>
                    <a:pt x="12097" y="6909"/>
                  </a:cubicBezTo>
                  <a:cubicBezTo>
                    <a:pt x="10958" y="5107"/>
                    <a:pt x="9040" y="2527"/>
                    <a:pt x="6896" y="2527"/>
                  </a:cubicBezTo>
                  <a:cubicBezTo>
                    <a:pt x="6340" y="2527"/>
                    <a:pt x="5769" y="2701"/>
                    <a:pt x="5192" y="3106"/>
                  </a:cubicBezTo>
                  <a:cubicBezTo>
                    <a:pt x="2357" y="5074"/>
                    <a:pt x="4625" y="8009"/>
                    <a:pt x="5893" y="10144"/>
                  </a:cubicBezTo>
                  <a:cubicBezTo>
                    <a:pt x="5385" y="10015"/>
                    <a:pt x="4679" y="9924"/>
                    <a:pt x="3935" y="9924"/>
                  </a:cubicBezTo>
                  <a:cubicBezTo>
                    <a:pt x="2182" y="9924"/>
                    <a:pt x="215" y="10427"/>
                    <a:pt x="122" y="12112"/>
                  </a:cubicBezTo>
                  <a:cubicBezTo>
                    <a:pt x="0" y="14547"/>
                    <a:pt x="3016" y="15233"/>
                    <a:pt x="5041" y="15233"/>
                  </a:cubicBezTo>
                  <a:cubicBezTo>
                    <a:pt x="5235" y="15233"/>
                    <a:pt x="5420" y="15226"/>
                    <a:pt x="5592" y="15215"/>
                  </a:cubicBezTo>
                  <a:cubicBezTo>
                    <a:pt x="6626" y="15159"/>
                    <a:pt x="7990" y="15140"/>
                    <a:pt x="9469" y="15140"/>
                  </a:cubicBezTo>
                  <a:cubicBezTo>
                    <a:pt x="12427" y="15140"/>
                    <a:pt x="15844" y="15215"/>
                    <a:pt x="18001" y="15215"/>
                  </a:cubicBezTo>
                  <a:cubicBezTo>
                    <a:pt x="18122" y="15215"/>
                    <a:pt x="18244" y="15215"/>
                    <a:pt x="18370" y="15215"/>
                  </a:cubicBezTo>
                  <a:cubicBezTo>
                    <a:pt x="21747" y="15215"/>
                    <a:pt x="26740" y="15153"/>
                    <a:pt x="26707" y="11679"/>
                  </a:cubicBezTo>
                  <a:cubicBezTo>
                    <a:pt x="26707" y="8849"/>
                    <a:pt x="25328" y="6437"/>
                    <a:pt x="22583" y="6437"/>
                  </a:cubicBezTo>
                  <a:cubicBezTo>
                    <a:pt x="21606" y="6437"/>
                    <a:pt x="20457" y="6742"/>
                    <a:pt x="19135" y="7442"/>
                  </a:cubicBezTo>
                  <a:cubicBezTo>
                    <a:pt x="19969" y="4640"/>
                    <a:pt x="21103" y="271"/>
                    <a:pt x="16600" y="4"/>
                  </a:cubicBezTo>
                  <a:cubicBezTo>
                    <a:pt x="16544" y="2"/>
                    <a:pt x="16487" y="0"/>
                    <a:pt x="16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42"/>
            <p:cNvSpPr/>
            <p:nvPr/>
          </p:nvSpPr>
          <p:spPr>
            <a:xfrm>
              <a:off x="6615549" y="1806797"/>
              <a:ext cx="571723" cy="325800"/>
            </a:xfrm>
            <a:custGeom>
              <a:avLst/>
              <a:gdLst/>
              <a:ahLst/>
              <a:cxnLst/>
              <a:rect l="l" t="t" r="r" b="b"/>
              <a:pathLst>
                <a:path w="26741" h="15235" extrusionOk="0">
                  <a:moveTo>
                    <a:pt x="16393" y="1"/>
                  </a:moveTo>
                  <a:cubicBezTo>
                    <a:pt x="13020" y="1"/>
                    <a:pt x="11933" y="4000"/>
                    <a:pt x="12097" y="6877"/>
                  </a:cubicBezTo>
                  <a:cubicBezTo>
                    <a:pt x="10960" y="5106"/>
                    <a:pt x="9047" y="2516"/>
                    <a:pt x="6907" y="2516"/>
                  </a:cubicBezTo>
                  <a:cubicBezTo>
                    <a:pt x="6348" y="2516"/>
                    <a:pt x="5773" y="2693"/>
                    <a:pt x="5192" y="3108"/>
                  </a:cubicBezTo>
                  <a:cubicBezTo>
                    <a:pt x="2357" y="5076"/>
                    <a:pt x="4625" y="8012"/>
                    <a:pt x="5893" y="10146"/>
                  </a:cubicBezTo>
                  <a:cubicBezTo>
                    <a:pt x="5385" y="10017"/>
                    <a:pt x="4679" y="9926"/>
                    <a:pt x="3934" y="9926"/>
                  </a:cubicBezTo>
                  <a:cubicBezTo>
                    <a:pt x="2182" y="9926"/>
                    <a:pt x="215" y="10429"/>
                    <a:pt x="122" y="12115"/>
                  </a:cubicBezTo>
                  <a:cubicBezTo>
                    <a:pt x="0" y="14549"/>
                    <a:pt x="3016" y="15235"/>
                    <a:pt x="5066" y="15235"/>
                  </a:cubicBezTo>
                  <a:cubicBezTo>
                    <a:pt x="5263" y="15235"/>
                    <a:pt x="5450" y="15228"/>
                    <a:pt x="5626" y="15217"/>
                  </a:cubicBezTo>
                  <a:cubicBezTo>
                    <a:pt x="6649" y="15161"/>
                    <a:pt x="8005" y="15143"/>
                    <a:pt x="9479" y="15143"/>
                  </a:cubicBezTo>
                  <a:cubicBezTo>
                    <a:pt x="12427" y="15143"/>
                    <a:pt x="15844" y="15217"/>
                    <a:pt x="18001" y="15217"/>
                  </a:cubicBezTo>
                  <a:cubicBezTo>
                    <a:pt x="18122" y="15217"/>
                    <a:pt x="18244" y="15217"/>
                    <a:pt x="18369" y="15217"/>
                  </a:cubicBezTo>
                  <a:cubicBezTo>
                    <a:pt x="21747" y="15217"/>
                    <a:pt x="26741" y="15155"/>
                    <a:pt x="26741" y="11681"/>
                  </a:cubicBezTo>
                  <a:cubicBezTo>
                    <a:pt x="26716" y="8851"/>
                    <a:pt x="25349" y="6439"/>
                    <a:pt x="22598" y="6439"/>
                  </a:cubicBezTo>
                  <a:cubicBezTo>
                    <a:pt x="21619" y="6439"/>
                    <a:pt x="20466" y="6744"/>
                    <a:pt x="19135" y="7445"/>
                  </a:cubicBezTo>
                  <a:cubicBezTo>
                    <a:pt x="19969" y="4643"/>
                    <a:pt x="21103" y="273"/>
                    <a:pt x="16600" y="6"/>
                  </a:cubicBezTo>
                  <a:cubicBezTo>
                    <a:pt x="16530" y="3"/>
                    <a:pt x="16461" y="1"/>
                    <a:pt x="16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42"/>
            <p:cNvSpPr/>
            <p:nvPr/>
          </p:nvSpPr>
          <p:spPr>
            <a:xfrm>
              <a:off x="5979323" y="2028667"/>
              <a:ext cx="424179" cy="241522"/>
            </a:xfrm>
            <a:custGeom>
              <a:avLst/>
              <a:gdLst/>
              <a:ahLst/>
              <a:cxnLst/>
              <a:rect l="l" t="t" r="r" b="b"/>
              <a:pathLst>
                <a:path w="19840" h="11294" extrusionOk="0">
                  <a:moveTo>
                    <a:pt x="12136" y="1"/>
                  </a:moveTo>
                  <a:cubicBezTo>
                    <a:pt x="9664" y="1"/>
                    <a:pt x="8867" y="2954"/>
                    <a:pt x="8965" y="5109"/>
                  </a:cubicBezTo>
                  <a:cubicBezTo>
                    <a:pt x="8141" y="3779"/>
                    <a:pt x="6702" y="1857"/>
                    <a:pt x="5105" y="1857"/>
                  </a:cubicBezTo>
                  <a:cubicBezTo>
                    <a:pt x="4698" y="1857"/>
                    <a:pt x="4281" y="1982"/>
                    <a:pt x="3861" y="2273"/>
                  </a:cubicBezTo>
                  <a:cubicBezTo>
                    <a:pt x="1760" y="3741"/>
                    <a:pt x="3428" y="5943"/>
                    <a:pt x="4362" y="7510"/>
                  </a:cubicBezTo>
                  <a:cubicBezTo>
                    <a:pt x="3990" y="7410"/>
                    <a:pt x="3465" y="7340"/>
                    <a:pt x="2909" y="7340"/>
                  </a:cubicBezTo>
                  <a:cubicBezTo>
                    <a:pt x="1618" y="7340"/>
                    <a:pt x="162" y="7719"/>
                    <a:pt x="92" y="8978"/>
                  </a:cubicBezTo>
                  <a:cubicBezTo>
                    <a:pt x="0" y="10775"/>
                    <a:pt x="2246" y="11293"/>
                    <a:pt x="3754" y="11293"/>
                  </a:cubicBezTo>
                  <a:cubicBezTo>
                    <a:pt x="3898" y="11293"/>
                    <a:pt x="4034" y="11288"/>
                    <a:pt x="4161" y="11280"/>
                  </a:cubicBezTo>
                  <a:cubicBezTo>
                    <a:pt x="4929" y="11235"/>
                    <a:pt x="5937" y="11220"/>
                    <a:pt x="7029" y="11220"/>
                  </a:cubicBezTo>
                  <a:cubicBezTo>
                    <a:pt x="9213" y="11220"/>
                    <a:pt x="11733" y="11280"/>
                    <a:pt x="13335" y="11280"/>
                  </a:cubicBezTo>
                  <a:cubicBezTo>
                    <a:pt x="13452" y="11280"/>
                    <a:pt x="13573" y="11280"/>
                    <a:pt x="13697" y="11280"/>
                  </a:cubicBezTo>
                  <a:cubicBezTo>
                    <a:pt x="16204" y="11280"/>
                    <a:pt x="19839" y="11219"/>
                    <a:pt x="19839" y="8644"/>
                  </a:cubicBezTo>
                  <a:cubicBezTo>
                    <a:pt x="19815" y="6552"/>
                    <a:pt x="18791" y="4768"/>
                    <a:pt x="16754" y="4768"/>
                  </a:cubicBezTo>
                  <a:cubicBezTo>
                    <a:pt x="16031" y="4768"/>
                    <a:pt x="15181" y="4993"/>
                    <a:pt x="14202" y="5509"/>
                  </a:cubicBezTo>
                  <a:cubicBezTo>
                    <a:pt x="14802" y="3441"/>
                    <a:pt x="15636" y="205"/>
                    <a:pt x="12301" y="5"/>
                  </a:cubicBezTo>
                  <a:cubicBezTo>
                    <a:pt x="12245" y="2"/>
                    <a:pt x="12190" y="1"/>
                    <a:pt x="1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42"/>
            <p:cNvSpPr/>
            <p:nvPr/>
          </p:nvSpPr>
          <p:spPr>
            <a:xfrm>
              <a:off x="5739504" y="2366165"/>
              <a:ext cx="57790" cy="44267"/>
            </a:xfrm>
            <a:custGeom>
              <a:avLst/>
              <a:gdLst/>
              <a:ahLst/>
              <a:cxnLst/>
              <a:rect l="l" t="t" r="r" b="b"/>
              <a:pathLst>
                <a:path w="2703" h="2070" extrusionOk="0">
                  <a:moveTo>
                    <a:pt x="1368" y="1"/>
                  </a:moveTo>
                  <a:cubicBezTo>
                    <a:pt x="1" y="1"/>
                    <a:pt x="1" y="2069"/>
                    <a:pt x="1368" y="2069"/>
                  </a:cubicBezTo>
                  <a:cubicBezTo>
                    <a:pt x="2703" y="2069"/>
                    <a:pt x="2703"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42"/>
            <p:cNvSpPr/>
            <p:nvPr/>
          </p:nvSpPr>
          <p:spPr>
            <a:xfrm>
              <a:off x="5792997" y="2303400"/>
              <a:ext cx="57790" cy="44951"/>
            </a:xfrm>
            <a:custGeom>
              <a:avLst/>
              <a:gdLst/>
              <a:ahLst/>
              <a:cxnLst/>
              <a:rect l="l" t="t" r="r" b="b"/>
              <a:pathLst>
                <a:path w="2703" h="2102" extrusionOk="0">
                  <a:moveTo>
                    <a:pt x="1368" y="0"/>
                  </a:moveTo>
                  <a:cubicBezTo>
                    <a:pt x="1" y="0"/>
                    <a:pt x="1" y="2102"/>
                    <a:pt x="1368" y="2102"/>
                  </a:cubicBezTo>
                  <a:cubicBezTo>
                    <a:pt x="2702" y="2102"/>
                    <a:pt x="2702" y="0"/>
                    <a:pt x="1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42"/>
            <p:cNvSpPr/>
            <p:nvPr/>
          </p:nvSpPr>
          <p:spPr>
            <a:xfrm>
              <a:off x="5820107" y="2384000"/>
              <a:ext cx="57063" cy="44246"/>
            </a:xfrm>
            <a:custGeom>
              <a:avLst/>
              <a:gdLst/>
              <a:ahLst/>
              <a:cxnLst/>
              <a:rect l="l" t="t" r="r" b="b"/>
              <a:pathLst>
                <a:path w="2669" h="2069" extrusionOk="0">
                  <a:moveTo>
                    <a:pt x="1334" y="1"/>
                  </a:moveTo>
                  <a:cubicBezTo>
                    <a:pt x="0" y="1"/>
                    <a:pt x="0" y="2069"/>
                    <a:pt x="1334" y="2069"/>
                  </a:cubicBezTo>
                  <a:cubicBezTo>
                    <a:pt x="2669" y="2069"/>
                    <a:pt x="2669" y="1"/>
                    <a:pt x="1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42"/>
            <p:cNvSpPr/>
            <p:nvPr/>
          </p:nvSpPr>
          <p:spPr>
            <a:xfrm>
              <a:off x="6506169" y="2241340"/>
              <a:ext cx="57790" cy="44246"/>
            </a:xfrm>
            <a:custGeom>
              <a:avLst/>
              <a:gdLst/>
              <a:ahLst/>
              <a:cxnLst/>
              <a:rect l="l" t="t" r="r" b="b"/>
              <a:pathLst>
                <a:path w="2703" h="2069" extrusionOk="0">
                  <a:moveTo>
                    <a:pt x="1335" y="0"/>
                  </a:moveTo>
                  <a:cubicBezTo>
                    <a:pt x="1" y="0"/>
                    <a:pt x="1" y="2069"/>
                    <a:pt x="1335" y="2069"/>
                  </a:cubicBezTo>
                  <a:cubicBezTo>
                    <a:pt x="2703" y="2069"/>
                    <a:pt x="2703" y="0"/>
                    <a:pt x="1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42"/>
            <p:cNvSpPr/>
            <p:nvPr/>
          </p:nvSpPr>
          <p:spPr>
            <a:xfrm>
              <a:off x="6604582" y="2196389"/>
              <a:ext cx="57085" cy="44973"/>
            </a:xfrm>
            <a:custGeom>
              <a:avLst/>
              <a:gdLst/>
              <a:ahLst/>
              <a:cxnLst/>
              <a:rect l="l" t="t" r="r" b="b"/>
              <a:pathLst>
                <a:path w="2670" h="2103" extrusionOk="0">
                  <a:moveTo>
                    <a:pt x="1335" y="1"/>
                  </a:moveTo>
                  <a:cubicBezTo>
                    <a:pt x="1" y="1"/>
                    <a:pt x="1" y="2102"/>
                    <a:pt x="1335" y="2102"/>
                  </a:cubicBezTo>
                  <a:cubicBezTo>
                    <a:pt x="2670" y="2102"/>
                    <a:pt x="2670" y="1"/>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42"/>
            <p:cNvSpPr/>
            <p:nvPr/>
          </p:nvSpPr>
          <p:spPr>
            <a:xfrm>
              <a:off x="6586772" y="2294846"/>
              <a:ext cx="57063" cy="44246"/>
            </a:xfrm>
            <a:custGeom>
              <a:avLst/>
              <a:gdLst/>
              <a:ahLst/>
              <a:cxnLst/>
              <a:rect l="l" t="t" r="r" b="b"/>
              <a:pathLst>
                <a:path w="2669" h="2069" extrusionOk="0">
                  <a:moveTo>
                    <a:pt x="1334" y="0"/>
                  </a:moveTo>
                  <a:cubicBezTo>
                    <a:pt x="0" y="0"/>
                    <a:pt x="0" y="2068"/>
                    <a:pt x="1334" y="2068"/>
                  </a:cubicBezTo>
                  <a:cubicBezTo>
                    <a:pt x="2669" y="2068"/>
                    <a:pt x="2669" y="0"/>
                    <a:pt x="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42"/>
            <p:cNvSpPr/>
            <p:nvPr/>
          </p:nvSpPr>
          <p:spPr>
            <a:xfrm>
              <a:off x="7210790" y="1706330"/>
              <a:ext cx="57085" cy="44246"/>
            </a:xfrm>
            <a:custGeom>
              <a:avLst/>
              <a:gdLst/>
              <a:ahLst/>
              <a:cxnLst/>
              <a:rect l="l" t="t" r="r" b="b"/>
              <a:pathLst>
                <a:path w="2670" h="2069" extrusionOk="0">
                  <a:moveTo>
                    <a:pt x="1335" y="0"/>
                  </a:moveTo>
                  <a:cubicBezTo>
                    <a:pt x="1" y="0"/>
                    <a:pt x="1" y="2069"/>
                    <a:pt x="1335" y="2069"/>
                  </a:cubicBezTo>
                  <a:cubicBezTo>
                    <a:pt x="2669" y="2069"/>
                    <a:pt x="2669" y="0"/>
                    <a:pt x="1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42"/>
            <p:cNvSpPr/>
            <p:nvPr/>
          </p:nvSpPr>
          <p:spPr>
            <a:xfrm>
              <a:off x="7237173" y="1777671"/>
              <a:ext cx="57790" cy="44246"/>
            </a:xfrm>
            <a:custGeom>
              <a:avLst/>
              <a:gdLst/>
              <a:ahLst/>
              <a:cxnLst/>
              <a:rect l="l" t="t" r="r" b="b"/>
              <a:pathLst>
                <a:path w="2703" h="2069" extrusionOk="0">
                  <a:moveTo>
                    <a:pt x="1368" y="0"/>
                  </a:moveTo>
                  <a:cubicBezTo>
                    <a:pt x="1" y="0"/>
                    <a:pt x="1" y="2068"/>
                    <a:pt x="1368" y="2068"/>
                  </a:cubicBezTo>
                  <a:cubicBezTo>
                    <a:pt x="2703" y="2068"/>
                    <a:pt x="2703" y="0"/>
                    <a:pt x="1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42"/>
            <p:cNvSpPr/>
            <p:nvPr/>
          </p:nvSpPr>
          <p:spPr>
            <a:xfrm>
              <a:off x="7745675" y="2562351"/>
              <a:ext cx="57063" cy="44246"/>
            </a:xfrm>
            <a:custGeom>
              <a:avLst/>
              <a:gdLst/>
              <a:ahLst/>
              <a:cxnLst/>
              <a:rect l="l" t="t" r="r" b="b"/>
              <a:pathLst>
                <a:path w="2669" h="2069" extrusionOk="0">
                  <a:moveTo>
                    <a:pt x="1335" y="0"/>
                  </a:moveTo>
                  <a:cubicBezTo>
                    <a:pt x="0" y="0"/>
                    <a:pt x="0" y="2068"/>
                    <a:pt x="1335" y="2068"/>
                  </a:cubicBezTo>
                  <a:cubicBezTo>
                    <a:pt x="2669" y="2068"/>
                    <a:pt x="2669" y="0"/>
                    <a:pt x="1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42"/>
            <p:cNvSpPr/>
            <p:nvPr/>
          </p:nvSpPr>
          <p:spPr>
            <a:xfrm>
              <a:off x="7807720" y="2598021"/>
              <a:ext cx="57790" cy="44246"/>
            </a:xfrm>
            <a:custGeom>
              <a:avLst/>
              <a:gdLst/>
              <a:ahLst/>
              <a:cxnLst/>
              <a:rect l="l" t="t" r="r" b="b"/>
              <a:pathLst>
                <a:path w="2703" h="2069" extrusionOk="0">
                  <a:moveTo>
                    <a:pt x="1368" y="0"/>
                  </a:moveTo>
                  <a:cubicBezTo>
                    <a:pt x="0" y="0"/>
                    <a:pt x="0" y="2068"/>
                    <a:pt x="1368" y="2068"/>
                  </a:cubicBezTo>
                  <a:cubicBezTo>
                    <a:pt x="2702" y="2068"/>
                    <a:pt x="2702" y="0"/>
                    <a:pt x="1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42"/>
            <p:cNvSpPr/>
            <p:nvPr/>
          </p:nvSpPr>
          <p:spPr>
            <a:xfrm>
              <a:off x="5061993" y="2330516"/>
              <a:ext cx="57790" cy="44246"/>
            </a:xfrm>
            <a:custGeom>
              <a:avLst/>
              <a:gdLst/>
              <a:ahLst/>
              <a:cxnLst/>
              <a:rect l="l" t="t" r="r" b="b"/>
              <a:pathLst>
                <a:path w="2703" h="2069" extrusionOk="0">
                  <a:moveTo>
                    <a:pt x="1368" y="0"/>
                  </a:moveTo>
                  <a:cubicBezTo>
                    <a:pt x="0" y="0"/>
                    <a:pt x="0" y="2068"/>
                    <a:pt x="1368" y="2068"/>
                  </a:cubicBezTo>
                  <a:cubicBezTo>
                    <a:pt x="2702" y="2068"/>
                    <a:pt x="2702" y="0"/>
                    <a:pt x="1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42"/>
            <p:cNvSpPr/>
            <p:nvPr/>
          </p:nvSpPr>
          <p:spPr>
            <a:xfrm>
              <a:off x="5097655" y="2410410"/>
              <a:ext cx="57790" cy="44951"/>
            </a:xfrm>
            <a:custGeom>
              <a:avLst/>
              <a:gdLst/>
              <a:ahLst/>
              <a:cxnLst/>
              <a:rect l="l" t="t" r="r" b="b"/>
              <a:pathLst>
                <a:path w="2703" h="2102" extrusionOk="0">
                  <a:moveTo>
                    <a:pt x="1368" y="0"/>
                  </a:moveTo>
                  <a:cubicBezTo>
                    <a:pt x="0" y="0"/>
                    <a:pt x="0" y="2102"/>
                    <a:pt x="1368" y="2102"/>
                  </a:cubicBezTo>
                  <a:cubicBezTo>
                    <a:pt x="2702" y="2102"/>
                    <a:pt x="2702" y="0"/>
                    <a:pt x="1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42"/>
            <p:cNvSpPr/>
            <p:nvPr/>
          </p:nvSpPr>
          <p:spPr>
            <a:xfrm>
              <a:off x="6444125" y="1813341"/>
              <a:ext cx="57085" cy="44246"/>
            </a:xfrm>
            <a:custGeom>
              <a:avLst/>
              <a:gdLst/>
              <a:ahLst/>
              <a:cxnLst/>
              <a:rect l="l" t="t" r="r" b="b"/>
              <a:pathLst>
                <a:path w="2670" h="2069" extrusionOk="0">
                  <a:moveTo>
                    <a:pt x="1335" y="0"/>
                  </a:moveTo>
                  <a:cubicBezTo>
                    <a:pt x="1" y="0"/>
                    <a:pt x="1" y="2068"/>
                    <a:pt x="1335" y="2068"/>
                  </a:cubicBezTo>
                  <a:cubicBezTo>
                    <a:pt x="2669" y="2068"/>
                    <a:pt x="2669" y="0"/>
                    <a:pt x="1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42"/>
            <p:cNvSpPr/>
            <p:nvPr/>
          </p:nvSpPr>
          <p:spPr>
            <a:xfrm>
              <a:off x="6898428" y="2687175"/>
              <a:ext cx="57790" cy="44246"/>
            </a:xfrm>
            <a:custGeom>
              <a:avLst/>
              <a:gdLst/>
              <a:ahLst/>
              <a:cxnLst/>
              <a:rect l="l" t="t" r="r" b="b"/>
              <a:pathLst>
                <a:path w="2703" h="2069" extrusionOk="0">
                  <a:moveTo>
                    <a:pt x="1368" y="1"/>
                  </a:moveTo>
                  <a:cubicBezTo>
                    <a:pt x="0" y="1"/>
                    <a:pt x="0" y="2069"/>
                    <a:pt x="1368" y="2069"/>
                  </a:cubicBezTo>
                  <a:cubicBezTo>
                    <a:pt x="2702" y="2069"/>
                    <a:pt x="2702"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42"/>
            <p:cNvSpPr/>
            <p:nvPr/>
          </p:nvSpPr>
          <p:spPr>
            <a:xfrm>
              <a:off x="6417036" y="2553070"/>
              <a:ext cx="57769" cy="44951"/>
            </a:xfrm>
            <a:custGeom>
              <a:avLst/>
              <a:gdLst/>
              <a:ahLst/>
              <a:cxnLst/>
              <a:rect l="l" t="t" r="r" b="b"/>
              <a:pathLst>
                <a:path w="2702" h="2102" extrusionOk="0">
                  <a:moveTo>
                    <a:pt x="1368" y="0"/>
                  </a:moveTo>
                  <a:cubicBezTo>
                    <a:pt x="0" y="0"/>
                    <a:pt x="0" y="2102"/>
                    <a:pt x="1368" y="2102"/>
                  </a:cubicBezTo>
                  <a:cubicBezTo>
                    <a:pt x="2702" y="2102"/>
                    <a:pt x="2702" y="0"/>
                    <a:pt x="1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42"/>
            <p:cNvSpPr/>
            <p:nvPr/>
          </p:nvSpPr>
          <p:spPr>
            <a:xfrm>
              <a:off x="5445679" y="2580186"/>
              <a:ext cx="57085" cy="44246"/>
            </a:xfrm>
            <a:custGeom>
              <a:avLst/>
              <a:gdLst/>
              <a:ahLst/>
              <a:cxnLst/>
              <a:rect l="l" t="t" r="r" b="b"/>
              <a:pathLst>
                <a:path w="2670" h="2069" extrusionOk="0">
                  <a:moveTo>
                    <a:pt x="1335" y="0"/>
                  </a:moveTo>
                  <a:cubicBezTo>
                    <a:pt x="1" y="0"/>
                    <a:pt x="1" y="2068"/>
                    <a:pt x="1335" y="2068"/>
                  </a:cubicBezTo>
                  <a:cubicBezTo>
                    <a:pt x="2669" y="2068"/>
                    <a:pt x="2669" y="0"/>
                    <a:pt x="1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2" name="Google Shape;8612;p42"/>
            <p:cNvGrpSpPr/>
            <p:nvPr/>
          </p:nvGrpSpPr>
          <p:grpSpPr>
            <a:xfrm>
              <a:off x="5307248" y="2573861"/>
              <a:ext cx="638448" cy="841198"/>
              <a:chOff x="4978547" y="2318369"/>
              <a:chExt cx="822424" cy="1083599"/>
            </a:xfrm>
          </p:grpSpPr>
          <p:sp>
            <p:nvSpPr>
              <p:cNvPr id="8613" name="Google Shape;8613;p42"/>
              <p:cNvSpPr/>
              <p:nvPr/>
            </p:nvSpPr>
            <p:spPr>
              <a:xfrm>
                <a:off x="5325865" y="3075227"/>
                <a:ext cx="123405" cy="326741"/>
              </a:xfrm>
              <a:custGeom>
                <a:avLst/>
                <a:gdLst/>
                <a:ahLst/>
                <a:cxnLst/>
                <a:rect l="l" t="t" r="r" b="b"/>
                <a:pathLst>
                  <a:path w="5772" h="15279" extrusionOk="0">
                    <a:moveTo>
                      <a:pt x="1" y="1"/>
                    </a:moveTo>
                    <a:lnTo>
                      <a:pt x="1" y="15279"/>
                    </a:lnTo>
                    <a:lnTo>
                      <a:pt x="5771" y="15279"/>
                    </a:lnTo>
                    <a:lnTo>
                      <a:pt x="5771" y="1"/>
                    </a:lnTo>
                    <a:close/>
                  </a:path>
                </a:pathLst>
              </a:custGeom>
              <a:solidFill>
                <a:srgbClr val="7F3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42"/>
              <p:cNvSpPr/>
              <p:nvPr/>
            </p:nvSpPr>
            <p:spPr>
              <a:xfrm>
                <a:off x="4978547" y="2318369"/>
                <a:ext cx="822424" cy="811411"/>
              </a:xfrm>
              <a:custGeom>
                <a:avLst/>
                <a:gdLst/>
                <a:ahLst/>
                <a:cxnLst/>
                <a:rect l="l" t="t" r="r" b="b"/>
                <a:pathLst>
                  <a:path w="38467" h="37943" extrusionOk="0">
                    <a:moveTo>
                      <a:pt x="20409" y="1"/>
                    </a:moveTo>
                    <a:cubicBezTo>
                      <a:pt x="17685" y="1"/>
                      <a:pt x="2286" y="20290"/>
                      <a:pt x="4651" y="20290"/>
                    </a:cubicBezTo>
                    <a:cubicBezTo>
                      <a:pt x="4677" y="20290"/>
                      <a:pt x="4706" y="20287"/>
                      <a:pt x="4737" y="20282"/>
                    </a:cubicBezTo>
                    <a:cubicBezTo>
                      <a:pt x="6939" y="20682"/>
                      <a:pt x="10708" y="20316"/>
                      <a:pt x="10642" y="20916"/>
                    </a:cubicBezTo>
                    <a:cubicBezTo>
                      <a:pt x="10775" y="22417"/>
                      <a:pt x="2102" y="27954"/>
                      <a:pt x="2869" y="29289"/>
                    </a:cubicBezTo>
                    <a:cubicBezTo>
                      <a:pt x="3233" y="29534"/>
                      <a:pt x="3999" y="29624"/>
                      <a:pt x="4921" y="29624"/>
                    </a:cubicBezTo>
                    <a:cubicBezTo>
                      <a:pt x="7378" y="29624"/>
                      <a:pt x="10942" y="28988"/>
                      <a:pt x="10942" y="28988"/>
                    </a:cubicBezTo>
                    <a:lnTo>
                      <a:pt x="10942" y="28988"/>
                    </a:lnTo>
                    <a:cubicBezTo>
                      <a:pt x="12476" y="29722"/>
                      <a:pt x="1" y="36194"/>
                      <a:pt x="1935" y="37328"/>
                    </a:cubicBezTo>
                    <a:cubicBezTo>
                      <a:pt x="2713" y="37723"/>
                      <a:pt x="8321" y="37942"/>
                      <a:pt x="14861" y="37942"/>
                    </a:cubicBezTo>
                    <a:cubicBezTo>
                      <a:pt x="25445" y="37942"/>
                      <a:pt x="38466" y="37367"/>
                      <a:pt x="37394" y="36027"/>
                    </a:cubicBezTo>
                    <a:cubicBezTo>
                      <a:pt x="36327" y="33925"/>
                      <a:pt x="31290" y="31257"/>
                      <a:pt x="28421" y="28421"/>
                    </a:cubicBezTo>
                    <a:cubicBezTo>
                      <a:pt x="28389" y="28358"/>
                      <a:pt x="28478" y="28332"/>
                      <a:pt x="28660" y="28332"/>
                    </a:cubicBezTo>
                    <a:cubicBezTo>
                      <a:pt x="29480" y="28332"/>
                      <a:pt x="32189" y="28862"/>
                      <a:pt x="34158" y="28862"/>
                    </a:cubicBezTo>
                    <a:cubicBezTo>
                      <a:pt x="34966" y="28862"/>
                      <a:pt x="35649" y="28773"/>
                      <a:pt x="36026" y="28521"/>
                    </a:cubicBezTo>
                    <a:cubicBezTo>
                      <a:pt x="37327" y="27187"/>
                      <a:pt x="26153" y="20516"/>
                      <a:pt x="27554" y="19982"/>
                    </a:cubicBezTo>
                    <a:cubicBezTo>
                      <a:pt x="27926" y="19734"/>
                      <a:pt x="28708" y="19689"/>
                      <a:pt x="29635" y="19689"/>
                    </a:cubicBezTo>
                    <a:cubicBezTo>
                      <a:pt x="30166" y="19689"/>
                      <a:pt x="30745" y="19704"/>
                      <a:pt x="31321" y="19704"/>
                    </a:cubicBezTo>
                    <a:cubicBezTo>
                      <a:pt x="32444" y="19704"/>
                      <a:pt x="33558" y="19647"/>
                      <a:pt x="34292" y="19315"/>
                    </a:cubicBezTo>
                    <a:cubicBezTo>
                      <a:pt x="34314" y="19320"/>
                      <a:pt x="34333" y="19322"/>
                      <a:pt x="34352" y="19322"/>
                    </a:cubicBezTo>
                    <a:cubicBezTo>
                      <a:pt x="36000" y="19322"/>
                      <a:pt x="22725" y="1"/>
                      <a:pt x="20415" y="1"/>
                    </a:cubicBezTo>
                    <a:cubicBezTo>
                      <a:pt x="20413" y="1"/>
                      <a:pt x="20411" y="1"/>
                      <a:pt x="20409" y="1"/>
                    </a:cubicBezTo>
                    <a:close/>
                  </a:path>
                </a:pathLst>
              </a:custGeom>
              <a:solidFill>
                <a:srgbClr val="2A5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42"/>
              <p:cNvSpPr/>
              <p:nvPr/>
            </p:nvSpPr>
            <p:spPr>
              <a:xfrm>
                <a:off x="5145717" y="2674707"/>
                <a:ext cx="47955" cy="38514"/>
              </a:xfrm>
              <a:custGeom>
                <a:avLst/>
                <a:gdLst/>
                <a:ahLst/>
                <a:cxnLst/>
                <a:rect l="l" t="t" r="r" b="b"/>
                <a:pathLst>
                  <a:path w="2243" h="1801" extrusionOk="0">
                    <a:moveTo>
                      <a:pt x="1465" y="0"/>
                    </a:moveTo>
                    <a:cubicBezTo>
                      <a:pt x="1347" y="0"/>
                      <a:pt x="1227" y="45"/>
                      <a:pt x="1121" y="150"/>
                    </a:cubicBezTo>
                    <a:lnTo>
                      <a:pt x="388" y="917"/>
                    </a:lnTo>
                    <a:cubicBezTo>
                      <a:pt x="0" y="1279"/>
                      <a:pt x="353" y="1801"/>
                      <a:pt x="764" y="1801"/>
                    </a:cubicBezTo>
                    <a:cubicBezTo>
                      <a:pt x="884" y="1801"/>
                      <a:pt x="1009" y="1756"/>
                      <a:pt x="1121" y="1651"/>
                    </a:cubicBezTo>
                    <a:lnTo>
                      <a:pt x="1855" y="884"/>
                    </a:lnTo>
                    <a:cubicBezTo>
                      <a:pt x="2243" y="522"/>
                      <a:pt x="1870" y="0"/>
                      <a:pt x="146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42"/>
              <p:cNvSpPr/>
              <p:nvPr/>
            </p:nvSpPr>
            <p:spPr>
              <a:xfrm>
                <a:off x="5279022" y="2669340"/>
                <a:ext cx="56016" cy="47453"/>
              </a:xfrm>
              <a:custGeom>
                <a:avLst/>
                <a:gdLst/>
                <a:ahLst/>
                <a:cxnLst/>
                <a:rect l="l" t="t" r="r" b="b"/>
                <a:pathLst>
                  <a:path w="2620" h="2219" extrusionOk="0">
                    <a:moveTo>
                      <a:pt x="735" y="0"/>
                    </a:moveTo>
                    <a:cubicBezTo>
                      <a:pt x="345" y="0"/>
                      <a:pt x="0" y="519"/>
                      <a:pt x="357" y="901"/>
                    </a:cubicBezTo>
                    <a:lnTo>
                      <a:pt x="1524" y="2069"/>
                    </a:lnTo>
                    <a:cubicBezTo>
                      <a:pt x="1630" y="2174"/>
                      <a:pt x="1749" y="2218"/>
                      <a:pt x="1864" y="2218"/>
                    </a:cubicBezTo>
                    <a:cubicBezTo>
                      <a:pt x="2261" y="2218"/>
                      <a:pt x="2620" y="1697"/>
                      <a:pt x="2258" y="1335"/>
                    </a:cubicBezTo>
                    <a:lnTo>
                      <a:pt x="1091" y="168"/>
                    </a:lnTo>
                    <a:cubicBezTo>
                      <a:pt x="981" y="50"/>
                      <a:pt x="856" y="0"/>
                      <a:pt x="73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42"/>
              <p:cNvSpPr/>
              <p:nvPr/>
            </p:nvSpPr>
            <p:spPr>
              <a:xfrm>
                <a:off x="5233974" y="2572402"/>
                <a:ext cx="56657" cy="47368"/>
              </a:xfrm>
              <a:custGeom>
                <a:avLst/>
                <a:gdLst/>
                <a:ahLst/>
                <a:cxnLst/>
                <a:rect l="l" t="t" r="r" b="b"/>
                <a:pathLst>
                  <a:path w="2650" h="2215" extrusionOk="0">
                    <a:moveTo>
                      <a:pt x="1881" y="1"/>
                    </a:moveTo>
                    <a:cubicBezTo>
                      <a:pt x="1761" y="1"/>
                      <a:pt x="1637" y="49"/>
                      <a:pt x="1530" y="164"/>
                    </a:cubicBezTo>
                    <a:lnTo>
                      <a:pt x="362" y="1331"/>
                    </a:lnTo>
                    <a:cubicBezTo>
                      <a:pt x="1" y="1693"/>
                      <a:pt x="359" y="2215"/>
                      <a:pt x="756" y="2215"/>
                    </a:cubicBezTo>
                    <a:cubicBezTo>
                      <a:pt x="872" y="2215"/>
                      <a:pt x="991" y="2171"/>
                      <a:pt x="1096" y="2065"/>
                    </a:cubicBezTo>
                    <a:lnTo>
                      <a:pt x="2264" y="898"/>
                    </a:lnTo>
                    <a:cubicBezTo>
                      <a:pt x="2649" y="538"/>
                      <a:pt x="2283" y="1"/>
                      <a:pt x="1881"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42"/>
              <p:cNvSpPr/>
              <p:nvPr/>
            </p:nvSpPr>
            <p:spPr>
              <a:xfrm>
                <a:off x="5379465" y="2595540"/>
                <a:ext cx="54669" cy="45935"/>
              </a:xfrm>
              <a:custGeom>
                <a:avLst/>
                <a:gdLst/>
                <a:ahLst/>
                <a:cxnLst/>
                <a:rect l="l" t="t" r="r" b="b"/>
                <a:pathLst>
                  <a:path w="2557" h="2148" extrusionOk="0">
                    <a:moveTo>
                      <a:pt x="758" y="0"/>
                    </a:moveTo>
                    <a:cubicBezTo>
                      <a:pt x="360" y="0"/>
                      <a:pt x="0" y="529"/>
                      <a:pt x="362" y="917"/>
                    </a:cubicBezTo>
                    <a:lnTo>
                      <a:pt x="1463" y="1984"/>
                    </a:lnTo>
                    <a:cubicBezTo>
                      <a:pt x="1571" y="2099"/>
                      <a:pt x="1692" y="2147"/>
                      <a:pt x="1810" y="2147"/>
                    </a:cubicBezTo>
                    <a:cubicBezTo>
                      <a:pt x="2204" y="2147"/>
                      <a:pt x="2556" y="1610"/>
                      <a:pt x="2197" y="1250"/>
                    </a:cubicBezTo>
                    <a:lnTo>
                      <a:pt x="1096" y="149"/>
                    </a:lnTo>
                    <a:cubicBezTo>
                      <a:pt x="991" y="44"/>
                      <a:pt x="873" y="0"/>
                      <a:pt x="75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42"/>
              <p:cNvSpPr/>
              <p:nvPr/>
            </p:nvSpPr>
            <p:spPr>
              <a:xfrm>
                <a:off x="5330975" y="2486391"/>
                <a:ext cx="52573" cy="43497"/>
              </a:xfrm>
              <a:custGeom>
                <a:avLst/>
                <a:gdLst/>
                <a:ahLst/>
                <a:cxnLst/>
                <a:rect l="l" t="t" r="r" b="b"/>
                <a:pathLst>
                  <a:path w="2459" h="2034" extrusionOk="0">
                    <a:moveTo>
                      <a:pt x="1703" y="0"/>
                    </a:moveTo>
                    <a:cubicBezTo>
                      <a:pt x="1587" y="0"/>
                      <a:pt x="1468" y="44"/>
                      <a:pt x="1363" y="150"/>
                    </a:cubicBezTo>
                    <a:lnTo>
                      <a:pt x="362" y="1150"/>
                    </a:lnTo>
                    <a:cubicBezTo>
                      <a:pt x="0" y="1512"/>
                      <a:pt x="359" y="2034"/>
                      <a:pt x="756" y="2034"/>
                    </a:cubicBezTo>
                    <a:cubicBezTo>
                      <a:pt x="872" y="2034"/>
                      <a:pt x="991" y="1990"/>
                      <a:pt x="1096" y="1884"/>
                    </a:cubicBezTo>
                    <a:lnTo>
                      <a:pt x="2097" y="884"/>
                    </a:lnTo>
                    <a:cubicBezTo>
                      <a:pt x="2458" y="522"/>
                      <a:pt x="2100" y="0"/>
                      <a:pt x="1703"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42"/>
              <p:cNvSpPr/>
              <p:nvPr/>
            </p:nvSpPr>
            <p:spPr>
              <a:xfrm>
                <a:off x="5377220" y="2391142"/>
                <a:ext cx="60634" cy="22133"/>
              </a:xfrm>
              <a:custGeom>
                <a:avLst/>
                <a:gdLst/>
                <a:ahLst/>
                <a:cxnLst/>
                <a:rect l="l" t="t" r="r" b="b"/>
                <a:pathLst>
                  <a:path w="2836" h="1035" extrusionOk="0">
                    <a:moveTo>
                      <a:pt x="667" y="0"/>
                    </a:moveTo>
                    <a:cubicBezTo>
                      <a:pt x="0" y="0"/>
                      <a:pt x="0" y="1034"/>
                      <a:pt x="667" y="1034"/>
                    </a:cubicBezTo>
                    <a:lnTo>
                      <a:pt x="2169" y="1034"/>
                    </a:lnTo>
                    <a:cubicBezTo>
                      <a:pt x="2836" y="1034"/>
                      <a:pt x="2836" y="0"/>
                      <a:pt x="216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42"/>
              <p:cNvSpPr/>
              <p:nvPr/>
            </p:nvSpPr>
            <p:spPr>
              <a:xfrm>
                <a:off x="5438666" y="2487824"/>
                <a:ext cx="51141" cy="42064"/>
              </a:xfrm>
              <a:custGeom>
                <a:avLst/>
                <a:gdLst/>
                <a:ahLst/>
                <a:cxnLst/>
                <a:rect l="l" t="t" r="r" b="b"/>
                <a:pathLst>
                  <a:path w="2392" h="1967" extrusionOk="0">
                    <a:moveTo>
                      <a:pt x="1619" y="0"/>
                    </a:moveTo>
                    <a:cubicBezTo>
                      <a:pt x="1499" y="0"/>
                      <a:pt x="1375" y="45"/>
                      <a:pt x="1263" y="149"/>
                    </a:cubicBezTo>
                    <a:lnTo>
                      <a:pt x="362" y="1083"/>
                    </a:lnTo>
                    <a:cubicBezTo>
                      <a:pt x="0" y="1445"/>
                      <a:pt x="359" y="1967"/>
                      <a:pt x="756" y="1967"/>
                    </a:cubicBezTo>
                    <a:cubicBezTo>
                      <a:pt x="872" y="1967"/>
                      <a:pt x="990" y="1923"/>
                      <a:pt x="1096" y="1817"/>
                    </a:cubicBezTo>
                    <a:lnTo>
                      <a:pt x="2030" y="917"/>
                    </a:lnTo>
                    <a:cubicBezTo>
                      <a:pt x="2392" y="529"/>
                      <a:pt x="2032" y="0"/>
                      <a:pt x="161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42"/>
              <p:cNvSpPr/>
              <p:nvPr/>
            </p:nvSpPr>
            <p:spPr>
              <a:xfrm>
                <a:off x="5515677" y="2566991"/>
                <a:ext cx="58282" cy="49228"/>
              </a:xfrm>
              <a:custGeom>
                <a:avLst/>
                <a:gdLst/>
                <a:ahLst/>
                <a:cxnLst/>
                <a:rect l="l" t="t" r="r" b="b"/>
                <a:pathLst>
                  <a:path w="2726" h="2302" extrusionOk="0">
                    <a:moveTo>
                      <a:pt x="757" y="1"/>
                    </a:moveTo>
                    <a:cubicBezTo>
                      <a:pt x="359" y="1"/>
                      <a:pt x="1" y="522"/>
                      <a:pt x="363" y="884"/>
                    </a:cubicBezTo>
                    <a:lnTo>
                      <a:pt x="1630" y="2152"/>
                    </a:lnTo>
                    <a:cubicBezTo>
                      <a:pt x="1735" y="2257"/>
                      <a:pt x="1854" y="2301"/>
                      <a:pt x="1970" y="2301"/>
                    </a:cubicBezTo>
                    <a:cubicBezTo>
                      <a:pt x="2367" y="2301"/>
                      <a:pt x="2726" y="1779"/>
                      <a:pt x="2364" y="1418"/>
                    </a:cubicBezTo>
                    <a:lnTo>
                      <a:pt x="1096" y="150"/>
                    </a:lnTo>
                    <a:cubicBezTo>
                      <a:pt x="991" y="45"/>
                      <a:pt x="872" y="1"/>
                      <a:pt x="757"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42"/>
              <p:cNvSpPr/>
              <p:nvPr/>
            </p:nvSpPr>
            <p:spPr>
              <a:xfrm>
                <a:off x="5454359" y="2669340"/>
                <a:ext cx="56743" cy="47453"/>
              </a:xfrm>
              <a:custGeom>
                <a:avLst/>
                <a:gdLst/>
                <a:ahLst/>
                <a:cxnLst/>
                <a:rect l="l" t="t" r="r" b="b"/>
                <a:pathLst>
                  <a:path w="2654" h="2219" extrusionOk="0">
                    <a:moveTo>
                      <a:pt x="1918" y="0"/>
                    </a:moveTo>
                    <a:cubicBezTo>
                      <a:pt x="1798" y="0"/>
                      <a:pt x="1673" y="50"/>
                      <a:pt x="1563" y="168"/>
                    </a:cubicBezTo>
                    <a:lnTo>
                      <a:pt x="362" y="1335"/>
                    </a:lnTo>
                    <a:cubicBezTo>
                      <a:pt x="0" y="1697"/>
                      <a:pt x="359" y="2218"/>
                      <a:pt x="771" y="2218"/>
                    </a:cubicBezTo>
                    <a:cubicBezTo>
                      <a:pt x="891" y="2218"/>
                      <a:pt x="1016" y="2174"/>
                      <a:pt x="1129" y="2069"/>
                    </a:cubicBezTo>
                    <a:lnTo>
                      <a:pt x="2297" y="901"/>
                    </a:lnTo>
                    <a:cubicBezTo>
                      <a:pt x="2653" y="519"/>
                      <a:pt x="2309" y="0"/>
                      <a:pt x="19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42"/>
              <p:cNvSpPr/>
              <p:nvPr/>
            </p:nvSpPr>
            <p:spPr>
              <a:xfrm>
                <a:off x="5617659" y="2658305"/>
                <a:ext cx="46159" cy="37082"/>
              </a:xfrm>
              <a:custGeom>
                <a:avLst/>
                <a:gdLst/>
                <a:ahLst/>
                <a:cxnLst/>
                <a:rect l="l" t="t" r="r" b="b"/>
                <a:pathLst>
                  <a:path w="2159" h="1734" extrusionOk="0">
                    <a:moveTo>
                      <a:pt x="774" y="1"/>
                    </a:moveTo>
                    <a:cubicBezTo>
                      <a:pt x="360" y="1"/>
                      <a:pt x="0" y="529"/>
                      <a:pt x="363" y="917"/>
                    </a:cubicBezTo>
                    <a:lnTo>
                      <a:pt x="1063" y="1584"/>
                    </a:lnTo>
                    <a:cubicBezTo>
                      <a:pt x="1168" y="1689"/>
                      <a:pt x="1287" y="1734"/>
                      <a:pt x="1403" y="1734"/>
                    </a:cubicBezTo>
                    <a:cubicBezTo>
                      <a:pt x="1800" y="1734"/>
                      <a:pt x="2159" y="1212"/>
                      <a:pt x="1797" y="850"/>
                    </a:cubicBezTo>
                    <a:lnTo>
                      <a:pt x="1130" y="150"/>
                    </a:lnTo>
                    <a:cubicBezTo>
                      <a:pt x="1017" y="45"/>
                      <a:pt x="893" y="1"/>
                      <a:pt x="774"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42"/>
              <p:cNvSpPr/>
              <p:nvPr/>
            </p:nvSpPr>
            <p:spPr>
              <a:xfrm>
                <a:off x="5276777" y="2758879"/>
                <a:ext cx="61852" cy="52778"/>
              </a:xfrm>
              <a:custGeom>
                <a:avLst/>
                <a:gdLst/>
                <a:ahLst/>
                <a:cxnLst/>
                <a:rect l="l" t="t" r="r" b="b"/>
                <a:pathLst>
                  <a:path w="2893" h="2468" extrusionOk="0">
                    <a:moveTo>
                      <a:pt x="2135" y="1"/>
                    </a:moveTo>
                    <a:cubicBezTo>
                      <a:pt x="2019" y="1"/>
                      <a:pt x="1901" y="45"/>
                      <a:pt x="1796" y="150"/>
                    </a:cubicBezTo>
                    <a:lnTo>
                      <a:pt x="362" y="1585"/>
                    </a:lnTo>
                    <a:cubicBezTo>
                      <a:pt x="0" y="1946"/>
                      <a:pt x="359" y="2468"/>
                      <a:pt x="771" y="2468"/>
                    </a:cubicBezTo>
                    <a:cubicBezTo>
                      <a:pt x="892" y="2468"/>
                      <a:pt x="1016" y="2424"/>
                      <a:pt x="1129" y="2318"/>
                    </a:cubicBezTo>
                    <a:lnTo>
                      <a:pt x="2530" y="917"/>
                    </a:lnTo>
                    <a:cubicBezTo>
                      <a:pt x="2892" y="529"/>
                      <a:pt x="2532" y="1"/>
                      <a:pt x="2135"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42"/>
              <p:cNvSpPr/>
              <p:nvPr/>
            </p:nvSpPr>
            <p:spPr>
              <a:xfrm>
                <a:off x="5429387" y="2757446"/>
                <a:ext cx="54711" cy="45657"/>
              </a:xfrm>
              <a:custGeom>
                <a:avLst/>
                <a:gdLst/>
                <a:ahLst/>
                <a:cxnLst/>
                <a:rect l="l" t="t" r="r" b="b"/>
                <a:pathLst>
                  <a:path w="2559" h="2135" extrusionOk="0">
                    <a:moveTo>
                      <a:pt x="756" y="1"/>
                    </a:moveTo>
                    <a:cubicBezTo>
                      <a:pt x="359" y="1"/>
                      <a:pt x="1" y="523"/>
                      <a:pt x="362" y="884"/>
                    </a:cubicBezTo>
                    <a:lnTo>
                      <a:pt x="1463" y="1985"/>
                    </a:lnTo>
                    <a:cubicBezTo>
                      <a:pt x="1568" y="2090"/>
                      <a:pt x="1687" y="2135"/>
                      <a:pt x="1803" y="2135"/>
                    </a:cubicBezTo>
                    <a:cubicBezTo>
                      <a:pt x="2200" y="2135"/>
                      <a:pt x="2559" y="1613"/>
                      <a:pt x="2197" y="1251"/>
                    </a:cubicBezTo>
                    <a:lnTo>
                      <a:pt x="1096" y="150"/>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42"/>
              <p:cNvSpPr/>
              <p:nvPr/>
            </p:nvSpPr>
            <p:spPr>
              <a:xfrm>
                <a:off x="5151255" y="2854470"/>
                <a:ext cx="49559" cy="39947"/>
              </a:xfrm>
              <a:custGeom>
                <a:avLst/>
                <a:gdLst/>
                <a:ahLst/>
                <a:cxnLst/>
                <a:rect l="l" t="t" r="r" b="b"/>
                <a:pathLst>
                  <a:path w="2318" h="1868" extrusionOk="0">
                    <a:moveTo>
                      <a:pt x="756" y="0"/>
                    </a:moveTo>
                    <a:cubicBezTo>
                      <a:pt x="359" y="0"/>
                      <a:pt x="0" y="522"/>
                      <a:pt x="362" y="884"/>
                    </a:cubicBezTo>
                    <a:lnTo>
                      <a:pt x="1196" y="1718"/>
                    </a:lnTo>
                    <a:cubicBezTo>
                      <a:pt x="1309" y="1823"/>
                      <a:pt x="1434" y="1867"/>
                      <a:pt x="1553" y="1867"/>
                    </a:cubicBezTo>
                    <a:cubicBezTo>
                      <a:pt x="1965" y="1867"/>
                      <a:pt x="2317" y="1346"/>
                      <a:pt x="1930" y="984"/>
                    </a:cubicBezTo>
                    <a:lnTo>
                      <a:pt x="1096" y="150"/>
                    </a:lnTo>
                    <a:cubicBezTo>
                      <a:pt x="991" y="45"/>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42"/>
              <p:cNvSpPr/>
              <p:nvPr/>
            </p:nvSpPr>
            <p:spPr>
              <a:xfrm>
                <a:off x="5319836" y="2850620"/>
                <a:ext cx="47977" cy="38472"/>
              </a:xfrm>
              <a:custGeom>
                <a:avLst/>
                <a:gdLst/>
                <a:ahLst/>
                <a:cxnLst/>
                <a:rect l="l" t="t" r="r" b="b"/>
                <a:pathLst>
                  <a:path w="2244" h="1799" extrusionOk="0">
                    <a:moveTo>
                      <a:pt x="1482" y="0"/>
                    </a:moveTo>
                    <a:cubicBezTo>
                      <a:pt x="1359" y="0"/>
                      <a:pt x="1232" y="48"/>
                      <a:pt x="1117" y="163"/>
                    </a:cubicBezTo>
                    <a:lnTo>
                      <a:pt x="383" y="897"/>
                    </a:lnTo>
                    <a:cubicBezTo>
                      <a:pt x="0" y="1280"/>
                      <a:pt x="358" y="1798"/>
                      <a:pt x="757" y="1798"/>
                    </a:cubicBezTo>
                    <a:cubicBezTo>
                      <a:pt x="880" y="1798"/>
                      <a:pt x="1006" y="1749"/>
                      <a:pt x="1117" y="1631"/>
                    </a:cubicBezTo>
                    <a:lnTo>
                      <a:pt x="1884" y="897"/>
                    </a:lnTo>
                    <a:cubicBezTo>
                      <a:pt x="2243" y="538"/>
                      <a:pt x="1891" y="0"/>
                      <a:pt x="148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42"/>
              <p:cNvSpPr/>
              <p:nvPr/>
            </p:nvSpPr>
            <p:spPr>
              <a:xfrm>
                <a:off x="5455663" y="2854812"/>
                <a:ext cx="22128" cy="44973"/>
              </a:xfrm>
              <a:custGeom>
                <a:avLst/>
                <a:gdLst/>
                <a:ahLst/>
                <a:cxnLst/>
                <a:rect l="l" t="t" r="r" b="b"/>
                <a:pathLst>
                  <a:path w="1035" h="2103" extrusionOk="0">
                    <a:moveTo>
                      <a:pt x="518" y="1"/>
                    </a:moveTo>
                    <a:cubicBezTo>
                      <a:pt x="259" y="1"/>
                      <a:pt x="1" y="167"/>
                      <a:pt x="1" y="501"/>
                    </a:cubicBezTo>
                    <a:lnTo>
                      <a:pt x="1" y="1602"/>
                    </a:lnTo>
                    <a:cubicBezTo>
                      <a:pt x="1" y="1935"/>
                      <a:pt x="259" y="2102"/>
                      <a:pt x="518" y="2102"/>
                    </a:cubicBezTo>
                    <a:cubicBezTo>
                      <a:pt x="776" y="2102"/>
                      <a:pt x="1035" y="1935"/>
                      <a:pt x="1035" y="1602"/>
                    </a:cubicBezTo>
                    <a:lnTo>
                      <a:pt x="1035" y="501"/>
                    </a:lnTo>
                    <a:cubicBezTo>
                      <a:pt x="1035" y="167"/>
                      <a:pt x="776" y="1"/>
                      <a:pt x="51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42"/>
              <p:cNvSpPr/>
              <p:nvPr/>
            </p:nvSpPr>
            <p:spPr>
              <a:xfrm>
                <a:off x="5571350" y="2830925"/>
                <a:ext cx="49516" cy="40247"/>
              </a:xfrm>
              <a:custGeom>
                <a:avLst/>
                <a:gdLst/>
                <a:ahLst/>
                <a:cxnLst/>
                <a:rect l="l" t="t" r="r" b="b"/>
                <a:pathLst>
                  <a:path w="2316" h="1882" extrusionOk="0">
                    <a:moveTo>
                      <a:pt x="1538" y="1"/>
                    </a:moveTo>
                    <a:cubicBezTo>
                      <a:pt x="1420" y="1"/>
                      <a:pt x="1300" y="45"/>
                      <a:pt x="1194" y="150"/>
                    </a:cubicBezTo>
                    <a:lnTo>
                      <a:pt x="360" y="984"/>
                    </a:lnTo>
                    <a:cubicBezTo>
                      <a:pt x="1" y="1344"/>
                      <a:pt x="353" y="1881"/>
                      <a:pt x="747" y="1881"/>
                    </a:cubicBezTo>
                    <a:cubicBezTo>
                      <a:pt x="865" y="1881"/>
                      <a:pt x="987" y="1833"/>
                      <a:pt x="1094" y="1718"/>
                    </a:cubicBezTo>
                    <a:lnTo>
                      <a:pt x="1928" y="884"/>
                    </a:lnTo>
                    <a:cubicBezTo>
                      <a:pt x="2316" y="522"/>
                      <a:pt x="1943" y="1"/>
                      <a:pt x="153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42"/>
              <p:cNvSpPr/>
              <p:nvPr/>
            </p:nvSpPr>
            <p:spPr>
              <a:xfrm>
                <a:off x="5241115" y="2963619"/>
                <a:ext cx="51141" cy="42086"/>
              </a:xfrm>
              <a:custGeom>
                <a:avLst/>
                <a:gdLst/>
                <a:ahLst/>
                <a:cxnLst/>
                <a:rect l="l" t="t" r="r" b="b"/>
                <a:pathLst>
                  <a:path w="2392" h="1968" extrusionOk="0">
                    <a:moveTo>
                      <a:pt x="756" y="0"/>
                    </a:moveTo>
                    <a:cubicBezTo>
                      <a:pt x="359" y="0"/>
                      <a:pt x="0" y="522"/>
                      <a:pt x="362" y="884"/>
                    </a:cubicBezTo>
                    <a:lnTo>
                      <a:pt x="1296" y="1818"/>
                    </a:lnTo>
                    <a:cubicBezTo>
                      <a:pt x="1401" y="1923"/>
                      <a:pt x="1520" y="1967"/>
                      <a:pt x="1636" y="1967"/>
                    </a:cubicBezTo>
                    <a:cubicBezTo>
                      <a:pt x="2033" y="1967"/>
                      <a:pt x="2392" y="1445"/>
                      <a:pt x="2030" y="1084"/>
                    </a:cubicBezTo>
                    <a:lnTo>
                      <a:pt x="1096" y="150"/>
                    </a:lnTo>
                    <a:cubicBezTo>
                      <a:pt x="991" y="44"/>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42"/>
              <p:cNvSpPr/>
              <p:nvPr/>
            </p:nvSpPr>
            <p:spPr>
              <a:xfrm>
                <a:off x="5353958" y="2963619"/>
                <a:ext cx="54540" cy="45636"/>
              </a:xfrm>
              <a:custGeom>
                <a:avLst/>
                <a:gdLst/>
                <a:ahLst/>
                <a:cxnLst/>
                <a:rect l="l" t="t" r="r" b="b"/>
                <a:pathLst>
                  <a:path w="2551" h="2134" extrusionOk="0">
                    <a:moveTo>
                      <a:pt x="1809" y="0"/>
                    </a:moveTo>
                    <a:cubicBezTo>
                      <a:pt x="1691" y="0"/>
                      <a:pt x="1568" y="44"/>
                      <a:pt x="1455" y="150"/>
                    </a:cubicBezTo>
                    <a:lnTo>
                      <a:pt x="388" y="1250"/>
                    </a:lnTo>
                    <a:cubicBezTo>
                      <a:pt x="0" y="1612"/>
                      <a:pt x="353" y="2134"/>
                      <a:pt x="764" y="2134"/>
                    </a:cubicBezTo>
                    <a:cubicBezTo>
                      <a:pt x="884" y="2134"/>
                      <a:pt x="1009" y="2090"/>
                      <a:pt x="1122" y="1984"/>
                    </a:cubicBezTo>
                    <a:cubicBezTo>
                      <a:pt x="1489" y="1617"/>
                      <a:pt x="1856" y="1250"/>
                      <a:pt x="2189" y="884"/>
                    </a:cubicBezTo>
                    <a:cubicBezTo>
                      <a:pt x="2551" y="522"/>
                      <a:pt x="2212" y="0"/>
                      <a:pt x="180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42"/>
              <p:cNvSpPr/>
              <p:nvPr/>
            </p:nvSpPr>
            <p:spPr>
              <a:xfrm>
                <a:off x="5520893" y="2954765"/>
                <a:ext cx="51376" cy="42043"/>
              </a:xfrm>
              <a:custGeom>
                <a:avLst/>
                <a:gdLst/>
                <a:ahLst/>
                <a:cxnLst/>
                <a:rect l="l" t="t" r="r" b="b"/>
                <a:pathLst>
                  <a:path w="2403" h="1966" extrusionOk="0">
                    <a:moveTo>
                      <a:pt x="755" y="0"/>
                    </a:moveTo>
                    <a:cubicBezTo>
                      <a:pt x="346" y="0"/>
                      <a:pt x="0" y="538"/>
                      <a:pt x="385" y="897"/>
                    </a:cubicBezTo>
                    <a:lnTo>
                      <a:pt x="1286" y="1798"/>
                    </a:lnTo>
                    <a:cubicBezTo>
                      <a:pt x="1396" y="1916"/>
                      <a:pt x="1523" y="1965"/>
                      <a:pt x="1646" y="1965"/>
                    </a:cubicBezTo>
                    <a:cubicBezTo>
                      <a:pt x="2044" y="1965"/>
                      <a:pt x="2402" y="1446"/>
                      <a:pt x="2020" y="1064"/>
                    </a:cubicBezTo>
                    <a:lnTo>
                      <a:pt x="1119" y="163"/>
                    </a:lnTo>
                    <a:cubicBezTo>
                      <a:pt x="1004" y="48"/>
                      <a:pt x="877" y="0"/>
                      <a:pt x="75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42"/>
              <p:cNvSpPr/>
              <p:nvPr/>
            </p:nvSpPr>
            <p:spPr>
              <a:xfrm>
                <a:off x="5432958" y="3026384"/>
                <a:ext cx="61831" cy="52778"/>
              </a:xfrm>
              <a:custGeom>
                <a:avLst/>
                <a:gdLst/>
                <a:ahLst/>
                <a:cxnLst/>
                <a:rect l="l" t="t" r="r" b="b"/>
                <a:pathLst>
                  <a:path w="2892" h="2468" extrusionOk="0">
                    <a:moveTo>
                      <a:pt x="2136" y="1"/>
                    </a:moveTo>
                    <a:cubicBezTo>
                      <a:pt x="2021" y="1"/>
                      <a:pt x="1902" y="45"/>
                      <a:pt x="1796" y="150"/>
                    </a:cubicBezTo>
                    <a:lnTo>
                      <a:pt x="362" y="1584"/>
                    </a:lnTo>
                    <a:cubicBezTo>
                      <a:pt x="0" y="1946"/>
                      <a:pt x="359" y="2468"/>
                      <a:pt x="756" y="2468"/>
                    </a:cubicBezTo>
                    <a:cubicBezTo>
                      <a:pt x="872" y="2468"/>
                      <a:pt x="991" y="2424"/>
                      <a:pt x="1096" y="2318"/>
                    </a:cubicBezTo>
                    <a:lnTo>
                      <a:pt x="2530" y="884"/>
                    </a:lnTo>
                    <a:cubicBezTo>
                      <a:pt x="2892" y="522"/>
                      <a:pt x="2533" y="1"/>
                      <a:pt x="213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42"/>
              <p:cNvSpPr/>
              <p:nvPr/>
            </p:nvSpPr>
            <p:spPr>
              <a:xfrm>
                <a:off x="5273206" y="3039215"/>
                <a:ext cx="51141" cy="42086"/>
              </a:xfrm>
              <a:custGeom>
                <a:avLst/>
                <a:gdLst/>
                <a:ahLst/>
                <a:cxnLst/>
                <a:rect l="l" t="t" r="r" b="b"/>
                <a:pathLst>
                  <a:path w="2392" h="1968" extrusionOk="0">
                    <a:moveTo>
                      <a:pt x="756" y="1"/>
                    </a:moveTo>
                    <a:cubicBezTo>
                      <a:pt x="359" y="1"/>
                      <a:pt x="0" y="523"/>
                      <a:pt x="362" y="884"/>
                    </a:cubicBezTo>
                    <a:lnTo>
                      <a:pt x="1296" y="1818"/>
                    </a:lnTo>
                    <a:cubicBezTo>
                      <a:pt x="1401" y="1924"/>
                      <a:pt x="1520" y="1968"/>
                      <a:pt x="1636" y="1968"/>
                    </a:cubicBezTo>
                    <a:cubicBezTo>
                      <a:pt x="2033" y="1968"/>
                      <a:pt x="2392" y="1446"/>
                      <a:pt x="2030" y="1085"/>
                    </a:cubicBezTo>
                    <a:lnTo>
                      <a:pt x="1096" y="151"/>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42"/>
              <p:cNvSpPr/>
              <p:nvPr/>
            </p:nvSpPr>
            <p:spPr>
              <a:xfrm>
                <a:off x="5129853" y="3044561"/>
                <a:ext cx="48896" cy="40311"/>
              </a:xfrm>
              <a:custGeom>
                <a:avLst/>
                <a:gdLst/>
                <a:ahLst/>
                <a:cxnLst/>
                <a:rect l="l" t="t" r="r" b="b"/>
                <a:pathLst>
                  <a:path w="2287" h="1885" extrusionOk="0">
                    <a:moveTo>
                      <a:pt x="1552" y="0"/>
                    </a:moveTo>
                    <a:cubicBezTo>
                      <a:pt x="1431" y="0"/>
                      <a:pt x="1306" y="49"/>
                      <a:pt x="1196" y="167"/>
                    </a:cubicBezTo>
                    <a:lnTo>
                      <a:pt x="362" y="1001"/>
                    </a:lnTo>
                    <a:cubicBezTo>
                      <a:pt x="1" y="1363"/>
                      <a:pt x="359" y="1885"/>
                      <a:pt x="756" y="1885"/>
                    </a:cubicBezTo>
                    <a:cubicBezTo>
                      <a:pt x="872" y="1885"/>
                      <a:pt x="991" y="1841"/>
                      <a:pt x="1096" y="1735"/>
                    </a:cubicBezTo>
                    <a:lnTo>
                      <a:pt x="1930" y="901"/>
                    </a:lnTo>
                    <a:cubicBezTo>
                      <a:pt x="2287" y="519"/>
                      <a:pt x="1943" y="0"/>
                      <a:pt x="155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42"/>
              <p:cNvSpPr/>
              <p:nvPr/>
            </p:nvSpPr>
            <p:spPr>
              <a:xfrm>
                <a:off x="5615414" y="3039578"/>
                <a:ext cx="22128" cy="44951"/>
              </a:xfrm>
              <a:custGeom>
                <a:avLst/>
                <a:gdLst/>
                <a:ahLst/>
                <a:cxnLst/>
                <a:rect l="l" t="t" r="r" b="b"/>
                <a:pathLst>
                  <a:path w="1035" h="2102" extrusionOk="0">
                    <a:moveTo>
                      <a:pt x="518" y="0"/>
                    </a:moveTo>
                    <a:cubicBezTo>
                      <a:pt x="259" y="0"/>
                      <a:pt x="1" y="167"/>
                      <a:pt x="1" y="500"/>
                    </a:cubicBezTo>
                    <a:lnTo>
                      <a:pt x="1" y="1601"/>
                    </a:lnTo>
                    <a:cubicBezTo>
                      <a:pt x="1" y="1935"/>
                      <a:pt x="259" y="2102"/>
                      <a:pt x="518" y="2102"/>
                    </a:cubicBezTo>
                    <a:cubicBezTo>
                      <a:pt x="776" y="2102"/>
                      <a:pt x="1035" y="1935"/>
                      <a:pt x="1035" y="1601"/>
                    </a:cubicBezTo>
                    <a:lnTo>
                      <a:pt x="1035" y="500"/>
                    </a:lnTo>
                    <a:cubicBezTo>
                      <a:pt x="1035" y="167"/>
                      <a:pt x="776" y="0"/>
                      <a:pt x="5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8" name="Google Shape;8638;p42"/>
            <p:cNvSpPr/>
            <p:nvPr/>
          </p:nvSpPr>
          <p:spPr>
            <a:xfrm>
              <a:off x="6734380" y="3044561"/>
              <a:ext cx="123405" cy="326741"/>
            </a:xfrm>
            <a:custGeom>
              <a:avLst/>
              <a:gdLst/>
              <a:ahLst/>
              <a:cxnLst/>
              <a:rect l="l" t="t" r="r" b="b"/>
              <a:pathLst>
                <a:path w="5772" h="15279" extrusionOk="0">
                  <a:moveTo>
                    <a:pt x="1" y="1"/>
                  </a:moveTo>
                  <a:lnTo>
                    <a:pt x="1" y="15278"/>
                  </a:lnTo>
                  <a:lnTo>
                    <a:pt x="5772" y="15278"/>
                  </a:lnTo>
                  <a:lnTo>
                    <a:pt x="5772" y="1"/>
                  </a:lnTo>
                  <a:close/>
                </a:path>
              </a:pathLst>
            </a:custGeom>
            <a:solidFill>
              <a:srgbClr val="7F3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42"/>
            <p:cNvSpPr/>
            <p:nvPr/>
          </p:nvSpPr>
          <p:spPr>
            <a:xfrm>
              <a:off x="6387788" y="2287703"/>
              <a:ext cx="822147" cy="811411"/>
            </a:xfrm>
            <a:custGeom>
              <a:avLst/>
              <a:gdLst/>
              <a:ahLst/>
              <a:cxnLst/>
              <a:rect l="l" t="t" r="r" b="b"/>
              <a:pathLst>
                <a:path w="38454" h="37943" extrusionOk="0">
                  <a:moveTo>
                    <a:pt x="20375" y="1"/>
                  </a:moveTo>
                  <a:cubicBezTo>
                    <a:pt x="17652" y="1"/>
                    <a:pt x="2252" y="20290"/>
                    <a:pt x="4617" y="20290"/>
                  </a:cubicBezTo>
                  <a:cubicBezTo>
                    <a:pt x="4644" y="20290"/>
                    <a:pt x="4673" y="20287"/>
                    <a:pt x="4704" y="20282"/>
                  </a:cubicBezTo>
                  <a:cubicBezTo>
                    <a:pt x="6905" y="20682"/>
                    <a:pt x="10675" y="20315"/>
                    <a:pt x="10608" y="20916"/>
                  </a:cubicBezTo>
                  <a:cubicBezTo>
                    <a:pt x="10775" y="22417"/>
                    <a:pt x="2069" y="27954"/>
                    <a:pt x="2869" y="29288"/>
                  </a:cubicBezTo>
                  <a:cubicBezTo>
                    <a:pt x="3224" y="29534"/>
                    <a:pt x="3983" y="29623"/>
                    <a:pt x="4900" y="29623"/>
                  </a:cubicBezTo>
                  <a:cubicBezTo>
                    <a:pt x="7344" y="29623"/>
                    <a:pt x="10908" y="28988"/>
                    <a:pt x="10908" y="28988"/>
                  </a:cubicBezTo>
                  <a:lnTo>
                    <a:pt x="10908" y="28988"/>
                  </a:lnTo>
                  <a:cubicBezTo>
                    <a:pt x="12476" y="29722"/>
                    <a:pt x="0" y="36193"/>
                    <a:pt x="1902" y="37327"/>
                  </a:cubicBezTo>
                  <a:cubicBezTo>
                    <a:pt x="2679" y="37722"/>
                    <a:pt x="8293" y="37942"/>
                    <a:pt x="14837" y="37942"/>
                  </a:cubicBezTo>
                  <a:cubicBezTo>
                    <a:pt x="25427" y="37942"/>
                    <a:pt x="38453" y="37367"/>
                    <a:pt x="37360" y="36026"/>
                  </a:cubicBezTo>
                  <a:cubicBezTo>
                    <a:pt x="36293" y="33925"/>
                    <a:pt x="31256" y="31256"/>
                    <a:pt x="28387" y="28421"/>
                  </a:cubicBezTo>
                  <a:cubicBezTo>
                    <a:pt x="28356" y="28358"/>
                    <a:pt x="28445" y="28332"/>
                    <a:pt x="28626" y="28332"/>
                  </a:cubicBezTo>
                  <a:cubicBezTo>
                    <a:pt x="29446" y="28332"/>
                    <a:pt x="32155" y="28862"/>
                    <a:pt x="34124" y="28862"/>
                  </a:cubicBezTo>
                  <a:cubicBezTo>
                    <a:pt x="34932" y="28862"/>
                    <a:pt x="35615" y="28773"/>
                    <a:pt x="35993" y="28521"/>
                  </a:cubicBezTo>
                  <a:cubicBezTo>
                    <a:pt x="37294" y="27187"/>
                    <a:pt x="26119" y="20515"/>
                    <a:pt x="27520" y="19982"/>
                  </a:cubicBezTo>
                  <a:cubicBezTo>
                    <a:pt x="27908" y="19719"/>
                    <a:pt x="28704" y="19672"/>
                    <a:pt x="29642" y="19672"/>
                  </a:cubicBezTo>
                  <a:cubicBezTo>
                    <a:pt x="30163" y="19672"/>
                    <a:pt x="30729" y="19686"/>
                    <a:pt x="31292" y="19686"/>
                  </a:cubicBezTo>
                  <a:cubicBezTo>
                    <a:pt x="32420" y="19686"/>
                    <a:pt x="33541" y="19629"/>
                    <a:pt x="34292" y="19281"/>
                  </a:cubicBezTo>
                  <a:cubicBezTo>
                    <a:pt x="34315" y="19287"/>
                    <a:pt x="34335" y="19289"/>
                    <a:pt x="34354" y="19289"/>
                  </a:cubicBezTo>
                  <a:cubicBezTo>
                    <a:pt x="35945" y="19289"/>
                    <a:pt x="22689" y="1"/>
                    <a:pt x="20382" y="1"/>
                  </a:cubicBezTo>
                  <a:cubicBezTo>
                    <a:pt x="20379" y="1"/>
                    <a:pt x="20377" y="1"/>
                    <a:pt x="20375" y="1"/>
                  </a:cubicBezTo>
                  <a:close/>
                </a:path>
              </a:pathLst>
            </a:custGeom>
            <a:solidFill>
              <a:srgbClr val="2A5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42"/>
            <p:cNvSpPr/>
            <p:nvPr/>
          </p:nvSpPr>
          <p:spPr>
            <a:xfrm>
              <a:off x="6554788" y="2644041"/>
              <a:ext cx="47571" cy="38514"/>
            </a:xfrm>
            <a:custGeom>
              <a:avLst/>
              <a:gdLst/>
              <a:ahLst/>
              <a:cxnLst/>
              <a:rect l="l" t="t" r="r" b="b"/>
              <a:pathLst>
                <a:path w="2225" h="1801" extrusionOk="0">
                  <a:moveTo>
                    <a:pt x="1453" y="0"/>
                  </a:moveTo>
                  <a:cubicBezTo>
                    <a:pt x="1333" y="0"/>
                    <a:pt x="1209" y="44"/>
                    <a:pt x="1096" y="150"/>
                  </a:cubicBezTo>
                  <a:lnTo>
                    <a:pt x="362" y="917"/>
                  </a:lnTo>
                  <a:cubicBezTo>
                    <a:pt x="0" y="1279"/>
                    <a:pt x="359" y="1800"/>
                    <a:pt x="756" y="1800"/>
                  </a:cubicBezTo>
                  <a:cubicBezTo>
                    <a:pt x="872" y="1800"/>
                    <a:pt x="990" y="1756"/>
                    <a:pt x="1096" y="1651"/>
                  </a:cubicBezTo>
                  <a:lnTo>
                    <a:pt x="1863" y="884"/>
                  </a:lnTo>
                  <a:cubicBezTo>
                    <a:pt x="2225" y="522"/>
                    <a:pt x="1866" y="0"/>
                    <a:pt x="1453"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42"/>
            <p:cNvSpPr/>
            <p:nvPr/>
          </p:nvSpPr>
          <p:spPr>
            <a:xfrm>
              <a:off x="6687429" y="2638332"/>
              <a:ext cx="56700" cy="47795"/>
            </a:xfrm>
            <a:custGeom>
              <a:avLst/>
              <a:gdLst/>
              <a:ahLst/>
              <a:cxnLst/>
              <a:rect l="l" t="t" r="r" b="b"/>
              <a:pathLst>
                <a:path w="2652" h="2235" extrusionOk="0">
                  <a:moveTo>
                    <a:pt x="758" y="1"/>
                  </a:moveTo>
                  <a:cubicBezTo>
                    <a:pt x="360" y="1"/>
                    <a:pt x="0" y="529"/>
                    <a:pt x="362" y="917"/>
                  </a:cubicBezTo>
                  <a:lnTo>
                    <a:pt x="1530" y="2085"/>
                  </a:lnTo>
                  <a:cubicBezTo>
                    <a:pt x="1635" y="2190"/>
                    <a:pt x="1756" y="2234"/>
                    <a:pt x="1874" y="2234"/>
                  </a:cubicBezTo>
                  <a:cubicBezTo>
                    <a:pt x="2278" y="2234"/>
                    <a:pt x="2651" y="1712"/>
                    <a:pt x="2264" y="1351"/>
                  </a:cubicBezTo>
                  <a:lnTo>
                    <a:pt x="1096" y="150"/>
                  </a:lnTo>
                  <a:cubicBezTo>
                    <a:pt x="991" y="45"/>
                    <a:pt x="873" y="1"/>
                    <a:pt x="75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42"/>
            <p:cNvSpPr/>
            <p:nvPr/>
          </p:nvSpPr>
          <p:spPr>
            <a:xfrm>
              <a:off x="6642510" y="2541650"/>
              <a:ext cx="56743" cy="47453"/>
            </a:xfrm>
            <a:custGeom>
              <a:avLst/>
              <a:gdLst/>
              <a:ahLst/>
              <a:cxnLst/>
              <a:rect l="l" t="t" r="r" b="b"/>
              <a:pathLst>
                <a:path w="2654" h="2219" extrusionOk="0">
                  <a:moveTo>
                    <a:pt x="1903" y="0"/>
                  </a:moveTo>
                  <a:cubicBezTo>
                    <a:pt x="1778" y="0"/>
                    <a:pt x="1647" y="50"/>
                    <a:pt x="1529" y="168"/>
                  </a:cubicBezTo>
                  <a:lnTo>
                    <a:pt x="362" y="1335"/>
                  </a:lnTo>
                  <a:cubicBezTo>
                    <a:pt x="0" y="1697"/>
                    <a:pt x="359" y="2218"/>
                    <a:pt x="756" y="2218"/>
                  </a:cubicBezTo>
                  <a:cubicBezTo>
                    <a:pt x="871" y="2218"/>
                    <a:pt x="990" y="2174"/>
                    <a:pt x="1096" y="2069"/>
                  </a:cubicBezTo>
                  <a:lnTo>
                    <a:pt x="2297" y="901"/>
                  </a:lnTo>
                  <a:cubicBezTo>
                    <a:pt x="2653" y="519"/>
                    <a:pt x="2309" y="0"/>
                    <a:pt x="1903"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42"/>
            <p:cNvSpPr/>
            <p:nvPr/>
          </p:nvSpPr>
          <p:spPr>
            <a:xfrm>
              <a:off x="6788001" y="2564853"/>
              <a:ext cx="54690" cy="45657"/>
            </a:xfrm>
            <a:custGeom>
              <a:avLst/>
              <a:gdLst/>
              <a:ahLst/>
              <a:cxnLst/>
              <a:rect l="l" t="t" r="r" b="b"/>
              <a:pathLst>
                <a:path w="2558" h="2135" extrusionOk="0">
                  <a:moveTo>
                    <a:pt x="756" y="0"/>
                  </a:moveTo>
                  <a:cubicBezTo>
                    <a:pt x="359" y="0"/>
                    <a:pt x="0" y="522"/>
                    <a:pt x="362" y="884"/>
                  </a:cubicBezTo>
                  <a:lnTo>
                    <a:pt x="1462" y="1985"/>
                  </a:lnTo>
                  <a:cubicBezTo>
                    <a:pt x="1568" y="2090"/>
                    <a:pt x="1687" y="2134"/>
                    <a:pt x="1802" y="2134"/>
                  </a:cubicBezTo>
                  <a:cubicBezTo>
                    <a:pt x="2199" y="2134"/>
                    <a:pt x="2558" y="1612"/>
                    <a:pt x="2196" y="1251"/>
                  </a:cubicBezTo>
                  <a:cubicBezTo>
                    <a:pt x="1829" y="884"/>
                    <a:pt x="1462" y="517"/>
                    <a:pt x="1096" y="150"/>
                  </a:cubicBezTo>
                  <a:cubicBezTo>
                    <a:pt x="990" y="45"/>
                    <a:pt x="871"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42"/>
            <p:cNvSpPr/>
            <p:nvPr/>
          </p:nvSpPr>
          <p:spPr>
            <a:xfrm>
              <a:off x="6739489" y="2455704"/>
              <a:ext cx="53129" cy="43518"/>
            </a:xfrm>
            <a:custGeom>
              <a:avLst/>
              <a:gdLst/>
              <a:ahLst/>
              <a:cxnLst/>
              <a:rect l="l" t="t" r="r" b="b"/>
              <a:pathLst>
                <a:path w="2485" h="2035" extrusionOk="0">
                  <a:moveTo>
                    <a:pt x="1720" y="1"/>
                  </a:moveTo>
                  <a:cubicBezTo>
                    <a:pt x="1601" y="1"/>
                    <a:pt x="1476" y="45"/>
                    <a:pt x="1363" y="150"/>
                  </a:cubicBezTo>
                  <a:cubicBezTo>
                    <a:pt x="1030" y="484"/>
                    <a:pt x="696" y="817"/>
                    <a:pt x="362" y="1151"/>
                  </a:cubicBezTo>
                  <a:cubicBezTo>
                    <a:pt x="1" y="1513"/>
                    <a:pt x="359" y="2034"/>
                    <a:pt x="756" y="2034"/>
                  </a:cubicBezTo>
                  <a:cubicBezTo>
                    <a:pt x="872" y="2034"/>
                    <a:pt x="991" y="1990"/>
                    <a:pt x="1096" y="1885"/>
                  </a:cubicBezTo>
                  <a:cubicBezTo>
                    <a:pt x="1430" y="1551"/>
                    <a:pt x="1763" y="1218"/>
                    <a:pt x="2097" y="884"/>
                  </a:cubicBezTo>
                  <a:cubicBezTo>
                    <a:pt x="2484" y="523"/>
                    <a:pt x="2132" y="1"/>
                    <a:pt x="1720"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42"/>
            <p:cNvSpPr/>
            <p:nvPr/>
          </p:nvSpPr>
          <p:spPr>
            <a:xfrm>
              <a:off x="6785734" y="2360476"/>
              <a:ext cx="60655" cy="22133"/>
            </a:xfrm>
            <a:custGeom>
              <a:avLst/>
              <a:gdLst/>
              <a:ahLst/>
              <a:cxnLst/>
              <a:rect l="l" t="t" r="r" b="b"/>
              <a:pathLst>
                <a:path w="2837" h="1035" extrusionOk="0">
                  <a:moveTo>
                    <a:pt x="668" y="0"/>
                  </a:moveTo>
                  <a:cubicBezTo>
                    <a:pt x="1" y="0"/>
                    <a:pt x="1" y="1034"/>
                    <a:pt x="668" y="1034"/>
                  </a:cubicBezTo>
                  <a:lnTo>
                    <a:pt x="2169" y="1034"/>
                  </a:lnTo>
                  <a:cubicBezTo>
                    <a:pt x="2836" y="1034"/>
                    <a:pt x="2836" y="0"/>
                    <a:pt x="216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42"/>
            <p:cNvSpPr/>
            <p:nvPr/>
          </p:nvSpPr>
          <p:spPr>
            <a:xfrm>
              <a:off x="6847180" y="2457136"/>
              <a:ext cx="51141" cy="42086"/>
            </a:xfrm>
            <a:custGeom>
              <a:avLst/>
              <a:gdLst/>
              <a:ahLst/>
              <a:cxnLst/>
              <a:rect l="l" t="t" r="r" b="b"/>
              <a:pathLst>
                <a:path w="2392" h="1968" extrusionOk="0">
                  <a:moveTo>
                    <a:pt x="1636" y="0"/>
                  </a:moveTo>
                  <a:cubicBezTo>
                    <a:pt x="1521" y="0"/>
                    <a:pt x="1402" y="45"/>
                    <a:pt x="1296" y="150"/>
                  </a:cubicBezTo>
                  <a:lnTo>
                    <a:pt x="362" y="1084"/>
                  </a:lnTo>
                  <a:cubicBezTo>
                    <a:pt x="1" y="1446"/>
                    <a:pt x="359" y="1967"/>
                    <a:pt x="756" y="1967"/>
                  </a:cubicBezTo>
                  <a:cubicBezTo>
                    <a:pt x="872" y="1967"/>
                    <a:pt x="991" y="1923"/>
                    <a:pt x="1096" y="1818"/>
                  </a:cubicBezTo>
                  <a:lnTo>
                    <a:pt x="2030" y="884"/>
                  </a:lnTo>
                  <a:cubicBezTo>
                    <a:pt x="2392" y="522"/>
                    <a:pt x="2033" y="0"/>
                    <a:pt x="163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42"/>
            <p:cNvSpPr/>
            <p:nvPr/>
          </p:nvSpPr>
          <p:spPr>
            <a:xfrm>
              <a:off x="6924213" y="2536325"/>
              <a:ext cx="58282" cy="49207"/>
            </a:xfrm>
            <a:custGeom>
              <a:avLst/>
              <a:gdLst/>
              <a:ahLst/>
              <a:cxnLst/>
              <a:rect l="l" t="t" r="r" b="b"/>
              <a:pathLst>
                <a:path w="2726" h="2301" extrusionOk="0">
                  <a:moveTo>
                    <a:pt x="756" y="0"/>
                  </a:moveTo>
                  <a:cubicBezTo>
                    <a:pt x="359" y="0"/>
                    <a:pt x="0" y="522"/>
                    <a:pt x="362" y="884"/>
                  </a:cubicBezTo>
                  <a:lnTo>
                    <a:pt x="1629" y="2151"/>
                  </a:lnTo>
                  <a:cubicBezTo>
                    <a:pt x="1735" y="2256"/>
                    <a:pt x="1854" y="2301"/>
                    <a:pt x="1969" y="2301"/>
                  </a:cubicBezTo>
                  <a:cubicBezTo>
                    <a:pt x="2366" y="2301"/>
                    <a:pt x="2725" y="1779"/>
                    <a:pt x="2363" y="1417"/>
                  </a:cubicBezTo>
                  <a:lnTo>
                    <a:pt x="1096" y="150"/>
                  </a:lnTo>
                  <a:cubicBezTo>
                    <a:pt x="990" y="44"/>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42"/>
            <p:cNvSpPr/>
            <p:nvPr/>
          </p:nvSpPr>
          <p:spPr>
            <a:xfrm>
              <a:off x="6863044" y="2638332"/>
              <a:ext cx="56700" cy="47795"/>
            </a:xfrm>
            <a:custGeom>
              <a:avLst/>
              <a:gdLst/>
              <a:ahLst/>
              <a:cxnLst/>
              <a:rect l="l" t="t" r="r" b="b"/>
              <a:pathLst>
                <a:path w="2652" h="2235" extrusionOk="0">
                  <a:moveTo>
                    <a:pt x="1893" y="1"/>
                  </a:moveTo>
                  <a:cubicBezTo>
                    <a:pt x="1778" y="1"/>
                    <a:pt x="1660" y="45"/>
                    <a:pt x="1555" y="150"/>
                  </a:cubicBezTo>
                  <a:lnTo>
                    <a:pt x="388" y="1351"/>
                  </a:lnTo>
                  <a:cubicBezTo>
                    <a:pt x="0" y="1712"/>
                    <a:pt x="373" y="2234"/>
                    <a:pt x="778" y="2234"/>
                  </a:cubicBezTo>
                  <a:cubicBezTo>
                    <a:pt x="895" y="2234"/>
                    <a:pt x="1016" y="2190"/>
                    <a:pt x="1121" y="2085"/>
                  </a:cubicBezTo>
                  <a:lnTo>
                    <a:pt x="2289" y="917"/>
                  </a:lnTo>
                  <a:cubicBezTo>
                    <a:pt x="2651" y="529"/>
                    <a:pt x="2291" y="1"/>
                    <a:pt x="1893"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42"/>
            <p:cNvSpPr/>
            <p:nvPr/>
          </p:nvSpPr>
          <p:spPr>
            <a:xfrm>
              <a:off x="7026345" y="2627618"/>
              <a:ext cx="46010" cy="37082"/>
            </a:xfrm>
            <a:custGeom>
              <a:avLst/>
              <a:gdLst/>
              <a:ahLst/>
              <a:cxnLst/>
              <a:rect l="l" t="t" r="r" b="b"/>
              <a:pathLst>
                <a:path w="2152" h="1734" extrusionOk="0">
                  <a:moveTo>
                    <a:pt x="778" y="1"/>
                  </a:moveTo>
                  <a:cubicBezTo>
                    <a:pt x="374" y="1"/>
                    <a:pt x="1" y="523"/>
                    <a:pt x="388" y="884"/>
                  </a:cubicBezTo>
                  <a:lnTo>
                    <a:pt x="1055" y="1585"/>
                  </a:lnTo>
                  <a:cubicBezTo>
                    <a:pt x="1160" y="1690"/>
                    <a:pt x="1279" y="1734"/>
                    <a:pt x="1394" y="1734"/>
                  </a:cubicBezTo>
                  <a:cubicBezTo>
                    <a:pt x="1792" y="1734"/>
                    <a:pt x="2151" y="1206"/>
                    <a:pt x="1789" y="818"/>
                  </a:cubicBezTo>
                  <a:lnTo>
                    <a:pt x="1122" y="150"/>
                  </a:lnTo>
                  <a:cubicBezTo>
                    <a:pt x="1017" y="45"/>
                    <a:pt x="896" y="1"/>
                    <a:pt x="77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42"/>
            <p:cNvSpPr/>
            <p:nvPr/>
          </p:nvSpPr>
          <p:spPr>
            <a:xfrm>
              <a:off x="6685462" y="2728213"/>
              <a:ext cx="62216" cy="52778"/>
            </a:xfrm>
            <a:custGeom>
              <a:avLst/>
              <a:gdLst/>
              <a:ahLst/>
              <a:cxnLst/>
              <a:rect l="l" t="t" r="r" b="b"/>
              <a:pathLst>
                <a:path w="2910" h="2468" extrusionOk="0">
                  <a:moveTo>
                    <a:pt x="2146" y="0"/>
                  </a:moveTo>
                  <a:cubicBezTo>
                    <a:pt x="2026" y="0"/>
                    <a:pt x="1901" y="44"/>
                    <a:pt x="1789" y="150"/>
                  </a:cubicBezTo>
                  <a:lnTo>
                    <a:pt x="388" y="1584"/>
                  </a:lnTo>
                  <a:cubicBezTo>
                    <a:pt x="0" y="1946"/>
                    <a:pt x="353" y="2468"/>
                    <a:pt x="764" y="2468"/>
                  </a:cubicBezTo>
                  <a:cubicBezTo>
                    <a:pt x="884" y="2468"/>
                    <a:pt x="1009" y="2423"/>
                    <a:pt x="1121" y="2318"/>
                  </a:cubicBezTo>
                  <a:lnTo>
                    <a:pt x="2522" y="884"/>
                  </a:lnTo>
                  <a:cubicBezTo>
                    <a:pt x="2910" y="522"/>
                    <a:pt x="2557" y="0"/>
                    <a:pt x="214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42"/>
            <p:cNvSpPr/>
            <p:nvPr/>
          </p:nvSpPr>
          <p:spPr>
            <a:xfrm>
              <a:off x="6837966" y="2726481"/>
              <a:ext cx="55225" cy="45935"/>
            </a:xfrm>
            <a:custGeom>
              <a:avLst/>
              <a:gdLst/>
              <a:ahLst/>
              <a:cxnLst/>
              <a:rect l="l" t="t" r="r" b="b"/>
              <a:pathLst>
                <a:path w="2583" h="2148" extrusionOk="0">
                  <a:moveTo>
                    <a:pt x="762" y="1"/>
                  </a:moveTo>
                  <a:cubicBezTo>
                    <a:pt x="352" y="1"/>
                    <a:pt x="0" y="538"/>
                    <a:pt x="360" y="898"/>
                  </a:cubicBezTo>
                  <a:lnTo>
                    <a:pt x="1460" y="1999"/>
                  </a:lnTo>
                  <a:cubicBezTo>
                    <a:pt x="1565" y="2104"/>
                    <a:pt x="1685" y="2148"/>
                    <a:pt x="1803" y="2148"/>
                  </a:cubicBezTo>
                  <a:cubicBezTo>
                    <a:pt x="2208" y="2148"/>
                    <a:pt x="2582" y="1620"/>
                    <a:pt x="2194" y="1232"/>
                  </a:cubicBezTo>
                  <a:cubicBezTo>
                    <a:pt x="1827" y="898"/>
                    <a:pt x="1460" y="531"/>
                    <a:pt x="1127" y="164"/>
                  </a:cubicBezTo>
                  <a:cubicBezTo>
                    <a:pt x="1012" y="49"/>
                    <a:pt x="884" y="1"/>
                    <a:pt x="762"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42"/>
            <p:cNvSpPr/>
            <p:nvPr/>
          </p:nvSpPr>
          <p:spPr>
            <a:xfrm>
              <a:off x="6559876" y="2823419"/>
              <a:ext cx="49623" cy="40332"/>
            </a:xfrm>
            <a:custGeom>
              <a:avLst/>
              <a:gdLst/>
              <a:ahLst/>
              <a:cxnLst/>
              <a:rect l="l" t="t" r="r" b="b"/>
              <a:pathLst>
                <a:path w="2321" h="1886" extrusionOk="0">
                  <a:moveTo>
                    <a:pt x="751" y="0"/>
                  </a:moveTo>
                  <a:cubicBezTo>
                    <a:pt x="345" y="0"/>
                    <a:pt x="0" y="519"/>
                    <a:pt x="357" y="902"/>
                  </a:cubicBezTo>
                  <a:lnTo>
                    <a:pt x="1225" y="1735"/>
                  </a:lnTo>
                  <a:cubicBezTo>
                    <a:pt x="1330" y="1841"/>
                    <a:pt x="1449" y="1885"/>
                    <a:pt x="1565" y="1885"/>
                  </a:cubicBezTo>
                  <a:cubicBezTo>
                    <a:pt x="1962" y="1885"/>
                    <a:pt x="2320" y="1363"/>
                    <a:pt x="1959" y="1002"/>
                  </a:cubicBezTo>
                  <a:lnTo>
                    <a:pt x="1125" y="168"/>
                  </a:lnTo>
                  <a:cubicBezTo>
                    <a:pt x="1007" y="50"/>
                    <a:pt x="876" y="0"/>
                    <a:pt x="751"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42"/>
            <p:cNvSpPr/>
            <p:nvPr/>
          </p:nvSpPr>
          <p:spPr>
            <a:xfrm>
              <a:off x="6728842" y="2819847"/>
              <a:ext cx="47442" cy="38472"/>
            </a:xfrm>
            <a:custGeom>
              <a:avLst/>
              <a:gdLst/>
              <a:ahLst/>
              <a:cxnLst/>
              <a:rect l="l" t="t" r="r" b="b"/>
              <a:pathLst>
                <a:path w="2219" h="1799" extrusionOk="0">
                  <a:moveTo>
                    <a:pt x="1483" y="1"/>
                  </a:moveTo>
                  <a:cubicBezTo>
                    <a:pt x="1362" y="1"/>
                    <a:pt x="1237" y="50"/>
                    <a:pt x="1127" y="168"/>
                  </a:cubicBezTo>
                  <a:lnTo>
                    <a:pt x="360" y="902"/>
                  </a:lnTo>
                  <a:cubicBezTo>
                    <a:pt x="1" y="1261"/>
                    <a:pt x="353" y="1799"/>
                    <a:pt x="747" y="1799"/>
                  </a:cubicBezTo>
                  <a:cubicBezTo>
                    <a:pt x="865" y="1799"/>
                    <a:pt x="986" y="1751"/>
                    <a:pt x="1094" y="1636"/>
                  </a:cubicBezTo>
                  <a:lnTo>
                    <a:pt x="1861" y="902"/>
                  </a:lnTo>
                  <a:cubicBezTo>
                    <a:pt x="2218" y="519"/>
                    <a:pt x="1874" y="1"/>
                    <a:pt x="1483"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42"/>
            <p:cNvSpPr/>
            <p:nvPr/>
          </p:nvSpPr>
          <p:spPr>
            <a:xfrm>
              <a:off x="6864177" y="2824146"/>
              <a:ext cx="22150" cy="44780"/>
            </a:xfrm>
            <a:custGeom>
              <a:avLst/>
              <a:gdLst/>
              <a:ahLst/>
              <a:cxnLst/>
              <a:rect l="l" t="t" r="r" b="b"/>
              <a:pathLst>
                <a:path w="1036" h="2094" extrusionOk="0">
                  <a:moveTo>
                    <a:pt x="518" y="0"/>
                  </a:moveTo>
                  <a:cubicBezTo>
                    <a:pt x="259" y="0"/>
                    <a:pt x="1" y="167"/>
                    <a:pt x="1" y="501"/>
                  </a:cubicBezTo>
                  <a:lnTo>
                    <a:pt x="1" y="1568"/>
                  </a:lnTo>
                  <a:cubicBezTo>
                    <a:pt x="1" y="1918"/>
                    <a:pt x="259" y="2093"/>
                    <a:pt x="518" y="2093"/>
                  </a:cubicBezTo>
                  <a:cubicBezTo>
                    <a:pt x="777" y="2093"/>
                    <a:pt x="1035" y="1918"/>
                    <a:pt x="1035" y="1568"/>
                  </a:cubicBezTo>
                  <a:lnTo>
                    <a:pt x="1035" y="501"/>
                  </a:lnTo>
                  <a:cubicBezTo>
                    <a:pt x="1035" y="167"/>
                    <a:pt x="777" y="0"/>
                    <a:pt x="5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42"/>
            <p:cNvSpPr/>
            <p:nvPr/>
          </p:nvSpPr>
          <p:spPr>
            <a:xfrm>
              <a:off x="6979843" y="2800259"/>
              <a:ext cx="49709" cy="39947"/>
            </a:xfrm>
            <a:custGeom>
              <a:avLst/>
              <a:gdLst/>
              <a:ahLst/>
              <a:cxnLst/>
              <a:rect l="l" t="t" r="r" b="b"/>
              <a:pathLst>
                <a:path w="2325" h="1868" extrusionOk="0">
                  <a:moveTo>
                    <a:pt x="1553" y="0"/>
                  </a:moveTo>
                  <a:cubicBezTo>
                    <a:pt x="1433" y="0"/>
                    <a:pt x="1309" y="45"/>
                    <a:pt x="1196" y="150"/>
                  </a:cubicBezTo>
                  <a:lnTo>
                    <a:pt x="362" y="984"/>
                  </a:lnTo>
                  <a:cubicBezTo>
                    <a:pt x="0" y="1345"/>
                    <a:pt x="359" y="1867"/>
                    <a:pt x="756" y="1867"/>
                  </a:cubicBezTo>
                  <a:cubicBezTo>
                    <a:pt x="871" y="1867"/>
                    <a:pt x="990" y="1823"/>
                    <a:pt x="1096" y="1718"/>
                  </a:cubicBezTo>
                  <a:lnTo>
                    <a:pt x="1963" y="884"/>
                  </a:lnTo>
                  <a:cubicBezTo>
                    <a:pt x="2325" y="522"/>
                    <a:pt x="1966" y="0"/>
                    <a:pt x="1553"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42"/>
            <p:cNvSpPr/>
            <p:nvPr/>
          </p:nvSpPr>
          <p:spPr>
            <a:xfrm>
              <a:off x="6649629" y="2932931"/>
              <a:ext cx="51141" cy="42086"/>
            </a:xfrm>
            <a:custGeom>
              <a:avLst/>
              <a:gdLst/>
              <a:ahLst/>
              <a:cxnLst/>
              <a:rect l="l" t="t" r="r" b="b"/>
              <a:pathLst>
                <a:path w="2392" h="1968" extrusionOk="0">
                  <a:moveTo>
                    <a:pt x="756" y="1"/>
                  </a:moveTo>
                  <a:cubicBezTo>
                    <a:pt x="359" y="1"/>
                    <a:pt x="1" y="523"/>
                    <a:pt x="362" y="884"/>
                  </a:cubicBezTo>
                  <a:lnTo>
                    <a:pt x="1296" y="1818"/>
                  </a:lnTo>
                  <a:cubicBezTo>
                    <a:pt x="1402" y="1924"/>
                    <a:pt x="1521" y="1968"/>
                    <a:pt x="1636" y="1968"/>
                  </a:cubicBezTo>
                  <a:cubicBezTo>
                    <a:pt x="2033" y="1968"/>
                    <a:pt x="2392" y="1446"/>
                    <a:pt x="2030" y="1084"/>
                  </a:cubicBezTo>
                  <a:lnTo>
                    <a:pt x="1096" y="150"/>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42"/>
            <p:cNvSpPr/>
            <p:nvPr/>
          </p:nvSpPr>
          <p:spPr>
            <a:xfrm>
              <a:off x="6763029" y="2932931"/>
              <a:ext cx="54711" cy="45657"/>
            </a:xfrm>
            <a:custGeom>
              <a:avLst/>
              <a:gdLst/>
              <a:ahLst/>
              <a:cxnLst/>
              <a:rect l="l" t="t" r="r" b="b"/>
              <a:pathLst>
                <a:path w="2559" h="2135" extrusionOk="0">
                  <a:moveTo>
                    <a:pt x="1803" y="1"/>
                  </a:moveTo>
                  <a:cubicBezTo>
                    <a:pt x="1687" y="1"/>
                    <a:pt x="1568" y="45"/>
                    <a:pt x="1463" y="150"/>
                  </a:cubicBezTo>
                  <a:cubicBezTo>
                    <a:pt x="1096" y="517"/>
                    <a:pt x="729" y="884"/>
                    <a:pt x="362" y="1251"/>
                  </a:cubicBezTo>
                  <a:cubicBezTo>
                    <a:pt x="1" y="1613"/>
                    <a:pt x="359" y="2135"/>
                    <a:pt x="756" y="2135"/>
                  </a:cubicBezTo>
                  <a:cubicBezTo>
                    <a:pt x="872" y="2135"/>
                    <a:pt x="991" y="2090"/>
                    <a:pt x="1096" y="1985"/>
                  </a:cubicBezTo>
                  <a:cubicBezTo>
                    <a:pt x="1463" y="1618"/>
                    <a:pt x="1830" y="1251"/>
                    <a:pt x="2197" y="884"/>
                  </a:cubicBezTo>
                  <a:cubicBezTo>
                    <a:pt x="2559" y="523"/>
                    <a:pt x="2200" y="1"/>
                    <a:pt x="1803"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42"/>
            <p:cNvSpPr/>
            <p:nvPr/>
          </p:nvSpPr>
          <p:spPr>
            <a:xfrm>
              <a:off x="6930007" y="2923992"/>
              <a:ext cx="50842" cy="42043"/>
            </a:xfrm>
            <a:custGeom>
              <a:avLst/>
              <a:gdLst/>
              <a:ahLst/>
              <a:cxnLst/>
              <a:rect l="l" t="t" r="r" b="b"/>
              <a:pathLst>
                <a:path w="2378" h="1966" extrusionOk="0">
                  <a:moveTo>
                    <a:pt x="736" y="1"/>
                  </a:moveTo>
                  <a:cubicBezTo>
                    <a:pt x="345" y="1"/>
                    <a:pt x="1" y="519"/>
                    <a:pt x="358" y="902"/>
                  </a:cubicBezTo>
                  <a:lnTo>
                    <a:pt x="1258" y="1803"/>
                  </a:lnTo>
                  <a:cubicBezTo>
                    <a:pt x="1374" y="1918"/>
                    <a:pt x="1501" y="1966"/>
                    <a:pt x="1623" y="1966"/>
                  </a:cubicBezTo>
                  <a:cubicBezTo>
                    <a:pt x="2031" y="1966"/>
                    <a:pt x="2377" y="1428"/>
                    <a:pt x="1992" y="1069"/>
                  </a:cubicBezTo>
                  <a:lnTo>
                    <a:pt x="1092" y="168"/>
                  </a:lnTo>
                  <a:cubicBezTo>
                    <a:pt x="982" y="50"/>
                    <a:pt x="857" y="1"/>
                    <a:pt x="73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42"/>
            <p:cNvSpPr/>
            <p:nvPr/>
          </p:nvSpPr>
          <p:spPr>
            <a:xfrm>
              <a:off x="6841472" y="2995718"/>
              <a:ext cx="62408" cy="52778"/>
            </a:xfrm>
            <a:custGeom>
              <a:avLst/>
              <a:gdLst/>
              <a:ahLst/>
              <a:cxnLst/>
              <a:rect l="l" t="t" r="r" b="b"/>
              <a:pathLst>
                <a:path w="2919" h="2468" extrusionOk="0">
                  <a:moveTo>
                    <a:pt x="2141" y="0"/>
                  </a:moveTo>
                  <a:cubicBezTo>
                    <a:pt x="2023" y="0"/>
                    <a:pt x="1902" y="44"/>
                    <a:pt x="1797" y="150"/>
                  </a:cubicBezTo>
                  <a:lnTo>
                    <a:pt x="362" y="1584"/>
                  </a:lnTo>
                  <a:cubicBezTo>
                    <a:pt x="1" y="1946"/>
                    <a:pt x="359" y="2468"/>
                    <a:pt x="772" y="2468"/>
                  </a:cubicBezTo>
                  <a:cubicBezTo>
                    <a:pt x="892" y="2468"/>
                    <a:pt x="1017" y="2423"/>
                    <a:pt x="1130" y="2318"/>
                  </a:cubicBezTo>
                  <a:lnTo>
                    <a:pt x="2531" y="884"/>
                  </a:lnTo>
                  <a:cubicBezTo>
                    <a:pt x="2918" y="522"/>
                    <a:pt x="2545" y="0"/>
                    <a:pt x="2141"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42"/>
            <p:cNvSpPr/>
            <p:nvPr/>
          </p:nvSpPr>
          <p:spPr>
            <a:xfrm>
              <a:off x="6681892" y="3008549"/>
              <a:ext cx="51547" cy="42086"/>
            </a:xfrm>
            <a:custGeom>
              <a:avLst/>
              <a:gdLst/>
              <a:ahLst/>
              <a:cxnLst/>
              <a:rect l="l" t="t" r="r" b="b"/>
              <a:pathLst>
                <a:path w="2411" h="1968" extrusionOk="0">
                  <a:moveTo>
                    <a:pt x="764" y="1"/>
                  </a:moveTo>
                  <a:cubicBezTo>
                    <a:pt x="353" y="1"/>
                    <a:pt x="0" y="522"/>
                    <a:pt x="388" y="884"/>
                  </a:cubicBezTo>
                  <a:lnTo>
                    <a:pt x="1288" y="1818"/>
                  </a:lnTo>
                  <a:cubicBezTo>
                    <a:pt x="1393" y="1923"/>
                    <a:pt x="1513" y="1967"/>
                    <a:pt x="1631" y="1967"/>
                  </a:cubicBezTo>
                  <a:cubicBezTo>
                    <a:pt x="2036" y="1967"/>
                    <a:pt x="2410" y="1439"/>
                    <a:pt x="2022" y="1051"/>
                  </a:cubicBezTo>
                  <a:lnTo>
                    <a:pt x="1122" y="150"/>
                  </a:lnTo>
                  <a:cubicBezTo>
                    <a:pt x="1009" y="45"/>
                    <a:pt x="884" y="1"/>
                    <a:pt x="764"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42"/>
            <p:cNvSpPr/>
            <p:nvPr/>
          </p:nvSpPr>
          <p:spPr>
            <a:xfrm>
              <a:off x="6538368" y="3013553"/>
              <a:ext cx="49559" cy="40653"/>
            </a:xfrm>
            <a:custGeom>
              <a:avLst/>
              <a:gdLst/>
              <a:ahLst/>
              <a:cxnLst/>
              <a:rect l="l" t="t" r="r" b="b"/>
              <a:pathLst>
                <a:path w="2318" h="1901" extrusionOk="0">
                  <a:moveTo>
                    <a:pt x="1540" y="0"/>
                  </a:moveTo>
                  <a:cubicBezTo>
                    <a:pt x="1423" y="0"/>
                    <a:pt x="1302" y="44"/>
                    <a:pt x="1197" y="150"/>
                  </a:cubicBezTo>
                  <a:lnTo>
                    <a:pt x="363" y="984"/>
                  </a:lnTo>
                  <a:cubicBezTo>
                    <a:pt x="1" y="1372"/>
                    <a:pt x="361" y="1900"/>
                    <a:pt x="758" y="1900"/>
                  </a:cubicBezTo>
                  <a:cubicBezTo>
                    <a:pt x="873" y="1900"/>
                    <a:pt x="992" y="1856"/>
                    <a:pt x="1097" y="1751"/>
                  </a:cubicBezTo>
                  <a:lnTo>
                    <a:pt x="1930" y="884"/>
                  </a:lnTo>
                  <a:cubicBezTo>
                    <a:pt x="2318" y="522"/>
                    <a:pt x="1945" y="0"/>
                    <a:pt x="1540"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42"/>
            <p:cNvSpPr/>
            <p:nvPr/>
          </p:nvSpPr>
          <p:spPr>
            <a:xfrm>
              <a:off x="7023929" y="3008891"/>
              <a:ext cx="22150" cy="44973"/>
            </a:xfrm>
            <a:custGeom>
              <a:avLst/>
              <a:gdLst/>
              <a:ahLst/>
              <a:cxnLst/>
              <a:rect l="l" t="t" r="r" b="b"/>
              <a:pathLst>
                <a:path w="1036" h="2103" extrusionOk="0">
                  <a:moveTo>
                    <a:pt x="518" y="1"/>
                  </a:moveTo>
                  <a:cubicBezTo>
                    <a:pt x="259" y="1"/>
                    <a:pt x="1" y="168"/>
                    <a:pt x="1" y="501"/>
                  </a:cubicBezTo>
                  <a:lnTo>
                    <a:pt x="1" y="1602"/>
                  </a:lnTo>
                  <a:cubicBezTo>
                    <a:pt x="1" y="1935"/>
                    <a:pt x="259" y="2102"/>
                    <a:pt x="518" y="2102"/>
                  </a:cubicBezTo>
                  <a:cubicBezTo>
                    <a:pt x="777" y="2102"/>
                    <a:pt x="1035" y="1935"/>
                    <a:pt x="1035" y="1602"/>
                  </a:cubicBezTo>
                  <a:lnTo>
                    <a:pt x="1035" y="501"/>
                  </a:lnTo>
                  <a:cubicBezTo>
                    <a:pt x="1035" y="168"/>
                    <a:pt x="777" y="1"/>
                    <a:pt x="51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42"/>
            <p:cNvSpPr/>
            <p:nvPr/>
          </p:nvSpPr>
          <p:spPr>
            <a:xfrm>
              <a:off x="5760905" y="2862639"/>
              <a:ext cx="587971" cy="485119"/>
            </a:xfrm>
            <a:custGeom>
              <a:avLst/>
              <a:gdLst/>
              <a:ahLst/>
              <a:cxnLst/>
              <a:rect l="l" t="t" r="r" b="b"/>
              <a:pathLst>
                <a:path w="27501" h="22685" extrusionOk="0">
                  <a:moveTo>
                    <a:pt x="11739" y="1"/>
                  </a:moveTo>
                  <a:cubicBezTo>
                    <a:pt x="11651" y="1"/>
                    <a:pt x="11563" y="12"/>
                    <a:pt x="11475" y="35"/>
                  </a:cubicBezTo>
                  <a:cubicBezTo>
                    <a:pt x="7272" y="1036"/>
                    <a:pt x="12309" y="12077"/>
                    <a:pt x="12309" y="14045"/>
                  </a:cubicBezTo>
                  <a:cubicBezTo>
                    <a:pt x="11148" y="13414"/>
                    <a:pt x="6048" y="9972"/>
                    <a:pt x="3089" y="9972"/>
                  </a:cubicBezTo>
                  <a:cubicBezTo>
                    <a:pt x="2139" y="9972"/>
                    <a:pt x="1409" y="10327"/>
                    <a:pt x="1101" y="11243"/>
                  </a:cubicBezTo>
                  <a:cubicBezTo>
                    <a:pt x="0" y="14879"/>
                    <a:pt x="13744" y="21150"/>
                    <a:pt x="16112" y="22684"/>
                  </a:cubicBezTo>
                  <a:cubicBezTo>
                    <a:pt x="19181" y="18615"/>
                    <a:pt x="24385" y="13211"/>
                    <a:pt x="26486" y="8574"/>
                  </a:cubicBezTo>
                  <a:cubicBezTo>
                    <a:pt x="27494" y="6421"/>
                    <a:pt x="27501" y="3488"/>
                    <a:pt x="25322" y="3488"/>
                  </a:cubicBezTo>
                  <a:cubicBezTo>
                    <a:pt x="24834" y="3488"/>
                    <a:pt x="24237" y="3635"/>
                    <a:pt x="23517" y="3971"/>
                  </a:cubicBezTo>
                  <a:cubicBezTo>
                    <a:pt x="20582" y="5239"/>
                    <a:pt x="19614" y="8875"/>
                    <a:pt x="17913" y="11376"/>
                  </a:cubicBezTo>
                  <a:cubicBezTo>
                    <a:pt x="16849" y="9634"/>
                    <a:pt x="14318" y="1"/>
                    <a:pt x="11739" y="1"/>
                  </a:cubicBezTo>
                  <a:close/>
                </a:path>
              </a:pathLst>
            </a:custGeom>
            <a:solidFill>
              <a:srgbClr val="538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42"/>
            <p:cNvSpPr/>
            <p:nvPr/>
          </p:nvSpPr>
          <p:spPr>
            <a:xfrm>
              <a:off x="6008379" y="2920528"/>
              <a:ext cx="109017" cy="432383"/>
            </a:xfrm>
            <a:custGeom>
              <a:avLst/>
              <a:gdLst/>
              <a:ahLst/>
              <a:cxnLst/>
              <a:rect l="l" t="t" r="r" b="b"/>
              <a:pathLst>
                <a:path w="5099" h="20219" extrusionOk="0">
                  <a:moveTo>
                    <a:pt x="630" y="1"/>
                  </a:moveTo>
                  <a:cubicBezTo>
                    <a:pt x="322" y="1"/>
                    <a:pt x="0" y="249"/>
                    <a:pt x="100" y="630"/>
                  </a:cubicBezTo>
                  <a:cubicBezTo>
                    <a:pt x="1768" y="6968"/>
                    <a:pt x="2902" y="13406"/>
                    <a:pt x="4037" y="19844"/>
                  </a:cubicBezTo>
                  <a:cubicBezTo>
                    <a:pt x="4076" y="20106"/>
                    <a:pt x="4254" y="20219"/>
                    <a:pt x="4450" y="20219"/>
                  </a:cubicBezTo>
                  <a:cubicBezTo>
                    <a:pt x="4753" y="20219"/>
                    <a:pt x="5098" y="19949"/>
                    <a:pt x="5037" y="19544"/>
                  </a:cubicBezTo>
                  <a:cubicBezTo>
                    <a:pt x="3903" y="13106"/>
                    <a:pt x="2769" y="6701"/>
                    <a:pt x="1101" y="363"/>
                  </a:cubicBezTo>
                  <a:cubicBezTo>
                    <a:pt x="1035" y="110"/>
                    <a:pt x="835" y="1"/>
                    <a:pt x="630" y="1"/>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42"/>
            <p:cNvSpPr/>
            <p:nvPr/>
          </p:nvSpPr>
          <p:spPr>
            <a:xfrm>
              <a:off x="6092958" y="2992617"/>
              <a:ext cx="204564" cy="360038"/>
            </a:xfrm>
            <a:custGeom>
              <a:avLst/>
              <a:gdLst/>
              <a:ahLst/>
              <a:cxnLst/>
              <a:rect l="l" t="t" r="r" b="b"/>
              <a:pathLst>
                <a:path w="9568" h="16836" extrusionOk="0">
                  <a:moveTo>
                    <a:pt x="8834" y="1"/>
                  </a:moveTo>
                  <a:cubicBezTo>
                    <a:pt x="8672" y="1"/>
                    <a:pt x="8507" y="68"/>
                    <a:pt x="8387" y="228"/>
                  </a:cubicBezTo>
                  <a:cubicBezTo>
                    <a:pt x="6585" y="2897"/>
                    <a:pt x="5318" y="5832"/>
                    <a:pt x="3850" y="8667"/>
                  </a:cubicBezTo>
                  <a:cubicBezTo>
                    <a:pt x="2549" y="11169"/>
                    <a:pt x="681" y="13404"/>
                    <a:pt x="81" y="16206"/>
                  </a:cubicBezTo>
                  <a:cubicBezTo>
                    <a:pt x="0" y="16587"/>
                    <a:pt x="330" y="16835"/>
                    <a:pt x="634" y="16835"/>
                  </a:cubicBezTo>
                  <a:cubicBezTo>
                    <a:pt x="837" y="16835"/>
                    <a:pt x="1028" y="16726"/>
                    <a:pt x="1081" y="16473"/>
                  </a:cubicBezTo>
                  <a:cubicBezTo>
                    <a:pt x="1648" y="13804"/>
                    <a:pt x="3483" y="11569"/>
                    <a:pt x="4751" y="9201"/>
                  </a:cubicBezTo>
                  <a:cubicBezTo>
                    <a:pt x="6252" y="6366"/>
                    <a:pt x="7453" y="3430"/>
                    <a:pt x="9287" y="762"/>
                  </a:cubicBezTo>
                  <a:cubicBezTo>
                    <a:pt x="9567" y="365"/>
                    <a:pt x="9210" y="1"/>
                    <a:pt x="8834" y="1"/>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42"/>
            <p:cNvSpPr/>
            <p:nvPr/>
          </p:nvSpPr>
          <p:spPr>
            <a:xfrm>
              <a:off x="5829941" y="3108053"/>
              <a:ext cx="282216" cy="217314"/>
            </a:xfrm>
            <a:custGeom>
              <a:avLst/>
              <a:gdLst/>
              <a:ahLst/>
              <a:cxnLst/>
              <a:rect l="l" t="t" r="r" b="b"/>
              <a:pathLst>
                <a:path w="13200" h="10162" extrusionOk="0">
                  <a:moveTo>
                    <a:pt x="688" y="0"/>
                  </a:moveTo>
                  <a:cubicBezTo>
                    <a:pt x="264" y="0"/>
                    <a:pt x="0" y="671"/>
                    <a:pt x="441" y="1001"/>
                  </a:cubicBezTo>
                  <a:cubicBezTo>
                    <a:pt x="4377" y="3937"/>
                    <a:pt x="9047" y="5838"/>
                    <a:pt x="12016" y="9941"/>
                  </a:cubicBezTo>
                  <a:cubicBezTo>
                    <a:pt x="12133" y="10097"/>
                    <a:pt x="12293" y="10162"/>
                    <a:pt x="12451" y="10162"/>
                  </a:cubicBezTo>
                  <a:cubicBezTo>
                    <a:pt x="12832" y="10162"/>
                    <a:pt x="13199" y="9785"/>
                    <a:pt x="12916" y="9407"/>
                  </a:cubicBezTo>
                  <a:cubicBezTo>
                    <a:pt x="9814" y="5137"/>
                    <a:pt x="5077" y="3169"/>
                    <a:pt x="974" y="100"/>
                  </a:cubicBezTo>
                  <a:cubicBezTo>
                    <a:pt x="875" y="30"/>
                    <a:pt x="778" y="0"/>
                    <a:pt x="688"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42"/>
            <p:cNvSpPr/>
            <p:nvPr/>
          </p:nvSpPr>
          <p:spPr>
            <a:xfrm>
              <a:off x="6004060" y="2997493"/>
              <a:ext cx="82783" cy="31436"/>
            </a:xfrm>
            <a:custGeom>
              <a:avLst/>
              <a:gdLst/>
              <a:ahLst/>
              <a:cxnLst/>
              <a:rect l="l" t="t" r="r" b="b"/>
              <a:pathLst>
                <a:path w="3872" h="1470" extrusionOk="0">
                  <a:moveTo>
                    <a:pt x="3205" y="0"/>
                  </a:moveTo>
                  <a:cubicBezTo>
                    <a:pt x="2304" y="0"/>
                    <a:pt x="1437" y="133"/>
                    <a:pt x="569" y="434"/>
                  </a:cubicBezTo>
                  <a:cubicBezTo>
                    <a:pt x="1" y="643"/>
                    <a:pt x="157" y="1469"/>
                    <a:pt x="652" y="1469"/>
                  </a:cubicBezTo>
                  <a:cubicBezTo>
                    <a:pt x="709" y="1469"/>
                    <a:pt x="771" y="1459"/>
                    <a:pt x="836" y="1434"/>
                  </a:cubicBezTo>
                  <a:cubicBezTo>
                    <a:pt x="1603" y="1168"/>
                    <a:pt x="2404" y="1067"/>
                    <a:pt x="3205" y="1034"/>
                  </a:cubicBezTo>
                  <a:cubicBezTo>
                    <a:pt x="3872" y="1034"/>
                    <a:pt x="3872" y="0"/>
                    <a:pt x="3205"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42"/>
            <p:cNvSpPr/>
            <p:nvPr/>
          </p:nvSpPr>
          <p:spPr>
            <a:xfrm>
              <a:off x="6029737" y="3133587"/>
              <a:ext cx="92084" cy="28848"/>
            </a:xfrm>
            <a:custGeom>
              <a:avLst/>
              <a:gdLst/>
              <a:ahLst/>
              <a:cxnLst/>
              <a:rect l="l" t="t" r="r" b="b"/>
              <a:pathLst>
                <a:path w="4307" h="1349" extrusionOk="0">
                  <a:moveTo>
                    <a:pt x="3493" y="0"/>
                  </a:moveTo>
                  <a:cubicBezTo>
                    <a:pt x="3464" y="0"/>
                    <a:pt x="3435" y="3"/>
                    <a:pt x="3405" y="7"/>
                  </a:cubicBezTo>
                  <a:cubicBezTo>
                    <a:pt x="2471" y="174"/>
                    <a:pt x="1537" y="174"/>
                    <a:pt x="636" y="341"/>
                  </a:cubicBezTo>
                  <a:cubicBezTo>
                    <a:pt x="0" y="436"/>
                    <a:pt x="212" y="1349"/>
                    <a:pt x="810" y="1349"/>
                  </a:cubicBezTo>
                  <a:cubicBezTo>
                    <a:pt x="840" y="1349"/>
                    <a:pt x="871" y="1346"/>
                    <a:pt x="903" y="1342"/>
                  </a:cubicBezTo>
                  <a:cubicBezTo>
                    <a:pt x="1803" y="1175"/>
                    <a:pt x="2737" y="1175"/>
                    <a:pt x="3671" y="1008"/>
                  </a:cubicBezTo>
                  <a:cubicBezTo>
                    <a:pt x="4307" y="913"/>
                    <a:pt x="4065" y="0"/>
                    <a:pt x="3493"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42"/>
            <p:cNvSpPr/>
            <p:nvPr/>
          </p:nvSpPr>
          <p:spPr>
            <a:xfrm>
              <a:off x="6161160" y="3133480"/>
              <a:ext cx="71281" cy="38108"/>
            </a:xfrm>
            <a:custGeom>
              <a:avLst/>
              <a:gdLst/>
              <a:ahLst/>
              <a:cxnLst/>
              <a:rect l="l" t="t" r="r" b="b"/>
              <a:pathLst>
                <a:path w="3334" h="1782" extrusionOk="0">
                  <a:moveTo>
                    <a:pt x="779" y="0"/>
                  </a:moveTo>
                  <a:cubicBezTo>
                    <a:pt x="226" y="0"/>
                    <a:pt x="1" y="888"/>
                    <a:pt x="627" y="1013"/>
                  </a:cubicBezTo>
                  <a:cubicBezTo>
                    <a:pt x="1294" y="1146"/>
                    <a:pt x="1861" y="1547"/>
                    <a:pt x="2495" y="1747"/>
                  </a:cubicBezTo>
                  <a:cubicBezTo>
                    <a:pt x="2560" y="1771"/>
                    <a:pt x="2622" y="1782"/>
                    <a:pt x="2679" y="1782"/>
                  </a:cubicBezTo>
                  <a:cubicBezTo>
                    <a:pt x="3174" y="1782"/>
                    <a:pt x="3333" y="956"/>
                    <a:pt x="2795" y="746"/>
                  </a:cubicBezTo>
                  <a:cubicBezTo>
                    <a:pt x="2161" y="513"/>
                    <a:pt x="1561" y="146"/>
                    <a:pt x="893" y="12"/>
                  </a:cubicBezTo>
                  <a:cubicBezTo>
                    <a:pt x="854" y="4"/>
                    <a:pt x="816" y="0"/>
                    <a:pt x="779"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42"/>
            <p:cNvSpPr/>
            <p:nvPr/>
          </p:nvSpPr>
          <p:spPr>
            <a:xfrm>
              <a:off x="6196630" y="3055831"/>
              <a:ext cx="87979" cy="46897"/>
            </a:xfrm>
            <a:custGeom>
              <a:avLst/>
              <a:gdLst/>
              <a:ahLst/>
              <a:cxnLst/>
              <a:rect l="l" t="t" r="r" b="b"/>
              <a:pathLst>
                <a:path w="4115" h="2193" extrusionOk="0">
                  <a:moveTo>
                    <a:pt x="814" y="0"/>
                  </a:moveTo>
                  <a:cubicBezTo>
                    <a:pt x="242" y="0"/>
                    <a:pt x="0" y="913"/>
                    <a:pt x="635" y="1008"/>
                  </a:cubicBezTo>
                  <a:cubicBezTo>
                    <a:pt x="1569" y="1141"/>
                    <a:pt x="2337" y="1608"/>
                    <a:pt x="3104" y="2109"/>
                  </a:cubicBezTo>
                  <a:cubicBezTo>
                    <a:pt x="3194" y="2167"/>
                    <a:pt x="3284" y="2193"/>
                    <a:pt x="3369" y="2193"/>
                  </a:cubicBezTo>
                  <a:cubicBezTo>
                    <a:pt x="3813" y="2193"/>
                    <a:pt x="4114" y="1489"/>
                    <a:pt x="3638" y="1208"/>
                  </a:cubicBezTo>
                  <a:cubicBezTo>
                    <a:pt x="2804" y="674"/>
                    <a:pt x="1903" y="141"/>
                    <a:pt x="902" y="7"/>
                  </a:cubicBezTo>
                  <a:cubicBezTo>
                    <a:pt x="872" y="3"/>
                    <a:pt x="843" y="0"/>
                    <a:pt x="814"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42"/>
            <p:cNvSpPr/>
            <p:nvPr/>
          </p:nvSpPr>
          <p:spPr>
            <a:xfrm>
              <a:off x="5870734" y="3128818"/>
              <a:ext cx="52082" cy="53826"/>
            </a:xfrm>
            <a:custGeom>
              <a:avLst/>
              <a:gdLst/>
              <a:ahLst/>
              <a:cxnLst/>
              <a:rect l="l" t="t" r="r" b="b"/>
              <a:pathLst>
                <a:path w="2436" h="2517" extrusionOk="0">
                  <a:moveTo>
                    <a:pt x="1819" y="1"/>
                  </a:moveTo>
                  <a:cubicBezTo>
                    <a:pt x="1683" y="1"/>
                    <a:pt x="1548" y="51"/>
                    <a:pt x="1468" y="164"/>
                  </a:cubicBezTo>
                  <a:cubicBezTo>
                    <a:pt x="1068" y="664"/>
                    <a:pt x="634" y="1131"/>
                    <a:pt x="234" y="1631"/>
                  </a:cubicBezTo>
                  <a:cubicBezTo>
                    <a:pt x="34" y="1831"/>
                    <a:pt x="0" y="2132"/>
                    <a:pt x="234" y="2365"/>
                  </a:cubicBezTo>
                  <a:cubicBezTo>
                    <a:pt x="324" y="2455"/>
                    <a:pt x="473" y="2516"/>
                    <a:pt x="622" y="2516"/>
                  </a:cubicBezTo>
                  <a:cubicBezTo>
                    <a:pt x="749" y="2516"/>
                    <a:pt x="876" y="2472"/>
                    <a:pt x="968" y="2365"/>
                  </a:cubicBezTo>
                  <a:cubicBezTo>
                    <a:pt x="1368" y="1865"/>
                    <a:pt x="1802" y="1398"/>
                    <a:pt x="2202" y="897"/>
                  </a:cubicBezTo>
                  <a:cubicBezTo>
                    <a:pt x="2402" y="697"/>
                    <a:pt x="2436" y="397"/>
                    <a:pt x="2202" y="164"/>
                  </a:cubicBezTo>
                  <a:cubicBezTo>
                    <a:pt x="2115" y="60"/>
                    <a:pt x="1966" y="1"/>
                    <a:pt x="1819" y="1"/>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42"/>
            <p:cNvSpPr/>
            <p:nvPr/>
          </p:nvSpPr>
          <p:spPr>
            <a:xfrm>
              <a:off x="5922175" y="3164766"/>
              <a:ext cx="64012" cy="58467"/>
            </a:xfrm>
            <a:custGeom>
              <a:avLst/>
              <a:gdLst/>
              <a:ahLst/>
              <a:cxnLst/>
              <a:rect l="l" t="t" r="r" b="b"/>
              <a:pathLst>
                <a:path w="2994" h="2734" extrusionOk="0">
                  <a:moveTo>
                    <a:pt x="2222" y="1"/>
                  </a:moveTo>
                  <a:cubicBezTo>
                    <a:pt x="2102" y="1"/>
                    <a:pt x="1977" y="45"/>
                    <a:pt x="1864" y="150"/>
                  </a:cubicBezTo>
                  <a:cubicBezTo>
                    <a:pt x="1330" y="684"/>
                    <a:pt x="797" y="1251"/>
                    <a:pt x="330" y="1818"/>
                  </a:cubicBezTo>
                  <a:cubicBezTo>
                    <a:pt x="0" y="2199"/>
                    <a:pt x="345" y="2733"/>
                    <a:pt x="720" y="2733"/>
                  </a:cubicBezTo>
                  <a:cubicBezTo>
                    <a:pt x="838" y="2733"/>
                    <a:pt x="960" y="2680"/>
                    <a:pt x="1064" y="2552"/>
                  </a:cubicBezTo>
                  <a:cubicBezTo>
                    <a:pt x="1531" y="1985"/>
                    <a:pt x="2064" y="1418"/>
                    <a:pt x="2631" y="884"/>
                  </a:cubicBezTo>
                  <a:cubicBezTo>
                    <a:pt x="2993" y="523"/>
                    <a:pt x="2634" y="1"/>
                    <a:pt x="2222" y="1"/>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42"/>
            <p:cNvSpPr/>
            <p:nvPr/>
          </p:nvSpPr>
          <p:spPr>
            <a:xfrm>
              <a:off x="7165871" y="2829578"/>
              <a:ext cx="870807" cy="619481"/>
            </a:xfrm>
            <a:custGeom>
              <a:avLst/>
              <a:gdLst/>
              <a:ahLst/>
              <a:cxnLst/>
              <a:rect l="l" t="t" r="r" b="b"/>
              <a:pathLst>
                <a:path w="40730" h="28968" extrusionOk="0">
                  <a:moveTo>
                    <a:pt x="23853" y="0"/>
                  </a:moveTo>
                  <a:cubicBezTo>
                    <a:pt x="19023" y="0"/>
                    <a:pt x="15765" y="14337"/>
                    <a:pt x="14244" y="16325"/>
                  </a:cubicBezTo>
                  <a:cubicBezTo>
                    <a:pt x="13347" y="14353"/>
                    <a:pt x="9669" y="3474"/>
                    <a:pt x="5652" y="3474"/>
                  </a:cubicBezTo>
                  <a:cubicBezTo>
                    <a:pt x="5184" y="3474"/>
                    <a:pt x="4710" y="3622"/>
                    <a:pt x="4236" y="3949"/>
                  </a:cubicBezTo>
                  <a:cubicBezTo>
                    <a:pt x="0" y="7018"/>
                    <a:pt x="9874" y="25298"/>
                    <a:pt x="11208" y="28967"/>
                  </a:cubicBezTo>
                  <a:cubicBezTo>
                    <a:pt x="17980" y="27066"/>
                    <a:pt x="28187" y="25431"/>
                    <a:pt x="34325" y="22062"/>
                  </a:cubicBezTo>
                  <a:cubicBezTo>
                    <a:pt x="37927" y="20194"/>
                    <a:pt x="40729" y="15824"/>
                    <a:pt x="34925" y="14557"/>
                  </a:cubicBezTo>
                  <a:cubicBezTo>
                    <a:pt x="34333" y="14409"/>
                    <a:pt x="33743" y="14343"/>
                    <a:pt x="33157" y="14343"/>
                  </a:cubicBezTo>
                  <a:cubicBezTo>
                    <a:pt x="29520" y="14343"/>
                    <a:pt x="26006" y="16881"/>
                    <a:pt x="22616" y="18059"/>
                  </a:cubicBezTo>
                  <a:cubicBezTo>
                    <a:pt x="22883" y="15124"/>
                    <a:pt x="28454" y="1681"/>
                    <a:pt x="24951" y="247"/>
                  </a:cubicBezTo>
                  <a:cubicBezTo>
                    <a:pt x="24577" y="79"/>
                    <a:pt x="24211" y="0"/>
                    <a:pt x="23853" y="0"/>
                  </a:cubicBezTo>
                  <a:close/>
                </a:path>
              </a:pathLst>
            </a:custGeom>
            <a:solidFill>
              <a:srgbClr val="538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42"/>
            <p:cNvSpPr/>
            <p:nvPr/>
          </p:nvSpPr>
          <p:spPr>
            <a:xfrm>
              <a:off x="7396839" y="2911097"/>
              <a:ext cx="276743" cy="542324"/>
            </a:xfrm>
            <a:custGeom>
              <a:avLst/>
              <a:gdLst/>
              <a:ahLst/>
              <a:cxnLst/>
              <a:rect l="l" t="t" r="r" b="b"/>
              <a:pathLst>
                <a:path w="12944" h="25360" extrusionOk="0">
                  <a:moveTo>
                    <a:pt x="12308" y="1"/>
                  </a:moveTo>
                  <a:cubicBezTo>
                    <a:pt x="12100" y="1"/>
                    <a:pt x="11884" y="103"/>
                    <a:pt x="11780" y="337"/>
                  </a:cubicBezTo>
                  <a:cubicBezTo>
                    <a:pt x="8377" y="8643"/>
                    <a:pt x="4308" y="16616"/>
                    <a:pt x="205" y="24588"/>
                  </a:cubicBezTo>
                  <a:cubicBezTo>
                    <a:pt x="0" y="24997"/>
                    <a:pt x="353" y="25359"/>
                    <a:pt x="693" y="25359"/>
                  </a:cubicBezTo>
                  <a:cubicBezTo>
                    <a:pt x="853" y="25359"/>
                    <a:pt x="1010" y="25280"/>
                    <a:pt x="1106" y="25088"/>
                  </a:cubicBezTo>
                  <a:cubicBezTo>
                    <a:pt x="5242" y="17049"/>
                    <a:pt x="9345" y="9010"/>
                    <a:pt x="12781" y="638"/>
                  </a:cubicBezTo>
                  <a:cubicBezTo>
                    <a:pt x="12943" y="251"/>
                    <a:pt x="12635" y="1"/>
                    <a:pt x="12308" y="1"/>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42"/>
            <p:cNvSpPr/>
            <p:nvPr/>
          </p:nvSpPr>
          <p:spPr>
            <a:xfrm>
              <a:off x="7394230" y="3205932"/>
              <a:ext cx="507134" cy="247382"/>
            </a:xfrm>
            <a:custGeom>
              <a:avLst/>
              <a:gdLst/>
              <a:ahLst/>
              <a:cxnLst/>
              <a:rect l="l" t="t" r="r" b="b"/>
              <a:pathLst>
                <a:path w="23720" h="11568" extrusionOk="0">
                  <a:moveTo>
                    <a:pt x="23038" y="0"/>
                  </a:moveTo>
                  <a:cubicBezTo>
                    <a:pt x="22988" y="0"/>
                    <a:pt x="22933" y="9"/>
                    <a:pt x="22876" y="27"/>
                  </a:cubicBezTo>
                  <a:cubicBezTo>
                    <a:pt x="18740" y="1361"/>
                    <a:pt x="14971" y="3496"/>
                    <a:pt x="11101" y="5397"/>
                  </a:cubicBezTo>
                  <a:cubicBezTo>
                    <a:pt x="7532" y="7132"/>
                    <a:pt x="3429" y="8032"/>
                    <a:pt x="394" y="10701"/>
                  </a:cubicBezTo>
                  <a:cubicBezTo>
                    <a:pt x="1" y="11042"/>
                    <a:pt x="369" y="11567"/>
                    <a:pt x="787" y="11567"/>
                  </a:cubicBezTo>
                  <a:cubicBezTo>
                    <a:pt x="902" y="11567"/>
                    <a:pt x="1020" y="11528"/>
                    <a:pt x="1127" y="11435"/>
                  </a:cubicBezTo>
                  <a:cubicBezTo>
                    <a:pt x="4063" y="8866"/>
                    <a:pt x="8166" y="7932"/>
                    <a:pt x="11635" y="6298"/>
                  </a:cubicBezTo>
                  <a:cubicBezTo>
                    <a:pt x="15438" y="4463"/>
                    <a:pt x="19107" y="2362"/>
                    <a:pt x="23143" y="1027"/>
                  </a:cubicBezTo>
                  <a:cubicBezTo>
                    <a:pt x="23720" y="845"/>
                    <a:pt x="23551" y="0"/>
                    <a:pt x="23038"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42"/>
            <p:cNvSpPr/>
            <p:nvPr/>
          </p:nvSpPr>
          <p:spPr>
            <a:xfrm>
              <a:off x="7295220" y="2971232"/>
              <a:ext cx="143802" cy="445000"/>
            </a:xfrm>
            <a:custGeom>
              <a:avLst/>
              <a:gdLst/>
              <a:ahLst/>
              <a:cxnLst/>
              <a:rect l="l" t="t" r="r" b="b"/>
              <a:pathLst>
                <a:path w="6726" h="20809" extrusionOk="0">
                  <a:moveTo>
                    <a:pt x="633" y="0"/>
                  </a:moveTo>
                  <a:cubicBezTo>
                    <a:pt x="318" y="0"/>
                    <a:pt x="0" y="258"/>
                    <a:pt x="121" y="661"/>
                  </a:cubicBezTo>
                  <a:cubicBezTo>
                    <a:pt x="2056" y="7232"/>
                    <a:pt x="5658" y="13237"/>
                    <a:pt x="5458" y="20308"/>
                  </a:cubicBezTo>
                  <a:cubicBezTo>
                    <a:pt x="5458" y="20642"/>
                    <a:pt x="5717" y="20809"/>
                    <a:pt x="5979" y="20809"/>
                  </a:cubicBezTo>
                  <a:cubicBezTo>
                    <a:pt x="6242" y="20809"/>
                    <a:pt x="6509" y="20642"/>
                    <a:pt x="6526" y="20308"/>
                  </a:cubicBezTo>
                  <a:cubicBezTo>
                    <a:pt x="6726" y="13137"/>
                    <a:pt x="3090" y="7066"/>
                    <a:pt x="1122" y="361"/>
                  </a:cubicBezTo>
                  <a:cubicBezTo>
                    <a:pt x="1043" y="110"/>
                    <a:pt x="839" y="0"/>
                    <a:pt x="633"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42"/>
            <p:cNvSpPr/>
            <p:nvPr/>
          </p:nvSpPr>
          <p:spPr>
            <a:xfrm>
              <a:off x="7491082" y="3159912"/>
              <a:ext cx="99845" cy="51666"/>
            </a:xfrm>
            <a:custGeom>
              <a:avLst/>
              <a:gdLst/>
              <a:ahLst/>
              <a:cxnLst/>
              <a:rect l="l" t="t" r="r" b="b"/>
              <a:pathLst>
                <a:path w="4670" h="2416" extrusionOk="0">
                  <a:moveTo>
                    <a:pt x="634" y="0"/>
                  </a:moveTo>
                  <a:cubicBezTo>
                    <a:pt x="151" y="0"/>
                    <a:pt x="1" y="837"/>
                    <a:pt x="534" y="1045"/>
                  </a:cubicBezTo>
                  <a:cubicBezTo>
                    <a:pt x="1734" y="1512"/>
                    <a:pt x="2702" y="2279"/>
                    <a:pt x="4003" y="2412"/>
                  </a:cubicBezTo>
                  <a:cubicBezTo>
                    <a:pt x="4024" y="2414"/>
                    <a:pt x="4044" y="2415"/>
                    <a:pt x="4063" y="2415"/>
                  </a:cubicBezTo>
                  <a:cubicBezTo>
                    <a:pt x="4669" y="2415"/>
                    <a:pt x="4649" y="1443"/>
                    <a:pt x="4003" y="1378"/>
                  </a:cubicBezTo>
                  <a:cubicBezTo>
                    <a:pt x="2869" y="1245"/>
                    <a:pt x="1901" y="444"/>
                    <a:pt x="834" y="44"/>
                  </a:cubicBezTo>
                  <a:cubicBezTo>
                    <a:pt x="762" y="14"/>
                    <a:pt x="695" y="0"/>
                    <a:pt x="634"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42"/>
            <p:cNvSpPr/>
            <p:nvPr/>
          </p:nvSpPr>
          <p:spPr>
            <a:xfrm>
              <a:off x="7536343" y="3069132"/>
              <a:ext cx="98305" cy="48779"/>
            </a:xfrm>
            <a:custGeom>
              <a:avLst/>
              <a:gdLst/>
              <a:ahLst/>
              <a:cxnLst/>
              <a:rect l="l" t="t" r="r" b="b"/>
              <a:pathLst>
                <a:path w="4598" h="2281" extrusionOk="0">
                  <a:moveTo>
                    <a:pt x="750" y="1"/>
                  </a:moveTo>
                  <a:cubicBezTo>
                    <a:pt x="212" y="1"/>
                    <a:pt x="1" y="896"/>
                    <a:pt x="618" y="1020"/>
                  </a:cubicBezTo>
                  <a:cubicBezTo>
                    <a:pt x="1719" y="1253"/>
                    <a:pt x="2653" y="1954"/>
                    <a:pt x="3754" y="2254"/>
                  </a:cubicBezTo>
                  <a:cubicBezTo>
                    <a:pt x="3811" y="2272"/>
                    <a:pt x="3865" y="2280"/>
                    <a:pt x="3916" y="2280"/>
                  </a:cubicBezTo>
                  <a:cubicBezTo>
                    <a:pt x="4428" y="2280"/>
                    <a:pt x="4597" y="1435"/>
                    <a:pt x="4021" y="1253"/>
                  </a:cubicBezTo>
                  <a:cubicBezTo>
                    <a:pt x="2920" y="953"/>
                    <a:pt x="2019" y="253"/>
                    <a:pt x="885" y="19"/>
                  </a:cubicBezTo>
                  <a:cubicBezTo>
                    <a:pt x="838" y="7"/>
                    <a:pt x="793" y="1"/>
                    <a:pt x="750" y="1"/>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42"/>
            <p:cNvSpPr/>
            <p:nvPr/>
          </p:nvSpPr>
          <p:spPr>
            <a:xfrm>
              <a:off x="7577970" y="2981753"/>
              <a:ext cx="85734" cy="45037"/>
            </a:xfrm>
            <a:custGeom>
              <a:avLst/>
              <a:gdLst/>
              <a:ahLst/>
              <a:cxnLst/>
              <a:rect l="l" t="t" r="r" b="b"/>
              <a:pathLst>
                <a:path w="4010" h="2106" extrusionOk="0">
                  <a:moveTo>
                    <a:pt x="631" y="0"/>
                  </a:moveTo>
                  <a:cubicBezTo>
                    <a:pt x="160" y="0"/>
                    <a:pt x="1" y="827"/>
                    <a:pt x="539" y="1036"/>
                  </a:cubicBezTo>
                  <a:cubicBezTo>
                    <a:pt x="1406" y="1370"/>
                    <a:pt x="2274" y="1770"/>
                    <a:pt x="3141" y="2070"/>
                  </a:cubicBezTo>
                  <a:cubicBezTo>
                    <a:pt x="3206" y="2094"/>
                    <a:pt x="3268" y="2105"/>
                    <a:pt x="3326" y="2105"/>
                  </a:cubicBezTo>
                  <a:cubicBezTo>
                    <a:pt x="3827" y="2105"/>
                    <a:pt x="4010" y="1279"/>
                    <a:pt x="3441" y="1070"/>
                  </a:cubicBezTo>
                  <a:cubicBezTo>
                    <a:pt x="2541" y="769"/>
                    <a:pt x="1707" y="369"/>
                    <a:pt x="806" y="36"/>
                  </a:cubicBezTo>
                  <a:cubicBezTo>
                    <a:pt x="744" y="11"/>
                    <a:pt x="686" y="0"/>
                    <a:pt x="631"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42"/>
            <p:cNvSpPr/>
            <p:nvPr/>
          </p:nvSpPr>
          <p:spPr>
            <a:xfrm>
              <a:off x="7657525" y="3258668"/>
              <a:ext cx="59415" cy="90694"/>
            </a:xfrm>
            <a:custGeom>
              <a:avLst/>
              <a:gdLst/>
              <a:ahLst/>
              <a:cxnLst/>
              <a:rect l="l" t="t" r="r" b="b"/>
              <a:pathLst>
                <a:path w="2779" h="4241" extrusionOk="0">
                  <a:moveTo>
                    <a:pt x="626" y="0"/>
                  </a:moveTo>
                  <a:cubicBezTo>
                    <a:pt x="314" y="0"/>
                    <a:pt x="0" y="249"/>
                    <a:pt x="121" y="630"/>
                  </a:cubicBezTo>
                  <a:cubicBezTo>
                    <a:pt x="454" y="1830"/>
                    <a:pt x="954" y="2965"/>
                    <a:pt x="1622" y="3999"/>
                  </a:cubicBezTo>
                  <a:cubicBezTo>
                    <a:pt x="1732" y="4170"/>
                    <a:pt x="1892" y="4241"/>
                    <a:pt x="2050" y="4241"/>
                  </a:cubicBezTo>
                  <a:cubicBezTo>
                    <a:pt x="2417" y="4241"/>
                    <a:pt x="2779" y="3861"/>
                    <a:pt x="2522" y="3465"/>
                  </a:cubicBezTo>
                  <a:cubicBezTo>
                    <a:pt x="1888" y="2498"/>
                    <a:pt x="1421" y="1463"/>
                    <a:pt x="1121" y="363"/>
                  </a:cubicBezTo>
                  <a:cubicBezTo>
                    <a:pt x="1041" y="110"/>
                    <a:pt x="834" y="0"/>
                    <a:pt x="626"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42"/>
            <p:cNvSpPr/>
            <p:nvPr/>
          </p:nvSpPr>
          <p:spPr>
            <a:xfrm>
              <a:off x="7772635" y="3214443"/>
              <a:ext cx="44385" cy="77178"/>
            </a:xfrm>
            <a:custGeom>
              <a:avLst/>
              <a:gdLst/>
              <a:ahLst/>
              <a:cxnLst/>
              <a:rect l="l" t="t" r="r" b="b"/>
              <a:pathLst>
                <a:path w="2076" h="3609" extrusionOk="0">
                  <a:moveTo>
                    <a:pt x="622" y="0"/>
                  </a:moveTo>
                  <a:cubicBezTo>
                    <a:pt x="306" y="0"/>
                    <a:pt x="0" y="249"/>
                    <a:pt x="140" y="629"/>
                  </a:cubicBezTo>
                  <a:cubicBezTo>
                    <a:pt x="474" y="1497"/>
                    <a:pt x="774" y="2331"/>
                    <a:pt x="974" y="3231"/>
                  </a:cubicBezTo>
                  <a:cubicBezTo>
                    <a:pt x="1040" y="3496"/>
                    <a:pt x="1237" y="3608"/>
                    <a:pt x="1441" y="3608"/>
                  </a:cubicBezTo>
                  <a:cubicBezTo>
                    <a:pt x="1751" y="3608"/>
                    <a:pt x="2076" y="3347"/>
                    <a:pt x="1975" y="2964"/>
                  </a:cubicBezTo>
                  <a:cubicBezTo>
                    <a:pt x="1775" y="2064"/>
                    <a:pt x="1475" y="1196"/>
                    <a:pt x="1141" y="363"/>
                  </a:cubicBezTo>
                  <a:cubicBezTo>
                    <a:pt x="1048" y="110"/>
                    <a:pt x="833" y="0"/>
                    <a:pt x="622"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42"/>
            <p:cNvSpPr/>
            <p:nvPr/>
          </p:nvSpPr>
          <p:spPr>
            <a:xfrm>
              <a:off x="7344992" y="3198063"/>
              <a:ext cx="90202" cy="40097"/>
            </a:xfrm>
            <a:custGeom>
              <a:avLst/>
              <a:gdLst/>
              <a:ahLst/>
              <a:cxnLst/>
              <a:rect l="l" t="t" r="r" b="b"/>
              <a:pathLst>
                <a:path w="4219" h="1875" extrusionOk="0">
                  <a:moveTo>
                    <a:pt x="3440" y="1"/>
                  </a:moveTo>
                  <a:cubicBezTo>
                    <a:pt x="3363" y="1"/>
                    <a:pt x="3281" y="19"/>
                    <a:pt x="3197" y="61"/>
                  </a:cubicBezTo>
                  <a:cubicBezTo>
                    <a:pt x="2396" y="495"/>
                    <a:pt x="1462" y="662"/>
                    <a:pt x="595" y="862"/>
                  </a:cubicBezTo>
                  <a:cubicBezTo>
                    <a:pt x="1" y="987"/>
                    <a:pt x="198" y="1875"/>
                    <a:pt x="776" y="1875"/>
                  </a:cubicBezTo>
                  <a:cubicBezTo>
                    <a:pt x="814" y="1875"/>
                    <a:pt x="854" y="1871"/>
                    <a:pt x="895" y="1862"/>
                  </a:cubicBezTo>
                  <a:cubicBezTo>
                    <a:pt x="1863" y="1662"/>
                    <a:pt x="2830" y="1462"/>
                    <a:pt x="3731" y="962"/>
                  </a:cubicBezTo>
                  <a:cubicBezTo>
                    <a:pt x="4219" y="703"/>
                    <a:pt x="3916" y="1"/>
                    <a:pt x="3440" y="1"/>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42"/>
            <p:cNvSpPr/>
            <p:nvPr/>
          </p:nvSpPr>
          <p:spPr>
            <a:xfrm>
              <a:off x="7301334" y="3097810"/>
              <a:ext cx="93345" cy="40268"/>
            </a:xfrm>
            <a:custGeom>
              <a:avLst/>
              <a:gdLst/>
              <a:ahLst/>
              <a:cxnLst/>
              <a:rect l="l" t="t" r="r" b="b"/>
              <a:pathLst>
                <a:path w="4366" h="1883" extrusionOk="0">
                  <a:moveTo>
                    <a:pt x="3591" y="0"/>
                  </a:moveTo>
                  <a:cubicBezTo>
                    <a:pt x="3553" y="0"/>
                    <a:pt x="3513" y="4"/>
                    <a:pt x="3471" y="12"/>
                  </a:cubicBezTo>
                  <a:cubicBezTo>
                    <a:pt x="2470" y="246"/>
                    <a:pt x="1536" y="546"/>
                    <a:pt x="569" y="846"/>
                  </a:cubicBezTo>
                  <a:cubicBezTo>
                    <a:pt x="1" y="1056"/>
                    <a:pt x="157" y="1882"/>
                    <a:pt x="652" y="1882"/>
                  </a:cubicBezTo>
                  <a:cubicBezTo>
                    <a:pt x="709" y="1882"/>
                    <a:pt x="770" y="1871"/>
                    <a:pt x="836" y="1847"/>
                  </a:cubicBezTo>
                  <a:cubicBezTo>
                    <a:pt x="1803" y="1547"/>
                    <a:pt x="2771" y="1247"/>
                    <a:pt x="3771" y="1013"/>
                  </a:cubicBezTo>
                  <a:cubicBezTo>
                    <a:pt x="4366" y="888"/>
                    <a:pt x="4168" y="0"/>
                    <a:pt x="3591"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42"/>
            <p:cNvSpPr/>
            <p:nvPr/>
          </p:nvSpPr>
          <p:spPr>
            <a:xfrm>
              <a:off x="7285470" y="3024031"/>
              <a:ext cx="72521" cy="36098"/>
            </a:xfrm>
            <a:custGeom>
              <a:avLst/>
              <a:gdLst/>
              <a:ahLst/>
              <a:cxnLst/>
              <a:rect l="l" t="t" r="r" b="b"/>
              <a:pathLst>
                <a:path w="3392" h="1688" extrusionOk="0">
                  <a:moveTo>
                    <a:pt x="2707" y="0"/>
                  </a:moveTo>
                  <a:cubicBezTo>
                    <a:pt x="2656" y="0"/>
                    <a:pt x="2602" y="9"/>
                    <a:pt x="2545" y="27"/>
                  </a:cubicBezTo>
                  <a:cubicBezTo>
                    <a:pt x="1911" y="260"/>
                    <a:pt x="1244" y="427"/>
                    <a:pt x="577" y="660"/>
                  </a:cubicBezTo>
                  <a:cubicBezTo>
                    <a:pt x="0" y="843"/>
                    <a:pt x="169" y="1687"/>
                    <a:pt x="682" y="1687"/>
                  </a:cubicBezTo>
                  <a:cubicBezTo>
                    <a:pt x="733" y="1687"/>
                    <a:pt x="787" y="1679"/>
                    <a:pt x="844" y="1661"/>
                  </a:cubicBezTo>
                  <a:cubicBezTo>
                    <a:pt x="1511" y="1461"/>
                    <a:pt x="2178" y="1261"/>
                    <a:pt x="2845" y="1027"/>
                  </a:cubicBezTo>
                  <a:cubicBezTo>
                    <a:pt x="3392" y="845"/>
                    <a:pt x="3220" y="0"/>
                    <a:pt x="2707" y="0"/>
                  </a:cubicBezTo>
                  <a:close/>
                </a:path>
              </a:pathLst>
            </a:custGeom>
            <a:solidFill>
              <a:srgbClr val="275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42"/>
            <p:cNvSpPr/>
            <p:nvPr/>
          </p:nvSpPr>
          <p:spPr>
            <a:xfrm>
              <a:off x="4725365" y="3294723"/>
              <a:ext cx="3433970" cy="1277283"/>
            </a:xfrm>
            <a:custGeom>
              <a:avLst/>
              <a:gdLst/>
              <a:ahLst/>
              <a:cxnLst/>
              <a:rect l="l" t="t" r="r" b="b"/>
              <a:pathLst>
                <a:path w="160616" h="59728" extrusionOk="0">
                  <a:moveTo>
                    <a:pt x="88094" y="0"/>
                  </a:moveTo>
                  <a:cubicBezTo>
                    <a:pt x="75512" y="0"/>
                    <a:pt x="32045" y="1777"/>
                    <a:pt x="22884" y="5448"/>
                  </a:cubicBezTo>
                  <a:cubicBezTo>
                    <a:pt x="1" y="14655"/>
                    <a:pt x="4304" y="55184"/>
                    <a:pt x="24752" y="56385"/>
                  </a:cubicBezTo>
                  <a:cubicBezTo>
                    <a:pt x="43205" y="58915"/>
                    <a:pt x="59051" y="59728"/>
                    <a:pt x="74496" y="59728"/>
                  </a:cubicBezTo>
                  <a:cubicBezTo>
                    <a:pt x="86943" y="59728"/>
                    <a:pt x="99130" y="59200"/>
                    <a:pt x="112214" y="58620"/>
                  </a:cubicBezTo>
                  <a:cubicBezTo>
                    <a:pt x="123389" y="58186"/>
                    <a:pt x="141135" y="57319"/>
                    <a:pt x="148340" y="48679"/>
                  </a:cubicBezTo>
                  <a:cubicBezTo>
                    <a:pt x="152877" y="43275"/>
                    <a:pt x="160616" y="9985"/>
                    <a:pt x="135664" y="3780"/>
                  </a:cubicBezTo>
                  <a:cubicBezTo>
                    <a:pt x="127292" y="1679"/>
                    <a:pt x="97604" y="111"/>
                    <a:pt x="89598" y="11"/>
                  </a:cubicBezTo>
                  <a:cubicBezTo>
                    <a:pt x="89163" y="4"/>
                    <a:pt x="88660" y="0"/>
                    <a:pt x="88094" y="0"/>
                  </a:cubicBezTo>
                  <a:close/>
                </a:path>
              </a:pathLst>
            </a:custGeom>
            <a:solidFill>
              <a:srgbClr val="75A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42"/>
            <p:cNvSpPr/>
            <p:nvPr/>
          </p:nvSpPr>
          <p:spPr>
            <a:xfrm>
              <a:off x="5317163" y="3434966"/>
              <a:ext cx="46138" cy="40952"/>
            </a:xfrm>
            <a:custGeom>
              <a:avLst/>
              <a:gdLst/>
              <a:ahLst/>
              <a:cxnLst/>
              <a:rect l="l" t="t" r="r" b="b"/>
              <a:pathLst>
                <a:path w="2158" h="1915" extrusionOk="0">
                  <a:moveTo>
                    <a:pt x="341" y="0"/>
                  </a:moveTo>
                  <a:cubicBezTo>
                    <a:pt x="179" y="0"/>
                    <a:pt x="0" y="136"/>
                    <a:pt x="41" y="358"/>
                  </a:cubicBezTo>
                  <a:cubicBezTo>
                    <a:pt x="174" y="958"/>
                    <a:pt x="374" y="1492"/>
                    <a:pt x="908" y="1859"/>
                  </a:cubicBezTo>
                  <a:cubicBezTo>
                    <a:pt x="947" y="1898"/>
                    <a:pt x="992" y="1914"/>
                    <a:pt x="1037" y="1914"/>
                  </a:cubicBezTo>
                  <a:cubicBezTo>
                    <a:pt x="1147" y="1914"/>
                    <a:pt x="1261" y="1820"/>
                    <a:pt x="1308" y="1726"/>
                  </a:cubicBezTo>
                  <a:cubicBezTo>
                    <a:pt x="1508" y="1225"/>
                    <a:pt x="1875" y="858"/>
                    <a:pt x="2075" y="391"/>
                  </a:cubicBezTo>
                  <a:cubicBezTo>
                    <a:pt x="2158" y="185"/>
                    <a:pt x="1986" y="43"/>
                    <a:pt x="1810" y="43"/>
                  </a:cubicBezTo>
                  <a:cubicBezTo>
                    <a:pt x="1702" y="43"/>
                    <a:pt x="1593" y="97"/>
                    <a:pt x="1542" y="225"/>
                  </a:cubicBezTo>
                  <a:cubicBezTo>
                    <a:pt x="1396" y="564"/>
                    <a:pt x="1144" y="851"/>
                    <a:pt x="954" y="1175"/>
                  </a:cubicBezTo>
                  <a:lnTo>
                    <a:pt x="954" y="1175"/>
                  </a:lnTo>
                  <a:cubicBezTo>
                    <a:pt x="747" y="907"/>
                    <a:pt x="651" y="549"/>
                    <a:pt x="574" y="191"/>
                  </a:cubicBezTo>
                  <a:cubicBezTo>
                    <a:pt x="548" y="59"/>
                    <a:pt x="448" y="0"/>
                    <a:pt x="341"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42"/>
            <p:cNvSpPr/>
            <p:nvPr/>
          </p:nvSpPr>
          <p:spPr>
            <a:xfrm>
              <a:off x="4932772" y="3835998"/>
              <a:ext cx="46138" cy="40824"/>
            </a:xfrm>
            <a:custGeom>
              <a:avLst/>
              <a:gdLst/>
              <a:ahLst/>
              <a:cxnLst/>
              <a:rect l="l" t="t" r="r" b="b"/>
              <a:pathLst>
                <a:path w="2158" h="1909" extrusionOk="0">
                  <a:moveTo>
                    <a:pt x="335" y="1"/>
                  </a:moveTo>
                  <a:cubicBezTo>
                    <a:pt x="169" y="1"/>
                    <a:pt x="1" y="136"/>
                    <a:pt x="40" y="352"/>
                  </a:cubicBezTo>
                  <a:cubicBezTo>
                    <a:pt x="207" y="952"/>
                    <a:pt x="407" y="1486"/>
                    <a:pt x="907" y="1853"/>
                  </a:cubicBezTo>
                  <a:cubicBezTo>
                    <a:pt x="956" y="1892"/>
                    <a:pt x="1008" y="1908"/>
                    <a:pt x="1058" y="1908"/>
                  </a:cubicBezTo>
                  <a:cubicBezTo>
                    <a:pt x="1177" y="1908"/>
                    <a:pt x="1284" y="1814"/>
                    <a:pt x="1308" y="1719"/>
                  </a:cubicBezTo>
                  <a:cubicBezTo>
                    <a:pt x="1508" y="1219"/>
                    <a:pt x="1908" y="852"/>
                    <a:pt x="2075" y="385"/>
                  </a:cubicBezTo>
                  <a:cubicBezTo>
                    <a:pt x="2157" y="179"/>
                    <a:pt x="1985" y="36"/>
                    <a:pt x="1810" y="36"/>
                  </a:cubicBezTo>
                  <a:cubicBezTo>
                    <a:pt x="1702" y="36"/>
                    <a:pt x="1592" y="91"/>
                    <a:pt x="1541" y="218"/>
                  </a:cubicBezTo>
                  <a:cubicBezTo>
                    <a:pt x="1394" y="561"/>
                    <a:pt x="1158" y="850"/>
                    <a:pt x="963" y="1177"/>
                  </a:cubicBezTo>
                  <a:lnTo>
                    <a:pt x="963" y="1177"/>
                  </a:lnTo>
                  <a:cubicBezTo>
                    <a:pt x="762" y="909"/>
                    <a:pt x="685" y="554"/>
                    <a:pt x="607" y="218"/>
                  </a:cubicBezTo>
                  <a:cubicBezTo>
                    <a:pt x="566" y="67"/>
                    <a:pt x="451" y="1"/>
                    <a:pt x="335"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42"/>
            <p:cNvSpPr/>
            <p:nvPr/>
          </p:nvSpPr>
          <p:spPr>
            <a:xfrm>
              <a:off x="5094940" y="3571915"/>
              <a:ext cx="45817" cy="40952"/>
            </a:xfrm>
            <a:custGeom>
              <a:avLst/>
              <a:gdLst/>
              <a:ahLst/>
              <a:cxnLst/>
              <a:rect l="l" t="t" r="r" b="b"/>
              <a:pathLst>
                <a:path w="2143" h="1915" extrusionOk="0">
                  <a:moveTo>
                    <a:pt x="337" y="1"/>
                  </a:moveTo>
                  <a:cubicBezTo>
                    <a:pt x="171" y="1"/>
                    <a:pt x="0" y="137"/>
                    <a:pt x="61" y="359"/>
                  </a:cubicBezTo>
                  <a:cubicBezTo>
                    <a:pt x="194" y="959"/>
                    <a:pt x="394" y="1493"/>
                    <a:pt x="895" y="1860"/>
                  </a:cubicBezTo>
                  <a:cubicBezTo>
                    <a:pt x="942" y="1898"/>
                    <a:pt x="993" y="1914"/>
                    <a:pt x="1042" y="1914"/>
                  </a:cubicBezTo>
                  <a:cubicBezTo>
                    <a:pt x="1165" y="1914"/>
                    <a:pt x="1281" y="1812"/>
                    <a:pt x="1328" y="1693"/>
                  </a:cubicBezTo>
                  <a:cubicBezTo>
                    <a:pt x="1495" y="1226"/>
                    <a:pt x="1895" y="859"/>
                    <a:pt x="2062" y="392"/>
                  </a:cubicBezTo>
                  <a:cubicBezTo>
                    <a:pt x="2143" y="170"/>
                    <a:pt x="1980" y="34"/>
                    <a:pt x="1809" y="34"/>
                  </a:cubicBezTo>
                  <a:cubicBezTo>
                    <a:pt x="1697" y="34"/>
                    <a:pt x="1581" y="93"/>
                    <a:pt x="1528" y="225"/>
                  </a:cubicBezTo>
                  <a:cubicBezTo>
                    <a:pt x="1408" y="562"/>
                    <a:pt x="1166" y="848"/>
                    <a:pt x="965" y="1168"/>
                  </a:cubicBezTo>
                  <a:lnTo>
                    <a:pt x="965" y="1168"/>
                  </a:lnTo>
                  <a:cubicBezTo>
                    <a:pt x="749" y="894"/>
                    <a:pt x="672" y="553"/>
                    <a:pt x="594" y="192"/>
                  </a:cubicBezTo>
                  <a:cubicBezTo>
                    <a:pt x="555" y="60"/>
                    <a:pt x="447" y="1"/>
                    <a:pt x="337"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42"/>
            <p:cNvSpPr/>
            <p:nvPr/>
          </p:nvSpPr>
          <p:spPr>
            <a:xfrm>
              <a:off x="5510439" y="3561928"/>
              <a:ext cx="46095" cy="40952"/>
            </a:xfrm>
            <a:custGeom>
              <a:avLst/>
              <a:gdLst/>
              <a:ahLst/>
              <a:cxnLst/>
              <a:rect l="l" t="t" r="r" b="b"/>
              <a:pathLst>
                <a:path w="2156" h="1915" extrusionOk="0">
                  <a:moveTo>
                    <a:pt x="348" y="1"/>
                  </a:moveTo>
                  <a:cubicBezTo>
                    <a:pt x="179" y="1"/>
                    <a:pt x="0" y="137"/>
                    <a:pt x="40" y="359"/>
                  </a:cubicBezTo>
                  <a:cubicBezTo>
                    <a:pt x="207" y="959"/>
                    <a:pt x="407" y="1493"/>
                    <a:pt x="908" y="1860"/>
                  </a:cubicBezTo>
                  <a:cubicBezTo>
                    <a:pt x="955" y="1898"/>
                    <a:pt x="1003" y="1914"/>
                    <a:pt x="1048" y="1914"/>
                  </a:cubicBezTo>
                  <a:cubicBezTo>
                    <a:pt x="1162" y="1914"/>
                    <a:pt x="1260" y="1812"/>
                    <a:pt x="1308" y="1693"/>
                  </a:cubicBezTo>
                  <a:cubicBezTo>
                    <a:pt x="1508" y="1226"/>
                    <a:pt x="1908" y="859"/>
                    <a:pt x="2075" y="392"/>
                  </a:cubicBezTo>
                  <a:cubicBezTo>
                    <a:pt x="2156" y="170"/>
                    <a:pt x="1993" y="34"/>
                    <a:pt x="1822" y="34"/>
                  </a:cubicBezTo>
                  <a:cubicBezTo>
                    <a:pt x="1710" y="34"/>
                    <a:pt x="1594" y="93"/>
                    <a:pt x="1542" y="225"/>
                  </a:cubicBezTo>
                  <a:cubicBezTo>
                    <a:pt x="1398" y="561"/>
                    <a:pt x="1167" y="845"/>
                    <a:pt x="975" y="1164"/>
                  </a:cubicBezTo>
                  <a:lnTo>
                    <a:pt x="975" y="1164"/>
                  </a:lnTo>
                  <a:cubicBezTo>
                    <a:pt x="761" y="890"/>
                    <a:pt x="684" y="551"/>
                    <a:pt x="608" y="192"/>
                  </a:cubicBezTo>
                  <a:cubicBezTo>
                    <a:pt x="568" y="60"/>
                    <a:pt x="460" y="1"/>
                    <a:pt x="348"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42"/>
            <p:cNvSpPr/>
            <p:nvPr/>
          </p:nvSpPr>
          <p:spPr>
            <a:xfrm>
              <a:off x="5334567" y="3647490"/>
              <a:ext cx="46566" cy="40674"/>
            </a:xfrm>
            <a:custGeom>
              <a:avLst/>
              <a:gdLst/>
              <a:ahLst/>
              <a:cxnLst/>
              <a:rect l="l" t="t" r="r" b="b"/>
              <a:pathLst>
                <a:path w="2178" h="1902" extrusionOk="0">
                  <a:moveTo>
                    <a:pt x="346" y="0"/>
                  </a:moveTo>
                  <a:cubicBezTo>
                    <a:pt x="178" y="0"/>
                    <a:pt x="1" y="128"/>
                    <a:pt x="61" y="327"/>
                  </a:cubicBezTo>
                  <a:cubicBezTo>
                    <a:pt x="194" y="927"/>
                    <a:pt x="394" y="1495"/>
                    <a:pt x="895" y="1861"/>
                  </a:cubicBezTo>
                  <a:cubicBezTo>
                    <a:pt x="940" y="1889"/>
                    <a:pt x="989" y="1901"/>
                    <a:pt x="1036" y="1901"/>
                  </a:cubicBezTo>
                  <a:cubicBezTo>
                    <a:pt x="1161" y="1901"/>
                    <a:pt x="1280" y="1816"/>
                    <a:pt x="1328" y="1695"/>
                  </a:cubicBezTo>
                  <a:cubicBezTo>
                    <a:pt x="1495" y="1228"/>
                    <a:pt x="1895" y="861"/>
                    <a:pt x="2095" y="360"/>
                  </a:cubicBezTo>
                  <a:cubicBezTo>
                    <a:pt x="2177" y="156"/>
                    <a:pt x="1995" y="26"/>
                    <a:pt x="1812" y="26"/>
                  </a:cubicBezTo>
                  <a:cubicBezTo>
                    <a:pt x="1696" y="26"/>
                    <a:pt x="1580" y="78"/>
                    <a:pt x="1528" y="194"/>
                  </a:cubicBezTo>
                  <a:cubicBezTo>
                    <a:pt x="1406" y="561"/>
                    <a:pt x="1158" y="856"/>
                    <a:pt x="969" y="1171"/>
                  </a:cubicBezTo>
                  <a:lnTo>
                    <a:pt x="969" y="1171"/>
                  </a:lnTo>
                  <a:cubicBezTo>
                    <a:pt x="750" y="888"/>
                    <a:pt x="672" y="531"/>
                    <a:pt x="594" y="194"/>
                  </a:cubicBezTo>
                  <a:cubicBezTo>
                    <a:pt x="567" y="59"/>
                    <a:pt x="459" y="0"/>
                    <a:pt x="346"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42"/>
            <p:cNvSpPr/>
            <p:nvPr/>
          </p:nvSpPr>
          <p:spPr>
            <a:xfrm>
              <a:off x="5522860" y="3978487"/>
              <a:ext cx="45775" cy="40674"/>
            </a:xfrm>
            <a:custGeom>
              <a:avLst/>
              <a:gdLst/>
              <a:ahLst/>
              <a:cxnLst/>
              <a:rect l="l" t="t" r="r" b="b"/>
              <a:pathLst>
                <a:path w="2141" h="1902" extrusionOk="0">
                  <a:moveTo>
                    <a:pt x="331" y="0"/>
                  </a:moveTo>
                  <a:cubicBezTo>
                    <a:pt x="166" y="0"/>
                    <a:pt x="0" y="128"/>
                    <a:pt x="60" y="327"/>
                  </a:cubicBezTo>
                  <a:cubicBezTo>
                    <a:pt x="193" y="927"/>
                    <a:pt x="393" y="1494"/>
                    <a:pt x="894" y="1861"/>
                  </a:cubicBezTo>
                  <a:cubicBezTo>
                    <a:pt x="940" y="1889"/>
                    <a:pt x="988" y="1901"/>
                    <a:pt x="1036" y="1901"/>
                  </a:cubicBezTo>
                  <a:cubicBezTo>
                    <a:pt x="1161" y="1901"/>
                    <a:pt x="1279" y="1815"/>
                    <a:pt x="1327" y="1694"/>
                  </a:cubicBezTo>
                  <a:cubicBezTo>
                    <a:pt x="1494" y="1227"/>
                    <a:pt x="1895" y="860"/>
                    <a:pt x="2061" y="360"/>
                  </a:cubicBezTo>
                  <a:cubicBezTo>
                    <a:pt x="2141" y="161"/>
                    <a:pt x="1983" y="33"/>
                    <a:pt x="1815" y="33"/>
                  </a:cubicBezTo>
                  <a:cubicBezTo>
                    <a:pt x="1701" y="33"/>
                    <a:pt x="1581" y="92"/>
                    <a:pt x="1528" y="227"/>
                  </a:cubicBezTo>
                  <a:cubicBezTo>
                    <a:pt x="1407" y="566"/>
                    <a:pt x="1162" y="852"/>
                    <a:pt x="961" y="1162"/>
                  </a:cubicBezTo>
                  <a:lnTo>
                    <a:pt x="961" y="1162"/>
                  </a:lnTo>
                  <a:cubicBezTo>
                    <a:pt x="748" y="880"/>
                    <a:pt x="671" y="527"/>
                    <a:pt x="594" y="193"/>
                  </a:cubicBezTo>
                  <a:cubicBezTo>
                    <a:pt x="553" y="59"/>
                    <a:pt x="442" y="0"/>
                    <a:pt x="331"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42"/>
            <p:cNvSpPr/>
            <p:nvPr/>
          </p:nvSpPr>
          <p:spPr>
            <a:xfrm>
              <a:off x="5700870" y="3409432"/>
              <a:ext cx="46138" cy="41081"/>
            </a:xfrm>
            <a:custGeom>
              <a:avLst/>
              <a:gdLst/>
              <a:ahLst/>
              <a:cxnLst/>
              <a:rect l="l" t="t" r="r" b="b"/>
              <a:pathLst>
                <a:path w="2158" h="1921" extrusionOk="0">
                  <a:moveTo>
                    <a:pt x="328" y="0"/>
                  </a:moveTo>
                  <a:cubicBezTo>
                    <a:pt x="169" y="0"/>
                    <a:pt x="1" y="135"/>
                    <a:pt x="40" y="351"/>
                  </a:cubicBezTo>
                  <a:cubicBezTo>
                    <a:pt x="173" y="952"/>
                    <a:pt x="373" y="1485"/>
                    <a:pt x="907" y="1886"/>
                  </a:cubicBezTo>
                  <a:cubicBezTo>
                    <a:pt x="940" y="1910"/>
                    <a:pt x="976" y="1920"/>
                    <a:pt x="1014" y="1920"/>
                  </a:cubicBezTo>
                  <a:cubicBezTo>
                    <a:pt x="1130" y="1920"/>
                    <a:pt x="1257" y="1820"/>
                    <a:pt x="1307" y="1719"/>
                  </a:cubicBezTo>
                  <a:cubicBezTo>
                    <a:pt x="1508" y="1218"/>
                    <a:pt x="1874" y="851"/>
                    <a:pt x="2075" y="384"/>
                  </a:cubicBezTo>
                  <a:cubicBezTo>
                    <a:pt x="2157" y="178"/>
                    <a:pt x="1985" y="36"/>
                    <a:pt x="1809" y="36"/>
                  </a:cubicBezTo>
                  <a:cubicBezTo>
                    <a:pt x="1701" y="36"/>
                    <a:pt x="1592" y="90"/>
                    <a:pt x="1541" y="218"/>
                  </a:cubicBezTo>
                  <a:cubicBezTo>
                    <a:pt x="1395" y="558"/>
                    <a:pt x="1143" y="845"/>
                    <a:pt x="953" y="1169"/>
                  </a:cubicBezTo>
                  <a:lnTo>
                    <a:pt x="953" y="1169"/>
                  </a:lnTo>
                  <a:cubicBezTo>
                    <a:pt x="747" y="902"/>
                    <a:pt x="650" y="550"/>
                    <a:pt x="574" y="218"/>
                  </a:cubicBezTo>
                  <a:cubicBezTo>
                    <a:pt x="546" y="67"/>
                    <a:pt x="439" y="0"/>
                    <a:pt x="328"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42"/>
            <p:cNvSpPr/>
            <p:nvPr/>
          </p:nvSpPr>
          <p:spPr>
            <a:xfrm>
              <a:off x="5897716" y="3560645"/>
              <a:ext cx="46117" cy="40824"/>
            </a:xfrm>
            <a:custGeom>
              <a:avLst/>
              <a:gdLst/>
              <a:ahLst/>
              <a:cxnLst/>
              <a:rect l="l" t="t" r="r" b="b"/>
              <a:pathLst>
                <a:path w="2157" h="1909" extrusionOk="0">
                  <a:moveTo>
                    <a:pt x="328" y="1"/>
                  </a:moveTo>
                  <a:cubicBezTo>
                    <a:pt x="169" y="1"/>
                    <a:pt x="0" y="136"/>
                    <a:pt x="39" y="352"/>
                  </a:cubicBezTo>
                  <a:cubicBezTo>
                    <a:pt x="173" y="952"/>
                    <a:pt x="373" y="1486"/>
                    <a:pt x="907" y="1853"/>
                  </a:cubicBezTo>
                  <a:cubicBezTo>
                    <a:pt x="946" y="1892"/>
                    <a:pt x="991" y="1908"/>
                    <a:pt x="1036" y="1908"/>
                  </a:cubicBezTo>
                  <a:cubicBezTo>
                    <a:pt x="1146" y="1908"/>
                    <a:pt x="1260" y="1814"/>
                    <a:pt x="1307" y="1719"/>
                  </a:cubicBezTo>
                  <a:cubicBezTo>
                    <a:pt x="1507" y="1219"/>
                    <a:pt x="1874" y="852"/>
                    <a:pt x="2074" y="385"/>
                  </a:cubicBezTo>
                  <a:cubicBezTo>
                    <a:pt x="2157" y="179"/>
                    <a:pt x="1984" y="37"/>
                    <a:pt x="1809" y="37"/>
                  </a:cubicBezTo>
                  <a:cubicBezTo>
                    <a:pt x="1701" y="37"/>
                    <a:pt x="1591" y="91"/>
                    <a:pt x="1540" y="218"/>
                  </a:cubicBezTo>
                  <a:cubicBezTo>
                    <a:pt x="1395" y="558"/>
                    <a:pt x="1143" y="845"/>
                    <a:pt x="952" y="1169"/>
                  </a:cubicBezTo>
                  <a:lnTo>
                    <a:pt x="952" y="1169"/>
                  </a:lnTo>
                  <a:cubicBezTo>
                    <a:pt x="746" y="903"/>
                    <a:pt x="650" y="551"/>
                    <a:pt x="573" y="218"/>
                  </a:cubicBezTo>
                  <a:cubicBezTo>
                    <a:pt x="546" y="67"/>
                    <a:pt x="439" y="1"/>
                    <a:pt x="328"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42"/>
            <p:cNvSpPr/>
            <p:nvPr/>
          </p:nvSpPr>
          <p:spPr>
            <a:xfrm>
              <a:off x="5901265" y="3807278"/>
              <a:ext cx="46074" cy="40674"/>
            </a:xfrm>
            <a:custGeom>
              <a:avLst/>
              <a:gdLst/>
              <a:ahLst/>
              <a:cxnLst/>
              <a:rect l="l" t="t" r="r" b="b"/>
              <a:pathLst>
                <a:path w="2155" h="1902" extrusionOk="0">
                  <a:moveTo>
                    <a:pt x="342" y="0"/>
                  </a:moveTo>
                  <a:cubicBezTo>
                    <a:pt x="174" y="0"/>
                    <a:pt x="0" y="128"/>
                    <a:pt x="40" y="327"/>
                  </a:cubicBezTo>
                  <a:cubicBezTo>
                    <a:pt x="207" y="927"/>
                    <a:pt x="407" y="1495"/>
                    <a:pt x="907" y="1861"/>
                  </a:cubicBezTo>
                  <a:cubicBezTo>
                    <a:pt x="953" y="1889"/>
                    <a:pt x="1002" y="1901"/>
                    <a:pt x="1049" y="1901"/>
                  </a:cubicBezTo>
                  <a:cubicBezTo>
                    <a:pt x="1172" y="1901"/>
                    <a:pt x="1284" y="1816"/>
                    <a:pt x="1308" y="1695"/>
                  </a:cubicBezTo>
                  <a:cubicBezTo>
                    <a:pt x="1508" y="1228"/>
                    <a:pt x="1908" y="861"/>
                    <a:pt x="2075" y="360"/>
                  </a:cubicBezTo>
                  <a:cubicBezTo>
                    <a:pt x="2155" y="162"/>
                    <a:pt x="1997" y="34"/>
                    <a:pt x="1828" y="34"/>
                  </a:cubicBezTo>
                  <a:cubicBezTo>
                    <a:pt x="1714" y="34"/>
                    <a:pt x="1595" y="92"/>
                    <a:pt x="1541" y="227"/>
                  </a:cubicBezTo>
                  <a:cubicBezTo>
                    <a:pt x="1397" y="565"/>
                    <a:pt x="1165" y="850"/>
                    <a:pt x="972" y="1158"/>
                  </a:cubicBezTo>
                  <a:lnTo>
                    <a:pt x="972" y="1158"/>
                  </a:lnTo>
                  <a:cubicBezTo>
                    <a:pt x="760" y="877"/>
                    <a:pt x="684" y="526"/>
                    <a:pt x="607" y="194"/>
                  </a:cubicBezTo>
                  <a:cubicBezTo>
                    <a:pt x="567" y="59"/>
                    <a:pt x="456" y="0"/>
                    <a:pt x="342"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42"/>
            <p:cNvSpPr/>
            <p:nvPr/>
          </p:nvSpPr>
          <p:spPr>
            <a:xfrm>
              <a:off x="5281095" y="3972777"/>
              <a:ext cx="45839" cy="40674"/>
            </a:xfrm>
            <a:custGeom>
              <a:avLst/>
              <a:gdLst/>
              <a:ahLst/>
              <a:cxnLst/>
              <a:rect l="l" t="t" r="r" b="b"/>
              <a:pathLst>
                <a:path w="2144" h="1902" extrusionOk="0">
                  <a:moveTo>
                    <a:pt x="331" y="0"/>
                  </a:moveTo>
                  <a:cubicBezTo>
                    <a:pt x="166" y="0"/>
                    <a:pt x="0" y="128"/>
                    <a:pt x="60" y="327"/>
                  </a:cubicBezTo>
                  <a:cubicBezTo>
                    <a:pt x="193" y="927"/>
                    <a:pt x="393" y="1494"/>
                    <a:pt x="894" y="1861"/>
                  </a:cubicBezTo>
                  <a:cubicBezTo>
                    <a:pt x="940" y="1889"/>
                    <a:pt x="988" y="1901"/>
                    <a:pt x="1036" y="1901"/>
                  </a:cubicBezTo>
                  <a:cubicBezTo>
                    <a:pt x="1161" y="1901"/>
                    <a:pt x="1279" y="1815"/>
                    <a:pt x="1327" y="1695"/>
                  </a:cubicBezTo>
                  <a:cubicBezTo>
                    <a:pt x="1494" y="1228"/>
                    <a:pt x="1894" y="861"/>
                    <a:pt x="2061" y="360"/>
                  </a:cubicBezTo>
                  <a:cubicBezTo>
                    <a:pt x="2144" y="154"/>
                    <a:pt x="1971" y="12"/>
                    <a:pt x="1796" y="12"/>
                  </a:cubicBezTo>
                  <a:cubicBezTo>
                    <a:pt x="1688" y="12"/>
                    <a:pt x="1578" y="66"/>
                    <a:pt x="1528" y="193"/>
                  </a:cubicBezTo>
                  <a:cubicBezTo>
                    <a:pt x="1407" y="554"/>
                    <a:pt x="1167" y="845"/>
                    <a:pt x="966" y="1154"/>
                  </a:cubicBezTo>
                  <a:lnTo>
                    <a:pt x="966" y="1154"/>
                  </a:lnTo>
                  <a:cubicBezTo>
                    <a:pt x="749" y="886"/>
                    <a:pt x="671" y="530"/>
                    <a:pt x="594" y="193"/>
                  </a:cubicBezTo>
                  <a:cubicBezTo>
                    <a:pt x="553" y="59"/>
                    <a:pt x="442" y="0"/>
                    <a:pt x="331"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42"/>
            <p:cNvSpPr/>
            <p:nvPr/>
          </p:nvSpPr>
          <p:spPr>
            <a:xfrm>
              <a:off x="5866309" y="3994889"/>
              <a:ext cx="46095" cy="40674"/>
            </a:xfrm>
            <a:custGeom>
              <a:avLst/>
              <a:gdLst/>
              <a:ahLst/>
              <a:cxnLst/>
              <a:rect l="l" t="t" r="r" b="b"/>
              <a:pathLst>
                <a:path w="2156" h="1902" extrusionOk="0">
                  <a:moveTo>
                    <a:pt x="343" y="0"/>
                  </a:moveTo>
                  <a:cubicBezTo>
                    <a:pt x="175" y="0"/>
                    <a:pt x="1" y="128"/>
                    <a:pt x="41" y="327"/>
                  </a:cubicBezTo>
                  <a:cubicBezTo>
                    <a:pt x="207" y="927"/>
                    <a:pt x="408" y="1495"/>
                    <a:pt x="908" y="1861"/>
                  </a:cubicBezTo>
                  <a:cubicBezTo>
                    <a:pt x="954" y="1889"/>
                    <a:pt x="1002" y="1901"/>
                    <a:pt x="1049" y="1901"/>
                  </a:cubicBezTo>
                  <a:cubicBezTo>
                    <a:pt x="1172" y="1901"/>
                    <a:pt x="1284" y="1816"/>
                    <a:pt x="1308" y="1695"/>
                  </a:cubicBezTo>
                  <a:cubicBezTo>
                    <a:pt x="1508" y="1228"/>
                    <a:pt x="1909" y="861"/>
                    <a:pt x="2075" y="360"/>
                  </a:cubicBezTo>
                  <a:cubicBezTo>
                    <a:pt x="2155" y="161"/>
                    <a:pt x="1997" y="34"/>
                    <a:pt x="1829" y="34"/>
                  </a:cubicBezTo>
                  <a:cubicBezTo>
                    <a:pt x="1715" y="34"/>
                    <a:pt x="1596" y="92"/>
                    <a:pt x="1542" y="227"/>
                  </a:cubicBezTo>
                  <a:cubicBezTo>
                    <a:pt x="1397" y="564"/>
                    <a:pt x="1165" y="850"/>
                    <a:pt x="972" y="1158"/>
                  </a:cubicBezTo>
                  <a:lnTo>
                    <a:pt x="972" y="1158"/>
                  </a:lnTo>
                  <a:cubicBezTo>
                    <a:pt x="761" y="877"/>
                    <a:pt x="684" y="526"/>
                    <a:pt x="608" y="194"/>
                  </a:cubicBezTo>
                  <a:cubicBezTo>
                    <a:pt x="567" y="59"/>
                    <a:pt x="456" y="0"/>
                    <a:pt x="343"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42"/>
            <p:cNvSpPr/>
            <p:nvPr/>
          </p:nvSpPr>
          <p:spPr>
            <a:xfrm>
              <a:off x="5684023" y="4104423"/>
              <a:ext cx="45860" cy="40888"/>
            </a:xfrm>
            <a:custGeom>
              <a:avLst/>
              <a:gdLst/>
              <a:ahLst/>
              <a:cxnLst/>
              <a:rect l="l" t="t" r="r" b="b"/>
              <a:pathLst>
                <a:path w="2145" h="1912" extrusionOk="0">
                  <a:moveTo>
                    <a:pt x="336" y="1"/>
                  </a:moveTo>
                  <a:cubicBezTo>
                    <a:pt x="170" y="1"/>
                    <a:pt x="0" y="141"/>
                    <a:pt x="61" y="342"/>
                  </a:cubicBezTo>
                  <a:cubicBezTo>
                    <a:pt x="194" y="942"/>
                    <a:pt x="394" y="1476"/>
                    <a:pt x="895" y="1876"/>
                  </a:cubicBezTo>
                  <a:cubicBezTo>
                    <a:pt x="935" y="1901"/>
                    <a:pt x="978" y="1911"/>
                    <a:pt x="1020" y="1911"/>
                  </a:cubicBezTo>
                  <a:cubicBezTo>
                    <a:pt x="1151" y="1911"/>
                    <a:pt x="1278" y="1811"/>
                    <a:pt x="1328" y="1710"/>
                  </a:cubicBezTo>
                  <a:cubicBezTo>
                    <a:pt x="1495" y="1209"/>
                    <a:pt x="1895" y="842"/>
                    <a:pt x="2062" y="375"/>
                  </a:cubicBezTo>
                  <a:cubicBezTo>
                    <a:pt x="2144" y="169"/>
                    <a:pt x="1972" y="27"/>
                    <a:pt x="1797" y="27"/>
                  </a:cubicBezTo>
                  <a:cubicBezTo>
                    <a:pt x="1689" y="27"/>
                    <a:pt x="1579" y="81"/>
                    <a:pt x="1528" y="209"/>
                  </a:cubicBezTo>
                  <a:cubicBezTo>
                    <a:pt x="1408" y="569"/>
                    <a:pt x="1167" y="860"/>
                    <a:pt x="967" y="1169"/>
                  </a:cubicBezTo>
                  <a:lnTo>
                    <a:pt x="967" y="1169"/>
                  </a:lnTo>
                  <a:cubicBezTo>
                    <a:pt x="749" y="901"/>
                    <a:pt x="672" y="545"/>
                    <a:pt x="594" y="209"/>
                  </a:cubicBezTo>
                  <a:cubicBezTo>
                    <a:pt x="554" y="62"/>
                    <a:pt x="446" y="1"/>
                    <a:pt x="336"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42"/>
            <p:cNvSpPr/>
            <p:nvPr/>
          </p:nvSpPr>
          <p:spPr>
            <a:xfrm>
              <a:off x="5073966" y="4014542"/>
              <a:ext cx="46159" cy="40995"/>
            </a:xfrm>
            <a:custGeom>
              <a:avLst/>
              <a:gdLst/>
              <a:ahLst/>
              <a:cxnLst/>
              <a:rect l="l" t="t" r="r" b="b"/>
              <a:pathLst>
                <a:path w="2159" h="1917" extrusionOk="0">
                  <a:moveTo>
                    <a:pt x="340" y="1"/>
                  </a:moveTo>
                  <a:cubicBezTo>
                    <a:pt x="178" y="1"/>
                    <a:pt x="1" y="141"/>
                    <a:pt x="41" y="342"/>
                  </a:cubicBezTo>
                  <a:cubicBezTo>
                    <a:pt x="208" y="942"/>
                    <a:pt x="374" y="1476"/>
                    <a:pt x="908" y="1876"/>
                  </a:cubicBezTo>
                  <a:cubicBezTo>
                    <a:pt x="954" y="1904"/>
                    <a:pt x="1000" y="1916"/>
                    <a:pt x="1044" y="1916"/>
                  </a:cubicBezTo>
                  <a:cubicBezTo>
                    <a:pt x="1159" y="1916"/>
                    <a:pt x="1260" y="1831"/>
                    <a:pt x="1308" y="1710"/>
                  </a:cubicBezTo>
                  <a:cubicBezTo>
                    <a:pt x="1509" y="1243"/>
                    <a:pt x="1876" y="876"/>
                    <a:pt x="2076" y="375"/>
                  </a:cubicBezTo>
                  <a:cubicBezTo>
                    <a:pt x="2158" y="169"/>
                    <a:pt x="1986" y="27"/>
                    <a:pt x="1811" y="27"/>
                  </a:cubicBezTo>
                  <a:cubicBezTo>
                    <a:pt x="1702" y="27"/>
                    <a:pt x="1593" y="81"/>
                    <a:pt x="1542" y="209"/>
                  </a:cubicBezTo>
                  <a:cubicBezTo>
                    <a:pt x="1397" y="572"/>
                    <a:pt x="1164" y="864"/>
                    <a:pt x="970" y="1176"/>
                  </a:cubicBezTo>
                  <a:lnTo>
                    <a:pt x="970" y="1176"/>
                  </a:lnTo>
                  <a:cubicBezTo>
                    <a:pt x="763" y="908"/>
                    <a:pt x="679" y="548"/>
                    <a:pt x="575" y="209"/>
                  </a:cubicBezTo>
                  <a:cubicBezTo>
                    <a:pt x="548" y="62"/>
                    <a:pt x="447" y="1"/>
                    <a:pt x="340"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42"/>
            <p:cNvSpPr/>
            <p:nvPr/>
          </p:nvSpPr>
          <p:spPr>
            <a:xfrm>
              <a:off x="6333013" y="4256684"/>
              <a:ext cx="45817" cy="40674"/>
            </a:xfrm>
            <a:custGeom>
              <a:avLst/>
              <a:gdLst/>
              <a:ahLst/>
              <a:cxnLst/>
              <a:rect l="l" t="t" r="r" b="b"/>
              <a:pathLst>
                <a:path w="2143" h="1902" extrusionOk="0">
                  <a:moveTo>
                    <a:pt x="331" y="0"/>
                  </a:moveTo>
                  <a:cubicBezTo>
                    <a:pt x="167" y="0"/>
                    <a:pt x="1" y="128"/>
                    <a:pt x="61" y="327"/>
                  </a:cubicBezTo>
                  <a:cubicBezTo>
                    <a:pt x="194" y="928"/>
                    <a:pt x="394" y="1495"/>
                    <a:pt x="895" y="1862"/>
                  </a:cubicBezTo>
                  <a:cubicBezTo>
                    <a:pt x="940" y="1889"/>
                    <a:pt x="989" y="1901"/>
                    <a:pt x="1036" y="1901"/>
                  </a:cubicBezTo>
                  <a:cubicBezTo>
                    <a:pt x="1159" y="1901"/>
                    <a:pt x="1271" y="1816"/>
                    <a:pt x="1295" y="1695"/>
                  </a:cubicBezTo>
                  <a:cubicBezTo>
                    <a:pt x="1495" y="1228"/>
                    <a:pt x="1895" y="861"/>
                    <a:pt x="2062" y="360"/>
                  </a:cubicBezTo>
                  <a:cubicBezTo>
                    <a:pt x="2142" y="160"/>
                    <a:pt x="1981" y="19"/>
                    <a:pt x="1811" y="19"/>
                  </a:cubicBezTo>
                  <a:cubicBezTo>
                    <a:pt x="1698" y="19"/>
                    <a:pt x="1581" y="81"/>
                    <a:pt x="1528" y="227"/>
                  </a:cubicBezTo>
                  <a:cubicBezTo>
                    <a:pt x="1407" y="566"/>
                    <a:pt x="1163" y="852"/>
                    <a:pt x="962" y="1162"/>
                  </a:cubicBezTo>
                  <a:lnTo>
                    <a:pt x="962" y="1162"/>
                  </a:lnTo>
                  <a:cubicBezTo>
                    <a:pt x="748" y="880"/>
                    <a:pt x="671" y="527"/>
                    <a:pt x="594" y="194"/>
                  </a:cubicBezTo>
                  <a:cubicBezTo>
                    <a:pt x="554" y="59"/>
                    <a:pt x="443" y="0"/>
                    <a:pt x="331"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42"/>
            <p:cNvSpPr/>
            <p:nvPr/>
          </p:nvSpPr>
          <p:spPr>
            <a:xfrm>
              <a:off x="6544098" y="4068411"/>
              <a:ext cx="46544" cy="40931"/>
            </a:xfrm>
            <a:custGeom>
              <a:avLst/>
              <a:gdLst/>
              <a:ahLst/>
              <a:cxnLst/>
              <a:rect l="l" t="t" r="r" b="b"/>
              <a:pathLst>
                <a:path w="2177" h="1914" extrusionOk="0">
                  <a:moveTo>
                    <a:pt x="353" y="0"/>
                  </a:moveTo>
                  <a:cubicBezTo>
                    <a:pt x="184" y="0"/>
                    <a:pt x="1" y="137"/>
                    <a:pt x="61" y="358"/>
                  </a:cubicBezTo>
                  <a:cubicBezTo>
                    <a:pt x="195" y="959"/>
                    <a:pt x="395" y="1492"/>
                    <a:pt x="895" y="1859"/>
                  </a:cubicBezTo>
                  <a:cubicBezTo>
                    <a:pt x="943" y="1897"/>
                    <a:pt x="993" y="1914"/>
                    <a:pt x="1042" y="1914"/>
                  </a:cubicBezTo>
                  <a:cubicBezTo>
                    <a:pt x="1166" y="1914"/>
                    <a:pt x="1281" y="1812"/>
                    <a:pt x="1329" y="1692"/>
                  </a:cubicBezTo>
                  <a:cubicBezTo>
                    <a:pt x="1496" y="1225"/>
                    <a:pt x="1896" y="859"/>
                    <a:pt x="2096" y="392"/>
                  </a:cubicBezTo>
                  <a:cubicBezTo>
                    <a:pt x="2177" y="170"/>
                    <a:pt x="2002" y="34"/>
                    <a:pt x="1822" y="34"/>
                  </a:cubicBezTo>
                  <a:cubicBezTo>
                    <a:pt x="1703" y="34"/>
                    <a:pt x="1582" y="92"/>
                    <a:pt x="1529" y="225"/>
                  </a:cubicBezTo>
                  <a:cubicBezTo>
                    <a:pt x="1407" y="565"/>
                    <a:pt x="1162" y="853"/>
                    <a:pt x="973" y="1177"/>
                  </a:cubicBezTo>
                  <a:lnTo>
                    <a:pt x="973" y="1177"/>
                  </a:lnTo>
                  <a:cubicBezTo>
                    <a:pt x="751" y="901"/>
                    <a:pt x="673" y="556"/>
                    <a:pt x="595" y="191"/>
                  </a:cubicBezTo>
                  <a:cubicBezTo>
                    <a:pt x="569" y="59"/>
                    <a:pt x="464" y="0"/>
                    <a:pt x="353"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42"/>
            <p:cNvSpPr/>
            <p:nvPr/>
          </p:nvSpPr>
          <p:spPr>
            <a:xfrm>
              <a:off x="6331302" y="4030559"/>
              <a:ext cx="46138" cy="40674"/>
            </a:xfrm>
            <a:custGeom>
              <a:avLst/>
              <a:gdLst/>
              <a:ahLst/>
              <a:cxnLst/>
              <a:rect l="l" t="t" r="r" b="b"/>
              <a:pathLst>
                <a:path w="2158" h="1902" extrusionOk="0">
                  <a:moveTo>
                    <a:pt x="342" y="0"/>
                  </a:moveTo>
                  <a:cubicBezTo>
                    <a:pt x="174" y="0"/>
                    <a:pt x="1" y="128"/>
                    <a:pt x="41" y="327"/>
                  </a:cubicBezTo>
                  <a:cubicBezTo>
                    <a:pt x="207" y="927"/>
                    <a:pt x="407" y="1494"/>
                    <a:pt x="908" y="1861"/>
                  </a:cubicBezTo>
                  <a:cubicBezTo>
                    <a:pt x="954" y="1889"/>
                    <a:pt x="1002" y="1901"/>
                    <a:pt x="1049" y="1901"/>
                  </a:cubicBezTo>
                  <a:cubicBezTo>
                    <a:pt x="1172" y="1901"/>
                    <a:pt x="1284" y="1815"/>
                    <a:pt x="1308" y="1695"/>
                  </a:cubicBezTo>
                  <a:cubicBezTo>
                    <a:pt x="1508" y="1228"/>
                    <a:pt x="1909" y="861"/>
                    <a:pt x="2075" y="360"/>
                  </a:cubicBezTo>
                  <a:cubicBezTo>
                    <a:pt x="2157" y="156"/>
                    <a:pt x="1988" y="26"/>
                    <a:pt x="1814" y="26"/>
                  </a:cubicBezTo>
                  <a:cubicBezTo>
                    <a:pt x="1704" y="26"/>
                    <a:pt x="1593" y="77"/>
                    <a:pt x="1542" y="193"/>
                  </a:cubicBezTo>
                  <a:cubicBezTo>
                    <a:pt x="1398" y="552"/>
                    <a:pt x="1169" y="842"/>
                    <a:pt x="977" y="1149"/>
                  </a:cubicBezTo>
                  <a:lnTo>
                    <a:pt x="977" y="1149"/>
                  </a:lnTo>
                  <a:cubicBezTo>
                    <a:pt x="762" y="882"/>
                    <a:pt x="685" y="528"/>
                    <a:pt x="608" y="193"/>
                  </a:cubicBezTo>
                  <a:cubicBezTo>
                    <a:pt x="567" y="59"/>
                    <a:pt x="456" y="0"/>
                    <a:pt x="342"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42"/>
            <p:cNvSpPr/>
            <p:nvPr/>
          </p:nvSpPr>
          <p:spPr>
            <a:xfrm>
              <a:off x="6108095" y="4058574"/>
              <a:ext cx="46117" cy="40803"/>
            </a:xfrm>
            <a:custGeom>
              <a:avLst/>
              <a:gdLst/>
              <a:ahLst/>
              <a:cxnLst/>
              <a:rect l="l" t="t" r="r" b="b"/>
              <a:pathLst>
                <a:path w="2157" h="1908" extrusionOk="0">
                  <a:moveTo>
                    <a:pt x="335" y="0"/>
                  </a:moveTo>
                  <a:cubicBezTo>
                    <a:pt x="169" y="0"/>
                    <a:pt x="1" y="135"/>
                    <a:pt x="40" y="351"/>
                  </a:cubicBezTo>
                  <a:cubicBezTo>
                    <a:pt x="207" y="952"/>
                    <a:pt x="407" y="1485"/>
                    <a:pt x="907" y="1852"/>
                  </a:cubicBezTo>
                  <a:cubicBezTo>
                    <a:pt x="956" y="1891"/>
                    <a:pt x="1005" y="1907"/>
                    <a:pt x="1051" y="1907"/>
                  </a:cubicBezTo>
                  <a:cubicBezTo>
                    <a:pt x="1163" y="1907"/>
                    <a:pt x="1260" y="1813"/>
                    <a:pt x="1307" y="1719"/>
                  </a:cubicBezTo>
                  <a:cubicBezTo>
                    <a:pt x="1507" y="1218"/>
                    <a:pt x="1908" y="852"/>
                    <a:pt x="2075" y="385"/>
                  </a:cubicBezTo>
                  <a:cubicBezTo>
                    <a:pt x="2157" y="178"/>
                    <a:pt x="1985" y="36"/>
                    <a:pt x="1809" y="36"/>
                  </a:cubicBezTo>
                  <a:cubicBezTo>
                    <a:pt x="1701" y="36"/>
                    <a:pt x="1592" y="90"/>
                    <a:pt x="1541" y="218"/>
                  </a:cubicBezTo>
                  <a:cubicBezTo>
                    <a:pt x="1396" y="556"/>
                    <a:pt x="1163" y="843"/>
                    <a:pt x="969" y="1165"/>
                  </a:cubicBezTo>
                  <a:lnTo>
                    <a:pt x="969" y="1165"/>
                  </a:lnTo>
                  <a:cubicBezTo>
                    <a:pt x="760" y="899"/>
                    <a:pt x="683" y="549"/>
                    <a:pt x="607" y="218"/>
                  </a:cubicBezTo>
                  <a:cubicBezTo>
                    <a:pt x="566" y="67"/>
                    <a:pt x="451" y="0"/>
                    <a:pt x="335"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42"/>
            <p:cNvSpPr/>
            <p:nvPr/>
          </p:nvSpPr>
          <p:spPr>
            <a:xfrm>
              <a:off x="6160338" y="4185703"/>
              <a:ext cx="61683" cy="54779"/>
            </a:xfrm>
            <a:custGeom>
              <a:avLst/>
              <a:gdLst/>
              <a:ahLst/>
              <a:cxnLst/>
              <a:rect l="l" t="t" r="r" b="b"/>
              <a:pathLst>
                <a:path w="2156" h="1914" extrusionOk="0">
                  <a:moveTo>
                    <a:pt x="342" y="1"/>
                  </a:moveTo>
                  <a:cubicBezTo>
                    <a:pt x="179" y="1"/>
                    <a:pt x="1" y="137"/>
                    <a:pt x="41" y="358"/>
                  </a:cubicBezTo>
                  <a:cubicBezTo>
                    <a:pt x="174" y="959"/>
                    <a:pt x="374" y="1493"/>
                    <a:pt x="908" y="1860"/>
                  </a:cubicBezTo>
                  <a:cubicBezTo>
                    <a:pt x="946" y="1898"/>
                    <a:pt x="990" y="1914"/>
                    <a:pt x="1034" y="1914"/>
                  </a:cubicBezTo>
                  <a:cubicBezTo>
                    <a:pt x="1145" y="1914"/>
                    <a:pt x="1261" y="1812"/>
                    <a:pt x="1308" y="1693"/>
                  </a:cubicBezTo>
                  <a:cubicBezTo>
                    <a:pt x="1509" y="1226"/>
                    <a:pt x="1875" y="859"/>
                    <a:pt x="2076" y="358"/>
                  </a:cubicBezTo>
                  <a:cubicBezTo>
                    <a:pt x="2155" y="160"/>
                    <a:pt x="1998" y="32"/>
                    <a:pt x="1829" y="32"/>
                  </a:cubicBezTo>
                  <a:cubicBezTo>
                    <a:pt x="1715" y="32"/>
                    <a:pt x="1596" y="90"/>
                    <a:pt x="1542" y="225"/>
                  </a:cubicBezTo>
                  <a:cubicBezTo>
                    <a:pt x="1398" y="561"/>
                    <a:pt x="1150" y="846"/>
                    <a:pt x="960" y="1166"/>
                  </a:cubicBezTo>
                  <a:lnTo>
                    <a:pt x="960" y="1166"/>
                  </a:lnTo>
                  <a:cubicBezTo>
                    <a:pt x="749" y="883"/>
                    <a:pt x="652" y="527"/>
                    <a:pt x="575" y="192"/>
                  </a:cubicBezTo>
                  <a:cubicBezTo>
                    <a:pt x="548" y="59"/>
                    <a:pt x="448" y="1"/>
                    <a:pt x="342"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42"/>
            <p:cNvSpPr/>
            <p:nvPr/>
          </p:nvSpPr>
          <p:spPr>
            <a:xfrm>
              <a:off x="6755931" y="3784439"/>
              <a:ext cx="45860" cy="40674"/>
            </a:xfrm>
            <a:custGeom>
              <a:avLst/>
              <a:gdLst/>
              <a:ahLst/>
              <a:cxnLst/>
              <a:rect l="l" t="t" r="r" b="b"/>
              <a:pathLst>
                <a:path w="2145" h="1902" extrusionOk="0">
                  <a:moveTo>
                    <a:pt x="331" y="1"/>
                  </a:moveTo>
                  <a:cubicBezTo>
                    <a:pt x="166" y="1"/>
                    <a:pt x="1" y="129"/>
                    <a:pt x="60" y="328"/>
                  </a:cubicBezTo>
                  <a:cubicBezTo>
                    <a:pt x="194" y="928"/>
                    <a:pt x="394" y="1495"/>
                    <a:pt x="894" y="1862"/>
                  </a:cubicBezTo>
                  <a:cubicBezTo>
                    <a:pt x="940" y="1890"/>
                    <a:pt x="989" y="1902"/>
                    <a:pt x="1035" y="1902"/>
                  </a:cubicBezTo>
                  <a:cubicBezTo>
                    <a:pt x="1159" y="1902"/>
                    <a:pt x="1270" y="1816"/>
                    <a:pt x="1295" y="1695"/>
                  </a:cubicBezTo>
                  <a:cubicBezTo>
                    <a:pt x="1495" y="1228"/>
                    <a:pt x="1895" y="861"/>
                    <a:pt x="2062" y="361"/>
                  </a:cubicBezTo>
                  <a:cubicBezTo>
                    <a:pt x="2144" y="155"/>
                    <a:pt x="1972" y="12"/>
                    <a:pt x="1797" y="12"/>
                  </a:cubicBezTo>
                  <a:cubicBezTo>
                    <a:pt x="1688" y="12"/>
                    <a:pt x="1579" y="67"/>
                    <a:pt x="1528" y="194"/>
                  </a:cubicBezTo>
                  <a:cubicBezTo>
                    <a:pt x="1408" y="554"/>
                    <a:pt x="1167" y="845"/>
                    <a:pt x="967" y="1154"/>
                  </a:cubicBezTo>
                  <a:lnTo>
                    <a:pt x="967" y="1154"/>
                  </a:lnTo>
                  <a:cubicBezTo>
                    <a:pt x="749" y="887"/>
                    <a:pt x="672" y="530"/>
                    <a:pt x="594" y="194"/>
                  </a:cubicBezTo>
                  <a:cubicBezTo>
                    <a:pt x="554" y="60"/>
                    <a:pt x="443" y="1"/>
                    <a:pt x="331"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42"/>
            <p:cNvSpPr/>
            <p:nvPr/>
          </p:nvSpPr>
          <p:spPr>
            <a:xfrm>
              <a:off x="7261589" y="4047860"/>
              <a:ext cx="45839" cy="41102"/>
            </a:xfrm>
            <a:custGeom>
              <a:avLst/>
              <a:gdLst/>
              <a:ahLst/>
              <a:cxnLst/>
              <a:rect l="l" t="t" r="r" b="b"/>
              <a:pathLst>
                <a:path w="2144" h="1922" extrusionOk="0">
                  <a:moveTo>
                    <a:pt x="324" y="1"/>
                  </a:moveTo>
                  <a:cubicBezTo>
                    <a:pt x="161" y="1"/>
                    <a:pt x="1" y="136"/>
                    <a:pt x="60" y="352"/>
                  </a:cubicBezTo>
                  <a:cubicBezTo>
                    <a:pt x="193" y="952"/>
                    <a:pt x="393" y="1486"/>
                    <a:pt x="894" y="1886"/>
                  </a:cubicBezTo>
                  <a:cubicBezTo>
                    <a:pt x="934" y="1911"/>
                    <a:pt x="977" y="1921"/>
                    <a:pt x="1019" y="1921"/>
                  </a:cubicBezTo>
                  <a:cubicBezTo>
                    <a:pt x="1148" y="1921"/>
                    <a:pt x="1269" y="1820"/>
                    <a:pt x="1294" y="1719"/>
                  </a:cubicBezTo>
                  <a:cubicBezTo>
                    <a:pt x="1494" y="1219"/>
                    <a:pt x="1894" y="852"/>
                    <a:pt x="2061" y="385"/>
                  </a:cubicBezTo>
                  <a:cubicBezTo>
                    <a:pt x="2144" y="179"/>
                    <a:pt x="1971" y="37"/>
                    <a:pt x="1796" y="37"/>
                  </a:cubicBezTo>
                  <a:cubicBezTo>
                    <a:pt x="1688" y="37"/>
                    <a:pt x="1578" y="91"/>
                    <a:pt x="1527" y="218"/>
                  </a:cubicBezTo>
                  <a:cubicBezTo>
                    <a:pt x="1406" y="558"/>
                    <a:pt x="1161" y="845"/>
                    <a:pt x="959" y="1170"/>
                  </a:cubicBezTo>
                  <a:lnTo>
                    <a:pt x="959" y="1170"/>
                  </a:lnTo>
                  <a:cubicBezTo>
                    <a:pt x="747" y="903"/>
                    <a:pt x="670" y="551"/>
                    <a:pt x="593" y="218"/>
                  </a:cubicBezTo>
                  <a:cubicBezTo>
                    <a:pt x="552" y="67"/>
                    <a:pt x="437" y="1"/>
                    <a:pt x="324"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42"/>
            <p:cNvSpPr/>
            <p:nvPr/>
          </p:nvSpPr>
          <p:spPr>
            <a:xfrm>
              <a:off x="7732697" y="4133678"/>
              <a:ext cx="46138" cy="40888"/>
            </a:xfrm>
            <a:custGeom>
              <a:avLst/>
              <a:gdLst/>
              <a:ahLst/>
              <a:cxnLst/>
              <a:rect l="l" t="t" r="r" b="b"/>
              <a:pathLst>
                <a:path w="2158" h="1912" extrusionOk="0">
                  <a:moveTo>
                    <a:pt x="347" y="1"/>
                  </a:moveTo>
                  <a:cubicBezTo>
                    <a:pt x="177" y="1"/>
                    <a:pt x="0" y="141"/>
                    <a:pt x="40" y="342"/>
                  </a:cubicBezTo>
                  <a:cubicBezTo>
                    <a:pt x="207" y="942"/>
                    <a:pt x="374" y="1476"/>
                    <a:pt x="908" y="1876"/>
                  </a:cubicBezTo>
                  <a:cubicBezTo>
                    <a:pt x="948" y="1901"/>
                    <a:pt x="991" y="1911"/>
                    <a:pt x="1033" y="1911"/>
                  </a:cubicBezTo>
                  <a:cubicBezTo>
                    <a:pt x="1162" y="1911"/>
                    <a:pt x="1283" y="1810"/>
                    <a:pt x="1308" y="1709"/>
                  </a:cubicBezTo>
                  <a:cubicBezTo>
                    <a:pt x="1508" y="1209"/>
                    <a:pt x="1908" y="842"/>
                    <a:pt x="2075" y="375"/>
                  </a:cubicBezTo>
                  <a:cubicBezTo>
                    <a:pt x="2158" y="169"/>
                    <a:pt x="1985" y="26"/>
                    <a:pt x="1810" y="26"/>
                  </a:cubicBezTo>
                  <a:cubicBezTo>
                    <a:pt x="1702" y="26"/>
                    <a:pt x="1592" y="81"/>
                    <a:pt x="1541" y="208"/>
                  </a:cubicBezTo>
                  <a:cubicBezTo>
                    <a:pt x="1398" y="567"/>
                    <a:pt x="1169" y="857"/>
                    <a:pt x="977" y="1164"/>
                  </a:cubicBezTo>
                  <a:lnTo>
                    <a:pt x="977" y="1164"/>
                  </a:lnTo>
                  <a:cubicBezTo>
                    <a:pt x="762" y="897"/>
                    <a:pt x="685" y="543"/>
                    <a:pt x="607" y="208"/>
                  </a:cubicBezTo>
                  <a:cubicBezTo>
                    <a:pt x="568" y="62"/>
                    <a:pt x="459" y="1"/>
                    <a:pt x="347"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42"/>
            <p:cNvSpPr/>
            <p:nvPr/>
          </p:nvSpPr>
          <p:spPr>
            <a:xfrm>
              <a:off x="7893475" y="4084257"/>
              <a:ext cx="46544" cy="40803"/>
            </a:xfrm>
            <a:custGeom>
              <a:avLst/>
              <a:gdLst/>
              <a:ahLst/>
              <a:cxnLst/>
              <a:rect l="l" t="t" r="r" b="b"/>
              <a:pathLst>
                <a:path w="2177" h="1908" extrusionOk="0">
                  <a:moveTo>
                    <a:pt x="337" y="0"/>
                  </a:moveTo>
                  <a:cubicBezTo>
                    <a:pt x="172" y="0"/>
                    <a:pt x="0" y="135"/>
                    <a:pt x="59" y="351"/>
                  </a:cubicBezTo>
                  <a:cubicBezTo>
                    <a:pt x="192" y="951"/>
                    <a:pt x="393" y="1485"/>
                    <a:pt x="893" y="1852"/>
                  </a:cubicBezTo>
                  <a:cubicBezTo>
                    <a:pt x="942" y="1891"/>
                    <a:pt x="994" y="1907"/>
                    <a:pt x="1044" y="1907"/>
                  </a:cubicBezTo>
                  <a:cubicBezTo>
                    <a:pt x="1166" y="1907"/>
                    <a:pt x="1279" y="1813"/>
                    <a:pt x="1327" y="1719"/>
                  </a:cubicBezTo>
                  <a:cubicBezTo>
                    <a:pt x="1493" y="1218"/>
                    <a:pt x="1894" y="851"/>
                    <a:pt x="2094" y="384"/>
                  </a:cubicBezTo>
                  <a:cubicBezTo>
                    <a:pt x="2176" y="178"/>
                    <a:pt x="1991" y="36"/>
                    <a:pt x="1806" y="36"/>
                  </a:cubicBezTo>
                  <a:cubicBezTo>
                    <a:pt x="1692" y="36"/>
                    <a:pt x="1578" y="90"/>
                    <a:pt x="1527" y="218"/>
                  </a:cubicBezTo>
                  <a:cubicBezTo>
                    <a:pt x="1405" y="558"/>
                    <a:pt x="1160" y="845"/>
                    <a:pt x="958" y="1169"/>
                  </a:cubicBezTo>
                  <a:lnTo>
                    <a:pt x="958" y="1169"/>
                  </a:lnTo>
                  <a:cubicBezTo>
                    <a:pt x="746" y="902"/>
                    <a:pt x="670" y="550"/>
                    <a:pt x="593" y="218"/>
                  </a:cubicBezTo>
                  <a:cubicBezTo>
                    <a:pt x="565" y="66"/>
                    <a:pt x="453" y="0"/>
                    <a:pt x="337"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42"/>
            <p:cNvSpPr/>
            <p:nvPr/>
          </p:nvSpPr>
          <p:spPr>
            <a:xfrm>
              <a:off x="7713434" y="3954279"/>
              <a:ext cx="46095" cy="40610"/>
            </a:xfrm>
            <a:custGeom>
              <a:avLst/>
              <a:gdLst/>
              <a:ahLst/>
              <a:cxnLst/>
              <a:rect l="l" t="t" r="r" b="b"/>
              <a:pathLst>
                <a:path w="2156" h="1899" extrusionOk="0">
                  <a:moveTo>
                    <a:pt x="341" y="0"/>
                  </a:moveTo>
                  <a:cubicBezTo>
                    <a:pt x="179" y="0"/>
                    <a:pt x="0" y="137"/>
                    <a:pt x="41" y="358"/>
                  </a:cubicBezTo>
                  <a:cubicBezTo>
                    <a:pt x="174" y="958"/>
                    <a:pt x="374" y="1492"/>
                    <a:pt x="908" y="1859"/>
                  </a:cubicBezTo>
                  <a:cubicBezTo>
                    <a:pt x="945" y="1887"/>
                    <a:pt x="987" y="1899"/>
                    <a:pt x="1029" y="1899"/>
                  </a:cubicBezTo>
                  <a:cubicBezTo>
                    <a:pt x="1141" y="1899"/>
                    <a:pt x="1260" y="1813"/>
                    <a:pt x="1308" y="1692"/>
                  </a:cubicBezTo>
                  <a:cubicBezTo>
                    <a:pt x="1508" y="1225"/>
                    <a:pt x="1875" y="858"/>
                    <a:pt x="2075" y="358"/>
                  </a:cubicBezTo>
                  <a:cubicBezTo>
                    <a:pt x="2155" y="159"/>
                    <a:pt x="1997" y="31"/>
                    <a:pt x="1829" y="31"/>
                  </a:cubicBezTo>
                  <a:cubicBezTo>
                    <a:pt x="1715" y="31"/>
                    <a:pt x="1596" y="90"/>
                    <a:pt x="1542" y="225"/>
                  </a:cubicBezTo>
                  <a:cubicBezTo>
                    <a:pt x="1396" y="565"/>
                    <a:pt x="1162" y="852"/>
                    <a:pt x="968" y="1176"/>
                  </a:cubicBezTo>
                  <a:lnTo>
                    <a:pt x="968" y="1176"/>
                  </a:lnTo>
                  <a:cubicBezTo>
                    <a:pt x="752" y="892"/>
                    <a:pt x="653" y="531"/>
                    <a:pt x="574" y="191"/>
                  </a:cubicBezTo>
                  <a:cubicBezTo>
                    <a:pt x="548" y="59"/>
                    <a:pt x="448" y="0"/>
                    <a:pt x="341"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42"/>
            <p:cNvSpPr/>
            <p:nvPr/>
          </p:nvSpPr>
          <p:spPr>
            <a:xfrm>
              <a:off x="7637407" y="3497025"/>
              <a:ext cx="46117" cy="40931"/>
            </a:xfrm>
            <a:custGeom>
              <a:avLst/>
              <a:gdLst/>
              <a:ahLst/>
              <a:cxnLst/>
              <a:rect l="l" t="t" r="r" b="b"/>
              <a:pathLst>
                <a:path w="2157" h="1914" extrusionOk="0">
                  <a:moveTo>
                    <a:pt x="352" y="0"/>
                  </a:moveTo>
                  <a:cubicBezTo>
                    <a:pt x="183" y="0"/>
                    <a:pt x="0" y="137"/>
                    <a:pt x="61" y="358"/>
                  </a:cubicBezTo>
                  <a:cubicBezTo>
                    <a:pt x="194" y="958"/>
                    <a:pt x="394" y="1492"/>
                    <a:pt x="895" y="1859"/>
                  </a:cubicBezTo>
                  <a:cubicBezTo>
                    <a:pt x="942" y="1897"/>
                    <a:pt x="993" y="1914"/>
                    <a:pt x="1042" y="1914"/>
                  </a:cubicBezTo>
                  <a:cubicBezTo>
                    <a:pt x="1165" y="1914"/>
                    <a:pt x="1281" y="1811"/>
                    <a:pt x="1328" y="1692"/>
                  </a:cubicBezTo>
                  <a:cubicBezTo>
                    <a:pt x="1495" y="1225"/>
                    <a:pt x="1895" y="858"/>
                    <a:pt x="2096" y="391"/>
                  </a:cubicBezTo>
                  <a:cubicBezTo>
                    <a:pt x="2156" y="170"/>
                    <a:pt x="1986" y="34"/>
                    <a:pt x="1812" y="34"/>
                  </a:cubicBezTo>
                  <a:cubicBezTo>
                    <a:pt x="1697" y="34"/>
                    <a:pt x="1581" y="92"/>
                    <a:pt x="1529" y="225"/>
                  </a:cubicBezTo>
                  <a:cubicBezTo>
                    <a:pt x="1407" y="565"/>
                    <a:pt x="1161" y="852"/>
                    <a:pt x="972" y="1177"/>
                  </a:cubicBezTo>
                  <a:lnTo>
                    <a:pt x="972" y="1177"/>
                  </a:lnTo>
                  <a:cubicBezTo>
                    <a:pt x="751" y="901"/>
                    <a:pt x="673" y="556"/>
                    <a:pt x="595" y="191"/>
                  </a:cubicBezTo>
                  <a:cubicBezTo>
                    <a:pt x="568" y="59"/>
                    <a:pt x="463" y="0"/>
                    <a:pt x="352"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42"/>
            <p:cNvSpPr/>
            <p:nvPr/>
          </p:nvSpPr>
          <p:spPr>
            <a:xfrm>
              <a:off x="7762651" y="3637182"/>
              <a:ext cx="46138" cy="40995"/>
            </a:xfrm>
            <a:custGeom>
              <a:avLst/>
              <a:gdLst/>
              <a:ahLst/>
              <a:cxnLst/>
              <a:rect l="l" t="t" r="r" b="b"/>
              <a:pathLst>
                <a:path w="2158" h="1917" extrusionOk="0">
                  <a:moveTo>
                    <a:pt x="340" y="1"/>
                  </a:moveTo>
                  <a:cubicBezTo>
                    <a:pt x="177" y="1"/>
                    <a:pt x="0" y="141"/>
                    <a:pt x="40" y="342"/>
                  </a:cubicBezTo>
                  <a:cubicBezTo>
                    <a:pt x="174" y="942"/>
                    <a:pt x="374" y="1476"/>
                    <a:pt x="908" y="1876"/>
                  </a:cubicBezTo>
                  <a:cubicBezTo>
                    <a:pt x="944" y="1904"/>
                    <a:pt x="986" y="1916"/>
                    <a:pt x="1029" y="1916"/>
                  </a:cubicBezTo>
                  <a:cubicBezTo>
                    <a:pt x="1141" y="1916"/>
                    <a:pt x="1260" y="1831"/>
                    <a:pt x="1308" y="1710"/>
                  </a:cubicBezTo>
                  <a:cubicBezTo>
                    <a:pt x="1508" y="1243"/>
                    <a:pt x="1875" y="876"/>
                    <a:pt x="2075" y="375"/>
                  </a:cubicBezTo>
                  <a:cubicBezTo>
                    <a:pt x="2158" y="169"/>
                    <a:pt x="1985" y="27"/>
                    <a:pt x="1810" y="27"/>
                  </a:cubicBezTo>
                  <a:cubicBezTo>
                    <a:pt x="1702" y="27"/>
                    <a:pt x="1592" y="81"/>
                    <a:pt x="1541" y="209"/>
                  </a:cubicBezTo>
                  <a:cubicBezTo>
                    <a:pt x="1397" y="569"/>
                    <a:pt x="1150" y="860"/>
                    <a:pt x="960" y="1168"/>
                  </a:cubicBezTo>
                  <a:lnTo>
                    <a:pt x="960" y="1168"/>
                  </a:lnTo>
                  <a:cubicBezTo>
                    <a:pt x="749" y="901"/>
                    <a:pt x="652" y="545"/>
                    <a:pt x="574" y="209"/>
                  </a:cubicBezTo>
                  <a:cubicBezTo>
                    <a:pt x="547" y="62"/>
                    <a:pt x="447" y="1"/>
                    <a:pt x="340"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42"/>
            <p:cNvSpPr/>
            <p:nvPr/>
          </p:nvSpPr>
          <p:spPr>
            <a:xfrm>
              <a:off x="6133751" y="3392859"/>
              <a:ext cx="46074" cy="40632"/>
            </a:xfrm>
            <a:custGeom>
              <a:avLst/>
              <a:gdLst/>
              <a:ahLst/>
              <a:cxnLst/>
              <a:rect l="l" t="t" r="r" b="b"/>
              <a:pathLst>
                <a:path w="2155" h="1900" extrusionOk="0">
                  <a:moveTo>
                    <a:pt x="341" y="1"/>
                  </a:moveTo>
                  <a:cubicBezTo>
                    <a:pt x="179" y="1"/>
                    <a:pt x="0" y="137"/>
                    <a:pt x="41" y="359"/>
                  </a:cubicBezTo>
                  <a:cubicBezTo>
                    <a:pt x="207" y="959"/>
                    <a:pt x="374" y="1493"/>
                    <a:pt x="908" y="1860"/>
                  </a:cubicBezTo>
                  <a:cubicBezTo>
                    <a:pt x="954" y="1887"/>
                    <a:pt x="1000" y="1900"/>
                    <a:pt x="1044" y="1900"/>
                  </a:cubicBezTo>
                  <a:cubicBezTo>
                    <a:pt x="1159" y="1900"/>
                    <a:pt x="1260" y="1814"/>
                    <a:pt x="1308" y="1693"/>
                  </a:cubicBezTo>
                  <a:cubicBezTo>
                    <a:pt x="1508" y="1226"/>
                    <a:pt x="1875" y="859"/>
                    <a:pt x="2075" y="359"/>
                  </a:cubicBezTo>
                  <a:cubicBezTo>
                    <a:pt x="2155" y="160"/>
                    <a:pt x="1997" y="32"/>
                    <a:pt x="1829" y="32"/>
                  </a:cubicBezTo>
                  <a:cubicBezTo>
                    <a:pt x="1715" y="32"/>
                    <a:pt x="1596" y="91"/>
                    <a:pt x="1542" y="225"/>
                  </a:cubicBezTo>
                  <a:cubicBezTo>
                    <a:pt x="1396" y="565"/>
                    <a:pt x="1162" y="852"/>
                    <a:pt x="968" y="1176"/>
                  </a:cubicBezTo>
                  <a:lnTo>
                    <a:pt x="968" y="1176"/>
                  </a:lnTo>
                  <a:cubicBezTo>
                    <a:pt x="762" y="900"/>
                    <a:pt x="678" y="556"/>
                    <a:pt x="574" y="192"/>
                  </a:cubicBezTo>
                  <a:cubicBezTo>
                    <a:pt x="548" y="60"/>
                    <a:pt x="448" y="1"/>
                    <a:pt x="341"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42"/>
            <p:cNvSpPr/>
            <p:nvPr/>
          </p:nvSpPr>
          <p:spPr>
            <a:xfrm>
              <a:off x="5575626" y="3735938"/>
              <a:ext cx="45796" cy="40674"/>
            </a:xfrm>
            <a:custGeom>
              <a:avLst/>
              <a:gdLst/>
              <a:ahLst/>
              <a:cxnLst/>
              <a:rect l="l" t="t" r="r" b="b"/>
              <a:pathLst>
                <a:path w="2142" h="1902" extrusionOk="0">
                  <a:moveTo>
                    <a:pt x="331" y="1"/>
                  </a:moveTo>
                  <a:cubicBezTo>
                    <a:pt x="166" y="1"/>
                    <a:pt x="1" y="128"/>
                    <a:pt x="60" y="327"/>
                  </a:cubicBezTo>
                  <a:cubicBezTo>
                    <a:pt x="194" y="928"/>
                    <a:pt x="394" y="1495"/>
                    <a:pt x="894" y="1862"/>
                  </a:cubicBezTo>
                  <a:cubicBezTo>
                    <a:pt x="940" y="1889"/>
                    <a:pt x="989" y="1902"/>
                    <a:pt x="1036" y="1902"/>
                  </a:cubicBezTo>
                  <a:cubicBezTo>
                    <a:pt x="1161" y="1902"/>
                    <a:pt x="1280" y="1816"/>
                    <a:pt x="1328" y="1695"/>
                  </a:cubicBezTo>
                  <a:cubicBezTo>
                    <a:pt x="1495" y="1228"/>
                    <a:pt x="1895" y="861"/>
                    <a:pt x="2062" y="361"/>
                  </a:cubicBezTo>
                  <a:cubicBezTo>
                    <a:pt x="2141" y="162"/>
                    <a:pt x="1984" y="34"/>
                    <a:pt x="1815" y="34"/>
                  </a:cubicBezTo>
                  <a:cubicBezTo>
                    <a:pt x="1701" y="34"/>
                    <a:pt x="1582" y="93"/>
                    <a:pt x="1528" y="227"/>
                  </a:cubicBezTo>
                  <a:cubicBezTo>
                    <a:pt x="1407" y="566"/>
                    <a:pt x="1163" y="853"/>
                    <a:pt x="962" y="1163"/>
                  </a:cubicBezTo>
                  <a:lnTo>
                    <a:pt x="962" y="1163"/>
                  </a:lnTo>
                  <a:cubicBezTo>
                    <a:pt x="748" y="881"/>
                    <a:pt x="671" y="527"/>
                    <a:pt x="594" y="194"/>
                  </a:cubicBezTo>
                  <a:cubicBezTo>
                    <a:pt x="554" y="59"/>
                    <a:pt x="443" y="1"/>
                    <a:pt x="331"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42"/>
            <p:cNvSpPr/>
            <p:nvPr/>
          </p:nvSpPr>
          <p:spPr>
            <a:xfrm>
              <a:off x="5686161" y="3906483"/>
              <a:ext cx="46095" cy="40931"/>
            </a:xfrm>
            <a:custGeom>
              <a:avLst/>
              <a:gdLst/>
              <a:ahLst/>
              <a:cxnLst/>
              <a:rect l="l" t="t" r="r" b="b"/>
              <a:pathLst>
                <a:path w="2156" h="1914" extrusionOk="0">
                  <a:moveTo>
                    <a:pt x="352" y="0"/>
                  </a:moveTo>
                  <a:cubicBezTo>
                    <a:pt x="183" y="0"/>
                    <a:pt x="0" y="137"/>
                    <a:pt x="61" y="358"/>
                  </a:cubicBezTo>
                  <a:cubicBezTo>
                    <a:pt x="194" y="958"/>
                    <a:pt x="394" y="1492"/>
                    <a:pt x="895" y="1859"/>
                  </a:cubicBezTo>
                  <a:cubicBezTo>
                    <a:pt x="942" y="1897"/>
                    <a:pt x="993" y="1914"/>
                    <a:pt x="1042" y="1914"/>
                  </a:cubicBezTo>
                  <a:cubicBezTo>
                    <a:pt x="1165" y="1914"/>
                    <a:pt x="1281" y="1811"/>
                    <a:pt x="1328" y="1692"/>
                  </a:cubicBezTo>
                  <a:cubicBezTo>
                    <a:pt x="1495" y="1225"/>
                    <a:pt x="1895" y="858"/>
                    <a:pt x="2095" y="358"/>
                  </a:cubicBezTo>
                  <a:cubicBezTo>
                    <a:pt x="2155" y="159"/>
                    <a:pt x="1989" y="31"/>
                    <a:pt x="1818" y="31"/>
                  </a:cubicBezTo>
                  <a:cubicBezTo>
                    <a:pt x="1701" y="31"/>
                    <a:pt x="1582" y="90"/>
                    <a:pt x="1528" y="225"/>
                  </a:cubicBezTo>
                  <a:cubicBezTo>
                    <a:pt x="1406" y="567"/>
                    <a:pt x="1158" y="856"/>
                    <a:pt x="969" y="1169"/>
                  </a:cubicBezTo>
                  <a:lnTo>
                    <a:pt x="969" y="1169"/>
                  </a:lnTo>
                  <a:cubicBezTo>
                    <a:pt x="750" y="886"/>
                    <a:pt x="672" y="528"/>
                    <a:pt x="594" y="191"/>
                  </a:cubicBezTo>
                  <a:cubicBezTo>
                    <a:pt x="568" y="59"/>
                    <a:pt x="463" y="0"/>
                    <a:pt x="352"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42"/>
            <p:cNvSpPr/>
            <p:nvPr/>
          </p:nvSpPr>
          <p:spPr>
            <a:xfrm>
              <a:off x="5412304" y="3824793"/>
              <a:ext cx="45860" cy="40995"/>
            </a:xfrm>
            <a:custGeom>
              <a:avLst/>
              <a:gdLst/>
              <a:ahLst/>
              <a:cxnLst/>
              <a:rect l="l" t="t" r="r" b="b"/>
              <a:pathLst>
                <a:path w="2145" h="1917" extrusionOk="0">
                  <a:moveTo>
                    <a:pt x="336" y="1"/>
                  </a:moveTo>
                  <a:cubicBezTo>
                    <a:pt x="170" y="1"/>
                    <a:pt x="0" y="141"/>
                    <a:pt x="61" y="342"/>
                  </a:cubicBezTo>
                  <a:cubicBezTo>
                    <a:pt x="194" y="942"/>
                    <a:pt x="394" y="1476"/>
                    <a:pt x="894" y="1876"/>
                  </a:cubicBezTo>
                  <a:cubicBezTo>
                    <a:pt x="940" y="1904"/>
                    <a:pt x="989" y="1916"/>
                    <a:pt x="1036" y="1916"/>
                  </a:cubicBezTo>
                  <a:cubicBezTo>
                    <a:pt x="1159" y="1916"/>
                    <a:pt x="1271" y="1831"/>
                    <a:pt x="1295" y="1710"/>
                  </a:cubicBezTo>
                  <a:cubicBezTo>
                    <a:pt x="1495" y="1243"/>
                    <a:pt x="1895" y="876"/>
                    <a:pt x="2062" y="375"/>
                  </a:cubicBezTo>
                  <a:cubicBezTo>
                    <a:pt x="2144" y="169"/>
                    <a:pt x="1972" y="27"/>
                    <a:pt x="1797" y="27"/>
                  </a:cubicBezTo>
                  <a:cubicBezTo>
                    <a:pt x="1689" y="27"/>
                    <a:pt x="1579" y="81"/>
                    <a:pt x="1528" y="209"/>
                  </a:cubicBezTo>
                  <a:cubicBezTo>
                    <a:pt x="1408" y="569"/>
                    <a:pt x="1167" y="860"/>
                    <a:pt x="967" y="1169"/>
                  </a:cubicBezTo>
                  <a:lnTo>
                    <a:pt x="967" y="1169"/>
                  </a:lnTo>
                  <a:cubicBezTo>
                    <a:pt x="749" y="901"/>
                    <a:pt x="672" y="545"/>
                    <a:pt x="594" y="209"/>
                  </a:cubicBezTo>
                  <a:cubicBezTo>
                    <a:pt x="554" y="62"/>
                    <a:pt x="446" y="1"/>
                    <a:pt x="336"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42"/>
            <p:cNvSpPr/>
            <p:nvPr/>
          </p:nvSpPr>
          <p:spPr>
            <a:xfrm>
              <a:off x="5168380" y="3788780"/>
              <a:ext cx="45817" cy="40632"/>
            </a:xfrm>
            <a:custGeom>
              <a:avLst/>
              <a:gdLst/>
              <a:ahLst/>
              <a:cxnLst/>
              <a:rect l="l" t="t" r="r" b="b"/>
              <a:pathLst>
                <a:path w="2143" h="1900" extrusionOk="0">
                  <a:moveTo>
                    <a:pt x="338" y="0"/>
                  </a:moveTo>
                  <a:cubicBezTo>
                    <a:pt x="171" y="0"/>
                    <a:pt x="1" y="137"/>
                    <a:pt x="61" y="358"/>
                  </a:cubicBezTo>
                  <a:cubicBezTo>
                    <a:pt x="195" y="959"/>
                    <a:pt x="395" y="1492"/>
                    <a:pt x="895" y="1859"/>
                  </a:cubicBezTo>
                  <a:cubicBezTo>
                    <a:pt x="941" y="1887"/>
                    <a:pt x="990" y="1899"/>
                    <a:pt x="1036" y="1899"/>
                  </a:cubicBezTo>
                  <a:cubicBezTo>
                    <a:pt x="1160" y="1899"/>
                    <a:pt x="1271" y="1813"/>
                    <a:pt x="1296" y="1692"/>
                  </a:cubicBezTo>
                  <a:cubicBezTo>
                    <a:pt x="1496" y="1225"/>
                    <a:pt x="1896" y="858"/>
                    <a:pt x="2063" y="358"/>
                  </a:cubicBezTo>
                  <a:cubicBezTo>
                    <a:pt x="2142" y="159"/>
                    <a:pt x="1985" y="31"/>
                    <a:pt x="1816" y="31"/>
                  </a:cubicBezTo>
                  <a:cubicBezTo>
                    <a:pt x="1702" y="31"/>
                    <a:pt x="1583" y="90"/>
                    <a:pt x="1529" y="225"/>
                  </a:cubicBezTo>
                  <a:cubicBezTo>
                    <a:pt x="1385" y="561"/>
                    <a:pt x="1155" y="845"/>
                    <a:pt x="962" y="1164"/>
                  </a:cubicBezTo>
                  <a:lnTo>
                    <a:pt x="962" y="1164"/>
                  </a:lnTo>
                  <a:cubicBezTo>
                    <a:pt x="749" y="890"/>
                    <a:pt x="672" y="550"/>
                    <a:pt x="595" y="191"/>
                  </a:cubicBezTo>
                  <a:cubicBezTo>
                    <a:pt x="555" y="59"/>
                    <a:pt x="448" y="0"/>
                    <a:pt x="338"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42"/>
            <p:cNvSpPr/>
            <p:nvPr/>
          </p:nvSpPr>
          <p:spPr>
            <a:xfrm>
              <a:off x="6151176" y="3876673"/>
              <a:ext cx="45839" cy="40803"/>
            </a:xfrm>
            <a:custGeom>
              <a:avLst/>
              <a:gdLst/>
              <a:ahLst/>
              <a:cxnLst/>
              <a:rect l="l" t="t" r="r" b="b"/>
              <a:pathLst>
                <a:path w="2144" h="1908" extrusionOk="0">
                  <a:moveTo>
                    <a:pt x="323" y="0"/>
                  </a:moveTo>
                  <a:cubicBezTo>
                    <a:pt x="161" y="0"/>
                    <a:pt x="1" y="135"/>
                    <a:pt x="60" y="351"/>
                  </a:cubicBezTo>
                  <a:cubicBezTo>
                    <a:pt x="193" y="951"/>
                    <a:pt x="393" y="1485"/>
                    <a:pt x="893" y="1852"/>
                  </a:cubicBezTo>
                  <a:cubicBezTo>
                    <a:pt x="942" y="1891"/>
                    <a:pt x="994" y="1907"/>
                    <a:pt x="1044" y="1907"/>
                  </a:cubicBezTo>
                  <a:cubicBezTo>
                    <a:pt x="1166" y="1907"/>
                    <a:pt x="1280" y="1813"/>
                    <a:pt x="1327" y="1719"/>
                  </a:cubicBezTo>
                  <a:cubicBezTo>
                    <a:pt x="1494" y="1218"/>
                    <a:pt x="1894" y="851"/>
                    <a:pt x="2061" y="384"/>
                  </a:cubicBezTo>
                  <a:cubicBezTo>
                    <a:pt x="2143" y="178"/>
                    <a:pt x="1971" y="36"/>
                    <a:pt x="1796" y="36"/>
                  </a:cubicBezTo>
                  <a:cubicBezTo>
                    <a:pt x="1688" y="36"/>
                    <a:pt x="1578" y="90"/>
                    <a:pt x="1527" y="218"/>
                  </a:cubicBezTo>
                  <a:cubicBezTo>
                    <a:pt x="1406" y="558"/>
                    <a:pt x="1161" y="845"/>
                    <a:pt x="959" y="1169"/>
                  </a:cubicBezTo>
                  <a:lnTo>
                    <a:pt x="959" y="1169"/>
                  </a:lnTo>
                  <a:cubicBezTo>
                    <a:pt x="747" y="902"/>
                    <a:pt x="670" y="550"/>
                    <a:pt x="593" y="218"/>
                  </a:cubicBezTo>
                  <a:cubicBezTo>
                    <a:pt x="552" y="66"/>
                    <a:pt x="437" y="0"/>
                    <a:pt x="323"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42"/>
            <p:cNvSpPr/>
            <p:nvPr/>
          </p:nvSpPr>
          <p:spPr>
            <a:xfrm>
              <a:off x="6104781" y="3685341"/>
              <a:ext cx="45839" cy="40931"/>
            </a:xfrm>
            <a:custGeom>
              <a:avLst/>
              <a:gdLst/>
              <a:ahLst/>
              <a:cxnLst/>
              <a:rect l="l" t="t" r="r" b="b"/>
              <a:pathLst>
                <a:path w="2144" h="1914" extrusionOk="0">
                  <a:moveTo>
                    <a:pt x="338" y="0"/>
                  </a:moveTo>
                  <a:cubicBezTo>
                    <a:pt x="171" y="0"/>
                    <a:pt x="1" y="137"/>
                    <a:pt x="61" y="358"/>
                  </a:cubicBezTo>
                  <a:cubicBezTo>
                    <a:pt x="195" y="959"/>
                    <a:pt x="395" y="1492"/>
                    <a:pt x="895" y="1859"/>
                  </a:cubicBezTo>
                  <a:cubicBezTo>
                    <a:pt x="943" y="1898"/>
                    <a:pt x="993" y="1914"/>
                    <a:pt x="1042" y="1914"/>
                  </a:cubicBezTo>
                  <a:cubicBezTo>
                    <a:pt x="1163" y="1914"/>
                    <a:pt x="1272" y="1812"/>
                    <a:pt x="1296" y="1693"/>
                  </a:cubicBezTo>
                  <a:cubicBezTo>
                    <a:pt x="1496" y="1226"/>
                    <a:pt x="1896" y="859"/>
                    <a:pt x="2063" y="392"/>
                  </a:cubicBezTo>
                  <a:cubicBezTo>
                    <a:pt x="2143" y="170"/>
                    <a:pt x="1981" y="34"/>
                    <a:pt x="1810" y="34"/>
                  </a:cubicBezTo>
                  <a:cubicBezTo>
                    <a:pt x="1698" y="34"/>
                    <a:pt x="1582" y="93"/>
                    <a:pt x="1529" y="225"/>
                  </a:cubicBezTo>
                  <a:cubicBezTo>
                    <a:pt x="1409" y="562"/>
                    <a:pt x="1166" y="847"/>
                    <a:pt x="966" y="1168"/>
                  </a:cubicBezTo>
                  <a:lnTo>
                    <a:pt x="966" y="1168"/>
                  </a:lnTo>
                  <a:cubicBezTo>
                    <a:pt x="750" y="893"/>
                    <a:pt x="672" y="552"/>
                    <a:pt x="595" y="192"/>
                  </a:cubicBezTo>
                  <a:cubicBezTo>
                    <a:pt x="555" y="59"/>
                    <a:pt x="448" y="0"/>
                    <a:pt x="338"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42"/>
            <p:cNvSpPr/>
            <p:nvPr/>
          </p:nvSpPr>
          <p:spPr>
            <a:xfrm>
              <a:off x="6381225" y="3758777"/>
              <a:ext cx="46138" cy="40674"/>
            </a:xfrm>
            <a:custGeom>
              <a:avLst/>
              <a:gdLst/>
              <a:ahLst/>
              <a:cxnLst/>
              <a:rect l="l" t="t" r="r" b="b"/>
              <a:pathLst>
                <a:path w="2158" h="1902" extrusionOk="0">
                  <a:moveTo>
                    <a:pt x="342" y="0"/>
                  </a:moveTo>
                  <a:cubicBezTo>
                    <a:pt x="174" y="0"/>
                    <a:pt x="1" y="128"/>
                    <a:pt x="41" y="327"/>
                  </a:cubicBezTo>
                  <a:cubicBezTo>
                    <a:pt x="207" y="927"/>
                    <a:pt x="407" y="1494"/>
                    <a:pt x="908" y="1861"/>
                  </a:cubicBezTo>
                  <a:cubicBezTo>
                    <a:pt x="954" y="1889"/>
                    <a:pt x="1002" y="1901"/>
                    <a:pt x="1049" y="1901"/>
                  </a:cubicBezTo>
                  <a:cubicBezTo>
                    <a:pt x="1172" y="1901"/>
                    <a:pt x="1284" y="1815"/>
                    <a:pt x="1308" y="1694"/>
                  </a:cubicBezTo>
                  <a:cubicBezTo>
                    <a:pt x="1508" y="1227"/>
                    <a:pt x="1909" y="860"/>
                    <a:pt x="2075" y="360"/>
                  </a:cubicBezTo>
                  <a:cubicBezTo>
                    <a:pt x="2158" y="154"/>
                    <a:pt x="1985" y="12"/>
                    <a:pt x="1810" y="12"/>
                  </a:cubicBezTo>
                  <a:cubicBezTo>
                    <a:pt x="1702" y="12"/>
                    <a:pt x="1593" y="66"/>
                    <a:pt x="1542" y="193"/>
                  </a:cubicBezTo>
                  <a:cubicBezTo>
                    <a:pt x="1398" y="552"/>
                    <a:pt x="1169" y="842"/>
                    <a:pt x="977" y="1149"/>
                  </a:cubicBezTo>
                  <a:lnTo>
                    <a:pt x="977" y="1149"/>
                  </a:lnTo>
                  <a:cubicBezTo>
                    <a:pt x="762" y="882"/>
                    <a:pt x="685" y="528"/>
                    <a:pt x="608" y="193"/>
                  </a:cubicBezTo>
                  <a:cubicBezTo>
                    <a:pt x="567" y="59"/>
                    <a:pt x="456" y="0"/>
                    <a:pt x="342"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42"/>
            <p:cNvSpPr/>
            <p:nvPr/>
          </p:nvSpPr>
          <p:spPr>
            <a:xfrm>
              <a:off x="6550533" y="3620374"/>
              <a:ext cx="46566" cy="40674"/>
            </a:xfrm>
            <a:custGeom>
              <a:avLst/>
              <a:gdLst/>
              <a:ahLst/>
              <a:cxnLst/>
              <a:rect l="l" t="t" r="r" b="b"/>
              <a:pathLst>
                <a:path w="2178" h="1902" extrusionOk="0">
                  <a:moveTo>
                    <a:pt x="331" y="1"/>
                  </a:moveTo>
                  <a:cubicBezTo>
                    <a:pt x="167" y="1"/>
                    <a:pt x="1" y="129"/>
                    <a:pt x="61" y="327"/>
                  </a:cubicBezTo>
                  <a:cubicBezTo>
                    <a:pt x="194" y="928"/>
                    <a:pt x="394" y="1495"/>
                    <a:pt x="894" y="1862"/>
                  </a:cubicBezTo>
                  <a:cubicBezTo>
                    <a:pt x="940" y="1889"/>
                    <a:pt x="989" y="1902"/>
                    <a:pt x="1036" y="1902"/>
                  </a:cubicBezTo>
                  <a:cubicBezTo>
                    <a:pt x="1161" y="1902"/>
                    <a:pt x="1280" y="1816"/>
                    <a:pt x="1328" y="1695"/>
                  </a:cubicBezTo>
                  <a:cubicBezTo>
                    <a:pt x="1495" y="1228"/>
                    <a:pt x="1895" y="861"/>
                    <a:pt x="2095" y="361"/>
                  </a:cubicBezTo>
                  <a:cubicBezTo>
                    <a:pt x="2177" y="156"/>
                    <a:pt x="1995" y="27"/>
                    <a:pt x="1819" y="27"/>
                  </a:cubicBezTo>
                  <a:cubicBezTo>
                    <a:pt x="1709" y="27"/>
                    <a:pt x="1600" y="78"/>
                    <a:pt x="1562" y="194"/>
                  </a:cubicBezTo>
                  <a:cubicBezTo>
                    <a:pt x="1418" y="554"/>
                    <a:pt x="1170" y="845"/>
                    <a:pt x="980" y="1154"/>
                  </a:cubicBezTo>
                  <a:lnTo>
                    <a:pt x="980" y="1154"/>
                  </a:lnTo>
                  <a:cubicBezTo>
                    <a:pt x="769" y="886"/>
                    <a:pt x="672" y="530"/>
                    <a:pt x="594" y="194"/>
                  </a:cubicBezTo>
                  <a:cubicBezTo>
                    <a:pt x="554" y="59"/>
                    <a:pt x="443" y="1"/>
                    <a:pt x="331"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42"/>
            <p:cNvSpPr/>
            <p:nvPr/>
          </p:nvSpPr>
          <p:spPr>
            <a:xfrm>
              <a:off x="6334424" y="3397863"/>
              <a:ext cx="46544" cy="40931"/>
            </a:xfrm>
            <a:custGeom>
              <a:avLst/>
              <a:gdLst/>
              <a:ahLst/>
              <a:cxnLst/>
              <a:rect l="l" t="t" r="r" b="b"/>
              <a:pathLst>
                <a:path w="2177" h="1914" extrusionOk="0">
                  <a:moveTo>
                    <a:pt x="353" y="0"/>
                  </a:moveTo>
                  <a:cubicBezTo>
                    <a:pt x="184" y="0"/>
                    <a:pt x="1" y="137"/>
                    <a:pt x="61" y="358"/>
                  </a:cubicBezTo>
                  <a:cubicBezTo>
                    <a:pt x="195" y="959"/>
                    <a:pt x="395" y="1493"/>
                    <a:pt x="895" y="1859"/>
                  </a:cubicBezTo>
                  <a:cubicBezTo>
                    <a:pt x="943" y="1898"/>
                    <a:pt x="993" y="1914"/>
                    <a:pt x="1042" y="1914"/>
                  </a:cubicBezTo>
                  <a:cubicBezTo>
                    <a:pt x="1166" y="1914"/>
                    <a:pt x="1281" y="1812"/>
                    <a:pt x="1329" y="1693"/>
                  </a:cubicBezTo>
                  <a:cubicBezTo>
                    <a:pt x="1496" y="1226"/>
                    <a:pt x="1896" y="859"/>
                    <a:pt x="2096" y="392"/>
                  </a:cubicBezTo>
                  <a:cubicBezTo>
                    <a:pt x="2177" y="170"/>
                    <a:pt x="2002" y="34"/>
                    <a:pt x="1829" y="34"/>
                  </a:cubicBezTo>
                  <a:cubicBezTo>
                    <a:pt x="1715" y="34"/>
                    <a:pt x="1602" y="93"/>
                    <a:pt x="1562" y="225"/>
                  </a:cubicBezTo>
                  <a:cubicBezTo>
                    <a:pt x="1418" y="562"/>
                    <a:pt x="1169" y="847"/>
                    <a:pt x="979" y="1168"/>
                  </a:cubicBezTo>
                  <a:lnTo>
                    <a:pt x="979" y="1168"/>
                  </a:lnTo>
                  <a:cubicBezTo>
                    <a:pt x="770" y="893"/>
                    <a:pt x="672" y="552"/>
                    <a:pt x="595" y="192"/>
                  </a:cubicBezTo>
                  <a:cubicBezTo>
                    <a:pt x="569" y="59"/>
                    <a:pt x="464" y="0"/>
                    <a:pt x="353"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42"/>
            <p:cNvSpPr/>
            <p:nvPr/>
          </p:nvSpPr>
          <p:spPr>
            <a:xfrm>
              <a:off x="5897288" y="3362342"/>
              <a:ext cx="46544" cy="40803"/>
            </a:xfrm>
            <a:custGeom>
              <a:avLst/>
              <a:gdLst/>
              <a:ahLst/>
              <a:cxnLst/>
              <a:rect l="l" t="t" r="r" b="b"/>
              <a:pathLst>
                <a:path w="2177" h="1908" extrusionOk="0">
                  <a:moveTo>
                    <a:pt x="338" y="1"/>
                  </a:moveTo>
                  <a:cubicBezTo>
                    <a:pt x="172" y="1"/>
                    <a:pt x="1" y="136"/>
                    <a:pt x="59" y="352"/>
                  </a:cubicBezTo>
                  <a:cubicBezTo>
                    <a:pt x="193" y="952"/>
                    <a:pt x="393" y="1486"/>
                    <a:pt x="893" y="1853"/>
                  </a:cubicBezTo>
                  <a:cubicBezTo>
                    <a:pt x="942" y="1892"/>
                    <a:pt x="994" y="1908"/>
                    <a:pt x="1044" y="1908"/>
                  </a:cubicBezTo>
                  <a:cubicBezTo>
                    <a:pt x="1166" y="1908"/>
                    <a:pt x="1280" y="1814"/>
                    <a:pt x="1327" y="1719"/>
                  </a:cubicBezTo>
                  <a:cubicBezTo>
                    <a:pt x="1494" y="1219"/>
                    <a:pt x="1894" y="852"/>
                    <a:pt x="2094" y="385"/>
                  </a:cubicBezTo>
                  <a:cubicBezTo>
                    <a:pt x="2177" y="179"/>
                    <a:pt x="1992" y="36"/>
                    <a:pt x="1814" y="36"/>
                  </a:cubicBezTo>
                  <a:cubicBezTo>
                    <a:pt x="1705" y="36"/>
                    <a:pt x="1599" y="91"/>
                    <a:pt x="1560" y="218"/>
                  </a:cubicBezTo>
                  <a:cubicBezTo>
                    <a:pt x="1415" y="558"/>
                    <a:pt x="1163" y="845"/>
                    <a:pt x="972" y="1169"/>
                  </a:cubicBezTo>
                  <a:lnTo>
                    <a:pt x="972" y="1169"/>
                  </a:lnTo>
                  <a:cubicBezTo>
                    <a:pt x="766" y="903"/>
                    <a:pt x="670" y="551"/>
                    <a:pt x="593" y="218"/>
                  </a:cubicBezTo>
                  <a:cubicBezTo>
                    <a:pt x="566" y="67"/>
                    <a:pt x="453" y="1"/>
                    <a:pt x="338"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42"/>
            <p:cNvSpPr/>
            <p:nvPr/>
          </p:nvSpPr>
          <p:spPr>
            <a:xfrm>
              <a:off x="5467208" y="3366469"/>
              <a:ext cx="46523" cy="40952"/>
            </a:xfrm>
            <a:custGeom>
              <a:avLst/>
              <a:gdLst/>
              <a:ahLst/>
              <a:cxnLst/>
              <a:rect l="l" t="t" r="r" b="b"/>
              <a:pathLst>
                <a:path w="2176" h="1915" extrusionOk="0">
                  <a:moveTo>
                    <a:pt x="352" y="1"/>
                  </a:moveTo>
                  <a:cubicBezTo>
                    <a:pt x="183" y="1"/>
                    <a:pt x="1" y="137"/>
                    <a:pt x="61" y="359"/>
                  </a:cubicBezTo>
                  <a:cubicBezTo>
                    <a:pt x="194" y="959"/>
                    <a:pt x="395" y="1493"/>
                    <a:pt x="895" y="1860"/>
                  </a:cubicBezTo>
                  <a:cubicBezTo>
                    <a:pt x="943" y="1898"/>
                    <a:pt x="993" y="1914"/>
                    <a:pt x="1042" y="1914"/>
                  </a:cubicBezTo>
                  <a:cubicBezTo>
                    <a:pt x="1165" y="1914"/>
                    <a:pt x="1281" y="1812"/>
                    <a:pt x="1329" y="1693"/>
                  </a:cubicBezTo>
                  <a:cubicBezTo>
                    <a:pt x="1495" y="1226"/>
                    <a:pt x="1896" y="859"/>
                    <a:pt x="2096" y="359"/>
                  </a:cubicBezTo>
                  <a:cubicBezTo>
                    <a:pt x="2175" y="160"/>
                    <a:pt x="2006" y="32"/>
                    <a:pt x="1835" y="32"/>
                  </a:cubicBezTo>
                  <a:cubicBezTo>
                    <a:pt x="1719" y="32"/>
                    <a:pt x="1602" y="91"/>
                    <a:pt x="1562" y="225"/>
                  </a:cubicBezTo>
                  <a:cubicBezTo>
                    <a:pt x="1418" y="562"/>
                    <a:pt x="1170" y="846"/>
                    <a:pt x="980" y="1166"/>
                  </a:cubicBezTo>
                  <a:lnTo>
                    <a:pt x="980" y="1166"/>
                  </a:lnTo>
                  <a:cubicBezTo>
                    <a:pt x="770" y="883"/>
                    <a:pt x="672" y="528"/>
                    <a:pt x="595" y="192"/>
                  </a:cubicBezTo>
                  <a:cubicBezTo>
                    <a:pt x="568" y="60"/>
                    <a:pt x="463" y="1"/>
                    <a:pt x="352"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42"/>
            <p:cNvSpPr/>
            <p:nvPr/>
          </p:nvSpPr>
          <p:spPr>
            <a:xfrm>
              <a:off x="6541703" y="3825114"/>
              <a:ext cx="46074" cy="40674"/>
            </a:xfrm>
            <a:custGeom>
              <a:avLst/>
              <a:gdLst/>
              <a:ahLst/>
              <a:cxnLst/>
              <a:rect l="l" t="t" r="r" b="b"/>
              <a:pathLst>
                <a:path w="2155" h="1902" extrusionOk="0">
                  <a:moveTo>
                    <a:pt x="335" y="0"/>
                  </a:moveTo>
                  <a:cubicBezTo>
                    <a:pt x="174" y="0"/>
                    <a:pt x="0" y="128"/>
                    <a:pt x="40" y="327"/>
                  </a:cubicBezTo>
                  <a:cubicBezTo>
                    <a:pt x="173" y="927"/>
                    <a:pt x="373" y="1494"/>
                    <a:pt x="907" y="1861"/>
                  </a:cubicBezTo>
                  <a:cubicBezTo>
                    <a:pt x="944" y="1889"/>
                    <a:pt x="986" y="1901"/>
                    <a:pt x="1028" y="1901"/>
                  </a:cubicBezTo>
                  <a:cubicBezTo>
                    <a:pt x="1141" y="1901"/>
                    <a:pt x="1259" y="1816"/>
                    <a:pt x="1307" y="1695"/>
                  </a:cubicBezTo>
                  <a:cubicBezTo>
                    <a:pt x="1508" y="1228"/>
                    <a:pt x="1875" y="861"/>
                    <a:pt x="2075" y="360"/>
                  </a:cubicBezTo>
                  <a:cubicBezTo>
                    <a:pt x="2155" y="160"/>
                    <a:pt x="1982" y="19"/>
                    <a:pt x="1809" y="19"/>
                  </a:cubicBezTo>
                  <a:cubicBezTo>
                    <a:pt x="1695" y="19"/>
                    <a:pt x="1581" y="81"/>
                    <a:pt x="1541" y="227"/>
                  </a:cubicBezTo>
                  <a:cubicBezTo>
                    <a:pt x="1396" y="566"/>
                    <a:pt x="1145" y="852"/>
                    <a:pt x="955" y="1162"/>
                  </a:cubicBezTo>
                  <a:lnTo>
                    <a:pt x="955" y="1162"/>
                  </a:lnTo>
                  <a:cubicBezTo>
                    <a:pt x="747" y="880"/>
                    <a:pt x="651" y="527"/>
                    <a:pt x="574" y="194"/>
                  </a:cubicBezTo>
                  <a:cubicBezTo>
                    <a:pt x="547" y="59"/>
                    <a:pt x="444" y="0"/>
                    <a:pt x="335"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42"/>
            <p:cNvSpPr/>
            <p:nvPr/>
          </p:nvSpPr>
          <p:spPr>
            <a:xfrm>
              <a:off x="5007667" y="4183398"/>
              <a:ext cx="46117" cy="40803"/>
            </a:xfrm>
            <a:custGeom>
              <a:avLst/>
              <a:gdLst/>
              <a:ahLst/>
              <a:cxnLst/>
              <a:rect l="l" t="t" r="r" b="b"/>
              <a:pathLst>
                <a:path w="2157" h="1908" extrusionOk="0">
                  <a:moveTo>
                    <a:pt x="335" y="1"/>
                  </a:moveTo>
                  <a:cubicBezTo>
                    <a:pt x="169" y="1"/>
                    <a:pt x="0" y="136"/>
                    <a:pt x="40" y="352"/>
                  </a:cubicBezTo>
                  <a:cubicBezTo>
                    <a:pt x="206" y="952"/>
                    <a:pt x="407" y="1486"/>
                    <a:pt x="907" y="1853"/>
                  </a:cubicBezTo>
                  <a:cubicBezTo>
                    <a:pt x="956" y="1892"/>
                    <a:pt x="1005" y="1908"/>
                    <a:pt x="1051" y="1908"/>
                  </a:cubicBezTo>
                  <a:cubicBezTo>
                    <a:pt x="1163" y="1908"/>
                    <a:pt x="1260" y="1814"/>
                    <a:pt x="1307" y="1719"/>
                  </a:cubicBezTo>
                  <a:cubicBezTo>
                    <a:pt x="1507" y="1219"/>
                    <a:pt x="1908" y="852"/>
                    <a:pt x="2074" y="385"/>
                  </a:cubicBezTo>
                  <a:cubicBezTo>
                    <a:pt x="2157" y="179"/>
                    <a:pt x="1985" y="36"/>
                    <a:pt x="1809" y="36"/>
                  </a:cubicBezTo>
                  <a:cubicBezTo>
                    <a:pt x="1701" y="36"/>
                    <a:pt x="1592" y="91"/>
                    <a:pt x="1541" y="218"/>
                  </a:cubicBezTo>
                  <a:cubicBezTo>
                    <a:pt x="1396" y="557"/>
                    <a:pt x="1163" y="843"/>
                    <a:pt x="969" y="1166"/>
                  </a:cubicBezTo>
                  <a:lnTo>
                    <a:pt x="969" y="1166"/>
                  </a:lnTo>
                  <a:cubicBezTo>
                    <a:pt x="759" y="900"/>
                    <a:pt x="683" y="549"/>
                    <a:pt x="607" y="218"/>
                  </a:cubicBezTo>
                  <a:cubicBezTo>
                    <a:pt x="566" y="67"/>
                    <a:pt x="451" y="1"/>
                    <a:pt x="335"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42"/>
            <p:cNvSpPr/>
            <p:nvPr/>
          </p:nvSpPr>
          <p:spPr>
            <a:xfrm>
              <a:off x="5506441" y="4224585"/>
              <a:ext cx="46566" cy="40674"/>
            </a:xfrm>
            <a:custGeom>
              <a:avLst/>
              <a:gdLst/>
              <a:ahLst/>
              <a:cxnLst/>
              <a:rect l="l" t="t" r="r" b="b"/>
              <a:pathLst>
                <a:path w="2178" h="1902" extrusionOk="0">
                  <a:moveTo>
                    <a:pt x="346" y="0"/>
                  </a:moveTo>
                  <a:cubicBezTo>
                    <a:pt x="179" y="0"/>
                    <a:pt x="1" y="128"/>
                    <a:pt x="61" y="327"/>
                  </a:cubicBezTo>
                  <a:cubicBezTo>
                    <a:pt x="194" y="927"/>
                    <a:pt x="394" y="1495"/>
                    <a:pt x="895" y="1861"/>
                  </a:cubicBezTo>
                  <a:cubicBezTo>
                    <a:pt x="941" y="1889"/>
                    <a:pt x="989" y="1901"/>
                    <a:pt x="1036" y="1901"/>
                  </a:cubicBezTo>
                  <a:cubicBezTo>
                    <a:pt x="1161" y="1901"/>
                    <a:pt x="1280" y="1816"/>
                    <a:pt x="1328" y="1695"/>
                  </a:cubicBezTo>
                  <a:cubicBezTo>
                    <a:pt x="1495" y="1228"/>
                    <a:pt x="1895" y="861"/>
                    <a:pt x="2095" y="360"/>
                  </a:cubicBezTo>
                  <a:cubicBezTo>
                    <a:pt x="2177" y="156"/>
                    <a:pt x="1995" y="26"/>
                    <a:pt x="1812" y="26"/>
                  </a:cubicBezTo>
                  <a:cubicBezTo>
                    <a:pt x="1696" y="26"/>
                    <a:pt x="1580" y="78"/>
                    <a:pt x="1528" y="194"/>
                  </a:cubicBezTo>
                  <a:cubicBezTo>
                    <a:pt x="1407" y="557"/>
                    <a:pt x="1163" y="850"/>
                    <a:pt x="974" y="1162"/>
                  </a:cubicBezTo>
                  <a:lnTo>
                    <a:pt x="974" y="1162"/>
                  </a:lnTo>
                  <a:cubicBezTo>
                    <a:pt x="751" y="894"/>
                    <a:pt x="673" y="533"/>
                    <a:pt x="594" y="194"/>
                  </a:cubicBezTo>
                  <a:cubicBezTo>
                    <a:pt x="567" y="59"/>
                    <a:pt x="459" y="0"/>
                    <a:pt x="346"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42"/>
            <p:cNvSpPr/>
            <p:nvPr/>
          </p:nvSpPr>
          <p:spPr>
            <a:xfrm>
              <a:off x="5517858" y="4369789"/>
              <a:ext cx="45860" cy="40888"/>
            </a:xfrm>
            <a:custGeom>
              <a:avLst/>
              <a:gdLst/>
              <a:ahLst/>
              <a:cxnLst/>
              <a:rect l="l" t="t" r="r" b="b"/>
              <a:pathLst>
                <a:path w="2145" h="1912" extrusionOk="0">
                  <a:moveTo>
                    <a:pt x="336" y="1"/>
                  </a:moveTo>
                  <a:cubicBezTo>
                    <a:pt x="169" y="1"/>
                    <a:pt x="0" y="141"/>
                    <a:pt x="60" y="342"/>
                  </a:cubicBezTo>
                  <a:cubicBezTo>
                    <a:pt x="194" y="942"/>
                    <a:pt x="394" y="1476"/>
                    <a:pt x="894" y="1876"/>
                  </a:cubicBezTo>
                  <a:cubicBezTo>
                    <a:pt x="935" y="1901"/>
                    <a:pt x="978" y="1911"/>
                    <a:pt x="1019" y="1911"/>
                  </a:cubicBezTo>
                  <a:cubicBezTo>
                    <a:pt x="1149" y="1911"/>
                    <a:pt x="1269" y="1810"/>
                    <a:pt x="1295" y="1710"/>
                  </a:cubicBezTo>
                  <a:cubicBezTo>
                    <a:pt x="1495" y="1209"/>
                    <a:pt x="1895" y="842"/>
                    <a:pt x="2062" y="375"/>
                  </a:cubicBezTo>
                  <a:cubicBezTo>
                    <a:pt x="2144" y="169"/>
                    <a:pt x="1972" y="27"/>
                    <a:pt x="1797" y="27"/>
                  </a:cubicBezTo>
                  <a:cubicBezTo>
                    <a:pt x="1688" y="27"/>
                    <a:pt x="1579" y="81"/>
                    <a:pt x="1528" y="208"/>
                  </a:cubicBezTo>
                  <a:cubicBezTo>
                    <a:pt x="1408" y="569"/>
                    <a:pt x="1167" y="860"/>
                    <a:pt x="967" y="1168"/>
                  </a:cubicBezTo>
                  <a:lnTo>
                    <a:pt x="967" y="1168"/>
                  </a:lnTo>
                  <a:cubicBezTo>
                    <a:pt x="749" y="901"/>
                    <a:pt x="672" y="545"/>
                    <a:pt x="594" y="208"/>
                  </a:cubicBezTo>
                  <a:cubicBezTo>
                    <a:pt x="554" y="62"/>
                    <a:pt x="446" y="1"/>
                    <a:pt x="336"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42"/>
            <p:cNvSpPr/>
            <p:nvPr/>
          </p:nvSpPr>
          <p:spPr>
            <a:xfrm>
              <a:off x="5238293" y="4374794"/>
              <a:ext cx="45860" cy="40974"/>
            </a:xfrm>
            <a:custGeom>
              <a:avLst/>
              <a:gdLst/>
              <a:ahLst/>
              <a:cxnLst/>
              <a:rect l="l" t="t" r="r" b="b"/>
              <a:pathLst>
                <a:path w="2145" h="1916" extrusionOk="0">
                  <a:moveTo>
                    <a:pt x="336" y="0"/>
                  </a:moveTo>
                  <a:cubicBezTo>
                    <a:pt x="169" y="0"/>
                    <a:pt x="0" y="141"/>
                    <a:pt x="60" y="341"/>
                  </a:cubicBezTo>
                  <a:cubicBezTo>
                    <a:pt x="194" y="942"/>
                    <a:pt x="394" y="1476"/>
                    <a:pt x="894" y="1876"/>
                  </a:cubicBezTo>
                  <a:cubicBezTo>
                    <a:pt x="940" y="1903"/>
                    <a:pt x="989" y="1916"/>
                    <a:pt x="1035" y="1916"/>
                  </a:cubicBezTo>
                  <a:cubicBezTo>
                    <a:pt x="1159" y="1916"/>
                    <a:pt x="1270" y="1830"/>
                    <a:pt x="1295" y="1709"/>
                  </a:cubicBezTo>
                  <a:cubicBezTo>
                    <a:pt x="1495" y="1242"/>
                    <a:pt x="1895" y="875"/>
                    <a:pt x="2062" y="375"/>
                  </a:cubicBezTo>
                  <a:cubicBezTo>
                    <a:pt x="2144" y="169"/>
                    <a:pt x="1972" y="26"/>
                    <a:pt x="1797" y="26"/>
                  </a:cubicBezTo>
                  <a:cubicBezTo>
                    <a:pt x="1688" y="26"/>
                    <a:pt x="1579" y="81"/>
                    <a:pt x="1528" y="208"/>
                  </a:cubicBezTo>
                  <a:cubicBezTo>
                    <a:pt x="1408" y="568"/>
                    <a:pt x="1167" y="859"/>
                    <a:pt x="967" y="1168"/>
                  </a:cubicBezTo>
                  <a:lnTo>
                    <a:pt x="967" y="1168"/>
                  </a:lnTo>
                  <a:cubicBezTo>
                    <a:pt x="749" y="900"/>
                    <a:pt x="672" y="544"/>
                    <a:pt x="594" y="208"/>
                  </a:cubicBezTo>
                  <a:cubicBezTo>
                    <a:pt x="554" y="62"/>
                    <a:pt x="446" y="0"/>
                    <a:pt x="336"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42"/>
            <p:cNvSpPr/>
            <p:nvPr/>
          </p:nvSpPr>
          <p:spPr>
            <a:xfrm>
              <a:off x="5779591" y="4457126"/>
              <a:ext cx="46138" cy="40674"/>
            </a:xfrm>
            <a:custGeom>
              <a:avLst/>
              <a:gdLst/>
              <a:ahLst/>
              <a:cxnLst/>
              <a:rect l="l" t="t" r="r" b="b"/>
              <a:pathLst>
                <a:path w="2158" h="1902" extrusionOk="0">
                  <a:moveTo>
                    <a:pt x="346" y="1"/>
                  </a:moveTo>
                  <a:cubicBezTo>
                    <a:pt x="178" y="1"/>
                    <a:pt x="1" y="129"/>
                    <a:pt x="60" y="327"/>
                  </a:cubicBezTo>
                  <a:cubicBezTo>
                    <a:pt x="194" y="928"/>
                    <a:pt x="394" y="1462"/>
                    <a:pt x="894" y="1862"/>
                  </a:cubicBezTo>
                  <a:cubicBezTo>
                    <a:pt x="940" y="1889"/>
                    <a:pt x="989" y="1902"/>
                    <a:pt x="1036" y="1902"/>
                  </a:cubicBezTo>
                  <a:cubicBezTo>
                    <a:pt x="1161" y="1902"/>
                    <a:pt x="1280" y="1816"/>
                    <a:pt x="1328" y="1695"/>
                  </a:cubicBezTo>
                  <a:cubicBezTo>
                    <a:pt x="1495" y="1228"/>
                    <a:pt x="1895" y="861"/>
                    <a:pt x="2095" y="361"/>
                  </a:cubicBezTo>
                  <a:cubicBezTo>
                    <a:pt x="2157" y="155"/>
                    <a:pt x="1977" y="12"/>
                    <a:pt x="1799" y="12"/>
                  </a:cubicBezTo>
                  <a:cubicBezTo>
                    <a:pt x="1689" y="12"/>
                    <a:pt x="1579" y="67"/>
                    <a:pt x="1528" y="194"/>
                  </a:cubicBezTo>
                  <a:cubicBezTo>
                    <a:pt x="1407" y="558"/>
                    <a:pt x="1163" y="851"/>
                    <a:pt x="974" y="1163"/>
                  </a:cubicBezTo>
                  <a:lnTo>
                    <a:pt x="974" y="1163"/>
                  </a:lnTo>
                  <a:cubicBezTo>
                    <a:pt x="751" y="894"/>
                    <a:pt x="673" y="534"/>
                    <a:pt x="594" y="194"/>
                  </a:cubicBezTo>
                  <a:cubicBezTo>
                    <a:pt x="567" y="59"/>
                    <a:pt x="459" y="1"/>
                    <a:pt x="346"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42"/>
            <p:cNvSpPr/>
            <p:nvPr/>
          </p:nvSpPr>
          <p:spPr>
            <a:xfrm>
              <a:off x="6356552" y="4481376"/>
              <a:ext cx="45796" cy="40674"/>
            </a:xfrm>
            <a:custGeom>
              <a:avLst/>
              <a:gdLst/>
              <a:ahLst/>
              <a:cxnLst/>
              <a:rect l="l" t="t" r="r" b="b"/>
              <a:pathLst>
                <a:path w="2142" h="1902" extrusionOk="0">
                  <a:moveTo>
                    <a:pt x="331" y="1"/>
                  </a:moveTo>
                  <a:cubicBezTo>
                    <a:pt x="166" y="1"/>
                    <a:pt x="1" y="129"/>
                    <a:pt x="60" y="328"/>
                  </a:cubicBezTo>
                  <a:cubicBezTo>
                    <a:pt x="194" y="928"/>
                    <a:pt x="394" y="1495"/>
                    <a:pt x="894" y="1862"/>
                  </a:cubicBezTo>
                  <a:cubicBezTo>
                    <a:pt x="940" y="1890"/>
                    <a:pt x="989" y="1902"/>
                    <a:pt x="1036" y="1902"/>
                  </a:cubicBezTo>
                  <a:cubicBezTo>
                    <a:pt x="1161" y="1902"/>
                    <a:pt x="1280" y="1816"/>
                    <a:pt x="1328" y="1695"/>
                  </a:cubicBezTo>
                  <a:cubicBezTo>
                    <a:pt x="1495" y="1228"/>
                    <a:pt x="1895" y="861"/>
                    <a:pt x="2062" y="361"/>
                  </a:cubicBezTo>
                  <a:cubicBezTo>
                    <a:pt x="2141" y="162"/>
                    <a:pt x="1984" y="34"/>
                    <a:pt x="1815" y="34"/>
                  </a:cubicBezTo>
                  <a:cubicBezTo>
                    <a:pt x="1701" y="34"/>
                    <a:pt x="1582" y="93"/>
                    <a:pt x="1528" y="228"/>
                  </a:cubicBezTo>
                  <a:cubicBezTo>
                    <a:pt x="1407" y="567"/>
                    <a:pt x="1163" y="853"/>
                    <a:pt x="962" y="1163"/>
                  </a:cubicBezTo>
                  <a:lnTo>
                    <a:pt x="962" y="1163"/>
                  </a:lnTo>
                  <a:cubicBezTo>
                    <a:pt x="748" y="881"/>
                    <a:pt x="671" y="528"/>
                    <a:pt x="594" y="194"/>
                  </a:cubicBezTo>
                  <a:cubicBezTo>
                    <a:pt x="554" y="60"/>
                    <a:pt x="443" y="1"/>
                    <a:pt x="331"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42"/>
            <p:cNvSpPr/>
            <p:nvPr/>
          </p:nvSpPr>
          <p:spPr>
            <a:xfrm>
              <a:off x="6118764" y="4438286"/>
              <a:ext cx="46159" cy="40867"/>
            </a:xfrm>
            <a:custGeom>
              <a:avLst/>
              <a:gdLst/>
              <a:ahLst/>
              <a:cxnLst/>
              <a:rect l="l" t="t" r="r" b="b"/>
              <a:pathLst>
                <a:path w="2159" h="1911" extrusionOk="0">
                  <a:moveTo>
                    <a:pt x="340" y="0"/>
                  </a:moveTo>
                  <a:cubicBezTo>
                    <a:pt x="178" y="0"/>
                    <a:pt x="1" y="140"/>
                    <a:pt x="41" y="341"/>
                  </a:cubicBezTo>
                  <a:cubicBezTo>
                    <a:pt x="208" y="942"/>
                    <a:pt x="375" y="1475"/>
                    <a:pt x="908" y="1876"/>
                  </a:cubicBezTo>
                  <a:cubicBezTo>
                    <a:pt x="941" y="1900"/>
                    <a:pt x="978" y="1911"/>
                    <a:pt x="1015" y="1911"/>
                  </a:cubicBezTo>
                  <a:cubicBezTo>
                    <a:pt x="1132" y="1911"/>
                    <a:pt x="1258" y="1810"/>
                    <a:pt x="1309" y="1709"/>
                  </a:cubicBezTo>
                  <a:cubicBezTo>
                    <a:pt x="1509" y="1208"/>
                    <a:pt x="1876" y="842"/>
                    <a:pt x="2076" y="375"/>
                  </a:cubicBezTo>
                  <a:cubicBezTo>
                    <a:pt x="2158" y="168"/>
                    <a:pt x="1986" y="26"/>
                    <a:pt x="1811" y="26"/>
                  </a:cubicBezTo>
                  <a:cubicBezTo>
                    <a:pt x="1703" y="26"/>
                    <a:pt x="1593" y="80"/>
                    <a:pt x="1542" y="208"/>
                  </a:cubicBezTo>
                  <a:cubicBezTo>
                    <a:pt x="1397" y="572"/>
                    <a:pt x="1163" y="865"/>
                    <a:pt x="969" y="1178"/>
                  </a:cubicBezTo>
                  <a:lnTo>
                    <a:pt x="969" y="1178"/>
                  </a:lnTo>
                  <a:cubicBezTo>
                    <a:pt x="753" y="909"/>
                    <a:pt x="653" y="548"/>
                    <a:pt x="575" y="208"/>
                  </a:cubicBezTo>
                  <a:cubicBezTo>
                    <a:pt x="548" y="62"/>
                    <a:pt x="448" y="0"/>
                    <a:pt x="340"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42"/>
            <p:cNvSpPr/>
            <p:nvPr/>
          </p:nvSpPr>
          <p:spPr>
            <a:xfrm>
              <a:off x="6854343" y="4479302"/>
              <a:ext cx="45796" cy="40610"/>
            </a:xfrm>
            <a:custGeom>
              <a:avLst/>
              <a:gdLst/>
              <a:ahLst/>
              <a:cxnLst/>
              <a:rect l="l" t="t" r="r" b="b"/>
              <a:pathLst>
                <a:path w="2142" h="1899" extrusionOk="0">
                  <a:moveTo>
                    <a:pt x="337" y="0"/>
                  </a:moveTo>
                  <a:cubicBezTo>
                    <a:pt x="171" y="0"/>
                    <a:pt x="0" y="136"/>
                    <a:pt x="61" y="358"/>
                  </a:cubicBezTo>
                  <a:cubicBezTo>
                    <a:pt x="194" y="958"/>
                    <a:pt x="394" y="1492"/>
                    <a:pt x="895" y="1859"/>
                  </a:cubicBezTo>
                  <a:cubicBezTo>
                    <a:pt x="941" y="1887"/>
                    <a:pt x="989" y="1899"/>
                    <a:pt x="1036" y="1899"/>
                  </a:cubicBezTo>
                  <a:cubicBezTo>
                    <a:pt x="1161" y="1899"/>
                    <a:pt x="1280" y="1813"/>
                    <a:pt x="1328" y="1692"/>
                  </a:cubicBezTo>
                  <a:cubicBezTo>
                    <a:pt x="1495" y="1225"/>
                    <a:pt x="1895" y="858"/>
                    <a:pt x="2062" y="358"/>
                  </a:cubicBezTo>
                  <a:cubicBezTo>
                    <a:pt x="2142" y="159"/>
                    <a:pt x="1984" y="31"/>
                    <a:pt x="1815" y="31"/>
                  </a:cubicBezTo>
                  <a:cubicBezTo>
                    <a:pt x="1701" y="31"/>
                    <a:pt x="1582" y="90"/>
                    <a:pt x="1528" y="224"/>
                  </a:cubicBezTo>
                  <a:cubicBezTo>
                    <a:pt x="1408" y="562"/>
                    <a:pt x="1166" y="847"/>
                    <a:pt x="965" y="1168"/>
                  </a:cubicBezTo>
                  <a:lnTo>
                    <a:pt x="965" y="1168"/>
                  </a:lnTo>
                  <a:cubicBezTo>
                    <a:pt x="749" y="893"/>
                    <a:pt x="672" y="552"/>
                    <a:pt x="594" y="191"/>
                  </a:cubicBezTo>
                  <a:cubicBezTo>
                    <a:pt x="555" y="59"/>
                    <a:pt x="447" y="0"/>
                    <a:pt x="337"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42"/>
            <p:cNvSpPr/>
            <p:nvPr/>
          </p:nvSpPr>
          <p:spPr>
            <a:xfrm>
              <a:off x="7335735" y="4451822"/>
              <a:ext cx="45860" cy="40888"/>
            </a:xfrm>
            <a:custGeom>
              <a:avLst/>
              <a:gdLst/>
              <a:ahLst/>
              <a:cxnLst/>
              <a:rect l="l" t="t" r="r" b="b"/>
              <a:pathLst>
                <a:path w="2145" h="1912" extrusionOk="0">
                  <a:moveTo>
                    <a:pt x="336" y="1"/>
                  </a:moveTo>
                  <a:cubicBezTo>
                    <a:pt x="170" y="1"/>
                    <a:pt x="1" y="141"/>
                    <a:pt x="61" y="342"/>
                  </a:cubicBezTo>
                  <a:cubicBezTo>
                    <a:pt x="194" y="942"/>
                    <a:pt x="394" y="1476"/>
                    <a:pt x="895" y="1876"/>
                  </a:cubicBezTo>
                  <a:cubicBezTo>
                    <a:pt x="935" y="1901"/>
                    <a:pt x="978" y="1911"/>
                    <a:pt x="1020" y="1911"/>
                  </a:cubicBezTo>
                  <a:cubicBezTo>
                    <a:pt x="1151" y="1911"/>
                    <a:pt x="1278" y="1810"/>
                    <a:pt x="1328" y="1710"/>
                  </a:cubicBezTo>
                  <a:cubicBezTo>
                    <a:pt x="1495" y="1209"/>
                    <a:pt x="1895" y="842"/>
                    <a:pt x="2062" y="375"/>
                  </a:cubicBezTo>
                  <a:cubicBezTo>
                    <a:pt x="2145" y="169"/>
                    <a:pt x="1972" y="27"/>
                    <a:pt x="1797" y="27"/>
                  </a:cubicBezTo>
                  <a:cubicBezTo>
                    <a:pt x="1689" y="27"/>
                    <a:pt x="1579" y="81"/>
                    <a:pt x="1528" y="209"/>
                  </a:cubicBezTo>
                  <a:cubicBezTo>
                    <a:pt x="1408" y="569"/>
                    <a:pt x="1167" y="860"/>
                    <a:pt x="967" y="1169"/>
                  </a:cubicBezTo>
                  <a:lnTo>
                    <a:pt x="967" y="1169"/>
                  </a:lnTo>
                  <a:cubicBezTo>
                    <a:pt x="750" y="901"/>
                    <a:pt x="672" y="545"/>
                    <a:pt x="594" y="209"/>
                  </a:cubicBezTo>
                  <a:cubicBezTo>
                    <a:pt x="555" y="62"/>
                    <a:pt x="446" y="1"/>
                    <a:pt x="336"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42"/>
            <p:cNvSpPr/>
            <p:nvPr/>
          </p:nvSpPr>
          <p:spPr>
            <a:xfrm>
              <a:off x="5944046" y="4190027"/>
              <a:ext cx="46138" cy="40995"/>
            </a:xfrm>
            <a:custGeom>
              <a:avLst/>
              <a:gdLst/>
              <a:ahLst/>
              <a:cxnLst/>
              <a:rect l="l" t="t" r="r" b="b"/>
              <a:pathLst>
                <a:path w="2158" h="1917" extrusionOk="0">
                  <a:moveTo>
                    <a:pt x="340" y="1"/>
                  </a:moveTo>
                  <a:cubicBezTo>
                    <a:pt x="178" y="1"/>
                    <a:pt x="0" y="141"/>
                    <a:pt x="41" y="342"/>
                  </a:cubicBezTo>
                  <a:cubicBezTo>
                    <a:pt x="207" y="942"/>
                    <a:pt x="374" y="1476"/>
                    <a:pt x="908" y="1876"/>
                  </a:cubicBezTo>
                  <a:cubicBezTo>
                    <a:pt x="945" y="1904"/>
                    <a:pt x="986" y="1916"/>
                    <a:pt x="1029" y="1916"/>
                  </a:cubicBezTo>
                  <a:cubicBezTo>
                    <a:pt x="1141" y="1916"/>
                    <a:pt x="1260" y="1830"/>
                    <a:pt x="1308" y="1710"/>
                  </a:cubicBezTo>
                  <a:cubicBezTo>
                    <a:pt x="1508" y="1243"/>
                    <a:pt x="1875" y="876"/>
                    <a:pt x="2075" y="375"/>
                  </a:cubicBezTo>
                  <a:cubicBezTo>
                    <a:pt x="2158" y="169"/>
                    <a:pt x="1985" y="27"/>
                    <a:pt x="1810" y="27"/>
                  </a:cubicBezTo>
                  <a:cubicBezTo>
                    <a:pt x="1702" y="27"/>
                    <a:pt x="1593" y="81"/>
                    <a:pt x="1542" y="208"/>
                  </a:cubicBezTo>
                  <a:cubicBezTo>
                    <a:pt x="1396" y="572"/>
                    <a:pt x="1162" y="866"/>
                    <a:pt x="969" y="1178"/>
                  </a:cubicBezTo>
                  <a:lnTo>
                    <a:pt x="969" y="1178"/>
                  </a:lnTo>
                  <a:cubicBezTo>
                    <a:pt x="752" y="910"/>
                    <a:pt x="653" y="549"/>
                    <a:pt x="574" y="208"/>
                  </a:cubicBezTo>
                  <a:cubicBezTo>
                    <a:pt x="548" y="62"/>
                    <a:pt x="447" y="1"/>
                    <a:pt x="340"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42"/>
            <p:cNvSpPr/>
            <p:nvPr/>
          </p:nvSpPr>
          <p:spPr>
            <a:xfrm>
              <a:off x="6492786" y="4338910"/>
              <a:ext cx="45839" cy="40803"/>
            </a:xfrm>
            <a:custGeom>
              <a:avLst/>
              <a:gdLst/>
              <a:ahLst/>
              <a:cxnLst/>
              <a:rect l="l" t="t" r="r" b="b"/>
              <a:pathLst>
                <a:path w="2144" h="1908" extrusionOk="0">
                  <a:moveTo>
                    <a:pt x="324" y="1"/>
                  </a:moveTo>
                  <a:cubicBezTo>
                    <a:pt x="161" y="1"/>
                    <a:pt x="1" y="136"/>
                    <a:pt x="60" y="352"/>
                  </a:cubicBezTo>
                  <a:cubicBezTo>
                    <a:pt x="193" y="952"/>
                    <a:pt x="393" y="1486"/>
                    <a:pt x="894" y="1853"/>
                  </a:cubicBezTo>
                  <a:cubicBezTo>
                    <a:pt x="942" y="1892"/>
                    <a:pt x="994" y="1908"/>
                    <a:pt x="1044" y="1908"/>
                  </a:cubicBezTo>
                  <a:cubicBezTo>
                    <a:pt x="1166" y="1908"/>
                    <a:pt x="1280" y="1814"/>
                    <a:pt x="1327" y="1719"/>
                  </a:cubicBezTo>
                  <a:cubicBezTo>
                    <a:pt x="1494" y="1219"/>
                    <a:pt x="1894" y="852"/>
                    <a:pt x="2061" y="385"/>
                  </a:cubicBezTo>
                  <a:cubicBezTo>
                    <a:pt x="2144" y="179"/>
                    <a:pt x="1971" y="36"/>
                    <a:pt x="1796" y="36"/>
                  </a:cubicBezTo>
                  <a:cubicBezTo>
                    <a:pt x="1688" y="36"/>
                    <a:pt x="1578" y="91"/>
                    <a:pt x="1527" y="218"/>
                  </a:cubicBezTo>
                  <a:cubicBezTo>
                    <a:pt x="1406" y="558"/>
                    <a:pt x="1161" y="845"/>
                    <a:pt x="959" y="1169"/>
                  </a:cubicBezTo>
                  <a:lnTo>
                    <a:pt x="959" y="1169"/>
                  </a:lnTo>
                  <a:cubicBezTo>
                    <a:pt x="747" y="903"/>
                    <a:pt x="670" y="551"/>
                    <a:pt x="593" y="218"/>
                  </a:cubicBezTo>
                  <a:cubicBezTo>
                    <a:pt x="552" y="67"/>
                    <a:pt x="437" y="1"/>
                    <a:pt x="324"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42"/>
            <p:cNvSpPr/>
            <p:nvPr/>
          </p:nvSpPr>
          <p:spPr>
            <a:xfrm>
              <a:off x="7057324" y="4318743"/>
              <a:ext cx="46074" cy="40674"/>
            </a:xfrm>
            <a:custGeom>
              <a:avLst/>
              <a:gdLst/>
              <a:ahLst/>
              <a:cxnLst/>
              <a:rect l="l" t="t" r="r" b="b"/>
              <a:pathLst>
                <a:path w="2155" h="1902" extrusionOk="0">
                  <a:moveTo>
                    <a:pt x="335" y="1"/>
                  </a:moveTo>
                  <a:cubicBezTo>
                    <a:pt x="174" y="1"/>
                    <a:pt x="0" y="128"/>
                    <a:pt x="40" y="327"/>
                  </a:cubicBezTo>
                  <a:cubicBezTo>
                    <a:pt x="174" y="928"/>
                    <a:pt x="374" y="1495"/>
                    <a:pt x="907" y="1862"/>
                  </a:cubicBezTo>
                  <a:cubicBezTo>
                    <a:pt x="944" y="1889"/>
                    <a:pt x="986" y="1902"/>
                    <a:pt x="1029" y="1902"/>
                  </a:cubicBezTo>
                  <a:cubicBezTo>
                    <a:pt x="1141" y="1902"/>
                    <a:pt x="1259" y="1816"/>
                    <a:pt x="1308" y="1695"/>
                  </a:cubicBezTo>
                  <a:cubicBezTo>
                    <a:pt x="1508" y="1228"/>
                    <a:pt x="1875" y="861"/>
                    <a:pt x="2075" y="361"/>
                  </a:cubicBezTo>
                  <a:cubicBezTo>
                    <a:pt x="2154" y="162"/>
                    <a:pt x="1997" y="34"/>
                    <a:pt x="1828" y="34"/>
                  </a:cubicBezTo>
                  <a:cubicBezTo>
                    <a:pt x="1714" y="34"/>
                    <a:pt x="1595" y="92"/>
                    <a:pt x="1541" y="227"/>
                  </a:cubicBezTo>
                  <a:cubicBezTo>
                    <a:pt x="1396" y="566"/>
                    <a:pt x="1145" y="852"/>
                    <a:pt x="955" y="1162"/>
                  </a:cubicBezTo>
                  <a:lnTo>
                    <a:pt x="955" y="1162"/>
                  </a:lnTo>
                  <a:cubicBezTo>
                    <a:pt x="747" y="880"/>
                    <a:pt x="651" y="527"/>
                    <a:pt x="574" y="194"/>
                  </a:cubicBezTo>
                  <a:cubicBezTo>
                    <a:pt x="547" y="59"/>
                    <a:pt x="444" y="1"/>
                    <a:pt x="335"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42"/>
            <p:cNvSpPr/>
            <p:nvPr/>
          </p:nvSpPr>
          <p:spPr>
            <a:xfrm>
              <a:off x="7314055" y="4259229"/>
              <a:ext cx="46138" cy="40867"/>
            </a:xfrm>
            <a:custGeom>
              <a:avLst/>
              <a:gdLst/>
              <a:ahLst/>
              <a:cxnLst/>
              <a:rect l="l" t="t" r="r" b="b"/>
              <a:pathLst>
                <a:path w="2158" h="1911" extrusionOk="0">
                  <a:moveTo>
                    <a:pt x="340" y="0"/>
                  </a:moveTo>
                  <a:cubicBezTo>
                    <a:pt x="178" y="0"/>
                    <a:pt x="1" y="141"/>
                    <a:pt x="41" y="342"/>
                  </a:cubicBezTo>
                  <a:cubicBezTo>
                    <a:pt x="207" y="942"/>
                    <a:pt x="374" y="1476"/>
                    <a:pt x="908" y="1876"/>
                  </a:cubicBezTo>
                  <a:cubicBezTo>
                    <a:pt x="949" y="1900"/>
                    <a:pt x="989" y="1911"/>
                    <a:pt x="1029" y="1911"/>
                  </a:cubicBezTo>
                  <a:cubicBezTo>
                    <a:pt x="1150" y="1911"/>
                    <a:pt x="1258" y="1810"/>
                    <a:pt x="1308" y="1709"/>
                  </a:cubicBezTo>
                  <a:cubicBezTo>
                    <a:pt x="1508" y="1209"/>
                    <a:pt x="1875" y="842"/>
                    <a:pt x="2075" y="375"/>
                  </a:cubicBezTo>
                  <a:cubicBezTo>
                    <a:pt x="2158" y="169"/>
                    <a:pt x="1986" y="26"/>
                    <a:pt x="1810" y="26"/>
                  </a:cubicBezTo>
                  <a:cubicBezTo>
                    <a:pt x="1702" y="26"/>
                    <a:pt x="1593" y="81"/>
                    <a:pt x="1542" y="208"/>
                  </a:cubicBezTo>
                  <a:cubicBezTo>
                    <a:pt x="1397" y="571"/>
                    <a:pt x="1164" y="864"/>
                    <a:pt x="970" y="1176"/>
                  </a:cubicBezTo>
                  <a:lnTo>
                    <a:pt x="970" y="1176"/>
                  </a:lnTo>
                  <a:cubicBezTo>
                    <a:pt x="763" y="907"/>
                    <a:pt x="679" y="547"/>
                    <a:pt x="574" y="208"/>
                  </a:cubicBezTo>
                  <a:cubicBezTo>
                    <a:pt x="548" y="62"/>
                    <a:pt x="447" y="0"/>
                    <a:pt x="340"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42"/>
            <p:cNvSpPr/>
            <p:nvPr/>
          </p:nvSpPr>
          <p:spPr>
            <a:xfrm>
              <a:off x="7107525" y="4446476"/>
              <a:ext cx="45796" cy="40632"/>
            </a:xfrm>
            <a:custGeom>
              <a:avLst/>
              <a:gdLst/>
              <a:ahLst/>
              <a:cxnLst/>
              <a:rect l="l" t="t" r="r" b="b"/>
              <a:pathLst>
                <a:path w="2142" h="1900" extrusionOk="0">
                  <a:moveTo>
                    <a:pt x="337" y="1"/>
                  </a:moveTo>
                  <a:cubicBezTo>
                    <a:pt x="171" y="1"/>
                    <a:pt x="0" y="137"/>
                    <a:pt x="60" y="358"/>
                  </a:cubicBezTo>
                  <a:cubicBezTo>
                    <a:pt x="194" y="959"/>
                    <a:pt x="394" y="1493"/>
                    <a:pt x="894" y="1860"/>
                  </a:cubicBezTo>
                  <a:cubicBezTo>
                    <a:pt x="940" y="1887"/>
                    <a:pt x="989" y="1899"/>
                    <a:pt x="1036" y="1899"/>
                  </a:cubicBezTo>
                  <a:cubicBezTo>
                    <a:pt x="1161" y="1899"/>
                    <a:pt x="1280" y="1814"/>
                    <a:pt x="1328" y="1693"/>
                  </a:cubicBezTo>
                  <a:cubicBezTo>
                    <a:pt x="1495" y="1226"/>
                    <a:pt x="1895" y="859"/>
                    <a:pt x="2062" y="358"/>
                  </a:cubicBezTo>
                  <a:cubicBezTo>
                    <a:pt x="2141" y="160"/>
                    <a:pt x="1984" y="32"/>
                    <a:pt x="1815" y="32"/>
                  </a:cubicBezTo>
                  <a:cubicBezTo>
                    <a:pt x="1701" y="32"/>
                    <a:pt x="1582" y="90"/>
                    <a:pt x="1528" y="225"/>
                  </a:cubicBezTo>
                  <a:cubicBezTo>
                    <a:pt x="1408" y="562"/>
                    <a:pt x="1165" y="847"/>
                    <a:pt x="965" y="1168"/>
                  </a:cubicBezTo>
                  <a:lnTo>
                    <a:pt x="965" y="1168"/>
                  </a:lnTo>
                  <a:cubicBezTo>
                    <a:pt x="749" y="894"/>
                    <a:pt x="672" y="553"/>
                    <a:pt x="594" y="192"/>
                  </a:cubicBezTo>
                  <a:cubicBezTo>
                    <a:pt x="555" y="59"/>
                    <a:pt x="447" y="1"/>
                    <a:pt x="337"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42"/>
            <p:cNvSpPr/>
            <p:nvPr/>
          </p:nvSpPr>
          <p:spPr>
            <a:xfrm>
              <a:off x="7513039" y="4274519"/>
              <a:ext cx="46074" cy="40674"/>
            </a:xfrm>
            <a:custGeom>
              <a:avLst/>
              <a:gdLst/>
              <a:ahLst/>
              <a:cxnLst/>
              <a:rect l="l" t="t" r="r" b="b"/>
              <a:pathLst>
                <a:path w="2155" h="1902" extrusionOk="0">
                  <a:moveTo>
                    <a:pt x="342" y="0"/>
                  </a:moveTo>
                  <a:cubicBezTo>
                    <a:pt x="174" y="0"/>
                    <a:pt x="1" y="128"/>
                    <a:pt x="40" y="327"/>
                  </a:cubicBezTo>
                  <a:cubicBezTo>
                    <a:pt x="207" y="927"/>
                    <a:pt x="374" y="1495"/>
                    <a:pt x="908" y="1861"/>
                  </a:cubicBezTo>
                  <a:cubicBezTo>
                    <a:pt x="954" y="1889"/>
                    <a:pt x="1002" y="1901"/>
                    <a:pt x="1049" y="1901"/>
                  </a:cubicBezTo>
                  <a:cubicBezTo>
                    <a:pt x="1172" y="1901"/>
                    <a:pt x="1284" y="1816"/>
                    <a:pt x="1308" y="1695"/>
                  </a:cubicBezTo>
                  <a:cubicBezTo>
                    <a:pt x="1508" y="1228"/>
                    <a:pt x="1908" y="861"/>
                    <a:pt x="2075" y="360"/>
                  </a:cubicBezTo>
                  <a:cubicBezTo>
                    <a:pt x="2155" y="161"/>
                    <a:pt x="1997" y="34"/>
                    <a:pt x="1829" y="34"/>
                  </a:cubicBezTo>
                  <a:cubicBezTo>
                    <a:pt x="1714" y="34"/>
                    <a:pt x="1595" y="92"/>
                    <a:pt x="1541" y="227"/>
                  </a:cubicBezTo>
                  <a:cubicBezTo>
                    <a:pt x="1397" y="565"/>
                    <a:pt x="1165" y="850"/>
                    <a:pt x="972" y="1158"/>
                  </a:cubicBezTo>
                  <a:lnTo>
                    <a:pt x="972" y="1158"/>
                  </a:lnTo>
                  <a:cubicBezTo>
                    <a:pt x="761" y="877"/>
                    <a:pt x="684" y="526"/>
                    <a:pt x="607" y="194"/>
                  </a:cubicBezTo>
                  <a:cubicBezTo>
                    <a:pt x="567" y="59"/>
                    <a:pt x="456" y="0"/>
                    <a:pt x="342"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42"/>
            <p:cNvSpPr/>
            <p:nvPr/>
          </p:nvSpPr>
          <p:spPr>
            <a:xfrm>
              <a:off x="7781208" y="4316797"/>
              <a:ext cx="46117" cy="41081"/>
            </a:xfrm>
            <a:custGeom>
              <a:avLst/>
              <a:gdLst/>
              <a:ahLst/>
              <a:cxnLst/>
              <a:rect l="l" t="t" r="r" b="b"/>
              <a:pathLst>
                <a:path w="2157" h="1921" extrusionOk="0">
                  <a:moveTo>
                    <a:pt x="335" y="1"/>
                  </a:moveTo>
                  <a:cubicBezTo>
                    <a:pt x="169" y="1"/>
                    <a:pt x="0" y="136"/>
                    <a:pt x="40" y="351"/>
                  </a:cubicBezTo>
                  <a:cubicBezTo>
                    <a:pt x="206" y="952"/>
                    <a:pt x="373" y="1486"/>
                    <a:pt x="907" y="1886"/>
                  </a:cubicBezTo>
                  <a:cubicBezTo>
                    <a:pt x="948" y="1910"/>
                    <a:pt x="988" y="1921"/>
                    <a:pt x="1028" y="1921"/>
                  </a:cubicBezTo>
                  <a:cubicBezTo>
                    <a:pt x="1149" y="1921"/>
                    <a:pt x="1257" y="1820"/>
                    <a:pt x="1307" y="1719"/>
                  </a:cubicBezTo>
                  <a:cubicBezTo>
                    <a:pt x="1507" y="1219"/>
                    <a:pt x="1908" y="852"/>
                    <a:pt x="2074" y="385"/>
                  </a:cubicBezTo>
                  <a:cubicBezTo>
                    <a:pt x="2157" y="179"/>
                    <a:pt x="1985" y="36"/>
                    <a:pt x="1809" y="36"/>
                  </a:cubicBezTo>
                  <a:cubicBezTo>
                    <a:pt x="1701" y="36"/>
                    <a:pt x="1592" y="91"/>
                    <a:pt x="1541" y="218"/>
                  </a:cubicBezTo>
                  <a:cubicBezTo>
                    <a:pt x="1397" y="577"/>
                    <a:pt x="1168" y="867"/>
                    <a:pt x="976" y="1174"/>
                  </a:cubicBezTo>
                  <a:lnTo>
                    <a:pt x="976" y="1174"/>
                  </a:lnTo>
                  <a:cubicBezTo>
                    <a:pt x="761" y="907"/>
                    <a:pt x="684" y="553"/>
                    <a:pt x="607" y="218"/>
                  </a:cubicBezTo>
                  <a:cubicBezTo>
                    <a:pt x="565" y="67"/>
                    <a:pt x="451" y="1"/>
                    <a:pt x="335"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42"/>
            <p:cNvSpPr/>
            <p:nvPr/>
          </p:nvSpPr>
          <p:spPr>
            <a:xfrm>
              <a:off x="7589622" y="4421156"/>
              <a:ext cx="45860" cy="40867"/>
            </a:xfrm>
            <a:custGeom>
              <a:avLst/>
              <a:gdLst/>
              <a:ahLst/>
              <a:cxnLst/>
              <a:rect l="l" t="t" r="r" b="b"/>
              <a:pathLst>
                <a:path w="2145" h="1911" extrusionOk="0">
                  <a:moveTo>
                    <a:pt x="336" y="1"/>
                  </a:moveTo>
                  <a:cubicBezTo>
                    <a:pt x="170" y="1"/>
                    <a:pt x="1" y="141"/>
                    <a:pt x="61" y="342"/>
                  </a:cubicBezTo>
                  <a:cubicBezTo>
                    <a:pt x="194" y="942"/>
                    <a:pt x="394" y="1476"/>
                    <a:pt x="895" y="1876"/>
                  </a:cubicBezTo>
                  <a:cubicBezTo>
                    <a:pt x="936" y="1900"/>
                    <a:pt x="978" y="1911"/>
                    <a:pt x="1020" y="1911"/>
                  </a:cubicBezTo>
                  <a:cubicBezTo>
                    <a:pt x="1149" y="1911"/>
                    <a:pt x="1270" y="1810"/>
                    <a:pt x="1295" y="1709"/>
                  </a:cubicBezTo>
                  <a:cubicBezTo>
                    <a:pt x="1495" y="1209"/>
                    <a:pt x="1896" y="842"/>
                    <a:pt x="2062" y="375"/>
                  </a:cubicBezTo>
                  <a:cubicBezTo>
                    <a:pt x="2145" y="169"/>
                    <a:pt x="1972" y="26"/>
                    <a:pt x="1797" y="26"/>
                  </a:cubicBezTo>
                  <a:cubicBezTo>
                    <a:pt x="1689" y="26"/>
                    <a:pt x="1580" y="81"/>
                    <a:pt x="1529" y="208"/>
                  </a:cubicBezTo>
                  <a:cubicBezTo>
                    <a:pt x="1409" y="568"/>
                    <a:pt x="1168" y="859"/>
                    <a:pt x="967" y="1168"/>
                  </a:cubicBezTo>
                  <a:lnTo>
                    <a:pt x="967" y="1168"/>
                  </a:lnTo>
                  <a:cubicBezTo>
                    <a:pt x="750" y="901"/>
                    <a:pt x="672" y="544"/>
                    <a:pt x="595" y="208"/>
                  </a:cubicBezTo>
                  <a:cubicBezTo>
                    <a:pt x="555" y="62"/>
                    <a:pt x="446" y="1"/>
                    <a:pt x="336"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42"/>
            <p:cNvSpPr/>
            <p:nvPr/>
          </p:nvSpPr>
          <p:spPr>
            <a:xfrm>
              <a:off x="6974178" y="3831016"/>
              <a:ext cx="46544" cy="40803"/>
            </a:xfrm>
            <a:custGeom>
              <a:avLst/>
              <a:gdLst/>
              <a:ahLst/>
              <a:cxnLst/>
              <a:rect l="l" t="t" r="r" b="b"/>
              <a:pathLst>
                <a:path w="2177" h="1908" extrusionOk="0">
                  <a:moveTo>
                    <a:pt x="338" y="0"/>
                  </a:moveTo>
                  <a:cubicBezTo>
                    <a:pt x="173" y="0"/>
                    <a:pt x="1" y="135"/>
                    <a:pt x="60" y="351"/>
                  </a:cubicBezTo>
                  <a:cubicBezTo>
                    <a:pt x="193" y="952"/>
                    <a:pt x="393" y="1485"/>
                    <a:pt x="927" y="1852"/>
                  </a:cubicBezTo>
                  <a:cubicBezTo>
                    <a:pt x="966" y="1891"/>
                    <a:pt x="1011" y="1908"/>
                    <a:pt x="1056" y="1908"/>
                  </a:cubicBezTo>
                  <a:cubicBezTo>
                    <a:pt x="1166" y="1908"/>
                    <a:pt x="1280" y="1813"/>
                    <a:pt x="1327" y="1719"/>
                  </a:cubicBezTo>
                  <a:cubicBezTo>
                    <a:pt x="1527" y="1218"/>
                    <a:pt x="1894" y="852"/>
                    <a:pt x="2094" y="385"/>
                  </a:cubicBezTo>
                  <a:cubicBezTo>
                    <a:pt x="2177" y="178"/>
                    <a:pt x="1992" y="36"/>
                    <a:pt x="1815" y="36"/>
                  </a:cubicBezTo>
                  <a:cubicBezTo>
                    <a:pt x="1705" y="36"/>
                    <a:pt x="1599" y="90"/>
                    <a:pt x="1561" y="218"/>
                  </a:cubicBezTo>
                  <a:cubicBezTo>
                    <a:pt x="1415" y="558"/>
                    <a:pt x="1163" y="845"/>
                    <a:pt x="973" y="1169"/>
                  </a:cubicBezTo>
                  <a:lnTo>
                    <a:pt x="973" y="1169"/>
                  </a:lnTo>
                  <a:cubicBezTo>
                    <a:pt x="766" y="902"/>
                    <a:pt x="670" y="550"/>
                    <a:pt x="593" y="218"/>
                  </a:cubicBezTo>
                  <a:cubicBezTo>
                    <a:pt x="566" y="67"/>
                    <a:pt x="454" y="0"/>
                    <a:pt x="338"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42"/>
            <p:cNvSpPr/>
            <p:nvPr/>
          </p:nvSpPr>
          <p:spPr>
            <a:xfrm>
              <a:off x="6978154" y="4041957"/>
              <a:ext cx="46138" cy="40674"/>
            </a:xfrm>
            <a:custGeom>
              <a:avLst/>
              <a:gdLst/>
              <a:ahLst/>
              <a:cxnLst/>
              <a:rect l="l" t="t" r="r" b="b"/>
              <a:pathLst>
                <a:path w="2158" h="1902" extrusionOk="0">
                  <a:moveTo>
                    <a:pt x="335" y="1"/>
                  </a:moveTo>
                  <a:cubicBezTo>
                    <a:pt x="174" y="1"/>
                    <a:pt x="1" y="129"/>
                    <a:pt x="40" y="328"/>
                  </a:cubicBezTo>
                  <a:cubicBezTo>
                    <a:pt x="174" y="928"/>
                    <a:pt x="374" y="1495"/>
                    <a:pt x="908" y="1862"/>
                  </a:cubicBezTo>
                  <a:cubicBezTo>
                    <a:pt x="944" y="1890"/>
                    <a:pt x="986" y="1902"/>
                    <a:pt x="1029" y="1902"/>
                  </a:cubicBezTo>
                  <a:cubicBezTo>
                    <a:pt x="1141" y="1902"/>
                    <a:pt x="1260" y="1816"/>
                    <a:pt x="1308" y="1695"/>
                  </a:cubicBezTo>
                  <a:cubicBezTo>
                    <a:pt x="1508" y="1228"/>
                    <a:pt x="1875" y="861"/>
                    <a:pt x="2075" y="361"/>
                  </a:cubicBezTo>
                  <a:cubicBezTo>
                    <a:pt x="2157" y="156"/>
                    <a:pt x="1988" y="27"/>
                    <a:pt x="1814" y="27"/>
                  </a:cubicBezTo>
                  <a:cubicBezTo>
                    <a:pt x="1704" y="27"/>
                    <a:pt x="1593" y="78"/>
                    <a:pt x="1542" y="194"/>
                  </a:cubicBezTo>
                  <a:cubicBezTo>
                    <a:pt x="1398" y="554"/>
                    <a:pt x="1150" y="845"/>
                    <a:pt x="960" y="1154"/>
                  </a:cubicBezTo>
                  <a:lnTo>
                    <a:pt x="960" y="1154"/>
                  </a:lnTo>
                  <a:cubicBezTo>
                    <a:pt x="749" y="886"/>
                    <a:pt x="652" y="530"/>
                    <a:pt x="574" y="194"/>
                  </a:cubicBezTo>
                  <a:cubicBezTo>
                    <a:pt x="547" y="59"/>
                    <a:pt x="444" y="1"/>
                    <a:pt x="335"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42"/>
            <p:cNvSpPr/>
            <p:nvPr/>
          </p:nvSpPr>
          <p:spPr>
            <a:xfrm>
              <a:off x="7426023" y="3815533"/>
              <a:ext cx="46159" cy="40974"/>
            </a:xfrm>
            <a:custGeom>
              <a:avLst/>
              <a:gdLst/>
              <a:ahLst/>
              <a:cxnLst/>
              <a:rect l="l" t="t" r="r" b="b"/>
              <a:pathLst>
                <a:path w="2159" h="1916" extrusionOk="0">
                  <a:moveTo>
                    <a:pt x="347" y="0"/>
                  </a:moveTo>
                  <a:cubicBezTo>
                    <a:pt x="178" y="0"/>
                    <a:pt x="1" y="141"/>
                    <a:pt x="41" y="341"/>
                  </a:cubicBezTo>
                  <a:cubicBezTo>
                    <a:pt x="208" y="942"/>
                    <a:pt x="374" y="1475"/>
                    <a:pt x="908" y="1876"/>
                  </a:cubicBezTo>
                  <a:cubicBezTo>
                    <a:pt x="954" y="1903"/>
                    <a:pt x="1002" y="1916"/>
                    <a:pt x="1049" y="1916"/>
                  </a:cubicBezTo>
                  <a:cubicBezTo>
                    <a:pt x="1172" y="1916"/>
                    <a:pt x="1284" y="1830"/>
                    <a:pt x="1308" y="1709"/>
                  </a:cubicBezTo>
                  <a:cubicBezTo>
                    <a:pt x="1508" y="1242"/>
                    <a:pt x="1909" y="875"/>
                    <a:pt x="2076" y="375"/>
                  </a:cubicBezTo>
                  <a:cubicBezTo>
                    <a:pt x="2158" y="169"/>
                    <a:pt x="1986" y="26"/>
                    <a:pt x="1810" y="26"/>
                  </a:cubicBezTo>
                  <a:cubicBezTo>
                    <a:pt x="1702" y="26"/>
                    <a:pt x="1593" y="80"/>
                    <a:pt x="1542" y="208"/>
                  </a:cubicBezTo>
                  <a:cubicBezTo>
                    <a:pt x="1398" y="566"/>
                    <a:pt x="1169" y="857"/>
                    <a:pt x="977" y="1164"/>
                  </a:cubicBezTo>
                  <a:lnTo>
                    <a:pt x="977" y="1164"/>
                  </a:lnTo>
                  <a:cubicBezTo>
                    <a:pt x="762" y="897"/>
                    <a:pt x="685" y="542"/>
                    <a:pt x="608" y="208"/>
                  </a:cubicBezTo>
                  <a:cubicBezTo>
                    <a:pt x="568" y="62"/>
                    <a:pt x="459" y="0"/>
                    <a:pt x="347"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42"/>
            <p:cNvSpPr/>
            <p:nvPr/>
          </p:nvSpPr>
          <p:spPr>
            <a:xfrm>
              <a:off x="7631698" y="3763461"/>
              <a:ext cx="45860" cy="40974"/>
            </a:xfrm>
            <a:custGeom>
              <a:avLst/>
              <a:gdLst/>
              <a:ahLst/>
              <a:cxnLst/>
              <a:rect l="l" t="t" r="r" b="b"/>
              <a:pathLst>
                <a:path w="2145" h="1916" extrusionOk="0">
                  <a:moveTo>
                    <a:pt x="336" y="0"/>
                  </a:moveTo>
                  <a:cubicBezTo>
                    <a:pt x="170" y="0"/>
                    <a:pt x="1" y="141"/>
                    <a:pt x="61" y="341"/>
                  </a:cubicBezTo>
                  <a:cubicBezTo>
                    <a:pt x="194" y="942"/>
                    <a:pt x="395" y="1475"/>
                    <a:pt x="895" y="1876"/>
                  </a:cubicBezTo>
                  <a:cubicBezTo>
                    <a:pt x="941" y="1903"/>
                    <a:pt x="989" y="1916"/>
                    <a:pt x="1037" y="1916"/>
                  </a:cubicBezTo>
                  <a:cubicBezTo>
                    <a:pt x="1162" y="1916"/>
                    <a:pt x="1280" y="1830"/>
                    <a:pt x="1329" y="1709"/>
                  </a:cubicBezTo>
                  <a:cubicBezTo>
                    <a:pt x="1495" y="1242"/>
                    <a:pt x="1896" y="875"/>
                    <a:pt x="2062" y="375"/>
                  </a:cubicBezTo>
                  <a:cubicBezTo>
                    <a:pt x="2145" y="168"/>
                    <a:pt x="1973" y="26"/>
                    <a:pt x="1797" y="26"/>
                  </a:cubicBezTo>
                  <a:cubicBezTo>
                    <a:pt x="1689" y="26"/>
                    <a:pt x="1580" y="80"/>
                    <a:pt x="1529" y="208"/>
                  </a:cubicBezTo>
                  <a:cubicBezTo>
                    <a:pt x="1409" y="568"/>
                    <a:pt x="1168" y="859"/>
                    <a:pt x="967" y="1168"/>
                  </a:cubicBezTo>
                  <a:lnTo>
                    <a:pt x="967" y="1168"/>
                  </a:lnTo>
                  <a:cubicBezTo>
                    <a:pt x="750" y="900"/>
                    <a:pt x="672" y="544"/>
                    <a:pt x="595" y="208"/>
                  </a:cubicBezTo>
                  <a:cubicBezTo>
                    <a:pt x="555" y="62"/>
                    <a:pt x="446" y="0"/>
                    <a:pt x="336"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42"/>
            <p:cNvSpPr/>
            <p:nvPr/>
          </p:nvSpPr>
          <p:spPr>
            <a:xfrm>
              <a:off x="7873506" y="3817458"/>
              <a:ext cx="45817" cy="40803"/>
            </a:xfrm>
            <a:custGeom>
              <a:avLst/>
              <a:gdLst/>
              <a:ahLst/>
              <a:cxnLst/>
              <a:rect l="l" t="t" r="r" b="b"/>
              <a:pathLst>
                <a:path w="2143" h="1908" extrusionOk="0">
                  <a:moveTo>
                    <a:pt x="323" y="1"/>
                  </a:moveTo>
                  <a:cubicBezTo>
                    <a:pt x="161" y="1"/>
                    <a:pt x="0" y="136"/>
                    <a:pt x="59" y="351"/>
                  </a:cubicBezTo>
                  <a:cubicBezTo>
                    <a:pt x="192" y="952"/>
                    <a:pt x="393" y="1486"/>
                    <a:pt x="893" y="1852"/>
                  </a:cubicBezTo>
                  <a:cubicBezTo>
                    <a:pt x="942" y="1892"/>
                    <a:pt x="994" y="1908"/>
                    <a:pt x="1043" y="1908"/>
                  </a:cubicBezTo>
                  <a:cubicBezTo>
                    <a:pt x="1163" y="1908"/>
                    <a:pt x="1270" y="1813"/>
                    <a:pt x="1293" y="1719"/>
                  </a:cubicBezTo>
                  <a:cubicBezTo>
                    <a:pt x="1493" y="1219"/>
                    <a:pt x="1894" y="852"/>
                    <a:pt x="2060" y="385"/>
                  </a:cubicBezTo>
                  <a:cubicBezTo>
                    <a:pt x="2143" y="179"/>
                    <a:pt x="1971" y="36"/>
                    <a:pt x="1795" y="36"/>
                  </a:cubicBezTo>
                  <a:cubicBezTo>
                    <a:pt x="1687" y="36"/>
                    <a:pt x="1578" y="91"/>
                    <a:pt x="1527" y="218"/>
                  </a:cubicBezTo>
                  <a:cubicBezTo>
                    <a:pt x="1405" y="558"/>
                    <a:pt x="1160" y="845"/>
                    <a:pt x="958" y="1169"/>
                  </a:cubicBezTo>
                  <a:lnTo>
                    <a:pt x="958" y="1169"/>
                  </a:lnTo>
                  <a:cubicBezTo>
                    <a:pt x="746" y="903"/>
                    <a:pt x="670" y="551"/>
                    <a:pt x="593" y="218"/>
                  </a:cubicBezTo>
                  <a:cubicBezTo>
                    <a:pt x="552" y="67"/>
                    <a:pt x="437" y="1"/>
                    <a:pt x="323"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42"/>
            <p:cNvSpPr/>
            <p:nvPr/>
          </p:nvSpPr>
          <p:spPr>
            <a:xfrm>
              <a:off x="6287089" y="3576919"/>
              <a:ext cx="46074" cy="40632"/>
            </a:xfrm>
            <a:custGeom>
              <a:avLst/>
              <a:gdLst/>
              <a:ahLst/>
              <a:cxnLst/>
              <a:rect l="l" t="t" r="r" b="b"/>
              <a:pathLst>
                <a:path w="2155" h="1900" extrusionOk="0">
                  <a:moveTo>
                    <a:pt x="341" y="0"/>
                  </a:moveTo>
                  <a:cubicBezTo>
                    <a:pt x="179" y="0"/>
                    <a:pt x="0" y="137"/>
                    <a:pt x="40" y="358"/>
                  </a:cubicBezTo>
                  <a:cubicBezTo>
                    <a:pt x="174" y="958"/>
                    <a:pt x="374" y="1492"/>
                    <a:pt x="908" y="1859"/>
                  </a:cubicBezTo>
                  <a:cubicBezTo>
                    <a:pt x="944" y="1887"/>
                    <a:pt x="986" y="1899"/>
                    <a:pt x="1029" y="1899"/>
                  </a:cubicBezTo>
                  <a:cubicBezTo>
                    <a:pt x="1141" y="1899"/>
                    <a:pt x="1260" y="1813"/>
                    <a:pt x="1308" y="1692"/>
                  </a:cubicBezTo>
                  <a:cubicBezTo>
                    <a:pt x="1508" y="1225"/>
                    <a:pt x="1875" y="858"/>
                    <a:pt x="2075" y="358"/>
                  </a:cubicBezTo>
                  <a:cubicBezTo>
                    <a:pt x="2155" y="159"/>
                    <a:pt x="1997" y="31"/>
                    <a:pt x="1829" y="31"/>
                  </a:cubicBezTo>
                  <a:cubicBezTo>
                    <a:pt x="1714" y="31"/>
                    <a:pt x="1595" y="90"/>
                    <a:pt x="1541" y="225"/>
                  </a:cubicBezTo>
                  <a:cubicBezTo>
                    <a:pt x="1397" y="562"/>
                    <a:pt x="1148" y="847"/>
                    <a:pt x="958" y="1168"/>
                  </a:cubicBezTo>
                  <a:lnTo>
                    <a:pt x="958" y="1168"/>
                  </a:lnTo>
                  <a:cubicBezTo>
                    <a:pt x="749" y="893"/>
                    <a:pt x="651" y="552"/>
                    <a:pt x="574" y="191"/>
                  </a:cubicBezTo>
                  <a:cubicBezTo>
                    <a:pt x="548" y="59"/>
                    <a:pt x="448" y="0"/>
                    <a:pt x="341"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42"/>
            <p:cNvSpPr/>
            <p:nvPr/>
          </p:nvSpPr>
          <p:spPr>
            <a:xfrm>
              <a:off x="5750771" y="4236048"/>
              <a:ext cx="46159" cy="40952"/>
            </a:xfrm>
            <a:custGeom>
              <a:avLst/>
              <a:gdLst/>
              <a:ahLst/>
              <a:cxnLst/>
              <a:rect l="l" t="t" r="r" b="b"/>
              <a:pathLst>
                <a:path w="2159" h="1915" extrusionOk="0">
                  <a:moveTo>
                    <a:pt x="342" y="0"/>
                  </a:moveTo>
                  <a:cubicBezTo>
                    <a:pt x="179" y="0"/>
                    <a:pt x="1" y="137"/>
                    <a:pt x="41" y="358"/>
                  </a:cubicBezTo>
                  <a:cubicBezTo>
                    <a:pt x="174" y="959"/>
                    <a:pt x="374" y="1492"/>
                    <a:pt x="908" y="1859"/>
                  </a:cubicBezTo>
                  <a:cubicBezTo>
                    <a:pt x="947" y="1898"/>
                    <a:pt x="992" y="1914"/>
                    <a:pt x="1037" y="1914"/>
                  </a:cubicBezTo>
                  <a:cubicBezTo>
                    <a:pt x="1147" y="1914"/>
                    <a:pt x="1261" y="1820"/>
                    <a:pt x="1308" y="1726"/>
                  </a:cubicBezTo>
                  <a:cubicBezTo>
                    <a:pt x="1509" y="1225"/>
                    <a:pt x="1875" y="858"/>
                    <a:pt x="2076" y="391"/>
                  </a:cubicBezTo>
                  <a:cubicBezTo>
                    <a:pt x="2158" y="185"/>
                    <a:pt x="1986" y="43"/>
                    <a:pt x="1810" y="43"/>
                  </a:cubicBezTo>
                  <a:cubicBezTo>
                    <a:pt x="1702" y="43"/>
                    <a:pt x="1593" y="97"/>
                    <a:pt x="1542" y="225"/>
                  </a:cubicBezTo>
                  <a:cubicBezTo>
                    <a:pt x="1395" y="568"/>
                    <a:pt x="1157" y="858"/>
                    <a:pt x="962" y="1186"/>
                  </a:cubicBezTo>
                  <a:lnTo>
                    <a:pt x="962" y="1186"/>
                  </a:lnTo>
                  <a:cubicBezTo>
                    <a:pt x="750" y="917"/>
                    <a:pt x="652" y="554"/>
                    <a:pt x="575" y="191"/>
                  </a:cubicBezTo>
                  <a:cubicBezTo>
                    <a:pt x="548" y="59"/>
                    <a:pt x="448" y="0"/>
                    <a:pt x="342"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42"/>
            <p:cNvSpPr/>
            <p:nvPr/>
          </p:nvSpPr>
          <p:spPr>
            <a:xfrm>
              <a:off x="6548844" y="3400857"/>
              <a:ext cx="46117" cy="40824"/>
            </a:xfrm>
            <a:custGeom>
              <a:avLst/>
              <a:gdLst/>
              <a:ahLst/>
              <a:cxnLst/>
              <a:rect l="l" t="t" r="r" b="b"/>
              <a:pathLst>
                <a:path w="2157" h="1909" extrusionOk="0">
                  <a:moveTo>
                    <a:pt x="328" y="1"/>
                  </a:moveTo>
                  <a:cubicBezTo>
                    <a:pt x="169" y="1"/>
                    <a:pt x="0" y="136"/>
                    <a:pt x="39" y="352"/>
                  </a:cubicBezTo>
                  <a:cubicBezTo>
                    <a:pt x="206" y="952"/>
                    <a:pt x="373" y="1486"/>
                    <a:pt x="907" y="1853"/>
                  </a:cubicBezTo>
                  <a:cubicBezTo>
                    <a:pt x="946" y="1892"/>
                    <a:pt x="991" y="1908"/>
                    <a:pt x="1036" y="1908"/>
                  </a:cubicBezTo>
                  <a:cubicBezTo>
                    <a:pt x="1146" y="1908"/>
                    <a:pt x="1260" y="1814"/>
                    <a:pt x="1307" y="1719"/>
                  </a:cubicBezTo>
                  <a:cubicBezTo>
                    <a:pt x="1507" y="1219"/>
                    <a:pt x="1874" y="852"/>
                    <a:pt x="2074" y="385"/>
                  </a:cubicBezTo>
                  <a:cubicBezTo>
                    <a:pt x="2157" y="179"/>
                    <a:pt x="1984" y="37"/>
                    <a:pt x="1809" y="37"/>
                  </a:cubicBezTo>
                  <a:cubicBezTo>
                    <a:pt x="1701" y="37"/>
                    <a:pt x="1592" y="91"/>
                    <a:pt x="1541" y="218"/>
                  </a:cubicBezTo>
                  <a:cubicBezTo>
                    <a:pt x="1395" y="558"/>
                    <a:pt x="1143" y="845"/>
                    <a:pt x="952" y="1169"/>
                  </a:cubicBezTo>
                  <a:lnTo>
                    <a:pt x="952" y="1169"/>
                  </a:lnTo>
                  <a:cubicBezTo>
                    <a:pt x="746" y="903"/>
                    <a:pt x="650" y="551"/>
                    <a:pt x="573" y="218"/>
                  </a:cubicBezTo>
                  <a:cubicBezTo>
                    <a:pt x="546" y="67"/>
                    <a:pt x="439" y="1"/>
                    <a:pt x="328"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42"/>
            <p:cNvSpPr/>
            <p:nvPr/>
          </p:nvSpPr>
          <p:spPr>
            <a:xfrm>
              <a:off x="6755204" y="3615070"/>
              <a:ext cx="46587" cy="40995"/>
            </a:xfrm>
            <a:custGeom>
              <a:avLst/>
              <a:gdLst/>
              <a:ahLst/>
              <a:cxnLst/>
              <a:rect l="l" t="t" r="r" b="b"/>
              <a:pathLst>
                <a:path w="2179" h="1917" extrusionOk="0">
                  <a:moveTo>
                    <a:pt x="351" y="1"/>
                  </a:moveTo>
                  <a:cubicBezTo>
                    <a:pt x="182" y="1"/>
                    <a:pt x="1" y="141"/>
                    <a:pt x="61" y="342"/>
                  </a:cubicBezTo>
                  <a:cubicBezTo>
                    <a:pt x="194" y="942"/>
                    <a:pt x="395" y="1476"/>
                    <a:pt x="895" y="1876"/>
                  </a:cubicBezTo>
                  <a:cubicBezTo>
                    <a:pt x="941" y="1904"/>
                    <a:pt x="989" y="1916"/>
                    <a:pt x="1037" y="1916"/>
                  </a:cubicBezTo>
                  <a:cubicBezTo>
                    <a:pt x="1162" y="1916"/>
                    <a:pt x="1280" y="1830"/>
                    <a:pt x="1329" y="1710"/>
                  </a:cubicBezTo>
                  <a:cubicBezTo>
                    <a:pt x="1495" y="1243"/>
                    <a:pt x="1896" y="876"/>
                    <a:pt x="2096" y="375"/>
                  </a:cubicBezTo>
                  <a:cubicBezTo>
                    <a:pt x="2178" y="169"/>
                    <a:pt x="1993" y="27"/>
                    <a:pt x="1808" y="27"/>
                  </a:cubicBezTo>
                  <a:cubicBezTo>
                    <a:pt x="1694" y="27"/>
                    <a:pt x="1580" y="81"/>
                    <a:pt x="1529" y="209"/>
                  </a:cubicBezTo>
                  <a:cubicBezTo>
                    <a:pt x="1408" y="572"/>
                    <a:pt x="1163" y="865"/>
                    <a:pt x="975" y="1177"/>
                  </a:cubicBezTo>
                  <a:lnTo>
                    <a:pt x="975" y="1177"/>
                  </a:lnTo>
                  <a:cubicBezTo>
                    <a:pt x="752" y="909"/>
                    <a:pt x="673" y="548"/>
                    <a:pt x="595" y="209"/>
                  </a:cubicBezTo>
                  <a:cubicBezTo>
                    <a:pt x="568" y="62"/>
                    <a:pt x="462" y="1"/>
                    <a:pt x="351"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42"/>
            <p:cNvSpPr/>
            <p:nvPr/>
          </p:nvSpPr>
          <p:spPr>
            <a:xfrm>
              <a:off x="6790160" y="3435671"/>
              <a:ext cx="46523" cy="40931"/>
            </a:xfrm>
            <a:custGeom>
              <a:avLst/>
              <a:gdLst/>
              <a:ahLst/>
              <a:cxnLst/>
              <a:rect l="l" t="t" r="r" b="b"/>
              <a:pathLst>
                <a:path w="2176" h="1914" extrusionOk="0">
                  <a:moveTo>
                    <a:pt x="352" y="0"/>
                  </a:moveTo>
                  <a:cubicBezTo>
                    <a:pt x="183" y="0"/>
                    <a:pt x="0" y="137"/>
                    <a:pt x="61" y="358"/>
                  </a:cubicBezTo>
                  <a:cubicBezTo>
                    <a:pt x="194" y="959"/>
                    <a:pt x="394" y="1492"/>
                    <a:pt x="894" y="1859"/>
                  </a:cubicBezTo>
                  <a:cubicBezTo>
                    <a:pt x="942" y="1897"/>
                    <a:pt x="993" y="1914"/>
                    <a:pt x="1042" y="1914"/>
                  </a:cubicBezTo>
                  <a:cubicBezTo>
                    <a:pt x="1165" y="1914"/>
                    <a:pt x="1280" y="1812"/>
                    <a:pt x="1328" y="1693"/>
                  </a:cubicBezTo>
                  <a:cubicBezTo>
                    <a:pt x="1495" y="1226"/>
                    <a:pt x="1895" y="859"/>
                    <a:pt x="2095" y="392"/>
                  </a:cubicBezTo>
                  <a:cubicBezTo>
                    <a:pt x="2176" y="170"/>
                    <a:pt x="2001" y="34"/>
                    <a:pt x="1828" y="34"/>
                  </a:cubicBezTo>
                  <a:cubicBezTo>
                    <a:pt x="1714" y="34"/>
                    <a:pt x="1601" y="93"/>
                    <a:pt x="1562" y="225"/>
                  </a:cubicBezTo>
                  <a:cubicBezTo>
                    <a:pt x="1416" y="565"/>
                    <a:pt x="1164" y="852"/>
                    <a:pt x="974" y="1176"/>
                  </a:cubicBezTo>
                  <a:lnTo>
                    <a:pt x="974" y="1176"/>
                  </a:lnTo>
                  <a:cubicBezTo>
                    <a:pt x="767" y="908"/>
                    <a:pt x="671" y="550"/>
                    <a:pt x="594" y="192"/>
                  </a:cubicBezTo>
                  <a:cubicBezTo>
                    <a:pt x="568" y="59"/>
                    <a:pt x="463" y="0"/>
                    <a:pt x="352"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42"/>
            <p:cNvSpPr/>
            <p:nvPr/>
          </p:nvSpPr>
          <p:spPr>
            <a:xfrm>
              <a:off x="7491958" y="3618428"/>
              <a:ext cx="46501" cy="40803"/>
            </a:xfrm>
            <a:custGeom>
              <a:avLst/>
              <a:gdLst/>
              <a:ahLst/>
              <a:cxnLst/>
              <a:rect l="l" t="t" r="r" b="b"/>
              <a:pathLst>
                <a:path w="2175" h="1908" extrusionOk="0">
                  <a:moveTo>
                    <a:pt x="337" y="1"/>
                  </a:moveTo>
                  <a:cubicBezTo>
                    <a:pt x="172" y="1"/>
                    <a:pt x="0" y="136"/>
                    <a:pt x="59" y="352"/>
                  </a:cubicBezTo>
                  <a:cubicBezTo>
                    <a:pt x="192" y="952"/>
                    <a:pt x="393" y="1486"/>
                    <a:pt x="893" y="1853"/>
                  </a:cubicBezTo>
                  <a:cubicBezTo>
                    <a:pt x="941" y="1891"/>
                    <a:pt x="991" y="1907"/>
                    <a:pt x="1040" y="1907"/>
                  </a:cubicBezTo>
                  <a:cubicBezTo>
                    <a:pt x="1163" y="1907"/>
                    <a:pt x="1279" y="1805"/>
                    <a:pt x="1327" y="1686"/>
                  </a:cubicBezTo>
                  <a:cubicBezTo>
                    <a:pt x="1493" y="1219"/>
                    <a:pt x="1894" y="852"/>
                    <a:pt x="2094" y="385"/>
                  </a:cubicBezTo>
                  <a:cubicBezTo>
                    <a:pt x="2174" y="164"/>
                    <a:pt x="2000" y="27"/>
                    <a:pt x="1827" y="27"/>
                  </a:cubicBezTo>
                  <a:cubicBezTo>
                    <a:pt x="1713" y="27"/>
                    <a:pt x="1600" y="86"/>
                    <a:pt x="1560" y="218"/>
                  </a:cubicBezTo>
                  <a:cubicBezTo>
                    <a:pt x="1414" y="558"/>
                    <a:pt x="1162" y="845"/>
                    <a:pt x="972" y="1169"/>
                  </a:cubicBezTo>
                  <a:lnTo>
                    <a:pt x="972" y="1169"/>
                  </a:lnTo>
                  <a:cubicBezTo>
                    <a:pt x="766" y="903"/>
                    <a:pt x="669" y="551"/>
                    <a:pt x="593" y="218"/>
                  </a:cubicBezTo>
                  <a:cubicBezTo>
                    <a:pt x="565" y="67"/>
                    <a:pt x="453" y="1"/>
                    <a:pt x="337"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42"/>
            <p:cNvSpPr/>
            <p:nvPr/>
          </p:nvSpPr>
          <p:spPr>
            <a:xfrm>
              <a:off x="7289811" y="3378958"/>
              <a:ext cx="46138" cy="40995"/>
            </a:xfrm>
            <a:custGeom>
              <a:avLst/>
              <a:gdLst/>
              <a:ahLst/>
              <a:cxnLst/>
              <a:rect l="l" t="t" r="r" b="b"/>
              <a:pathLst>
                <a:path w="2158" h="1917" extrusionOk="0">
                  <a:moveTo>
                    <a:pt x="340" y="1"/>
                  </a:moveTo>
                  <a:cubicBezTo>
                    <a:pt x="178" y="1"/>
                    <a:pt x="0" y="141"/>
                    <a:pt x="41" y="342"/>
                  </a:cubicBezTo>
                  <a:cubicBezTo>
                    <a:pt x="174" y="942"/>
                    <a:pt x="374" y="1476"/>
                    <a:pt x="908" y="1876"/>
                  </a:cubicBezTo>
                  <a:cubicBezTo>
                    <a:pt x="954" y="1904"/>
                    <a:pt x="1000" y="1916"/>
                    <a:pt x="1043" y="1916"/>
                  </a:cubicBezTo>
                  <a:cubicBezTo>
                    <a:pt x="1159" y="1916"/>
                    <a:pt x="1260" y="1830"/>
                    <a:pt x="1308" y="1709"/>
                  </a:cubicBezTo>
                  <a:cubicBezTo>
                    <a:pt x="1508" y="1242"/>
                    <a:pt x="1875" y="875"/>
                    <a:pt x="2075" y="375"/>
                  </a:cubicBezTo>
                  <a:cubicBezTo>
                    <a:pt x="2158" y="169"/>
                    <a:pt x="1985" y="26"/>
                    <a:pt x="1810" y="26"/>
                  </a:cubicBezTo>
                  <a:cubicBezTo>
                    <a:pt x="1702" y="26"/>
                    <a:pt x="1593" y="81"/>
                    <a:pt x="1542" y="208"/>
                  </a:cubicBezTo>
                  <a:cubicBezTo>
                    <a:pt x="1396" y="571"/>
                    <a:pt x="1163" y="864"/>
                    <a:pt x="970" y="1176"/>
                  </a:cubicBezTo>
                  <a:lnTo>
                    <a:pt x="970" y="1176"/>
                  </a:lnTo>
                  <a:cubicBezTo>
                    <a:pt x="763" y="907"/>
                    <a:pt x="679" y="548"/>
                    <a:pt x="574" y="208"/>
                  </a:cubicBezTo>
                  <a:cubicBezTo>
                    <a:pt x="548" y="62"/>
                    <a:pt x="447" y="1"/>
                    <a:pt x="340"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42"/>
            <p:cNvSpPr/>
            <p:nvPr/>
          </p:nvSpPr>
          <p:spPr>
            <a:xfrm>
              <a:off x="7193536" y="3833368"/>
              <a:ext cx="46138" cy="40867"/>
            </a:xfrm>
            <a:custGeom>
              <a:avLst/>
              <a:gdLst/>
              <a:ahLst/>
              <a:cxnLst/>
              <a:rect l="l" t="t" r="r" b="b"/>
              <a:pathLst>
                <a:path w="2158" h="1911" extrusionOk="0">
                  <a:moveTo>
                    <a:pt x="340" y="0"/>
                  </a:moveTo>
                  <a:cubicBezTo>
                    <a:pt x="177" y="0"/>
                    <a:pt x="0" y="141"/>
                    <a:pt x="40" y="341"/>
                  </a:cubicBezTo>
                  <a:cubicBezTo>
                    <a:pt x="207" y="942"/>
                    <a:pt x="374" y="1475"/>
                    <a:pt x="908" y="1876"/>
                  </a:cubicBezTo>
                  <a:cubicBezTo>
                    <a:pt x="940" y="1900"/>
                    <a:pt x="977" y="1911"/>
                    <a:pt x="1014" y="1911"/>
                  </a:cubicBezTo>
                  <a:cubicBezTo>
                    <a:pt x="1131" y="1911"/>
                    <a:pt x="1257" y="1810"/>
                    <a:pt x="1308" y="1709"/>
                  </a:cubicBezTo>
                  <a:cubicBezTo>
                    <a:pt x="1508" y="1209"/>
                    <a:pt x="1875" y="842"/>
                    <a:pt x="2075" y="375"/>
                  </a:cubicBezTo>
                  <a:cubicBezTo>
                    <a:pt x="2158" y="168"/>
                    <a:pt x="1985" y="26"/>
                    <a:pt x="1810" y="26"/>
                  </a:cubicBezTo>
                  <a:cubicBezTo>
                    <a:pt x="1702" y="26"/>
                    <a:pt x="1592" y="80"/>
                    <a:pt x="1541" y="208"/>
                  </a:cubicBezTo>
                  <a:cubicBezTo>
                    <a:pt x="1396" y="572"/>
                    <a:pt x="1162" y="865"/>
                    <a:pt x="968" y="1178"/>
                  </a:cubicBezTo>
                  <a:lnTo>
                    <a:pt x="968" y="1178"/>
                  </a:lnTo>
                  <a:cubicBezTo>
                    <a:pt x="752" y="909"/>
                    <a:pt x="653" y="548"/>
                    <a:pt x="574" y="208"/>
                  </a:cubicBezTo>
                  <a:cubicBezTo>
                    <a:pt x="547" y="62"/>
                    <a:pt x="447" y="0"/>
                    <a:pt x="340"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42"/>
            <p:cNvSpPr/>
            <p:nvPr/>
          </p:nvSpPr>
          <p:spPr>
            <a:xfrm>
              <a:off x="6821246" y="4181473"/>
              <a:ext cx="46159" cy="40974"/>
            </a:xfrm>
            <a:custGeom>
              <a:avLst/>
              <a:gdLst/>
              <a:ahLst/>
              <a:cxnLst/>
              <a:rect l="l" t="t" r="r" b="b"/>
              <a:pathLst>
                <a:path w="2159" h="1916" extrusionOk="0">
                  <a:moveTo>
                    <a:pt x="340" y="1"/>
                  </a:moveTo>
                  <a:cubicBezTo>
                    <a:pt x="178" y="1"/>
                    <a:pt x="1" y="141"/>
                    <a:pt x="41" y="342"/>
                  </a:cubicBezTo>
                  <a:cubicBezTo>
                    <a:pt x="174" y="942"/>
                    <a:pt x="374" y="1476"/>
                    <a:pt x="908" y="1876"/>
                  </a:cubicBezTo>
                  <a:cubicBezTo>
                    <a:pt x="945" y="1904"/>
                    <a:pt x="987" y="1916"/>
                    <a:pt x="1029" y="1916"/>
                  </a:cubicBezTo>
                  <a:cubicBezTo>
                    <a:pt x="1142" y="1916"/>
                    <a:pt x="1260" y="1830"/>
                    <a:pt x="1308" y="1709"/>
                  </a:cubicBezTo>
                  <a:cubicBezTo>
                    <a:pt x="1509" y="1242"/>
                    <a:pt x="1876" y="875"/>
                    <a:pt x="2076" y="375"/>
                  </a:cubicBezTo>
                  <a:cubicBezTo>
                    <a:pt x="2158" y="169"/>
                    <a:pt x="1986" y="26"/>
                    <a:pt x="1811" y="26"/>
                  </a:cubicBezTo>
                  <a:cubicBezTo>
                    <a:pt x="1702" y="26"/>
                    <a:pt x="1593" y="81"/>
                    <a:pt x="1542" y="208"/>
                  </a:cubicBezTo>
                  <a:cubicBezTo>
                    <a:pt x="1398" y="568"/>
                    <a:pt x="1150" y="859"/>
                    <a:pt x="961" y="1168"/>
                  </a:cubicBezTo>
                  <a:lnTo>
                    <a:pt x="961" y="1168"/>
                  </a:lnTo>
                  <a:cubicBezTo>
                    <a:pt x="750" y="900"/>
                    <a:pt x="652" y="544"/>
                    <a:pt x="575" y="208"/>
                  </a:cubicBezTo>
                  <a:cubicBezTo>
                    <a:pt x="548" y="62"/>
                    <a:pt x="447" y="1"/>
                    <a:pt x="340"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42"/>
            <p:cNvSpPr/>
            <p:nvPr/>
          </p:nvSpPr>
          <p:spPr>
            <a:xfrm>
              <a:off x="6658929" y="4420451"/>
              <a:ext cx="46587" cy="40974"/>
            </a:xfrm>
            <a:custGeom>
              <a:avLst/>
              <a:gdLst/>
              <a:ahLst/>
              <a:cxnLst/>
              <a:rect l="l" t="t" r="r" b="b"/>
              <a:pathLst>
                <a:path w="2179" h="1916" extrusionOk="0">
                  <a:moveTo>
                    <a:pt x="350" y="0"/>
                  </a:moveTo>
                  <a:cubicBezTo>
                    <a:pt x="182" y="0"/>
                    <a:pt x="1" y="141"/>
                    <a:pt x="61" y="341"/>
                  </a:cubicBezTo>
                  <a:cubicBezTo>
                    <a:pt x="194" y="942"/>
                    <a:pt x="394" y="1475"/>
                    <a:pt x="928" y="1876"/>
                  </a:cubicBezTo>
                  <a:cubicBezTo>
                    <a:pt x="965" y="1903"/>
                    <a:pt x="1007" y="1916"/>
                    <a:pt x="1049" y="1916"/>
                  </a:cubicBezTo>
                  <a:cubicBezTo>
                    <a:pt x="1162" y="1916"/>
                    <a:pt x="1280" y="1830"/>
                    <a:pt x="1328" y="1709"/>
                  </a:cubicBezTo>
                  <a:cubicBezTo>
                    <a:pt x="1529" y="1242"/>
                    <a:pt x="1895" y="875"/>
                    <a:pt x="2096" y="375"/>
                  </a:cubicBezTo>
                  <a:cubicBezTo>
                    <a:pt x="2178" y="168"/>
                    <a:pt x="2006" y="26"/>
                    <a:pt x="1831" y="26"/>
                  </a:cubicBezTo>
                  <a:cubicBezTo>
                    <a:pt x="1722" y="26"/>
                    <a:pt x="1613" y="80"/>
                    <a:pt x="1562" y="208"/>
                  </a:cubicBezTo>
                  <a:cubicBezTo>
                    <a:pt x="1416" y="572"/>
                    <a:pt x="1182" y="865"/>
                    <a:pt x="989" y="1178"/>
                  </a:cubicBezTo>
                  <a:lnTo>
                    <a:pt x="989" y="1178"/>
                  </a:lnTo>
                  <a:cubicBezTo>
                    <a:pt x="772" y="909"/>
                    <a:pt x="673" y="548"/>
                    <a:pt x="595" y="208"/>
                  </a:cubicBezTo>
                  <a:cubicBezTo>
                    <a:pt x="568" y="62"/>
                    <a:pt x="462" y="0"/>
                    <a:pt x="350"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42"/>
            <p:cNvSpPr/>
            <p:nvPr/>
          </p:nvSpPr>
          <p:spPr>
            <a:xfrm>
              <a:off x="6759223" y="3962983"/>
              <a:ext cx="46138" cy="41081"/>
            </a:xfrm>
            <a:custGeom>
              <a:avLst/>
              <a:gdLst/>
              <a:ahLst/>
              <a:cxnLst/>
              <a:rect l="l" t="t" r="r" b="b"/>
              <a:pathLst>
                <a:path w="2158" h="1921" extrusionOk="0">
                  <a:moveTo>
                    <a:pt x="328" y="0"/>
                  </a:moveTo>
                  <a:cubicBezTo>
                    <a:pt x="169" y="0"/>
                    <a:pt x="1" y="135"/>
                    <a:pt x="40" y="351"/>
                  </a:cubicBezTo>
                  <a:cubicBezTo>
                    <a:pt x="207" y="952"/>
                    <a:pt x="373" y="1485"/>
                    <a:pt x="907" y="1886"/>
                  </a:cubicBezTo>
                  <a:cubicBezTo>
                    <a:pt x="940" y="1910"/>
                    <a:pt x="976" y="1921"/>
                    <a:pt x="1014" y="1921"/>
                  </a:cubicBezTo>
                  <a:cubicBezTo>
                    <a:pt x="1130" y="1921"/>
                    <a:pt x="1257" y="1820"/>
                    <a:pt x="1307" y="1719"/>
                  </a:cubicBezTo>
                  <a:cubicBezTo>
                    <a:pt x="1508" y="1219"/>
                    <a:pt x="1874" y="852"/>
                    <a:pt x="2075" y="385"/>
                  </a:cubicBezTo>
                  <a:cubicBezTo>
                    <a:pt x="2157" y="178"/>
                    <a:pt x="1985" y="36"/>
                    <a:pt x="1810" y="36"/>
                  </a:cubicBezTo>
                  <a:cubicBezTo>
                    <a:pt x="1701" y="36"/>
                    <a:pt x="1592" y="90"/>
                    <a:pt x="1541" y="218"/>
                  </a:cubicBezTo>
                  <a:cubicBezTo>
                    <a:pt x="1394" y="562"/>
                    <a:pt x="1156" y="851"/>
                    <a:pt x="961" y="1179"/>
                  </a:cubicBezTo>
                  <a:lnTo>
                    <a:pt x="961" y="1179"/>
                  </a:lnTo>
                  <a:cubicBezTo>
                    <a:pt x="749" y="912"/>
                    <a:pt x="651" y="555"/>
                    <a:pt x="574" y="218"/>
                  </a:cubicBezTo>
                  <a:cubicBezTo>
                    <a:pt x="546" y="67"/>
                    <a:pt x="439" y="0"/>
                    <a:pt x="328"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42"/>
            <p:cNvSpPr/>
            <p:nvPr/>
          </p:nvSpPr>
          <p:spPr>
            <a:xfrm>
              <a:off x="7491916" y="3433169"/>
              <a:ext cx="46587" cy="40888"/>
            </a:xfrm>
            <a:custGeom>
              <a:avLst/>
              <a:gdLst/>
              <a:ahLst/>
              <a:cxnLst/>
              <a:rect l="l" t="t" r="r" b="b"/>
              <a:pathLst>
                <a:path w="2179" h="1912" extrusionOk="0">
                  <a:moveTo>
                    <a:pt x="351" y="1"/>
                  </a:moveTo>
                  <a:cubicBezTo>
                    <a:pt x="182" y="1"/>
                    <a:pt x="1" y="141"/>
                    <a:pt x="61" y="342"/>
                  </a:cubicBezTo>
                  <a:cubicBezTo>
                    <a:pt x="194" y="942"/>
                    <a:pt x="395" y="1476"/>
                    <a:pt x="895" y="1876"/>
                  </a:cubicBezTo>
                  <a:cubicBezTo>
                    <a:pt x="936" y="1901"/>
                    <a:pt x="978" y="1911"/>
                    <a:pt x="1021" y="1911"/>
                  </a:cubicBezTo>
                  <a:cubicBezTo>
                    <a:pt x="1151" y="1911"/>
                    <a:pt x="1278" y="1810"/>
                    <a:pt x="1329" y="1710"/>
                  </a:cubicBezTo>
                  <a:cubicBezTo>
                    <a:pt x="1495" y="1209"/>
                    <a:pt x="1896" y="842"/>
                    <a:pt x="2096" y="375"/>
                  </a:cubicBezTo>
                  <a:cubicBezTo>
                    <a:pt x="2178" y="169"/>
                    <a:pt x="1993" y="27"/>
                    <a:pt x="1816" y="27"/>
                  </a:cubicBezTo>
                  <a:cubicBezTo>
                    <a:pt x="1707" y="27"/>
                    <a:pt x="1600" y="81"/>
                    <a:pt x="1562" y="208"/>
                  </a:cubicBezTo>
                  <a:cubicBezTo>
                    <a:pt x="1416" y="548"/>
                    <a:pt x="1164" y="835"/>
                    <a:pt x="974" y="1160"/>
                  </a:cubicBezTo>
                  <a:lnTo>
                    <a:pt x="974" y="1160"/>
                  </a:lnTo>
                  <a:cubicBezTo>
                    <a:pt x="768" y="893"/>
                    <a:pt x="671" y="541"/>
                    <a:pt x="595" y="208"/>
                  </a:cubicBezTo>
                  <a:cubicBezTo>
                    <a:pt x="568" y="62"/>
                    <a:pt x="462" y="1"/>
                    <a:pt x="351" y="1"/>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42"/>
            <p:cNvSpPr/>
            <p:nvPr/>
          </p:nvSpPr>
          <p:spPr>
            <a:xfrm>
              <a:off x="7125356" y="3397820"/>
              <a:ext cx="45796" cy="40674"/>
            </a:xfrm>
            <a:custGeom>
              <a:avLst/>
              <a:gdLst/>
              <a:ahLst/>
              <a:cxnLst/>
              <a:rect l="l" t="t" r="r" b="b"/>
              <a:pathLst>
                <a:path w="2142" h="1902" extrusionOk="0">
                  <a:moveTo>
                    <a:pt x="331" y="0"/>
                  </a:moveTo>
                  <a:cubicBezTo>
                    <a:pt x="166" y="0"/>
                    <a:pt x="1" y="128"/>
                    <a:pt x="60" y="327"/>
                  </a:cubicBezTo>
                  <a:cubicBezTo>
                    <a:pt x="194" y="927"/>
                    <a:pt x="394" y="1495"/>
                    <a:pt x="894" y="1861"/>
                  </a:cubicBezTo>
                  <a:cubicBezTo>
                    <a:pt x="940" y="1889"/>
                    <a:pt x="989" y="1901"/>
                    <a:pt x="1036" y="1901"/>
                  </a:cubicBezTo>
                  <a:cubicBezTo>
                    <a:pt x="1161" y="1901"/>
                    <a:pt x="1280" y="1816"/>
                    <a:pt x="1328" y="1695"/>
                  </a:cubicBezTo>
                  <a:cubicBezTo>
                    <a:pt x="1495" y="1228"/>
                    <a:pt x="1895" y="861"/>
                    <a:pt x="2062" y="360"/>
                  </a:cubicBezTo>
                  <a:cubicBezTo>
                    <a:pt x="2141" y="161"/>
                    <a:pt x="1984" y="34"/>
                    <a:pt x="1815" y="34"/>
                  </a:cubicBezTo>
                  <a:cubicBezTo>
                    <a:pt x="1701" y="34"/>
                    <a:pt x="1582" y="92"/>
                    <a:pt x="1528" y="227"/>
                  </a:cubicBezTo>
                  <a:cubicBezTo>
                    <a:pt x="1407" y="566"/>
                    <a:pt x="1163" y="852"/>
                    <a:pt x="962" y="1162"/>
                  </a:cubicBezTo>
                  <a:lnTo>
                    <a:pt x="962" y="1162"/>
                  </a:lnTo>
                  <a:cubicBezTo>
                    <a:pt x="748" y="880"/>
                    <a:pt x="671" y="527"/>
                    <a:pt x="594" y="194"/>
                  </a:cubicBezTo>
                  <a:cubicBezTo>
                    <a:pt x="554" y="59"/>
                    <a:pt x="443" y="0"/>
                    <a:pt x="331" y="0"/>
                  </a:cubicBezTo>
                  <a:close/>
                </a:path>
              </a:pathLst>
            </a:custGeom>
            <a:solidFill>
              <a:srgbClr val="647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42"/>
            <p:cNvSpPr/>
            <p:nvPr/>
          </p:nvSpPr>
          <p:spPr>
            <a:xfrm>
              <a:off x="5687326" y="3611234"/>
              <a:ext cx="121284" cy="99060"/>
            </a:xfrm>
            <a:custGeom>
              <a:avLst/>
              <a:gdLst/>
              <a:ahLst/>
              <a:cxnLst/>
              <a:rect l="l" t="t" r="r" b="b"/>
              <a:pathLst>
                <a:path w="10287" h="8402" extrusionOk="0">
                  <a:moveTo>
                    <a:pt x="4784" y="0"/>
                  </a:moveTo>
                  <a:cubicBezTo>
                    <a:pt x="3011" y="0"/>
                    <a:pt x="3315" y="4209"/>
                    <a:pt x="3315" y="5133"/>
                  </a:cubicBezTo>
                  <a:cubicBezTo>
                    <a:pt x="2426" y="3875"/>
                    <a:pt x="1386" y="3098"/>
                    <a:pt x="778" y="3098"/>
                  </a:cubicBezTo>
                  <a:cubicBezTo>
                    <a:pt x="177" y="3098"/>
                    <a:pt x="0" y="3858"/>
                    <a:pt x="813" y="5666"/>
                  </a:cubicBezTo>
                  <a:cubicBezTo>
                    <a:pt x="1214" y="6500"/>
                    <a:pt x="1614" y="7501"/>
                    <a:pt x="2148" y="8202"/>
                  </a:cubicBezTo>
                  <a:lnTo>
                    <a:pt x="7151" y="8402"/>
                  </a:lnTo>
                  <a:cubicBezTo>
                    <a:pt x="7718" y="7434"/>
                    <a:pt x="10287" y="4566"/>
                    <a:pt x="10153" y="3432"/>
                  </a:cubicBezTo>
                  <a:cubicBezTo>
                    <a:pt x="10092" y="2742"/>
                    <a:pt x="9823" y="2477"/>
                    <a:pt x="9444" y="2477"/>
                  </a:cubicBezTo>
                  <a:cubicBezTo>
                    <a:pt x="8375" y="2477"/>
                    <a:pt x="6432" y="4584"/>
                    <a:pt x="5817" y="5199"/>
                  </a:cubicBezTo>
                  <a:cubicBezTo>
                    <a:pt x="5817" y="4199"/>
                    <a:pt x="6451" y="329"/>
                    <a:pt x="5050" y="29"/>
                  </a:cubicBezTo>
                  <a:cubicBezTo>
                    <a:pt x="4956" y="10"/>
                    <a:pt x="4868" y="0"/>
                    <a:pt x="4784" y="0"/>
                  </a:cubicBezTo>
                  <a:close/>
                </a:path>
              </a:pathLst>
            </a:custGeom>
            <a:solidFill>
              <a:srgbClr val="305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42"/>
            <p:cNvSpPr/>
            <p:nvPr/>
          </p:nvSpPr>
          <p:spPr>
            <a:xfrm>
              <a:off x="7437575" y="3956175"/>
              <a:ext cx="203117" cy="166590"/>
            </a:xfrm>
            <a:custGeom>
              <a:avLst/>
              <a:gdLst/>
              <a:ahLst/>
              <a:cxnLst/>
              <a:rect l="l" t="t" r="r" b="b"/>
              <a:pathLst>
                <a:path w="10287" h="8436" extrusionOk="0">
                  <a:moveTo>
                    <a:pt x="4786" y="1"/>
                  </a:moveTo>
                  <a:cubicBezTo>
                    <a:pt x="3010" y="1"/>
                    <a:pt x="3315" y="4243"/>
                    <a:pt x="3315" y="5167"/>
                  </a:cubicBezTo>
                  <a:cubicBezTo>
                    <a:pt x="2426" y="3892"/>
                    <a:pt x="1386" y="3107"/>
                    <a:pt x="778" y="3107"/>
                  </a:cubicBezTo>
                  <a:cubicBezTo>
                    <a:pt x="177" y="3107"/>
                    <a:pt x="0" y="3876"/>
                    <a:pt x="813" y="5700"/>
                  </a:cubicBezTo>
                  <a:cubicBezTo>
                    <a:pt x="1213" y="6534"/>
                    <a:pt x="1614" y="7502"/>
                    <a:pt x="2147" y="8202"/>
                  </a:cubicBezTo>
                  <a:lnTo>
                    <a:pt x="7151" y="8436"/>
                  </a:lnTo>
                  <a:cubicBezTo>
                    <a:pt x="7718" y="7468"/>
                    <a:pt x="10286" y="4566"/>
                    <a:pt x="10153" y="3465"/>
                  </a:cubicBezTo>
                  <a:cubicBezTo>
                    <a:pt x="10091" y="2761"/>
                    <a:pt x="9818" y="2491"/>
                    <a:pt x="9434" y="2491"/>
                  </a:cubicBezTo>
                  <a:cubicBezTo>
                    <a:pt x="8363" y="2491"/>
                    <a:pt x="6430" y="4586"/>
                    <a:pt x="5817" y="5200"/>
                  </a:cubicBezTo>
                  <a:cubicBezTo>
                    <a:pt x="5817" y="4233"/>
                    <a:pt x="6450" y="330"/>
                    <a:pt x="5049" y="30"/>
                  </a:cubicBezTo>
                  <a:cubicBezTo>
                    <a:pt x="4957" y="10"/>
                    <a:pt x="4869" y="1"/>
                    <a:pt x="4786" y="1"/>
                  </a:cubicBezTo>
                  <a:close/>
                </a:path>
              </a:pathLst>
            </a:custGeom>
            <a:solidFill>
              <a:srgbClr val="305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42"/>
            <p:cNvSpPr/>
            <p:nvPr/>
          </p:nvSpPr>
          <p:spPr>
            <a:xfrm>
              <a:off x="5175823" y="4132049"/>
              <a:ext cx="219957" cy="179905"/>
            </a:xfrm>
            <a:custGeom>
              <a:avLst/>
              <a:gdLst/>
              <a:ahLst/>
              <a:cxnLst/>
              <a:rect l="l" t="t" r="r" b="b"/>
              <a:pathLst>
                <a:path w="6589" h="5388" extrusionOk="0">
                  <a:moveTo>
                    <a:pt x="3088" y="0"/>
                  </a:moveTo>
                  <a:cubicBezTo>
                    <a:pt x="1938" y="0"/>
                    <a:pt x="2152" y="2712"/>
                    <a:pt x="2152" y="3286"/>
                  </a:cubicBezTo>
                  <a:cubicBezTo>
                    <a:pt x="1585" y="2486"/>
                    <a:pt x="918" y="1994"/>
                    <a:pt x="522" y="1994"/>
                  </a:cubicBezTo>
                  <a:cubicBezTo>
                    <a:pt x="126" y="1994"/>
                    <a:pt x="1" y="2486"/>
                    <a:pt x="518" y="3653"/>
                  </a:cubicBezTo>
                  <a:cubicBezTo>
                    <a:pt x="784" y="4187"/>
                    <a:pt x="1051" y="4787"/>
                    <a:pt x="1385" y="5254"/>
                  </a:cubicBezTo>
                  <a:lnTo>
                    <a:pt x="4621" y="5388"/>
                  </a:lnTo>
                  <a:cubicBezTo>
                    <a:pt x="4987" y="4754"/>
                    <a:pt x="6589" y="2919"/>
                    <a:pt x="6522" y="2219"/>
                  </a:cubicBezTo>
                  <a:cubicBezTo>
                    <a:pt x="6478" y="1772"/>
                    <a:pt x="6303" y="1602"/>
                    <a:pt x="6060" y="1602"/>
                  </a:cubicBezTo>
                  <a:cubicBezTo>
                    <a:pt x="5375" y="1602"/>
                    <a:pt x="4147" y="2951"/>
                    <a:pt x="3753" y="3320"/>
                  </a:cubicBezTo>
                  <a:cubicBezTo>
                    <a:pt x="3753" y="2719"/>
                    <a:pt x="4154" y="218"/>
                    <a:pt x="3253" y="17"/>
                  </a:cubicBezTo>
                  <a:cubicBezTo>
                    <a:pt x="3195" y="6"/>
                    <a:pt x="3140" y="0"/>
                    <a:pt x="3088" y="0"/>
                  </a:cubicBezTo>
                  <a:close/>
                </a:path>
              </a:pathLst>
            </a:custGeom>
            <a:solidFill>
              <a:srgbClr val="305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42"/>
            <p:cNvSpPr/>
            <p:nvPr/>
          </p:nvSpPr>
          <p:spPr>
            <a:xfrm>
              <a:off x="6916644" y="3541313"/>
              <a:ext cx="140830" cy="114602"/>
            </a:xfrm>
            <a:custGeom>
              <a:avLst/>
              <a:gdLst/>
              <a:ahLst/>
              <a:cxnLst/>
              <a:rect l="l" t="t" r="r" b="b"/>
              <a:pathLst>
                <a:path w="6587" h="5359" extrusionOk="0">
                  <a:moveTo>
                    <a:pt x="3068" y="0"/>
                  </a:moveTo>
                  <a:cubicBezTo>
                    <a:pt x="1939" y="0"/>
                    <a:pt x="2150" y="2687"/>
                    <a:pt x="2150" y="3291"/>
                  </a:cubicBezTo>
                  <a:cubicBezTo>
                    <a:pt x="1564" y="2470"/>
                    <a:pt x="894" y="1969"/>
                    <a:pt x="503" y="1969"/>
                  </a:cubicBezTo>
                  <a:cubicBezTo>
                    <a:pt x="115" y="1969"/>
                    <a:pt x="1" y="2462"/>
                    <a:pt x="516" y="3624"/>
                  </a:cubicBezTo>
                  <a:cubicBezTo>
                    <a:pt x="783" y="4158"/>
                    <a:pt x="1049" y="4792"/>
                    <a:pt x="1383" y="5225"/>
                  </a:cubicBezTo>
                  <a:lnTo>
                    <a:pt x="4619" y="5359"/>
                  </a:lnTo>
                  <a:cubicBezTo>
                    <a:pt x="4952" y="4758"/>
                    <a:pt x="6587" y="2890"/>
                    <a:pt x="6520" y="2190"/>
                  </a:cubicBezTo>
                  <a:cubicBezTo>
                    <a:pt x="6476" y="1744"/>
                    <a:pt x="6302" y="1573"/>
                    <a:pt x="6059" y="1573"/>
                  </a:cubicBezTo>
                  <a:cubicBezTo>
                    <a:pt x="5375" y="1573"/>
                    <a:pt x="4145" y="2930"/>
                    <a:pt x="3751" y="3324"/>
                  </a:cubicBezTo>
                  <a:cubicBezTo>
                    <a:pt x="3751" y="2690"/>
                    <a:pt x="4152" y="188"/>
                    <a:pt x="3251" y="22"/>
                  </a:cubicBezTo>
                  <a:cubicBezTo>
                    <a:pt x="3186" y="7"/>
                    <a:pt x="3126" y="0"/>
                    <a:pt x="3068" y="0"/>
                  </a:cubicBezTo>
                  <a:close/>
                </a:path>
              </a:pathLst>
            </a:custGeom>
            <a:solidFill>
              <a:srgbClr val="305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42"/>
            <p:cNvSpPr/>
            <p:nvPr/>
          </p:nvSpPr>
          <p:spPr>
            <a:xfrm>
              <a:off x="6589338" y="4159913"/>
              <a:ext cx="257464" cy="209964"/>
            </a:xfrm>
            <a:custGeom>
              <a:avLst/>
              <a:gdLst/>
              <a:ahLst/>
              <a:cxnLst/>
              <a:rect l="l" t="t" r="r" b="b"/>
              <a:pathLst>
                <a:path w="10020" h="8169" extrusionOk="0">
                  <a:moveTo>
                    <a:pt x="4650" y="0"/>
                  </a:moveTo>
                  <a:cubicBezTo>
                    <a:pt x="2914" y="0"/>
                    <a:pt x="3247" y="4110"/>
                    <a:pt x="3215" y="5033"/>
                  </a:cubicBezTo>
                  <a:cubicBezTo>
                    <a:pt x="2359" y="3792"/>
                    <a:pt x="1352" y="3032"/>
                    <a:pt x="761" y="3032"/>
                  </a:cubicBezTo>
                  <a:cubicBezTo>
                    <a:pt x="177" y="3032"/>
                    <a:pt x="0" y="3775"/>
                    <a:pt x="780" y="5534"/>
                  </a:cubicBezTo>
                  <a:cubicBezTo>
                    <a:pt x="1180" y="6334"/>
                    <a:pt x="1580" y="7301"/>
                    <a:pt x="2114" y="7969"/>
                  </a:cubicBezTo>
                  <a:lnTo>
                    <a:pt x="6984" y="8169"/>
                  </a:lnTo>
                  <a:cubicBezTo>
                    <a:pt x="7518" y="7235"/>
                    <a:pt x="10020" y="4433"/>
                    <a:pt x="9886" y="3365"/>
                  </a:cubicBezTo>
                  <a:cubicBezTo>
                    <a:pt x="9825" y="2681"/>
                    <a:pt x="9560" y="2419"/>
                    <a:pt x="9189" y="2419"/>
                  </a:cubicBezTo>
                  <a:cubicBezTo>
                    <a:pt x="8147" y="2419"/>
                    <a:pt x="6264" y="4477"/>
                    <a:pt x="5650" y="5067"/>
                  </a:cubicBezTo>
                  <a:cubicBezTo>
                    <a:pt x="5683" y="4099"/>
                    <a:pt x="6284" y="330"/>
                    <a:pt x="4916" y="30"/>
                  </a:cubicBezTo>
                  <a:cubicBezTo>
                    <a:pt x="4822" y="10"/>
                    <a:pt x="4734" y="0"/>
                    <a:pt x="4650" y="0"/>
                  </a:cubicBezTo>
                  <a:close/>
                </a:path>
              </a:pathLst>
            </a:custGeom>
            <a:solidFill>
              <a:srgbClr val="305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42"/>
            <p:cNvSpPr/>
            <p:nvPr/>
          </p:nvSpPr>
          <p:spPr>
            <a:xfrm>
              <a:off x="5269529" y="3774089"/>
              <a:ext cx="21423" cy="27886"/>
            </a:xfrm>
            <a:custGeom>
              <a:avLst/>
              <a:gdLst/>
              <a:ahLst/>
              <a:cxnLst/>
              <a:rect l="l" t="t" r="r" b="b"/>
              <a:pathLst>
                <a:path w="1002" h="1304" extrusionOk="0">
                  <a:moveTo>
                    <a:pt x="620" y="1"/>
                  </a:moveTo>
                  <a:cubicBezTo>
                    <a:pt x="406" y="1"/>
                    <a:pt x="290" y="233"/>
                    <a:pt x="201" y="411"/>
                  </a:cubicBezTo>
                  <a:cubicBezTo>
                    <a:pt x="100" y="611"/>
                    <a:pt x="0" y="845"/>
                    <a:pt x="0" y="1078"/>
                  </a:cubicBezTo>
                  <a:cubicBezTo>
                    <a:pt x="0" y="1179"/>
                    <a:pt x="67" y="1245"/>
                    <a:pt x="134" y="1279"/>
                  </a:cubicBezTo>
                  <a:cubicBezTo>
                    <a:pt x="167" y="1295"/>
                    <a:pt x="201" y="1304"/>
                    <a:pt x="234" y="1304"/>
                  </a:cubicBezTo>
                  <a:cubicBezTo>
                    <a:pt x="267" y="1304"/>
                    <a:pt x="301" y="1295"/>
                    <a:pt x="334" y="1279"/>
                  </a:cubicBezTo>
                  <a:cubicBezTo>
                    <a:pt x="567" y="1145"/>
                    <a:pt x="768" y="912"/>
                    <a:pt x="901" y="678"/>
                  </a:cubicBezTo>
                  <a:cubicBezTo>
                    <a:pt x="1001" y="478"/>
                    <a:pt x="1001" y="78"/>
                    <a:pt x="701" y="11"/>
                  </a:cubicBezTo>
                  <a:cubicBezTo>
                    <a:pt x="672" y="4"/>
                    <a:pt x="645" y="1"/>
                    <a:pt x="620" y="1"/>
                  </a:cubicBezTo>
                  <a:close/>
                </a:path>
              </a:pathLst>
            </a:custGeom>
            <a:solidFill>
              <a:srgbClr val="356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42"/>
            <p:cNvSpPr/>
            <p:nvPr/>
          </p:nvSpPr>
          <p:spPr>
            <a:xfrm>
              <a:off x="7233645" y="3605682"/>
              <a:ext cx="121289" cy="33083"/>
            </a:xfrm>
            <a:custGeom>
              <a:avLst/>
              <a:gdLst/>
              <a:ahLst/>
              <a:cxnLst/>
              <a:rect l="l" t="t" r="r" b="b"/>
              <a:pathLst>
                <a:path w="5673" h="1547" extrusionOk="0">
                  <a:moveTo>
                    <a:pt x="2620" y="1"/>
                  </a:moveTo>
                  <a:cubicBezTo>
                    <a:pt x="1742" y="1"/>
                    <a:pt x="909" y="474"/>
                    <a:pt x="299" y="1115"/>
                  </a:cubicBezTo>
                  <a:cubicBezTo>
                    <a:pt x="1" y="1427"/>
                    <a:pt x="1004" y="1546"/>
                    <a:pt x="2181" y="1546"/>
                  </a:cubicBezTo>
                  <a:cubicBezTo>
                    <a:pt x="3768" y="1546"/>
                    <a:pt x="5672" y="1330"/>
                    <a:pt x="5136" y="1081"/>
                  </a:cubicBezTo>
                  <a:cubicBezTo>
                    <a:pt x="4369" y="748"/>
                    <a:pt x="3735" y="114"/>
                    <a:pt x="2868" y="14"/>
                  </a:cubicBezTo>
                  <a:cubicBezTo>
                    <a:pt x="2785" y="5"/>
                    <a:pt x="2702" y="1"/>
                    <a:pt x="2620" y="1"/>
                  </a:cubicBezTo>
                  <a:close/>
                </a:path>
              </a:pathLst>
            </a:custGeom>
            <a:solidFill>
              <a:srgbClr val="7C4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6" name="Google Shape;8766;p42"/>
            <p:cNvGrpSpPr/>
            <p:nvPr/>
          </p:nvGrpSpPr>
          <p:grpSpPr>
            <a:xfrm>
              <a:off x="7135190" y="3578138"/>
              <a:ext cx="346634" cy="153352"/>
              <a:chOff x="7135190" y="3578138"/>
              <a:chExt cx="346634" cy="153352"/>
            </a:xfrm>
          </p:grpSpPr>
          <p:sp>
            <p:nvSpPr>
              <p:cNvPr id="8767" name="Google Shape;8767;p42"/>
              <p:cNvSpPr/>
              <p:nvPr/>
            </p:nvSpPr>
            <p:spPr>
              <a:xfrm>
                <a:off x="7135190" y="3578138"/>
                <a:ext cx="346634" cy="153352"/>
              </a:xfrm>
              <a:custGeom>
                <a:avLst/>
                <a:gdLst/>
                <a:ahLst/>
                <a:cxnLst/>
                <a:rect l="l" t="t" r="r" b="b"/>
                <a:pathLst>
                  <a:path w="16213" h="7171" extrusionOk="0">
                    <a:moveTo>
                      <a:pt x="7840" y="1"/>
                    </a:moveTo>
                    <a:cubicBezTo>
                      <a:pt x="3703" y="1"/>
                      <a:pt x="768" y="4204"/>
                      <a:pt x="1" y="6105"/>
                    </a:cubicBezTo>
                    <a:cubicBezTo>
                      <a:pt x="1920" y="6886"/>
                      <a:pt x="4673" y="7170"/>
                      <a:pt x="7368" y="7170"/>
                    </a:cubicBezTo>
                    <a:cubicBezTo>
                      <a:pt x="11701" y="7170"/>
                      <a:pt x="15883" y="6435"/>
                      <a:pt x="16212" y="5838"/>
                    </a:cubicBezTo>
                    <a:cubicBezTo>
                      <a:pt x="15645" y="4471"/>
                      <a:pt x="11842" y="1"/>
                      <a:pt x="7840" y="1"/>
                    </a:cubicBezTo>
                    <a:close/>
                  </a:path>
                </a:pathLst>
              </a:custGeom>
              <a:solidFill>
                <a:srgbClr val="7C4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42"/>
              <p:cNvSpPr/>
              <p:nvPr/>
            </p:nvSpPr>
            <p:spPr>
              <a:xfrm>
                <a:off x="7183680" y="3668019"/>
                <a:ext cx="28564" cy="22133"/>
              </a:xfrm>
              <a:custGeom>
                <a:avLst/>
                <a:gdLst/>
                <a:ahLst/>
                <a:cxnLst/>
                <a:rect l="l" t="t" r="r" b="b"/>
                <a:pathLst>
                  <a:path w="1336" h="1035" extrusionOk="0">
                    <a:moveTo>
                      <a:pt x="668" y="1"/>
                    </a:moveTo>
                    <a:cubicBezTo>
                      <a:pt x="1" y="1"/>
                      <a:pt x="1" y="1035"/>
                      <a:pt x="668" y="1035"/>
                    </a:cubicBezTo>
                    <a:cubicBezTo>
                      <a:pt x="1335" y="1035"/>
                      <a:pt x="1335" y="1"/>
                      <a:pt x="668"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42"/>
              <p:cNvSpPr/>
              <p:nvPr/>
            </p:nvSpPr>
            <p:spPr>
              <a:xfrm>
                <a:off x="7222207" y="3622362"/>
                <a:ext cx="28542" cy="22155"/>
              </a:xfrm>
              <a:custGeom>
                <a:avLst/>
                <a:gdLst/>
                <a:ahLst/>
                <a:cxnLst/>
                <a:rect l="l" t="t" r="r" b="b"/>
                <a:pathLst>
                  <a:path w="1335" h="1036" extrusionOk="0">
                    <a:moveTo>
                      <a:pt x="667" y="1"/>
                    </a:moveTo>
                    <a:cubicBezTo>
                      <a:pt x="0" y="1"/>
                      <a:pt x="0" y="1035"/>
                      <a:pt x="667" y="1035"/>
                    </a:cubicBezTo>
                    <a:cubicBezTo>
                      <a:pt x="1335" y="1035"/>
                      <a:pt x="1335" y="1"/>
                      <a:pt x="667"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42"/>
              <p:cNvSpPr/>
              <p:nvPr/>
            </p:nvSpPr>
            <p:spPr>
              <a:xfrm>
                <a:off x="7256436" y="3688720"/>
                <a:ext cx="28542" cy="22133"/>
              </a:xfrm>
              <a:custGeom>
                <a:avLst/>
                <a:gdLst/>
                <a:ahLst/>
                <a:cxnLst/>
                <a:rect l="l" t="t" r="r" b="b"/>
                <a:pathLst>
                  <a:path w="1335" h="1035" extrusionOk="0">
                    <a:moveTo>
                      <a:pt x="668" y="0"/>
                    </a:moveTo>
                    <a:cubicBezTo>
                      <a:pt x="0" y="0"/>
                      <a:pt x="0" y="1034"/>
                      <a:pt x="668" y="1034"/>
                    </a:cubicBezTo>
                    <a:cubicBezTo>
                      <a:pt x="1335" y="1034"/>
                      <a:pt x="1335" y="0"/>
                      <a:pt x="668"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42"/>
              <p:cNvSpPr/>
              <p:nvPr/>
            </p:nvSpPr>
            <p:spPr>
              <a:xfrm>
                <a:off x="7308497" y="3635920"/>
                <a:ext cx="29269" cy="22133"/>
              </a:xfrm>
              <a:custGeom>
                <a:avLst/>
                <a:gdLst/>
                <a:ahLst/>
                <a:cxnLst/>
                <a:rect l="l" t="t" r="r" b="b"/>
                <a:pathLst>
                  <a:path w="1369" h="1035" extrusionOk="0">
                    <a:moveTo>
                      <a:pt x="701" y="1"/>
                    </a:moveTo>
                    <a:cubicBezTo>
                      <a:pt x="0" y="1"/>
                      <a:pt x="0" y="1035"/>
                      <a:pt x="701" y="1035"/>
                    </a:cubicBezTo>
                    <a:cubicBezTo>
                      <a:pt x="1368" y="1035"/>
                      <a:pt x="1368" y="1"/>
                      <a:pt x="701"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42"/>
              <p:cNvSpPr/>
              <p:nvPr/>
            </p:nvSpPr>
            <p:spPr>
              <a:xfrm>
                <a:off x="7349867" y="3692997"/>
                <a:ext cx="28542" cy="22133"/>
              </a:xfrm>
              <a:custGeom>
                <a:avLst/>
                <a:gdLst/>
                <a:ahLst/>
                <a:cxnLst/>
                <a:rect l="l" t="t" r="r" b="b"/>
                <a:pathLst>
                  <a:path w="1335" h="1035" extrusionOk="0">
                    <a:moveTo>
                      <a:pt x="667" y="0"/>
                    </a:moveTo>
                    <a:cubicBezTo>
                      <a:pt x="0" y="0"/>
                      <a:pt x="0" y="1034"/>
                      <a:pt x="667" y="1034"/>
                    </a:cubicBezTo>
                    <a:cubicBezTo>
                      <a:pt x="1334" y="1034"/>
                      <a:pt x="1334" y="0"/>
                      <a:pt x="667"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42"/>
              <p:cNvSpPr/>
              <p:nvPr/>
            </p:nvSpPr>
            <p:spPr>
              <a:xfrm>
                <a:off x="7402633" y="3652323"/>
                <a:ext cx="28542" cy="22155"/>
              </a:xfrm>
              <a:custGeom>
                <a:avLst/>
                <a:gdLst/>
                <a:ahLst/>
                <a:cxnLst/>
                <a:rect l="l" t="t" r="r" b="b"/>
                <a:pathLst>
                  <a:path w="1335" h="1036" extrusionOk="0">
                    <a:moveTo>
                      <a:pt x="668" y="1"/>
                    </a:moveTo>
                    <a:cubicBezTo>
                      <a:pt x="1" y="1"/>
                      <a:pt x="1" y="1035"/>
                      <a:pt x="668" y="1035"/>
                    </a:cubicBezTo>
                    <a:cubicBezTo>
                      <a:pt x="1335" y="1035"/>
                      <a:pt x="1335" y="1"/>
                      <a:pt x="668"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74" name="Google Shape;8774;p42"/>
            <p:cNvSpPr/>
            <p:nvPr/>
          </p:nvSpPr>
          <p:spPr>
            <a:xfrm>
              <a:off x="6968319" y="3094495"/>
              <a:ext cx="1432" cy="727"/>
            </a:xfrm>
            <a:custGeom>
              <a:avLst/>
              <a:gdLst/>
              <a:ahLst/>
              <a:cxnLst/>
              <a:rect l="l" t="t" r="r" b="b"/>
              <a:pathLst>
                <a:path w="67" h="34" extrusionOk="0">
                  <a:moveTo>
                    <a:pt x="67" y="1"/>
                  </a:moveTo>
                  <a:lnTo>
                    <a:pt x="67" y="1"/>
                  </a:lnTo>
                  <a:cubicBezTo>
                    <a:pt x="0" y="34"/>
                    <a:pt x="0" y="34"/>
                    <a:pt x="67" y="1"/>
                  </a:cubicBezTo>
                  <a:close/>
                </a:path>
              </a:pathLst>
            </a:custGeom>
            <a:solidFill>
              <a:srgbClr val="FCA7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5" name="Google Shape;8775;p42"/>
            <p:cNvGrpSpPr/>
            <p:nvPr/>
          </p:nvGrpSpPr>
          <p:grpSpPr>
            <a:xfrm>
              <a:off x="4751759" y="2489057"/>
              <a:ext cx="1104845" cy="1455707"/>
              <a:chOff x="4978547" y="2318369"/>
              <a:chExt cx="822424" cy="1083599"/>
            </a:xfrm>
          </p:grpSpPr>
          <p:sp>
            <p:nvSpPr>
              <p:cNvPr id="8776" name="Google Shape;8776;p42"/>
              <p:cNvSpPr/>
              <p:nvPr/>
            </p:nvSpPr>
            <p:spPr>
              <a:xfrm>
                <a:off x="5325865" y="3075227"/>
                <a:ext cx="123405" cy="326741"/>
              </a:xfrm>
              <a:custGeom>
                <a:avLst/>
                <a:gdLst/>
                <a:ahLst/>
                <a:cxnLst/>
                <a:rect l="l" t="t" r="r" b="b"/>
                <a:pathLst>
                  <a:path w="5772" h="15279" extrusionOk="0">
                    <a:moveTo>
                      <a:pt x="1" y="1"/>
                    </a:moveTo>
                    <a:lnTo>
                      <a:pt x="1" y="15279"/>
                    </a:lnTo>
                    <a:lnTo>
                      <a:pt x="5771" y="15279"/>
                    </a:lnTo>
                    <a:lnTo>
                      <a:pt x="5771" y="1"/>
                    </a:lnTo>
                    <a:close/>
                  </a:path>
                </a:pathLst>
              </a:custGeom>
              <a:solidFill>
                <a:srgbClr val="7F3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42"/>
              <p:cNvSpPr/>
              <p:nvPr/>
            </p:nvSpPr>
            <p:spPr>
              <a:xfrm>
                <a:off x="4978547" y="2318369"/>
                <a:ext cx="822424" cy="811411"/>
              </a:xfrm>
              <a:custGeom>
                <a:avLst/>
                <a:gdLst/>
                <a:ahLst/>
                <a:cxnLst/>
                <a:rect l="l" t="t" r="r" b="b"/>
                <a:pathLst>
                  <a:path w="38467" h="37943" extrusionOk="0">
                    <a:moveTo>
                      <a:pt x="20409" y="1"/>
                    </a:moveTo>
                    <a:cubicBezTo>
                      <a:pt x="17685" y="1"/>
                      <a:pt x="2286" y="20290"/>
                      <a:pt x="4651" y="20290"/>
                    </a:cubicBezTo>
                    <a:cubicBezTo>
                      <a:pt x="4677" y="20290"/>
                      <a:pt x="4706" y="20287"/>
                      <a:pt x="4737" y="20282"/>
                    </a:cubicBezTo>
                    <a:cubicBezTo>
                      <a:pt x="6939" y="20682"/>
                      <a:pt x="10708" y="20316"/>
                      <a:pt x="10642" y="20916"/>
                    </a:cubicBezTo>
                    <a:cubicBezTo>
                      <a:pt x="10775" y="22417"/>
                      <a:pt x="2102" y="27954"/>
                      <a:pt x="2869" y="29289"/>
                    </a:cubicBezTo>
                    <a:cubicBezTo>
                      <a:pt x="3233" y="29534"/>
                      <a:pt x="3999" y="29624"/>
                      <a:pt x="4921" y="29624"/>
                    </a:cubicBezTo>
                    <a:cubicBezTo>
                      <a:pt x="7378" y="29624"/>
                      <a:pt x="10942" y="28988"/>
                      <a:pt x="10942" y="28988"/>
                    </a:cubicBezTo>
                    <a:lnTo>
                      <a:pt x="10942" y="28988"/>
                    </a:lnTo>
                    <a:cubicBezTo>
                      <a:pt x="12476" y="29722"/>
                      <a:pt x="1" y="36194"/>
                      <a:pt x="1935" y="37328"/>
                    </a:cubicBezTo>
                    <a:cubicBezTo>
                      <a:pt x="2713" y="37723"/>
                      <a:pt x="8321" y="37942"/>
                      <a:pt x="14861" y="37942"/>
                    </a:cubicBezTo>
                    <a:cubicBezTo>
                      <a:pt x="25445" y="37942"/>
                      <a:pt x="38466" y="37367"/>
                      <a:pt x="37394" y="36027"/>
                    </a:cubicBezTo>
                    <a:cubicBezTo>
                      <a:pt x="36327" y="33925"/>
                      <a:pt x="31290" y="31257"/>
                      <a:pt x="28421" y="28421"/>
                    </a:cubicBezTo>
                    <a:cubicBezTo>
                      <a:pt x="28389" y="28358"/>
                      <a:pt x="28478" y="28332"/>
                      <a:pt x="28660" y="28332"/>
                    </a:cubicBezTo>
                    <a:cubicBezTo>
                      <a:pt x="29480" y="28332"/>
                      <a:pt x="32189" y="28862"/>
                      <a:pt x="34158" y="28862"/>
                    </a:cubicBezTo>
                    <a:cubicBezTo>
                      <a:pt x="34966" y="28862"/>
                      <a:pt x="35649" y="28773"/>
                      <a:pt x="36026" y="28521"/>
                    </a:cubicBezTo>
                    <a:cubicBezTo>
                      <a:pt x="37327" y="27187"/>
                      <a:pt x="26153" y="20516"/>
                      <a:pt x="27554" y="19982"/>
                    </a:cubicBezTo>
                    <a:cubicBezTo>
                      <a:pt x="27926" y="19734"/>
                      <a:pt x="28708" y="19689"/>
                      <a:pt x="29635" y="19689"/>
                    </a:cubicBezTo>
                    <a:cubicBezTo>
                      <a:pt x="30166" y="19689"/>
                      <a:pt x="30745" y="19704"/>
                      <a:pt x="31321" y="19704"/>
                    </a:cubicBezTo>
                    <a:cubicBezTo>
                      <a:pt x="32444" y="19704"/>
                      <a:pt x="33558" y="19647"/>
                      <a:pt x="34292" y="19315"/>
                    </a:cubicBezTo>
                    <a:cubicBezTo>
                      <a:pt x="34314" y="19320"/>
                      <a:pt x="34333" y="19322"/>
                      <a:pt x="34352" y="19322"/>
                    </a:cubicBezTo>
                    <a:cubicBezTo>
                      <a:pt x="36000" y="19322"/>
                      <a:pt x="22725" y="1"/>
                      <a:pt x="20415" y="1"/>
                    </a:cubicBezTo>
                    <a:cubicBezTo>
                      <a:pt x="20413" y="1"/>
                      <a:pt x="20411" y="1"/>
                      <a:pt x="20409" y="1"/>
                    </a:cubicBezTo>
                    <a:close/>
                  </a:path>
                </a:pathLst>
              </a:custGeom>
              <a:solidFill>
                <a:srgbClr val="356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42"/>
              <p:cNvSpPr/>
              <p:nvPr/>
            </p:nvSpPr>
            <p:spPr>
              <a:xfrm>
                <a:off x="5145717" y="2674707"/>
                <a:ext cx="47955" cy="38514"/>
              </a:xfrm>
              <a:custGeom>
                <a:avLst/>
                <a:gdLst/>
                <a:ahLst/>
                <a:cxnLst/>
                <a:rect l="l" t="t" r="r" b="b"/>
                <a:pathLst>
                  <a:path w="2243" h="1801" extrusionOk="0">
                    <a:moveTo>
                      <a:pt x="1465" y="0"/>
                    </a:moveTo>
                    <a:cubicBezTo>
                      <a:pt x="1347" y="0"/>
                      <a:pt x="1227" y="45"/>
                      <a:pt x="1121" y="150"/>
                    </a:cubicBezTo>
                    <a:lnTo>
                      <a:pt x="388" y="917"/>
                    </a:lnTo>
                    <a:cubicBezTo>
                      <a:pt x="0" y="1279"/>
                      <a:pt x="353" y="1801"/>
                      <a:pt x="764" y="1801"/>
                    </a:cubicBezTo>
                    <a:cubicBezTo>
                      <a:pt x="884" y="1801"/>
                      <a:pt x="1009" y="1756"/>
                      <a:pt x="1121" y="1651"/>
                    </a:cubicBezTo>
                    <a:lnTo>
                      <a:pt x="1855" y="884"/>
                    </a:lnTo>
                    <a:cubicBezTo>
                      <a:pt x="2243" y="522"/>
                      <a:pt x="1870" y="0"/>
                      <a:pt x="146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42"/>
              <p:cNvSpPr/>
              <p:nvPr/>
            </p:nvSpPr>
            <p:spPr>
              <a:xfrm>
                <a:off x="5279022" y="2669340"/>
                <a:ext cx="56016" cy="47453"/>
              </a:xfrm>
              <a:custGeom>
                <a:avLst/>
                <a:gdLst/>
                <a:ahLst/>
                <a:cxnLst/>
                <a:rect l="l" t="t" r="r" b="b"/>
                <a:pathLst>
                  <a:path w="2620" h="2219" extrusionOk="0">
                    <a:moveTo>
                      <a:pt x="735" y="0"/>
                    </a:moveTo>
                    <a:cubicBezTo>
                      <a:pt x="345" y="0"/>
                      <a:pt x="0" y="519"/>
                      <a:pt x="357" y="901"/>
                    </a:cubicBezTo>
                    <a:lnTo>
                      <a:pt x="1524" y="2069"/>
                    </a:lnTo>
                    <a:cubicBezTo>
                      <a:pt x="1630" y="2174"/>
                      <a:pt x="1749" y="2218"/>
                      <a:pt x="1864" y="2218"/>
                    </a:cubicBezTo>
                    <a:cubicBezTo>
                      <a:pt x="2261" y="2218"/>
                      <a:pt x="2620" y="1697"/>
                      <a:pt x="2258" y="1335"/>
                    </a:cubicBezTo>
                    <a:lnTo>
                      <a:pt x="1091" y="168"/>
                    </a:lnTo>
                    <a:cubicBezTo>
                      <a:pt x="981" y="50"/>
                      <a:pt x="856" y="0"/>
                      <a:pt x="73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42"/>
              <p:cNvSpPr/>
              <p:nvPr/>
            </p:nvSpPr>
            <p:spPr>
              <a:xfrm>
                <a:off x="5233974" y="2572402"/>
                <a:ext cx="56657" cy="47368"/>
              </a:xfrm>
              <a:custGeom>
                <a:avLst/>
                <a:gdLst/>
                <a:ahLst/>
                <a:cxnLst/>
                <a:rect l="l" t="t" r="r" b="b"/>
                <a:pathLst>
                  <a:path w="2650" h="2215" extrusionOk="0">
                    <a:moveTo>
                      <a:pt x="1881" y="1"/>
                    </a:moveTo>
                    <a:cubicBezTo>
                      <a:pt x="1761" y="1"/>
                      <a:pt x="1637" y="49"/>
                      <a:pt x="1530" y="164"/>
                    </a:cubicBezTo>
                    <a:lnTo>
                      <a:pt x="362" y="1331"/>
                    </a:lnTo>
                    <a:cubicBezTo>
                      <a:pt x="1" y="1693"/>
                      <a:pt x="359" y="2215"/>
                      <a:pt x="756" y="2215"/>
                    </a:cubicBezTo>
                    <a:cubicBezTo>
                      <a:pt x="872" y="2215"/>
                      <a:pt x="991" y="2171"/>
                      <a:pt x="1096" y="2065"/>
                    </a:cubicBezTo>
                    <a:lnTo>
                      <a:pt x="2264" y="898"/>
                    </a:lnTo>
                    <a:cubicBezTo>
                      <a:pt x="2649" y="538"/>
                      <a:pt x="2283" y="1"/>
                      <a:pt x="1881"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42"/>
              <p:cNvSpPr/>
              <p:nvPr/>
            </p:nvSpPr>
            <p:spPr>
              <a:xfrm>
                <a:off x="5379465" y="2595540"/>
                <a:ext cx="54669" cy="45935"/>
              </a:xfrm>
              <a:custGeom>
                <a:avLst/>
                <a:gdLst/>
                <a:ahLst/>
                <a:cxnLst/>
                <a:rect l="l" t="t" r="r" b="b"/>
                <a:pathLst>
                  <a:path w="2557" h="2148" extrusionOk="0">
                    <a:moveTo>
                      <a:pt x="758" y="0"/>
                    </a:moveTo>
                    <a:cubicBezTo>
                      <a:pt x="360" y="0"/>
                      <a:pt x="0" y="529"/>
                      <a:pt x="362" y="917"/>
                    </a:cubicBezTo>
                    <a:lnTo>
                      <a:pt x="1463" y="1984"/>
                    </a:lnTo>
                    <a:cubicBezTo>
                      <a:pt x="1571" y="2099"/>
                      <a:pt x="1692" y="2147"/>
                      <a:pt x="1810" y="2147"/>
                    </a:cubicBezTo>
                    <a:cubicBezTo>
                      <a:pt x="2204" y="2147"/>
                      <a:pt x="2556" y="1610"/>
                      <a:pt x="2197" y="1250"/>
                    </a:cubicBezTo>
                    <a:lnTo>
                      <a:pt x="1096" y="149"/>
                    </a:lnTo>
                    <a:cubicBezTo>
                      <a:pt x="991" y="44"/>
                      <a:pt x="873" y="0"/>
                      <a:pt x="75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42"/>
              <p:cNvSpPr/>
              <p:nvPr/>
            </p:nvSpPr>
            <p:spPr>
              <a:xfrm>
                <a:off x="5330975" y="2486391"/>
                <a:ext cx="52573" cy="43497"/>
              </a:xfrm>
              <a:custGeom>
                <a:avLst/>
                <a:gdLst/>
                <a:ahLst/>
                <a:cxnLst/>
                <a:rect l="l" t="t" r="r" b="b"/>
                <a:pathLst>
                  <a:path w="2459" h="2034" extrusionOk="0">
                    <a:moveTo>
                      <a:pt x="1703" y="0"/>
                    </a:moveTo>
                    <a:cubicBezTo>
                      <a:pt x="1587" y="0"/>
                      <a:pt x="1468" y="44"/>
                      <a:pt x="1363" y="150"/>
                    </a:cubicBezTo>
                    <a:lnTo>
                      <a:pt x="362" y="1150"/>
                    </a:lnTo>
                    <a:cubicBezTo>
                      <a:pt x="0" y="1512"/>
                      <a:pt x="359" y="2034"/>
                      <a:pt x="756" y="2034"/>
                    </a:cubicBezTo>
                    <a:cubicBezTo>
                      <a:pt x="872" y="2034"/>
                      <a:pt x="991" y="1990"/>
                      <a:pt x="1096" y="1884"/>
                    </a:cubicBezTo>
                    <a:lnTo>
                      <a:pt x="2097" y="884"/>
                    </a:lnTo>
                    <a:cubicBezTo>
                      <a:pt x="2458" y="522"/>
                      <a:pt x="2100" y="0"/>
                      <a:pt x="1703"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42"/>
              <p:cNvSpPr/>
              <p:nvPr/>
            </p:nvSpPr>
            <p:spPr>
              <a:xfrm>
                <a:off x="5377220" y="2391142"/>
                <a:ext cx="60634" cy="22133"/>
              </a:xfrm>
              <a:custGeom>
                <a:avLst/>
                <a:gdLst/>
                <a:ahLst/>
                <a:cxnLst/>
                <a:rect l="l" t="t" r="r" b="b"/>
                <a:pathLst>
                  <a:path w="2836" h="1035" extrusionOk="0">
                    <a:moveTo>
                      <a:pt x="667" y="0"/>
                    </a:moveTo>
                    <a:cubicBezTo>
                      <a:pt x="0" y="0"/>
                      <a:pt x="0" y="1034"/>
                      <a:pt x="667" y="1034"/>
                    </a:cubicBezTo>
                    <a:lnTo>
                      <a:pt x="2169" y="1034"/>
                    </a:lnTo>
                    <a:cubicBezTo>
                      <a:pt x="2836" y="1034"/>
                      <a:pt x="2836" y="0"/>
                      <a:pt x="216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42"/>
              <p:cNvSpPr/>
              <p:nvPr/>
            </p:nvSpPr>
            <p:spPr>
              <a:xfrm>
                <a:off x="5438666" y="2487824"/>
                <a:ext cx="51141" cy="42064"/>
              </a:xfrm>
              <a:custGeom>
                <a:avLst/>
                <a:gdLst/>
                <a:ahLst/>
                <a:cxnLst/>
                <a:rect l="l" t="t" r="r" b="b"/>
                <a:pathLst>
                  <a:path w="2392" h="1967" extrusionOk="0">
                    <a:moveTo>
                      <a:pt x="1619" y="0"/>
                    </a:moveTo>
                    <a:cubicBezTo>
                      <a:pt x="1499" y="0"/>
                      <a:pt x="1375" y="45"/>
                      <a:pt x="1263" y="149"/>
                    </a:cubicBezTo>
                    <a:lnTo>
                      <a:pt x="362" y="1083"/>
                    </a:lnTo>
                    <a:cubicBezTo>
                      <a:pt x="0" y="1445"/>
                      <a:pt x="359" y="1967"/>
                      <a:pt x="756" y="1967"/>
                    </a:cubicBezTo>
                    <a:cubicBezTo>
                      <a:pt x="872" y="1967"/>
                      <a:pt x="990" y="1923"/>
                      <a:pt x="1096" y="1817"/>
                    </a:cubicBezTo>
                    <a:lnTo>
                      <a:pt x="2030" y="917"/>
                    </a:lnTo>
                    <a:cubicBezTo>
                      <a:pt x="2392" y="529"/>
                      <a:pt x="2032" y="0"/>
                      <a:pt x="161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42"/>
              <p:cNvSpPr/>
              <p:nvPr/>
            </p:nvSpPr>
            <p:spPr>
              <a:xfrm>
                <a:off x="5515677" y="2566991"/>
                <a:ext cx="58282" cy="49228"/>
              </a:xfrm>
              <a:custGeom>
                <a:avLst/>
                <a:gdLst/>
                <a:ahLst/>
                <a:cxnLst/>
                <a:rect l="l" t="t" r="r" b="b"/>
                <a:pathLst>
                  <a:path w="2726" h="2302" extrusionOk="0">
                    <a:moveTo>
                      <a:pt x="757" y="1"/>
                    </a:moveTo>
                    <a:cubicBezTo>
                      <a:pt x="359" y="1"/>
                      <a:pt x="1" y="522"/>
                      <a:pt x="363" y="884"/>
                    </a:cubicBezTo>
                    <a:lnTo>
                      <a:pt x="1630" y="2152"/>
                    </a:lnTo>
                    <a:cubicBezTo>
                      <a:pt x="1735" y="2257"/>
                      <a:pt x="1854" y="2301"/>
                      <a:pt x="1970" y="2301"/>
                    </a:cubicBezTo>
                    <a:cubicBezTo>
                      <a:pt x="2367" y="2301"/>
                      <a:pt x="2726" y="1779"/>
                      <a:pt x="2364" y="1418"/>
                    </a:cubicBezTo>
                    <a:lnTo>
                      <a:pt x="1096" y="150"/>
                    </a:lnTo>
                    <a:cubicBezTo>
                      <a:pt x="991" y="45"/>
                      <a:pt x="872" y="1"/>
                      <a:pt x="757"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42"/>
              <p:cNvSpPr/>
              <p:nvPr/>
            </p:nvSpPr>
            <p:spPr>
              <a:xfrm>
                <a:off x="5454359" y="2669340"/>
                <a:ext cx="56743" cy="47453"/>
              </a:xfrm>
              <a:custGeom>
                <a:avLst/>
                <a:gdLst/>
                <a:ahLst/>
                <a:cxnLst/>
                <a:rect l="l" t="t" r="r" b="b"/>
                <a:pathLst>
                  <a:path w="2654" h="2219" extrusionOk="0">
                    <a:moveTo>
                      <a:pt x="1918" y="0"/>
                    </a:moveTo>
                    <a:cubicBezTo>
                      <a:pt x="1798" y="0"/>
                      <a:pt x="1673" y="50"/>
                      <a:pt x="1563" y="168"/>
                    </a:cubicBezTo>
                    <a:lnTo>
                      <a:pt x="362" y="1335"/>
                    </a:lnTo>
                    <a:cubicBezTo>
                      <a:pt x="0" y="1697"/>
                      <a:pt x="359" y="2218"/>
                      <a:pt x="771" y="2218"/>
                    </a:cubicBezTo>
                    <a:cubicBezTo>
                      <a:pt x="891" y="2218"/>
                      <a:pt x="1016" y="2174"/>
                      <a:pt x="1129" y="2069"/>
                    </a:cubicBezTo>
                    <a:lnTo>
                      <a:pt x="2297" y="901"/>
                    </a:lnTo>
                    <a:cubicBezTo>
                      <a:pt x="2653" y="519"/>
                      <a:pt x="2309" y="0"/>
                      <a:pt x="19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42"/>
              <p:cNvSpPr/>
              <p:nvPr/>
            </p:nvSpPr>
            <p:spPr>
              <a:xfrm>
                <a:off x="5617659" y="2658305"/>
                <a:ext cx="46159" cy="37082"/>
              </a:xfrm>
              <a:custGeom>
                <a:avLst/>
                <a:gdLst/>
                <a:ahLst/>
                <a:cxnLst/>
                <a:rect l="l" t="t" r="r" b="b"/>
                <a:pathLst>
                  <a:path w="2159" h="1734" extrusionOk="0">
                    <a:moveTo>
                      <a:pt x="774" y="1"/>
                    </a:moveTo>
                    <a:cubicBezTo>
                      <a:pt x="360" y="1"/>
                      <a:pt x="0" y="529"/>
                      <a:pt x="363" y="917"/>
                    </a:cubicBezTo>
                    <a:lnTo>
                      <a:pt x="1063" y="1584"/>
                    </a:lnTo>
                    <a:cubicBezTo>
                      <a:pt x="1168" y="1689"/>
                      <a:pt x="1287" y="1734"/>
                      <a:pt x="1403" y="1734"/>
                    </a:cubicBezTo>
                    <a:cubicBezTo>
                      <a:pt x="1800" y="1734"/>
                      <a:pt x="2159" y="1212"/>
                      <a:pt x="1797" y="850"/>
                    </a:cubicBezTo>
                    <a:lnTo>
                      <a:pt x="1130" y="150"/>
                    </a:lnTo>
                    <a:cubicBezTo>
                      <a:pt x="1017" y="45"/>
                      <a:pt x="893" y="1"/>
                      <a:pt x="774"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42"/>
              <p:cNvSpPr/>
              <p:nvPr/>
            </p:nvSpPr>
            <p:spPr>
              <a:xfrm>
                <a:off x="5276777" y="2758879"/>
                <a:ext cx="61852" cy="52778"/>
              </a:xfrm>
              <a:custGeom>
                <a:avLst/>
                <a:gdLst/>
                <a:ahLst/>
                <a:cxnLst/>
                <a:rect l="l" t="t" r="r" b="b"/>
                <a:pathLst>
                  <a:path w="2893" h="2468" extrusionOk="0">
                    <a:moveTo>
                      <a:pt x="2135" y="1"/>
                    </a:moveTo>
                    <a:cubicBezTo>
                      <a:pt x="2019" y="1"/>
                      <a:pt x="1901" y="45"/>
                      <a:pt x="1796" y="150"/>
                    </a:cubicBezTo>
                    <a:lnTo>
                      <a:pt x="362" y="1585"/>
                    </a:lnTo>
                    <a:cubicBezTo>
                      <a:pt x="0" y="1946"/>
                      <a:pt x="359" y="2468"/>
                      <a:pt x="771" y="2468"/>
                    </a:cubicBezTo>
                    <a:cubicBezTo>
                      <a:pt x="892" y="2468"/>
                      <a:pt x="1016" y="2424"/>
                      <a:pt x="1129" y="2318"/>
                    </a:cubicBezTo>
                    <a:lnTo>
                      <a:pt x="2530" y="917"/>
                    </a:lnTo>
                    <a:cubicBezTo>
                      <a:pt x="2892" y="529"/>
                      <a:pt x="2532" y="1"/>
                      <a:pt x="2135"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42"/>
              <p:cNvSpPr/>
              <p:nvPr/>
            </p:nvSpPr>
            <p:spPr>
              <a:xfrm>
                <a:off x="5429387" y="2757446"/>
                <a:ext cx="54711" cy="45657"/>
              </a:xfrm>
              <a:custGeom>
                <a:avLst/>
                <a:gdLst/>
                <a:ahLst/>
                <a:cxnLst/>
                <a:rect l="l" t="t" r="r" b="b"/>
                <a:pathLst>
                  <a:path w="2559" h="2135" extrusionOk="0">
                    <a:moveTo>
                      <a:pt x="756" y="1"/>
                    </a:moveTo>
                    <a:cubicBezTo>
                      <a:pt x="359" y="1"/>
                      <a:pt x="1" y="523"/>
                      <a:pt x="362" y="884"/>
                    </a:cubicBezTo>
                    <a:lnTo>
                      <a:pt x="1463" y="1985"/>
                    </a:lnTo>
                    <a:cubicBezTo>
                      <a:pt x="1568" y="2090"/>
                      <a:pt x="1687" y="2135"/>
                      <a:pt x="1803" y="2135"/>
                    </a:cubicBezTo>
                    <a:cubicBezTo>
                      <a:pt x="2200" y="2135"/>
                      <a:pt x="2559" y="1613"/>
                      <a:pt x="2197" y="1251"/>
                    </a:cubicBezTo>
                    <a:lnTo>
                      <a:pt x="1096" y="150"/>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42"/>
              <p:cNvSpPr/>
              <p:nvPr/>
            </p:nvSpPr>
            <p:spPr>
              <a:xfrm>
                <a:off x="5151255" y="2854470"/>
                <a:ext cx="49559" cy="39947"/>
              </a:xfrm>
              <a:custGeom>
                <a:avLst/>
                <a:gdLst/>
                <a:ahLst/>
                <a:cxnLst/>
                <a:rect l="l" t="t" r="r" b="b"/>
                <a:pathLst>
                  <a:path w="2318" h="1868" extrusionOk="0">
                    <a:moveTo>
                      <a:pt x="756" y="0"/>
                    </a:moveTo>
                    <a:cubicBezTo>
                      <a:pt x="359" y="0"/>
                      <a:pt x="0" y="522"/>
                      <a:pt x="362" y="884"/>
                    </a:cubicBezTo>
                    <a:lnTo>
                      <a:pt x="1196" y="1718"/>
                    </a:lnTo>
                    <a:cubicBezTo>
                      <a:pt x="1309" y="1823"/>
                      <a:pt x="1434" y="1867"/>
                      <a:pt x="1553" y="1867"/>
                    </a:cubicBezTo>
                    <a:cubicBezTo>
                      <a:pt x="1965" y="1867"/>
                      <a:pt x="2317" y="1346"/>
                      <a:pt x="1930" y="984"/>
                    </a:cubicBezTo>
                    <a:lnTo>
                      <a:pt x="1096" y="150"/>
                    </a:lnTo>
                    <a:cubicBezTo>
                      <a:pt x="991" y="45"/>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42"/>
              <p:cNvSpPr/>
              <p:nvPr/>
            </p:nvSpPr>
            <p:spPr>
              <a:xfrm>
                <a:off x="5319836" y="2850620"/>
                <a:ext cx="47977" cy="38472"/>
              </a:xfrm>
              <a:custGeom>
                <a:avLst/>
                <a:gdLst/>
                <a:ahLst/>
                <a:cxnLst/>
                <a:rect l="l" t="t" r="r" b="b"/>
                <a:pathLst>
                  <a:path w="2244" h="1799" extrusionOk="0">
                    <a:moveTo>
                      <a:pt x="1482" y="0"/>
                    </a:moveTo>
                    <a:cubicBezTo>
                      <a:pt x="1359" y="0"/>
                      <a:pt x="1232" y="48"/>
                      <a:pt x="1117" y="163"/>
                    </a:cubicBezTo>
                    <a:lnTo>
                      <a:pt x="383" y="897"/>
                    </a:lnTo>
                    <a:cubicBezTo>
                      <a:pt x="0" y="1280"/>
                      <a:pt x="358" y="1798"/>
                      <a:pt x="757" y="1798"/>
                    </a:cubicBezTo>
                    <a:cubicBezTo>
                      <a:pt x="880" y="1798"/>
                      <a:pt x="1006" y="1749"/>
                      <a:pt x="1117" y="1631"/>
                    </a:cubicBezTo>
                    <a:lnTo>
                      <a:pt x="1884" y="897"/>
                    </a:lnTo>
                    <a:cubicBezTo>
                      <a:pt x="2243" y="538"/>
                      <a:pt x="1891" y="0"/>
                      <a:pt x="148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42"/>
              <p:cNvSpPr/>
              <p:nvPr/>
            </p:nvSpPr>
            <p:spPr>
              <a:xfrm>
                <a:off x="5455663" y="2854812"/>
                <a:ext cx="22128" cy="44973"/>
              </a:xfrm>
              <a:custGeom>
                <a:avLst/>
                <a:gdLst/>
                <a:ahLst/>
                <a:cxnLst/>
                <a:rect l="l" t="t" r="r" b="b"/>
                <a:pathLst>
                  <a:path w="1035" h="2103" extrusionOk="0">
                    <a:moveTo>
                      <a:pt x="518" y="1"/>
                    </a:moveTo>
                    <a:cubicBezTo>
                      <a:pt x="259" y="1"/>
                      <a:pt x="1" y="167"/>
                      <a:pt x="1" y="501"/>
                    </a:cubicBezTo>
                    <a:lnTo>
                      <a:pt x="1" y="1602"/>
                    </a:lnTo>
                    <a:cubicBezTo>
                      <a:pt x="1" y="1935"/>
                      <a:pt x="259" y="2102"/>
                      <a:pt x="518" y="2102"/>
                    </a:cubicBezTo>
                    <a:cubicBezTo>
                      <a:pt x="776" y="2102"/>
                      <a:pt x="1035" y="1935"/>
                      <a:pt x="1035" y="1602"/>
                    </a:cubicBezTo>
                    <a:lnTo>
                      <a:pt x="1035" y="501"/>
                    </a:lnTo>
                    <a:cubicBezTo>
                      <a:pt x="1035" y="167"/>
                      <a:pt x="776" y="1"/>
                      <a:pt x="51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42"/>
              <p:cNvSpPr/>
              <p:nvPr/>
            </p:nvSpPr>
            <p:spPr>
              <a:xfrm>
                <a:off x="5571350" y="2830925"/>
                <a:ext cx="49516" cy="40247"/>
              </a:xfrm>
              <a:custGeom>
                <a:avLst/>
                <a:gdLst/>
                <a:ahLst/>
                <a:cxnLst/>
                <a:rect l="l" t="t" r="r" b="b"/>
                <a:pathLst>
                  <a:path w="2316" h="1882" extrusionOk="0">
                    <a:moveTo>
                      <a:pt x="1538" y="1"/>
                    </a:moveTo>
                    <a:cubicBezTo>
                      <a:pt x="1420" y="1"/>
                      <a:pt x="1300" y="45"/>
                      <a:pt x="1194" y="150"/>
                    </a:cubicBezTo>
                    <a:lnTo>
                      <a:pt x="360" y="984"/>
                    </a:lnTo>
                    <a:cubicBezTo>
                      <a:pt x="1" y="1344"/>
                      <a:pt x="353" y="1881"/>
                      <a:pt x="747" y="1881"/>
                    </a:cubicBezTo>
                    <a:cubicBezTo>
                      <a:pt x="865" y="1881"/>
                      <a:pt x="987" y="1833"/>
                      <a:pt x="1094" y="1718"/>
                    </a:cubicBezTo>
                    <a:lnTo>
                      <a:pt x="1928" y="884"/>
                    </a:lnTo>
                    <a:cubicBezTo>
                      <a:pt x="2316" y="522"/>
                      <a:pt x="1943" y="1"/>
                      <a:pt x="153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42"/>
              <p:cNvSpPr/>
              <p:nvPr/>
            </p:nvSpPr>
            <p:spPr>
              <a:xfrm>
                <a:off x="5241115" y="2963619"/>
                <a:ext cx="51141" cy="42086"/>
              </a:xfrm>
              <a:custGeom>
                <a:avLst/>
                <a:gdLst/>
                <a:ahLst/>
                <a:cxnLst/>
                <a:rect l="l" t="t" r="r" b="b"/>
                <a:pathLst>
                  <a:path w="2392" h="1968" extrusionOk="0">
                    <a:moveTo>
                      <a:pt x="756" y="0"/>
                    </a:moveTo>
                    <a:cubicBezTo>
                      <a:pt x="359" y="0"/>
                      <a:pt x="0" y="522"/>
                      <a:pt x="362" y="884"/>
                    </a:cubicBezTo>
                    <a:lnTo>
                      <a:pt x="1296" y="1818"/>
                    </a:lnTo>
                    <a:cubicBezTo>
                      <a:pt x="1401" y="1923"/>
                      <a:pt x="1520" y="1967"/>
                      <a:pt x="1636" y="1967"/>
                    </a:cubicBezTo>
                    <a:cubicBezTo>
                      <a:pt x="2033" y="1967"/>
                      <a:pt x="2392" y="1445"/>
                      <a:pt x="2030" y="1084"/>
                    </a:cubicBezTo>
                    <a:lnTo>
                      <a:pt x="1096" y="150"/>
                    </a:lnTo>
                    <a:cubicBezTo>
                      <a:pt x="991" y="44"/>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42"/>
              <p:cNvSpPr/>
              <p:nvPr/>
            </p:nvSpPr>
            <p:spPr>
              <a:xfrm>
                <a:off x="5353958" y="2963619"/>
                <a:ext cx="54540" cy="45636"/>
              </a:xfrm>
              <a:custGeom>
                <a:avLst/>
                <a:gdLst/>
                <a:ahLst/>
                <a:cxnLst/>
                <a:rect l="l" t="t" r="r" b="b"/>
                <a:pathLst>
                  <a:path w="2551" h="2134" extrusionOk="0">
                    <a:moveTo>
                      <a:pt x="1809" y="0"/>
                    </a:moveTo>
                    <a:cubicBezTo>
                      <a:pt x="1691" y="0"/>
                      <a:pt x="1568" y="44"/>
                      <a:pt x="1455" y="150"/>
                    </a:cubicBezTo>
                    <a:lnTo>
                      <a:pt x="388" y="1250"/>
                    </a:lnTo>
                    <a:cubicBezTo>
                      <a:pt x="0" y="1612"/>
                      <a:pt x="353" y="2134"/>
                      <a:pt x="764" y="2134"/>
                    </a:cubicBezTo>
                    <a:cubicBezTo>
                      <a:pt x="884" y="2134"/>
                      <a:pt x="1009" y="2090"/>
                      <a:pt x="1122" y="1984"/>
                    </a:cubicBezTo>
                    <a:cubicBezTo>
                      <a:pt x="1489" y="1617"/>
                      <a:pt x="1856" y="1250"/>
                      <a:pt x="2189" y="884"/>
                    </a:cubicBezTo>
                    <a:cubicBezTo>
                      <a:pt x="2551" y="522"/>
                      <a:pt x="2212" y="0"/>
                      <a:pt x="180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42"/>
              <p:cNvSpPr/>
              <p:nvPr/>
            </p:nvSpPr>
            <p:spPr>
              <a:xfrm>
                <a:off x="5520893" y="2954765"/>
                <a:ext cx="51376" cy="42043"/>
              </a:xfrm>
              <a:custGeom>
                <a:avLst/>
                <a:gdLst/>
                <a:ahLst/>
                <a:cxnLst/>
                <a:rect l="l" t="t" r="r" b="b"/>
                <a:pathLst>
                  <a:path w="2403" h="1966" extrusionOk="0">
                    <a:moveTo>
                      <a:pt x="755" y="0"/>
                    </a:moveTo>
                    <a:cubicBezTo>
                      <a:pt x="346" y="0"/>
                      <a:pt x="0" y="538"/>
                      <a:pt x="385" y="897"/>
                    </a:cubicBezTo>
                    <a:lnTo>
                      <a:pt x="1286" y="1798"/>
                    </a:lnTo>
                    <a:cubicBezTo>
                      <a:pt x="1396" y="1916"/>
                      <a:pt x="1523" y="1965"/>
                      <a:pt x="1646" y="1965"/>
                    </a:cubicBezTo>
                    <a:cubicBezTo>
                      <a:pt x="2044" y="1965"/>
                      <a:pt x="2402" y="1446"/>
                      <a:pt x="2020" y="1064"/>
                    </a:cubicBezTo>
                    <a:lnTo>
                      <a:pt x="1119" y="163"/>
                    </a:lnTo>
                    <a:cubicBezTo>
                      <a:pt x="1004" y="48"/>
                      <a:pt x="877" y="0"/>
                      <a:pt x="75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42"/>
              <p:cNvSpPr/>
              <p:nvPr/>
            </p:nvSpPr>
            <p:spPr>
              <a:xfrm>
                <a:off x="5432958" y="3026384"/>
                <a:ext cx="61831" cy="52778"/>
              </a:xfrm>
              <a:custGeom>
                <a:avLst/>
                <a:gdLst/>
                <a:ahLst/>
                <a:cxnLst/>
                <a:rect l="l" t="t" r="r" b="b"/>
                <a:pathLst>
                  <a:path w="2892" h="2468" extrusionOk="0">
                    <a:moveTo>
                      <a:pt x="2136" y="1"/>
                    </a:moveTo>
                    <a:cubicBezTo>
                      <a:pt x="2021" y="1"/>
                      <a:pt x="1902" y="45"/>
                      <a:pt x="1796" y="150"/>
                    </a:cubicBezTo>
                    <a:lnTo>
                      <a:pt x="362" y="1584"/>
                    </a:lnTo>
                    <a:cubicBezTo>
                      <a:pt x="0" y="1946"/>
                      <a:pt x="359" y="2468"/>
                      <a:pt x="756" y="2468"/>
                    </a:cubicBezTo>
                    <a:cubicBezTo>
                      <a:pt x="872" y="2468"/>
                      <a:pt x="991" y="2424"/>
                      <a:pt x="1096" y="2318"/>
                    </a:cubicBezTo>
                    <a:lnTo>
                      <a:pt x="2530" y="884"/>
                    </a:lnTo>
                    <a:cubicBezTo>
                      <a:pt x="2892" y="522"/>
                      <a:pt x="2533" y="1"/>
                      <a:pt x="213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42"/>
              <p:cNvSpPr/>
              <p:nvPr/>
            </p:nvSpPr>
            <p:spPr>
              <a:xfrm>
                <a:off x="5273206" y="3039215"/>
                <a:ext cx="51141" cy="42086"/>
              </a:xfrm>
              <a:custGeom>
                <a:avLst/>
                <a:gdLst/>
                <a:ahLst/>
                <a:cxnLst/>
                <a:rect l="l" t="t" r="r" b="b"/>
                <a:pathLst>
                  <a:path w="2392" h="1968" extrusionOk="0">
                    <a:moveTo>
                      <a:pt x="756" y="1"/>
                    </a:moveTo>
                    <a:cubicBezTo>
                      <a:pt x="359" y="1"/>
                      <a:pt x="0" y="523"/>
                      <a:pt x="362" y="884"/>
                    </a:cubicBezTo>
                    <a:lnTo>
                      <a:pt x="1296" y="1818"/>
                    </a:lnTo>
                    <a:cubicBezTo>
                      <a:pt x="1401" y="1924"/>
                      <a:pt x="1520" y="1968"/>
                      <a:pt x="1636" y="1968"/>
                    </a:cubicBezTo>
                    <a:cubicBezTo>
                      <a:pt x="2033" y="1968"/>
                      <a:pt x="2392" y="1446"/>
                      <a:pt x="2030" y="1085"/>
                    </a:cubicBezTo>
                    <a:lnTo>
                      <a:pt x="1096" y="151"/>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42"/>
              <p:cNvSpPr/>
              <p:nvPr/>
            </p:nvSpPr>
            <p:spPr>
              <a:xfrm>
                <a:off x="5129853" y="3044561"/>
                <a:ext cx="48896" cy="40311"/>
              </a:xfrm>
              <a:custGeom>
                <a:avLst/>
                <a:gdLst/>
                <a:ahLst/>
                <a:cxnLst/>
                <a:rect l="l" t="t" r="r" b="b"/>
                <a:pathLst>
                  <a:path w="2287" h="1885" extrusionOk="0">
                    <a:moveTo>
                      <a:pt x="1552" y="0"/>
                    </a:moveTo>
                    <a:cubicBezTo>
                      <a:pt x="1431" y="0"/>
                      <a:pt x="1306" y="49"/>
                      <a:pt x="1196" y="167"/>
                    </a:cubicBezTo>
                    <a:lnTo>
                      <a:pt x="362" y="1001"/>
                    </a:lnTo>
                    <a:cubicBezTo>
                      <a:pt x="1" y="1363"/>
                      <a:pt x="359" y="1885"/>
                      <a:pt x="756" y="1885"/>
                    </a:cubicBezTo>
                    <a:cubicBezTo>
                      <a:pt x="872" y="1885"/>
                      <a:pt x="991" y="1841"/>
                      <a:pt x="1096" y="1735"/>
                    </a:cubicBezTo>
                    <a:lnTo>
                      <a:pt x="1930" y="901"/>
                    </a:lnTo>
                    <a:cubicBezTo>
                      <a:pt x="2287" y="519"/>
                      <a:pt x="1943" y="0"/>
                      <a:pt x="155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42"/>
              <p:cNvSpPr/>
              <p:nvPr/>
            </p:nvSpPr>
            <p:spPr>
              <a:xfrm>
                <a:off x="5615414" y="3039578"/>
                <a:ext cx="22128" cy="44951"/>
              </a:xfrm>
              <a:custGeom>
                <a:avLst/>
                <a:gdLst/>
                <a:ahLst/>
                <a:cxnLst/>
                <a:rect l="l" t="t" r="r" b="b"/>
                <a:pathLst>
                  <a:path w="1035" h="2102" extrusionOk="0">
                    <a:moveTo>
                      <a:pt x="518" y="0"/>
                    </a:moveTo>
                    <a:cubicBezTo>
                      <a:pt x="259" y="0"/>
                      <a:pt x="1" y="167"/>
                      <a:pt x="1" y="500"/>
                    </a:cubicBezTo>
                    <a:lnTo>
                      <a:pt x="1" y="1601"/>
                    </a:lnTo>
                    <a:cubicBezTo>
                      <a:pt x="1" y="1935"/>
                      <a:pt x="259" y="2102"/>
                      <a:pt x="518" y="2102"/>
                    </a:cubicBezTo>
                    <a:cubicBezTo>
                      <a:pt x="776" y="2102"/>
                      <a:pt x="1035" y="1935"/>
                      <a:pt x="1035" y="1601"/>
                    </a:cubicBezTo>
                    <a:lnTo>
                      <a:pt x="1035" y="500"/>
                    </a:lnTo>
                    <a:cubicBezTo>
                      <a:pt x="1035" y="167"/>
                      <a:pt x="776" y="0"/>
                      <a:pt x="5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1" name="Google Shape;8801;p42"/>
            <p:cNvGrpSpPr/>
            <p:nvPr/>
          </p:nvGrpSpPr>
          <p:grpSpPr>
            <a:xfrm>
              <a:off x="5120467" y="3879881"/>
              <a:ext cx="346634" cy="153352"/>
              <a:chOff x="5120467" y="3879881"/>
              <a:chExt cx="346634" cy="153352"/>
            </a:xfrm>
          </p:grpSpPr>
          <p:sp>
            <p:nvSpPr>
              <p:cNvPr id="8802" name="Google Shape;8802;p42"/>
              <p:cNvSpPr/>
              <p:nvPr/>
            </p:nvSpPr>
            <p:spPr>
              <a:xfrm>
                <a:off x="5120467" y="3879881"/>
                <a:ext cx="346634" cy="153352"/>
              </a:xfrm>
              <a:custGeom>
                <a:avLst/>
                <a:gdLst/>
                <a:ahLst/>
                <a:cxnLst/>
                <a:rect l="l" t="t" r="r" b="b"/>
                <a:pathLst>
                  <a:path w="16213" h="7171" extrusionOk="0">
                    <a:moveTo>
                      <a:pt x="7840" y="1"/>
                    </a:moveTo>
                    <a:cubicBezTo>
                      <a:pt x="3703" y="1"/>
                      <a:pt x="768" y="4204"/>
                      <a:pt x="1" y="6105"/>
                    </a:cubicBezTo>
                    <a:cubicBezTo>
                      <a:pt x="1920" y="6886"/>
                      <a:pt x="4673" y="7171"/>
                      <a:pt x="7368" y="7171"/>
                    </a:cubicBezTo>
                    <a:cubicBezTo>
                      <a:pt x="11701" y="7171"/>
                      <a:pt x="15883" y="6435"/>
                      <a:pt x="16212" y="5838"/>
                    </a:cubicBezTo>
                    <a:cubicBezTo>
                      <a:pt x="15645" y="4437"/>
                      <a:pt x="11843" y="1"/>
                      <a:pt x="7840" y="1"/>
                    </a:cubicBezTo>
                    <a:close/>
                  </a:path>
                </a:pathLst>
              </a:custGeom>
              <a:solidFill>
                <a:srgbClr val="7C4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42"/>
              <p:cNvSpPr/>
              <p:nvPr/>
            </p:nvSpPr>
            <p:spPr>
              <a:xfrm>
                <a:off x="5219329" y="3907446"/>
                <a:ext cx="120883" cy="33061"/>
              </a:xfrm>
              <a:custGeom>
                <a:avLst/>
                <a:gdLst/>
                <a:ahLst/>
                <a:cxnLst/>
                <a:rect l="l" t="t" r="r" b="b"/>
                <a:pathLst>
                  <a:path w="5654" h="1546" extrusionOk="0">
                    <a:moveTo>
                      <a:pt x="2626" y="0"/>
                    </a:moveTo>
                    <a:cubicBezTo>
                      <a:pt x="1723" y="0"/>
                      <a:pt x="893" y="473"/>
                      <a:pt x="314" y="1114"/>
                    </a:cubicBezTo>
                    <a:cubicBezTo>
                      <a:pt x="1" y="1426"/>
                      <a:pt x="996" y="1545"/>
                      <a:pt x="2169" y="1545"/>
                    </a:cubicBezTo>
                    <a:cubicBezTo>
                      <a:pt x="3749" y="1545"/>
                      <a:pt x="5653" y="1329"/>
                      <a:pt x="5117" y="1080"/>
                    </a:cubicBezTo>
                    <a:cubicBezTo>
                      <a:pt x="4350" y="747"/>
                      <a:pt x="3749" y="113"/>
                      <a:pt x="2882" y="13"/>
                    </a:cubicBezTo>
                    <a:cubicBezTo>
                      <a:pt x="2796" y="4"/>
                      <a:pt x="2711" y="0"/>
                      <a:pt x="2626" y="0"/>
                    </a:cubicBezTo>
                    <a:close/>
                  </a:path>
                </a:pathLst>
              </a:custGeom>
              <a:solidFill>
                <a:srgbClr val="7C4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42"/>
              <p:cNvSpPr/>
              <p:nvPr/>
            </p:nvSpPr>
            <p:spPr>
              <a:xfrm>
                <a:off x="5168979" y="3969762"/>
                <a:ext cx="28542" cy="22133"/>
              </a:xfrm>
              <a:custGeom>
                <a:avLst/>
                <a:gdLst/>
                <a:ahLst/>
                <a:cxnLst/>
                <a:rect l="l" t="t" r="r" b="b"/>
                <a:pathLst>
                  <a:path w="1335" h="1035" extrusionOk="0">
                    <a:moveTo>
                      <a:pt x="667" y="1"/>
                    </a:moveTo>
                    <a:cubicBezTo>
                      <a:pt x="0" y="1"/>
                      <a:pt x="0" y="1035"/>
                      <a:pt x="667" y="1035"/>
                    </a:cubicBezTo>
                    <a:cubicBezTo>
                      <a:pt x="1334" y="1035"/>
                      <a:pt x="1334" y="1"/>
                      <a:pt x="667"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42"/>
              <p:cNvSpPr/>
              <p:nvPr/>
            </p:nvSpPr>
            <p:spPr>
              <a:xfrm>
                <a:off x="5207484" y="3924126"/>
                <a:ext cx="28542" cy="22133"/>
              </a:xfrm>
              <a:custGeom>
                <a:avLst/>
                <a:gdLst/>
                <a:ahLst/>
                <a:cxnLst/>
                <a:rect l="l" t="t" r="r" b="b"/>
                <a:pathLst>
                  <a:path w="1335" h="1035" extrusionOk="0">
                    <a:moveTo>
                      <a:pt x="667" y="0"/>
                    </a:moveTo>
                    <a:cubicBezTo>
                      <a:pt x="0" y="0"/>
                      <a:pt x="0" y="1034"/>
                      <a:pt x="667" y="1034"/>
                    </a:cubicBezTo>
                    <a:cubicBezTo>
                      <a:pt x="1335" y="1034"/>
                      <a:pt x="1335" y="0"/>
                      <a:pt x="667"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42"/>
              <p:cNvSpPr/>
              <p:nvPr/>
            </p:nvSpPr>
            <p:spPr>
              <a:xfrm>
                <a:off x="5241713" y="3990462"/>
                <a:ext cx="28542" cy="22133"/>
              </a:xfrm>
              <a:custGeom>
                <a:avLst/>
                <a:gdLst/>
                <a:ahLst/>
                <a:cxnLst/>
                <a:rect l="l" t="t" r="r" b="b"/>
                <a:pathLst>
                  <a:path w="1335" h="1035" extrusionOk="0">
                    <a:moveTo>
                      <a:pt x="668" y="0"/>
                    </a:moveTo>
                    <a:cubicBezTo>
                      <a:pt x="0" y="0"/>
                      <a:pt x="0" y="1034"/>
                      <a:pt x="668" y="1034"/>
                    </a:cubicBezTo>
                    <a:cubicBezTo>
                      <a:pt x="1335" y="1034"/>
                      <a:pt x="1335" y="0"/>
                      <a:pt x="668"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42"/>
              <p:cNvSpPr/>
              <p:nvPr/>
            </p:nvSpPr>
            <p:spPr>
              <a:xfrm>
                <a:off x="5293774" y="3937663"/>
                <a:ext cx="29269" cy="22133"/>
              </a:xfrm>
              <a:custGeom>
                <a:avLst/>
                <a:gdLst/>
                <a:ahLst/>
                <a:cxnLst/>
                <a:rect l="l" t="t" r="r" b="b"/>
                <a:pathLst>
                  <a:path w="1369" h="1035" extrusionOk="0">
                    <a:moveTo>
                      <a:pt x="701" y="1"/>
                    </a:moveTo>
                    <a:cubicBezTo>
                      <a:pt x="34" y="1"/>
                      <a:pt x="1" y="1035"/>
                      <a:pt x="701" y="1035"/>
                    </a:cubicBezTo>
                    <a:cubicBezTo>
                      <a:pt x="1368" y="1035"/>
                      <a:pt x="1368" y="1"/>
                      <a:pt x="701"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42"/>
              <p:cNvSpPr/>
              <p:nvPr/>
            </p:nvSpPr>
            <p:spPr>
              <a:xfrm>
                <a:off x="5335144" y="3994739"/>
                <a:ext cx="28542" cy="22133"/>
              </a:xfrm>
              <a:custGeom>
                <a:avLst/>
                <a:gdLst/>
                <a:ahLst/>
                <a:cxnLst/>
                <a:rect l="l" t="t" r="r" b="b"/>
                <a:pathLst>
                  <a:path w="1335" h="1035" extrusionOk="0">
                    <a:moveTo>
                      <a:pt x="667" y="0"/>
                    </a:moveTo>
                    <a:cubicBezTo>
                      <a:pt x="0" y="0"/>
                      <a:pt x="0" y="1035"/>
                      <a:pt x="667" y="1035"/>
                    </a:cubicBezTo>
                    <a:cubicBezTo>
                      <a:pt x="1335" y="1035"/>
                      <a:pt x="1335" y="0"/>
                      <a:pt x="667"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42"/>
              <p:cNvSpPr/>
              <p:nvPr/>
            </p:nvSpPr>
            <p:spPr>
              <a:xfrm>
                <a:off x="5387910" y="3954086"/>
                <a:ext cx="28542" cy="22133"/>
              </a:xfrm>
              <a:custGeom>
                <a:avLst/>
                <a:gdLst/>
                <a:ahLst/>
                <a:cxnLst/>
                <a:rect l="l" t="t" r="r" b="b"/>
                <a:pathLst>
                  <a:path w="1335" h="1035" extrusionOk="0">
                    <a:moveTo>
                      <a:pt x="668" y="0"/>
                    </a:moveTo>
                    <a:cubicBezTo>
                      <a:pt x="1" y="0"/>
                      <a:pt x="1" y="1034"/>
                      <a:pt x="668" y="1034"/>
                    </a:cubicBezTo>
                    <a:cubicBezTo>
                      <a:pt x="1335" y="1034"/>
                      <a:pt x="1335" y="0"/>
                      <a:pt x="668"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0" name="Google Shape;8810;p42"/>
            <p:cNvGrpSpPr/>
            <p:nvPr/>
          </p:nvGrpSpPr>
          <p:grpSpPr>
            <a:xfrm>
              <a:off x="6538970" y="2526904"/>
              <a:ext cx="1224672" cy="1613588"/>
              <a:chOff x="4978547" y="2318369"/>
              <a:chExt cx="822424" cy="1083599"/>
            </a:xfrm>
          </p:grpSpPr>
          <p:sp>
            <p:nvSpPr>
              <p:cNvPr id="8811" name="Google Shape;8811;p42"/>
              <p:cNvSpPr/>
              <p:nvPr/>
            </p:nvSpPr>
            <p:spPr>
              <a:xfrm>
                <a:off x="5325865" y="3075227"/>
                <a:ext cx="123405" cy="326741"/>
              </a:xfrm>
              <a:custGeom>
                <a:avLst/>
                <a:gdLst/>
                <a:ahLst/>
                <a:cxnLst/>
                <a:rect l="l" t="t" r="r" b="b"/>
                <a:pathLst>
                  <a:path w="5772" h="15279" extrusionOk="0">
                    <a:moveTo>
                      <a:pt x="1" y="1"/>
                    </a:moveTo>
                    <a:lnTo>
                      <a:pt x="1" y="15279"/>
                    </a:lnTo>
                    <a:lnTo>
                      <a:pt x="5771" y="15279"/>
                    </a:lnTo>
                    <a:lnTo>
                      <a:pt x="5771" y="1"/>
                    </a:lnTo>
                    <a:close/>
                  </a:path>
                </a:pathLst>
              </a:custGeom>
              <a:solidFill>
                <a:srgbClr val="7F3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42"/>
              <p:cNvSpPr/>
              <p:nvPr/>
            </p:nvSpPr>
            <p:spPr>
              <a:xfrm>
                <a:off x="4978547" y="2318369"/>
                <a:ext cx="822424" cy="811411"/>
              </a:xfrm>
              <a:custGeom>
                <a:avLst/>
                <a:gdLst/>
                <a:ahLst/>
                <a:cxnLst/>
                <a:rect l="l" t="t" r="r" b="b"/>
                <a:pathLst>
                  <a:path w="38467" h="37943" extrusionOk="0">
                    <a:moveTo>
                      <a:pt x="20409" y="1"/>
                    </a:moveTo>
                    <a:cubicBezTo>
                      <a:pt x="17685" y="1"/>
                      <a:pt x="2286" y="20290"/>
                      <a:pt x="4651" y="20290"/>
                    </a:cubicBezTo>
                    <a:cubicBezTo>
                      <a:pt x="4677" y="20290"/>
                      <a:pt x="4706" y="20287"/>
                      <a:pt x="4737" y="20282"/>
                    </a:cubicBezTo>
                    <a:cubicBezTo>
                      <a:pt x="6939" y="20682"/>
                      <a:pt x="10708" y="20316"/>
                      <a:pt x="10642" y="20916"/>
                    </a:cubicBezTo>
                    <a:cubicBezTo>
                      <a:pt x="10775" y="22417"/>
                      <a:pt x="2102" y="27954"/>
                      <a:pt x="2869" y="29289"/>
                    </a:cubicBezTo>
                    <a:cubicBezTo>
                      <a:pt x="3233" y="29534"/>
                      <a:pt x="3999" y="29624"/>
                      <a:pt x="4921" y="29624"/>
                    </a:cubicBezTo>
                    <a:cubicBezTo>
                      <a:pt x="7378" y="29624"/>
                      <a:pt x="10942" y="28988"/>
                      <a:pt x="10942" y="28988"/>
                    </a:cubicBezTo>
                    <a:lnTo>
                      <a:pt x="10942" y="28988"/>
                    </a:lnTo>
                    <a:cubicBezTo>
                      <a:pt x="12476" y="29722"/>
                      <a:pt x="1" y="36194"/>
                      <a:pt x="1935" y="37328"/>
                    </a:cubicBezTo>
                    <a:cubicBezTo>
                      <a:pt x="2713" y="37723"/>
                      <a:pt x="8321" y="37942"/>
                      <a:pt x="14861" y="37942"/>
                    </a:cubicBezTo>
                    <a:cubicBezTo>
                      <a:pt x="25445" y="37942"/>
                      <a:pt x="38466" y="37367"/>
                      <a:pt x="37394" y="36027"/>
                    </a:cubicBezTo>
                    <a:cubicBezTo>
                      <a:pt x="36327" y="33925"/>
                      <a:pt x="31290" y="31257"/>
                      <a:pt x="28421" y="28421"/>
                    </a:cubicBezTo>
                    <a:cubicBezTo>
                      <a:pt x="28389" y="28358"/>
                      <a:pt x="28478" y="28332"/>
                      <a:pt x="28660" y="28332"/>
                    </a:cubicBezTo>
                    <a:cubicBezTo>
                      <a:pt x="29480" y="28332"/>
                      <a:pt x="32189" y="28862"/>
                      <a:pt x="34158" y="28862"/>
                    </a:cubicBezTo>
                    <a:cubicBezTo>
                      <a:pt x="34966" y="28862"/>
                      <a:pt x="35649" y="28773"/>
                      <a:pt x="36026" y="28521"/>
                    </a:cubicBezTo>
                    <a:cubicBezTo>
                      <a:pt x="37327" y="27187"/>
                      <a:pt x="26153" y="20516"/>
                      <a:pt x="27554" y="19982"/>
                    </a:cubicBezTo>
                    <a:cubicBezTo>
                      <a:pt x="27926" y="19734"/>
                      <a:pt x="28708" y="19689"/>
                      <a:pt x="29635" y="19689"/>
                    </a:cubicBezTo>
                    <a:cubicBezTo>
                      <a:pt x="30166" y="19689"/>
                      <a:pt x="30745" y="19704"/>
                      <a:pt x="31321" y="19704"/>
                    </a:cubicBezTo>
                    <a:cubicBezTo>
                      <a:pt x="32444" y="19704"/>
                      <a:pt x="33558" y="19647"/>
                      <a:pt x="34292" y="19315"/>
                    </a:cubicBezTo>
                    <a:cubicBezTo>
                      <a:pt x="34314" y="19320"/>
                      <a:pt x="34333" y="19322"/>
                      <a:pt x="34352" y="19322"/>
                    </a:cubicBezTo>
                    <a:cubicBezTo>
                      <a:pt x="36000" y="19322"/>
                      <a:pt x="22725" y="1"/>
                      <a:pt x="20415" y="1"/>
                    </a:cubicBezTo>
                    <a:cubicBezTo>
                      <a:pt x="20413" y="1"/>
                      <a:pt x="20411" y="1"/>
                      <a:pt x="20409" y="1"/>
                    </a:cubicBezTo>
                    <a:close/>
                  </a:path>
                </a:pathLst>
              </a:custGeom>
              <a:solidFill>
                <a:srgbClr val="356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42"/>
              <p:cNvSpPr/>
              <p:nvPr/>
            </p:nvSpPr>
            <p:spPr>
              <a:xfrm>
                <a:off x="5145717" y="2674707"/>
                <a:ext cx="47955" cy="38514"/>
              </a:xfrm>
              <a:custGeom>
                <a:avLst/>
                <a:gdLst/>
                <a:ahLst/>
                <a:cxnLst/>
                <a:rect l="l" t="t" r="r" b="b"/>
                <a:pathLst>
                  <a:path w="2243" h="1801" extrusionOk="0">
                    <a:moveTo>
                      <a:pt x="1465" y="0"/>
                    </a:moveTo>
                    <a:cubicBezTo>
                      <a:pt x="1347" y="0"/>
                      <a:pt x="1227" y="45"/>
                      <a:pt x="1121" y="150"/>
                    </a:cubicBezTo>
                    <a:lnTo>
                      <a:pt x="388" y="917"/>
                    </a:lnTo>
                    <a:cubicBezTo>
                      <a:pt x="0" y="1279"/>
                      <a:pt x="353" y="1801"/>
                      <a:pt x="764" y="1801"/>
                    </a:cubicBezTo>
                    <a:cubicBezTo>
                      <a:pt x="884" y="1801"/>
                      <a:pt x="1009" y="1756"/>
                      <a:pt x="1121" y="1651"/>
                    </a:cubicBezTo>
                    <a:lnTo>
                      <a:pt x="1855" y="884"/>
                    </a:lnTo>
                    <a:cubicBezTo>
                      <a:pt x="2243" y="522"/>
                      <a:pt x="1870" y="0"/>
                      <a:pt x="146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42"/>
              <p:cNvSpPr/>
              <p:nvPr/>
            </p:nvSpPr>
            <p:spPr>
              <a:xfrm>
                <a:off x="5279022" y="2669340"/>
                <a:ext cx="56016" cy="47453"/>
              </a:xfrm>
              <a:custGeom>
                <a:avLst/>
                <a:gdLst/>
                <a:ahLst/>
                <a:cxnLst/>
                <a:rect l="l" t="t" r="r" b="b"/>
                <a:pathLst>
                  <a:path w="2620" h="2219" extrusionOk="0">
                    <a:moveTo>
                      <a:pt x="735" y="0"/>
                    </a:moveTo>
                    <a:cubicBezTo>
                      <a:pt x="345" y="0"/>
                      <a:pt x="0" y="519"/>
                      <a:pt x="357" y="901"/>
                    </a:cubicBezTo>
                    <a:lnTo>
                      <a:pt x="1524" y="2069"/>
                    </a:lnTo>
                    <a:cubicBezTo>
                      <a:pt x="1630" y="2174"/>
                      <a:pt x="1749" y="2218"/>
                      <a:pt x="1864" y="2218"/>
                    </a:cubicBezTo>
                    <a:cubicBezTo>
                      <a:pt x="2261" y="2218"/>
                      <a:pt x="2620" y="1697"/>
                      <a:pt x="2258" y="1335"/>
                    </a:cubicBezTo>
                    <a:lnTo>
                      <a:pt x="1091" y="168"/>
                    </a:lnTo>
                    <a:cubicBezTo>
                      <a:pt x="981" y="50"/>
                      <a:pt x="856" y="0"/>
                      <a:pt x="73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42"/>
              <p:cNvSpPr/>
              <p:nvPr/>
            </p:nvSpPr>
            <p:spPr>
              <a:xfrm>
                <a:off x="5233974" y="2572402"/>
                <a:ext cx="56657" cy="47368"/>
              </a:xfrm>
              <a:custGeom>
                <a:avLst/>
                <a:gdLst/>
                <a:ahLst/>
                <a:cxnLst/>
                <a:rect l="l" t="t" r="r" b="b"/>
                <a:pathLst>
                  <a:path w="2650" h="2215" extrusionOk="0">
                    <a:moveTo>
                      <a:pt x="1881" y="1"/>
                    </a:moveTo>
                    <a:cubicBezTo>
                      <a:pt x="1761" y="1"/>
                      <a:pt x="1637" y="49"/>
                      <a:pt x="1530" y="164"/>
                    </a:cubicBezTo>
                    <a:lnTo>
                      <a:pt x="362" y="1331"/>
                    </a:lnTo>
                    <a:cubicBezTo>
                      <a:pt x="1" y="1693"/>
                      <a:pt x="359" y="2215"/>
                      <a:pt x="756" y="2215"/>
                    </a:cubicBezTo>
                    <a:cubicBezTo>
                      <a:pt x="872" y="2215"/>
                      <a:pt x="991" y="2171"/>
                      <a:pt x="1096" y="2065"/>
                    </a:cubicBezTo>
                    <a:lnTo>
                      <a:pt x="2264" y="898"/>
                    </a:lnTo>
                    <a:cubicBezTo>
                      <a:pt x="2649" y="538"/>
                      <a:pt x="2283" y="1"/>
                      <a:pt x="1881"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42"/>
              <p:cNvSpPr/>
              <p:nvPr/>
            </p:nvSpPr>
            <p:spPr>
              <a:xfrm>
                <a:off x="5379465" y="2595540"/>
                <a:ext cx="54669" cy="45935"/>
              </a:xfrm>
              <a:custGeom>
                <a:avLst/>
                <a:gdLst/>
                <a:ahLst/>
                <a:cxnLst/>
                <a:rect l="l" t="t" r="r" b="b"/>
                <a:pathLst>
                  <a:path w="2557" h="2148" extrusionOk="0">
                    <a:moveTo>
                      <a:pt x="758" y="0"/>
                    </a:moveTo>
                    <a:cubicBezTo>
                      <a:pt x="360" y="0"/>
                      <a:pt x="0" y="529"/>
                      <a:pt x="362" y="917"/>
                    </a:cubicBezTo>
                    <a:lnTo>
                      <a:pt x="1463" y="1984"/>
                    </a:lnTo>
                    <a:cubicBezTo>
                      <a:pt x="1571" y="2099"/>
                      <a:pt x="1692" y="2147"/>
                      <a:pt x="1810" y="2147"/>
                    </a:cubicBezTo>
                    <a:cubicBezTo>
                      <a:pt x="2204" y="2147"/>
                      <a:pt x="2556" y="1610"/>
                      <a:pt x="2197" y="1250"/>
                    </a:cubicBezTo>
                    <a:lnTo>
                      <a:pt x="1096" y="149"/>
                    </a:lnTo>
                    <a:cubicBezTo>
                      <a:pt x="991" y="44"/>
                      <a:pt x="873" y="0"/>
                      <a:pt x="75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42"/>
              <p:cNvSpPr/>
              <p:nvPr/>
            </p:nvSpPr>
            <p:spPr>
              <a:xfrm>
                <a:off x="5330975" y="2486391"/>
                <a:ext cx="52573" cy="43497"/>
              </a:xfrm>
              <a:custGeom>
                <a:avLst/>
                <a:gdLst/>
                <a:ahLst/>
                <a:cxnLst/>
                <a:rect l="l" t="t" r="r" b="b"/>
                <a:pathLst>
                  <a:path w="2459" h="2034" extrusionOk="0">
                    <a:moveTo>
                      <a:pt x="1703" y="0"/>
                    </a:moveTo>
                    <a:cubicBezTo>
                      <a:pt x="1587" y="0"/>
                      <a:pt x="1468" y="44"/>
                      <a:pt x="1363" y="150"/>
                    </a:cubicBezTo>
                    <a:lnTo>
                      <a:pt x="362" y="1150"/>
                    </a:lnTo>
                    <a:cubicBezTo>
                      <a:pt x="0" y="1512"/>
                      <a:pt x="359" y="2034"/>
                      <a:pt x="756" y="2034"/>
                    </a:cubicBezTo>
                    <a:cubicBezTo>
                      <a:pt x="872" y="2034"/>
                      <a:pt x="991" y="1990"/>
                      <a:pt x="1096" y="1884"/>
                    </a:cubicBezTo>
                    <a:lnTo>
                      <a:pt x="2097" y="884"/>
                    </a:lnTo>
                    <a:cubicBezTo>
                      <a:pt x="2458" y="522"/>
                      <a:pt x="2100" y="0"/>
                      <a:pt x="1703"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42"/>
              <p:cNvSpPr/>
              <p:nvPr/>
            </p:nvSpPr>
            <p:spPr>
              <a:xfrm>
                <a:off x="5377220" y="2391142"/>
                <a:ext cx="60634" cy="22133"/>
              </a:xfrm>
              <a:custGeom>
                <a:avLst/>
                <a:gdLst/>
                <a:ahLst/>
                <a:cxnLst/>
                <a:rect l="l" t="t" r="r" b="b"/>
                <a:pathLst>
                  <a:path w="2836" h="1035" extrusionOk="0">
                    <a:moveTo>
                      <a:pt x="667" y="0"/>
                    </a:moveTo>
                    <a:cubicBezTo>
                      <a:pt x="0" y="0"/>
                      <a:pt x="0" y="1034"/>
                      <a:pt x="667" y="1034"/>
                    </a:cubicBezTo>
                    <a:lnTo>
                      <a:pt x="2169" y="1034"/>
                    </a:lnTo>
                    <a:cubicBezTo>
                      <a:pt x="2836" y="1034"/>
                      <a:pt x="2836" y="0"/>
                      <a:pt x="216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42"/>
              <p:cNvSpPr/>
              <p:nvPr/>
            </p:nvSpPr>
            <p:spPr>
              <a:xfrm>
                <a:off x="5438666" y="2487824"/>
                <a:ext cx="51141" cy="42064"/>
              </a:xfrm>
              <a:custGeom>
                <a:avLst/>
                <a:gdLst/>
                <a:ahLst/>
                <a:cxnLst/>
                <a:rect l="l" t="t" r="r" b="b"/>
                <a:pathLst>
                  <a:path w="2392" h="1967" extrusionOk="0">
                    <a:moveTo>
                      <a:pt x="1619" y="0"/>
                    </a:moveTo>
                    <a:cubicBezTo>
                      <a:pt x="1499" y="0"/>
                      <a:pt x="1375" y="45"/>
                      <a:pt x="1263" y="149"/>
                    </a:cubicBezTo>
                    <a:lnTo>
                      <a:pt x="362" y="1083"/>
                    </a:lnTo>
                    <a:cubicBezTo>
                      <a:pt x="0" y="1445"/>
                      <a:pt x="359" y="1967"/>
                      <a:pt x="756" y="1967"/>
                    </a:cubicBezTo>
                    <a:cubicBezTo>
                      <a:pt x="872" y="1967"/>
                      <a:pt x="990" y="1923"/>
                      <a:pt x="1096" y="1817"/>
                    </a:cubicBezTo>
                    <a:lnTo>
                      <a:pt x="2030" y="917"/>
                    </a:lnTo>
                    <a:cubicBezTo>
                      <a:pt x="2392" y="529"/>
                      <a:pt x="2032" y="0"/>
                      <a:pt x="161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42"/>
              <p:cNvSpPr/>
              <p:nvPr/>
            </p:nvSpPr>
            <p:spPr>
              <a:xfrm>
                <a:off x="5515677" y="2566991"/>
                <a:ext cx="58282" cy="49228"/>
              </a:xfrm>
              <a:custGeom>
                <a:avLst/>
                <a:gdLst/>
                <a:ahLst/>
                <a:cxnLst/>
                <a:rect l="l" t="t" r="r" b="b"/>
                <a:pathLst>
                  <a:path w="2726" h="2302" extrusionOk="0">
                    <a:moveTo>
                      <a:pt x="757" y="1"/>
                    </a:moveTo>
                    <a:cubicBezTo>
                      <a:pt x="359" y="1"/>
                      <a:pt x="1" y="522"/>
                      <a:pt x="363" y="884"/>
                    </a:cubicBezTo>
                    <a:lnTo>
                      <a:pt x="1630" y="2152"/>
                    </a:lnTo>
                    <a:cubicBezTo>
                      <a:pt x="1735" y="2257"/>
                      <a:pt x="1854" y="2301"/>
                      <a:pt x="1970" y="2301"/>
                    </a:cubicBezTo>
                    <a:cubicBezTo>
                      <a:pt x="2367" y="2301"/>
                      <a:pt x="2726" y="1779"/>
                      <a:pt x="2364" y="1418"/>
                    </a:cubicBezTo>
                    <a:lnTo>
                      <a:pt x="1096" y="150"/>
                    </a:lnTo>
                    <a:cubicBezTo>
                      <a:pt x="991" y="45"/>
                      <a:pt x="872" y="1"/>
                      <a:pt x="757"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42"/>
              <p:cNvSpPr/>
              <p:nvPr/>
            </p:nvSpPr>
            <p:spPr>
              <a:xfrm>
                <a:off x="5454359" y="2669340"/>
                <a:ext cx="56743" cy="47453"/>
              </a:xfrm>
              <a:custGeom>
                <a:avLst/>
                <a:gdLst/>
                <a:ahLst/>
                <a:cxnLst/>
                <a:rect l="l" t="t" r="r" b="b"/>
                <a:pathLst>
                  <a:path w="2654" h="2219" extrusionOk="0">
                    <a:moveTo>
                      <a:pt x="1918" y="0"/>
                    </a:moveTo>
                    <a:cubicBezTo>
                      <a:pt x="1798" y="0"/>
                      <a:pt x="1673" y="50"/>
                      <a:pt x="1563" y="168"/>
                    </a:cubicBezTo>
                    <a:lnTo>
                      <a:pt x="362" y="1335"/>
                    </a:lnTo>
                    <a:cubicBezTo>
                      <a:pt x="0" y="1697"/>
                      <a:pt x="359" y="2218"/>
                      <a:pt x="771" y="2218"/>
                    </a:cubicBezTo>
                    <a:cubicBezTo>
                      <a:pt x="891" y="2218"/>
                      <a:pt x="1016" y="2174"/>
                      <a:pt x="1129" y="2069"/>
                    </a:cubicBezTo>
                    <a:lnTo>
                      <a:pt x="2297" y="901"/>
                    </a:lnTo>
                    <a:cubicBezTo>
                      <a:pt x="2653" y="519"/>
                      <a:pt x="2309" y="0"/>
                      <a:pt x="19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42"/>
              <p:cNvSpPr/>
              <p:nvPr/>
            </p:nvSpPr>
            <p:spPr>
              <a:xfrm>
                <a:off x="5617659" y="2658305"/>
                <a:ext cx="46159" cy="37082"/>
              </a:xfrm>
              <a:custGeom>
                <a:avLst/>
                <a:gdLst/>
                <a:ahLst/>
                <a:cxnLst/>
                <a:rect l="l" t="t" r="r" b="b"/>
                <a:pathLst>
                  <a:path w="2159" h="1734" extrusionOk="0">
                    <a:moveTo>
                      <a:pt x="774" y="1"/>
                    </a:moveTo>
                    <a:cubicBezTo>
                      <a:pt x="360" y="1"/>
                      <a:pt x="0" y="529"/>
                      <a:pt x="363" y="917"/>
                    </a:cubicBezTo>
                    <a:lnTo>
                      <a:pt x="1063" y="1584"/>
                    </a:lnTo>
                    <a:cubicBezTo>
                      <a:pt x="1168" y="1689"/>
                      <a:pt x="1287" y="1734"/>
                      <a:pt x="1403" y="1734"/>
                    </a:cubicBezTo>
                    <a:cubicBezTo>
                      <a:pt x="1800" y="1734"/>
                      <a:pt x="2159" y="1212"/>
                      <a:pt x="1797" y="850"/>
                    </a:cubicBezTo>
                    <a:lnTo>
                      <a:pt x="1130" y="150"/>
                    </a:lnTo>
                    <a:cubicBezTo>
                      <a:pt x="1017" y="45"/>
                      <a:pt x="893" y="1"/>
                      <a:pt x="774"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42"/>
              <p:cNvSpPr/>
              <p:nvPr/>
            </p:nvSpPr>
            <p:spPr>
              <a:xfrm>
                <a:off x="5276777" y="2758879"/>
                <a:ext cx="61852" cy="52778"/>
              </a:xfrm>
              <a:custGeom>
                <a:avLst/>
                <a:gdLst/>
                <a:ahLst/>
                <a:cxnLst/>
                <a:rect l="l" t="t" r="r" b="b"/>
                <a:pathLst>
                  <a:path w="2893" h="2468" extrusionOk="0">
                    <a:moveTo>
                      <a:pt x="2135" y="1"/>
                    </a:moveTo>
                    <a:cubicBezTo>
                      <a:pt x="2019" y="1"/>
                      <a:pt x="1901" y="45"/>
                      <a:pt x="1796" y="150"/>
                    </a:cubicBezTo>
                    <a:lnTo>
                      <a:pt x="362" y="1585"/>
                    </a:lnTo>
                    <a:cubicBezTo>
                      <a:pt x="0" y="1946"/>
                      <a:pt x="359" y="2468"/>
                      <a:pt x="771" y="2468"/>
                    </a:cubicBezTo>
                    <a:cubicBezTo>
                      <a:pt x="892" y="2468"/>
                      <a:pt x="1016" y="2424"/>
                      <a:pt x="1129" y="2318"/>
                    </a:cubicBezTo>
                    <a:lnTo>
                      <a:pt x="2530" y="917"/>
                    </a:lnTo>
                    <a:cubicBezTo>
                      <a:pt x="2892" y="529"/>
                      <a:pt x="2532" y="1"/>
                      <a:pt x="2135"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42"/>
              <p:cNvSpPr/>
              <p:nvPr/>
            </p:nvSpPr>
            <p:spPr>
              <a:xfrm>
                <a:off x="5429387" y="2757446"/>
                <a:ext cx="54711" cy="45657"/>
              </a:xfrm>
              <a:custGeom>
                <a:avLst/>
                <a:gdLst/>
                <a:ahLst/>
                <a:cxnLst/>
                <a:rect l="l" t="t" r="r" b="b"/>
                <a:pathLst>
                  <a:path w="2559" h="2135" extrusionOk="0">
                    <a:moveTo>
                      <a:pt x="756" y="1"/>
                    </a:moveTo>
                    <a:cubicBezTo>
                      <a:pt x="359" y="1"/>
                      <a:pt x="1" y="523"/>
                      <a:pt x="362" y="884"/>
                    </a:cubicBezTo>
                    <a:lnTo>
                      <a:pt x="1463" y="1985"/>
                    </a:lnTo>
                    <a:cubicBezTo>
                      <a:pt x="1568" y="2090"/>
                      <a:pt x="1687" y="2135"/>
                      <a:pt x="1803" y="2135"/>
                    </a:cubicBezTo>
                    <a:cubicBezTo>
                      <a:pt x="2200" y="2135"/>
                      <a:pt x="2559" y="1613"/>
                      <a:pt x="2197" y="1251"/>
                    </a:cubicBezTo>
                    <a:lnTo>
                      <a:pt x="1096" y="150"/>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42"/>
              <p:cNvSpPr/>
              <p:nvPr/>
            </p:nvSpPr>
            <p:spPr>
              <a:xfrm>
                <a:off x="5151255" y="2854470"/>
                <a:ext cx="49559" cy="39947"/>
              </a:xfrm>
              <a:custGeom>
                <a:avLst/>
                <a:gdLst/>
                <a:ahLst/>
                <a:cxnLst/>
                <a:rect l="l" t="t" r="r" b="b"/>
                <a:pathLst>
                  <a:path w="2318" h="1868" extrusionOk="0">
                    <a:moveTo>
                      <a:pt x="756" y="0"/>
                    </a:moveTo>
                    <a:cubicBezTo>
                      <a:pt x="359" y="0"/>
                      <a:pt x="0" y="522"/>
                      <a:pt x="362" y="884"/>
                    </a:cubicBezTo>
                    <a:lnTo>
                      <a:pt x="1196" y="1718"/>
                    </a:lnTo>
                    <a:cubicBezTo>
                      <a:pt x="1309" y="1823"/>
                      <a:pt x="1434" y="1867"/>
                      <a:pt x="1553" y="1867"/>
                    </a:cubicBezTo>
                    <a:cubicBezTo>
                      <a:pt x="1965" y="1867"/>
                      <a:pt x="2317" y="1346"/>
                      <a:pt x="1930" y="984"/>
                    </a:cubicBezTo>
                    <a:lnTo>
                      <a:pt x="1096" y="150"/>
                    </a:lnTo>
                    <a:cubicBezTo>
                      <a:pt x="991" y="45"/>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42"/>
              <p:cNvSpPr/>
              <p:nvPr/>
            </p:nvSpPr>
            <p:spPr>
              <a:xfrm>
                <a:off x="5319836" y="2850620"/>
                <a:ext cx="47977" cy="38472"/>
              </a:xfrm>
              <a:custGeom>
                <a:avLst/>
                <a:gdLst/>
                <a:ahLst/>
                <a:cxnLst/>
                <a:rect l="l" t="t" r="r" b="b"/>
                <a:pathLst>
                  <a:path w="2244" h="1799" extrusionOk="0">
                    <a:moveTo>
                      <a:pt x="1482" y="0"/>
                    </a:moveTo>
                    <a:cubicBezTo>
                      <a:pt x="1359" y="0"/>
                      <a:pt x="1232" y="48"/>
                      <a:pt x="1117" y="163"/>
                    </a:cubicBezTo>
                    <a:lnTo>
                      <a:pt x="383" y="897"/>
                    </a:lnTo>
                    <a:cubicBezTo>
                      <a:pt x="0" y="1280"/>
                      <a:pt x="358" y="1798"/>
                      <a:pt x="757" y="1798"/>
                    </a:cubicBezTo>
                    <a:cubicBezTo>
                      <a:pt x="880" y="1798"/>
                      <a:pt x="1006" y="1749"/>
                      <a:pt x="1117" y="1631"/>
                    </a:cubicBezTo>
                    <a:lnTo>
                      <a:pt x="1884" y="897"/>
                    </a:lnTo>
                    <a:cubicBezTo>
                      <a:pt x="2243" y="538"/>
                      <a:pt x="1891" y="0"/>
                      <a:pt x="148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42"/>
              <p:cNvSpPr/>
              <p:nvPr/>
            </p:nvSpPr>
            <p:spPr>
              <a:xfrm>
                <a:off x="5455663" y="2854812"/>
                <a:ext cx="22128" cy="44973"/>
              </a:xfrm>
              <a:custGeom>
                <a:avLst/>
                <a:gdLst/>
                <a:ahLst/>
                <a:cxnLst/>
                <a:rect l="l" t="t" r="r" b="b"/>
                <a:pathLst>
                  <a:path w="1035" h="2103" extrusionOk="0">
                    <a:moveTo>
                      <a:pt x="518" y="1"/>
                    </a:moveTo>
                    <a:cubicBezTo>
                      <a:pt x="259" y="1"/>
                      <a:pt x="1" y="167"/>
                      <a:pt x="1" y="501"/>
                    </a:cubicBezTo>
                    <a:lnTo>
                      <a:pt x="1" y="1602"/>
                    </a:lnTo>
                    <a:cubicBezTo>
                      <a:pt x="1" y="1935"/>
                      <a:pt x="259" y="2102"/>
                      <a:pt x="518" y="2102"/>
                    </a:cubicBezTo>
                    <a:cubicBezTo>
                      <a:pt x="776" y="2102"/>
                      <a:pt x="1035" y="1935"/>
                      <a:pt x="1035" y="1602"/>
                    </a:cubicBezTo>
                    <a:lnTo>
                      <a:pt x="1035" y="501"/>
                    </a:lnTo>
                    <a:cubicBezTo>
                      <a:pt x="1035" y="167"/>
                      <a:pt x="776" y="1"/>
                      <a:pt x="51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42"/>
              <p:cNvSpPr/>
              <p:nvPr/>
            </p:nvSpPr>
            <p:spPr>
              <a:xfrm>
                <a:off x="5571350" y="2830925"/>
                <a:ext cx="49516" cy="40247"/>
              </a:xfrm>
              <a:custGeom>
                <a:avLst/>
                <a:gdLst/>
                <a:ahLst/>
                <a:cxnLst/>
                <a:rect l="l" t="t" r="r" b="b"/>
                <a:pathLst>
                  <a:path w="2316" h="1882" extrusionOk="0">
                    <a:moveTo>
                      <a:pt x="1538" y="1"/>
                    </a:moveTo>
                    <a:cubicBezTo>
                      <a:pt x="1420" y="1"/>
                      <a:pt x="1300" y="45"/>
                      <a:pt x="1194" y="150"/>
                    </a:cubicBezTo>
                    <a:lnTo>
                      <a:pt x="360" y="984"/>
                    </a:lnTo>
                    <a:cubicBezTo>
                      <a:pt x="1" y="1344"/>
                      <a:pt x="353" y="1881"/>
                      <a:pt x="747" y="1881"/>
                    </a:cubicBezTo>
                    <a:cubicBezTo>
                      <a:pt x="865" y="1881"/>
                      <a:pt x="987" y="1833"/>
                      <a:pt x="1094" y="1718"/>
                    </a:cubicBezTo>
                    <a:lnTo>
                      <a:pt x="1928" y="884"/>
                    </a:lnTo>
                    <a:cubicBezTo>
                      <a:pt x="2316" y="522"/>
                      <a:pt x="1943" y="1"/>
                      <a:pt x="153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42"/>
              <p:cNvSpPr/>
              <p:nvPr/>
            </p:nvSpPr>
            <p:spPr>
              <a:xfrm>
                <a:off x="5241115" y="2963619"/>
                <a:ext cx="51141" cy="42086"/>
              </a:xfrm>
              <a:custGeom>
                <a:avLst/>
                <a:gdLst/>
                <a:ahLst/>
                <a:cxnLst/>
                <a:rect l="l" t="t" r="r" b="b"/>
                <a:pathLst>
                  <a:path w="2392" h="1968" extrusionOk="0">
                    <a:moveTo>
                      <a:pt x="756" y="0"/>
                    </a:moveTo>
                    <a:cubicBezTo>
                      <a:pt x="359" y="0"/>
                      <a:pt x="0" y="522"/>
                      <a:pt x="362" y="884"/>
                    </a:cubicBezTo>
                    <a:lnTo>
                      <a:pt x="1296" y="1818"/>
                    </a:lnTo>
                    <a:cubicBezTo>
                      <a:pt x="1401" y="1923"/>
                      <a:pt x="1520" y="1967"/>
                      <a:pt x="1636" y="1967"/>
                    </a:cubicBezTo>
                    <a:cubicBezTo>
                      <a:pt x="2033" y="1967"/>
                      <a:pt x="2392" y="1445"/>
                      <a:pt x="2030" y="1084"/>
                    </a:cubicBezTo>
                    <a:lnTo>
                      <a:pt x="1096" y="150"/>
                    </a:lnTo>
                    <a:cubicBezTo>
                      <a:pt x="991" y="44"/>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42"/>
              <p:cNvSpPr/>
              <p:nvPr/>
            </p:nvSpPr>
            <p:spPr>
              <a:xfrm>
                <a:off x="5353958" y="2963619"/>
                <a:ext cx="54540" cy="45636"/>
              </a:xfrm>
              <a:custGeom>
                <a:avLst/>
                <a:gdLst/>
                <a:ahLst/>
                <a:cxnLst/>
                <a:rect l="l" t="t" r="r" b="b"/>
                <a:pathLst>
                  <a:path w="2551" h="2134" extrusionOk="0">
                    <a:moveTo>
                      <a:pt x="1809" y="0"/>
                    </a:moveTo>
                    <a:cubicBezTo>
                      <a:pt x="1691" y="0"/>
                      <a:pt x="1568" y="44"/>
                      <a:pt x="1455" y="150"/>
                    </a:cubicBezTo>
                    <a:lnTo>
                      <a:pt x="388" y="1250"/>
                    </a:lnTo>
                    <a:cubicBezTo>
                      <a:pt x="0" y="1612"/>
                      <a:pt x="353" y="2134"/>
                      <a:pt x="764" y="2134"/>
                    </a:cubicBezTo>
                    <a:cubicBezTo>
                      <a:pt x="884" y="2134"/>
                      <a:pt x="1009" y="2090"/>
                      <a:pt x="1122" y="1984"/>
                    </a:cubicBezTo>
                    <a:cubicBezTo>
                      <a:pt x="1489" y="1617"/>
                      <a:pt x="1856" y="1250"/>
                      <a:pt x="2189" y="884"/>
                    </a:cubicBezTo>
                    <a:cubicBezTo>
                      <a:pt x="2551" y="522"/>
                      <a:pt x="2212" y="0"/>
                      <a:pt x="180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42"/>
              <p:cNvSpPr/>
              <p:nvPr/>
            </p:nvSpPr>
            <p:spPr>
              <a:xfrm>
                <a:off x="5520893" y="2954765"/>
                <a:ext cx="51376" cy="42043"/>
              </a:xfrm>
              <a:custGeom>
                <a:avLst/>
                <a:gdLst/>
                <a:ahLst/>
                <a:cxnLst/>
                <a:rect l="l" t="t" r="r" b="b"/>
                <a:pathLst>
                  <a:path w="2403" h="1966" extrusionOk="0">
                    <a:moveTo>
                      <a:pt x="755" y="0"/>
                    </a:moveTo>
                    <a:cubicBezTo>
                      <a:pt x="346" y="0"/>
                      <a:pt x="0" y="538"/>
                      <a:pt x="385" y="897"/>
                    </a:cubicBezTo>
                    <a:lnTo>
                      <a:pt x="1286" y="1798"/>
                    </a:lnTo>
                    <a:cubicBezTo>
                      <a:pt x="1396" y="1916"/>
                      <a:pt x="1523" y="1965"/>
                      <a:pt x="1646" y="1965"/>
                    </a:cubicBezTo>
                    <a:cubicBezTo>
                      <a:pt x="2044" y="1965"/>
                      <a:pt x="2402" y="1446"/>
                      <a:pt x="2020" y="1064"/>
                    </a:cubicBezTo>
                    <a:lnTo>
                      <a:pt x="1119" y="163"/>
                    </a:lnTo>
                    <a:cubicBezTo>
                      <a:pt x="1004" y="48"/>
                      <a:pt x="877" y="0"/>
                      <a:pt x="75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42"/>
              <p:cNvSpPr/>
              <p:nvPr/>
            </p:nvSpPr>
            <p:spPr>
              <a:xfrm>
                <a:off x="5432958" y="3026384"/>
                <a:ext cx="61831" cy="52778"/>
              </a:xfrm>
              <a:custGeom>
                <a:avLst/>
                <a:gdLst/>
                <a:ahLst/>
                <a:cxnLst/>
                <a:rect l="l" t="t" r="r" b="b"/>
                <a:pathLst>
                  <a:path w="2892" h="2468" extrusionOk="0">
                    <a:moveTo>
                      <a:pt x="2136" y="1"/>
                    </a:moveTo>
                    <a:cubicBezTo>
                      <a:pt x="2021" y="1"/>
                      <a:pt x="1902" y="45"/>
                      <a:pt x="1796" y="150"/>
                    </a:cubicBezTo>
                    <a:lnTo>
                      <a:pt x="362" y="1584"/>
                    </a:lnTo>
                    <a:cubicBezTo>
                      <a:pt x="0" y="1946"/>
                      <a:pt x="359" y="2468"/>
                      <a:pt x="756" y="2468"/>
                    </a:cubicBezTo>
                    <a:cubicBezTo>
                      <a:pt x="872" y="2468"/>
                      <a:pt x="991" y="2424"/>
                      <a:pt x="1096" y="2318"/>
                    </a:cubicBezTo>
                    <a:lnTo>
                      <a:pt x="2530" y="884"/>
                    </a:lnTo>
                    <a:cubicBezTo>
                      <a:pt x="2892" y="522"/>
                      <a:pt x="2533" y="1"/>
                      <a:pt x="213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42"/>
              <p:cNvSpPr/>
              <p:nvPr/>
            </p:nvSpPr>
            <p:spPr>
              <a:xfrm>
                <a:off x="5273206" y="3039215"/>
                <a:ext cx="51141" cy="42086"/>
              </a:xfrm>
              <a:custGeom>
                <a:avLst/>
                <a:gdLst/>
                <a:ahLst/>
                <a:cxnLst/>
                <a:rect l="l" t="t" r="r" b="b"/>
                <a:pathLst>
                  <a:path w="2392" h="1968" extrusionOk="0">
                    <a:moveTo>
                      <a:pt x="756" y="1"/>
                    </a:moveTo>
                    <a:cubicBezTo>
                      <a:pt x="359" y="1"/>
                      <a:pt x="0" y="523"/>
                      <a:pt x="362" y="884"/>
                    </a:cubicBezTo>
                    <a:lnTo>
                      <a:pt x="1296" y="1818"/>
                    </a:lnTo>
                    <a:cubicBezTo>
                      <a:pt x="1401" y="1924"/>
                      <a:pt x="1520" y="1968"/>
                      <a:pt x="1636" y="1968"/>
                    </a:cubicBezTo>
                    <a:cubicBezTo>
                      <a:pt x="2033" y="1968"/>
                      <a:pt x="2392" y="1446"/>
                      <a:pt x="2030" y="1085"/>
                    </a:cubicBezTo>
                    <a:lnTo>
                      <a:pt x="1096" y="151"/>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42"/>
              <p:cNvSpPr/>
              <p:nvPr/>
            </p:nvSpPr>
            <p:spPr>
              <a:xfrm>
                <a:off x="5129853" y="3044561"/>
                <a:ext cx="48896" cy="40311"/>
              </a:xfrm>
              <a:custGeom>
                <a:avLst/>
                <a:gdLst/>
                <a:ahLst/>
                <a:cxnLst/>
                <a:rect l="l" t="t" r="r" b="b"/>
                <a:pathLst>
                  <a:path w="2287" h="1885" extrusionOk="0">
                    <a:moveTo>
                      <a:pt x="1552" y="0"/>
                    </a:moveTo>
                    <a:cubicBezTo>
                      <a:pt x="1431" y="0"/>
                      <a:pt x="1306" y="49"/>
                      <a:pt x="1196" y="167"/>
                    </a:cubicBezTo>
                    <a:lnTo>
                      <a:pt x="362" y="1001"/>
                    </a:lnTo>
                    <a:cubicBezTo>
                      <a:pt x="1" y="1363"/>
                      <a:pt x="359" y="1885"/>
                      <a:pt x="756" y="1885"/>
                    </a:cubicBezTo>
                    <a:cubicBezTo>
                      <a:pt x="872" y="1885"/>
                      <a:pt x="991" y="1841"/>
                      <a:pt x="1096" y="1735"/>
                    </a:cubicBezTo>
                    <a:lnTo>
                      <a:pt x="1930" y="901"/>
                    </a:lnTo>
                    <a:cubicBezTo>
                      <a:pt x="2287" y="519"/>
                      <a:pt x="1943" y="0"/>
                      <a:pt x="155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42"/>
              <p:cNvSpPr/>
              <p:nvPr/>
            </p:nvSpPr>
            <p:spPr>
              <a:xfrm>
                <a:off x="5615414" y="3039578"/>
                <a:ext cx="22128" cy="44951"/>
              </a:xfrm>
              <a:custGeom>
                <a:avLst/>
                <a:gdLst/>
                <a:ahLst/>
                <a:cxnLst/>
                <a:rect l="l" t="t" r="r" b="b"/>
                <a:pathLst>
                  <a:path w="1035" h="2102" extrusionOk="0">
                    <a:moveTo>
                      <a:pt x="518" y="0"/>
                    </a:moveTo>
                    <a:cubicBezTo>
                      <a:pt x="259" y="0"/>
                      <a:pt x="1" y="167"/>
                      <a:pt x="1" y="500"/>
                    </a:cubicBezTo>
                    <a:lnTo>
                      <a:pt x="1" y="1601"/>
                    </a:lnTo>
                    <a:cubicBezTo>
                      <a:pt x="1" y="1935"/>
                      <a:pt x="259" y="2102"/>
                      <a:pt x="518" y="2102"/>
                    </a:cubicBezTo>
                    <a:cubicBezTo>
                      <a:pt x="776" y="2102"/>
                      <a:pt x="1035" y="1935"/>
                      <a:pt x="1035" y="1601"/>
                    </a:cubicBezTo>
                    <a:lnTo>
                      <a:pt x="1035" y="500"/>
                    </a:lnTo>
                    <a:cubicBezTo>
                      <a:pt x="1035" y="167"/>
                      <a:pt x="776" y="0"/>
                      <a:pt x="5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6" name="Google Shape;8836;p42"/>
            <p:cNvGrpSpPr/>
            <p:nvPr/>
          </p:nvGrpSpPr>
          <p:grpSpPr>
            <a:xfrm>
              <a:off x="6946213" y="4070357"/>
              <a:ext cx="418642" cy="185429"/>
              <a:chOff x="6946213" y="4070357"/>
              <a:chExt cx="418642" cy="185429"/>
            </a:xfrm>
          </p:grpSpPr>
          <p:sp>
            <p:nvSpPr>
              <p:cNvPr id="8837" name="Google Shape;8837;p42"/>
              <p:cNvSpPr/>
              <p:nvPr/>
            </p:nvSpPr>
            <p:spPr>
              <a:xfrm>
                <a:off x="6946213" y="4070357"/>
                <a:ext cx="418642" cy="185429"/>
              </a:xfrm>
              <a:custGeom>
                <a:avLst/>
                <a:gdLst/>
                <a:ahLst/>
                <a:cxnLst/>
                <a:rect l="l" t="t" r="r" b="b"/>
                <a:pathLst>
                  <a:path w="19581" h="8671" extrusionOk="0">
                    <a:moveTo>
                      <a:pt x="9473" y="0"/>
                    </a:moveTo>
                    <a:cubicBezTo>
                      <a:pt x="4503" y="0"/>
                      <a:pt x="934" y="5104"/>
                      <a:pt x="0" y="7372"/>
                    </a:cubicBezTo>
                    <a:cubicBezTo>
                      <a:pt x="2340" y="8324"/>
                      <a:pt x="5687" y="8671"/>
                      <a:pt x="8955" y="8671"/>
                    </a:cubicBezTo>
                    <a:cubicBezTo>
                      <a:pt x="14163" y="8671"/>
                      <a:pt x="19171" y="7789"/>
                      <a:pt x="19581" y="7072"/>
                    </a:cubicBezTo>
                    <a:cubicBezTo>
                      <a:pt x="18880" y="5404"/>
                      <a:pt x="14277" y="0"/>
                      <a:pt x="9473" y="0"/>
                    </a:cubicBezTo>
                    <a:close/>
                  </a:path>
                </a:pathLst>
              </a:custGeom>
              <a:solidFill>
                <a:srgbClr val="7C4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42"/>
              <p:cNvSpPr/>
              <p:nvPr/>
            </p:nvSpPr>
            <p:spPr>
              <a:xfrm>
                <a:off x="7065427" y="4103503"/>
                <a:ext cx="145598" cy="40396"/>
              </a:xfrm>
              <a:custGeom>
                <a:avLst/>
                <a:gdLst/>
                <a:ahLst/>
                <a:cxnLst/>
                <a:rect l="l" t="t" r="r" b="b"/>
                <a:pathLst>
                  <a:path w="6810" h="1889" extrusionOk="0">
                    <a:moveTo>
                      <a:pt x="3150" y="0"/>
                    </a:moveTo>
                    <a:cubicBezTo>
                      <a:pt x="2095" y="0"/>
                      <a:pt x="1090" y="593"/>
                      <a:pt x="362" y="1352"/>
                    </a:cubicBezTo>
                    <a:cubicBezTo>
                      <a:pt x="1" y="1742"/>
                      <a:pt x="1250" y="1888"/>
                      <a:pt x="2692" y="1888"/>
                    </a:cubicBezTo>
                    <a:cubicBezTo>
                      <a:pt x="4585" y="1888"/>
                      <a:pt x="6809" y="1636"/>
                      <a:pt x="6166" y="1352"/>
                    </a:cubicBezTo>
                    <a:cubicBezTo>
                      <a:pt x="5265" y="919"/>
                      <a:pt x="4531" y="152"/>
                      <a:pt x="3464" y="18"/>
                    </a:cubicBezTo>
                    <a:cubicBezTo>
                      <a:pt x="3359" y="6"/>
                      <a:pt x="3254" y="0"/>
                      <a:pt x="3150" y="0"/>
                    </a:cubicBezTo>
                    <a:close/>
                  </a:path>
                </a:pathLst>
              </a:custGeom>
              <a:solidFill>
                <a:srgbClr val="7C4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42"/>
              <p:cNvSpPr/>
              <p:nvPr/>
            </p:nvSpPr>
            <p:spPr>
              <a:xfrm>
                <a:off x="7007530" y="4181644"/>
                <a:ext cx="28564" cy="22133"/>
              </a:xfrm>
              <a:custGeom>
                <a:avLst/>
                <a:gdLst/>
                <a:ahLst/>
                <a:cxnLst/>
                <a:rect l="l" t="t" r="r" b="b"/>
                <a:pathLst>
                  <a:path w="1336" h="1035" extrusionOk="0">
                    <a:moveTo>
                      <a:pt x="668" y="0"/>
                    </a:moveTo>
                    <a:cubicBezTo>
                      <a:pt x="1" y="0"/>
                      <a:pt x="1" y="1034"/>
                      <a:pt x="668" y="1034"/>
                    </a:cubicBezTo>
                    <a:cubicBezTo>
                      <a:pt x="1335" y="1034"/>
                      <a:pt x="1335" y="0"/>
                      <a:pt x="668"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42"/>
              <p:cNvSpPr/>
              <p:nvPr/>
            </p:nvSpPr>
            <p:spPr>
              <a:xfrm>
                <a:off x="7054609" y="4126706"/>
                <a:ext cx="28542" cy="22133"/>
              </a:xfrm>
              <a:custGeom>
                <a:avLst/>
                <a:gdLst/>
                <a:ahLst/>
                <a:cxnLst/>
                <a:rect l="l" t="t" r="r" b="b"/>
                <a:pathLst>
                  <a:path w="1335" h="1035" extrusionOk="0">
                    <a:moveTo>
                      <a:pt x="667" y="1"/>
                    </a:moveTo>
                    <a:cubicBezTo>
                      <a:pt x="0" y="1"/>
                      <a:pt x="0" y="1035"/>
                      <a:pt x="667" y="1035"/>
                    </a:cubicBezTo>
                    <a:cubicBezTo>
                      <a:pt x="1335" y="1035"/>
                      <a:pt x="1335" y="1"/>
                      <a:pt x="667"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42"/>
              <p:cNvSpPr/>
              <p:nvPr/>
            </p:nvSpPr>
            <p:spPr>
              <a:xfrm>
                <a:off x="7095979" y="4205895"/>
                <a:ext cx="28542" cy="22839"/>
              </a:xfrm>
              <a:custGeom>
                <a:avLst/>
                <a:gdLst/>
                <a:ahLst/>
                <a:cxnLst/>
                <a:rect l="l" t="t" r="r" b="b"/>
                <a:pathLst>
                  <a:path w="1335" h="1068" extrusionOk="0">
                    <a:moveTo>
                      <a:pt x="667" y="0"/>
                    </a:moveTo>
                    <a:cubicBezTo>
                      <a:pt x="0" y="0"/>
                      <a:pt x="0" y="1068"/>
                      <a:pt x="667" y="1068"/>
                    </a:cubicBezTo>
                    <a:cubicBezTo>
                      <a:pt x="1334" y="1068"/>
                      <a:pt x="1334" y="0"/>
                      <a:pt x="667"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42"/>
              <p:cNvSpPr/>
              <p:nvPr/>
            </p:nvSpPr>
            <p:spPr>
              <a:xfrm>
                <a:off x="7158730" y="4143108"/>
                <a:ext cx="29269" cy="22133"/>
              </a:xfrm>
              <a:custGeom>
                <a:avLst/>
                <a:gdLst/>
                <a:ahLst/>
                <a:cxnLst/>
                <a:rect l="l" t="t" r="r" b="b"/>
                <a:pathLst>
                  <a:path w="1369" h="1035" extrusionOk="0">
                    <a:moveTo>
                      <a:pt x="668" y="1"/>
                    </a:moveTo>
                    <a:cubicBezTo>
                      <a:pt x="0" y="1"/>
                      <a:pt x="0" y="1035"/>
                      <a:pt x="668" y="1035"/>
                    </a:cubicBezTo>
                    <a:cubicBezTo>
                      <a:pt x="1368" y="1035"/>
                      <a:pt x="1368" y="1"/>
                      <a:pt x="668"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42"/>
              <p:cNvSpPr/>
              <p:nvPr/>
            </p:nvSpPr>
            <p:spPr>
              <a:xfrm>
                <a:off x="7208652" y="4211605"/>
                <a:ext cx="28542" cy="22133"/>
              </a:xfrm>
              <a:custGeom>
                <a:avLst/>
                <a:gdLst/>
                <a:ahLst/>
                <a:cxnLst/>
                <a:rect l="l" t="t" r="r" b="b"/>
                <a:pathLst>
                  <a:path w="1335" h="1035" extrusionOk="0">
                    <a:moveTo>
                      <a:pt x="668" y="0"/>
                    </a:moveTo>
                    <a:cubicBezTo>
                      <a:pt x="0" y="0"/>
                      <a:pt x="0" y="1034"/>
                      <a:pt x="668" y="1034"/>
                    </a:cubicBezTo>
                    <a:cubicBezTo>
                      <a:pt x="1335" y="1034"/>
                      <a:pt x="1335" y="0"/>
                      <a:pt x="668"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42"/>
              <p:cNvSpPr/>
              <p:nvPr/>
            </p:nvSpPr>
            <p:spPr>
              <a:xfrm>
                <a:off x="7271402" y="4162376"/>
                <a:ext cx="29269" cy="22133"/>
              </a:xfrm>
              <a:custGeom>
                <a:avLst/>
                <a:gdLst/>
                <a:ahLst/>
                <a:cxnLst/>
                <a:rect l="l" t="t" r="r" b="b"/>
                <a:pathLst>
                  <a:path w="1369" h="1035" extrusionOk="0">
                    <a:moveTo>
                      <a:pt x="701" y="0"/>
                    </a:moveTo>
                    <a:cubicBezTo>
                      <a:pt x="1" y="0"/>
                      <a:pt x="1" y="1034"/>
                      <a:pt x="701" y="1034"/>
                    </a:cubicBezTo>
                    <a:cubicBezTo>
                      <a:pt x="1369" y="1034"/>
                      <a:pt x="1369" y="0"/>
                      <a:pt x="701"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5" name="Google Shape;8845;p42"/>
            <p:cNvGrpSpPr/>
            <p:nvPr/>
          </p:nvGrpSpPr>
          <p:grpSpPr>
            <a:xfrm>
              <a:off x="5776889" y="2670913"/>
              <a:ext cx="753094" cy="992252"/>
              <a:chOff x="4978547" y="2318369"/>
              <a:chExt cx="822424" cy="1083599"/>
            </a:xfrm>
          </p:grpSpPr>
          <p:sp>
            <p:nvSpPr>
              <p:cNvPr id="8846" name="Google Shape;8846;p42"/>
              <p:cNvSpPr/>
              <p:nvPr/>
            </p:nvSpPr>
            <p:spPr>
              <a:xfrm>
                <a:off x="5325865" y="3075227"/>
                <a:ext cx="123405" cy="326741"/>
              </a:xfrm>
              <a:custGeom>
                <a:avLst/>
                <a:gdLst/>
                <a:ahLst/>
                <a:cxnLst/>
                <a:rect l="l" t="t" r="r" b="b"/>
                <a:pathLst>
                  <a:path w="5772" h="15279" extrusionOk="0">
                    <a:moveTo>
                      <a:pt x="1" y="1"/>
                    </a:moveTo>
                    <a:lnTo>
                      <a:pt x="1" y="15279"/>
                    </a:lnTo>
                    <a:lnTo>
                      <a:pt x="5771" y="15279"/>
                    </a:lnTo>
                    <a:lnTo>
                      <a:pt x="5771" y="1"/>
                    </a:lnTo>
                    <a:close/>
                  </a:path>
                </a:pathLst>
              </a:custGeom>
              <a:solidFill>
                <a:srgbClr val="7F3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42"/>
              <p:cNvSpPr/>
              <p:nvPr/>
            </p:nvSpPr>
            <p:spPr>
              <a:xfrm>
                <a:off x="4978547" y="2318369"/>
                <a:ext cx="822424" cy="811411"/>
              </a:xfrm>
              <a:custGeom>
                <a:avLst/>
                <a:gdLst/>
                <a:ahLst/>
                <a:cxnLst/>
                <a:rect l="l" t="t" r="r" b="b"/>
                <a:pathLst>
                  <a:path w="38467" h="37943" extrusionOk="0">
                    <a:moveTo>
                      <a:pt x="20409" y="1"/>
                    </a:moveTo>
                    <a:cubicBezTo>
                      <a:pt x="17685" y="1"/>
                      <a:pt x="2286" y="20290"/>
                      <a:pt x="4651" y="20290"/>
                    </a:cubicBezTo>
                    <a:cubicBezTo>
                      <a:pt x="4677" y="20290"/>
                      <a:pt x="4706" y="20287"/>
                      <a:pt x="4737" y="20282"/>
                    </a:cubicBezTo>
                    <a:cubicBezTo>
                      <a:pt x="6939" y="20682"/>
                      <a:pt x="10708" y="20316"/>
                      <a:pt x="10642" y="20916"/>
                    </a:cubicBezTo>
                    <a:cubicBezTo>
                      <a:pt x="10775" y="22417"/>
                      <a:pt x="2102" y="27954"/>
                      <a:pt x="2869" y="29289"/>
                    </a:cubicBezTo>
                    <a:cubicBezTo>
                      <a:pt x="3233" y="29534"/>
                      <a:pt x="3999" y="29624"/>
                      <a:pt x="4921" y="29624"/>
                    </a:cubicBezTo>
                    <a:cubicBezTo>
                      <a:pt x="7378" y="29624"/>
                      <a:pt x="10942" y="28988"/>
                      <a:pt x="10942" y="28988"/>
                    </a:cubicBezTo>
                    <a:lnTo>
                      <a:pt x="10942" y="28988"/>
                    </a:lnTo>
                    <a:cubicBezTo>
                      <a:pt x="12476" y="29722"/>
                      <a:pt x="1" y="36194"/>
                      <a:pt x="1935" y="37328"/>
                    </a:cubicBezTo>
                    <a:cubicBezTo>
                      <a:pt x="2713" y="37723"/>
                      <a:pt x="8321" y="37942"/>
                      <a:pt x="14861" y="37942"/>
                    </a:cubicBezTo>
                    <a:cubicBezTo>
                      <a:pt x="25445" y="37942"/>
                      <a:pt x="38466" y="37367"/>
                      <a:pt x="37394" y="36027"/>
                    </a:cubicBezTo>
                    <a:cubicBezTo>
                      <a:pt x="36327" y="33925"/>
                      <a:pt x="31290" y="31257"/>
                      <a:pt x="28421" y="28421"/>
                    </a:cubicBezTo>
                    <a:cubicBezTo>
                      <a:pt x="28389" y="28358"/>
                      <a:pt x="28478" y="28332"/>
                      <a:pt x="28660" y="28332"/>
                    </a:cubicBezTo>
                    <a:cubicBezTo>
                      <a:pt x="29480" y="28332"/>
                      <a:pt x="32189" y="28862"/>
                      <a:pt x="34158" y="28862"/>
                    </a:cubicBezTo>
                    <a:cubicBezTo>
                      <a:pt x="34966" y="28862"/>
                      <a:pt x="35649" y="28773"/>
                      <a:pt x="36026" y="28521"/>
                    </a:cubicBezTo>
                    <a:cubicBezTo>
                      <a:pt x="37327" y="27187"/>
                      <a:pt x="26153" y="20516"/>
                      <a:pt x="27554" y="19982"/>
                    </a:cubicBezTo>
                    <a:cubicBezTo>
                      <a:pt x="27926" y="19734"/>
                      <a:pt x="28708" y="19689"/>
                      <a:pt x="29635" y="19689"/>
                    </a:cubicBezTo>
                    <a:cubicBezTo>
                      <a:pt x="30166" y="19689"/>
                      <a:pt x="30745" y="19704"/>
                      <a:pt x="31321" y="19704"/>
                    </a:cubicBezTo>
                    <a:cubicBezTo>
                      <a:pt x="32444" y="19704"/>
                      <a:pt x="33558" y="19647"/>
                      <a:pt x="34292" y="19315"/>
                    </a:cubicBezTo>
                    <a:cubicBezTo>
                      <a:pt x="34314" y="19320"/>
                      <a:pt x="34333" y="19322"/>
                      <a:pt x="34352" y="19322"/>
                    </a:cubicBezTo>
                    <a:cubicBezTo>
                      <a:pt x="36000" y="19322"/>
                      <a:pt x="22725" y="1"/>
                      <a:pt x="20415" y="1"/>
                    </a:cubicBezTo>
                    <a:cubicBezTo>
                      <a:pt x="20413" y="1"/>
                      <a:pt x="20411" y="1"/>
                      <a:pt x="20409" y="1"/>
                    </a:cubicBezTo>
                    <a:close/>
                  </a:path>
                </a:pathLst>
              </a:custGeom>
              <a:solidFill>
                <a:srgbClr val="356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42"/>
              <p:cNvSpPr/>
              <p:nvPr/>
            </p:nvSpPr>
            <p:spPr>
              <a:xfrm>
                <a:off x="5145717" y="2674707"/>
                <a:ext cx="47955" cy="38514"/>
              </a:xfrm>
              <a:custGeom>
                <a:avLst/>
                <a:gdLst/>
                <a:ahLst/>
                <a:cxnLst/>
                <a:rect l="l" t="t" r="r" b="b"/>
                <a:pathLst>
                  <a:path w="2243" h="1801" extrusionOk="0">
                    <a:moveTo>
                      <a:pt x="1465" y="0"/>
                    </a:moveTo>
                    <a:cubicBezTo>
                      <a:pt x="1347" y="0"/>
                      <a:pt x="1227" y="45"/>
                      <a:pt x="1121" y="150"/>
                    </a:cubicBezTo>
                    <a:lnTo>
                      <a:pt x="388" y="917"/>
                    </a:lnTo>
                    <a:cubicBezTo>
                      <a:pt x="0" y="1279"/>
                      <a:pt x="353" y="1801"/>
                      <a:pt x="764" y="1801"/>
                    </a:cubicBezTo>
                    <a:cubicBezTo>
                      <a:pt x="884" y="1801"/>
                      <a:pt x="1009" y="1756"/>
                      <a:pt x="1121" y="1651"/>
                    </a:cubicBezTo>
                    <a:lnTo>
                      <a:pt x="1855" y="884"/>
                    </a:lnTo>
                    <a:cubicBezTo>
                      <a:pt x="2243" y="522"/>
                      <a:pt x="1870" y="0"/>
                      <a:pt x="146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42"/>
              <p:cNvSpPr/>
              <p:nvPr/>
            </p:nvSpPr>
            <p:spPr>
              <a:xfrm>
                <a:off x="5279022" y="2669340"/>
                <a:ext cx="56016" cy="47453"/>
              </a:xfrm>
              <a:custGeom>
                <a:avLst/>
                <a:gdLst/>
                <a:ahLst/>
                <a:cxnLst/>
                <a:rect l="l" t="t" r="r" b="b"/>
                <a:pathLst>
                  <a:path w="2620" h="2219" extrusionOk="0">
                    <a:moveTo>
                      <a:pt x="735" y="0"/>
                    </a:moveTo>
                    <a:cubicBezTo>
                      <a:pt x="345" y="0"/>
                      <a:pt x="0" y="519"/>
                      <a:pt x="357" y="901"/>
                    </a:cubicBezTo>
                    <a:lnTo>
                      <a:pt x="1524" y="2069"/>
                    </a:lnTo>
                    <a:cubicBezTo>
                      <a:pt x="1630" y="2174"/>
                      <a:pt x="1749" y="2218"/>
                      <a:pt x="1864" y="2218"/>
                    </a:cubicBezTo>
                    <a:cubicBezTo>
                      <a:pt x="2261" y="2218"/>
                      <a:pt x="2620" y="1697"/>
                      <a:pt x="2258" y="1335"/>
                    </a:cubicBezTo>
                    <a:lnTo>
                      <a:pt x="1091" y="168"/>
                    </a:lnTo>
                    <a:cubicBezTo>
                      <a:pt x="981" y="50"/>
                      <a:pt x="856" y="0"/>
                      <a:pt x="73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42"/>
              <p:cNvSpPr/>
              <p:nvPr/>
            </p:nvSpPr>
            <p:spPr>
              <a:xfrm>
                <a:off x="5233974" y="2572402"/>
                <a:ext cx="56657" cy="47368"/>
              </a:xfrm>
              <a:custGeom>
                <a:avLst/>
                <a:gdLst/>
                <a:ahLst/>
                <a:cxnLst/>
                <a:rect l="l" t="t" r="r" b="b"/>
                <a:pathLst>
                  <a:path w="2650" h="2215" extrusionOk="0">
                    <a:moveTo>
                      <a:pt x="1881" y="1"/>
                    </a:moveTo>
                    <a:cubicBezTo>
                      <a:pt x="1761" y="1"/>
                      <a:pt x="1637" y="49"/>
                      <a:pt x="1530" y="164"/>
                    </a:cubicBezTo>
                    <a:lnTo>
                      <a:pt x="362" y="1331"/>
                    </a:lnTo>
                    <a:cubicBezTo>
                      <a:pt x="1" y="1693"/>
                      <a:pt x="359" y="2215"/>
                      <a:pt x="756" y="2215"/>
                    </a:cubicBezTo>
                    <a:cubicBezTo>
                      <a:pt x="872" y="2215"/>
                      <a:pt x="991" y="2171"/>
                      <a:pt x="1096" y="2065"/>
                    </a:cubicBezTo>
                    <a:lnTo>
                      <a:pt x="2264" y="898"/>
                    </a:lnTo>
                    <a:cubicBezTo>
                      <a:pt x="2649" y="538"/>
                      <a:pt x="2283" y="1"/>
                      <a:pt x="1881"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42"/>
              <p:cNvSpPr/>
              <p:nvPr/>
            </p:nvSpPr>
            <p:spPr>
              <a:xfrm>
                <a:off x="5379465" y="2595540"/>
                <a:ext cx="54669" cy="45935"/>
              </a:xfrm>
              <a:custGeom>
                <a:avLst/>
                <a:gdLst/>
                <a:ahLst/>
                <a:cxnLst/>
                <a:rect l="l" t="t" r="r" b="b"/>
                <a:pathLst>
                  <a:path w="2557" h="2148" extrusionOk="0">
                    <a:moveTo>
                      <a:pt x="758" y="0"/>
                    </a:moveTo>
                    <a:cubicBezTo>
                      <a:pt x="360" y="0"/>
                      <a:pt x="0" y="529"/>
                      <a:pt x="362" y="917"/>
                    </a:cubicBezTo>
                    <a:lnTo>
                      <a:pt x="1463" y="1984"/>
                    </a:lnTo>
                    <a:cubicBezTo>
                      <a:pt x="1571" y="2099"/>
                      <a:pt x="1692" y="2147"/>
                      <a:pt x="1810" y="2147"/>
                    </a:cubicBezTo>
                    <a:cubicBezTo>
                      <a:pt x="2204" y="2147"/>
                      <a:pt x="2556" y="1610"/>
                      <a:pt x="2197" y="1250"/>
                    </a:cubicBezTo>
                    <a:lnTo>
                      <a:pt x="1096" y="149"/>
                    </a:lnTo>
                    <a:cubicBezTo>
                      <a:pt x="991" y="44"/>
                      <a:pt x="873" y="0"/>
                      <a:pt x="75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42"/>
              <p:cNvSpPr/>
              <p:nvPr/>
            </p:nvSpPr>
            <p:spPr>
              <a:xfrm>
                <a:off x="5330975" y="2486391"/>
                <a:ext cx="52573" cy="43497"/>
              </a:xfrm>
              <a:custGeom>
                <a:avLst/>
                <a:gdLst/>
                <a:ahLst/>
                <a:cxnLst/>
                <a:rect l="l" t="t" r="r" b="b"/>
                <a:pathLst>
                  <a:path w="2459" h="2034" extrusionOk="0">
                    <a:moveTo>
                      <a:pt x="1703" y="0"/>
                    </a:moveTo>
                    <a:cubicBezTo>
                      <a:pt x="1587" y="0"/>
                      <a:pt x="1468" y="44"/>
                      <a:pt x="1363" y="150"/>
                    </a:cubicBezTo>
                    <a:lnTo>
                      <a:pt x="362" y="1150"/>
                    </a:lnTo>
                    <a:cubicBezTo>
                      <a:pt x="0" y="1512"/>
                      <a:pt x="359" y="2034"/>
                      <a:pt x="756" y="2034"/>
                    </a:cubicBezTo>
                    <a:cubicBezTo>
                      <a:pt x="872" y="2034"/>
                      <a:pt x="991" y="1990"/>
                      <a:pt x="1096" y="1884"/>
                    </a:cubicBezTo>
                    <a:lnTo>
                      <a:pt x="2097" y="884"/>
                    </a:lnTo>
                    <a:cubicBezTo>
                      <a:pt x="2458" y="522"/>
                      <a:pt x="2100" y="0"/>
                      <a:pt x="1703"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42"/>
              <p:cNvSpPr/>
              <p:nvPr/>
            </p:nvSpPr>
            <p:spPr>
              <a:xfrm>
                <a:off x="5377220" y="2391142"/>
                <a:ext cx="60634" cy="22133"/>
              </a:xfrm>
              <a:custGeom>
                <a:avLst/>
                <a:gdLst/>
                <a:ahLst/>
                <a:cxnLst/>
                <a:rect l="l" t="t" r="r" b="b"/>
                <a:pathLst>
                  <a:path w="2836" h="1035" extrusionOk="0">
                    <a:moveTo>
                      <a:pt x="667" y="0"/>
                    </a:moveTo>
                    <a:cubicBezTo>
                      <a:pt x="0" y="0"/>
                      <a:pt x="0" y="1034"/>
                      <a:pt x="667" y="1034"/>
                    </a:cubicBezTo>
                    <a:lnTo>
                      <a:pt x="2169" y="1034"/>
                    </a:lnTo>
                    <a:cubicBezTo>
                      <a:pt x="2836" y="1034"/>
                      <a:pt x="2836" y="0"/>
                      <a:pt x="216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42"/>
              <p:cNvSpPr/>
              <p:nvPr/>
            </p:nvSpPr>
            <p:spPr>
              <a:xfrm>
                <a:off x="5438666" y="2487824"/>
                <a:ext cx="51141" cy="42064"/>
              </a:xfrm>
              <a:custGeom>
                <a:avLst/>
                <a:gdLst/>
                <a:ahLst/>
                <a:cxnLst/>
                <a:rect l="l" t="t" r="r" b="b"/>
                <a:pathLst>
                  <a:path w="2392" h="1967" extrusionOk="0">
                    <a:moveTo>
                      <a:pt x="1619" y="0"/>
                    </a:moveTo>
                    <a:cubicBezTo>
                      <a:pt x="1499" y="0"/>
                      <a:pt x="1375" y="45"/>
                      <a:pt x="1263" y="149"/>
                    </a:cubicBezTo>
                    <a:lnTo>
                      <a:pt x="362" y="1083"/>
                    </a:lnTo>
                    <a:cubicBezTo>
                      <a:pt x="0" y="1445"/>
                      <a:pt x="359" y="1967"/>
                      <a:pt x="756" y="1967"/>
                    </a:cubicBezTo>
                    <a:cubicBezTo>
                      <a:pt x="872" y="1967"/>
                      <a:pt x="990" y="1923"/>
                      <a:pt x="1096" y="1817"/>
                    </a:cubicBezTo>
                    <a:lnTo>
                      <a:pt x="2030" y="917"/>
                    </a:lnTo>
                    <a:cubicBezTo>
                      <a:pt x="2392" y="529"/>
                      <a:pt x="2032" y="0"/>
                      <a:pt x="161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42"/>
              <p:cNvSpPr/>
              <p:nvPr/>
            </p:nvSpPr>
            <p:spPr>
              <a:xfrm>
                <a:off x="5515677" y="2566991"/>
                <a:ext cx="58282" cy="49228"/>
              </a:xfrm>
              <a:custGeom>
                <a:avLst/>
                <a:gdLst/>
                <a:ahLst/>
                <a:cxnLst/>
                <a:rect l="l" t="t" r="r" b="b"/>
                <a:pathLst>
                  <a:path w="2726" h="2302" extrusionOk="0">
                    <a:moveTo>
                      <a:pt x="757" y="1"/>
                    </a:moveTo>
                    <a:cubicBezTo>
                      <a:pt x="359" y="1"/>
                      <a:pt x="1" y="522"/>
                      <a:pt x="363" y="884"/>
                    </a:cubicBezTo>
                    <a:lnTo>
                      <a:pt x="1630" y="2152"/>
                    </a:lnTo>
                    <a:cubicBezTo>
                      <a:pt x="1735" y="2257"/>
                      <a:pt x="1854" y="2301"/>
                      <a:pt x="1970" y="2301"/>
                    </a:cubicBezTo>
                    <a:cubicBezTo>
                      <a:pt x="2367" y="2301"/>
                      <a:pt x="2726" y="1779"/>
                      <a:pt x="2364" y="1418"/>
                    </a:cubicBezTo>
                    <a:lnTo>
                      <a:pt x="1096" y="150"/>
                    </a:lnTo>
                    <a:cubicBezTo>
                      <a:pt x="991" y="45"/>
                      <a:pt x="872" y="1"/>
                      <a:pt x="757"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42"/>
              <p:cNvSpPr/>
              <p:nvPr/>
            </p:nvSpPr>
            <p:spPr>
              <a:xfrm>
                <a:off x="5454359" y="2669340"/>
                <a:ext cx="56743" cy="47453"/>
              </a:xfrm>
              <a:custGeom>
                <a:avLst/>
                <a:gdLst/>
                <a:ahLst/>
                <a:cxnLst/>
                <a:rect l="l" t="t" r="r" b="b"/>
                <a:pathLst>
                  <a:path w="2654" h="2219" extrusionOk="0">
                    <a:moveTo>
                      <a:pt x="1918" y="0"/>
                    </a:moveTo>
                    <a:cubicBezTo>
                      <a:pt x="1798" y="0"/>
                      <a:pt x="1673" y="50"/>
                      <a:pt x="1563" y="168"/>
                    </a:cubicBezTo>
                    <a:lnTo>
                      <a:pt x="362" y="1335"/>
                    </a:lnTo>
                    <a:cubicBezTo>
                      <a:pt x="0" y="1697"/>
                      <a:pt x="359" y="2218"/>
                      <a:pt x="771" y="2218"/>
                    </a:cubicBezTo>
                    <a:cubicBezTo>
                      <a:pt x="891" y="2218"/>
                      <a:pt x="1016" y="2174"/>
                      <a:pt x="1129" y="2069"/>
                    </a:cubicBezTo>
                    <a:lnTo>
                      <a:pt x="2297" y="901"/>
                    </a:lnTo>
                    <a:cubicBezTo>
                      <a:pt x="2653" y="519"/>
                      <a:pt x="2309" y="0"/>
                      <a:pt x="19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42"/>
              <p:cNvSpPr/>
              <p:nvPr/>
            </p:nvSpPr>
            <p:spPr>
              <a:xfrm>
                <a:off x="5617659" y="2658305"/>
                <a:ext cx="46159" cy="37082"/>
              </a:xfrm>
              <a:custGeom>
                <a:avLst/>
                <a:gdLst/>
                <a:ahLst/>
                <a:cxnLst/>
                <a:rect l="l" t="t" r="r" b="b"/>
                <a:pathLst>
                  <a:path w="2159" h="1734" extrusionOk="0">
                    <a:moveTo>
                      <a:pt x="774" y="1"/>
                    </a:moveTo>
                    <a:cubicBezTo>
                      <a:pt x="360" y="1"/>
                      <a:pt x="0" y="529"/>
                      <a:pt x="363" y="917"/>
                    </a:cubicBezTo>
                    <a:lnTo>
                      <a:pt x="1063" y="1584"/>
                    </a:lnTo>
                    <a:cubicBezTo>
                      <a:pt x="1168" y="1689"/>
                      <a:pt x="1287" y="1734"/>
                      <a:pt x="1403" y="1734"/>
                    </a:cubicBezTo>
                    <a:cubicBezTo>
                      <a:pt x="1800" y="1734"/>
                      <a:pt x="2159" y="1212"/>
                      <a:pt x="1797" y="850"/>
                    </a:cubicBezTo>
                    <a:lnTo>
                      <a:pt x="1130" y="150"/>
                    </a:lnTo>
                    <a:cubicBezTo>
                      <a:pt x="1017" y="45"/>
                      <a:pt x="893" y="1"/>
                      <a:pt x="774"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42"/>
              <p:cNvSpPr/>
              <p:nvPr/>
            </p:nvSpPr>
            <p:spPr>
              <a:xfrm>
                <a:off x="5276777" y="2758879"/>
                <a:ext cx="61852" cy="52778"/>
              </a:xfrm>
              <a:custGeom>
                <a:avLst/>
                <a:gdLst/>
                <a:ahLst/>
                <a:cxnLst/>
                <a:rect l="l" t="t" r="r" b="b"/>
                <a:pathLst>
                  <a:path w="2893" h="2468" extrusionOk="0">
                    <a:moveTo>
                      <a:pt x="2135" y="1"/>
                    </a:moveTo>
                    <a:cubicBezTo>
                      <a:pt x="2019" y="1"/>
                      <a:pt x="1901" y="45"/>
                      <a:pt x="1796" y="150"/>
                    </a:cubicBezTo>
                    <a:lnTo>
                      <a:pt x="362" y="1585"/>
                    </a:lnTo>
                    <a:cubicBezTo>
                      <a:pt x="0" y="1946"/>
                      <a:pt x="359" y="2468"/>
                      <a:pt x="771" y="2468"/>
                    </a:cubicBezTo>
                    <a:cubicBezTo>
                      <a:pt x="892" y="2468"/>
                      <a:pt x="1016" y="2424"/>
                      <a:pt x="1129" y="2318"/>
                    </a:cubicBezTo>
                    <a:lnTo>
                      <a:pt x="2530" y="917"/>
                    </a:lnTo>
                    <a:cubicBezTo>
                      <a:pt x="2892" y="529"/>
                      <a:pt x="2532" y="1"/>
                      <a:pt x="2135"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42"/>
              <p:cNvSpPr/>
              <p:nvPr/>
            </p:nvSpPr>
            <p:spPr>
              <a:xfrm>
                <a:off x="5429387" y="2757446"/>
                <a:ext cx="54711" cy="45657"/>
              </a:xfrm>
              <a:custGeom>
                <a:avLst/>
                <a:gdLst/>
                <a:ahLst/>
                <a:cxnLst/>
                <a:rect l="l" t="t" r="r" b="b"/>
                <a:pathLst>
                  <a:path w="2559" h="2135" extrusionOk="0">
                    <a:moveTo>
                      <a:pt x="756" y="1"/>
                    </a:moveTo>
                    <a:cubicBezTo>
                      <a:pt x="359" y="1"/>
                      <a:pt x="1" y="523"/>
                      <a:pt x="362" y="884"/>
                    </a:cubicBezTo>
                    <a:lnTo>
                      <a:pt x="1463" y="1985"/>
                    </a:lnTo>
                    <a:cubicBezTo>
                      <a:pt x="1568" y="2090"/>
                      <a:pt x="1687" y="2135"/>
                      <a:pt x="1803" y="2135"/>
                    </a:cubicBezTo>
                    <a:cubicBezTo>
                      <a:pt x="2200" y="2135"/>
                      <a:pt x="2559" y="1613"/>
                      <a:pt x="2197" y="1251"/>
                    </a:cubicBezTo>
                    <a:lnTo>
                      <a:pt x="1096" y="150"/>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42"/>
              <p:cNvSpPr/>
              <p:nvPr/>
            </p:nvSpPr>
            <p:spPr>
              <a:xfrm>
                <a:off x="5151255" y="2854470"/>
                <a:ext cx="49559" cy="39947"/>
              </a:xfrm>
              <a:custGeom>
                <a:avLst/>
                <a:gdLst/>
                <a:ahLst/>
                <a:cxnLst/>
                <a:rect l="l" t="t" r="r" b="b"/>
                <a:pathLst>
                  <a:path w="2318" h="1868" extrusionOk="0">
                    <a:moveTo>
                      <a:pt x="756" y="0"/>
                    </a:moveTo>
                    <a:cubicBezTo>
                      <a:pt x="359" y="0"/>
                      <a:pt x="0" y="522"/>
                      <a:pt x="362" y="884"/>
                    </a:cubicBezTo>
                    <a:lnTo>
                      <a:pt x="1196" y="1718"/>
                    </a:lnTo>
                    <a:cubicBezTo>
                      <a:pt x="1309" y="1823"/>
                      <a:pt x="1434" y="1867"/>
                      <a:pt x="1553" y="1867"/>
                    </a:cubicBezTo>
                    <a:cubicBezTo>
                      <a:pt x="1965" y="1867"/>
                      <a:pt x="2317" y="1346"/>
                      <a:pt x="1930" y="984"/>
                    </a:cubicBezTo>
                    <a:lnTo>
                      <a:pt x="1096" y="150"/>
                    </a:lnTo>
                    <a:cubicBezTo>
                      <a:pt x="991" y="45"/>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42"/>
              <p:cNvSpPr/>
              <p:nvPr/>
            </p:nvSpPr>
            <p:spPr>
              <a:xfrm>
                <a:off x="5319836" y="2850620"/>
                <a:ext cx="47977" cy="38472"/>
              </a:xfrm>
              <a:custGeom>
                <a:avLst/>
                <a:gdLst/>
                <a:ahLst/>
                <a:cxnLst/>
                <a:rect l="l" t="t" r="r" b="b"/>
                <a:pathLst>
                  <a:path w="2244" h="1799" extrusionOk="0">
                    <a:moveTo>
                      <a:pt x="1482" y="0"/>
                    </a:moveTo>
                    <a:cubicBezTo>
                      <a:pt x="1359" y="0"/>
                      <a:pt x="1232" y="48"/>
                      <a:pt x="1117" y="163"/>
                    </a:cubicBezTo>
                    <a:lnTo>
                      <a:pt x="383" y="897"/>
                    </a:lnTo>
                    <a:cubicBezTo>
                      <a:pt x="0" y="1280"/>
                      <a:pt x="358" y="1798"/>
                      <a:pt x="757" y="1798"/>
                    </a:cubicBezTo>
                    <a:cubicBezTo>
                      <a:pt x="880" y="1798"/>
                      <a:pt x="1006" y="1749"/>
                      <a:pt x="1117" y="1631"/>
                    </a:cubicBezTo>
                    <a:lnTo>
                      <a:pt x="1884" y="897"/>
                    </a:lnTo>
                    <a:cubicBezTo>
                      <a:pt x="2243" y="538"/>
                      <a:pt x="1891" y="0"/>
                      <a:pt x="148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42"/>
              <p:cNvSpPr/>
              <p:nvPr/>
            </p:nvSpPr>
            <p:spPr>
              <a:xfrm>
                <a:off x="5455663" y="2854812"/>
                <a:ext cx="22128" cy="44973"/>
              </a:xfrm>
              <a:custGeom>
                <a:avLst/>
                <a:gdLst/>
                <a:ahLst/>
                <a:cxnLst/>
                <a:rect l="l" t="t" r="r" b="b"/>
                <a:pathLst>
                  <a:path w="1035" h="2103" extrusionOk="0">
                    <a:moveTo>
                      <a:pt x="518" y="1"/>
                    </a:moveTo>
                    <a:cubicBezTo>
                      <a:pt x="259" y="1"/>
                      <a:pt x="1" y="167"/>
                      <a:pt x="1" y="501"/>
                    </a:cubicBezTo>
                    <a:lnTo>
                      <a:pt x="1" y="1602"/>
                    </a:lnTo>
                    <a:cubicBezTo>
                      <a:pt x="1" y="1935"/>
                      <a:pt x="259" y="2102"/>
                      <a:pt x="518" y="2102"/>
                    </a:cubicBezTo>
                    <a:cubicBezTo>
                      <a:pt x="776" y="2102"/>
                      <a:pt x="1035" y="1935"/>
                      <a:pt x="1035" y="1602"/>
                    </a:cubicBezTo>
                    <a:lnTo>
                      <a:pt x="1035" y="501"/>
                    </a:lnTo>
                    <a:cubicBezTo>
                      <a:pt x="1035" y="167"/>
                      <a:pt x="776" y="1"/>
                      <a:pt x="51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42"/>
              <p:cNvSpPr/>
              <p:nvPr/>
            </p:nvSpPr>
            <p:spPr>
              <a:xfrm>
                <a:off x="5571350" y="2830925"/>
                <a:ext cx="49516" cy="40247"/>
              </a:xfrm>
              <a:custGeom>
                <a:avLst/>
                <a:gdLst/>
                <a:ahLst/>
                <a:cxnLst/>
                <a:rect l="l" t="t" r="r" b="b"/>
                <a:pathLst>
                  <a:path w="2316" h="1882" extrusionOk="0">
                    <a:moveTo>
                      <a:pt x="1538" y="1"/>
                    </a:moveTo>
                    <a:cubicBezTo>
                      <a:pt x="1420" y="1"/>
                      <a:pt x="1300" y="45"/>
                      <a:pt x="1194" y="150"/>
                    </a:cubicBezTo>
                    <a:lnTo>
                      <a:pt x="360" y="984"/>
                    </a:lnTo>
                    <a:cubicBezTo>
                      <a:pt x="1" y="1344"/>
                      <a:pt x="353" y="1881"/>
                      <a:pt x="747" y="1881"/>
                    </a:cubicBezTo>
                    <a:cubicBezTo>
                      <a:pt x="865" y="1881"/>
                      <a:pt x="987" y="1833"/>
                      <a:pt x="1094" y="1718"/>
                    </a:cubicBezTo>
                    <a:lnTo>
                      <a:pt x="1928" y="884"/>
                    </a:lnTo>
                    <a:cubicBezTo>
                      <a:pt x="2316" y="522"/>
                      <a:pt x="1943" y="1"/>
                      <a:pt x="1538"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42"/>
              <p:cNvSpPr/>
              <p:nvPr/>
            </p:nvSpPr>
            <p:spPr>
              <a:xfrm>
                <a:off x="5241115" y="2963619"/>
                <a:ext cx="51141" cy="42086"/>
              </a:xfrm>
              <a:custGeom>
                <a:avLst/>
                <a:gdLst/>
                <a:ahLst/>
                <a:cxnLst/>
                <a:rect l="l" t="t" r="r" b="b"/>
                <a:pathLst>
                  <a:path w="2392" h="1968" extrusionOk="0">
                    <a:moveTo>
                      <a:pt x="756" y="0"/>
                    </a:moveTo>
                    <a:cubicBezTo>
                      <a:pt x="359" y="0"/>
                      <a:pt x="0" y="522"/>
                      <a:pt x="362" y="884"/>
                    </a:cubicBezTo>
                    <a:lnTo>
                      <a:pt x="1296" y="1818"/>
                    </a:lnTo>
                    <a:cubicBezTo>
                      <a:pt x="1401" y="1923"/>
                      <a:pt x="1520" y="1967"/>
                      <a:pt x="1636" y="1967"/>
                    </a:cubicBezTo>
                    <a:cubicBezTo>
                      <a:pt x="2033" y="1967"/>
                      <a:pt x="2392" y="1445"/>
                      <a:pt x="2030" y="1084"/>
                    </a:cubicBezTo>
                    <a:lnTo>
                      <a:pt x="1096" y="150"/>
                    </a:lnTo>
                    <a:cubicBezTo>
                      <a:pt x="991" y="44"/>
                      <a:pt x="872" y="0"/>
                      <a:pt x="756"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42"/>
              <p:cNvSpPr/>
              <p:nvPr/>
            </p:nvSpPr>
            <p:spPr>
              <a:xfrm>
                <a:off x="5353958" y="2963619"/>
                <a:ext cx="54540" cy="45636"/>
              </a:xfrm>
              <a:custGeom>
                <a:avLst/>
                <a:gdLst/>
                <a:ahLst/>
                <a:cxnLst/>
                <a:rect l="l" t="t" r="r" b="b"/>
                <a:pathLst>
                  <a:path w="2551" h="2134" extrusionOk="0">
                    <a:moveTo>
                      <a:pt x="1809" y="0"/>
                    </a:moveTo>
                    <a:cubicBezTo>
                      <a:pt x="1691" y="0"/>
                      <a:pt x="1568" y="44"/>
                      <a:pt x="1455" y="150"/>
                    </a:cubicBezTo>
                    <a:lnTo>
                      <a:pt x="388" y="1250"/>
                    </a:lnTo>
                    <a:cubicBezTo>
                      <a:pt x="0" y="1612"/>
                      <a:pt x="353" y="2134"/>
                      <a:pt x="764" y="2134"/>
                    </a:cubicBezTo>
                    <a:cubicBezTo>
                      <a:pt x="884" y="2134"/>
                      <a:pt x="1009" y="2090"/>
                      <a:pt x="1122" y="1984"/>
                    </a:cubicBezTo>
                    <a:cubicBezTo>
                      <a:pt x="1489" y="1617"/>
                      <a:pt x="1856" y="1250"/>
                      <a:pt x="2189" y="884"/>
                    </a:cubicBezTo>
                    <a:cubicBezTo>
                      <a:pt x="2551" y="522"/>
                      <a:pt x="2212" y="0"/>
                      <a:pt x="1809"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42"/>
              <p:cNvSpPr/>
              <p:nvPr/>
            </p:nvSpPr>
            <p:spPr>
              <a:xfrm>
                <a:off x="5520893" y="2954765"/>
                <a:ext cx="51376" cy="42043"/>
              </a:xfrm>
              <a:custGeom>
                <a:avLst/>
                <a:gdLst/>
                <a:ahLst/>
                <a:cxnLst/>
                <a:rect l="l" t="t" r="r" b="b"/>
                <a:pathLst>
                  <a:path w="2403" h="1966" extrusionOk="0">
                    <a:moveTo>
                      <a:pt x="755" y="0"/>
                    </a:moveTo>
                    <a:cubicBezTo>
                      <a:pt x="346" y="0"/>
                      <a:pt x="0" y="538"/>
                      <a:pt x="385" y="897"/>
                    </a:cubicBezTo>
                    <a:lnTo>
                      <a:pt x="1286" y="1798"/>
                    </a:lnTo>
                    <a:cubicBezTo>
                      <a:pt x="1396" y="1916"/>
                      <a:pt x="1523" y="1965"/>
                      <a:pt x="1646" y="1965"/>
                    </a:cubicBezTo>
                    <a:cubicBezTo>
                      <a:pt x="2044" y="1965"/>
                      <a:pt x="2402" y="1446"/>
                      <a:pt x="2020" y="1064"/>
                    </a:cubicBezTo>
                    <a:lnTo>
                      <a:pt x="1119" y="163"/>
                    </a:lnTo>
                    <a:cubicBezTo>
                      <a:pt x="1004" y="48"/>
                      <a:pt x="877" y="0"/>
                      <a:pt x="755"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42"/>
              <p:cNvSpPr/>
              <p:nvPr/>
            </p:nvSpPr>
            <p:spPr>
              <a:xfrm>
                <a:off x="5432958" y="3026384"/>
                <a:ext cx="61831" cy="52778"/>
              </a:xfrm>
              <a:custGeom>
                <a:avLst/>
                <a:gdLst/>
                <a:ahLst/>
                <a:cxnLst/>
                <a:rect l="l" t="t" r="r" b="b"/>
                <a:pathLst>
                  <a:path w="2892" h="2468" extrusionOk="0">
                    <a:moveTo>
                      <a:pt x="2136" y="1"/>
                    </a:moveTo>
                    <a:cubicBezTo>
                      <a:pt x="2021" y="1"/>
                      <a:pt x="1902" y="45"/>
                      <a:pt x="1796" y="150"/>
                    </a:cubicBezTo>
                    <a:lnTo>
                      <a:pt x="362" y="1584"/>
                    </a:lnTo>
                    <a:cubicBezTo>
                      <a:pt x="0" y="1946"/>
                      <a:pt x="359" y="2468"/>
                      <a:pt x="756" y="2468"/>
                    </a:cubicBezTo>
                    <a:cubicBezTo>
                      <a:pt x="872" y="2468"/>
                      <a:pt x="991" y="2424"/>
                      <a:pt x="1096" y="2318"/>
                    </a:cubicBezTo>
                    <a:lnTo>
                      <a:pt x="2530" y="884"/>
                    </a:lnTo>
                    <a:cubicBezTo>
                      <a:pt x="2892" y="522"/>
                      <a:pt x="2533" y="1"/>
                      <a:pt x="213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42"/>
              <p:cNvSpPr/>
              <p:nvPr/>
            </p:nvSpPr>
            <p:spPr>
              <a:xfrm>
                <a:off x="5273206" y="3039215"/>
                <a:ext cx="51141" cy="42086"/>
              </a:xfrm>
              <a:custGeom>
                <a:avLst/>
                <a:gdLst/>
                <a:ahLst/>
                <a:cxnLst/>
                <a:rect l="l" t="t" r="r" b="b"/>
                <a:pathLst>
                  <a:path w="2392" h="1968" extrusionOk="0">
                    <a:moveTo>
                      <a:pt x="756" y="1"/>
                    </a:moveTo>
                    <a:cubicBezTo>
                      <a:pt x="359" y="1"/>
                      <a:pt x="0" y="523"/>
                      <a:pt x="362" y="884"/>
                    </a:cubicBezTo>
                    <a:lnTo>
                      <a:pt x="1296" y="1818"/>
                    </a:lnTo>
                    <a:cubicBezTo>
                      <a:pt x="1401" y="1924"/>
                      <a:pt x="1520" y="1968"/>
                      <a:pt x="1636" y="1968"/>
                    </a:cubicBezTo>
                    <a:cubicBezTo>
                      <a:pt x="2033" y="1968"/>
                      <a:pt x="2392" y="1446"/>
                      <a:pt x="2030" y="1085"/>
                    </a:cubicBezTo>
                    <a:lnTo>
                      <a:pt x="1096" y="151"/>
                    </a:lnTo>
                    <a:cubicBezTo>
                      <a:pt x="991" y="45"/>
                      <a:pt x="872" y="1"/>
                      <a:pt x="756" y="1"/>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42"/>
              <p:cNvSpPr/>
              <p:nvPr/>
            </p:nvSpPr>
            <p:spPr>
              <a:xfrm>
                <a:off x="5129853" y="3044561"/>
                <a:ext cx="48896" cy="40311"/>
              </a:xfrm>
              <a:custGeom>
                <a:avLst/>
                <a:gdLst/>
                <a:ahLst/>
                <a:cxnLst/>
                <a:rect l="l" t="t" r="r" b="b"/>
                <a:pathLst>
                  <a:path w="2287" h="1885" extrusionOk="0">
                    <a:moveTo>
                      <a:pt x="1552" y="0"/>
                    </a:moveTo>
                    <a:cubicBezTo>
                      <a:pt x="1431" y="0"/>
                      <a:pt x="1306" y="49"/>
                      <a:pt x="1196" y="167"/>
                    </a:cubicBezTo>
                    <a:lnTo>
                      <a:pt x="362" y="1001"/>
                    </a:lnTo>
                    <a:cubicBezTo>
                      <a:pt x="1" y="1363"/>
                      <a:pt x="359" y="1885"/>
                      <a:pt x="756" y="1885"/>
                    </a:cubicBezTo>
                    <a:cubicBezTo>
                      <a:pt x="872" y="1885"/>
                      <a:pt x="991" y="1841"/>
                      <a:pt x="1096" y="1735"/>
                    </a:cubicBezTo>
                    <a:lnTo>
                      <a:pt x="1930" y="901"/>
                    </a:lnTo>
                    <a:cubicBezTo>
                      <a:pt x="2287" y="519"/>
                      <a:pt x="1943" y="0"/>
                      <a:pt x="1552"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42"/>
              <p:cNvSpPr/>
              <p:nvPr/>
            </p:nvSpPr>
            <p:spPr>
              <a:xfrm>
                <a:off x="5615414" y="3039578"/>
                <a:ext cx="22128" cy="44951"/>
              </a:xfrm>
              <a:custGeom>
                <a:avLst/>
                <a:gdLst/>
                <a:ahLst/>
                <a:cxnLst/>
                <a:rect l="l" t="t" r="r" b="b"/>
                <a:pathLst>
                  <a:path w="1035" h="2102" extrusionOk="0">
                    <a:moveTo>
                      <a:pt x="518" y="0"/>
                    </a:moveTo>
                    <a:cubicBezTo>
                      <a:pt x="259" y="0"/>
                      <a:pt x="1" y="167"/>
                      <a:pt x="1" y="500"/>
                    </a:cubicBezTo>
                    <a:lnTo>
                      <a:pt x="1" y="1601"/>
                    </a:lnTo>
                    <a:cubicBezTo>
                      <a:pt x="1" y="1935"/>
                      <a:pt x="259" y="2102"/>
                      <a:pt x="518" y="2102"/>
                    </a:cubicBezTo>
                    <a:cubicBezTo>
                      <a:pt x="776" y="2102"/>
                      <a:pt x="1035" y="1935"/>
                      <a:pt x="1035" y="1601"/>
                    </a:cubicBezTo>
                    <a:lnTo>
                      <a:pt x="1035" y="500"/>
                    </a:lnTo>
                    <a:cubicBezTo>
                      <a:pt x="1035" y="167"/>
                      <a:pt x="776" y="0"/>
                      <a:pt x="518" y="0"/>
                    </a:cubicBezTo>
                    <a:close/>
                  </a:path>
                </a:pathLst>
              </a:custGeom>
              <a:solidFill>
                <a:srgbClr val="59A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1" name="Google Shape;8871;p42"/>
            <p:cNvGrpSpPr/>
            <p:nvPr/>
          </p:nvGrpSpPr>
          <p:grpSpPr>
            <a:xfrm>
              <a:off x="6027802" y="3620341"/>
              <a:ext cx="257465" cy="114039"/>
              <a:chOff x="6946213" y="4070357"/>
              <a:chExt cx="418642" cy="185429"/>
            </a:xfrm>
          </p:grpSpPr>
          <p:sp>
            <p:nvSpPr>
              <p:cNvPr id="8872" name="Google Shape;8872;p42"/>
              <p:cNvSpPr/>
              <p:nvPr/>
            </p:nvSpPr>
            <p:spPr>
              <a:xfrm>
                <a:off x="6946213" y="4070357"/>
                <a:ext cx="418642" cy="185429"/>
              </a:xfrm>
              <a:custGeom>
                <a:avLst/>
                <a:gdLst/>
                <a:ahLst/>
                <a:cxnLst/>
                <a:rect l="l" t="t" r="r" b="b"/>
                <a:pathLst>
                  <a:path w="19581" h="8671" extrusionOk="0">
                    <a:moveTo>
                      <a:pt x="9473" y="0"/>
                    </a:moveTo>
                    <a:cubicBezTo>
                      <a:pt x="4503" y="0"/>
                      <a:pt x="934" y="5104"/>
                      <a:pt x="0" y="7372"/>
                    </a:cubicBezTo>
                    <a:cubicBezTo>
                      <a:pt x="2340" y="8324"/>
                      <a:pt x="5687" y="8671"/>
                      <a:pt x="8955" y="8671"/>
                    </a:cubicBezTo>
                    <a:cubicBezTo>
                      <a:pt x="14163" y="8671"/>
                      <a:pt x="19171" y="7789"/>
                      <a:pt x="19581" y="7072"/>
                    </a:cubicBezTo>
                    <a:cubicBezTo>
                      <a:pt x="18880" y="5404"/>
                      <a:pt x="14277" y="0"/>
                      <a:pt x="9473" y="0"/>
                    </a:cubicBezTo>
                    <a:close/>
                  </a:path>
                </a:pathLst>
              </a:custGeom>
              <a:solidFill>
                <a:srgbClr val="7C4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42"/>
              <p:cNvSpPr/>
              <p:nvPr/>
            </p:nvSpPr>
            <p:spPr>
              <a:xfrm>
                <a:off x="7065427" y="4103503"/>
                <a:ext cx="145598" cy="40396"/>
              </a:xfrm>
              <a:custGeom>
                <a:avLst/>
                <a:gdLst/>
                <a:ahLst/>
                <a:cxnLst/>
                <a:rect l="l" t="t" r="r" b="b"/>
                <a:pathLst>
                  <a:path w="6810" h="1889" extrusionOk="0">
                    <a:moveTo>
                      <a:pt x="3150" y="0"/>
                    </a:moveTo>
                    <a:cubicBezTo>
                      <a:pt x="2095" y="0"/>
                      <a:pt x="1090" y="593"/>
                      <a:pt x="362" y="1352"/>
                    </a:cubicBezTo>
                    <a:cubicBezTo>
                      <a:pt x="1" y="1742"/>
                      <a:pt x="1250" y="1888"/>
                      <a:pt x="2692" y="1888"/>
                    </a:cubicBezTo>
                    <a:cubicBezTo>
                      <a:pt x="4585" y="1888"/>
                      <a:pt x="6809" y="1636"/>
                      <a:pt x="6166" y="1352"/>
                    </a:cubicBezTo>
                    <a:cubicBezTo>
                      <a:pt x="5265" y="919"/>
                      <a:pt x="4531" y="152"/>
                      <a:pt x="3464" y="18"/>
                    </a:cubicBezTo>
                    <a:cubicBezTo>
                      <a:pt x="3359" y="6"/>
                      <a:pt x="3254" y="0"/>
                      <a:pt x="3150" y="0"/>
                    </a:cubicBezTo>
                    <a:close/>
                  </a:path>
                </a:pathLst>
              </a:custGeom>
              <a:solidFill>
                <a:srgbClr val="7C4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42"/>
              <p:cNvSpPr/>
              <p:nvPr/>
            </p:nvSpPr>
            <p:spPr>
              <a:xfrm>
                <a:off x="7007530" y="4181644"/>
                <a:ext cx="28564" cy="22133"/>
              </a:xfrm>
              <a:custGeom>
                <a:avLst/>
                <a:gdLst/>
                <a:ahLst/>
                <a:cxnLst/>
                <a:rect l="l" t="t" r="r" b="b"/>
                <a:pathLst>
                  <a:path w="1336" h="1035" extrusionOk="0">
                    <a:moveTo>
                      <a:pt x="668" y="0"/>
                    </a:moveTo>
                    <a:cubicBezTo>
                      <a:pt x="1" y="0"/>
                      <a:pt x="1" y="1034"/>
                      <a:pt x="668" y="1034"/>
                    </a:cubicBezTo>
                    <a:cubicBezTo>
                      <a:pt x="1335" y="1034"/>
                      <a:pt x="1335" y="0"/>
                      <a:pt x="668"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42"/>
              <p:cNvSpPr/>
              <p:nvPr/>
            </p:nvSpPr>
            <p:spPr>
              <a:xfrm>
                <a:off x="7054609" y="4126706"/>
                <a:ext cx="28542" cy="22133"/>
              </a:xfrm>
              <a:custGeom>
                <a:avLst/>
                <a:gdLst/>
                <a:ahLst/>
                <a:cxnLst/>
                <a:rect l="l" t="t" r="r" b="b"/>
                <a:pathLst>
                  <a:path w="1335" h="1035" extrusionOk="0">
                    <a:moveTo>
                      <a:pt x="667" y="1"/>
                    </a:moveTo>
                    <a:cubicBezTo>
                      <a:pt x="0" y="1"/>
                      <a:pt x="0" y="1035"/>
                      <a:pt x="667" y="1035"/>
                    </a:cubicBezTo>
                    <a:cubicBezTo>
                      <a:pt x="1335" y="1035"/>
                      <a:pt x="1335" y="1"/>
                      <a:pt x="667"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42"/>
              <p:cNvSpPr/>
              <p:nvPr/>
            </p:nvSpPr>
            <p:spPr>
              <a:xfrm>
                <a:off x="7095979" y="4205895"/>
                <a:ext cx="28542" cy="22839"/>
              </a:xfrm>
              <a:custGeom>
                <a:avLst/>
                <a:gdLst/>
                <a:ahLst/>
                <a:cxnLst/>
                <a:rect l="l" t="t" r="r" b="b"/>
                <a:pathLst>
                  <a:path w="1335" h="1068" extrusionOk="0">
                    <a:moveTo>
                      <a:pt x="667" y="0"/>
                    </a:moveTo>
                    <a:cubicBezTo>
                      <a:pt x="0" y="0"/>
                      <a:pt x="0" y="1068"/>
                      <a:pt x="667" y="1068"/>
                    </a:cubicBezTo>
                    <a:cubicBezTo>
                      <a:pt x="1334" y="1068"/>
                      <a:pt x="1334" y="0"/>
                      <a:pt x="667"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42"/>
              <p:cNvSpPr/>
              <p:nvPr/>
            </p:nvSpPr>
            <p:spPr>
              <a:xfrm>
                <a:off x="7158730" y="4143108"/>
                <a:ext cx="29269" cy="22133"/>
              </a:xfrm>
              <a:custGeom>
                <a:avLst/>
                <a:gdLst/>
                <a:ahLst/>
                <a:cxnLst/>
                <a:rect l="l" t="t" r="r" b="b"/>
                <a:pathLst>
                  <a:path w="1369" h="1035" extrusionOk="0">
                    <a:moveTo>
                      <a:pt x="668" y="1"/>
                    </a:moveTo>
                    <a:cubicBezTo>
                      <a:pt x="0" y="1"/>
                      <a:pt x="0" y="1035"/>
                      <a:pt x="668" y="1035"/>
                    </a:cubicBezTo>
                    <a:cubicBezTo>
                      <a:pt x="1368" y="1035"/>
                      <a:pt x="1368" y="1"/>
                      <a:pt x="668" y="1"/>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42"/>
              <p:cNvSpPr/>
              <p:nvPr/>
            </p:nvSpPr>
            <p:spPr>
              <a:xfrm>
                <a:off x="7208652" y="4211605"/>
                <a:ext cx="28542" cy="22133"/>
              </a:xfrm>
              <a:custGeom>
                <a:avLst/>
                <a:gdLst/>
                <a:ahLst/>
                <a:cxnLst/>
                <a:rect l="l" t="t" r="r" b="b"/>
                <a:pathLst>
                  <a:path w="1335" h="1035" extrusionOk="0">
                    <a:moveTo>
                      <a:pt x="668" y="0"/>
                    </a:moveTo>
                    <a:cubicBezTo>
                      <a:pt x="0" y="0"/>
                      <a:pt x="0" y="1034"/>
                      <a:pt x="668" y="1034"/>
                    </a:cubicBezTo>
                    <a:cubicBezTo>
                      <a:pt x="1335" y="1034"/>
                      <a:pt x="1335" y="0"/>
                      <a:pt x="668"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42"/>
              <p:cNvSpPr/>
              <p:nvPr/>
            </p:nvSpPr>
            <p:spPr>
              <a:xfrm>
                <a:off x="7271402" y="4162376"/>
                <a:ext cx="29269" cy="22133"/>
              </a:xfrm>
              <a:custGeom>
                <a:avLst/>
                <a:gdLst/>
                <a:ahLst/>
                <a:cxnLst/>
                <a:rect l="l" t="t" r="r" b="b"/>
                <a:pathLst>
                  <a:path w="1369" h="1035" extrusionOk="0">
                    <a:moveTo>
                      <a:pt x="701" y="0"/>
                    </a:moveTo>
                    <a:cubicBezTo>
                      <a:pt x="1" y="0"/>
                      <a:pt x="1" y="1034"/>
                      <a:pt x="701" y="1034"/>
                    </a:cubicBezTo>
                    <a:cubicBezTo>
                      <a:pt x="1369" y="1034"/>
                      <a:pt x="1369" y="0"/>
                      <a:pt x="701" y="0"/>
                    </a:cubicBezTo>
                    <a:close/>
                  </a:path>
                </a:pathLst>
              </a:custGeom>
              <a:solidFill>
                <a:srgbClr val="D98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0" name="Google Shape;8880;p42"/>
            <p:cNvSpPr/>
            <p:nvPr/>
          </p:nvSpPr>
          <p:spPr>
            <a:xfrm>
              <a:off x="5817887" y="3952675"/>
              <a:ext cx="162625" cy="132624"/>
            </a:xfrm>
            <a:custGeom>
              <a:avLst/>
              <a:gdLst/>
              <a:ahLst/>
              <a:cxnLst/>
              <a:rect l="l" t="t" r="r" b="b"/>
              <a:pathLst>
                <a:path w="10020" h="8169" extrusionOk="0">
                  <a:moveTo>
                    <a:pt x="4650" y="0"/>
                  </a:moveTo>
                  <a:cubicBezTo>
                    <a:pt x="2914" y="0"/>
                    <a:pt x="3247" y="4110"/>
                    <a:pt x="3215" y="5033"/>
                  </a:cubicBezTo>
                  <a:cubicBezTo>
                    <a:pt x="2359" y="3792"/>
                    <a:pt x="1352" y="3032"/>
                    <a:pt x="761" y="3032"/>
                  </a:cubicBezTo>
                  <a:cubicBezTo>
                    <a:pt x="177" y="3032"/>
                    <a:pt x="0" y="3775"/>
                    <a:pt x="780" y="5534"/>
                  </a:cubicBezTo>
                  <a:cubicBezTo>
                    <a:pt x="1180" y="6334"/>
                    <a:pt x="1580" y="7301"/>
                    <a:pt x="2114" y="7969"/>
                  </a:cubicBezTo>
                  <a:lnTo>
                    <a:pt x="6984" y="8169"/>
                  </a:lnTo>
                  <a:cubicBezTo>
                    <a:pt x="7518" y="7235"/>
                    <a:pt x="10020" y="4433"/>
                    <a:pt x="9886" y="3365"/>
                  </a:cubicBezTo>
                  <a:cubicBezTo>
                    <a:pt x="9825" y="2681"/>
                    <a:pt x="9560" y="2419"/>
                    <a:pt x="9189" y="2419"/>
                  </a:cubicBezTo>
                  <a:cubicBezTo>
                    <a:pt x="8147" y="2419"/>
                    <a:pt x="6264" y="4477"/>
                    <a:pt x="5650" y="5067"/>
                  </a:cubicBezTo>
                  <a:cubicBezTo>
                    <a:pt x="5683" y="4099"/>
                    <a:pt x="6284" y="330"/>
                    <a:pt x="4916" y="30"/>
                  </a:cubicBezTo>
                  <a:cubicBezTo>
                    <a:pt x="4822" y="10"/>
                    <a:pt x="4734" y="0"/>
                    <a:pt x="4650" y="0"/>
                  </a:cubicBezTo>
                  <a:close/>
                </a:path>
              </a:pathLst>
            </a:custGeom>
            <a:solidFill>
              <a:srgbClr val="305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42"/>
            <p:cNvSpPr/>
            <p:nvPr/>
          </p:nvSpPr>
          <p:spPr>
            <a:xfrm>
              <a:off x="6375426" y="3549259"/>
              <a:ext cx="121284" cy="99060"/>
            </a:xfrm>
            <a:custGeom>
              <a:avLst/>
              <a:gdLst/>
              <a:ahLst/>
              <a:cxnLst/>
              <a:rect l="l" t="t" r="r" b="b"/>
              <a:pathLst>
                <a:path w="10287" h="8402" extrusionOk="0">
                  <a:moveTo>
                    <a:pt x="4784" y="0"/>
                  </a:moveTo>
                  <a:cubicBezTo>
                    <a:pt x="3011" y="0"/>
                    <a:pt x="3315" y="4209"/>
                    <a:pt x="3315" y="5133"/>
                  </a:cubicBezTo>
                  <a:cubicBezTo>
                    <a:pt x="2426" y="3875"/>
                    <a:pt x="1386" y="3098"/>
                    <a:pt x="778" y="3098"/>
                  </a:cubicBezTo>
                  <a:cubicBezTo>
                    <a:pt x="177" y="3098"/>
                    <a:pt x="0" y="3858"/>
                    <a:pt x="813" y="5666"/>
                  </a:cubicBezTo>
                  <a:cubicBezTo>
                    <a:pt x="1214" y="6500"/>
                    <a:pt x="1614" y="7501"/>
                    <a:pt x="2148" y="8202"/>
                  </a:cubicBezTo>
                  <a:lnTo>
                    <a:pt x="7151" y="8402"/>
                  </a:lnTo>
                  <a:cubicBezTo>
                    <a:pt x="7718" y="7434"/>
                    <a:pt x="10287" y="4566"/>
                    <a:pt x="10153" y="3432"/>
                  </a:cubicBezTo>
                  <a:cubicBezTo>
                    <a:pt x="10092" y="2742"/>
                    <a:pt x="9823" y="2477"/>
                    <a:pt x="9444" y="2477"/>
                  </a:cubicBezTo>
                  <a:cubicBezTo>
                    <a:pt x="8375" y="2477"/>
                    <a:pt x="6432" y="4584"/>
                    <a:pt x="5817" y="5199"/>
                  </a:cubicBezTo>
                  <a:cubicBezTo>
                    <a:pt x="5817" y="4199"/>
                    <a:pt x="6451" y="329"/>
                    <a:pt x="5050" y="29"/>
                  </a:cubicBezTo>
                  <a:cubicBezTo>
                    <a:pt x="4956" y="10"/>
                    <a:pt x="4868" y="0"/>
                    <a:pt x="4784" y="0"/>
                  </a:cubicBezTo>
                  <a:close/>
                </a:path>
              </a:pathLst>
            </a:custGeom>
            <a:solidFill>
              <a:srgbClr val="305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42"/>
            <p:cNvSpPr/>
            <p:nvPr/>
          </p:nvSpPr>
          <p:spPr>
            <a:xfrm>
              <a:off x="5962400" y="4291350"/>
              <a:ext cx="257464" cy="209984"/>
            </a:xfrm>
            <a:custGeom>
              <a:avLst/>
              <a:gdLst/>
              <a:ahLst/>
              <a:cxnLst/>
              <a:rect l="l" t="t" r="r" b="b"/>
              <a:pathLst>
                <a:path w="10020" h="8169" extrusionOk="0">
                  <a:moveTo>
                    <a:pt x="4650" y="0"/>
                  </a:moveTo>
                  <a:cubicBezTo>
                    <a:pt x="2914" y="0"/>
                    <a:pt x="3247" y="4110"/>
                    <a:pt x="3215" y="5033"/>
                  </a:cubicBezTo>
                  <a:cubicBezTo>
                    <a:pt x="2359" y="3792"/>
                    <a:pt x="1352" y="3032"/>
                    <a:pt x="761" y="3032"/>
                  </a:cubicBezTo>
                  <a:cubicBezTo>
                    <a:pt x="177" y="3032"/>
                    <a:pt x="0" y="3775"/>
                    <a:pt x="780" y="5534"/>
                  </a:cubicBezTo>
                  <a:cubicBezTo>
                    <a:pt x="1180" y="6334"/>
                    <a:pt x="1580" y="7301"/>
                    <a:pt x="2114" y="7969"/>
                  </a:cubicBezTo>
                  <a:lnTo>
                    <a:pt x="6984" y="8169"/>
                  </a:lnTo>
                  <a:cubicBezTo>
                    <a:pt x="7518" y="7235"/>
                    <a:pt x="10020" y="4433"/>
                    <a:pt x="9886" y="3365"/>
                  </a:cubicBezTo>
                  <a:cubicBezTo>
                    <a:pt x="9825" y="2681"/>
                    <a:pt x="9560" y="2419"/>
                    <a:pt x="9189" y="2419"/>
                  </a:cubicBezTo>
                  <a:cubicBezTo>
                    <a:pt x="8147" y="2419"/>
                    <a:pt x="6264" y="4477"/>
                    <a:pt x="5650" y="5067"/>
                  </a:cubicBezTo>
                  <a:cubicBezTo>
                    <a:pt x="5683" y="4099"/>
                    <a:pt x="6284" y="330"/>
                    <a:pt x="4916" y="30"/>
                  </a:cubicBezTo>
                  <a:cubicBezTo>
                    <a:pt x="4822" y="10"/>
                    <a:pt x="4734" y="0"/>
                    <a:pt x="4650" y="0"/>
                  </a:cubicBezTo>
                  <a:close/>
                </a:path>
              </a:pathLst>
            </a:custGeom>
            <a:solidFill>
              <a:srgbClr val="305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5008469"/>
      </p:ext>
    </p:extLst>
  </p:cSld>
  <p:clrMapOvr>
    <a:masterClrMapping/>
  </p:clrMapOvr>
</p:sld>
</file>

<file path=ppt/theme/theme1.xml><?xml version="1.0" encoding="utf-8"?>
<a:theme xmlns:a="http://schemas.openxmlformats.org/drawingml/2006/main" name="Reforestation Project Proposal  by Slidesgo">
  <a:themeElements>
    <a:clrScheme name="Simple Light">
      <a:dk1>
        <a:srgbClr val="841F00"/>
      </a:dk1>
      <a:lt1>
        <a:srgbClr val="FFFBEE"/>
      </a:lt1>
      <a:dk2>
        <a:srgbClr val="D6EDE4"/>
      </a:dk2>
      <a:lt2>
        <a:srgbClr val="83C4AD"/>
      </a:lt2>
      <a:accent1>
        <a:srgbClr val="1F684C"/>
      </a:accent1>
      <a:accent2>
        <a:srgbClr val="000000"/>
      </a:accent2>
      <a:accent3>
        <a:srgbClr val="FBDEAC"/>
      </a:accent3>
      <a:accent4>
        <a:srgbClr val="EBC177"/>
      </a:accent4>
      <a:accent5>
        <a:srgbClr val="C67A00"/>
      </a:accent5>
      <a:accent6>
        <a:srgbClr val="C43300"/>
      </a:accent6>
      <a:hlink>
        <a:srgbClr val="9F512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1144</Words>
  <Application>Microsoft Office PowerPoint</Application>
  <PresentationFormat>On-screen Show (16:9)</PresentationFormat>
  <Paragraphs>122</Paragraphs>
  <Slides>24</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Arial</vt:lpstr>
      <vt:lpstr>Times New Roman</vt:lpstr>
      <vt:lpstr>Proxima Nova Semibold</vt:lpstr>
      <vt:lpstr>Roboto</vt:lpstr>
      <vt:lpstr>Nunito SemiBold</vt:lpstr>
      <vt:lpstr>Chewy</vt:lpstr>
      <vt:lpstr>Proxima Nova</vt:lpstr>
      <vt:lpstr>Catamaran</vt:lpstr>
      <vt:lpstr>Calibri</vt:lpstr>
      <vt:lpstr>Nunito</vt:lpstr>
      <vt:lpstr>Inconsolata</vt:lpstr>
      <vt:lpstr>Reforestation Project Proposal  by Slidesgo</vt:lpstr>
      <vt:lpstr>Slidesgo Final Pages</vt:lpstr>
      <vt:lpstr>Association Rule for Business Strategic and Promo Recommendation in Restaurant ABC</vt:lpstr>
      <vt:lpstr>PowerPoint Presentation</vt:lpstr>
      <vt:lpstr>Business Understanding</vt:lpstr>
      <vt:lpstr>About the Project</vt:lpstr>
      <vt:lpstr>Association Rule</vt:lpstr>
      <vt:lpstr>Association Rule</vt:lpstr>
      <vt:lpstr>Apriori</vt:lpstr>
      <vt:lpstr>01</vt:lpstr>
      <vt:lpstr>Data Understanding</vt:lpstr>
      <vt:lpstr>Langkah-Langkah Data Understanding</vt:lpstr>
      <vt:lpstr>Data Prepration</vt:lpstr>
      <vt:lpstr>Data Prepration</vt:lpstr>
      <vt:lpstr>Data Prepration</vt:lpstr>
      <vt:lpstr>Data Prepration</vt:lpstr>
      <vt:lpstr>Modelling</vt:lpstr>
      <vt:lpstr>Select Model Technique</vt:lpstr>
      <vt:lpstr>Build Model </vt:lpstr>
      <vt:lpstr>Evaluation</vt:lpstr>
      <vt:lpstr>What We Are Working On </vt:lpstr>
      <vt:lpstr>Evaluate Result</vt:lpstr>
      <vt:lpstr>Evaluate Process</vt:lpstr>
      <vt:lpstr>Deployment</vt:lpstr>
      <vt:lpstr>Beberapa pengembangan yang dapat dilakukan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 for Business Strategic and Promo Recommendation in Restaurant ABC</dc:title>
  <dc:creator>Angel</dc:creator>
  <cp:lastModifiedBy>LENOVO</cp:lastModifiedBy>
  <cp:revision>3</cp:revision>
  <dcterms:modified xsi:type="dcterms:W3CDTF">2021-01-04T14:26:38Z</dcterms:modified>
</cp:coreProperties>
</file>