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5" r:id="rId1"/>
  </p:sldMasterIdLst>
  <p:notesMasterIdLst>
    <p:notesMasterId r:id="rId20"/>
  </p:notesMasterIdLst>
  <p:sldIdLst>
    <p:sldId id="326" r:id="rId2"/>
    <p:sldId id="321" r:id="rId3"/>
    <p:sldId id="322" r:id="rId4"/>
    <p:sldId id="323" r:id="rId5"/>
    <p:sldId id="324" r:id="rId6"/>
    <p:sldId id="325" r:id="rId7"/>
    <p:sldId id="267" r:id="rId8"/>
    <p:sldId id="270" r:id="rId9"/>
    <p:sldId id="272" r:id="rId10"/>
    <p:sldId id="273" r:id="rId11"/>
    <p:sldId id="274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aytone One" panose="020B0604020202020204" charset="0"/>
      <p:regular r:id="rId25"/>
    </p:embeddedFont>
    <p:embeddedFont>
      <p:font typeface="DM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A3F58AF-F6C8-46AE-AB3E-AD75C2532D71}">
  <a:tblStyle styleId="{AA3F58AF-F6C8-46AE-AB3E-AD75C2532D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2323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875b8d38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875b8d385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75b8d385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75b8d385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875b8d38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875b8d38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g8641d9038f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8" name="Google Shape;4158;g8641d9038f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4" name="Google Shape;4164;g781839e8bf_0_33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5" name="Google Shape;4165;g781839e8bf_0_33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781839e8bf_0_32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781839e8bf_0_32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781839e8bf_0_31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781839e8bf_0_31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781839e8bf_0_31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781839e8bf_0_31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781839e8bf_0_3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781839e8bf_0_3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781839e8bf_0_31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781839e8bf_0_31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875b8d38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875b8d38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875b8d38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875b8d385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75b8d385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75b8d385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875b8d38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875b8d38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778875" y="1537725"/>
            <a:ext cx="3561300" cy="29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body" idx="2"/>
          </p:nvPr>
        </p:nvSpPr>
        <p:spPr>
          <a:xfrm>
            <a:off x="4803822" y="1537725"/>
            <a:ext cx="3561300" cy="29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63087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5"/>
          <p:cNvSpPr/>
          <p:nvPr/>
        </p:nvSpPr>
        <p:spPr>
          <a:xfrm rot="6155475">
            <a:off x="-686733" y="-611819"/>
            <a:ext cx="2057434" cy="2306945"/>
          </a:xfrm>
          <a:custGeom>
            <a:avLst/>
            <a:gdLst/>
            <a:ahLst/>
            <a:cxnLst/>
            <a:rect l="l" t="t" r="r" b="b"/>
            <a:pathLst>
              <a:path w="40534" h="35338" extrusionOk="0">
                <a:moveTo>
                  <a:pt x="165" y="0"/>
                </a:moveTo>
                <a:cubicBezTo>
                  <a:pt x="110" y="0"/>
                  <a:pt x="55" y="1"/>
                  <a:pt x="0" y="1"/>
                </a:cubicBezTo>
                <a:lnTo>
                  <a:pt x="0" y="35337"/>
                </a:lnTo>
                <a:lnTo>
                  <a:pt x="36095" y="35337"/>
                </a:lnTo>
                <a:cubicBezTo>
                  <a:pt x="38821" y="30137"/>
                  <a:pt x="40533" y="23411"/>
                  <a:pt x="35468" y="19265"/>
                </a:cubicBezTo>
                <a:cubicBezTo>
                  <a:pt x="33901" y="17982"/>
                  <a:pt x="31988" y="17642"/>
                  <a:pt x="30035" y="17642"/>
                </a:cubicBezTo>
                <a:cubicBezTo>
                  <a:pt x="28743" y="17642"/>
                  <a:pt x="27434" y="17791"/>
                  <a:pt x="26197" y="17915"/>
                </a:cubicBezTo>
                <a:cubicBezTo>
                  <a:pt x="24778" y="18058"/>
                  <a:pt x="23316" y="18188"/>
                  <a:pt x="21860" y="18188"/>
                </a:cubicBezTo>
                <a:cubicBezTo>
                  <a:pt x="19935" y="18188"/>
                  <a:pt x="18020" y="17960"/>
                  <a:pt x="16227" y="17230"/>
                </a:cubicBezTo>
                <a:cubicBezTo>
                  <a:pt x="13964" y="16310"/>
                  <a:pt x="12375" y="14815"/>
                  <a:pt x="11737" y="12407"/>
                </a:cubicBezTo>
                <a:cubicBezTo>
                  <a:pt x="11076" y="9914"/>
                  <a:pt x="10877" y="7346"/>
                  <a:pt x="9612" y="5041"/>
                </a:cubicBezTo>
                <a:cubicBezTo>
                  <a:pt x="7511" y="1213"/>
                  <a:pt x="3973" y="0"/>
                  <a:pt x="1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5404423" flipH="1">
            <a:off x="-734175" y="-435721"/>
            <a:ext cx="1699213" cy="1954750"/>
          </a:xfrm>
          <a:custGeom>
            <a:avLst/>
            <a:gdLst/>
            <a:ahLst/>
            <a:cxnLst/>
            <a:rect l="l" t="t" r="r" b="b"/>
            <a:pathLst>
              <a:path w="58297" h="67064" extrusionOk="0">
                <a:moveTo>
                  <a:pt x="58297" y="323"/>
                </a:moveTo>
                <a:cubicBezTo>
                  <a:pt x="51217" y="-689"/>
                  <a:pt x="42181" y="1221"/>
                  <a:pt x="37889" y="6942"/>
                </a:cubicBezTo>
                <a:cubicBezTo>
                  <a:pt x="34336" y="11678"/>
                  <a:pt x="34903" y="19385"/>
                  <a:pt x="30167" y="22938"/>
                </a:cubicBezTo>
                <a:cubicBezTo>
                  <a:pt x="25164" y="26691"/>
                  <a:pt x="17481" y="21974"/>
                  <a:pt x="11413" y="23490"/>
                </a:cubicBezTo>
                <a:cubicBezTo>
                  <a:pt x="6109" y="24815"/>
                  <a:pt x="1454" y="30264"/>
                  <a:pt x="381" y="35624"/>
                </a:cubicBezTo>
                <a:cubicBezTo>
                  <a:pt x="-1943" y="47237"/>
                  <a:pt x="8547" y="58697"/>
                  <a:pt x="16929" y="6706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" name="Google Shape;74;p5"/>
          <p:cNvGrpSpPr/>
          <p:nvPr/>
        </p:nvGrpSpPr>
        <p:grpSpPr>
          <a:xfrm>
            <a:off x="249141" y="151157"/>
            <a:ext cx="8490358" cy="4714007"/>
            <a:chOff x="249141" y="151157"/>
            <a:chExt cx="8490358" cy="4714007"/>
          </a:xfrm>
        </p:grpSpPr>
        <p:sp>
          <p:nvSpPr>
            <p:cNvPr id="75" name="Google Shape;75;p5"/>
            <p:cNvSpPr/>
            <p:nvPr/>
          </p:nvSpPr>
          <p:spPr>
            <a:xfrm>
              <a:off x="5507080" y="151157"/>
              <a:ext cx="222267" cy="207065"/>
            </a:xfrm>
            <a:custGeom>
              <a:avLst/>
              <a:gdLst/>
              <a:ahLst/>
              <a:cxnLst/>
              <a:rect l="l" t="t" r="r" b="b"/>
              <a:pathLst>
                <a:path w="79523" h="74084" extrusionOk="0">
                  <a:moveTo>
                    <a:pt x="13613" y="5016"/>
                  </a:moveTo>
                  <a:lnTo>
                    <a:pt x="13602" y="5018"/>
                  </a:lnTo>
                  <a:lnTo>
                    <a:pt x="13602" y="5018"/>
                  </a:lnTo>
                  <a:cubicBezTo>
                    <a:pt x="13606" y="5017"/>
                    <a:pt x="13610" y="5017"/>
                    <a:pt x="13613" y="5016"/>
                  </a:cubicBezTo>
                  <a:close/>
                  <a:moveTo>
                    <a:pt x="25655" y="9440"/>
                  </a:moveTo>
                  <a:cubicBezTo>
                    <a:pt x="25680" y="9460"/>
                    <a:pt x="25706" y="9479"/>
                    <a:pt x="25731" y="9499"/>
                  </a:cubicBezTo>
                  <a:lnTo>
                    <a:pt x="25731" y="9499"/>
                  </a:lnTo>
                  <a:lnTo>
                    <a:pt x="25655" y="9440"/>
                  </a:lnTo>
                  <a:close/>
                  <a:moveTo>
                    <a:pt x="71236" y="10441"/>
                  </a:moveTo>
                  <a:cubicBezTo>
                    <a:pt x="71243" y="10451"/>
                    <a:pt x="71251" y="10460"/>
                    <a:pt x="71258" y="10470"/>
                  </a:cubicBezTo>
                  <a:lnTo>
                    <a:pt x="71258" y="10470"/>
                  </a:lnTo>
                  <a:lnTo>
                    <a:pt x="71236" y="10441"/>
                  </a:lnTo>
                  <a:close/>
                  <a:moveTo>
                    <a:pt x="57019" y="11347"/>
                  </a:moveTo>
                  <a:lnTo>
                    <a:pt x="57002" y="11361"/>
                  </a:lnTo>
                  <a:cubicBezTo>
                    <a:pt x="57008" y="11356"/>
                    <a:pt x="57013" y="11352"/>
                    <a:pt x="57019" y="11347"/>
                  </a:cubicBezTo>
                  <a:close/>
                  <a:moveTo>
                    <a:pt x="72665" y="12740"/>
                  </a:moveTo>
                  <a:lnTo>
                    <a:pt x="72665" y="12740"/>
                  </a:lnTo>
                  <a:cubicBezTo>
                    <a:pt x="72666" y="12743"/>
                    <a:pt x="72667" y="12747"/>
                    <a:pt x="72669" y="12750"/>
                  </a:cubicBezTo>
                  <a:lnTo>
                    <a:pt x="72669" y="12750"/>
                  </a:lnTo>
                  <a:lnTo>
                    <a:pt x="72665" y="12740"/>
                  </a:lnTo>
                  <a:close/>
                  <a:moveTo>
                    <a:pt x="30198" y="13814"/>
                  </a:moveTo>
                  <a:cubicBezTo>
                    <a:pt x="30204" y="13822"/>
                    <a:pt x="30210" y="13830"/>
                    <a:pt x="30216" y="13838"/>
                  </a:cubicBezTo>
                  <a:lnTo>
                    <a:pt x="30216" y="13838"/>
                  </a:lnTo>
                  <a:lnTo>
                    <a:pt x="30198" y="13814"/>
                  </a:lnTo>
                  <a:close/>
                  <a:moveTo>
                    <a:pt x="7943" y="27135"/>
                  </a:moveTo>
                  <a:lnTo>
                    <a:pt x="8001" y="27273"/>
                  </a:lnTo>
                  <a:cubicBezTo>
                    <a:pt x="7982" y="27227"/>
                    <a:pt x="7962" y="27181"/>
                    <a:pt x="7943" y="27135"/>
                  </a:cubicBezTo>
                  <a:close/>
                  <a:moveTo>
                    <a:pt x="70410" y="34107"/>
                  </a:moveTo>
                  <a:lnTo>
                    <a:pt x="70410" y="34107"/>
                  </a:lnTo>
                  <a:cubicBezTo>
                    <a:pt x="70403" y="34125"/>
                    <a:pt x="70395" y="34143"/>
                    <a:pt x="70387" y="34160"/>
                  </a:cubicBezTo>
                  <a:lnTo>
                    <a:pt x="70410" y="34107"/>
                  </a:lnTo>
                  <a:close/>
                  <a:moveTo>
                    <a:pt x="16476" y="50397"/>
                  </a:moveTo>
                  <a:cubicBezTo>
                    <a:pt x="16484" y="50407"/>
                    <a:pt x="16492" y="50417"/>
                    <a:pt x="16499" y="50426"/>
                  </a:cubicBezTo>
                  <a:lnTo>
                    <a:pt x="16476" y="50397"/>
                  </a:lnTo>
                  <a:close/>
                  <a:moveTo>
                    <a:pt x="27764" y="57348"/>
                  </a:moveTo>
                  <a:lnTo>
                    <a:pt x="27929" y="57562"/>
                  </a:lnTo>
                  <a:lnTo>
                    <a:pt x="27929" y="57562"/>
                  </a:lnTo>
                  <a:cubicBezTo>
                    <a:pt x="27874" y="57490"/>
                    <a:pt x="27819" y="57419"/>
                    <a:pt x="27764" y="57348"/>
                  </a:cubicBezTo>
                  <a:close/>
                  <a:moveTo>
                    <a:pt x="43263" y="68730"/>
                  </a:moveTo>
                  <a:cubicBezTo>
                    <a:pt x="43257" y="68733"/>
                    <a:pt x="43251" y="68735"/>
                    <a:pt x="43245" y="68738"/>
                  </a:cubicBezTo>
                  <a:lnTo>
                    <a:pt x="43263" y="68730"/>
                  </a:lnTo>
                  <a:close/>
                  <a:moveTo>
                    <a:pt x="40479" y="69048"/>
                  </a:moveTo>
                  <a:lnTo>
                    <a:pt x="40705" y="69078"/>
                  </a:lnTo>
                  <a:lnTo>
                    <a:pt x="40705" y="69078"/>
                  </a:lnTo>
                  <a:cubicBezTo>
                    <a:pt x="40699" y="69078"/>
                    <a:pt x="40694" y="69077"/>
                    <a:pt x="40688" y="69077"/>
                  </a:cubicBezTo>
                  <a:lnTo>
                    <a:pt x="40688" y="69077"/>
                  </a:lnTo>
                  <a:cubicBezTo>
                    <a:pt x="40618" y="69067"/>
                    <a:pt x="40548" y="69058"/>
                    <a:pt x="40479" y="69048"/>
                  </a:cubicBezTo>
                  <a:close/>
                  <a:moveTo>
                    <a:pt x="14536" y="5003"/>
                  </a:moveTo>
                  <a:cubicBezTo>
                    <a:pt x="15044" y="5003"/>
                    <a:pt x="15553" y="5033"/>
                    <a:pt x="16059" y="5089"/>
                  </a:cubicBezTo>
                  <a:lnTo>
                    <a:pt x="16059" y="5089"/>
                  </a:lnTo>
                  <a:cubicBezTo>
                    <a:pt x="17502" y="5319"/>
                    <a:pt x="18905" y="5741"/>
                    <a:pt x="20259" y="6289"/>
                  </a:cubicBezTo>
                  <a:lnTo>
                    <a:pt x="20259" y="6289"/>
                  </a:lnTo>
                  <a:cubicBezTo>
                    <a:pt x="22291" y="7183"/>
                    <a:pt x="24198" y="8344"/>
                    <a:pt x="25966" y="9684"/>
                  </a:cubicBezTo>
                  <a:lnTo>
                    <a:pt x="25966" y="9684"/>
                  </a:lnTo>
                  <a:cubicBezTo>
                    <a:pt x="27622" y="10999"/>
                    <a:pt x="29127" y="12473"/>
                    <a:pt x="30441" y="14132"/>
                  </a:cubicBezTo>
                  <a:lnTo>
                    <a:pt x="30441" y="14132"/>
                  </a:lnTo>
                  <a:cubicBezTo>
                    <a:pt x="33323" y="17950"/>
                    <a:pt x="35470" y="22291"/>
                    <a:pt x="37571" y="26570"/>
                  </a:cubicBezTo>
                  <a:cubicBezTo>
                    <a:pt x="38075" y="27598"/>
                    <a:pt x="38577" y="28628"/>
                    <a:pt x="39087" y="29654"/>
                  </a:cubicBezTo>
                  <a:lnTo>
                    <a:pt x="39087" y="29654"/>
                  </a:lnTo>
                  <a:cubicBezTo>
                    <a:pt x="39113" y="29711"/>
                    <a:pt x="39142" y="29768"/>
                    <a:pt x="39172" y="29825"/>
                  </a:cubicBezTo>
                  <a:lnTo>
                    <a:pt x="39172" y="29825"/>
                  </a:lnTo>
                  <a:cubicBezTo>
                    <a:pt x="39186" y="29853"/>
                    <a:pt x="39200" y="29880"/>
                    <a:pt x="39214" y="29908"/>
                  </a:cubicBezTo>
                  <a:cubicBezTo>
                    <a:pt x="39608" y="30694"/>
                    <a:pt x="40524" y="31143"/>
                    <a:pt x="41412" y="31143"/>
                  </a:cubicBezTo>
                  <a:cubicBezTo>
                    <a:pt x="41760" y="31143"/>
                    <a:pt x="42104" y="31074"/>
                    <a:pt x="42410" y="30929"/>
                  </a:cubicBezTo>
                  <a:lnTo>
                    <a:pt x="42410" y="30929"/>
                  </a:lnTo>
                  <a:cubicBezTo>
                    <a:pt x="42887" y="30741"/>
                    <a:pt x="43296" y="30405"/>
                    <a:pt x="43529" y="29907"/>
                  </a:cubicBezTo>
                  <a:cubicBezTo>
                    <a:pt x="45095" y="26563"/>
                    <a:pt x="46980" y="23357"/>
                    <a:pt x="49074" y="20318"/>
                  </a:cubicBezTo>
                  <a:cubicBezTo>
                    <a:pt x="49664" y="19463"/>
                    <a:pt x="50273" y="18623"/>
                    <a:pt x="50902" y="17797"/>
                  </a:cubicBezTo>
                  <a:lnTo>
                    <a:pt x="50902" y="17797"/>
                  </a:lnTo>
                  <a:cubicBezTo>
                    <a:pt x="52791" y="15379"/>
                    <a:pt x="54869" y="13069"/>
                    <a:pt x="57273" y="11154"/>
                  </a:cubicBezTo>
                  <a:lnTo>
                    <a:pt x="57273" y="11154"/>
                  </a:lnTo>
                  <a:cubicBezTo>
                    <a:pt x="58493" y="10242"/>
                    <a:pt x="59811" y="9468"/>
                    <a:pt x="61203" y="8848"/>
                  </a:cubicBezTo>
                  <a:lnTo>
                    <a:pt x="61203" y="8848"/>
                  </a:lnTo>
                  <a:cubicBezTo>
                    <a:pt x="62249" y="8430"/>
                    <a:pt x="63331" y="8108"/>
                    <a:pt x="64444" y="7926"/>
                  </a:cubicBezTo>
                  <a:lnTo>
                    <a:pt x="64444" y="7926"/>
                  </a:lnTo>
                  <a:cubicBezTo>
                    <a:pt x="64853" y="7883"/>
                    <a:pt x="65264" y="7860"/>
                    <a:pt x="65674" y="7860"/>
                  </a:cubicBezTo>
                  <a:cubicBezTo>
                    <a:pt x="66023" y="7860"/>
                    <a:pt x="66372" y="7876"/>
                    <a:pt x="66720" y="7910"/>
                  </a:cubicBezTo>
                  <a:lnTo>
                    <a:pt x="66720" y="7910"/>
                  </a:lnTo>
                  <a:cubicBezTo>
                    <a:pt x="67327" y="8015"/>
                    <a:pt x="67923" y="8177"/>
                    <a:pt x="68499" y="8395"/>
                  </a:cubicBezTo>
                  <a:lnTo>
                    <a:pt x="68499" y="8395"/>
                  </a:lnTo>
                  <a:cubicBezTo>
                    <a:pt x="69028" y="8643"/>
                    <a:pt x="69533" y="8937"/>
                    <a:pt x="70008" y="9277"/>
                  </a:cubicBezTo>
                  <a:lnTo>
                    <a:pt x="70008" y="9277"/>
                  </a:lnTo>
                  <a:cubicBezTo>
                    <a:pt x="70534" y="9713"/>
                    <a:pt x="71017" y="10198"/>
                    <a:pt x="71450" y="10726"/>
                  </a:cubicBezTo>
                  <a:lnTo>
                    <a:pt x="71450" y="10726"/>
                  </a:lnTo>
                  <a:cubicBezTo>
                    <a:pt x="71983" y="11461"/>
                    <a:pt x="72431" y="12251"/>
                    <a:pt x="72803" y="13080"/>
                  </a:cubicBezTo>
                  <a:lnTo>
                    <a:pt x="72803" y="13080"/>
                  </a:lnTo>
                  <a:cubicBezTo>
                    <a:pt x="73278" y="14290"/>
                    <a:pt x="73601" y="15553"/>
                    <a:pt x="73799" y="16838"/>
                  </a:cubicBezTo>
                  <a:lnTo>
                    <a:pt x="73799" y="16838"/>
                  </a:lnTo>
                  <a:cubicBezTo>
                    <a:pt x="74029" y="18826"/>
                    <a:pt x="73955" y="20823"/>
                    <a:pt x="73710" y="22806"/>
                  </a:cubicBezTo>
                  <a:lnTo>
                    <a:pt x="73710" y="22806"/>
                  </a:lnTo>
                  <a:cubicBezTo>
                    <a:pt x="73156" y="26590"/>
                    <a:pt x="72003" y="30258"/>
                    <a:pt x="70543" y="33786"/>
                  </a:cubicBezTo>
                  <a:lnTo>
                    <a:pt x="70543" y="33786"/>
                  </a:lnTo>
                  <a:cubicBezTo>
                    <a:pt x="68761" y="37956"/>
                    <a:pt x="66569" y="41936"/>
                    <a:pt x="64232" y="45818"/>
                  </a:cubicBezTo>
                  <a:cubicBezTo>
                    <a:pt x="63032" y="47812"/>
                    <a:pt x="61744" y="49749"/>
                    <a:pt x="60397" y="51647"/>
                  </a:cubicBezTo>
                  <a:cubicBezTo>
                    <a:pt x="59550" y="52839"/>
                    <a:pt x="58681" y="54015"/>
                    <a:pt x="57792" y="55176"/>
                  </a:cubicBezTo>
                  <a:lnTo>
                    <a:pt x="57792" y="55176"/>
                  </a:lnTo>
                  <a:cubicBezTo>
                    <a:pt x="55278" y="58413"/>
                    <a:pt x="52594" y="61554"/>
                    <a:pt x="49580" y="64339"/>
                  </a:cubicBezTo>
                  <a:cubicBezTo>
                    <a:pt x="48850" y="65015"/>
                    <a:pt x="48098" y="65667"/>
                    <a:pt x="47319" y="66285"/>
                  </a:cubicBezTo>
                  <a:lnTo>
                    <a:pt x="47319" y="66285"/>
                  </a:lnTo>
                  <a:cubicBezTo>
                    <a:pt x="46151" y="67171"/>
                    <a:pt x="44914" y="67985"/>
                    <a:pt x="43579" y="68591"/>
                  </a:cubicBezTo>
                  <a:lnTo>
                    <a:pt x="43579" y="68591"/>
                  </a:lnTo>
                  <a:cubicBezTo>
                    <a:pt x="43022" y="68809"/>
                    <a:pt x="42450" y="68983"/>
                    <a:pt x="41862" y="69092"/>
                  </a:cubicBezTo>
                  <a:lnTo>
                    <a:pt x="41862" y="69092"/>
                  </a:lnTo>
                  <a:cubicBezTo>
                    <a:pt x="41689" y="69106"/>
                    <a:pt x="41515" y="69114"/>
                    <a:pt x="41342" y="69114"/>
                  </a:cubicBezTo>
                  <a:cubicBezTo>
                    <a:pt x="41171" y="69114"/>
                    <a:pt x="41001" y="69106"/>
                    <a:pt x="40830" y="69091"/>
                  </a:cubicBezTo>
                  <a:lnTo>
                    <a:pt x="40830" y="69091"/>
                  </a:lnTo>
                  <a:cubicBezTo>
                    <a:pt x="40344" y="69008"/>
                    <a:pt x="39869" y="68870"/>
                    <a:pt x="39408" y="68695"/>
                  </a:cubicBezTo>
                  <a:lnTo>
                    <a:pt x="39408" y="68695"/>
                  </a:lnTo>
                  <a:cubicBezTo>
                    <a:pt x="38454" y="68253"/>
                    <a:pt x="37566" y="67680"/>
                    <a:pt x="36724" y="67051"/>
                  </a:cubicBezTo>
                  <a:lnTo>
                    <a:pt x="36724" y="67051"/>
                  </a:lnTo>
                  <a:cubicBezTo>
                    <a:pt x="34102" y="64971"/>
                    <a:pt x="31856" y="62422"/>
                    <a:pt x="29744" y="59842"/>
                  </a:cubicBezTo>
                  <a:cubicBezTo>
                    <a:pt x="29165" y="59134"/>
                    <a:pt x="28595" y="58418"/>
                    <a:pt x="28033" y="57695"/>
                  </a:cubicBezTo>
                  <a:lnTo>
                    <a:pt x="28033" y="57695"/>
                  </a:lnTo>
                  <a:cubicBezTo>
                    <a:pt x="25620" y="54558"/>
                    <a:pt x="23366" y="51304"/>
                    <a:pt x="20988" y="48140"/>
                  </a:cubicBezTo>
                  <a:cubicBezTo>
                    <a:pt x="20455" y="47430"/>
                    <a:pt x="19917" y="46723"/>
                    <a:pt x="19355" y="46035"/>
                  </a:cubicBezTo>
                  <a:lnTo>
                    <a:pt x="19355" y="46035"/>
                  </a:lnTo>
                  <a:cubicBezTo>
                    <a:pt x="16011" y="41392"/>
                    <a:pt x="12780" y="36647"/>
                    <a:pt x="10098" y="31582"/>
                  </a:cubicBezTo>
                  <a:cubicBezTo>
                    <a:pt x="9283" y="30045"/>
                    <a:pt x="8521" y="28477"/>
                    <a:pt x="7836" y="26878"/>
                  </a:cubicBezTo>
                  <a:lnTo>
                    <a:pt x="7836" y="26878"/>
                  </a:lnTo>
                  <a:cubicBezTo>
                    <a:pt x="6758" y="24264"/>
                    <a:pt x="5878" y="21549"/>
                    <a:pt x="5457" y="18748"/>
                  </a:cubicBezTo>
                  <a:lnTo>
                    <a:pt x="5457" y="18748"/>
                  </a:lnTo>
                  <a:cubicBezTo>
                    <a:pt x="5291" y="17349"/>
                    <a:pt x="5253" y="15937"/>
                    <a:pt x="5403" y="14536"/>
                  </a:cubicBezTo>
                  <a:lnTo>
                    <a:pt x="5403" y="14536"/>
                  </a:lnTo>
                  <a:cubicBezTo>
                    <a:pt x="5590" y="13374"/>
                    <a:pt x="5928" y="12257"/>
                    <a:pt x="6366" y="11163"/>
                  </a:cubicBezTo>
                  <a:lnTo>
                    <a:pt x="6366" y="11163"/>
                  </a:lnTo>
                  <a:cubicBezTo>
                    <a:pt x="6833" y="10109"/>
                    <a:pt x="7390" y="9098"/>
                    <a:pt x="8069" y="8167"/>
                  </a:cubicBezTo>
                  <a:lnTo>
                    <a:pt x="8069" y="8167"/>
                  </a:lnTo>
                  <a:cubicBezTo>
                    <a:pt x="8544" y="7585"/>
                    <a:pt x="9067" y="7048"/>
                    <a:pt x="9645" y="6568"/>
                  </a:cubicBezTo>
                  <a:lnTo>
                    <a:pt x="9645" y="6568"/>
                  </a:lnTo>
                  <a:cubicBezTo>
                    <a:pt x="10163" y="6195"/>
                    <a:pt x="10714" y="5872"/>
                    <a:pt x="11294" y="5603"/>
                  </a:cubicBezTo>
                  <a:lnTo>
                    <a:pt x="11294" y="5603"/>
                  </a:lnTo>
                  <a:cubicBezTo>
                    <a:pt x="11934" y="5360"/>
                    <a:pt x="12598" y="5181"/>
                    <a:pt x="13274" y="5067"/>
                  </a:cubicBezTo>
                  <a:lnTo>
                    <a:pt x="13274" y="5067"/>
                  </a:lnTo>
                  <a:cubicBezTo>
                    <a:pt x="13694" y="5024"/>
                    <a:pt x="14115" y="5003"/>
                    <a:pt x="14536" y="5003"/>
                  </a:cubicBezTo>
                  <a:close/>
                  <a:moveTo>
                    <a:pt x="14493" y="1"/>
                  </a:moveTo>
                  <a:cubicBezTo>
                    <a:pt x="11947" y="1"/>
                    <a:pt x="9338" y="698"/>
                    <a:pt x="7251" y="2161"/>
                  </a:cubicBezTo>
                  <a:cubicBezTo>
                    <a:pt x="4191" y="4306"/>
                    <a:pt x="2266" y="7534"/>
                    <a:pt x="1102" y="11038"/>
                  </a:cubicBezTo>
                  <a:cubicBezTo>
                    <a:pt x="0" y="14355"/>
                    <a:pt x="182" y="17975"/>
                    <a:pt x="861" y="21356"/>
                  </a:cubicBezTo>
                  <a:cubicBezTo>
                    <a:pt x="1592" y="24990"/>
                    <a:pt x="3012" y="28481"/>
                    <a:pt x="4619" y="31808"/>
                  </a:cubicBezTo>
                  <a:cubicBezTo>
                    <a:pt x="6196" y="35073"/>
                    <a:pt x="8038" y="38203"/>
                    <a:pt x="10005" y="41246"/>
                  </a:cubicBezTo>
                  <a:cubicBezTo>
                    <a:pt x="10902" y="42634"/>
                    <a:pt x="11823" y="44004"/>
                    <a:pt x="12770" y="45359"/>
                  </a:cubicBezTo>
                  <a:cubicBezTo>
                    <a:pt x="13637" y="46604"/>
                    <a:pt x="14495" y="47868"/>
                    <a:pt x="15423" y="49069"/>
                  </a:cubicBezTo>
                  <a:cubicBezTo>
                    <a:pt x="15714" y="49447"/>
                    <a:pt x="16017" y="49814"/>
                    <a:pt x="16312" y="50187"/>
                  </a:cubicBezTo>
                  <a:lnTo>
                    <a:pt x="16312" y="50187"/>
                  </a:lnTo>
                  <a:cubicBezTo>
                    <a:pt x="18882" y="53539"/>
                    <a:pt x="21259" y="57033"/>
                    <a:pt x="23839" y="60376"/>
                  </a:cubicBezTo>
                  <a:cubicBezTo>
                    <a:pt x="26901" y="64342"/>
                    <a:pt x="30104" y="68270"/>
                    <a:pt x="34124" y="71309"/>
                  </a:cubicBezTo>
                  <a:cubicBezTo>
                    <a:pt x="34955" y="71935"/>
                    <a:pt x="35832" y="72512"/>
                    <a:pt x="36774" y="72959"/>
                  </a:cubicBezTo>
                  <a:cubicBezTo>
                    <a:pt x="37895" y="73491"/>
                    <a:pt x="38946" y="73823"/>
                    <a:pt x="40144" y="74000"/>
                  </a:cubicBezTo>
                  <a:lnTo>
                    <a:pt x="40144" y="74000"/>
                  </a:lnTo>
                  <a:lnTo>
                    <a:pt x="39785" y="73951"/>
                  </a:lnTo>
                  <a:lnTo>
                    <a:pt x="39785" y="73951"/>
                  </a:lnTo>
                  <a:cubicBezTo>
                    <a:pt x="39957" y="73979"/>
                    <a:pt x="40129" y="74002"/>
                    <a:pt x="40301" y="74022"/>
                  </a:cubicBezTo>
                  <a:lnTo>
                    <a:pt x="40301" y="74022"/>
                  </a:lnTo>
                  <a:cubicBezTo>
                    <a:pt x="40350" y="74028"/>
                    <a:pt x="40400" y="74035"/>
                    <a:pt x="40450" y="74041"/>
                  </a:cubicBezTo>
                  <a:lnTo>
                    <a:pt x="40338" y="74026"/>
                  </a:lnTo>
                  <a:lnTo>
                    <a:pt x="40338" y="74026"/>
                  </a:lnTo>
                  <a:cubicBezTo>
                    <a:pt x="40693" y="74064"/>
                    <a:pt x="41048" y="74083"/>
                    <a:pt x="41401" y="74083"/>
                  </a:cubicBezTo>
                  <a:cubicBezTo>
                    <a:pt x="42475" y="74083"/>
                    <a:pt x="43537" y="73904"/>
                    <a:pt x="44575" y="73534"/>
                  </a:cubicBezTo>
                  <a:cubicBezTo>
                    <a:pt x="46150" y="72975"/>
                    <a:pt x="47619" y="72180"/>
                    <a:pt x="48986" y="71225"/>
                  </a:cubicBezTo>
                  <a:cubicBezTo>
                    <a:pt x="52119" y="69036"/>
                    <a:pt x="54857" y="66326"/>
                    <a:pt x="57386" y="63473"/>
                  </a:cubicBezTo>
                  <a:cubicBezTo>
                    <a:pt x="59927" y="60605"/>
                    <a:pt x="62287" y="57568"/>
                    <a:pt x="64513" y="54448"/>
                  </a:cubicBezTo>
                  <a:cubicBezTo>
                    <a:pt x="66405" y="51797"/>
                    <a:pt x="68148" y="49065"/>
                    <a:pt x="69786" y="46248"/>
                  </a:cubicBezTo>
                  <a:cubicBezTo>
                    <a:pt x="72723" y="41189"/>
                    <a:pt x="75388" y="35890"/>
                    <a:pt x="77118" y="30285"/>
                  </a:cubicBezTo>
                  <a:cubicBezTo>
                    <a:pt x="78676" y="25238"/>
                    <a:pt x="79523" y="19771"/>
                    <a:pt x="78446" y="14540"/>
                  </a:cubicBezTo>
                  <a:cubicBezTo>
                    <a:pt x="77637" y="10605"/>
                    <a:pt x="75517" y="6824"/>
                    <a:pt x="72063" y="4645"/>
                  </a:cubicBezTo>
                  <a:cubicBezTo>
                    <a:pt x="70121" y="3418"/>
                    <a:pt x="67897" y="2878"/>
                    <a:pt x="65653" y="2878"/>
                  </a:cubicBezTo>
                  <a:cubicBezTo>
                    <a:pt x="63703" y="2878"/>
                    <a:pt x="61739" y="3286"/>
                    <a:pt x="59932" y="4005"/>
                  </a:cubicBezTo>
                  <a:cubicBezTo>
                    <a:pt x="58737" y="4481"/>
                    <a:pt x="57562" y="5016"/>
                    <a:pt x="56459" y="5679"/>
                  </a:cubicBezTo>
                  <a:cubicBezTo>
                    <a:pt x="55417" y="6306"/>
                    <a:pt x="54443" y="7044"/>
                    <a:pt x="53502" y="7810"/>
                  </a:cubicBezTo>
                  <a:cubicBezTo>
                    <a:pt x="51730" y="9254"/>
                    <a:pt x="50141" y="10915"/>
                    <a:pt x="48669" y="12658"/>
                  </a:cubicBezTo>
                  <a:cubicBezTo>
                    <a:pt x="45933" y="15899"/>
                    <a:pt x="43511" y="19423"/>
                    <a:pt x="41424" y="23120"/>
                  </a:cubicBezTo>
                  <a:lnTo>
                    <a:pt x="41424" y="23120"/>
                  </a:lnTo>
                  <a:cubicBezTo>
                    <a:pt x="40421" y="21091"/>
                    <a:pt x="39399" y="19072"/>
                    <a:pt x="38285" y="17101"/>
                  </a:cubicBezTo>
                  <a:cubicBezTo>
                    <a:pt x="36382" y="13733"/>
                    <a:pt x="34211" y="10413"/>
                    <a:pt x="31369" y="7757"/>
                  </a:cubicBezTo>
                  <a:cubicBezTo>
                    <a:pt x="29228" y="5756"/>
                    <a:pt x="26803" y="3988"/>
                    <a:pt x="24194" y="2645"/>
                  </a:cubicBezTo>
                  <a:cubicBezTo>
                    <a:pt x="21457" y="1237"/>
                    <a:pt x="18529" y="245"/>
                    <a:pt x="15445" y="33"/>
                  </a:cubicBezTo>
                  <a:cubicBezTo>
                    <a:pt x="15129" y="12"/>
                    <a:pt x="14811" y="1"/>
                    <a:pt x="14493" y="1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27260" y="4610632"/>
              <a:ext cx="175001" cy="161435"/>
            </a:xfrm>
            <a:custGeom>
              <a:avLst/>
              <a:gdLst/>
              <a:ahLst/>
              <a:cxnLst/>
              <a:rect l="l" t="t" r="r" b="b"/>
              <a:pathLst>
                <a:path w="69583" h="64189" extrusionOk="0">
                  <a:moveTo>
                    <a:pt x="27858" y="0"/>
                  </a:moveTo>
                  <a:cubicBezTo>
                    <a:pt x="25682" y="0"/>
                    <a:pt x="24016" y="1970"/>
                    <a:pt x="24125" y="7607"/>
                  </a:cubicBezTo>
                  <a:cubicBezTo>
                    <a:pt x="24203" y="11626"/>
                    <a:pt x="23001" y="15563"/>
                    <a:pt x="22507" y="19542"/>
                  </a:cubicBezTo>
                  <a:cubicBezTo>
                    <a:pt x="17250" y="20463"/>
                    <a:pt x="11991" y="21366"/>
                    <a:pt x="6750" y="22341"/>
                  </a:cubicBezTo>
                  <a:cubicBezTo>
                    <a:pt x="1" y="23599"/>
                    <a:pt x="913" y="33275"/>
                    <a:pt x="6750" y="35060"/>
                  </a:cubicBezTo>
                  <a:cubicBezTo>
                    <a:pt x="11318" y="36453"/>
                    <a:pt x="15771" y="38128"/>
                    <a:pt x="20155" y="39960"/>
                  </a:cubicBezTo>
                  <a:cubicBezTo>
                    <a:pt x="19652" y="44562"/>
                    <a:pt x="19200" y="49163"/>
                    <a:pt x="18613" y="53757"/>
                  </a:cubicBezTo>
                  <a:cubicBezTo>
                    <a:pt x="17480" y="62627"/>
                    <a:pt x="20319" y="64189"/>
                    <a:pt x="22703" y="64189"/>
                  </a:cubicBezTo>
                  <a:cubicBezTo>
                    <a:pt x="23999" y="64189"/>
                    <a:pt x="25160" y="63727"/>
                    <a:pt x="25475" y="63727"/>
                  </a:cubicBezTo>
                  <a:cubicBezTo>
                    <a:pt x="25619" y="63727"/>
                    <a:pt x="25587" y="63823"/>
                    <a:pt x="25311" y="64103"/>
                  </a:cubicBezTo>
                  <a:cubicBezTo>
                    <a:pt x="25761" y="63787"/>
                    <a:pt x="30776" y="57156"/>
                    <a:pt x="31190" y="56658"/>
                  </a:cubicBezTo>
                  <a:cubicBezTo>
                    <a:pt x="33484" y="53880"/>
                    <a:pt x="35894" y="51213"/>
                    <a:pt x="38365" y="48601"/>
                  </a:cubicBezTo>
                  <a:cubicBezTo>
                    <a:pt x="42123" y="50561"/>
                    <a:pt x="45855" y="52580"/>
                    <a:pt x="49572" y="54612"/>
                  </a:cubicBezTo>
                  <a:cubicBezTo>
                    <a:pt x="51456" y="55645"/>
                    <a:pt x="53797" y="56847"/>
                    <a:pt x="55738" y="56847"/>
                  </a:cubicBezTo>
                  <a:cubicBezTo>
                    <a:pt x="58114" y="56847"/>
                    <a:pt x="59890" y="55045"/>
                    <a:pt x="59491" y="48921"/>
                  </a:cubicBezTo>
                  <a:cubicBezTo>
                    <a:pt x="59081" y="42628"/>
                    <a:pt x="53652" y="38665"/>
                    <a:pt x="50662" y="33947"/>
                  </a:cubicBezTo>
                  <a:cubicBezTo>
                    <a:pt x="53538" y="31004"/>
                    <a:pt x="59640" y="26761"/>
                    <a:pt x="62396" y="23693"/>
                  </a:cubicBezTo>
                  <a:cubicBezTo>
                    <a:pt x="69582" y="15697"/>
                    <a:pt x="65121" y="12202"/>
                    <a:pt x="59585" y="12202"/>
                  </a:cubicBezTo>
                  <a:cubicBezTo>
                    <a:pt x="58398" y="12202"/>
                    <a:pt x="57161" y="12362"/>
                    <a:pt x="55980" y="12673"/>
                  </a:cubicBezTo>
                  <a:cubicBezTo>
                    <a:pt x="51173" y="13935"/>
                    <a:pt x="46332" y="15021"/>
                    <a:pt x="41467" y="16014"/>
                  </a:cubicBezTo>
                  <a:cubicBezTo>
                    <a:pt x="39669" y="13390"/>
                    <a:pt x="38058" y="10628"/>
                    <a:pt x="36841" y="7607"/>
                  </a:cubicBezTo>
                  <a:cubicBezTo>
                    <a:pt x="35570" y="4470"/>
                    <a:pt x="31135" y="0"/>
                    <a:pt x="27858" y="0"/>
                  </a:cubicBezTo>
                  <a:close/>
                </a:path>
              </a:pathLst>
            </a:custGeom>
            <a:solidFill>
              <a:srgbClr val="FCD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5"/>
            <p:cNvGrpSpPr/>
            <p:nvPr/>
          </p:nvGrpSpPr>
          <p:grpSpPr>
            <a:xfrm>
              <a:off x="5231104" y="166470"/>
              <a:ext cx="175060" cy="176431"/>
              <a:chOff x="-5178450" y="588525"/>
              <a:chExt cx="1780875" cy="1794825"/>
            </a:xfrm>
          </p:grpSpPr>
          <p:sp>
            <p:nvSpPr>
              <p:cNvPr id="78" name="Google Shape;78;p5"/>
              <p:cNvSpPr/>
              <p:nvPr/>
            </p:nvSpPr>
            <p:spPr>
              <a:xfrm>
                <a:off x="-4409650" y="588525"/>
                <a:ext cx="308425" cy="179482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71793" extrusionOk="0">
                    <a:moveTo>
                      <a:pt x="6365" y="1"/>
                    </a:moveTo>
                    <a:cubicBezTo>
                      <a:pt x="6300" y="1"/>
                      <a:pt x="6235" y="2"/>
                      <a:pt x="6169" y="4"/>
                    </a:cubicBezTo>
                    <a:lnTo>
                      <a:pt x="4538" y="223"/>
                    </a:lnTo>
                    <a:cubicBezTo>
                      <a:pt x="3515" y="506"/>
                      <a:pt x="2582" y="1049"/>
                      <a:pt x="1831" y="1800"/>
                    </a:cubicBezTo>
                    <a:cubicBezTo>
                      <a:pt x="729" y="3001"/>
                      <a:pt x="33" y="4477"/>
                      <a:pt x="33" y="6139"/>
                    </a:cubicBezTo>
                    <a:lnTo>
                      <a:pt x="33" y="65654"/>
                    </a:lnTo>
                    <a:cubicBezTo>
                      <a:pt x="1" y="66498"/>
                      <a:pt x="177" y="67286"/>
                      <a:pt x="561" y="68018"/>
                    </a:cubicBezTo>
                    <a:cubicBezTo>
                      <a:pt x="809" y="68778"/>
                      <a:pt x="1232" y="69437"/>
                      <a:pt x="1831" y="69993"/>
                    </a:cubicBezTo>
                    <a:cubicBezTo>
                      <a:pt x="2387" y="70590"/>
                      <a:pt x="3044" y="71013"/>
                      <a:pt x="3806" y="71261"/>
                    </a:cubicBezTo>
                    <a:cubicBezTo>
                      <a:pt x="4480" y="71615"/>
                      <a:pt x="5202" y="71793"/>
                      <a:pt x="5974" y="71793"/>
                    </a:cubicBezTo>
                    <a:cubicBezTo>
                      <a:pt x="6039" y="71793"/>
                      <a:pt x="6104" y="71791"/>
                      <a:pt x="6169" y="71789"/>
                    </a:cubicBezTo>
                    <a:lnTo>
                      <a:pt x="7799" y="71569"/>
                    </a:lnTo>
                    <a:cubicBezTo>
                      <a:pt x="8824" y="71287"/>
                      <a:pt x="9757" y="70743"/>
                      <a:pt x="10508" y="69991"/>
                    </a:cubicBezTo>
                    <a:cubicBezTo>
                      <a:pt x="11610" y="68791"/>
                      <a:pt x="12305" y="67315"/>
                      <a:pt x="12305" y="65653"/>
                    </a:cubicBezTo>
                    <a:lnTo>
                      <a:pt x="12305" y="6139"/>
                    </a:lnTo>
                    <a:cubicBezTo>
                      <a:pt x="12336" y="5295"/>
                      <a:pt x="12160" y="4507"/>
                      <a:pt x="11776" y="3775"/>
                    </a:cubicBezTo>
                    <a:cubicBezTo>
                      <a:pt x="11529" y="3015"/>
                      <a:pt x="11107" y="2356"/>
                      <a:pt x="10508" y="1802"/>
                    </a:cubicBezTo>
                    <a:cubicBezTo>
                      <a:pt x="9952" y="1203"/>
                      <a:pt x="9293" y="781"/>
                      <a:pt x="8533" y="533"/>
                    </a:cubicBezTo>
                    <a:cubicBezTo>
                      <a:pt x="7859" y="178"/>
                      <a:pt x="7136" y="1"/>
                      <a:pt x="6365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-5178450" y="1307525"/>
                <a:ext cx="17808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71235" h="12279" extrusionOk="0">
                    <a:moveTo>
                      <a:pt x="5972" y="1"/>
                    </a:moveTo>
                    <a:cubicBezTo>
                      <a:pt x="5201" y="1"/>
                      <a:pt x="4478" y="178"/>
                      <a:pt x="3804" y="532"/>
                    </a:cubicBezTo>
                    <a:cubicBezTo>
                      <a:pt x="3044" y="780"/>
                      <a:pt x="2385" y="1203"/>
                      <a:pt x="1829" y="1802"/>
                    </a:cubicBezTo>
                    <a:cubicBezTo>
                      <a:pt x="1230" y="2358"/>
                      <a:pt x="808" y="3015"/>
                      <a:pt x="561" y="3775"/>
                    </a:cubicBezTo>
                    <a:cubicBezTo>
                      <a:pt x="177" y="4507"/>
                      <a:pt x="1" y="5295"/>
                      <a:pt x="33" y="6140"/>
                    </a:cubicBezTo>
                    <a:lnTo>
                      <a:pt x="253" y="7770"/>
                    </a:lnTo>
                    <a:cubicBezTo>
                      <a:pt x="535" y="8795"/>
                      <a:pt x="1078" y="9728"/>
                      <a:pt x="1830" y="10478"/>
                    </a:cubicBezTo>
                    <a:lnTo>
                      <a:pt x="3072" y="11437"/>
                    </a:lnTo>
                    <a:cubicBezTo>
                      <a:pt x="4028" y="11992"/>
                      <a:pt x="5060" y="12272"/>
                      <a:pt x="6168" y="12275"/>
                    </a:cubicBezTo>
                    <a:lnTo>
                      <a:pt x="65068" y="12275"/>
                    </a:lnTo>
                    <a:cubicBezTo>
                      <a:pt x="65133" y="12277"/>
                      <a:pt x="65198" y="12279"/>
                      <a:pt x="65263" y="12279"/>
                    </a:cubicBezTo>
                    <a:cubicBezTo>
                      <a:pt x="66035" y="12279"/>
                      <a:pt x="66757" y="12101"/>
                      <a:pt x="67431" y="11747"/>
                    </a:cubicBezTo>
                    <a:cubicBezTo>
                      <a:pt x="68191" y="11499"/>
                      <a:pt x="68850" y="11076"/>
                      <a:pt x="69406" y="10478"/>
                    </a:cubicBezTo>
                    <a:cubicBezTo>
                      <a:pt x="70004" y="9923"/>
                      <a:pt x="70428" y="9264"/>
                      <a:pt x="70674" y="8504"/>
                    </a:cubicBezTo>
                    <a:cubicBezTo>
                      <a:pt x="71058" y="7772"/>
                      <a:pt x="71235" y="6984"/>
                      <a:pt x="71202" y="6140"/>
                    </a:cubicBezTo>
                    <a:lnTo>
                      <a:pt x="70984" y="4509"/>
                    </a:lnTo>
                    <a:cubicBezTo>
                      <a:pt x="70702" y="3485"/>
                      <a:pt x="70158" y="2551"/>
                      <a:pt x="69406" y="1802"/>
                    </a:cubicBezTo>
                    <a:lnTo>
                      <a:pt x="68165" y="842"/>
                    </a:lnTo>
                    <a:cubicBezTo>
                      <a:pt x="67208" y="287"/>
                      <a:pt x="66175" y="7"/>
                      <a:pt x="65068" y="4"/>
                    </a:cubicBezTo>
                    <a:lnTo>
                      <a:pt x="6168" y="4"/>
                    </a:lnTo>
                    <a:cubicBezTo>
                      <a:pt x="6102" y="2"/>
                      <a:pt x="6037" y="1"/>
                      <a:pt x="5972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-4880000" y="910900"/>
                <a:ext cx="1149950" cy="1150125"/>
              </a:xfrm>
              <a:custGeom>
                <a:avLst/>
                <a:gdLst/>
                <a:ahLst/>
                <a:cxnLst/>
                <a:rect l="l" t="t" r="r" b="b"/>
                <a:pathLst>
                  <a:path w="45998" h="46005" extrusionOk="0">
                    <a:moveTo>
                      <a:pt x="5940" y="0"/>
                    </a:moveTo>
                    <a:cubicBezTo>
                      <a:pt x="5169" y="0"/>
                      <a:pt x="4447" y="177"/>
                      <a:pt x="3771" y="532"/>
                    </a:cubicBezTo>
                    <a:cubicBezTo>
                      <a:pt x="3011" y="778"/>
                      <a:pt x="2352" y="1203"/>
                      <a:pt x="1798" y="1800"/>
                    </a:cubicBezTo>
                    <a:lnTo>
                      <a:pt x="838" y="3042"/>
                    </a:lnTo>
                    <a:cubicBezTo>
                      <a:pt x="282" y="3999"/>
                      <a:pt x="3" y="5031"/>
                      <a:pt x="0" y="6138"/>
                    </a:cubicBezTo>
                    <a:lnTo>
                      <a:pt x="220" y="7770"/>
                    </a:lnTo>
                    <a:cubicBezTo>
                      <a:pt x="502" y="8794"/>
                      <a:pt x="1046" y="9726"/>
                      <a:pt x="1798" y="10477"/>
                    </a:cubicBezTo>
                    <a:lnTo>
                      <a:pt x="8298" y="16979"/>
                    </a:lnTo>
                    <a:lnTo>
                      <a:pt x="14916" y="23594"/>
                    </a:lnTo>
                    <a:lnTo>
                      <a:pt x="21606" y="30284"/>
                    </a:lnTo>
                    <a:cubicBezTo>
                      <a:pt x="23815" y="32493"/>
                      <a:pt x="26025" y="34703"/>
                      <a:pt x="28235" y="36913"/>
                    </a:cubicBezTo>
                    <a:cubicBezTo>
                      <a:pt x="30402" y="39080"/>
                      <a:pt x="32568" y="41247"/>
                      <a:pt x="34735" y="43414"/>
                    </a:cubicBezTo>
                    <a:lnTo>
                      <a:pt x="35524" y="44204"/>
                    </a:lnTo>
                    <a:cubicBezTo>
                      <a:pt x="36079" y="44802"/>
                      <a:pt x="36737" y="45225"/>
                      <a:pt x="37498" y="45473"/>
                    </a:cubicBezTo>
                    <a:cubicBezTo>
                      <a:pt x="38175" y="45827"/>
                      <a:pt x="38901" y="46004"/>
                      <a:pt x="39674" y="46004"/>
                    </a:cubicBezTo>
                    <a:cubicBezTo>
                      <a:pt x="39736" y="46004"/>
                      <a:pt x="39798" y="46003"/>
                      <a:pt x="39861" y="46001"/>
                    </a:cubicBezTo>
                    <a:cubicBezTo>
                      <a:pt x="39924" y="46003"/>
                      <a:pt x="39987" y="46004"/>
                      <a:pt x="40049" y="46004"/>
                    </a:cubicBezTo>
                    <a:cubicBezTo>
                      <a:pt x="40823" y="46004"/>
                      <a:pt x="41549" y="45827"/>
                      <a:pt x="42226" y="45473"/>
                    </a:cubicBezTo>
                    <a:cubicBezTo>
                      <a:pt x="42987" y="45225"/>
                      <a:pt x="43644" y="44802"/>
                      <a:pt x="44200" y="44204"/>
                    </a:cubicBezTo>
                    <a:lnTo>
                      <a:pt x="45160" y="42962"/>
                    </a:lnTo>
                    <a:cubicBezTo>
                      <a:pt x="45714" y="42004"/>
                      <a:pt x="45994" y="40973"/>
                      <a:pt x="45997" y="39865"/>
                    </a:cubicBezTo>
                    <a:lnTo>
                      <a:pt x="45779" y="38235"/>
                    </a:lnTo>
                    <a:cubicBezTo>
                      <a:pt x="45496" y="37211"/>
                      <a:pt x="44953" y="36277"/>
                      <a:pt x="44201" y="35526"/>
                    </a:cubicBezTo>
                    <a:cubicBezTo>
                      <a:pt x="42034" y="33359"/>
                      <a:pt x="39867" y="31190"/>
                      <a:pt x="37700" y="29023"/>
                    </a:cubicBezTo>
                    <a:cubicBezTo>
                      <a:pt x="35493" y="26817"/>
                      <a:pt x="33286" y="24611"/>
                      <a:pt x="31081" y="22406"/>
                    </a:cubicBezTo>
                    <a:lnTo>
                      <a:pt x="24390" y="15715"/>
                    </a:lnTo>
                    <a:lnTo>
                      <a:pt x="17763" y="9089"/>
                    </a:lnTo>
                    <a:lnTo>
                      <a:pt x="11263" y="2589"/>
                    </a:lnTo>
                    <a:lnTo>
                      <a:pt x="10474" y="1800"/>
                    </a:lnTo>
                    <a:cubicBezTo>
                      <a:pt x="9917" y="1203"/>
                      <a:pt x="9260" y="778"/>
                      <a:pt x="8499" y="532"/>
                    </a:cubicBezTo>
                    <a:cubicBezTo>
                      <a:pt x="7825" y="177"/>
                      <a:pt x="7102" y="0"/>
                      <a:pt x="6330" y="0"/>
                    </a:cubicBezTo>
                    <a:cubicBezTo>
                      <a:pt x="6265" y="0"/>
                      <a:pt x="6200" y="1"/>
                      <a:pt x="6135" y="4"/>
                    </a:cubicBezTo>
                    <a:cubicBezTo>
                      <a:pt x="6069" y="1"/>
                      <a:pt x="6004" y="0"/>
                      <a:pt x="5940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-4880825" y="886150"/>
                <a:ext cx="1176225" cy="1212025"/>
              </a:xfrm>
              <a:custGeom>
                <a:avLst/>
                <a:gdLst/>
                <a:ahLst/>
                <a:cxnLst/>
                <a:rect l="l" t="t" r="r" b="b"/>
                <a:pathLst>
                  <a:path w="47049" h="48481" extrusionOk="0">
                    <a:moveTo>
                      <a:pt x="40882" y="0"/>
                    </a:moveTo>
                    <a:lnTo>
                      <a:pt x="39250" y="221"/>
                    </a:lnTo>
                    <a:cubicBezTo>
                      <a:pt x="38226" y="504"/>
                      <a:pt x="37294" y="1047"/>
                      <a:pt x="36543" y="1798"/>
                    </a:cubicBezTo>
                    <a:cubicBezTo>
                      <a:pt x="34322" y="4116"/>
                      <a:pt x="32099" y="6434"/>
                      <a:pt x="29877" y="8751"/>
                    </a:cubicBezTo>
                    <a:lnTo>
                      <a:pt x="23055" y="15867"/>
                    </a:lnTo>
                    <a:lnTo>
                      <a:pt x="16177" y="23042"/>
                    </a:lnTo>
                    <a:lnTo>
                      <a:pt x="9343" y="30170"/>
                    </a:lnTo>
                    <a:cubicBezTo>
                      <a:pt x="7113" y="32497"/>
                      <a:pt x="4883" y="34823"/>
                      <a:pt x="2651" y="37150"/>
                    </a:cubicBezTo>
                    <a:lnTo>
                      <a:pt x="1831" y="38007"/>
                    </a:lnTo>
                    <a:cubicBezTo>
                      <a:pt x="1232" y="38563"/>
                      <a:pt x="809" y="39220"/>
                      <a:pt x="561" y="39982"/>
                    </a:cubicBezTo>
                    <a:cubicBezTo>
                      <a:pt x="177" y="40713"/>
                      <a:pt x="1" y="41500"/>
                      <a:pt x="33" y="42346"/>
                    </a:cubicBezTo>
                    <a:cubicBezTo>
                      <a:pt x="1" y="43189"/>
                      <a:pt x="177" y="43977"/>
                      <a:pt x="561" y="44709"/>
                    </a:cubicBezTo>
                    <a:cubicBezTo>
                      <a:pt x="809" y="45469"/>
                      <a:pt x="1232" y="46128"/>
                      <a:pt x="1831" y="46683"/>
                    </a:cubicBezTo>
                    <a:lnTo>
                      <a:pt x="3072" y="47642"/>
                    </a:lnTo>
                    <a:cubicBezTo>
                      <a:pt x="4029" y="48199"/>
                      <a:pt x="5062" y="48477"/>
                      <a:pt x="6169" y="48480"/>
                    </a:cubicBezTo>
                    <a:lnTo>
                      <a:pt x="7799" y="48260"/>
                    </a:lnTo>
                    <a:cubicBezTo>
                      <a:pt x="8824" y="47978"/>
                      <a:pt x="9757" y="47434"/>
                      <a:pt x="10507" y="46683"/>
                    </a:cubicBezTo>
                    <a:lnTo>
                      <a:pt x="10507" y="46684"/>
                    </a:lnTo>
                    <a:lnTo>
                      <a:pt x="17172" y="39731"/>
                    </a:lnTo>
                    <a:lnTo>
                      <a:pt x="23995" y="32615"/>
                    </a:lnTo>
                    <a:lnTo>
                      <a:pt x="30874" y="25440"/>
                    </a:lnTo>
                    <a:cubicBezTo>
                      <a:pt x="33152" y="23063"/>
                      <a:pt x="35429" y="20687"/>
                      <a:pt x="37708" y="18310"/>
                    </a:cubicBezTo>
                    <a:lnTo>
                      <a:pt x="44399" y="11332"/>
                    </a:lnTo>
                    <a:lnTo>
                      <a:pt x="45220" y="10475"/>
                    </a:lnTo>
                    <a:cubicBezTo>
                      <a:pt x="45819" y="9919"/>
                      <a:pt x="46242" y="9260"/>
                      <a:pt x="46488" y="8500"/>
                    </a:cubicBezTo>
                    <a:cubicBezTo>
                      <a:pt x="46873" y="7770"/>
                      <a:pt x="47049" y="6982"/>
                      <a:pt x="47018" y="6137"/>
                    </a:cubicBezTo>
                    <a:cubicBezTo>
                      <a:pt x="47049" y="5291"/>
                      <a:pt x="46873" y="4503"/>
                      <a:pt x="46488" y="3773"/>
                    </a:cubicBezTo>
                    <a:cubicBezTo>
                      <a:pt x="46242" y="3011"/>
                      <a:pt x="45819" y="2354"/>
                      <a:pt x="45220" y="1798"/>
                    </a:cubicBezTo>
                    <a:lnTo>
                      <a:pt x="43978" y="838"/>
                    </a:lnTo>
                    <a:cubicBezTo>
                      <a:pt x="43021" y="284"/>
                      <a:pt x="41989" y="3"/>
                      <a:pt x="40882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5"/>
            <p:cNvSpPr/>
            <p:nvPr/>
          </p:nvSpPr>
          <p:spPr>
            <a:xfrm>
              <a:off x="249141" y="3414099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980288" y="4772079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8564605" y="2404639"/>
              <a:ext cx="174893" cy="167106"/>
            </a:xfrm>
            <a:custGeom>
              <a:avLst/>
              <a:gdLst/>
              <a:ahLst/>
              <a:cxnLst/>
              <a:rect l="l" t="t" r="r" b="b"/>
              <a:pathLst>
                <a:path w="50041" h="47813" extrusionOk="0">
                  <a:moveTo>
                    <a:pt x="38136" y="0"/>
                  </a:moveTo>
                  <a:cubicBezTo>
                    <a:pt x="35682" y="0"/>
                    <a:pt x="33243" y="1446"/>
                    <a:pt x="31385" y="4753"/>
                  </a:cubicBezTo>
                  <a:cubicBezTo>
                    <a:pt x="28797" y="9294"/>
                    <a:pt x="28672" y="17741"/>
                    <a:pt x="29309" y="22790"/>
                  </a:cubicBezTo>
                  <a:cubicBezTo>
                    <a:pt x="25778" y="20659"/>
                    <a:pt x="20743" y="17288"/>
                    <a:pt x="16504" y="16325"/>
                  </a:cubicBezTo>
                  <a:cubicBezTo>
                    <a:pt x="15119" y="16011"/>
                    <a:pt x="13592" y="15832"/>
                    <a:pt x="12060" y="15832"/>
                  </a:cubicBezTo>
                  <a:cubicBezTo>
                    <a:pt x="6076" y="15832"/>
                    <a:pt x="0" y="18559"/>
                    <a:pt x="1908" y="26625"/>
                  </a:cubicBezTo>
                  <a:cubicBezTo>
                    <a:pt x="3693" y="34199"/>
                    <a:pt x="16177" y="39440"/>
                    <a:pt x="22509" y="41989"/>
                  </a:cubicBezTo>
                  <a:cubicBezTo>
                    <a:pt x="26378" y="43246"/>
                    <a:pt x="35731" y="47813"/>
                    <a:pt x="41391" y="47813"/>
                  </a:cubicBezTo>
                  <a:cubicBezTo>
                    <a:pt x="42418" y="47813"/>
                    <a:pt x="43323" y="47663"/>
                    <a:pt x="44052" y="47315"/>
                  </a:cubicBezTo>
                  <a:cubicBezTo>
                    <a:pt x="49228" y="45141"/>
                    <a:pt x="50041" y="29717"/>
                    <a:pt x="49994" y="25019"/>
                  </a:cubicBezTo>
                  <a:cubicBezTo>
                    <a:pt x="49894" y="18533"/>
                    <a:pt x="49313" y="11266"/>
                    <a:pt x="46128" y="5641"/>
                  </a:cubicBezTo>
                  <a:cubicBezTo>
                    <a:pt x="44112" y="2127"/>
                    <a:pt x="41112" y="0"/>
                    <a:pt x="38136" y="0"/>
                  </a:cubicBez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5"/>
            <p:cNvGrpSpPr/>
            <p:nvPr/>
          </p:nvGrpSpPr>
          <p:grpSpPr>
            <a:xfrm>
              <a:off x="2292467" y="4603120"/>
              <a:ext cx="175060" cy="176431"/>
              <a:chOff x="-5178450" y="588525"/>
              <a:chExt cx="1780875" cy="1794825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-4409650" y="588525"/>
                <a:ext cx="308425" cy="179482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71793" extrusionOk="0">
                    <a:moveTo>
                      <a:pt x="6365" y="1"/>
                    </a:moveTo>
                    <a:cubicBezTo>
                      <a:pt x="6300" y="1"/>
                      <a:pt x="6235" y="2"/>
                      <a:pt x="6169" y="4"/>
                    </a:cubicBezTo>
                    <a:lnTo>
                      <a:pt x="4538" y="223"/>
                    </a:lnTo>
                    <a:cubicBezTo>
                      <a:pt x="3515" y="506"/>
                      <a:pt x="2582" y="1049"/>
                      <a:pt x="1831" y="1800"/>
                    </a:cubicBezTo>
                    <a:cubicBezTo>
                      <a:pt x="729" y="3001"/>
                      <a:pt x="33" y="4477"/>
                      <a:pt x="33" y="6139"/>
                    </a:cubicBezTo>
                    <a:lnTo>
                      <a:pt x="33" y="65654"/>
                    </a:lnTo>
                    <a:cubicBezTo>
                      <a:pt x="1" y="66498"/>
                      <a:pt x="177" y="67286"/>
                      <a:pt x="561" y="68018"/>
                    </a:cubicBezTo>
                    <a:cubicBezTo>
                      <a:pt x="809" y="68778"/>
                      <a:pt x="1232" y="69437"/>
                      <a:pt x="1831" y="69993"/>
                    </a:cubicBezTo>
                    <a:cubicBezTo>
                      <a:pt x="2387" y="70590"/>
                      <a:pt x="3044" y="71013"/>
                      <a:pt x="3806" y="71261"/>
                    </a:cubicBezTo>
                    <a:cubicBezTo>
                      <a:pt x="4480" y="71615"/>
                      <a:pt x="5202" y="71793"/>
                      <a:pt x="5974" y="71793"/>
                    </a:cubicBezTo>
                    <a:cubicBezTo>
                      <a:pt x="6039" y="71793"/>
                      <a:pt x="6104" y="71791"/>
                      <a:pt x="6169" y="71789"/>
                    </a:cubicBezTo>
                    <a:lnTo>
                      <a:pt x="7799" y="71569"/>
                    </a:lnTo>
                    <a:cubicBezTo>
                      <a:pt x="8824" y="71287"/>
                      <a:pt x="9757" y="70743"/>
                      <a:pt x="10508" y="69991"/>
                    </a:cubicBezTo>
                    <a:cubicBezTo>
                      <a:pt x="11610" y="68791"/>
                      <a:pt x="12305" y="67315"/>
                      <a:pt x="12305" y="65653"/>
                    </a:cubicBezTo>
                    <a:lnTo>
                      <a:pt x="12305" y="6139"/>
                    </a:lnTo>
                    <a:cubicBezTo>
                      <a:pt x="12336" y="5295"/>
                      <a:pt x="12160" y="4507"/>
                      <a:pt x="11776" y="3775"/>
                    </a:cubicBezTo>
                    <a:cubicBezTo>
                      <a:pt x="11529" y="3015"/>
                      <a:pt x="11107" y="2356"/>
                      <a:pt x="10508" y="1802"/>
                    </a:cubicBezTo>
                    <a:cubicBezTo>
                      <a:pt x="9952" y="1203"/>
                      <a:pt x="9293" y="781"/>
                      <a:pt x="8533" y="533"/>
                    </a:cubicBezTo>
                    <a:cubicBezTo>
                      <a:pt x="7859" y="178"/>
                      <a:pt x="7136" y="1"/>
                      <a:pt x="6365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-5178450" y="1307525"/>
                <a:ext cx="17808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71235" h="12279" extrusionOk="0">
                    <a:moveTo>
                      <a:pt x="5972" y="1"/>
                    </a:moveTo>
                    <a:cubicBezTo>
                      <a:pt x="5201" y="1"/>
                      <a:pt x="4478" y="178"/>
                      <a:pt x="3804" y="532"/>
                    </a:cubicBezTo>
                    <a:cubicBezTo>
                      <a:pt x="3044" y="780"/>
                      <a:pt x="2385" y="1203"/>
                      <a:pt x="1829" y="1802"/>
                    </a:cubicBezTo>
                    <a:cubicBezTo>
                      <a:pt x="1230" y="2358"/>
                      <a:pt x="808" y="3015"/>
                      <a:pt x="561" y="3775"/>
                    </a:cubicBezTo>
                    <a:cubicBezTo>
                      <a:pt x="177" y="4507"/>
                      <a:pt x="1" y="5295"/>
                      <a:pt x="33" y="6140"/>
                    </a:cubicBezTo>
                    <a:lnTo>
                      <a:pt x="253" y="7770"/>
                    </a:lnTo>
                    <a:cubicBezTo>
                      <a:pt x="535" y="8795"/>
                      <a:pt x="1078" y="9728"/>
                      <a:pt x="1830" y="10478"/>
                    </a:cubicBezTo>
                    <a:lnTo>
                      <a:pt x="3072" y="11437"/>
                    </a:lnTo>
                    <a:cubicBezTo>
                      <a:pt x="4028" y="11992"/>
                      <a:pt x="5060" y="12272"/>
                      <a:pt x="6168" y="12275"/>
                    </a:cubicBezTo>
                    <a:lnTo>
                      <a:pt x="65068" y="12275"/>
                    </a:lnTo>
                    <a:cubicBezTo>
                      <a:pt x="65133" y="12277"/>
                      <a:pt x="65198" y="12279"/>
                      <a:pt x="65263" y="12279"/>
                    </a:cubicBezTo>
                    <a:cubicBezTo>
                      <a:pt x="66035" y="12279"/>
                      <a:pt x="66757" y="12101"/>
                      <a:pt x="67431" y="11747"/>
                    </a:cubicBezTo>
                    <a:cubicBezTo>
                      <a:pt x="68191" y="11499"/>
                      <a:pt x="68850" y="11076"/>
                      <a:pt x="69406" y="10478"/>
                    </a:cubicBezTo>
                    <a:cubicBezTo>
                      <a:pt x="70004" y="9923"/>
                      <a:pt x="70428" y="9264"/>
                      <a:pt x="70674" y="8504"/>
                    </a:cubicBezTo>
                    <a:cubicBezTo>
                      <a:pt x="71058" y="7772"/>
                      <a:pt x="71235" y="6984"/>
                      <a:pt x="71202" y="6140"/>
                    </a:cubicBezTo>
                    <a:lnTo>
                      <a:pt x="70984" y="4509"/>
                    </a:lnTo>
                    <a:cubicBezTo>
                      <a:pt x="70702" y="3485"/>
                      <a:pt x="70158" y="2551"/>
                      <a:pt x="69406" y="1802"/>
                    </a:cubicBezTo>
                    <a:lnTo>
                      <a:pt x="68165" y="842"/>
                    </a:lnTo>
                    <a:cubicBezTo>
                      <a:pt x="67208" y="287"/>
                      <a:pt x="66175" y="7"/>
                      <a:pt x="65068" y="4"/>
                    </a:cubicBezTo>
                    <a:lnTo>
                      <a:pt x="6168" y="4"/>
                    </a:lnTo>
                    <a:cubicBezTo>
                      <a:pt x="6102" y="2"/>
                      <a:pt x="6037" y="1"/>
                      <a:pt x="5972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-4880000" y="910900"/>
                <a:ext cx="1149950" cy="1150125"/>
              </a:xfrm>
              <a:custGeom>
                <a:avLst/>
                <a:gdLst/>
                <a:ahLst/>
                <a:cxnLst/>
                <a:rect l="l" t="t" r="r" b="b"/>
                <a:pathLst>
                  <a:path w="45998" h="46005" extrusionOk="0">
                    <a:moveTo>
                      <a:pt x="5940" y="0"/>
                    </a:moveTo>
                    <a:cubicBezTo>
                      <a:pt x="5169" y="0"/>
                      <a:pt x="4447" y="177"/>
                      <a:pt x="3771" y="532"/>
                    </a:cubicBezTo>
                    <a:cubicBezTo>
                      <a:pt x="3011" y="778"/>
                      <a:pt x="2352" y="1203"/>
                      <a:pt x="1798" y="1800"/>
                    </a:cubicBezTo>
                    <a:lnTo>
                      <a:pt x="838" y="3042"/>
                    </a:lnTo>
                    <a:cubicBezTo>
                      <a:pt x="282" y="3999"/>
                      <a:pt x="3" y="5031"/>
                      <a:pt x="0" y="6138"/>
                    </a:cubicBezTo>
                    <a:lnTo>
                      <a:pt x="220" y="7770"/>
                    </a:lnTo>
                    <a:cubicBezTo>
                      <a:pt x="502" y="8794"/>
                      <a:pt x="1046" y="9726"/>
                      <a:pt x="1798" y="10477"/>
                    </a:cubicBezTo>
                    <a:lnTo>
                      <a:pt x="8298" y="16979"/>
                    </a:lnTo>
                    <a:lnTo>
                      <a:pt x="14916" y="23594"/>
                    </a:lnTo>
                    <a:lnTo>
                      <a:pt x="21606" y="30284"/>
                    </a:lnTo>
                    <a:cubicBezTo>
                      <a:pt x="23815" y="32493"/>
                      <a:pt x="26025" y="34703"/>
                      <a:pt x="28235" y="36913"/>
                    </a:cubicBezTo>
                    <a:cubicBezTo>
                      <a:pt x="30402" y="39080"/>
                      <a:pt x="32568" y="41247"/>
                      <a:pt x="34735" y="43414"/>
                    </a:cubicBezTo>
                    <a:lnTo>
                      <a:pt x="35524" y="44204"/>
                    </a:lnTo>
                    <a:cubicBezTo>
                      <a:pt x="36079" y="44802"/>
                      <a:pt x="36737" y="45225"/>
                      <a:pt x="37498" y="45473"/>
                    </a:cubicBezTo>
                    <a:cubicBezTo>
                      <a:pt x="38175" y="45827"/>
                      <a:pt x="38901" y="46004"/>
                      <a:pt x="39674" y="46004"/>
                    </a:cubicBezTo>
                    <a:cubicBezTo>
                      <a:pt x="39736" y="46004"/>
                      <a:pt x="39798" y="46003"/>
                      <a:pt x="39861" y="46001"/>
                    </a:cubicBezTo>
                    <a:cubicBezTo>
                      <a:pt x="39924" y="46003"/>
                      <a:pt x="39987" y="46004"/>
                      <a:pt x="40049" y="46004"/>
                    </a:cubicBezTo>
                    <a:cubicBezTo>
                      <a:pt x="40823" y="46004"/>
                      <a:pt x="41549" y="45827"/>
                      <a:pt x="42226" y="45473"/>
                    </a:cubicBezTo>
                    <a:cubicBezTo>
                      <a:pt x="42987" y="45225"/>
                      <a:pt x="43644" y="44802"/>
                      <a:pt x="44200" y="44204"/>
                    </a:cubicBezTo>
                    <a:lnTo>
                      <a:pt x="45160" y="42962"/>
                    </a:lnTo>
                    <a:cubicBezTo>
                      <a:pt x="45714" y="42004"/>
                      <a:pt x="45994" y="40973"/>
                      <a:pt x="45997" y="39865"/>
                    </a:cubicBezTo>
                    <a:lnTo>
                      <a:pt x="45779" y="38235"/>
                    </a:lnTo>
                    <a:cubicBezTo>
                      <a:pt x="45496" y="37211"/>
                      <a:pt x="44953" y="36277"/>
                      <a:pt x="44201" y="35526"/>
                    </a:cubicBezTo>
                    <a:cubicBezTo>
                      <a:pt x="42034" y="33359"/>
                      <a:pt x="39867" y="31190"/>
                      <a:pt x="37700" y="29023"/>
                    </a:cubicBezTo>
                    <a:cubicBezTo>
                      <a:pt x="35493" y="26817"/>
                      <a:pt x="33286" y="24611"/>
                      <a:pt x="31081" y="22406"/>
                    </a:cubicBezTo>
                    <a:lnTo>
                      <a:pt x="24390" y="15715"/>
                    </a:lnTo>
                    <a:lnTo>
                      <a:pt x="17763" y="9089"/>
                    </a:lnTo>
                    <a:lnTo>
                      <a:pt x="11263" y="2589"/>
                    </a:lnTo>
                    <a:lnTo>
                      <a:pt x="10474" y="1800"/>
                    </a:lnTo>
                    <a:cubicBezTo>
                      <a:pt x="9917" y="1203"/>
                      <a:pt x="9260" y="778"/>
                      <a:pt x="8499" y="532"/>
                    </a:cubicBezTo>
                    <a:cubicBezTo>
                      <a:pt x="7825" y="177"/>
                      <a:pt x="7102" y="0"/>
                      <a:pt x="6330" y="0"/>
                    </a:cubicBezTo>
                    <a:cubicBezTo>
                      <a:pt x="6265" y="0"/>
                      <a:pt x="6200" y="1"/>
                      <a:pt x="6135" y="4"/>
                    </a:cubicBezTo>
                    <a:cubicBezTo>
                      <a:pt x="6069" y="1"/>
                      <a:pt x="6004" y="0"/>
                      <a:pt x="5940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-4880825" y="886150"/>
                <a:ext cx="1176225" cy="1212025"/>
              </a:xfrm>
              <a:custGeom>
                <a:avLst/>
                <a:gdLst/>
                <a:ahLst/>
                <a:cxnLst/>
                <a:rect l="l" t="t" r="r" b="b"/>
                <a:pathLst>
                  <a:path w="47049" h="48481" extrusionOk="0">
                    <a:moveTo>
                      <a:pt x="40882" y="0"/>
                    </a:moveTo>
                    <a:lnTo>
                      <a:pt x="39250" y="221"/>
                    </a:lnTo>
                    <a:cubicBezTo>
                      <a:pt x="38226" y="504"/>
                      <a:pt x="37294" y="1047"/>
                      <a:pt x="36543" y="1798"/>
                    </a:cubicBezTo>
                    <a:cubicBezTo>
                      <a:pt x="34322" y="4116"/>
                      <a:pt x="32099" y="6434"/>
                      <a:pt x="29877" y="8751"/>
                    </a:cubicBezTo>
                    <a:lnTo>
                      <a:pt x="23055" y="15867"/>
                    </a:lnTo>
                    <a:lnTo>
                      <a:pt x="16177" y="23042"/>
                    </a:lnTo>
                    <a:lnTo>
                      <a:pt x="9343" y="30170"/>
                    </a:lnTo>
                    <a:cubicBezTo>
                      <a:pt x="7113" y="32497"/>
                      <a:pt x="4883" y="34823"/>
                      <a:pt x="2651" y="37150"/>
                    </a:cubicBezTo>
                    <a:lnTo>
                      <a:pt x="1831" y="38007"/>
                    </a:lnTo>
                    <a:cubicBezTo>
                      <a:pt x="1232" y="38563"/>
                      <a:pt x="809" y="39220"/>
                      <a:pt x="561" y="39982"/>
                    </a:cubicBezTo>
                    <a:cubicBezTo>
                      <a:pt x="177" y="40713"/>
                      <a:pt x="1" y="41500"/>
                      <a:pt x="33" y="42346"/>
                    </a:cubicBezTo>
                    <a:cubicBezTo>
                      <a:pt x="1" y="43189"/>
                      <a:pt x="177" y="43977"/>
                      <a:pt x="561" y="44709"/>
                    </a:cubicBezTo>
                    <a:cubicBezTo>
                      <a:pt x="809" y="45469"/>
                      <a:pt x="1232" y="46128"/>
                      <a:pt x="1831" y="46683"/>
                    </a:cubicBezTo>
                    <a:lnTo>
                      <a:pt x="3072" y="47642"/>
                    </a:lnTo>
                    <a:cubicBezTo>
                      <a:pt x="4029" y="48199"/>
                      <a:pt x="5062" y="48477"/>
                      <a:pt x="6169" y="48480"/>
                    </a:cubicBezTo>
                    <a:lnTo>
                      <a:pt x="7799" y="48260"/>
                    </a:lnTo>
                    <a:cubicBezTo>
                      <a:pt x="8824" y="47978"/>
                      <a:pt x="9757" y="47434"/>
                      <a:pt x="10507" y="46683"/>
                    </a:cubicBezTo>
                    <a:lnTo>
                      <a:pt x="10507" y="46684"/>
                    </a:lnTo>
                    <a:lnTo>
                      <a:pt x="17172" y="39731"/>
                    </a:lnTo>
                    <a:lnTo>
                      <a:pt x="23995" y="32615"/>
                    </a:lnTo>
                    <a:lnTo>
                      <a:pt x="30874" y="25440"/>
                    </a:lnTo>
                    <a:cubicBezTo>
                      <a:pt x="33152" y="23063"/>
                      <a:pt x="35429" y="20687"/>
                      <a:pt x="37708" y="18310"/>
                    </a:cubicBezTo>
                    <a:lnTo>
                      <a:pt x="44399" y="11332"/>
                    </a:lnTo>
                    <a:lnTo>
                      <a:pt x="45220" y="10475"/>
                    </a:lnTo>
                    <a:cubicBezTo>
                      <a:pt x="45819" y="9919"/>
                      <a:pt x="46242" y="9260"/>
                      <a:pt x="46488" y="8500"/>
                    </a:cubicBezTo>
                    <a:cubicBezTo>
                      <a:pt x="46873" y="7770"/>
                      <a:pt x="47049" y="6982"/>
                      <a:pt x="47018" y="6137"/>
                    </a:cubicBezTo>
                    <a:cubicBezTo>
                      <a:pt x="47049" y="5291"/>
                      <a:pt x="46873" y="4503"/>
                      <a:pt x="46488" y="3773"/>
                    </a:cubicBezTo>
                    <a:cubicBezTo>
                      <a:pt x="46242" y="3011"/>
                      <a:pt x="45819" y="2354"/>
                      <a:pt x="45220" y="1798"/>
                    </a:cubicBezTo>
                    <a:lnTo>
                      <a:pt x="43978" y="838"/>
                    </a:lnTo>
                    <a:cubicBezTo>
                      <a:pt x="43021" y="284"/>
                      <a:pt x="41989" y="3"/>
                      <a:pt x="40882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body" idx="1"/>
          </p:nvPr>
        </p:nvSpPr>
        <p:spPr>
          <a:xfrm>
            <a:off x="862050" y="1047250"/>
            <a:ext cx="7419900" cy="3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63087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7"/>
          <p:cNvSpPr/>
          <p:nvPr/>
        </p:nvSpPr>
        <p:spPr>
          <a:xfrm rot="6155475">
            <a:off x="-686733" y="-611819"/>
            <a:ext cx="2057434" cy="2306945"/>
          </a:xfrm>
          <a:custGeom>
            <a:avLst/>
            <a:gdLst/>
            <a:ahLst/>
            <a:cxnLst/>
            <a:rect l="l" t="t" r="r" b="b"/>
            <a:pathLst>
              <a:path w="40534" h="35338" extrusionOk="0">
                <a:moveTo>
                  <a:pt x="165" y="0"/>
                </a:moveTo>
                <a:cubicBezTo>
                  <a:pt x="110" y="0"/>
                  <a:pt x="55" y="1"/>
                  <a:pt x="0" y="1"/>
                </a:cubicBezTo>
                <a:lnTo>
                  <a:pt x="0" y="35337"/>
                </a:lnTo>
                <a:lnTo>
                  <a:pt x="36095" y="35337"/>
                </a:lnTo>
                <a:cubicBezTo>
                  <a:pt x="38821" y="30137"/>
                  <a:pt x="40533" y="23411"/>
                  <a:pt x="35468" y="19265"/>
                </a:cubicBezTo>
                <a:cubicBezTo>
                  <a:pt x="33901" y="17982"/>
                  <a:pt x="31988" y="17642"/>
                  <a:pt x="30035" y="17642"/>
                </a:cubicBezTo>
                <a:cubicBezTo>
                  <a:pt x="28743" y="17642"/>
                  <a:pt x="27434" y="17791"/>
                  <a:pt x="26197" y="17915"/>
                </a:cubicBezTo>
                <a:cubicBezTo>
                  <a:pt x="24778" y="18058"/>
                  <a:pt x="23316" y="18188"/>
                  <a:pt x="21860" y="18188"/>
                </a:cubicBezTo>
                <a:cubicBezTo>
                  <a:pt x="19935" y="18188"/>
                  <a:pt x="18020" y="17960"/>
                  <a:pt x="16227" y="17230"/>
                </a:cubicBezTo>
                <a:cubicBezTo>
                  <a:pt x="13964" y="16310"/>
                  <a:pt x="12375" y="14815"/>
                  <a:pt x="11737" y="12407"/>
                </a:cubicBezTo>
                <a:cubicBezTo>
                  <a:pt x="11076" y="9914"/>
                  <a:pt x="10877" y="7346"/>
                  <a:pt x="9612" y="5041"/>
                </a:cubicBezTo>
                <a:cubicBezTo>
                  <a:pt x="7511" y="1213"/>
                  <a:pt x="3973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5404423" flipH="1">
            <a:off x="-734175" y="-435721"/>
            <a:ext cx="1699213" cy="1954750"/>
          </a:xfrm>
          <a:custGeom>
            <a:avLst/>
            <a:gdLst/>
            <a:ahLst/>
            <a:cxnLst/>
            <a:rect l="l" t="t" r="r" b="b"/>
            <a:pathLst>
              <a:path w="58297" h="67064" extrusionOk="0">
                <a:moveTo>
                  <a:pt x="58297" y="323"/>
                </a:moveTo>
                <a:cubicBezTo>
                  <a:pt x="51217" y="-689"/>
                  <a:pt x="42181" y="1221"/>
                  <a:pt x="37889" y="6942"/>
                </a:cubicBezTo>
                <a:cubicBezTo>
                  <a:pt x="34336" y="11678"/>
                  <a:pt x="34903" y="19385"/>
                  <a:pt x="30167" y="22938"/>
                </a:cubicBezTo>
                <a:cubicBezTo>
                  <a:pt x="25164" y="26691"/>
                  <a:pt x="17481" y="21974"/>
                  <a:pt x="11413" y="23490"/>
                </a:cubicBezTo>
                <a:cubicBezTo>
                  <a:pt x="6109" y="24815"/>
                  <a:pt x="1454" y="30264"/>
                  <a:pt x="381" y="35624"/>
                </a:cubicBezTo>
                <a:cubicBezTo>
                  <a:pt x="-1943" y="47237"/>
                  <a:pt x="8547" y="58697"/>
                  <a:pt x="16929" y="6706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54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889500" y="1708800"/>
            <a:ext cx="3983100" cy="28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5350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4"/>
          <p:cNvSpPr/>
          <p:nvPr/>
        </p:nvSpPr>
        <p:spPr>
          <a:xfrm rot="-5400000" flipH="1">
            <a:off x="7372775" y="-264"/>
            <a:ext cx="2028119" cy="1768137"/>
          </a:xfrm>
          <a:custGeom>
            <a:avLst/>
            <a:gdLst/>
            <a:ahLst/>
            <a:cxnLst/>
            <a:rect l="l" t="t" r="r" b="b"/>
            <a:pathLst>
              <a:path w="40534" h="35338" extrusionOk="0">
                <a:moveTo>
                  <a:pt x="165" y="0"/>
                </a:moveTo>
                <a:cubicBezTo>
                  <a:pt x="110" y="0"/>
                  <a:pt x="55" y="1"/>
                  <a:pt x="0" y="1"/>
                </a:cubicBezTo>
                <a:lnTo>
                  <a:pt x="0" y="35337"/>
                </a:lnTo>
                <a:lnTo>
                  <a:pt x="36095" y="35337"/>
                </a:lnTo>
                <a:cubicBezTo>
                  <a:pt x="38821" y="30137"/>
                  <a:pt x="40533" y="23411"/>
                  <a:pt x="35468" y="19265"/>
                </a:cubicBezTo>
                <a:cubicBezTo>
                  <a:pt x="33901" y="17982"/>
                  <a:pt x="31988" y="17642"/>
                  <a:pt x="30035" y="17642"/>
                </a:cubicBezTo>
                <a:cubicBezTo>
                  <a:pt x="28743" y="17642"/>
                  <a:pt x="27434" y="17791"/>
                  <a:pt x="26197" y="17915"/>
                </a:cubicBezTo>
                <a:cubicBezTo>
                  <a:pt x="24778" y="18058"/>
                  <a:pt x="23316" y="18188"/>
                  <a:pt x="21860" y="18188"/>
                </a:cubicBezTo>
                <a:cubicBezTo>
                  <a:pt x="19935" y="18188"/>
                  <a:pt x="18020" y="17960"/>
                  <a:pt x="16227" y="17230"/>
                </a:cubicBezTo>
                <a:cubicBezTo>
                  <a:pt x="13964" y="16310"/>
                  <a:pt x="12375" y="14815"/>
                  <a:pt x="11737" y="12407"/>
                </a:cubicBezTo>
                <a:cubicBezTo>
                  <a:pt x="11076" y="9914"/>
                  <a:pt x="10877" y="7346"/>
                  <a:pt x="9612" y="5041"/>
                </a:cubicBezTo>
                <a:cubicBezTo>
                  <a:pt x="7511" y="1213"/>
                  <a:pt x="3973" y="0"/>
                  <a:pt x="1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-5400000">
            <a:off x="7459982" y="-335436"/>
            <a:ext cx="2001336" cy="2302307"/>
          </a:xfrm>
          <a:custGeom>
            <a:avLst/>
            <a:gdLst/>
            <a:ahLst/>
            <a:cxnLst/>
            <a:rect l="l" t="t" r="r" b="b"/>
            <a:pathLst>
              <a:path w="58297" h="67064" extrusionOk="0">
                <a:moveTo>
                  <a:pt x="58297" y="323"/>
                </a:moveTo>
                <a:cubicBezTo>
                  <a:pt x="51217" y="-689"/>
                  <a:pt x="42181" y="1221"/>
                  <a:pt x="37889" y="6942"/>
                </a:cubicBezTo>
                <a:cubicBezTo>
                  <a:pt x="34336" y="11678"/>
                  <a:pt x="34903" y="19385"/>
                  <a:pt x="30167" y="22938"/>
                </a:cubicBezTo>
                <a:cubicBezTo>
                  <a:pt x="25164" y="26691"/>
                  <a:pt x="17481" y="21974"/>
                  <a:pt x="11413" y="23490"/>
                </a:cubicBezTo>
                <a:cubicBezTo>
                  <a:pt x="6109" y="24815"/>
                  <a:pt x="1454" y="30264"/>
                  <a:pt x="381" y="35624"/>
                </a:cubicBezTo>
                <a:cubicBezTo>
                  <a:pt x="-1943" y="47237"/>
                  <a:pt x="8547" y="58697"/>
                  <a:pt x="16929" y="6706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9" name="Google Shape;59;p4"/>
          <p:cNvGrpSpPr/>
          <p:nvPr/>
        </p:nvGrpSpPr>
        <p:grpSpPr>
          <a:xfrm>
            <a:off x="168605" y="200601"/>
            <a:ext cx="8750709" cy="4655233"/>
            <a:chOff x="168605" y="200601"/>
            <a:chExt cx="8750709" cy="4655233"/>
          </a:xfrm>
        </p:grpSpPr>
        <p:sp>
          <p:nvSpPr>
            <p:cNvPr id="60" name="Google Shape;60;p4"/>
            <p:cNvSpPr/>
            <p:nvPr/>
          </p:nvSpPr>
          <p:spPr>
            <a:xfrm>
              <a:off x="6361543" y="200601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68605" y="4491032"/>
              <a:ext cx="222267" cy="207065"/>
            </a:xfrm>
            <a:custGeom>
              <a:avLst/>
              <a:gdLst/>
              <a:ahLst/>
              <a:cxnLst/>
              <a:rect l="l" t="t" r="r" b="b"/>
              <a:pathLst>
                <a:path w="79523" h="74084" extrusionOk="0">
                  <a:moveTo>
                    <a:pt x="13613" y="5016"/>
                  </a:moveTo>
                  <a:lnTo>
                    <a:pt x="13602" y="5018"/>
                  </a:lnTo>
                  <a:lnTo>
                    <a:pt x="13602" y="5018"/>
                  </a:lnTo>
                  <a:cubicBezTo>
                    <a:pt x="13606" y="5017"/>
                    <a:pt x="13610" y="5017"/>
                    <a:pt x="13613" y="5016"/>
                  </a:cubicBezTo>
                  <a:close/>
                  <a:moveTo>
                    <a:pt x="25655" y="9440"/>
                  </a:moveTo>
                  <a:cubicBezTo>
                    <a:pt x="25680" y="9460"/>
                    <a:pt x="25706" y="9479"/>
                    <a:pt x="25731" y="9499"/>
                  </a:cubicBezTo>
                  <a:lnTo>
                    <a:pt x="25731" y="9499"/>
                  </a:lnTo>
                  <a:lnTo>
                    <a:pt x="25655" y="9440"/>
                  </a:lnTo>
                  <a:close/>
                  <a:moveTo>
                    <a:pt x="71236" y="10441"/>
                  </a:moveTo>
                  <a:cubicBezTo>
                    <a:pt x="71243" y="10451"/>
                    <a:pt x="71251" y="10460"/>
                    <a:pt x="71258" y="10470"/>
                  </a:cubicBezTo>
                  <a:lnTo>
                    <a:pt x="71258" y="10470"/>
                  </a:lnTo>
                  <a:lnTo>
                    <a:pt x="71236" y="10441"/>
                  </a:lnTo>
                  <a:close/>
                  <a:moveTo>
                    <a:pt x="57019" y="11347"/>
                  </a:moveTo>
                  <a:lnTo>
                    <a:pt x="57002" y="11361"/>
                  </a:lnTo>
                  <a:cubicBezTo>
                    <a:pt x="57008" y="11356"/>
                    <a:pt x="57013" y="11352"/>
                    <a:pt x="57019" y="11347"/>
                  </a:cubicBezTo>
                  <a:close/>
                  <a:moveTo>
                    <a:pt x="72665" y="12740"/>
                  </a:moveTo>
                  <a:lnTo>
                    <a:pt x="72665" y="12740"/>
                  </a:lnTo>
                  <a:cubicBezTo>
                    <a:pt x="72666" y="12743"/>
                    <a:pt x="72667" y="12747"/>
                    <a:pt x="72669" y="12750"/>
                  </a:cubicBezTo>
                  <a:lnTo>
                    <a:pt x="72669" y="12750"/>
                  </a:lnTo>
                  <a:lnTo>
                    <a:pt x="72665" y="12740"/>
                  </a:lnTo>
                  <a:close/>
                  <a:moveTo>
                    <a:pt x="30198" y="13814"/>
                  </a:moveTo>
                  <a:cubicBezTo>
                    <a:pt x="30204" y="13822"/>
                    <a:pt x="30210" y="13830"/>
                    <a:pt x="30216" y="13838"/>
                  </a:cubicBezTo>
                  <a:lnTo>
                    <a:pt x="30216" y="13838"/>
                  </a:lnTo>
                  <a:lnTo>
                    <a:pt x="30198" y="13814"/>
                  </a:lnTo>
                  <a:close/>
                  <a:moveTo>
                    <a:pt x="7943" y="27135"/>
                  </a:moveTo>
                  <a:lnTo>
                    <a:pt x="8001" y="27273"/>
                  </a:lnTo>
                  <a:cubicBezTo>
                    <a:pt x="7982" y="27227"/>
                    <a:pt x="7962" y="27181"/>
                    <a:pt x="7943" y="27135"/>
                  </a:cubicBezTo>
                  <a:close/>
                  <a:moveTo>
                    <a:pt x="70410" y="34107"/>
                  </a:moveTo>
                  <a:lnTo>
                    <a:pt x="70410" y="34107"/>
                  </a:lnTo>
                  <a:cubicBezTo>
                    <a:pt x="70403" y="34125"/>
                    <a:pt x="70395" y="34143"/>
                    <a:pt x="70387" y="34160"/>
                  </a:cubicBezTo>
                  <a:lnTo>
                    <a:pt x="70410" y="34107"/>
                  </a:lnTo>
                  <a:close/>
                  <a:moveTo>
                    <a:pt x="16476" y="50397"/>
                  </a:moveTo>
                  <a:cubicBezTo>
                    <a:pt x="16484" y="50407"/>
                    <a:pt x="16492" y="50417"/>
                    <a:pt x="16499" y="50426"/>
                  </a:cubicBezTo>
                  <a:lnTo>
                    <a:pt x="16476" y="50397"/>
                  </a:lnTo>
                  <a:close/>
                  <a:moveTo>
                    <a:pt x="27764" y="57348"/>
                  </a:moveTo>
                  <a:lnTo>
                    <a:pt x="27929" y="57562"/>
                  </a:lnTo>
                  <a:lnTo>
                    <a:pt x="27929" y="57562"/>
                  </a:lnTo>
                  <a:cubicBezTo>
                    <a:pt x="27874" y="57490"/>
                    <a:pt x="27819" y="57419"/>
                    <a:pt x="27764" y="57348"/>
                  </a:cubicBezTo>
                  <a:close/>
                  <a:moveTo>
                    <a:pt x="43263" y="68730"/>
                  </a:moveTo>
                  <a:cubicBezTo>
                    <a:pt x="43257" y="68733"/>
                    <a:pt x="43251" y="68735"/>
                    <a:pt x="43245" y="68738"/>
                  </a:cubicBezTo>
                  <a:lnTo>
                    <a:pt x="43263" y="68730"/>
                  </a:lnTo>
                  <a:close/>
                  <a:moveTo>
                    <a:pt x="40479" y="69048"/>
                  </a:moveTo>
                  <a:lnTo>
                    <a:pt x="40705" y="69078"/>
                  </a:lnTo>
                  <a:lnTo>
                    <a:pt x="40705" y="69078"/>
                  </a:lnTo>
                  <a:cubicBezTo>
                    <a:pt x="40699" y="69078"/>
                    <a:pt x="40694" y="69077"/>
                    <a:pt x="40688" y="69077"/>
                  </a:cubicBezTo>
                  <a:lnTo>
                    <a:pt x="40688" y="69077"/>
                  </a:lnTo>
                  <a:cubicBezTo>
                    <a:pt x="40618" y="69067"/>
                    <a:pt x="40548" y="69058"/>
                    <a:pt x="40479" y="69048"/>
                  </a:cubicBezTo>
                  <a:close/>
                  <a:moveTo>
                    <a:pt x="14536" y="5003"/>
                  </a:moveTo>
                  <a:cubicBezTo>
                    <a:pt x="15044" y="5003"/>
                    <a:pt x="15553" y="5033"/>
                    <a:pt x="16059" y="5089"/>
                  </a:cubicBezTo>
                  <a:lnTo>
                    <a:pt x="16059" y="5089"/>
                  </a:lnTo>
                  <a:cubicBezTo>
                    <a:pt x="17502" y="5319"/>
                    <a:pt x="18905" y="5741"/>
                    <a:pt x="20259" y="6289"/>
                  </a:cubicBezTo>
                  <a:lnTo>
                    <a:pt x="20259" y="6289"/>
                  </a:lnTo>
                  <a:cubicBezTo>
                    <a:pt x="22291" y="7183"/>
                    <a:pt x="24198" y="8344"/>
                    <a:pt x="25966" y="9684"/>
                  </a:cubicBezTo>
                  <a:lnTo>
                    <a:pt x="25966" y="9684"/>
                  </a:lnTo>
                  <a:cubicBezTo>
                    <a:pt x="27622" y="10999"/>
                    <a:pt x="29127" y="12473"/>
                    <a:pt x="30441" y="14132"/>
                  </a:cubicBezTo>
                  <a:lnTo>
                    <a:pt x="30441" y="14132"/>
                  </a:lnTo>
                  <a:cubicBezTo>
                    <a:pt x="33323" y="17950"/>
                    <a:pt x="35470" y="22291"/>
                    <a:pt x="37571" y="26570"/>
                  </a:cubicBezTo>
                  <a:cubicBezTo>
                    <a:pt x="38075" y="27598"/>
                    <a:pt x="38577" y="28628"/>
                    <a:pt x="39087" y="29654"/>
                  </a:cubicBezTo>
                  <a:lnTo>
                    <a:pt x="39087" y="29654"/>
                  </a:lnTo>
                  <a:cubicBezTo>
                    <a:pt x="39113" y="29711"/>
                    <a:pt x="39142" y="29768"/>
                    <a:pt x="39172" y="29825"/>
                  </a:cubicBezTo>
                  <a:lnTo>
                    <a:pt x="39172" y="29825"/>
                  </a:lnTo>
                  <a:cubicBezTo>
                    <a:pt x="39186" y="29853"/>
                    <a:pt x="39200" y="29880"/>
                    <a:pt x="39214" y="29908"/>
                  </a:cubicBezTo>
                  <a:cubicBezTo>
                    <a:pt x="39608" y="30694"/>
                    <a:pt x="40524" y="31143"/>
                    <a:pt x="41412" y="31143"/>
                  </a:cubicBezTo>
                  <a:cubicBezTo>
                    <a:pt x="41760" y="31143"/>
                    <a:pt x="42104" y="31074"/>
                    <a:pt x="42410" y="30929"/>
                  </a:cubicBezTo>
                  <a:lnTo>
                    <a:pt x="42410" y="30929"/>
                  </a:lnTo>
                  <a:cubicBezTo>
                    <a:pt x="42887" y="30741"/>
                    <a:pt x="43296" y="30405"/>
                    <a:pt x="43529" y="29907"/>
                  </a:cubicBezTo>
                  <a:cubicBezTo>
                    <a:pt x="45095" y="26563"/>
                    <a:pt x="46980" y="23357"/>
                    <a:pt x="49074" y="20318"/>
                  </a:cubicBezTo>
                  <a:cubicBezTo>
                    <a:pt x="49664" y="19463"/>
                    <a:pt x="50273" y="18623"/>
                    <a:pt x="50902" y="17797"/>
                  </a:cubicBezTo>
                  <a:lnTo>
                    <a:pt x="50902" y="17797"/>
                  </a:lnTo>
                  <a:cubicBezTo>
                    <a:pt x="52791" y="15379"/>
                    <a:pt x="54869" y="13069"/>
                    <a:pt x="57273" y="11154"/>
                  </a:cubicBezTo>
                  <a:lnTo>
                    <a:pt x="57273" y="11154"/>
                  </a:lnTo>
                  <a:cubicBezTo>
                    <a:pt x="58493" y="10242"/>
                    <a:pt x="59811" y="9468"/>
                    <a:pt x="61203" y="8848"/>
                  </a:cubicBezTo>
                  <a:lnTo>
                    <a:pt x="61203" y="8848"/>
                  </a:lnTo>
                  <a:cubicBezTo>
                    <a:pt x="62249" y="8430"/>
                    <a:pt x="63331" y="8108"/>
                    <a:pt x="64444" y="7926"/>
                  </a:cubicBezTo>
                  <a:lnTo>
                    <a:pt x="64444" y="7926"/>
                  </a:lnTo>
                  <a:cubicBezTo>
                    <a:pt x="64853" y="7883"/>
                    <a:pt x="65264" y="7860"/>
                    <a:pt x="65674" y="7860"/>
                  </a:cubicBezTo>
                  <a:cubicBezTo>
                    <a:pt x="66023" y="7860"/>
                    <a:pt x="66372" y="7876"/>
                    <a:pt x="66720" y="7910"/>
                  </a:cubicBezTo>
                  <a:lnTo>
                    <a:pt x="66720" y="7910"/>
                  </a:lnTo>
                  <a:cubicBezTo>
                    <a:pt x="67327" y="8015"/>
                    <a:pt x="67923" y="8177"/>
                    <a:pt x="68499" y="8395"/>
                  </a:cubicBezTo>
                  <a:lnTo>
                    <a:pt x="68499" y="8395"/>
                  </a:lnTo>
                  <a:cubicBezTo>
                    <a:pt x="69028" y="8643"/>
                    <a:pt x="69533" y="8937"/>
                    <a:pt x="70008" y="9277"/>
                  </a:cubicBezTo>
                  <a:lnTo>
                    <a:pt x="70008" y="9277"/>
                  </a:lnTo>
                  <a:cubicBezTo>
                    <a:pt x="70534" y="9713"/>
                    <a:pt x="71017" y="10198"/>
                    <a:pt x="71450" y="10726"/>
                  </a:cubicBezTo>
                  <a:lnTo>
                    <a:pt x="71450" y="10726"/>
                  </a:lnTo>
                  <a:cubicBezTo>
                    <a:pt x="71983" y="11461"/>
                    <a:pt x="72431" y="12251"/>
                    <a:pt x="72803" y="13080"/>
                  </a:cubicBezTo>
                  <a:lnTo>
                    <a:pt x="72803" y="13080"/>
                  </a:lnTo>
                  <a:cubicBezTo>
                    <a:pt x="73278" y="14290"/>
                    <a:pt x="73601" y="15553"/>
                    <a:pt x="73799" y="16838"/>
                  </a:cubicBezTo>
                  <a:lnTo>
                    <a:pt x="73799" y="16838"/>
                  </a:lnTo>
                  <a:cubicBezTo>
                    <a:pt x="74029" y="18826"/>
                    <a:pt x="73955" y="20823"/>
                    <a:pt x="73710" y="22806"/>
                  </a:cubicBezTo>
                  <a:lnTo>
                    <a:pt x="73710" y="22806"/>
                  </a:lnTo>
                  <a:cubicBezTo>
                    <a:pt x="73156" y="26590"/>
                    <a:pt x="72003" y="30258"/>
                    <a:pt x="70543" y="33786"/>
                  </a:cubicBezTo>
                  <a:lnTo>
                    <a:pt x="70543" y="33786"/>
                  </a:lnTo>
                  <a:cubicBezTo>
                    <a:pt x="68761" y="37956"/>
                    <a:pt x="66569" y="41936"/>
                    <a:pt x="64232" y="45818"/>
                  </a:cubicBezTo>
                  <a:cubicBezTo>
                    <a:pt x="63032" y="47812"/>
                    <a:pt x="61744" y="49749"/>
                    <a:pt x="60397" y="51647"/>
                  </a:cubicBezTo>
                  <a:cubicBezTo>
                    <a:pt x="59550" y="52839"/>
                    <a:pt x="58681" y="54015"/>
                    <a:pt x="57792" y="55176"/>
                  </a:cubicBezTo>
                  <a:lnTo>
                    <a:pt x="57792" y="55176"/>
                  </a:lnTo>
                  <a:cubicBezTo>
                    <a:pt x="55278" y="58413"/>
                    <a:pt x="52594" y="61554"/>
                    <a:pt x="49580" y="64339"/>
                  </a:cubicBezTo>
                  <a:cubicBezTo>
                    <a:pt x="48850" y="65015"/>
                    <a:pt x="48098" y="65667"/>
                    <a:pt x="47319" y="66285"/>
                  </a:cubicBezTo>
                  <a:lnTo>
                    <a:pt x="47319" y="66285"/>
                  </a:lnTo>
                  <a:cubicBezTo>
                    <a:pt x="46151" y="67171"/>
                    <a:pt x="44914" y="67985"/>
                    <a:pt x="43579" y="68591"/>
                  </a:cubicBezTo>
                  <a:lnTo>
                    <a:pt x="43579" y="68591"/>
                  </a:lnTo>
                  <a:cubicBezTo>
                    <a:pt x="43022" y="68809"/>
                    <a:pt x="42450" y="68983"/>
                    <a:pt x="41862" y="69092"/>
                  </a:cubicBezTo>
                  <a:lnTo>
                    <a:pt x="41862" y="69092"/>
                  </a:lnTo>
                  <a:cubicBezTo>
                    <a:pt x="41689" y="69106"/>
                    <a:pt x="41515" y="69114"/>
                    <a:pt x="41342" y="69114"/>
                  </a:cubicBezTo>
                  <a:cubicBezTo>
                    <a:pt x="41171" y="69114"/>
                    <a:pt x="41001" y="69106"/>
                    <a:pt x="40830" y="69091"/>
                  </a:cubicBezTo>
                  <a:lnTo>
                    <a:pt x="40830" y="69091"/>
                  </a:lnTo>
                  <a:cubicBezTo>
                    <a:pt x="40344" y="69008"/>
                    <a:pt x="39869" y="68870"/>
                    <a:pt x="39408" y="68695"/>
                  </a:cubicBezTo>
                  <a:lnTo>
                    <a:pt x="39408" y="68695"/>
                  </a:lnTo>
                  <a:cubicBezTo>
                    <a:pt x="38454" y="68253"/>
                    <a:pt x="37566" y="67680"/>
                    <a:pt x="36724" y="67051"/>
                  </a:cubicBezTo>
                  <a:lnTo>
                    <a:pt x="36724" y="67051"/>
                  </a:lnTo>
                  <a:cubicBezTo>
                    <a:pt x="34102" y="64971"/>
                    <a:pt x="31856" y="62422"/>
                    <a:pt x="29744" y="59842"/>
                  </a:cubicBezTo>
                  <a:cubicBezTo>
                    <a:pt x="29165" y="59134"/>
                    <a:pt x="28595" y="58418"/>
                    <a:pt x="28033" y="57695"/>
                  </a:cubicBezTo>
                  <a:lnTo>
                    <a:pt x="28033" y="57695"/>
                  </a:lnTo>
                  <a:cubicBezTo>
                    <a:pt x="25620" y="54558"/>
                    <a:pt x="23366" y="51304"/>
                    <a:pt x="20988" y="48140"/>
                  </a:cubicBezTo>
                  <a:cubicBezTo>
                    <a:pt x="20455" y="47430"/>
                    <a:pt x="19917" y="46723"/>
                    <a:pt x="19355" y="46035"/>
                  </a:cubicBezTo>
                  <a:lnTo>
                    <a:pt x="19355" y="46035"/>
                  </a:lnTo>
                  <a:cubicBezTo>
                    <a:pt x="16011" y="41392"/>
                    <a:pt x="12780" y="36647"/>
                    <a:pt x="10098" y="31582"/>
                  </a:cubicBezTo>
                  <a:cubicBezTo>
                    <a:pt x="9283" y="30045"/>
                    <a:pt x="8521" y="28477"/>
                    <a:pt x="7836" y="26878"/>
                  </a:cubicBezTo>
                  <a:lnTo>
                    <a:pt x="7836" y="26878"/>
                  </a:lnTo>
                  <a:cubicBezTo>
                    <a:pt x="6758" y="24264"/>
                    <a:pt x="5878" y="21549"/>
                    <a:pt x="5457" y="18748"/>
                  </a:cubicBezTo>
                  <a:lnTo>
                    <a:pt x="5457" y="18748"/>
                  </a:lnTo>
                  <a:cubicBezTo>
                    <a:pt x="5291" y="17349"/>
                    <a:pt x="5253" y="15937"/>
                    <a:pt x="5403" y="14536"/>
                  </a:cubicBezTo>
                  <a:lnTo>
                    <a:pt x="5403" y="14536"/>
                  </a:lnTo>
                  <a:cubicBezTo>
                    <a:pt x="5590" y="13374"/>
                    <a:pt x="5928" y="12257"/>
                    <a:pt x="6366" y="11163"/>
                  </a:cubicBezTo>
                  <a:lnTo>
                    <a:pt x="6366" y="11163"/>
                  </a:lnTo>
                  <a:cubicBezTo>
                    <a:pt x="6833" y="10109"/>
                    <a:pt x="7390" y="9098"/>
                    <a:pt x="8069" y="8167"/>
                  </a:cubicBezTo>
                  <a:lnTo>
                    <a:pt x="8069" y="8167"/>
                  </a:lnTo>
                  <a:cubicBezTo>
                    <a:pt x="8544" y="7585"/>
                    <a:pt x="9067" y="7048"/>
                    <a:pt x="9645" y="6568"/>
                  </a:cubicBezTo>
                  <a:lnTo>
                    <a:pt x="9645" y="6568"/>
                  </a:lnTo>
                  <a:cubicBezTo>
                    <a:pt x="10163" y="6195"/>
                    <a:pt x="10714" y="5872"/>
                    <a:pt x="11294" y="5603"/>
                  </a:cubicBezTo>
                  <a:lnTo>
                    <a:pt x="11294" y="5603"/>
                  </a:lnTo>
                  <a:cubicBezTo>
                    <a:pt x="11934" y="5360"/>
                    <a:pt x="12598" y="5181"/>
                    <a:pt x="13274" y="5067"/>
                  </a:cubicBezTo>
                  <a:lnTo>
                    <a:pt x="13274" y="5067"/>
                  </a:lnTo>
                  <a:cubicBezTo>
                    <a:pt x="13694" y="5024"/>
                    <a:pt x="14115" y="5003"/>
                    <a:pt x="14536" y="5003"/>
                  </a:cubicBezTo>
                  <a:close/>
                  <a:moveTo>
                    <a:pt x="14493" y="1"/>
                  </a:moveTo>
                  <a:cubicBezTo>
                    <a:pt x="11947" y="1"/>
                    <a:pt x="9338" y="698"/>
                    <a:pt x="7251" y="2161"/>
                  </a:cubicBezTo>
                  <a:cubicBezTo>
                    <a:pt x="4191" y="4306"/>
                    <a:pt x="2266" y="7534"/>
                    <a:pt x="1102" y="11038"/>
                  </a:cubicBezTo>
                  <a:cubicBezTo>
                    <a:pt x="0" y="14355"/>
                    <a:pt x="182" y="17975"/>
                    <a:pt x="861" y="21356"/>
                  </a:cubicBezTo>
                  <a:cubicBezTo>
                    <a:pt x="1592" y="24990"/>
                    <a:pt x="3012" y="28481"/>
                    <a:pt x="4619" y="31808"/>
                  </a:cubicBezTo>
                  <a:cubicBezTo>
                    <a:pt x="6196" y="35073"/>
                    <a:pt x="8038" y="38203"/>
                    <a:pt x="10005" y="41246"/>
                  </a:cubicBezTo>
                  <a:cubicBezTo>
                    <a:pt x="10902" y="42634"/>
                    <a:pt x="11823" y="44004"/>
                    <a:pt x="12770" y="45359"/>
                  </a:cubicBezTo>
                  <a:cubicBezTo>
                    <a:pt x="13637" y="46604"/>
                    <a:pt x="14495" y="47868"/>
                    <a:pt x="15423" y="49069"/>
                  </a:cubicBezTo>
                  <a:cubicBezTo>
                    <a:pt x="15714" y="49447"/>
                    <a:pt x="16017" y="49814"/>
                    <a:pt x="16312" y="50187"/>
                  </a:cubicBezTo>
                  <a:lnTo>
                    <a:pt x="16312" y="50187"/>
                  </a:lnTo>
                  <a:cubicBezTo>
                    <a:pt x="18882" y="53539"/>
                    <a:pt x="21259" y="57033"/>
                    <a:pt x="23839" y="60376"/>
                  </a:cubicBezTo>
                  <a:cubicBezTo>
                    <a:pt x="26901" y="64342"/>
                    <a:pt x="30104" y="68270"/>
                    <a:pt x="34124" y="71309"/>
                  </a:cubicBezTo>
                  <a:cubicBezTo>
                    <a:pt x="34955" y="71935"/>
                    <a:pt x="35832" y="72512"/>
                    <a:pt x="36774" y="72959"/>
                  </a:cubicBezTo>
                  <a:cubicBezTo>
                    <a:pt x="37895" y="73491"/>
                    <a:pt x="38946" y="73823"/>
                    <a:pt x="40144" y="74000"/>
                  </a:cubicBezTo>
                  <a:lnTo>
                    <a:pt x="40144" y="74000"/>
                  </a:lnTo>
                  <a:lnTo>
                    <a:pt x="39785" y="73951"/>
                  </a:lnTo>
                  <a:lnTo>
                    <a:pt x="39785" y="73951"/>
                  </a:lnTo>
                  <a:cubicBezTo>
                    <a:pt x="39957" y="73979"/>
                    <a:pt x="40129" y="74002"/>
                    <a:pt x="40301" y="74022"/>
                  </a:cubicBezTo>
                  <a:lnTo>
                    <a:pt x="40301" y="74022"/>
                  </a:lnTo>
                  <a:cubicBezTo>
                    <a:pt x="40350" y="74028"/>
                    <a:pt x="40400" y="74035"/>
                    <a:pt x="40450" y="74041"/>
                  </a:cubicBezTo>
                  <a:lnTo>
                    <a:pt x="40338" y="74026"/>
                  </a:lnTo>
                  <a:lnTo>
                    <a:pt x="40338" y="74026"/>
                  </a:lnTo>
                  <a:cubicBezTo>
                    <a:pt x="40693" y="74064"/>
                    <a:pt x="41048" y="74083"/>
                    <a:pt x="41401" y="74083"/>
                  </a:cubicBezTo>
                  <a:cubicBezTo>
                    <a:pt x="42475" y="74083"/>
                    <a:pt x="43537" y="73904"/>
                    <a:pt x="44575" y="73534"/>
                  </a:cubicBezTo>
                  <a:cubicBezTo>
                    <a:pt x="46150" y="72975"/>
                    <a:pt x="47619" y="72180"/>
                    <a:pt x="48986" y="71225"/>
                  </a:cubicBezTo>
                  <a:cubicBezTo>
                    <a:pt x="52119" y="69036"/>
                    <a:pt x="54857" y="66326"/>
                    <a:pt x="57386" y="63473"/>
                  </a:cubicBezTo>
                  <a:cubicBezTo>
                    <a:pt x="59927" y="60605"/>
                    <a:pt x="62287" y="57568"/>
                    <a:pt x="64513" y="54448"/>
                  </a:cubicBezTo>
                  <a:cubicBezTo>
                    <a:pt x="66405" y="51797"/>
                    <a:pt x="68148" y="49065"/>
                    <a:pt x="69786" y="46248"/>
                  </a:cubicBezTo>
                  <a:cubicBezTo>
                    <a:pt x="72723" y="41189"/>
                    <a:pt x="75388" y="35890"/>
                    <a:pt x="77118" y="30285"/>
                  </a:cubicBezTo>
                  <a:cubicBezTo>
                    <a:pt x="78676" y="25238"/>
                    <a:pt x="79523" y="19771"/>
                    <a:pt x="78446" y="14540"/>
                  </a:cubicBezTo>
                  <a:cubicBezTo>
                    <a:pt x="77637" y="10605"/>
                    <a:pt x="75517" y="6824"/>
                    <a:pt x="72063" y="4645"/>
                  </a:cubicBezTo>
                  <a:cubicBezTo>
                    <a:pt x="70121" y="3418"/>
                    <a:pt x="67897" y="2878"/>
                    <a:pt x="65653" y="2878"/>
                  </a:cubicBezTo>
                  <a:cubicBezTo>
                    <a:pt x="63703" y="2878"/>
                    <a:pt x="61739" y="3286"/>
                    <a:pt x="59932" y="4005"/>
                  </a:cubicBezTo>
                  <a:cubicBezTo>
                    <a:pt x="58737" y="4481"/>
                    <a:pt x="57562" y="5016"/>
                    <a:pt x="56459" y="5679"/>
                  </a:cubicBezTo>
                  <a:cubicBezTo>
                    <a:pt x="55417" y="6306"/>
                    <a:pt x="54443" y="7044"/>
                    <a:pt x="53502" y="7810"/>
                  </a:cubicBezTo>
                  <a:cubicBezTo>
                    <a:pt x="51730" y="9254"/>
                    <a:pt x="50141" y="10915"/>
                    <a:pt x="48669" y="12658"/>
                  </a:cubicBezTo>
                  <a:cubicBezTo>
                    <a:pt x="45933" y="15899"/>
                    <a:pt x="43511" y="19423"/>
                    <a:pt x="41424" y="23120"/>
                  </a:cubicBezTo>
                  <a:lnTo>
                    <a:pt x="41424" y="23120"/>
                  </a:lnTo>
                  <a:cubicBezTo>
                    <a:pt x="40421" y="21091"/>
                    <a:pt x="39399" y="19072"/>
                    <a:pt x="38285" y="17101"/>
                  </a:cubicBezTo>
                  <a:cubicBezTo>
                    <a:pt x="36382" y="13733"/>
                    <a:pt x="34211" y="10413"/>
                    <a:pt x="31369" y="7757"/>
                  </a:cubicBezTo>
                  <a:cubicBezTo>
                    <a:pt x="29228" y="5756"/>
                    <a:pt x="26803" y="3988"/>
                    <a:pt x="24194" y="2645"/>
                  </a:cubicBezTo>
                  <a:cubicBezTo>
                    <a:pt x="21457" y="1237"/>
                    <a:pt x="18529" y="245"/>
                    <a:pt x="15445" y="33"/>
                  </a:cubicBezTo>
                  <a:cubicBezTo>
                    <a:pt x="15129" y="12"/>
                    <a:pt x="14811" y="1"/>
                    <a:pt x="14493" y="1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744254" y="2321095"/>
              <a:ext cx="175060" cy="176431"/>
              <a:chOff x="-5178450" y="588525"/>
              <a:chExt cx="1780875" cy="1794825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-4409650" y="588525"/>
                <a:ext cx="308425" cy="179482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71793" extrusionOk="0">
                    <a:moveTo>
                      <a:pt x="6365" y="1"/>
                    </a:moveTo>
                    <a:cubicBezTo>
                      <a:pt x="6300" y="1"/>
                      <a:pt x="6235" y="2"/>
                      <a:pt x="6169" y="4"/>
                    </a:cubicBezTo>
                    <a:lnTo>
                      <a:pt x="4538" y="223"/>
                    </a:lnTo>
                    <a:cubicBezTo>
                      <a:pt x="3515" y="506"/>
                      <a:pt x="2582" y="1049"/>
                      <a:pt x="1831" y="1800"/>
                    </a:cubicBezTo>
                    <a:cubicBezTo>
                      <a:pt x="729" y="3001"/>
                      <a:pt x="33" y="4477"/>
                      <a:pt x="33" y="6139"/>
                    </a:cubicBezTo>
                    <a:lnTo>
                      <a:pt x="33" y="65654"/>
                    </a:lnTo>
                    <a:cubicBezTo>
                      <a:pt x="1" y="66498"/>
                      <a:pt x="177" y="67286"/>
                      <a:pt x="561" y="68018"/>
                    </a:cubicBezTo>
                    <a:cubicBezTo>
                      <a:pt x="809" y="68778"/>
                      <a:pt x="1232" y="69437"/>
                      <a:pt x="1831" y="69993"/>
                    </a:cubicBezTo>
                    <a:cubicBezTo>
                      <a:pt x="2387" y="70590"/>
                      <a:pt x="3044" y="71013"/>
                      <a:pt x="3806" y="71261"/>
                    </a:cubicBezTo>
                    <a:cubicBezTo>
                      <a:pt x="4480" y="71615"/>
                      <a:pt x="5202" y="71793"/>
                      <a:pt x="5974" y="71793"/>
                    </a:cubicBezTo>
                    <a:cubicBezTo>
                      <a:pt x="6039" y="71793"/>
                      <a:pt x="6104" y="71791"/>
                      <a:pt x="6169" y="71789"/>
                    </a:cubicBezTo>
                    <a:lnTo>
                      <a:pt x="7799" y="71569"/>
                    </a:lnTo>
                    <a:cubicBezTo>
                      <a:pt x="8824" y="71287"/>
                      <a:pt x="9757" y="70743"/>
                      <a:pt x="10508" y="69991"/>
                    </a:cubicBezTo>
                    <a:cubicBezTo>
                      <a:pt x="11610" y="68791"/>
                      <a:pt x="12305" y="67315"/>
                      <a:pt x="12305" y="65653"/>
                    </a:cubicBezTo>
                    <a:lnTo>
                      <a:pt x="12305" y="6139"/>
                    </a:lnTo>
                    <a:cubicBezTo>
                      <a:pt x="12336" y="5295"/>
                      <a:pt x="12160" y="4507"/>
                      <a:pt x="11776" y="3775"/>
                    </a:cubicBezTo>
                    <a:cubicBezTo>
                      <a:pt x="11529" y="3015"/>
                      <a:pt x="11107" y="2356"/>
                      <a:pt x="10508" y="1802"/>
                    </a:cubicBezTo>
                    <a:cubicBezTo>
                      <a:pt x="9952" y="1203"/>
                      <a:pt x="9293" y="781"/>
                      <a:pt x="8533" y="533"/>
                    </a:cubicBezTo>
                    <a:cubicBezTo>
                      <a:pt x="7859" y="178"/>
                      <a:pt x="7136" y="1"/>
                      <a:pt x="6365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-5178450" y="1307525"/>
                <a:ext cx="17808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71235" h="12279" extrusionOk="0">
                    <a:moveTo>
                      <a:pt x="5972" y="1"/>
                    </a:moveTo>
                    <a:cubicBezTo>
                      <a:pt x="5201" y="1"/>
                      <a:pt x="4478" y="178"/>
                      <a:pt x="3804" y="532"/>
                    </a:cubicBezTo>
                    <a:cubicBezTo>
                      <a:pt x="3044" y="780"/>
                      <a:pt x="2385" y="1203"/>
                      <a:pt x="1829" y="1802"/>
                    </a:cubicBezTo>
                    <a:cubicBezTo>
                      <a:pt x="1230" y="2358"/>
                      <a:pt x="808" y="3015"/>
                      <a:pt x="561" y="3775"/>
                    </a:cubicBezTo>
                    <a:cubicBezTo>
                      <a:pt x="177" y="4507"/>
                      <a:pt x="1" y="5295"/>
                      <a:pt x="33" y="6140"/>
                    </a:cubicBezTo>
                    <a:lnTo>
                      <a:pt x="253" y="7770"/>
                    </a:lnTo>
                    <a:cubicBezTo>
                      <a:pt x="535" y="8795"/>
                      <a:pt x="1078" y="9728"/>
                      <a:pt x="1830" y="10478"/>
                    </a:cubicBezTo>
                    <a:lnTo>
                      <a:pt x="3072" y="11437"/>
                    </a:lnTo>
                    <a:cubicBezTo>
                      <a:pt x="4028" y="11992"/>
                      <a:pt x="5060" y="12272"/>
                      <a:pt x="6168" y="12275"/>
                    </a:cubicBezTo>
                    <a:lnTo>
                      <a:pt x="65068" y="12275"/>
                    </a:lnTo>
                    <a:cubicBezTo>
                      <a:pt x="65133" y="12277"/>
                      <a:pt x="65198" y="12279"/>
                      <a:pt x="65263" y="12279"/>
                    </a:cubicBezTo>
                    <a:cubicBezTo>
                      <a:pt x="66035" y="12279"/>
                      <a:pt x="66757" y="12101"/>
                      <a:pt x="67431" y="11747"/>
                    </a:cubicBezTo>
                    <a:cubicBezTo>
                      <a:pt x="68191" y="11499"/>
                      <a:pt x="68850" y="11076"/>
                      <a:pt x="69406" y="10478"/>
                    </a:cubicBezTo>
                    <a:cubicBezTo>
                      <a:pt x="70004" y="9923"/>
                      <a:pt x="70428" y="9264"/>
                      <a:pt x="70674" y="8504"/>
                    </a:cubicBezTo>
                    <a:cubicBezTo>
                      <a:pt x="71058" y="7772"/>
                      <a:pt x="71235" y="6984"/>
                      <a:pt x="71202" y="6140"/>
                    </a:cubicBezTo>
                    <a:lnTo>
                      <a:pt x="70984" y="4509"/>
                    </a:lnTo>
                    <a:cubicBezTo>
                      <a:pt x="70702" y="3485"/>
                      <a:pt x="70158" y="2551"/>
                      <a:pt x="69406" y="1802"/>
                    </a:cubicBezTo>
                    <a:lnTo>
                      <a:pt x="68165" y="842"/>
                    </a:lnTo>
                    <a:cubicBezTo>
                      <a:pt x="67208" y="287"/>
                      <a:pt x="66175" y="7"/>
                      <a:pt x="65068" y="4"/>
                    </a:cubicBezTo>
                    <a:lnTo>
                      <a:pt x="6168" y="4"/>
                    </a:lnTo>
                    <a:cubicBezTo>
                      <a:pt x="6102" y="2"/>
                      <a:pt x="6037" y="1"/>
                      <a:pt x="5972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-4880000" y="910900"/>
                <a:ext cx="1149950" cy="1150125"/>
              </a:xfrm>
              <a:custGeom>
                <a:avLst/>
                <a:gdLst/>
                <a:ahLst/>
                <a:cxnLst/>
                <a:rect l="l" t="t" r="r" b="b"/>
                <a:pathLst>
                  <a:path w="45998" h="46005" extrusionOk="0">
                    <a:moveTo>
                      <a:pt x="5940" y="0"/>
                    </a:moveTo>
                    <a:cubicBezTo>
                      <a:pt x="5169" y="0"/>
                      <a:pt x="4447" y="177"/>
                      <a:pt x="3771" y="532"/>
                    </a:cubicBezTo>
                    <a:cubicBezTo>
                      <a:pt x="3011" y="778"/>
                      <a:pt x="2352" y="1203"/>
                      <a:pt x="1798" y="1800"/>
                    </a:cubicBezTo>
                    <a:lnTo>
                      <a:pt x="838" y="3042"/>
                    </a:lnTo>
                    <a:cubicBezTo>
                      <a:pt x="282" y="3999"/>
                      <a:pt x="3" y="5031"/>
                      <a:pt x="0" y="6138"/>
                    </a:cubicBezTo>
                    <a:lnTo>
                      <a:pt x="220" y="7770"/>
                    </a:lnTo>
                    <a:cubicBezTo>
                      <a:pt x="502" y="8794"/>
                      <a:pt x="1046" y="9726"/>
                      <a:pt x="1798" y="10477"/>
                    </a:cubicBezTo>
                    <a:lnTo>
                      <a:pt x="8298" y="16979"/>
                    </a:lnTo>
                    <a:lnTo>
                      <a:pt x="14916" y="23594"/>
                    </a:lnTo>
                    <a:lnTo>
                      <a:pt x="21606" y="30284"/>
                    </a:lnTo>
                    <a:cubicBezTo>
                      <a:pt x="23815" y="32493"/>
                      <a:pt x="26025" y="34703"/>
                      <a:pt x="28235" y="36913"/>
                    </a:cubicBezTo>
                    <a:cubicBezTo>
                      <a:pt x="30402" y="39080"/>
                      <a:pt x="32568" y="41247"/>
                      <a:pt x="34735" y="43414"/>
                    </a:cubicBezTo>
                    <a:lnTo>
                      <a:pt x="35524" y="44204"/>
                    </a:lnTo>
                    <a:cubicBezTo>
                      <a:pt x="36079" y="44802"/>
                      <a:pt x="36737" y="45225"/>
                      <a:pt x="37498" y="45473"/>
                    </a:cubicBezTo>
                    <a:cubicBezTo>
                      <a:pt x="38175" y="45827"/>
                      <a:pt x="38901" y="46004"/>
                      <a:pt x="39674" y="46004"/>
                    </a:cubicBezTo>
                    <a:cubicBezTo>
                      <a:pt x="39736" y="46004"/>
                      <a:pt x="39798" y="46003"/>
                      <a:pt x="39861" y="46001"/>
                    </a:cubicBezTo>
                    <a:cubicBezTo>
                      <a:pt x="39924" y="46003"/>
                      <a:pt x="39987" y="46004"/>
                      <a:pt x="40049" y="46004"/>
                    </a:cubicBezTo>
                    <a:cubicBezTo>
                      <a:pt x="40823" y="46004"/>
                      <a:pt x="41549" y="45827"/>
                      <a:pt x="42226" y="45473"/>
                    </a:cubicBezTo>
                    <a:cubicBezTo>
                      <a:pt x="42987" y="45225"/>
                      <a:pt x="43644" y="44802"/>
                      <a:pt x="44200" y="44204"/>
                    </a:cubicBezTo>
                    <a:lnTo>
                      <a:pt x="45160" y="42962"/>
                    </a:lnTo>
                    <a:cubicBezTo>
                      <a:pt x="45714" y="42004"/>
                      <a:pt x="45994" y="40973"/>
                      <a:pt x="45997" y="39865"/>
                    </a:cubicBezTo>
                    <a:lnTo>
                      <a:pt x="45779" y="38235"/>
                    </a:lnTo>
                    <a:cubicBezTo>
                      <a:pt x="45496" y="37211"/>
                      <a:pt x="44953" y="36277"/>
                      <a:pt x="44201" y="35526"/>
                    </a:cubicBezTo>
                    <a:cubicBezTo>
                      <a:pt x="42034" y="33359"/>
                      <a:pt x="39867" y="31190"/>
                      <a:pt x="37700" y="29023"/>
                    </a:cubicBezTo>
                    <a:cubicBezTo>
                      <a:pt x="35493" y="26817"/>
                      <a:pt x="33286" y="24611"/>
                      <a:pt x="31081" y="22406"/>
                    </a:cubicBezTo>
                    <a:lnTo>
                      <a:pt x="24390" y="15715"/>
                    </a:lnTo>
                    <a:lnTo>
                      <a:pt x="17763" y="9089"/>
                    </a:lnTo>
                    <a:lnTo>
                      <a:pt x="11263" y="2589"/>
                    </a:lnTo>
                    <a:lnTo>
                      <a:pt x="10474" y="1800"/>
                    </a:lnTo>
                    <a:cubicBezTo>
                      <a:pt x="9917" y="1203"/>
                      <a:pt x="9260" y="778"/>
                      <a:pt x="8499" y="532"/>
                    </a:cubicBezTo>
                    <a:cubicBezTo>
                      <a:pt x="7825" y="177"/>
                      <a:pt x="7102" y="0"/>
                      <a:pt x="6330" y="0"/>
                    </a:cubicBezTo>
                    <a:cubicBezTo>
                      <a:pt x="6265" y="0"/>
                      <a:pt x="6200" y="1"/>
                      <a:pt x="6135" y="4"/>
                    </a:cubicBezTo>
                    <a:cubicBezTo>
                      <a:pt x="6069" y="1"/>
                      <a:pt x="6004" y="0"/>
                      <a:pt x="5940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-4880825" y="886150"/>
                <a:ext cx="1176225" cy="1212025"/>
              </a:xfrm>
              <a:custGeom>
                <a:avLst/>
                <a:gdLst/>
                <a:ahLst/>
                <a:cxnLst/>
                <a:rect l="l" t="t" r="r" b="b"/>
                <a:pathLst>
                  <a:path w="47049" h="48481" extrusionOk="0">
                    <a:moveTo>
                      <a:pt x="40882" y="0"/>
                    </a:moveTo>
                    <a:lnTo>
                      <a:pt x="39250" y="221"/>
                    </a:lnTo>
                    <a:cubicBezTo>
                      <a:pt x="38226" y="504"/>
                      <a:pt x="37294" y="1047"/>
                      <a:pt x="36543" y="1798"/>
                    </a:cubicBezTo>
                    <a:cubicBezTo>
                      <a:pt x="34322" y="4116"/>
                      <a:pt x="32099" y="6434"/>
                      <a:pt x="29877" y="8751"/>
                    </a:cubicBezTo>
                    <a:lnTo>
                      <a:pt x="23055" y="15867"/>
                    </a:lnTo>
                    <a:lnTo>
                      <a:pt x="16177" y="23042"/>
                    </a:lnTo>
                    <a:lnTo>
                      <a:pt x="9343" y="30170"/>
                    </a:lnTo>
                    <a:cubicBezTo>
                      <a:pt x="7113" y="32497"/>
                      <a:pt x="4883" y="34823"/>
                      <a:pt x="2651" y="37150"/>
                    </a:cubicBezTo>
                    <a:lnTo>
                      <a:pt x="1831" y="38007"/>
                    </a:lnTo>
                    <a:cubicBezTo>
                      <a:pt x="1232" y="38563"/>
                      <a:pt x="809" y="39220"/>
                      <a:pt x="561" y="39982"/>
                    </a:cubicBezTo>
                    <a:cubicBezTo>
                      <a:pt x="177" y="40713"/>
                      <a:pt x="1" y="41500"/>
                      <a:pt x="33" y="42346"/>
                    </a:cubicBezTo>
                    <a:cubicBezTo>
                      <a:pt x="1" y="43189"/>
                      <a:pt x="177" y="43977"/>
                      <a:pt x="561" y="44709"/>
                    </a:cubicBezTo>
                    <a:cubicBezTo>
                      <a:pt x="809" y="45469"/>
                      <a:pt x="1232" y="46128"/>
                      <a:pt x="1831" y="46683"/>
                    </a:cubicBezTo>
                    <a:lnTo>
                      <a:pt x="3072" y="47642"/>
                    </a:lnTo>
                    <a:cubicBezTo>
                      <a:pt x="4029" y="48199"/>
                      <a:pt x="5062" y="48477"/>
                      <a:pt x="6169" y="48480"/>
                    </a:cubicBezTo>
                    <a:lnTo>
                      <a:pt x="7799" y="48260"/>
                    </a:lnTo>
                    <a:cubicBezTo>
                      <a:pt x="8824" y="47978"/>
                      <a:pt x="9757" y="47434"/>
                      <a:pt x="10507" y="46683"/>
                    </a:cubicBezTo>
                    <a:lnTo>
                      <a:pt x="10507" y="46684"/>
                    </a:lnTo>
                    <a:lnTo>
                      <a:pt x="17172" y="39731"/>
                    </a:lnTo>
                    <a:lnTo>
                      <a:pt x="23995" y="32615"/>
                    </a:lnTo>
                    <a:lnTo>
                      <a:pt x="30874" y="25440"/>
                    </a:lnTo>
                    <a:cubicBezTo>
                      <a:pt x="33152" y="23063"/>
                      <a:pt x="35429" y="20687"/>
                      <a:pt x="37708" y="18310"/>
                    </a:cubicBezTo>
                    <a:lnTo>
                      <a:pt x="44399" y="11332"/>
                    </a:lnTo>
                    <a:lnTo>
                      <a:pt x="45220" y="10475"/>
                    </a:lnTo>
                    <a:cubicBezTo>
                      <a:pt x="45819" y="9919"/>
                      <a:pt x="46242" y="9260"/>
                      <a:pt x="46488" y="8500"/>
                    </a:cubicBezTo>
                    <a:cubicBezTo>
                      <a:pt x="46873" y="7770"/>
                      <a:pt x="47049" y="6982"/>
                      <a:pt x="47018" y="6137"/>
                    </a:cubicBezTo>
                    <a:cubicBezTo>
                      <a:pt x="47049" y="5291"/>
                      <a:pt x="46873" y="4503"/>
                      <a:pt x="46488" y="3773"/>
                    </a:cubicBezTo>
                    <a:cubicBezTo>
                      <a:pt x="46242" y="3011"/>
                      <a:pt x="45819" y="2354"/>
                      <a:pt x="45220" y="1798"/>
                    </a:cubicBezTo>
                    <a:lnTo>
                      <a:pt x="43978" y="838"/>
                    </a:lnTo>
                    <a:cubicBezTo>
                      <a:pt x="43021" y="284"/>
                      <a:pt x="41989" y="3"/>
                      <a:pt x="40882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4"/>
            <p:cNvSpPr/>
            <p:nvPr/>
          </p:nvSpPr>
          <p:spPr>
            <a:xfrm>
              <a:off x="390878" y="4762749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570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 rot="5037640">
            <a:off x="2041824" y="-1541410"/>
            <a:ext cx="5540104" cy="10506299"/>
          </a:xfrm>
          <a:custGeom>
            <a:avLst/>
            <a:gdLst/>
            <a:ahLst/>
            <a:cxnLst/>
            <a:rect l="l" t="t" r="r" b="b"/>
            <a:pathLst>
              <a:path w="35230" h="52975" extrusionOk="0">
                <a:moveTo>
                  <a:pt x="15529" y="1"/>
                </a:moveTo>
                <a:cubicBezTo>
                  <a:pt x="10791" y="1"/>
                  <a:pt x="6206" y="1644"/>
                  <a:pt x="3953" y="5493"/>
                </a:cubicBezTo>
                <a:cubicBezTo>
                  <a:pt x="3598" y="6090"/>
                  <a:pt x="3324" y="6719"/>
                  <a:pt x="3098" y="7364"/>
                </a:cubicBezTo>
                <a:cubicBezTo>
                  <a:pt x="2275" y="9881"/>
                  <a:pt x="2372" y="12607"/>
                  <a:pt x="2856" y="15204"/>
                </a:cubicBezTo>
                <a:cubicBezTo>
                  <a:pt x="3227" y="17123"/>
                  <a:pt x="3808" y="18994"/>
                  <a:pt x="3969" y="20946"/>
                </a:cubicBezTo>
                <a:cubicBezTo>
                  <a:pt x="4243" y="24285"/>
                  <a:pt x="3275" y="27576"/>
                  <a:pt x="2259" y="30753"/>
                </a:cubicBezTo>
                <a:cubicBezTo>
                  <a:pt x="969" y="34818"/>
                  <a:pt x="1" y="38641"/>
                  <a:pt x="1469" y="42835"/>
                </a:cubicBezTo>
                <a:cubicBezTo>
                  <a:pt x="3798" y="49427"/>
                  <a:pt x="10743" y="52975"/>
                  <a:pt x="17540" y="52975"/>
                </a:cubicBezTo>
                <a:cubicBezTo>
                  <a:pt x="20156" y="52975"/>
                  <a:pt x="22751" y="52449"/>
                  <a:pt x="25051" y="51368"/>
                </a:cubicBezTo>
                <a:cubicBezTo>
                  <a:pt x="33842" y="47239"/>
                  <a:pt x="35229" y="35705"/>
                  <a:pt x="34939" y="27043"/>
                </a:cubicBezTo>
                <a:cubicBezTo>
                  <a:pt x="34697" y="19543"/>
                  <a:pt x="33713" y="9316"/>
                  <a:pt x="27680" y="4058"/>
                </a:cubicBezTo>
                <a:cubicBezTo>
                  <a:pt x="24779" y="1520"/>
                  <a:pt x="20083" y="1"/>
                  <a:pt x="15529" y="1"/>
                </a:cubicBezTo>
                <a:close/>
              </a:path>
            </a:pathLst>
          </a:custGeom>
          <a:solidFill>
            <a:srgbClr val="000549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5764205" y="615782"/>
            <a:ext cx="222267" cy="207065"/>
          </a:xfrm>
          <a:custGeom>
            <a:avLst/>
            <a:gdLst/>
            <a:ahLst/>
            <a:cxnLst/>
            <a:rect l="l" t="t" r="r" b="b"/>
            <a:pathLst>
              <a:path w="79523" h="74084" extrusionOk="0">
                <a:moveTo>
                  <a:pt x="13613" y="5016"/>
                </a:moveTo>
                <a:lnTo>
                  <a:pt x="13602" y="5018"/>
                </a:lnTo>
                <a:lnTo>
                  <a:pt x="13602" y="5018"/>
                </a:lnTo>
                <a:cubicBezTo>
                  <a:pt x="13606" y="5017"/>
                  <a:pt x="13610" y="5017"/>
                  <a:pt x="13613" y="5016"/>
                </a:cubicBezTo>
                <a:close/>
                <a:moveTo>
                  <a:pt x="25655" y="9440"/>
                </a:moveTo>
                <a:cubicBezTo>
                  <a:pt x="25680" y="9460"/>
                  <a:pt x="25706" y="9479"/>
                  <a:pt x="25731" y="9499"/>
                </a:cubicBezTo>
                <a:lnTo>
                  <a:pt x="25731" y="9499"/>
                </a:lnTo>
                <a:lnTo>
                  <a:pt x="25655" y="9440"/>
                </a:lnTo>
                <a:close/>
                <a:moveTo>
                  <a:pt x="71236" y="10441"/>
                </a:moveTo>
                <a:cubicBezTo>
                  <a:pt x="71243" y="10451"/>
                  <a:pt x="71251" y="10460"/>
                  <a:pt x="71258" y="10470"/>
                </a:cubicBezTo>
                <a:lnTo>
                  <a:pt x="71258" y="10470"/>
                </a:lnTo>
                <a:lnTo>
                  <a:pt x="71236" y="10441"/>
                </a:lnTo>
                <a:close/>
                <a:moveTo>
                  <a:pt x="57019" y="11347"/>
                </a:moveTo>
                <a:lnTo>
                  <a:pt x="57002" y="11361"/>
                </a:lnTo>
                <a:cubicBezTo>
                  <a:pt x="57008" y="11356"/>
                  <a:pt x="57013" y="11352"/>
                  <a:pt x="57019" y="11347"/>
                </a:cubicBezTo>
                <a:close/>
                <a:moveTo>
                  <a:pt x="72665" y="12740"/>
                </a:moveTo>
                <a:lnTo>
                  <a:pt x="72665" y="12740"/>
                </a:lnTo>
                <a:cubicBezTo>
                  <a:pt x="72666" y="12743"/>
                  <a:pt x="72667" y="12747"/>
                  <a:pt x="72669" y="12750"/>
                </a:cubicBezTo>
                <a:lnTo>
                  <a:pt x="72669" y="12750"/>
                </a:lnTo>
                <a:lnTo>
                  <a:pt x="72665" y="12740"/>
                </a:lnTo>
                <a:close/>
                <a:moveTo>
                  <a:pt x="30198" y="13814"/>
                </a:moveTo>
                <a:cubicBezTo>
                  <a:pt x="30204" y="13822"/>
                  <a:pt x="30210" y="13830"/>
                  <a:pt x="30216" y="13838"/>
                </a:cubicBezTo>
                <a:lnTo>
                  <a:pt x="30216" y="13838"/>
                </a:lnTo>
                <a:lnTo>
                  <a:pt x="30198" y="13814"/>
                </a:lnTo>
                <a:close/>
                <a:moveTo>
                  <a:pt x="7943" y="27135"/>
                </a:moveTo>
                <a:lnTo>
                  <a:pt x="8001" y="27273"/>
                </a:lnTo>
                <a:cubicBezTo>
                  <a:pt x="7982" y="27227"/>
                  <a:pt x="7962" y="27181"/>
                  <a:pt x="7943" y="27135"/>
                </a:cubicBezTo>
                <a:close/>
                <a:moveTo>
                  <a:pt x="70410" y="34107"/>
                </a:moveTo>
                <a:lnTo>
                  <a:pt x="70410" y="34107"/>
                </a:lnTo>
                <a:cubicBezTo>
                  <a:pt x="70403" y="34125"/>
                  <a:pt x="70395" y="34143"/>
                  <a:pt x="70387" y="34160"/>
                </a:cubicBezTo>
                <a:lnTo>
                  <a:pt x="70410" y="34107"/>
                </a:lnTo>
                <a:close/>
                <a:moveTo>
                  <a:pt x="16476" y="50397"/>
                </a:moveTo>
                <a:cubicBezTo>
                  <a:pt x="16484" y="50407"/>
                  <a:pt x="16492" y="50417"/>
                  <a:pt x="16499" y="50426"/>
                </a:cubicBezTo>
                <a:lnTo>
                  <a:pt x="16476" y="50397"/>
                </a:lnTo>
                <a:close/>
                <a:moveTo>
                  <a:pt x="27764" y="57348"/>
                </a:moveTo>
                <a:lnTo>
                  <a:pt x="27929" y="57562"/>
                </a:lnTo>
                <a:lnTo>
                  <a:pt x="27929" y="57562"/>
                </a:lnTo>
                <a:cubicBezTo>
                  <a:pt x="27874" y="57490"/>
                  <a:pt x="27819" y="57419"/>
                  <a:pt x="27764" y="57348"/>
                </a:cubicBezTo>
                <a:close/>
                <a:moveTo>
                  <a:pt x="43263" y="68730"/>
                </a:moveTo>
                <a:cubicBezTo>
                  <a:pt x="43257" y="68733"/>
                  <a:pt x="43251" y="68735"/>
                  <a:pt x="43245" y="68738"/>
                </a:cubicBezTo>
                <a:lnTo>
                  <a:pt x="43263" y="68730"/>
                </a:lnTo>
                <a:close/>
                <a:moveTo>
                  <a:pt x="40479" y="69048"/>
                </a:moveTo>
                <a:lnTo>
                  <a:pt x="40705" y="69078"/>
                </a:lnTo>
                <a:lnTo>
                  <a:pt x="40705" y="69078"/>
                </a:lnTo>
                <a:cubicBezTo>
                  <a:pt x="40699" y="69078"/>
                  <a:pt x="40694" y="69077"/>
                  <a:pt x="40688" y="69077"/>
                </a:cubicBezTo>
                <a:lnTo>
                  <a:pt x="40688" y="69077"/>
                </a:lnTo>
                <a:cubicBezTo>
                  <a:pt x="40618" y="69067"/>
                  <a:pt x="40548" y="69058"/>
                  <a:pt x="40479" y="69048"/>
                </a:cubicBezTo>
                <a:close/>
                <a:moveTo>
                  <a:pt x="14536" y="5003"/>
                </a:moveTo>
                <a:cubicBezTo>
                  <a:pt x="15044" y="5003"/>
                  <a:pt x="15553" y="5033"/>
                  <a:pt x="16059" y="5089"/>
                </a:cubicBezTo>
                <a:lnTo>
                  <a:pt x="16059" y="5089"/>
                </a:lnTo>
                <a:cubicBezTo>
                  <a:pt x="17502" y="5319"/>
                  <a:pt x="18905" y="5741"/>
                  <a:pt x="20259" y="6289"/>
                </a:cubicBezTo>
                <a:lnTo>
                  <a:pt x="20259" y="6289"/>
                </a:lnTo>
                <a:cubicBezTo>
                  <a:pt x="22291" y="7183"/>
                  <a:pt x="24198" y="8344"/>
                  <a:pt x="25966" y="9684"/>
                </a:cubicBezTo>
                <a:lnTo>
                  <a:pt x="25966" y="9684"/>
                </a:lnTo>
                <a:cubicBezTo>
                  <a:pt x="27622" y="10999"/>
                  <a:pt x="29127" y="12473"/>
                  <a:pt x="30441" y="14132"/>
                </a:cubicBezTo>
                <a:lnTo>
                  <a:pt x="30441" y="14132"/>
                </a:lnTo>
                <a:cubicBezTo>
                  <a:pt x="33323" y="17950"/>
                  <a:pt x="35470" y="22291"/>
                  <a:pt x="37571" y="26570"/>
                </a:cubicBezTo>
                <a:cubicBezTo>
                  <a:pt x="38075" y="27598"/>
                  <a:pt x="38577" y="28628"/>
                  <a:pt x="39087" y="29654"/>
                </a:cubicBezTo>
                <a:lnTo>
                  <a:pt x="39087" y="29654"/>
                </a:lnTo>
                <a:cubicBezTo>
                  <a:pt x="39113" y="29711"/>
                  <a:pt x="39142" y="29768"/>
                  <a:pt x="39172" y="29825"/>
                </a:cubicBezTo>
                <a:lnTo>
                  <a:pt x="39172" y="29825"/>
                </a:lnTo>
                <a:cubicBezTo>
                  <a:pt x="39186" y="29853"/>
                  <a:pt x="39200" y="29880"/>
                  <a:pt x="39214" y="29908"/>
                </a:cubicBezTo>
                <a:cubicBezTo>
                  <a:pt x="39608" y="30694"/>
                  <a:pt x="40524" y="31143"/>
                  <a:pt x="41412" y="31143"/>
                </a:cubicBezTo>
                <a:cubicBezTo>
                  <a:pt x="41760" y="31143"/>
                  <a:pt x="42104" y="31074"/>
                  <a:pt x="42410" y="30929"/>
                </a:cubicBezTo>
                <a:lnTo>
                  <a:pt x="42410" y="30929"/>
                </a:lnTo>
                <a:cubicBezTo>
                  <a:pt x="42887" y="30741"/>
                  <a:pt x="43296" y="30405"/>
                  <a:pt x="43529" y="29907"/>
                </a:cubicBezTo>
                <a:cubicBezTo>
                  <a:pt x="45095" y="26563"/>
                  <a:pt x="46980" y="23357"/>
                  <a:pt x="49074" y="20318"/>
                </a:cubicBezTo>
                <a:cubicBezTo>
                  <a:pt x="49664" y="19463"/>
                  <a:pt x="50273" y="18623"/>
                  <a:pt x="50902" y="17797"/>
                </a:cubicBezTo>
                <a:lnTo>
                  <a:pt x="50902" y="17797"/>
                </a:lnTo>
                <a:cubicBezTo>
                  <a:pt x="52791" y="15379"/>
                  <a:pt x="54869" y="13069"/>
                  <a:pt x="57273" y="11154"/>
                </a:cubicBezTo>
                <a:lnTo>
                  <a:pt x="57273" y="11154"/>
                </a:lnTo>
                <a:cubicBezTo>
                  <a:pt x="58493" y="10242"/>
                  <a:pt x="59811" y="9468"/>
                  <a:pt x="61203" y="8848"/>
                </a:cubicBezTo>
                <a:lnTo>
                  <a:pt x="61203" y="8848"/>
                </a:lnTo>
                <a:cubicBezTo>
                  <a:pt x="62249" y="8430"/>
                  <a:pt x="63331" y="8108"/>
                  <a:pt x="64444" y="7926"/>
                </a:cubicBezTo>
                <a:lnTo>
                  <a:pt x="64444" y="7926"/>
                </a:lnTo>
                <a:cubicBezTo>
                  <a:pt x="64853" y="7883"/>
                  <a:pt x="65264" y="7860"/>
                  <a:pt x="65674" y="7860"/>
                </a:cubicBezTo>
                <a:cubicBezTo>
                  <a:pt x="66023" y="7860"/>
                  <a:pt x="66372" y="7876"/>
                  <a:pt x="66720" y="7910"/>
                </a:cubicBezTo>
                <a:lnTo>
                  <a:pt x="66720" y="7910"/>
                </a:lnTo>
                <a:cubicBezTo>
                  <a:pt x="67327" y="8015"/>
                  <a:pt x="67923" y="8177"/>
                  <a:pt x="68499" y="8395"/>
                </a:cubicBezTo>
                <a:lnTo>
                  <a:pt x="68499" y="8395"/>
                </a:lnTo>
                <a:cubicBezTo>
                  <a:pt x="69028" y="8643"/>
                  <a:pt x="69533" y="8937"/>
                  <a:pt x="70008" y="9277"/>
                </a:cubicBezTo>
                <a:lnTo>
                  <a:pt x="70008" y="9277"/>
                </a:lnTo>
                <a:cubicBezTo>
                  <a:pt x="70534" y="9713"/>
                  <a:pt x="71017" y="10198"/>
                  <a:pt x="71450" y="10726"/>
                </a:cubicBezTo>
                <a:lnTo>
                  <a:pt x="71450" y="10726"/>
                </a:lnTo>
                <a:cubicBezTo>
                  <a:pt x="71983" y="11461"/>
                  <a:pt x="72431" y="12251"/>
                  <a:pt x="72803" y="13080"/>
                </a:cubicBezTo>
                <a:lnTo>
                  <a:pt x="72803" y="13080"/>
                </a:lnTo>
                <a:cubicBezTo>
                  <a:pt x="73278" y="14290"/>
                  <a:pt x="73601" y="15553"/>
                  <a:pt x="73799" y="16838"/>
                </a:cubicBezTo>
                <a:lnTo>
                  <a:pt x="73799" y="16838"/>
                </a:lnTo>
                <a:cubicBezTo>
                  <a:pt x="74029" y="18826"/>
                  <a:pt x="73955" y="20823"/>
                  <a:pt x="73710" y="22806"/>
                </a:cubicBezTo>
                <a:lnTo>
                  <a:pt x="73710" y="22806"/>
                </a:lnTo>
                <a:cubicBezTo>
                  <a:pt x="73156" y="26590"/>
                  <a:pt x="72003" y="30258"/>
                  <a:pt x="70543" y="33786"/>
                </a:cubicBezTo>
                <a:lnTo>
                  <a:pt x="70543" y="33786"/>
                </a:lnTo>
                <a:cubicBezTo>
                  <a:pt x="68761" y="37956"/>
                  <a:pt x="66569" y="41936"/>
                  <a:pt x="64232" y="45818"/>
                </a:cubicBezTo>
                <a:cubicBezTo>
                  <a:pt x="63032" y="47812"/>
                  <a:pt x="61744" y="49749"/>
                  <a:pt x="60397" y="51647"/>
                </a:cubicBezTo>
                <a:cubicBezTo>
                  <a:pt x="59550" y="52839"/>
                  <a:pt x="58681" y="54015"/>
                  <a:pt x="57792" y="55176"/>
                </a:cubicBezTo>
                <a:lnTo>
                  <a:pt x="57792" y="55176"/>
                </a:lnTo>
                <a:cubicBezTo>
                  <a:pt x="55278" y="58413"/>
                  <a:pt x="52594" y="61554"/>
                  <a:pt x="49580" y="64339"/>
                </a:cubicBezTo>
                <a:cubicBezTo>
                  <a:pt x="48850" y="65015"/>
                  <a:pt x="48098" y="65667"/>
                  <a:pt x="47319" y="66285"/>
                </a:cubicBezTo>
                <a:lnTo>
                  <a:pt x="47319" y="66285"/>
                </a:lnTo>
                <a:cubicBezTo>
                  <a:pt x="46151" y="67171"/>
                  <a:pt x="44914" y="67985"/>
                  <a:pt x="43579" y="68591"/>
                </a:cubicBezTo>
                <a:lnTo>
                  <a:pt x="43579" y="68591"/>
                </a:lnTo>
                <a:cubicBezTo>
                  <a:pt x="43022" y="68809"/>
                  <a:pt x="42450" y="68983"/>
                  <a:pt x="41862" y="69092"/>
                </a:cubicBezTo>
                <a:lnTo>
                  <a:pt x="41862" y="69092"/>
                </a:lnTo>
                <a:cubicBezTo>
                  <a:pt x="41689" y="69106"/>
                  <a:pt x="41515" y="69114"/>
                  <a:pt x="41342" y="69114"/>
                </a:cubicBezTo>
                <a:cubicBezTo>
                  <a:pt x="41171" y="69114"/>
                  <a:pt x="41001" y="69106"/>
                  <a:pt x="40830" y="69091"/>
                </a:cubicBezTo>
                <a:lnTo>
                  <a:pt x="40830" y="69091"/>
                </a:lnTo>
                <a:cubicBezTo>
                  <a:pt x="40344" y="69008"/>
                  <a:pt x="39869" y="68870"/>
                  <a:pt x="39408" y="68695"/>
                </a:cubicBezTo>
                <a:lnTo>
                  <a:pt x="39408" y="68695"/>
                </a:lnTo>
                <a:cubicBezTo>
                  <a:pt x="38454" y="68253"/>
                  <a:pt x="37566" y="67680"/>
                  <a:pt x="36724" y="67051"/>
                </a:cubicBezTo>
                <a:lnTo>
                  <a:pt x="36724" y="67051"/>
                </a:lnTo>
                <a:cubicBezTo>
                  <a:pt x="34102" y="64971"/>
                  <a:pt x="31856" y="62422"/>
                  <a:pt x="29744" y="59842"/>
                </a:cubicBezTo>
                <a:cubicBezTo>
                  <a:pt x="29165" y="59134"/>
                  <a:pt x="28595" y="58418"/>
                  <a:pt x="28033" y="57695"/>
                </a:cubicBezTo>
                <a:lnTo>
                  <a:pt x="28033" y="57695"/>
                </a:lnTo>
                <a:cubicBezTo>
                  <a:pt x="25620" y="54558"/>
                  <a:pt x="23366" y="51304"/>
                  <a:pt x="20988" y="48140"/>
                </a:cubicBezTo>
                <a:cubicBezTo>
                  <a:pt x="20455" y="47430"/>
                  <a:pt x="19917" y="46723"/>
                  <a:pt x="19355" y="46035"/>
                </a:cubicBezTo>
                <a:lnTo>
                  <a:pt x="19355" y="46035"/>
                </a:lnTo>
                <a:cubicBezTo>
                  <a:pt x="16011" y="41392"/>
                  <a:pt x="12780" y="36647"/>
                  <a:pt x="10098" y="31582"/>
                </a:cubicBezTo>
                <a:cubicBezTo>
                  <a:pt x="9283" y="30045"/>
                  <a:pt x="8521" y="28477"/>
                  <a:pt x="7836" y="26878"/>
                </a:cubicBezTo>
                <a:lnTo>
                  <a:pt x="7836" y="26878"/>
                </a:lnTo>
                <a:cubicBezTo>
                  <a:pt x="6758" y="24264"/>
                  <a:pt x="5878" y="21549"/>
                  <a:pt x="5457" y="18748"/>
                </a:cubicBezTo>
                <a:lnTo>
                  <a:pt x="5457" y="18748"/>
                </a:lnTo>
                <a:cubicBezTo>
                  <a:pt x="5291" y="17349"/>
                  <a:pt x="5253" y="15937"/>
                  <a:pt x="5403" y="14536"/>
                </a:cubicBezTo>
                <a:lnTo>
                  <a:pt x="5403" y="14536"/>
                </a:lnTo>
                <a:cubicBezTo>
                  <a:pt x="5590" y="13374"/>
                  <a:pt x="5928" y="12257"/>
                  <a:pt x="6366" y="11163"/>
                </a:cubicBezTo>
                <a:lnTo>
                  <a:pt x="6366" y="11163"/>
                </a:lnTo>
                <a:cubicBezTo>
                  <a:pt x="6833" y="10109"/>
                  <a:pt x="7390" y="9098"/>
                  <a:pt x="8069" y="8167"/>
                </a:cubicBezTo>
                <a:lnTo>
                  <a:pt x="8069" y="8167"/>
                </a:lnTo>
                <a:cubicBezTo>
                  <a:pt x="8544" y="7585"/>
                  <a:pt x="9067" y="7048"/>
                  <a:pt x="9645" y="6568"/>
                </a:cubicBezTo>
                <a:lnTo>
                  <a:pt x="9645" y="6568"/>
                </a:lnTo>
                <a:cubicBezTo>
                  <a:pt x="10163" y="6195"/>
                  <a:pt x="10714" y="5872"/>
                  <a:pt x="11294" y="5603"/>
                </a:cubicBezTo>
                <a:lnTo>
                  <a:pt x="11294" y="5603"/>
                </a:lnTo>
                <a:cubicBezTo>
                  <a:pt x="11934" y="5360"/>
                  <a:pt x="12598" y="5181"/>
                  <a:pt x="13274" y="5067"/>
                </a:cubicBezTo>
                <a:lnTo>
                  <a:pt x="13274" y="5067"/>
                </a:lnTo>
                <a:cubicBezTo>
                  <a:pt x="13694" y="5024"/>
                  <a:pt x="14115" y="5003"/>
                  <a:pt x="14536" y="5003"/>
                </a:cubicBezTo>
                <a:close/>
                <a:moveTo>
                  <a:pt x="14493" y="1"/>
                </a:moveTo>
                <a:cubicBezTo>
                  <a:pt x="11947" y="1"/>
                  <a:pt x="9338" y="698"/>
                  <a:pt x="7251" y="2161"/>
                </a:cubicBezTo>
                <a:cubicBezTo>
                  <a:pt x="4191" y="4306"/>
                  <a:pt x="2266" y="7534"/>
                  <a:pt x="1102" y="11038"/>
                </a:cubicBezTo>
                <a:cubicBezTo>
                  <a:pt x="0" y="14355"/>
                  <a:pt x="182" y="17975"/>
                  <a:pt x="861" y="21356"/>
                </a:cubicBezTo>
                <a:cubicBezTo>
                  <a:pt x="1592" y="24990"/>
                  <a:pt x="3012" y="28481"/>
                  <a:pt x="4619" y="31808"/>
                </a:cubicBezTo>
                <a:cubicBezTo>
                  <a:pt x="6196" y="35073"/>
                  <a:pt x="8038" y="38203"/>
                  <a:pt x="10005" y="41246"/>
                </a:cubicBezTo>
                <a:cubicBezTo>
                  <a:pt x="10902" y="42634"/>
                  <a:pt x="11823" y="44004"/>
                  <a:pt x="12770" y="45359"/>
                </a:cubicBezTo>
                <a:cubicBezTo>
                  <a:pt x="13637" y="46604"/>
                  <a:pt x="14495" y="47868"/>
                  <a:pt x="15423" y="49069"/>
                </a:cubicBezTo>
                <a:cubicBezTo>
                  <a:pt x="15714" y="49447"/>
                  <a:pt x="16017" y="49814"/>
                  <a:pt x="16312" y="50187"/>
                </a:cubicBezTo>
                <a:lnTo>
                  <a:pt x="16312" y="50187"/>
                </a:lnTo>
                <a:cubicBezTo>
                  <a:pt x="18882" y="53539"/>
                  <a:pt x="21259" y="57033"/>
                  <a:pt x="23839" y="60376"/>
                </a:cubicBezTo>
                <a:cubicBezTo>
                  <a:pt x="26901" y="64342"/>
                  <a:pt x="30104" y="68270"/>
                  <a:pt x="34124" y="71309"/>
                </a:cubicBezTo>
                <a:cubicBezTo>
                  <a:pt x="34955" y="71935"/>
                  <a:pt x="35832" y="72512"/>
                  <a:pt x="36774" y="72959"/>
                </a:cubicBezTo>
                <a:cubicBezTo>
                  <a:pt x="37895" y="73491"/>
                  <a:pt x="38946" y="73823"/>
                  <a:pt x="40144" y="74000"/>
                </a:cubicBezTo>
                <a:lnTo>
                  <a:pt x="40144" y="74000"/>
                </a:lnTo>
                <a:lnTo>
                  <a:pt x="39785" y="73951"/>
                </a:lnTo>
                <a:lnTo>
                  <a:pt x="39785" y="73951"/>
                </a:lnTo>
                <a:cubicBezTo>
                  <a:pt x="39957" y="73979"/>
                  <a:pt x="40129" y="74002"/>
                  <a:pt x="40301" y="74022"/>
                </a:cubicBezTo>
                <a:lnTo>
                  <a:pt x="40301" y="74022"/>
                </a:lnTo>
                <a:cubicBezTo>
                  <a:pt x="40350" y="74028"/>
                  <a:pt x="40400" y="74035"/>
                  <a:pt x="40450" y="74041"/>
                </a:cubicBezTo>
                <a:lnTo>
                  <a:pt x="40338" y="74026"/>
                </a:lnTo>
                <a:lnTo>
                  <a:pt x="40338" y="74026"/>
                </a:lnTo>
                <a:cubicBezTo>
                  <a:pt x="40693" y="74064"/>
                  <a:pt x="41048" y="74083"/>
                  <a:pt x="41401" y="74083"/>
                </a:cubicBezTo>
                <a:cubicBezTo>
                  <a:pt x="42475" y="74083"/>
                  <a:pt x="43537" y="73904"/>
                  <a:pt x="44575" y="73534"/>
                </a:cubicBezTo>
                <a:cubicBezTo>
                  <a:pt x="46150" y="72975"/>
                  <a:pt x="47619" y="72180"/>
                  <a:pt x="48986" y="71225"/>
                </a:cubicBezTo>
                <a:cubicBezTo>
                  <a:pt x="52119" y="69036"/>
                  <a:pt x="54857" y="66326"/>
                  <a:pt x="57386" y="63473"/>
                </a:cubicBezTo>
                <a:cubicBezTo>
                  <a:pt x="59927" y="60605"/>
                  <a:pt x="62287" y="57568"/>
                  <a:pt x="64513" y="54448"/>
                </a:cubicBezTo>
                <a:cubicBezTo>
                  <a:pt x="66405" y="51797"/>
                  <a:pt x="68148" y="49065"/>
                  <a:pt x="69786" y="46248"/>
                </a:cubicBezTo>
                <a:cubicBezTo>
                  <a:pt x="72723" y="41189"/>
                  <a:pt x="75388" y="35890"/>
                  <a:pt x="77118" y="30285"/>
                </a:cubicBezTo>
                <a:cubicBezTo>
                  <a:pt x="78676" y="25238"/>
                  <a:pt x="79523" y="19771"/>
                  <a:pt x="78446" y="14540"/>
                </a:cubicBezTo>
                <a:cubicBezTo>
                  <a:pt x="77637" y="10605"/>
                  <a:pt x="75517" y="6824"/>
                  <a:pt x="72063" y="4645"/>
                </a:cubicBezTo>
                <a:cubicBezTo>
                  <a:pt x="70121" y="3418"/>
                  <a:pt x="67897" y="2878"/>
                  <a:pt x="65653" y="2878"/>
                </a:cubicBezTo>
                <a:cubicBezTo>
                  <a:pt x="63703" y="2878"/>
                  <a:pt x="61739" y="3286"/>
                  <a:pt x="59932" y="4005"/>
                </a:cubicBezTo>
                <a:cubicBezTo>
                  <a:pt x="58737" y="4481"/>
                  <a:pt x="57562" y="5016"/>
                  <a:pt x="56459" y="5679"/>
                </a:cubicBezTo>
                <a:cubicBezTo>
                  <a:pt x="55417" y="6306"/>
                  <a:pt x="54443" y="7044"/>
                  <a:pt x="53502" y="7810"/>
                </a:cubicBezTo>
                <a:cubicBezTo>
                  <a:pt x="51730" y="9254"/>
                  <a:pt x="50141" y="10915"/>
                  <a:pt x="48669" y="12658"/>
                </a:cubicBezTo>
                <a:cubicBezTo>
                  <a:pt x="45933" y="15899"/>
                  <a:pt x="43511" y="19423"/>
                  <a:pt x="41424" y="23120"/>
                </a:cubicBezTo>
                <a:lnTo>
                  <a:pt x="41424" y="23120"/>
                </a:lnTo>
                <a:cubicBezTo>
                  <a:pt x="40421" y="21091"/>
                  <a:pt x="39399" y="19072"/>
                  <a:pt x="38285" y="17101"/>
                </a:cubicBezTo>
                <a:cubicBezTo>
                  <a:pt x="36382" y="13733"/>
                  <a:pt x="34211" y="10413"/>
                  <a:pt x="31369" y="7757"/>
                </a:cubicBezTo>
                <a:cubicBezTo>
                  <a:pt x="29228" y="5756"/>
                  <a:pt x="26803" y="3988"/>
                  <a:pt x="24194" y="2645"/>
                </a:cubicBezTo>
                <a:cubicBezTo>
                  <a:pt x="21457" y="1237"/>
                  <a:pt x="18529" y="245"/>
                  <a:pt x="15445" y="33"/>
                </a:cubicBezTo>
                <a:cubicBezTo>
                  <a:pt x="15129" y="12"/>
                  <a:pt x="14811" y="1"/>
                  <a:pt x="14493" y="1"/>
                </a:cubicBezTo>
                <a:close/>
              </a:path>
            </a:pathLst>
          </a:custGeom>
          <a:solidFill>
            <a:srgbClr val="0005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895905" y="1402064"/>
            <a:ext cx="174893" cy="167106"/>
          </a:xfrm>
          <a:custGeom>
            <a:avLst/>
            <a:gdLst/>
            <a:ahLst/>
            <a:cxnLst/>
            <a:rect l="l" t="t" r="r" b="b"/>
            <a:pathLst>
              <a:path w="50041" h="47813" extrusionOk="0">
                <a:moveTo>
                  <a:pt x="38136" y="0"/>
                </a:moveTo>
                <a:cubicBezTo>
                  <a:pt x="35682" y="0"/>
                  <a:pt x="33243" y="1446"/>
                  <a:pt x="31385" y="4753"/>
                </a:cubicBezTo>
                <a:cubicBezTo>
                  <a:pt x="28797" y="9294"/>
                  <a:pt x="28672" y="17741"/>
                  <a:pt x="29309" y="22790"/>
                </a:cubicBezTo>
                <a:cubicBezTo>
                  <a:pt x="25778" y="20659"/>
                  <a:pt x="20743" y="17288"/>
                  <a:pt x="16504" y="16325"/>
                </a:cubicBezTo>
                <a:cubicBezTo>
                  <a:pt x="15119" y="16011"/>
                  <a:pt x="13592" y="15832"/>
                  <a:pt x="12060" y="15832"/>
                </a:cubicBezTo>
                <a:cubicBezTo>
                  <a:pt x="6076" y="15832"/>
                  <a:pt x="0" y="18559"/>
                  <a:pt x="1908" y="26625"/>
                </a:cubicBezTo>
                <a:cubicBezTo>
                  <a:pt x="3693" y="34199"/>
                  <a:pt x="16177" y="39440"/>
                  <a:pt x="22509" y="41989"/>
                </a:cubicBezTo>
                <a:cubicBezTo>
                  <a:pt x="26378" y="43246"/>
                  <a:pt x="35731" y="47813"/>
                  <a:pt x="41391" y="47813"/>
                </a:cubicBezTo>
                <a:cubicBezTo>
                  <a:pt x="42418" y="47813"/>
                  <a:pt x="43323" y="47663"/>
                  <a:pt x="44052" y="47315"/>
                </a:cubicBezTo>
                <a:cubicBezTo>
                  <a:pt x="49228" y="45141"/>
                  <a:pt x="50041" y="29717"/>
                  <a:pt x="49994" y="25019"/>
                </a:cubicBezTo>
                <a:cubicBezTo>
                  <a:pt x="49894" y="18533"/>
                  <a:pt x="49313" y="11266"/>
                  <a:pt x="46128" y="5641"/>
                </a:cubicBezTo>
                <a:cubicBezTo>
                  <a:pt x="44112" y="2127"/>
                  <a:pt x="41112" y="0"/>
                  <a:pt x="38136" y="0"/>
                </a:cubicBez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332185" y="1301882"/>
            <a:ext cx="175001" cy="161435"/>
          </a:xfrm>
          <a:custGeom>
            <a:avLst/>
            <a:gdLst/>
            <a:ahLst/>
            <a:cxnLst/>
            <a:rect l="l" t="t" r="r" b="b"/>
            <a:pathLst>
              <a:path w="69583" h="64189" extrusionOk="0">
                <a:moveTo>
                  <a:pt x="27858" y="0"/>
                </a:moveTo>
                <a:cubicBezTo>
                  <a:pt x="25682" y="0"/>
                  <a:pt x="24016" y="1970"/>
                  <a:pt x="24125" y="7607"/>
                </a:cubicBezTo>
                <a:cubicBezTo>
                  <a:pt x="24203" y="11626"/>
                  <a:pt x="23001" y="15563"/>
                  <a:pt x="22507" y="19542"/>
                </a:cubicBezTo>
                <a:cubicBezTo>
                  <a:pt x="17250" y="20463"/>
                  <a:pt x="11991" y="21366"/>
                  <a:pt x="6750" y="22341"/>
                </a:cubicBezTo>
                <a:cubicBezTo>
                  <a:pt x="1" y="23599"/>
                  <a:pt x="913" y="33275"/>
                  <a:pt x="6750" y="35060"/>
                </a:cubicBezTo>
                <a:cubicBezTo>
                  <a:pt x="11318" y="36453"/>
                  <a:pt x="15771" y="38128"/>
                  <a:pt x="20155" y="39960"/>
                </a:cubicBezTo>
                <a:cubicBezTo>
                  <a:pt x="19652" y="44562"/>
                  <a:pt x="19200" y="49163"/>
                  <a:pt x="18613" y="53757"/>
                </a:cubicBezTo>
                <a:cubicBezTo>
                  <a:pt x="17480" y="62627"/>
                  <a:pt x="20319" y="64189"/>
                  <a:pt x="22703" y="64189"/>
                </a:cubicBezTo>
                <a:cubicBezTo>
                  <a:pt x="23999" y="64189"/>
                  <a:pt x="25160" y="63727"/>
                  <a:pt x="25475" y="63727"/>
                </a:cubicBezTo>
                <a:cubicBezTo>
                  <a:pt x="25619" y="63727"/>
                  <a:pt x="25587" y="63823"/>
                  <a:pt x="25311" y="64103"/>
                </a:cubicBezTo>
                <a:cubicBezTo>
                  <a:pt x="25761" y="63787"/>
                  <a:pt x="30776" y="57156"/>
                  <a:pt x="31190" y="56658"/>
                </a:cubicBezTo>
                <a:cubicBezTo>
                  <a:pt x="33484" y="53880"/>
                  <a:pt x="35894" y="51213"/>
                  <a:pt x="38365" y="48601"/>
                </a:cubicBezTo>
                <a:cubicBezTo>
                  <a:pt x="42123" y="50561"/>
                  <a:pt x="45855" y="52580"/>
                  <a:pt x="49572" y="54612"/>
                </a:cubicBezTo>
                <a:cubicBezTo>
                  <a:pt x="51456" y="55645"/>
                  <a:pt x="53797" y="56847"/>
                  <a:pt x="55738" y="56847"/>
                </a:cubicBezTo>
                <a:cubicBezTo>
                  <a:pt x="58114" y="56847"/>
                  <a:pt x="59890" y="55045"/>
                  <a:pt x="59491" y="48921"/>
                </a:cubicBezTo>
                <a:cubicBezTo>
                  <a:pt x="59081" y="42628"/>
                  <a:pt x="53652" y="38665"/>
                  <a:pt x="50662" y="33947"/>
                </a:cubicBezTo>
                <a:cubicBezTo>
                  <a:pt x="53538" y="31004"/>
                  <a:pt x="59640" y="26761"/>
                  <a:pt x="62396" y="23693"/>
                </a:cubicBezTo>
                <a:cubicBezTo>
                  <a:pt x="69582" y="15697"/>
                  <a:pt x="65121" y="12202"/>
                  <a:pt x="59585" y="12202"/>
                </a:cubicBezTo>
                <a:cubicBezTo>
                  <a:pt x="58398" y="12202"/>
                  <a:pt x="57161" y="12362"/>
                  <a:pt x="55980" y="12673"/>
                </a:cubicBezTo>
                <a:cubicBezTo>
                  <a:pt x="51173" y="13935"/>
                  <a:pt x="46332" y="15021"/>
                  <a:pt x="41467" y="16014"/>
                </a:cubicBezTo>
                <a:cubicBezTo>
                  <a:pt x="39669" y="13390"/>
                  <a:pt x="38058" y="10628"/>
                  <a:pt x="36841" y="7607"/>
                </a:cubicBezTo>
                <a:cubicBezTo>
                  <a:pt x="35570" y="4470"/>
                  <a:pt x="31135" y="0"/>
                  <a:pt x="27858" y="0"/>
                </a:cubicBezTo>
                <a:close/>
              </a:path>
            </a:pathLst>
          </a:custGeom>
          <a:solidFill>
            <a:srgbClr val="FCD2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48747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6"/>
          <p:cNvSpPr/>
          <p:nvPr/>
        </p:nvSpPr>
        <p:spPr>
          <a:xfrm flipH="1">
            <a:off x="7934198" y="-193575"/>
            <a:ext cx="1231354" cy="1167755"/>
          </a:xfrm>
          <a:custGeom>
            <a:avLst/>
            <a:gdLst/>
            <a:ahLst/>
            <a:cxnLst/>
            <a:rect l="l" t="t" r="r" b="b"/>
            <a:pathLst>
              <a:path w="32004" h="30351" extrusionOk="0">
                <a:moveTo>
                  <a:pt x="1" y="1"/>
                </a:moveTo>
                <a:lnTo>
                  <a:pt x="1" y="29176"/>
                </a:lnTo>
                <a:cubicBezTo>
                  <a:pt x="784" y="29949"/>
                  <a:pt x="2269" y="30350"/>
                  <a:pt x="4179" y="30350"/>
                </a:cubicBezTo>
                <a:cubicBezTo>
                  <a:pt x="13272" y="30350"/>
                  <a:pt x="32003" y="21264"/>
                  <a:pt x="30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 rot="1729653" flipH="1">
            <a:off x="7367963" y="-121015"/>
            <a:ext cx="2363807" cy="1608329"/>
          </a:xfrm>
          <a:custGeom>
            <a:avLst/>
            <a:gdLst/>
            <a:ahLst/>
            <a:cxnLst/>
            <a:rect l="l" t="t" r="r" b="b"/>
            <a:pathLst>
              <a:path w="53504" h="36404" extrusionOk="0">
                <a:moveTo>
                  <a:pt x="53504" y="0"/>
                </a:moveTo>
                <a:cubicBezTo>
                  <a:pt x="45005" y="19827"/>
                  <a:pt x="21571" y="36404"/>
                  <a:pt x="0" y="3640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320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666975" y="0"/>
            <a:ext cx="1477011" cy="1833491"/>
          </a:xfrm>
          <a:custGeom>
            <a:avLst/>
            <a:gdLst/>
            <a:ahLst/>
            <a:cxnLst/>
            <a:rect l="l" t="t" r="r" b="b"/>
            <a:pathLst>
              <a:path w="34866" h="43281" extrusionOk="0">
                <a:moveTo>
                  <a:pt x="3559" y="1"/>
                </a:moveTo>
                <a:cubicBezTo>
                  <a:pt x="1" y="3714"/>
                  <a:pt x="97" y="12549"/>
                  <a:pt x="4994" y="15014"/>
                </a:cubicBezTo>
                <a:cubicBezTo>
                  <a:pt x="6556" y="15800"/>
                  <a:pt x="8270" y="16212"/>
                  <a:pt x="9858" y="16946"/>
                </a:cubicBezTo>
                <a:cubicBezTo>
                  <a:pt x="11401" y="17658"/>
                  <a:pt x="12607" y="18630"/>
                  <a:pt x="13692" y="19932"/>
                </a:cubicBezTo>
                <a:cubicBezTo>
                  <a:pt x="15719" y="22368"/>
                  <a:pt x="16692" y="25240"/>
                  <a:pt x="17191" y="28336"/>
                </a:cubicBezTo>
                <a:cubicBezTo>
                  <a:pt x="17660" y="31264"/>
                  <a:pt x="17800" y="34518"/>
                  <a:pt x="19169" y="37204"/>
                </a:cubicBezTo>
                <a:cubicBezTo>
                  <a:pt x="20742" y="40292"/>
                  <a:pt x="24084" y="42966"/>
                  <a:pt x="27639" y="43248"/>
                </a:cubicBezTo>
                <a:cubicBezTo>
                  <a:pt x="27911" y="43270"/>
                  <a:pt x="28179" y="43280"/>
                  <a:pt x="28445" y="43280"/>
                </a:cubicBezTo>
                <a:cubicBezTo>
                  <a:pt x="30852" y="43280"/>
                  <a:pt x="33006" y="42418"/>
                  <a:pt x="34866" y="41041"/>
                </a:cubicBezTo>
                <a:lnTo>
                  <a:pt x="348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667042" y="3855835"/>
            <a:ext cx="1476958" cy="1287628"/>
          </a:xfrm>
          <a:custGeom>
            <a:avLst/>
            <a:gdLst/>
            <a:ahLst/>
            <a:cxnLst/>
            <a:rect l="l" t="t" r="r" b="b"/>
            <a:pathLst>
              <a:path w="40534" h="35338" extrusionOk="0">
                <a:moveTo>
                  <a:pt x="165" y="0"/>
                </a:moveTo>
                <a:cubicBezTo>
                  <a:pt x="110" y="0"/>
                  <a:pt x="55" y="1"/>
                  <a:pt x="0" y="1"/>
                </a:cubicBezTo>
                <a:lnTo>
                  <a:pt x="0" y="35337"/>
                </a:lnTo>
                <a:lnTo>
                  <a:pt x="36095" y="35337"/>
                </a:lnTo>
                <a:cubicBezTo>
                  <a:pt x="38821" y="30137"/>
                  <a:pt x="40533" y="23411"/>
                  <a:pt x="35468" y="19265"/>
                </a:cubicBezTo>
                <a:cubicBezTo>
                  <a:pt x="33901" y="17982"/>
                  <a:pt x="31988" y="17642"/>
                  <a:pt x="30035" y="17642"/>
                </a:cubicBezTo>
                <a:cubicBezTo>
                  <a:pt x="28743" y="17642"/>
                  <a:pt x="27434" y="17791"/>
                  <a:pt x="26197" y="17915"/>
                </a:cubicBezTo>
                <a:cubicBezTo>
                  <a:pt x="24778" y="18058"/>
                  <a:pt x="23316" y="18188"/>
                  <a:pt x="21860" y="18188"/>
                </a:cubicBezTo>
                <a:cubicBezTo>
                  <a:pt x="19935" y="18188"/>
                  <a:pt x="18020" y="17960"/>
                  <a:pt x="16227" y="17230"/>
                </a:cubicBezTo>
                <a:cubicBezTo>
                  <a:pt x="13964" y="16310"/>
                  <a:pt x="12375" y="14815"/>
                  <a:pt x="11737" y="12407"/>
                </a:cubicBezTo>
                <a:cubicBezTo>
                  <a:pt x="11076" y="9914"/>
                  <a:pt x="10877" y="7346"/>
                  <a:pt x="9612" y="5041"/>
                </a:cubicBezTo>
                <a:cubicBezTo>
                  <a:pt x="7511" y="1213"/>
                  <a:pt x="3973" y="0"/>
                  <a:pt x="1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089336" cy="1033072"/>
          </a:xfrm>
          <a:custGeom>
            <a:avLst/>
            <a:gdLst/>
            <a:ahLst/>
            <a:cxnLst/>
            <a:rect l="l" t="t" r="r" b="b"/>
            <a:pathLst>
              <a:path w="32004" h="30351" extrusionOk="0">
                <a:moveTo>
                  <a:pt x="1" y="1"/>
                </a:moveTo>
                <a:lnTo>
                  <a:pt x="1" y="29176"/>
                </a:lnTo>
                <a:cubicBezTo>
                  <a:pt x="784" y="29949"/>
                  <a:pt x="2269" y="30350"/>
                  <a:pt x="4179" y="30350"/>
                </a:cubicBezTo>
                <a:cubicBezTo>
                  <a:pt x="13272" y="30350"/>
                  <a:pt x="32003" y="21264"/>
                  <a:pt x="30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49141" y="151157"/>
            <a:ext cx="8490358" cy="4714007"/>
            <a:chOff x="249141" y="151157"/>
            <a:chExt cx="8490358" cy="4714007"/>
          </a:xfrm>
        </p:grpSpPr>
        <p:sp>
          <p:nvSpPr>
            <p:cNvPr id="13" name="Google Shape;13;p2"/>
            <p:cNvSpPr/>
            <p:nvPr/>
          </p:nvSpPr>
          <p:spPr>
            <a:xfrm>
              <a:off x="1345618" y="342901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07080" y="151157"/>
              <a:ext cx="222267" cy="207065"/>
            </a:xfrm>
            <a:custGeom>
              <a:avLst/>
              <a:gdLst/>
              <a:ahLst/>
              <a:cxnLst/>
              <a:rect l="l" t="t" r="r" b="b"/>
              <a:pathLst>
                <a:path w="79523" h="74084" extrusionOk="0">
                  <a:moveTo>
                    <a:pt x="13613" y="5016"/>
                  </a:moveTo>
                  <a:lnTo>
                    <a:pt x="13602" y="5018"/>
                  </a:lnTo>
                  <a:lnTo>
                    <a:pt x="13602" y="5018"/>
                  </a:lnTo>
                  <a:cubicBezTo>
                    <a:pt x="13606" y="5017"/>
                    <a:pt x="13610" y="5017"/>
                    <a:pt x="13613" y="5016"/>
                  </a:cubicBezTo>
                  <a:close/>
                  <a:moveTo>
                    <a:pt x="25655" y="9440"/>
                  </a:moveTo>
                  <a:cubicBezTo>
                    <a:pt x="25680" y="9460"/>
                    <a:pt x="25706" y="9479"/>
                    <a:pt x="25731" y="9499"/>
                  </a:cubicBezTo>
                  <a:lnTo>
                    <a:pt x="25731" y="9499"/>
                  </a:lnTo>
                  <a:lnTo>
                    <a:pt x="25655" y="9440"/>
                  </a:lnTo>
                  <a:close/>
                  <a:moveTo>
                    <a:pt x="71236" y="10441"/>
                  </a:moveTo>
                  <a:cubicBezTo>
                    <a:pt x="71243" y="10451"/>
                    <a:pt x="71251" y="10460"/>
                    <a:pt x="71258" y="10470"/>
                  </a:cubicBezTo>
                  <a:lnTo>
                    <a:pt x="71258" y="10470"/>
                  </a:lnTo>
                  <a:lnTo>
                    <a:pt x="71236" y="10441"/>
                  </a:lnTo>
                  <a:close/>
                  <a:moveTo>
                    <a:pt x="57019" y="11347"/>
                  </a:moveTo>
                  <a:lnTo>
                    <a:pt x="57002" y="11361"/>
                  </a:lnTo>
                  <a:cubicBezTo>
                    <a:pt x="57008" y="11356"/>
                    <a:pt x="57013" y="11352"/>
                    <a:pt x="57019" y="11347"/>
                  </a:cubicBezTo>
                  <a:close/>
                  <a:moveTo>
                    <a:pt x="72665" y="12740"/>
                  </a:moveTo>
                  <a:lnTo>
                    <a:pt x="72665" y="12740"/>
                  </a:lnTo>
                  <a:cubicBezTo>
                    <a:pt x="72666" y="12743"/>
                    <a:pt x="72667" y="12747"/>
                    <a:pt x="72669" y="12750"/>
                  </a:cubicBezTo>
                  <a:lnTo>
                    <a:pt x="72669" y="12750"/>
                  </a:lnTo>
                  <a:lnTo>
                    <a:pt x="72665" y="12740"/>
                  </a:lnTo>
                  <a:close/>
                  <a:moveTo>
                    <a:pt x="30198" y="13814"/>
                  </a:moveTo>
                  <a:cubicBezTo>
                    <a:pt x="30204" y="13822"/>
                    <a:pt x="30210" y="13830"/>
                    <a:pt x="30216" y="13838"/>
                  </a:cubicBezTo>
                  <a:lnTo>
                    <a:pt x="30216" y="13838"/>
                  </a:lnTo>
                  <a:lnTo>
                    <a:pt x="30198" y="13814"/>
                  </a:lnTo>
                  <a:close/>
                  <a:moveTo>
                    <a:pt x="7943" y="27135"/>
                  </a:moveTo>
                  <a:lnTo>
                    <a:pt x="8001" y="27273"/>
                  </a:lnTo>
                  <a:cubicBezTo>
                    <a:pt x="7982" y="27227"/>
                    <a:pt x="7962" y="27181"/>
                    <a:pt x="7943" y="27135"/>
                  </a:cubicBezTo>
                  <a:close/>
                  <a:moveTo>
                    <a:pt x="70410" y="34107"/>
                  </a:moveTo>
                  <a:lnTo>
                    <a:pt x="70410" y="34107"/>
                  </a:lnTo>
                  <a:cubicBezTo>
                    <a:pt x="70403" y="34125"/>
                    <a:pt x="70395" y="34143"/>
                    <a:pt x="70387" y="34160"/>
                  </a:cubicBezTo>
                  <a:lnTo>
                    <a:pt x="70410" y="34107"/>
                  </a:lnTo>
                  <a:close/>
                  <a:moveTo>
                    <a:pt x="16476" y="50397"/>
                  </a:moveTo>
                  <a:cubicBezTo>
                    <a:pt x="16484" y="50407"/>
                    <a:pt x="16492" y="50417"/>
                    <a:pt x="16499" y="50426"/>
                  </a:cubicBezTo>
                  <a:lnTo>
                    <a:pt x="16476" y="50397"/>
                  </a:lnTo>
                  <a:close/>
                  <a:moveTo>
                    <a:pt x="27764" y="57348"/>
                  </a:moveTo>
                  <a:lnTo>
                    <a:pt x="27929" y="57562"/>
                  </a:lnTo>
                  <a:lnTo>
                    <a:pt x="27929" y="57562"/>
                  </a:lnTo>
                  <a:cubicBezTo>
                    <a:pt x="27874" y="57490"/>
                    <a:pt x="27819" y="57419"/>
                    <a:pt x="27764" y="57348"/>
                  </a:cubicBezTo>
                  <a:close/>
                  <a:moveTo>
                    <a:pt x="43263" y="68730"/>
                  </a:moveTo>
                  <a:cubicBezTo>
                    <a:pt x="43257" y="68733"/>
                    <a:pt x="43251" y="68735"/>
                    <a:pt x="43245" y="68738"/>
                  </a:cubicBezTo>
                  <a:lnTo>
                    <a:pt x="43263" y="68730"/>
                  </a:lnTo>
                  <a:close/>
                  <a:moveTo>
                    <a:pt x="40479" y="69048"/>
                  </a:moveTo>
                  <a:lnTo>
                    <a:pt x="40705" y="69078"/>
                  </a:lnTo>
                  <a:lnTo>
                    <a:pt x="40705" y="69078"/>
                  </a:lnTo>
                  <a:cubicBezTo>
                    <a:pt x="40699" y="69078"/>
                    <a:pt x="40694" y="69077"/>
                    <a:pt x="40688" y="69077"/>
                  </a:cubicBezTo>
                  <a:lnTo>
                    <a:pt x="40688" y="69077"/>
                  </a:lnTo>
                  <a:cubicBezTo>
                    <a:pt x="40618" y="69067"/>
                    <a:pt x="40548" y="69058"/>
                    <a:pt x="40479" y="69048"/>
                  </a:cubicBezTo>
                  <a:close/>
                  <a:moveTo>
                    <a:pt x="14536" y="5003"/>
                  </a:moveTo>
                  <a:cubicBezTo>
                    <a:pt x="15044" y="5003"/>
                    <a:pt x="15553" y="5033"/>
                    <a:pt x="16059" y="5089"/>
                  </a:cubicBezTo>
                  <a:lnTo>
                    <a:pt x="16059" y="5089"/>
                  </a:lnTo>
                  <a:cubicBezTo>
                    <a:pt x="17502" y="5319"/>
                    <a:pt x="18905" y="5741"/>
                    <a:pt x="20259" y="6289"/>
                  </a:cubicBezTo>
                  <a:lnTo>
                    <a:pt x="20259" y="6289"/>
                  </a:lnTo>
                  <a:cubicBezTo>
                    <a:pt x="22291" y="7183"/>
                    <a:pt x="24198" y="8344"/>
                    <a:pt x="25966" y="9684"/>
                  </a:cubicBezTo>
                  <a:lnTo>
                    <a:pt x="25966" y="9684"/>
                  </a:lnTo>
                  <a:cubicBezTo>
                    <a:pt x="27622" y="10999"/>
                    <a:pt x="29127" y="12473"/>
                    <a:pt x="30441" y="14132"/>
                  </a:cubicBezTo>
                  <a:lnTo>
                    <a:pt x="30441" y="14132"/>
                  </a:lnTo>
                  <a:cubicBezTo>
                    <a:pt x="33323" y="17950"/>
                    <a:pt x="35470" y="22291"/>
                    <a:pt x="37571" y="26570"/>
                  </a:cubicBezTo>
                  <a:cubicBezTo>
                    <a:pt x="38075" y="27598"/>
                    <a:pt x="38577" y="28628"/>
                    <a:pt x="39087" y="29654"/>
                  </a:cubicBezTo>
                  <a:lnTo>
                    <a:pt x="39087" y="29654"/>
                  </a:lnTo>
                  <a:cubicBezTo>
                    <a:pt x="39113" y="29711"/>
                    <a:pt x="39142" y="29768"/>
                    <a:pt x="39172" y="29825"/>
                  </a:cubicBezTo>
                  <a:lnTo>
                    <a:pt x="39172" y="29825"/>
                  </a:lnTo>
                  <a:cubicBezTo>
                    <a:pt x="39186" y="29853"/>
                    <a:pt x="39200" y="29880"/>
                    <a:pt x="39214" y="29908"/>
                  </a:cubicBezTo>
                  <a:cubicBezTo>
                    <a:pt x="39608" y="30694"/>
                    <a:pt x="40524" y="31143"/>
                    <a:pt x="41412" y="31143"/>
                  </a:cubicBezTo>
                  <a:cubicBezTo>
                    <a:pt x="41760" y="31143"/>
                    <a:pt x="42104" y="31074"/>
                    <a:pt x="42410" y="30929"/>
                  </a:cubicBezTo>
                  <a:lnTo>
                    <a:pt x="42410" y="30929"/>
                  </a:lnTo>
                  <a:cubicBezTo>
                    <a:pt x="42887" y="30741"/>
                    <a:pt x="43296" y="30405"/>
                    <a:pt x="43529" y="29907"/>
                  </a:cubicBezTo>
                  <a:cubicBezTo>
                    <a:pt x="45095" y="26563"/>
                    <a:pt x="46980" y="23357"/>
                    <a:pt x="49074" y="20318"/>
                  </a:cubicBezTo>
                  <a:cubicBezTo>
                    <a:pt x="49664" y="19463"/>
                    <a:pt x="50273" y="18623"/>
                    <a:pt x="50902" y="17797"/>
                  </a:cubicBezTo>
                  <a:lnTo>
                    <a:pt x="50902" y="17797"/>
                  </a:lnTo>
                  <a:cubicBezTo>
                    <a:pt x="52791" y="15379"/>
                    <a:pt x="54869" y="13069"/>
                    <a:pt x="57273" y="11154"/>
                  </a:cubicBezTo>
                  <a:lnTo>
                    <a:pt x="57273" y="11154"/>
                  </a:lnTo>
                  <a:cubicBezTo>
                    <a:pt x="58493" y="10242"/>
                    <a:pt x="59811" y="9468"/>
                    <a:pt x="61203" y="8848"/>
                  </a:cubicBezTo>
                  <a:lnTo>
                    <a:pt x="61203" y="8848"/>
                  </a:lnTo>
                  <a:cubicBezTo>
                    <a:pt x="62249" y="8430"/>
                    <a:pt x="63331" y="8108"/>
                    <a:pt x="64444" y="7926"/>
                  </a:cubicBezTo>
                  <a:lnTo>
                    <a:pt x="64444" y="7926"/>
                  </a:lnTo>
                  <a:cubicBezTo>
                    <a:pt x="64853" y="7883"/>
                    <a:pt x="65264" y="7860"/>
                    <a:pt x="65674" y="7860"/>
                  </a:cubicBezTo>
                  <a:cubicBezTo>
                    <a:pt x="66023" y="7860"/>
                    <a:pt x="66372" y="7876"/>
                    <a:pt x="66720" y="7910"/>
                  </a:cubicBezTo>
                  <a:lnTo>
                    <a:pt x="66720" y="7910"/>
                  </a:lnTo>
                  <a:cubicBezTo>
                    <a:pt x="67327" y="8015"/>
                    <a:pt x="67923" y="8177"/>
                    <a:pt x="68499" y="8395"/>
                  </a:cubicBezTo>
                  <a:lnTo>
                    <a:pt x="68499" y="8395"/>
                  </a:lnTo>
                  <a:cubicBezTo>
                    <a:pt x="69028" y="8643"/>
                    <a:pt x="69533" y="8937"/>
                    <a:pt x="70008" y="9277"/>
                  </a:cubicBezTo>
                  <a:lnTo>
                    <a:pt x="70008" y="9277"/>
                  </a:lnTo>
                  <a:cubicBezTo>
                    <a:pt x="70534" y="9713"/>
                    <a:pt x="71017" y="10198"/>
                    <a:pt x="71450" y="10726"/>
                  </a:cubicBezTo>
                  <a:lnTo>
                    <a:pt x="71450" y="10726"/>
                  </a:lnTo>
                  <a:cubicBezTo>
                    <a:pt x="71983" y="11461"/>
                    <a:pt x="72431" y="12251"/>
                    <a:pt x="72803" y="13080"/>
                  </a:cubicBezTo>
                  <a:lnTo>
                    <a:pt x="72803" y="13080"/>
                  </a:lnTo>
                  <a:cubicBezTo>
                    <a:pt x="73278" y="14290"/>
                    <a:pt x="73601" y="15553"/>
                    <a:pt x="73799" y="16838"/>
                  </a:cubicBezTo>
                  <a:lnTo>
                    <a:pt x="73799" y="16838"/>
                  </a:lnTo>
                  <a:cubicBezTo>
                    <a:pt x="74029" y="18826"/>
                    <a:pt x="73955" y="20823"/>
                    <a:pt x="73710" y="22806"/>
                  </a:cubicBezTo>
                  <a:lnTo>
                    <a:pt x="73710" y="22806"/>
                  </a:lnTo>
                  <a:cubicBezTo>
                    <a:pt x="73156" y="26590"/>
                    <a:pt x="72003" y="30258"/>
                    <a:pt x="70543" y="33786"/>
                  </a:cubicBezTo>
                  <a:lnTo>
                    <a:pt x="70543" y="33786"/>
                  </a:lnTo>
                  <a:cubicBezTo>
                    <a:pt x="68761" y="37956"/>
                    <a:pt x="66569" y="41936"/>
                    <a:pt x="64232" y="45818"/>
                  </a:cubicBezTo>
                  <a:cubicBezTo>
                    <a:pt x="63032" y="47812"/>
                    <a:pt x="61744" y="49749"/>
                    <a:pt x="60397" y="51647"/>
                  </a:cubicBezTo>
                  <a:cubicBezTo>
                    <a:pt x="59550" y="52839"/>
                    <a:pt x="58681" y="54015"/>
                    <a:pt x="57792" y="55176"/>
                  </a:cubicBezTo>
                  <a:lnTo>
                    <a:pt x="57792" y="55176"/>
                  </a:lnTo>
                  <a:cubicBezTo>
                    <a:pt x="55278" y="58413"/>
                    <a:pt x="52594" y="61554"/>
                    <a:pt x="49580" y="64339"/>
                  </a:cubicBezTo>
                  <a:cubicBezTo>
                    <a:pt x="48850" y="65015"/>
                    <a:pt x="48098" y="65667"/>
                    <a:pt x="47319" y="66285"/>
                  </a:cubicBezTo>
                  <a:lnTo>
                    <a:pt x="47319" y="66285"/>
                  </a:lnTo>
                  <a:cubicBezTo>
                    <a:pt x="46151" y="67171"/>
                    <a:pt x="44914" y="67985"/>
                    <a:pt x="43579" y="68591"/>
                  </a:cubicBezTo>
                  <a:lnTo>
                    <a:pt x="43579" y="68591"/>
                  </a:lnTo>
                  <a:cubicBezTo>
                    <a:pt x="43022" y="68809"/>
                    <a:pt x="42450" y="68983"/>
                    <a:pt x="41862" y="69092"/>
                  </a:cubicBezTo>
                  <a:lnTo>
                    <a:pt x="41862" y="69092"/>
                  </a:lnTo>
                  <a:cubicBezTo>
                    <a:pt x="41689" y="69106"/>
                    <a:pt x="41515" y="69114"/>
                    <a:pt x="41342" y="69114"/>
                  </a:cubicBezTo>
                  <a:cubicBezTo>
                    <a:pt x="41171" y="69114"/>
                    <a:pt x="41001" y="69106"/>
                    <a:pt x="40830" y="69091"/>
                  </a:cubicBezTo>
                  <a:lnTo>
                    <a:pt x="40830" y="69091"/>
                  </a:lnTo>
                  <a:cubicBezTo>
                    <a:pt x="40344" y="69008"/>
                    <a:pt x="39869" y="68870"/>
                    <a:pt x="39408" y="68695"/>
                  </a:cubicBezTo>
                  <a:lnTo>
                    <a:pt x="39408" y="68695"/>
                  </a:lnTo>
                  <a:cubicBezTo>
                    <a:pt x="38454" y="68253"/>
                    <a:pt x="37566" y="67680"/>
                    <a:pt x="36724" y="67051"/>
                  </a:cubicBezTo>
                  <a:lnTo>
                    <a:pt x="36724" y="67051"/>
                  </a:lnTo>
                  <a:cubicBezTo>
                    <a:pt x="34102" y="64971"/>
                    <a:pt x="31856" y="62422"/>
                    <a:pt x="29744" y="59842"/>
                  </a:cubicBezTo>
                  <a:cubicBezTo>
                    <a:pt x="29165" y="59134"/>
                    <a:pt x="28595" y="58418"/>
                    <a:pt x="28033" y="57695"/>
                  </a:cubicBezTo>
                  <a:lnTo>
                    <a:pt x="28033" y="57695"/>
                  </a:lnTo>
                  <a:cubicBezTo>
                    <a:pt x="25620" y="54558"/>
                    <a:pt x="23366" y="51304"/>
                    <a:pt x="20988" y="48140"/>
                  </a:cubicBezTo>
                  <a:cubicBezTo>
                    <a:pt x="20455" y="47430"/>
                    <a:pt x="19917" y="46723"/>
                    <a:pt x="19355" y="46035"/>
                  </a:cubicBezTo>
                  <a:lnTo>
                    <a:pt x="19355" y="46035"/>
                  </a:lnTo>
                  <a:cubicBezTo>
                    <a:pt x="16011" y="41392"/>
                    <a:pt x="12780" y="36647"/>
                    <a:pt x="10098" y="31582"/>
                  </a:cubicBezTo>
                  <a:cubicBezTo>
                    <a:pt x="9283" y="30045"/>
                    <a:pt x="8521" y="28477"/>
                    <a:pt x="7836" y="26878"/>
                  </a:cubicBezTo>
                  <a:lnTo>
                    <a:pt x="7836" y="26878"/>
                  </a:lnTo>
                  <a:cubicBezTo>
                    <a:pt x="6758" y="24264"/>
                    <a:pt x="5878" y="21549"/>
                    <a:pt x="5457" y="18748"/>
                  </a:cubicBezTo>
                  <a:lnTo>
                    <a:pt x="5457" y="18748"/>
                  </a:lnTo>
                  <a:cubicBezTo>
                    <a:pt x="5291" y="17349"/>
                    <a:pt x="5253" y="15937"/>
                    <a:pt x="5403" y="14536"/>
                  </a:cubicBezTo>
                  <a:lnTo>
                    <a:pt x="5403" y="14536"/>
                  </a:lnTo>
                  <a:cubicBezTo>
                    <a:pt x="5590" y="13374"/>
                    <a:pt x="5928" y="12257"/>
                    <a:pt x="6366" y="11163"/>
                  </a:cubicBezTo>
                  <a:lnTo>
                    <a:pt x="6366" y="11163"/>
                  </a:lnTo>
                  <a:cubicBezTo>
                    <a:pt x="6833" y="10109"/>
                    <a:pt x="7390" y="9098"/>
                    <a:pt x="8069" y="8167"/>
                  </a:cubicBezTo>
                  <a:lnTo>
                    <a:pt x="8069" y="8167"/>
                  </a:lnTo>
                  <a:cubicBezTo>
                    <a:pt x="8544" y="7585"/>
                    <a:pt x="9067" y="7048"/>
                    <a:pt x="9645" y="6568"/>
                  </a:cubicBezTo>
                  <a:lnTo>
                    <a:pt x="9645" y="6568"/>
                  </a:lnTo>
                  <a:cubicBezTo>
                    <a:pt x="10163" y="6195"/>
                    <a:pt x="10714" y="5872"/>
                    <a:pt x="11294" y="5603"/>
                  </a:cubicBezTo>
                  <a:lnTo>
                    <a:pt x="11294" y="5603"/>
                  </a:lnTo>
                  <a:cubicBezTo>
                    <a:pt x="11934" y="5360"/>
                    <a:pt x="12598" y="5181"/>
                    <a:pt x="13274" y="5067"/>
                  </a:cubicBezTo>
                  <a:lnTo>
                    <a:pt x="13274" y="5067"/>
                  </a:lnTo>
                  <a:cubicBezTo>
                    <a:pt x="13694" y="5024"/>
                    <a:pt x="14115" y="5003"/>
                    <a:pt x="14536" y="5003"/>
                  </a:cubicBezTo>
                  <a:close/>
                  <a:moveTo>
                    <a:pt x="14493" y="1"/>
                  </a:moveTo>
                  <a:cubicBezTo>
                    <a:pt x="11947" y="1"/>
                    <a:pt x="9338" y="698"/>
                    <a:pt x="7251" y="2161"/>
                  </a:cubicBezTo>
                  <a:cubicBezTo>
                    <a:pt x="4191" y="4306"/>
                    <a:pt x="2266" y="7534"/>
                    <a:pt x="1102" y="11038"/>
                  </a:cubicBezTo>
                  <a:cubicBezTo>
                    <a:pt x="0" y="14355"/>
                    <a:pt x="182" y="17975"/>
                    <a:pt x="861" y="21356"/>
                  </a:cubicBezTo>
                  <a:cubicBezTo>
                    <a:pt x="1592" y="24990"/>
                    <a:pt x="3012" y="28481"/>
                    <a:pt x="4619" y="31808"/>
                  </a:cubicBezTo>
                  <a:cubicBezTo>
                    <a:pt x="6196" y="35073"/>
                    <a:pt x="8038" y="38203"/>
                    <a:pt x="10005" y="41246"/>
                  </a:cubicBezTo>
                  <a:cubicBezTo>
                    <a:pt x="10902" y="42634"/>
                    <a:pt x="11823" y="44004"/>
                    <a:pt x="12770" y="45359"/>
                  </a:cubicBezTo>
                  <a:cubicBezTo>
                    <a:pt x="13637" y="46604"/>
                    <a:pt x="14495" y="47868"/>
                    <a:pt x="15423" y="49069"/>
                  </a:cubicBezTo>
                  <a:cubicBezTo>
                    <a:pt x="15714" y="49447"/>
                    <a:pt x="16017" y="49814"/>
                    <a:pt x="16312" y="50187"/>
                  </a:cubicBezTo>
                  <a:lnTo>
                    <a:pt x="16312" y="50187"/>
                  </a:lnTo>
                  <a:cubicBezTo>
                    <a:pt x="18882" y="53539"/>
                    <a:pt x="21259" y="57033"/>
                    <a:pt x="23839" y="60376"/>
                  </a:cubicBezTo>
                  <a:cubicBezTo>
                    <a:pt x="26901" y="64342"/>
                    <a:pt x="30104" y="68270"/>
                    <a:pt x="34124" y="71309"/>
                  </a:cubicBezTo>
                  <a:cubicBezTo>
                    <a:pt x="34955" y="71935"/>
                    <a:pt x="35832" y="72512"/>
                    <a:pt x="36774" y="72959"/>
                  </a:cubicBezTo>
                  <a:cubicBezTo>
                    <a:pt x="37895" y="73491"/>
                    <a:pt x="38946" y="73823"/>
                    <a:pt x="40144" y="74000"/>
                  </a:cubicBezTo>
                  <a:lnTo>
                    <a:pt x="40144" y="74000"/>
                  </a:lnTo>
                  <a:lnTo>
                    <a:pt x="39785" y="73951"/>
                  </a:lnTo>
                  <a:lnTo>
                    <a:pt x="39785" y="73951"/>
                  </a:lnTo>
                  <a:cubicBezTo>
                    <a:pt x="39957" y="73979"/>
                    <a:pt x="40129" y="74002"/>
                    <a:pt x="40301" y="74022"/>
                  </a:cubicBezTo>
                  <a:lnTo>
                    <a:pt x="40301" y="74022"/>
                  </a:lnTo>
                  <a:cubicBezTo>
                    <a:pt x="40350" y="74028"/>
                    <a:pt x="40400" y="74035"/>
                    <a:pt x="40450" y="74041"/>
                  </a:cubicBezTo>
                  <a:lnTo>
                    <a:pt x="40338" y="74026"/>
                  </a:lnTo>
                  <a:lnTo>
                    <a:pt x="40338" y="74026"/>
                  </a:lnTo>
                  <a:cubicBezTo>
                    <a:pt x="40693" y="74064"/>
                    <a:pt x="41048" y="74083"/>
                    <a:pt x="41401" y="74083"/>
                  </a:cubicBezTo>
                  <a:cubicBezTo>
                    <a:pt x="42475" y="74083"/>
                    <a:pt x="43537" y="73904"/>
                    <a:pt x="44575" y="73534"/>
                  </a:cubicBezTo>
                  <a:cubicBezTo>
                    <a:pt x="46150" y="72975"/>
                    <a:pt x="47619" y="72180"/>
                    <a:pt x="48986" y="71225"/>
                  </a:cubicBezTo>
                  <a:cubicBezTo>
                    <a:pt x="52119" y="69036"/>
                    <a:pt x="54857" y="66326"/>
                    <a:pt x="57386" y="63473"/>
                  </a:cubicBezTo>
                  <a:cubicBezTo>
                    <a:pt x="59927" y="60605"/>
                    <a:pt x="62287" y="57568"/>
                    <a:pt x="64513" y="54448"/>
                  </a:cubicBezTo>
                  <a:cubicBezTo>
                    <a:pt x="66405" y="51797"/>
                    <a:pt x="68148" y="49065"/>
                    <a:pt x="69786" y="46248"/>
                  </a:cubicBezTo>
                  <a:cubicBezTo>
                    <a:pt x="72723" y="41189"/>
                    <a:pt x="75388" y="35890"/>
                    <a:pt x="77118" y="30285"/>
                  </a:cubicBezTo>
                  <a:cubicBezTo>
                    <a:pt x="78676" y="25238"/>
                    <a:pt x="79523" y="19771"/>
                    <a:pt x="78446" y="14540"/>
                  </a:cubicBezTo>
                  <a:cubicBezTo>
                    <a:pt x="77637" y="10605"/>
                    <a:pt x="75517" y="6824"/>
                    <a:pt x="72063" y="4645"/>
                  </a:cubicBezTo>
                  <a:cubicBezTo>
                    <a:pt x="70121" y="3418"/>
                    <a:pt x="67897" y="2878"/>
                    <a:pt x="65653" y="2878"/>
                  </a:cubicBezTo>
                  <a:cubicBezTo>
                    <a:pt x="63703" y="2878"/>
                    <a:pt x="61739" y="3286"/>
                    <a:pt x="59932" y="4005"/>
                  </a:cubicBezTo>
                  <a:cubicBezTo>
                    <a:pt x="58737" y="4481"/>
                    <a:pt x="57562" y="5016"/>
                    <a:pt x="56459" y="5679"/>
                  </a:cubicBezTo>
                  <a:cubicBezTo>
                    <a:pt x="55417" y="6306"/>
                    <a:pt x="54443" y="7044"/>
                    <a:pt x="53502" y="7810"/>
                  </a:cubicBezTo>
                  <a:cubicBezTo>
                    <a:pt x="51730" y="9254"/>
                    <a:pt x="50141" y="10915"/>
                    <a:pt x="48669" y="12658"/>
                  </a:cubicBezTo>
                  <a:cubicBezTo>
                    <a:pt x="45933" y="15899"/>
                    <a:pt x="43511" y="19423"/>
                    <a:pt x="41424" y="23120"/>
                  </a:cubicBezTo>
                  <a:lnTo>
                    <a:pt x="41424" y="23120"/>
                  </a:lnTo>
                  <a:cubicBezTo>
                    <a:pt x="40421" y="21091"/>
                    <a:pt x="39399" y="19072"/>
                    <a:pt x="38285" y="17101"/>
                  </a:cubicBezTo>
                  <a:cubicBezTo>
                    <a:pt x="36382" y="13733"/>
                    <a:pt x="34211" y="10413"/>
                    <a:pt x="31369" y="7757"/>
                  </a:cubicBezTo>
                  <a:cubicBezTo>
                    <a:pt x="29228" y="5756"/>
                    <a:pt x="26803" y="3988"/>
                    <a:pt x="24194" y="2645"/>
                  </a:cubicBezTo>
                  <a:cubicBezTo>
                    <a:pt x="21457" y="1237"/>
                    <a:pt x="18529" y="245"/>
                    <a:pt x="15445" y="33"/>
                  </a:cubicBezTo>
                  <a:cubicBezTo>
                    <a:pt x="15129" y="12"/>
                    <a:pt x="14811" y="1"/>
                    <a:pt x="14493" y="1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55630" y="554514"/>
              <a:ext cx="174893" cy="167106"/>
            </a:xfrm>
            <a:custGeom>
              <a:avLst/>
              <a:gdLst/>
              <a:ahLst/>
              <a:cxnLst/>
              <a:rect l="l" t="t" r="r" b="b"/>
              <a:pathLst>
                <a:path w="50041" h="47813" extrusionOk="0">
                  <a:moveTo>
                    <a:pt x="38136" y="0"/>
                  </a:moveTo>
                  <a:cubicBezTo>
                    <a:pt x="35682" y="0"/>
                    <a:pt x="33243" y="1446"/>
                    <a:pt x="31385" y="4753"/>
                  </a:cubicBezTo>
                  <a:cubicBezTo>
                    <a:pt x="28797" y="9294"/>
                    <a:pt x="28672" y="17741"/>
                    <a:pt x="29309" y="22790"/>
                  </a:cubicBezTo>
                  <a:cubicBezTo>
                    <a:pt x="25778" y="20659"/>
                    <a:pt x="20743" y="17288"/>
                    <a:pt x="16504" y="16325"/>
                  </a:cubicBezTo>
                  <a:cubicBezTo>
                    <a:pt x="15119" y="16011"/>
                    <a:pt x="13592" y="15832"/>
                    <a:pt x="12060" y="15832"/>
                  </a:cubicBezTo>
                  <a:cubicBezTo>
                    <a:pt x="6076" y="15832"/>
                    <a:pt x="0" y="18559"/>
                    <a:pt x="1908" y="26625"/>
                  </a:cubicBezTo>
                  <a:cubicBezTo>
                    <a:pt x="3693" y="34199"/>
                    <a:pt x="16177" y="39440"/>
                    <a:pt x="22509" y="41989"/>
                  </a:cubicBezTo>
                  <a:cubicBezTo>
                    <a:pt x="26378" y="43246"/>
                    <a:pt x="35731" y="47813"/>
                    <a:pt x="41391" y="47813"/>
                  </a:cubicBezTo>
                  <a:cubicBezTo>
                    <a:pt x="42418" y="47813"/>
                    <a:pt x="43323" y="47663"/>
                    <a:pt x="44052" y="47315"/>
                  </a:cubicBezTo>
                  <a:cubicBezTo>
                    <a:pt x="49228" y="45141"/>
                    <a:pt x="50041" y="29717"/>
                    <a:pt x="49994" y="25019"/>
                  </a:cubicBezTo>
                  <a:cubicBezTo>
                    <a:pt x="49894" y="18533"/>
                    <a:pt x="49313" y="11266"/>
                    <a:pt x="46128" y="5641"/>
                  </a:cubicBezTo>
                  <a:cubicBezTo>
                    <a:pt x="44112" y="2127"/>
                    <a:pt x="41112" y="0"/>
                    <a:pt x="38136" y="0"/>
                  </a:cubicBez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7260" y="4610632"/>
              <a:ext cx="175001" cy="161435"/>
            </a:xfrm>
            <a:custGeom>
              <a:avLst/>
              <a:gdLst/>
              <a:ahLst/>
              <a:cxnLst/>
              <a:rect l="l" t="t" r="r" b="b"/>
              <a:pathLst>
                <a:path w="69583" h="64189" extrusionOk="0">
                  <a:moveTo>
                    <a:pt x="27858" y="0"/>
                  </a:moveTo>
                  <a:cubicBezTo>
                    <a:pt x="25682" y="0"/>
                    <a:pt x="24016" y="1970"/>
                    <a:pt x="24125" y="7607"/>
                  </a:cubicBezTo>
                  <a:cubicBezTo>
                    <a:pt x="24203" y="11626"/>
                    <a:pt x="23001" y="15563"/>
                    <a:pt x="22507" y="19542"/>
                  </a:cubicBezTo>
                  <a:cubicBezTo>
                    <a:pt x="17250" y="20463"/>
                    <a:pt x="11991" y="21366"/>
                    <a:pt x="6750" y="22341"/>
                  </a:cubicBezTo>
                  <a:cubicBezTo>
                    <a:pt x="1" y="23599"/>
                    <a:pt x="913" y="33275"/>
                    <a:pt x="6750" y="35060"/>
                  </a:cubicBezTo>
                  <a:cubicBezTo>
                    <a:pt x="11318" y="36453"/>
                    <a:pt x="15771" y="38128"/>
                    <a:pt x="20155" y="39960"/>
                  </a:cubicBezTo>
                  <a:cubicBezTo>
                    <a:pt x="19652" y="44562"/>
                    <a:pt x="19200" y="49163"/>
                    <a:pt x="18613" y="53757"/>
                  </a:cubicBezTo>
                  <a:cubicBezTo>
                    <a:pt x="17480" y="62627"/>
                    <a:pt x="20319" y="64189"/>
                    <a:pt x="22703" y="64189"/>
                  </a:cubicBezTo>
                  <a:cubicBezTo>
                    <a:pt x="23999" y="64189"/>
                    <a:pt x="25160" y="63727"/>
                    <a:pt x="25475" y="63727"/>
                  </a:cubicBezTo>
                  <a:cubicBezTo>
                    <a:pt x="25619" y="63727"/>
                    <a:pt x="25587" y="63823"/>
                    <a:pt x="25311" y="64103"/>
                  </a:cubicBezTo>
                  <a:cubicBezTo>
                    <a:pt x="25761" y="63787"/>
                    <a:pt x="30776" y="57156"/>
                    <a:pt x="31190" y="56658"/>
                  </a:cubicBezTo>
                  <a:cubicBezTo>
                    <a:pt x="33484" y="53880"/>
                    <a:pt x="35894" y="51213"/>
                    <a:pt x="38365" y="48601"/>
                  </a:cubicBezTo>
                  <a:cubicBezTo>
                    <a:pt x="42123" y="50561"/>
                    <a:pt x="45855" y="52580"/>
                    <a:pt x="49572" y="54612"/>
                  </a:cubicBezTo>
                  <a:cubicBezTo>
                    <a:pt x="51456" y="55645"/>
                    <a:pt x="53797" y="56847"/>
                    <a:pt x="55738" y="56847"/>
                  </a:cubicBezTo>
                  <a:cubicBezTo>
                    <a:pt x="58114" y="56847"/>
                    <a:pt x="59890" y="55045"/>
                    <a:pt x="59491" y="48921"/>
                  </a:cubicBezTo>
                  <a:cubicBezTo>
                    <a:pt x="59081" y="42628"/>
                    <a:pt x="53652" y="38665"/>
                    <a:pt x="50662" y="33947"/>
                  </a:cubicBezTo>
                  <a:cubicBezTo>
                    <a:pt x="53538" y="31004"/>
                    <a:pt x="59640" y="26761"/>
                    <a:pt x="62396" y="23693"/>
                  </a:cubicBezTo>
                  <a:cubicBezTo>
                    <a:pt x="69582" y="15697"/>
                    <a:pt x="65121" y="12202"/>
                    <a:pt x="59585" y="12202"/>
                  </a:cubicBezTo>
                  <a:cubicBezTo>
                    <a:pt x="58398" y="12202"/>
                    <a:pt x="57161" y="12362"/>
                    <a:pt x="55980" y="12673"/>
                  </a:cubicBezTo>
                  <a:cubicBezTo>
                    <a:pt x="51173" y="13935"/>
                    <a:pt x="46332" y="15021"/>
                    <a:pt x="41467" y="16014"/>
                  </a:cubicBezTo>
                  <a:cubicBezTo>
                    <a:pt x="39669" y="13390"/>
                    <a:pt x="38058" y="10628"/>
                    <a:pt x="36841" y="7607"/>
                  </a:cubicBezTo>
                  <a:cubicBezTo>
                    <a:pt x="35570" y="4470"/>
                    <a:pt x="31135" y="0"/>
                    <a:pt x="27858" y="0"/>
                  </a:cubicBezTo>
                  <a:close/>
                </a:path>
              </a:pathLst>
            </a:custGeom>
            <a:solidFill>
              <a:srgbClr val="FCD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5231104" y="166470"/>
              <a:ext cx="175060" cy="176431"/>
              <a:chOff x="-5178450" y="588525"/>
              <a:chExt cx="1780875" cy="179482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-4409650" y="588525"/>
                <a:ext cx="308425" cy="179482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71793" extrusionOk="0">
                    <a:moveTo>
                      <a:pt x="6365" y="1"/>
                    </a:moveTo>
                    <a:cubicBezTo>
                      <a:pt x="6300" y="1"/>
                      <a:pt x="6235" y="2"/>
                      <a:pt x="6169" y="4"/>
                    </a:cubicBezTo>
                    <a:lnTo>
                      <a:pt x="4538" y="223"/>
                    </a:lnTo>
                    <a:cubicBezTo>
                      <a:pt x="3515" y="506"/>
                      <a:pt x="2582" y="1049"/>
                      <a:pt x="1831" y="1800"/>
                    </a:cubicBezTo>
                    <a:cubicBezTo>
                      <a:pt x="729" y="3001"/>
                      <a:pt x="33" y="4477"/>
                      <a:pt x="33" y="6139"/>
                    </a:cubicBezTo>
                    <a:lnTo>
                      <a:pt x="33" y="65654"/>
                    </a:lnTo>
                    <a:cubicBezTo>
                      <a:pt x="1" y="66498"/>
                      <a:pt x="177" y="67286"/>
                      <a:pt x="561" y="68018"/>
                    </a:cubicBezTo>
                    <a:cubicBezTo>
                      <a:pt x="809" y="68778"/>
                      <a:pt x="1232" y="69437"/>
                      <a:pt x="1831" y="69993"/>
                    </a:cubicBezTo>
                    <a:cubicBezTo>
                      <a:pt x="2387" y="70590"/>
                      <a:pt x="3044" y="71013"/>
                      <a:pt x="3806" y="71261"/>
                    </a:cubicBezTo>
                    <a:cubicBezTo>
                      <a:pt x="4480" y="71615"/>
                      <a:pt x="5202" y="71793"/>
                      <a:pt x="5974" y="71793"/>
                    </a:cubicBezTo>
                    <a:cubicBezTo>
                      <a:pt x="6039" y="71793"/>
                      <a:pt x="6104" y="71791"/>
                      <a:pt x="6169" y="71789"/>
                    </a:cubicBezTo>
                    <a:lnTo>
                      <a:pt x="7799" y="71569"/>
                    </a:lnTo>
                    <a:cubicBezTo>
                      <a:pt x="8824" y="71287"/>
                      <a:pt x="9757" y="70743"/>
                      <a:pt x="10508" y="69991"/>
                    </a:cubicBezTo>
                    <a:cubicBezTo>
                      <a:pt x="11610" y="68791"/>
                      <a:pt x="12305" y="67315"/>
                      <a:pt x="12305" y="65653"/>
                    </a:cubicBezTo>
                    <a:lnTo>
                      <a:pt x="12305" y="6139"/>
                    </a:lnTo>
                    <a:cubicBezTo>
                      <a:pt x="12336" y="5295"/>
                      <a:pt x="12160" y="4507"/>
                      <a:pt x="11776" y="3775"/>
                    </a:cubicBezTo>
                    <a:cubicBezTo>
                      <a:pt x="11529" y="3015"/>
                      <a:pt x="11107" y="2356"/>
                      <a:pt x="10508" y="1802"/>
                    </a:cubicBezTo>
                    <a:cubicBezTo>
                      <a:pt x="9952" y="1203"/>
                      <a:pt x="9293" y="781"/>
                      <a:pt x="8533" y="533"/>
                    </a:cubicBezTo>
                    <a:cubicBezTo>
                      <a:pt x="7859" y="178"/>
                      <a:pt x="7136" y="1"/>
                      <a:pt x="6365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5178450" y="1307525"/>
                <a:ext cx="17808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71235" h="12279" extrusionOk="0">
                    <a:moveTo>
                      <a:pt x="5972" y="1"/>
                    </a:moveTo>
                    <a:cubicBezTo>
                      <a:pt x="5201" y="1"/>
                      <a:pt x="4478" y="178"/>
                      <a:pt x="3804" y="532"/>
                    </a:cubicBezTo>
                    <a:cubicBezTo>
                      <a:pt x="3044" y="780"/>
                      <a:pt x="2385" y="1203"/>
                      <a:pt x="1829" y="1802"/>
                    </a:cubicBezTo>
                    <a:cubicBezTo>
                      <a:pt x="1230" y="2358"/>
                      <a:pt x="808" y="3015"/>
                      <a:pt x="561" y="3775"/>
                    </a:cubicBezTo>
                    <a:cubicBezTo>
                      <a:pt x="177" y="4507"/>
                      <a:pt x="1" y="5295"/>
                      <a:pt x="33" y="6140"/>
                    </a:cubicBezTo>
                    <a:lnTo>
                      <a:pt x="253" y="7770"/>
                    </a:lnTo>
                    <a:cubicBezTo>
                      <a:pt x="535" y="8795"/>
                      <a:pt x="1078" y="9728"/>
                      <a:pt x="1830" y="10478"/>
                    </a:cubicBezTo>
                    <a:lnTo>
                      <a:pt x="3072" y="11437"/>
                    </a:lnTo>
                    <a:cubicBezTo>
                      <a:pt x="4028" y="11992"/>
                      <a:pt x="5060" y="12272"/>
                      <a:pt x="6168" y="12275"/>
                    </a:cubicBezTo>
                    <a:lnTo>
                      <a:pt x="65068" y="12275"/>
                    </a:lnTo>
                    <a:cubicBezTo>
                      <a:pt x="65133" y="12277"/>
                      <a:pt x="65198" y="12279"/>
                      <a:pt x="65263" y="12279"/>
                    </a:cubicBezTo>
                    <a:cubicBezTo>
                      <a:pt x="66035" y="12279"/>
                      <a:pt x="66757" y="12101"/>
                      <a:pt x="67431" y="11747"/>
                    </a:cubicBezTo>
                    <a:cubicBezTo>
                      <a:pt x="68191" y="11499"/>
                      <a:pt x="68850" y="11076"/>
                      <a:pt x="69406" y="10478"/>
                    </a:cubicBezTo>
                    <a:cubicBezTo>
                      <a:pt x="70004" y="9923"/>
                      <a:pt x="70428" y="9264"/>
                      <a:pt x="70674" y="8504"/>
                    </a:cubicBezTo>
                    <a:cubicBezTo>
                      <a:pt x="71058" y="7772"/>
                      <a:pt x="71235" y="6984"/>
                      <a:pt x="71202" y="6140"/>
                    </a:cubicBezTo>
                    <a:lnTo>
                      <a:pt x="70984" y="4509"/>
                    </a:lnTo>
                    <a:cubicBezTo>
                      <a:pt x="70702" y="3485"/>
                      <a:pt x="70158" y="2551"/>
                      <a:pt x="69406" y="1802"/>
                    </a:cubicBezTo>
                    <a:lnTo>
                      <a:pt x="68165" y="842"/>
                    </a:lnTo>
                    <a:cubicBezTo>
                      <a:pt x="67208" y="287"/>
                      <a:pt x="66175" y="7"/>
                      <a:pt x="65068" y="4"/>
                    </a:cubicBezTo>
                    <a:lnTo>
                      <a:pt x="6168" y="4"/>
                    </a:lnTo>
                    <a:cubicBezTo>
                      <a:pt x="6102" y="2"/>
                      <a:pt x="6037" y="1"/>
                      <a:pt x="5972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4880000" y="910900"/>
                <a:ext cx="1149950" cy="1150125"/>
              </a:xfrm>
              <a:custGeom>
                <a:avLst/>
                <a:gdLst/>
                <a:ahLst/>
                <a:cxnLst/>
                <a:rect l="l" t="t" r="r" b="b"/>
                <a:pathLst>
                  <a:path w="45998" h="46005" extrusionOk="0">
                    <a:moveTo>
                      <a:pt x="5940" y="0"/>
                    </a:moveTo>
                    <a:cubicBezTo>
                      <a:pt x="5169" y="0"/>
                      <a:pt x="4447" y="177"/>
                      <a:pt x="3771" y="532"/>
                    </a:cubicBezTo>
                    <a:cubicBezTo>
                      <a:pt x="3011" y="778"/>
                      <a:pt x="2352" y="1203"/>
                      <a:pt x="1798" y="1800"/>
                    </a:cubicBezTo>
                    <a:lnTo>
                      <a:pt x="838" y="3042"/>
                    </a:lnTo>
                    <a:cubicBezTo>
                      <a:pt x="282" y="3999"/>
                      <a:pt x="3" y="5031"/>
                      <a:pt x="0" y="6138"/>
                    </a:cubicBezTo>
                    <a:lnTo>
                      <a:pt x="220" y="7770"/>
                    </a:lnTo>
                    <a:cubicBezTo>
                      <a:pt x="502" y="8794"/>
                      <a:pt x="1046" y="9726"/>
                      <a:pt x="1798" y="10477"/>
                    </a:cubicBezTo>
                    <a:lnTo>
                      <a:pt x="8298" y="16979"/>
                    </a:lnTo>
                    <a:lnTo>
                      <a:pt x="14916" y="23594"/>
                    </a:lnTo>
                    <a:lnTo>
                      <a:pt x="21606" y="30284"/>
                    </a:lnTo>
                    <a:cubicBezTo>
                      <a:pt x="23815" y="32493"/>
                      <a:pt x="26025" y="34703"/>
                      <a:pt x="28235" y="36913"/>
                    </a:cubicBezTo>
                    <a:cubicBezTo>
                      <a:pt x="30402" y="39080"/>
                      <a:pt x="32568" y="41247"/>
                      <a:pt x="34735" y="43414"/>
                    </a:cubicBezTo>
                    <a:lnTo>
                      <a:pt x="35524" y="44204"/>
                    </a:lnTo>
                    <a:cubicBezTo>
                      <a:pt x="36079" y="44802"/>
                      <a:pt x="36737" y="45225"/>
                      <a:pt x="37498" y="45473"/>
                    </a:cubicBezTo>
                    <a:cubicBezTo>
                      <a:pt x="38175" y="45827"/>
                      <a:pt x="38901" y="46004"/>
                      <a:pt x="39674" y="46004"/>
                    </a:cubicBezTo>
                    <a:cubicBezTo>
                      <a:pt x="39736" y="46004"/>
                      <a:pt x="39798" y="46003"/>
                      <a:pt x="39861" y="46001"/>
                    </a:cubicBezTo>
                    <a:cubicBezTo>
                      <a:pt x="39924" y="46003"/>
                      <a:pt x="39987" y="46004"/>
                      <a:pt x="40049" y="46004"/>
                    </a:cubicBezTo>
                    <a:cubicBezTo>
                      <a:pt x="40823" y="46004"/>
                      <a:pt x="41549" y="45827"/>
                      <a:pt x="42226" y="45473"/>
                    </a:cubicBezTo>
                    <a:cubicBezTo>
                      <a:pt x="42987" y="45225"/>
                      <a:pt x="43644" y="44802"/>
                      <a:pt x="44200" y="44204"/>
                    </a:cubicBezTo>
                    <a:lnTo>
                      <a:pt x="45160" y="42962"/>
                    </a:lnTo>
                    <a:cubicBezTo>
                      <a:pt x="45714" y="42004"/>
                      <a:pt x="45994" y="40973"/>
                      <a:pt x="45997" y="39865"/>
                    </a:cubicBezTo>
                    <a:lnTo>
                      <a:pt x="45779" y="38235"/>
                    </a:lnTo>
                    <a:cubicBezTo>
                      <a:pt x="45496" y="37211"/>
                      <a:pt x="44953" y="36277"/>
                      <a:pt x="44201" y="35526"/>
                    </a:cubicBezTo>
                    <a:cubicBezTo>
                      <a:pt x="42034" y="33359"/>
                      <a:pt x="39867" y="31190"/>
                      <a:pt x="37700" y="29023"/>
                    </a:cubicBezTo>
                    <a:cubicBezTo>
                      <a:pt x="35493" y="26817"/>
                      <a:pt x="33286" y="24611"/>
                      <a:pt x="31081" y="22406"/>
                    </a:cubicBezTo>
                    <a:lnTo>
                      <a:pt x="24390" y="15715"/>
                    </a:lnTo>
                    <a:lnTo>
                      <a:pt x="17763" y="9089"/>
                    </a:lnTo>
                    <a:lnTo>
                      <a:pt x="11263" y="2589"/>
                    </a:lnTo>
                    <a:lnTo>
                      <a:pt x="10474" y="1800"/>
                    </a:lnTo>
                    <a:cubicBezTo>
                      <a:pt x="9917" y="1203"/>
                      <a:pt x="9260" y="778"/>
                      <a:pt x="8499" y="532"/>
                    </a:cubicBezTo>
                    <a:cubicBezTo>
                      <a:pt x="7825" y="177"/>
                      <a:pt x="7102" y="0"/>
                      <a:pt x="6330" y="0"/>
                    </a:cubicBezTo>
                    <a:cubicBezTo>
                      <a:pt x="6265" y="0"/>
                      <a:pt x="6200" y="1"/>
                      <a:pt x="6135" y="4"/>
                    </a:cubicBezTo>
                    <a:cubicBezTo>
                      <a:pt x="6069" y="1"/>
                      <a:pt x="6004" y="0"/>
                      <a:pt x="5940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4880825" y="886150"/>
                <a:ext cx="1176225" cy="1212025"/>
              </a:xfrm>
              <a:custGeom>
                <a:avLst/>
                <a:gdLst/>
                <a:ahLst/>
                <a:cxnLst/>
                <a:rect l="l" t="t" r="r" b="b"/>
                <a:pathLst>
                  <a:path w="47049" h="48481" extrusionOk="0">
                    <a:moveTo>
                      <a:pt x="40882" y="0"/>
                    </a:moveTo>
                    <a:lnTo>
                      <a:pt x="39250" y="221"/>
                    </a:lnTo>
                    <a:cubicBezTo>
                      <a:pt x="38226" y="504"/>
                      <a:pt x="37294" y="1047"/>
                      <a:pt x="36543" y="1798"/>
                    </a:cubicBezTo>
                    <a:cubicBezTo>
                      <a:pt x="34322" y="4116"/>
                      <a:pt x="32099" y="6434"/>
                      <a:pt x="29877" y="8751"/>
                    </a:cubicBezTo>
                    <a:lnTo>
                      <a:pt x="23055" y="15867"/>
                    </a:lnTo>
                    <a:lnTo>
                      <a:pt x="16177" y="23042"/>
                    </a:lnTo>
                    <a:lnTo>
                      <a:pt x="9343" y="30170"/>
                    </a:lnTo>
                    <a:cubicBezTo>
                      <a:pt x="7113" y="32497"/>
                      <a:pt x="4883" y="34823"/>
                      <a:pt x="2651" y="37150"/>
                    </a:cubicBezTo>
                    <a:lnTo>
                      <a:pt x="1831" y="38007"/>
                    </a:lnTo>
                    <a:cubicBezTo>
                      <a:pt x="1232" y="38563"/>
                      <a:pt x="809" y="39220"/>
                      <a:pt x="561" y="39982"/>
                    </a:cubicBezTo>
                    <a:cubicBezTo>
                      <a:pt x="177" y="40713"/>
                      <a:pt x="1" y="41500"/>
                      <a:pt x="33" y="42346"/>
                    </a:cubicBezTo>
                    <a:cubicBezTo>
                      <a:pt x="1" y="43189"/>
                      <a:pt x="177" y="43977"/>
                      <a:pt x="561" y="44709"/>
                    </a:cubicBezTo>
                    <a:cubicBezTo>
                      <a:pt x="809" y="45469"/>
                      <a:pt x="1232" y="46128"/>
                      <a:pt x="1831" y="46683"/>
                    </a:cubicBezTo>
                    <a:lnTo>
                      <a:pt x="3072" y="47642"/>
                    </a:lnTo>
                    <a:cubicBezTo>
                      <a:pt x="4029" y="48199"/>
                      <a:pt x="5062" y="48477"/>
                      <a:pt x="6169" y="48480"/>
                    </a:cubicBezTo>
                    <a:lnTo>
                      <a:pt x="7799" y="48260"/>
                    </a:lnTo>
                    <a:cubicBezTo>
                      <a:pt x="8824" y="47978"/>
                      <a:pt x="9757" y="47434"/>
                      <a:pt x="10507" y="46683"/>
                    </a:cubicBezTo>
                    <a:lnTo>
                      <a:pt x="10507" y="46684"/>
                    </a:lnTo>
                    <a:lnTo>
                      <a:pt x="17172" y="39731"/>
                    </a:lnTo>
                    <a:lnTo>
                      <a:pt x="23995" y="32615"/>
                    </a:lnTo>
                    <a:lnTo>
                      <a:pt x="30874" y="25440"/>
                    </a:lnTo>
                    <a:cubicBezTo>
                      <a:pt x="33152" y="23063"/>
                      <a:pt x="35429" y="20687"/>
                      <a:pt x="37708" y="18310"/>
                    </a:cubicBezTo>
                    <a:lnTo>
                      <a:pt x="44399" y="11332"/>
                    </a:lnTo>
                    <a:lnTo>
                      <a:pt x="45220" y="10475"/>
                    </a:lnTo>
                    <a:cubicBezTo>
                      <a:pt x="45819" y="9919"/>
                      <a:pt x="46242" y="9260"/>
                      <a:pt x="46488" y="8500"/>
                    </a:cubicBezTo>
                    <a:cubicBezTo>
                      <a:pt x="46873" y="7770"/>
                      <a:pt x="47049" y="6982"/>
                      <a:pt x="47018" y="6137"/>
                    </a:cubicBezTo>
                    <a:cubicBezTo>
                      <a:pt x="47049" y="5291"/>
                      <a:pt x="46873" y="4503"/>
                      <a:pt x="46488" y="3773"/>
                    </a:cubicBezTo>
                    <a:cubicBezTo>
                      <a:pt x="46242" y="3011"/>
                      <a:pt x="45819" y="2354"/>
                      <a:pt x="45220" y="1798"/>
                    </a:cubicBezTo>
                    <a:lnTo>
                      <a:pt x="43978" y="838"/>
                    </a:lnTo>
                    <a:cubicBezTo>
                      <a:pt x="43021" y="284"/>
                      <a:pt x="41989" y="3"/>
                      <a:pt x="40882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249141" y="3414099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80288" y="4772079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564605" y="2404639"/>
              <a:ext cx="174893" cy="167106"/>
            </a:xfrm>
            <a:custGeom>
              <a:avLst/>
              <a:gdLst/>
              <a:ahLst/>
              <a:cxnLst/>
              <a:rect l="l" t="t" r="r" b="b"/>
              <a:pathLst>
                <a:path w="50041" h="47813" extrusionOk="0">
                  <a:moveTo>
                    <a:pt x="38136" y="0"/>
                  </a:moveTo>
                  <a:cubicBezTo>
                    <a:pt x="35682" y="0"/>
                    <a:pt x="33243" y="1446"/>
                    <a:pt x="31385" y="4753"/>
                  </a:cubicBezTo>
                  <a:cubicBezTo>
                    <a:pt x="28797" y="9294"/>
                    <a:pt x="28672" y="17741"/>
                    <a:pt x="29309" y="22790"/>
                  </a:cubicBezTo>
                  <a:cubicBezTo>
                    <a:pt x="25778" y="20659"/>
                    <a:pt x="20743" y="17288"/>
                    <a:pt x="16504" y="16325"/>
                  </a:cubicBezTo>
                  <a:cubicBezTo>
                    <a:pt x="15119" y="16011"/>
                    <a:pt x="13592" y="15832"/>
                    <a:pt x="12060" y="15832"/>
                  </a:cubicBezTo>
                  <a:cubicBezTo>
                    <a:pt x="6076" y="15832"/>
                    <a:pt x="0" y="18559"/>
                    <a:pt x="1908" y="26625"/>
                  </a:cubicBezTo>
                  <a:cubicBezTo>
                    <a:pt x="3693" y="34199"/>
                    <a:pt x="16177" y="39440"/>
                    <a:pt x="22509" y="41989"/>
                  </a:cubicBezTo>
                  <a:cubicBezTo>
                    <a:pt x="26378" y="43246"/>
                    <a:pt x="35731" y="47813"/>
                    <a:pt x="41391" y="47813"/>
                  </a:cubicBezTo>
                  <a:cubicBezTo>
                    <a:pt x="42418" y="47813"/>
                    <a:pt x="43323" y="47663"/>
                    <a:pt x="44052" y="47315"/>
                  </a:cubicBezTo>
                  <a:cubicBezTo>
                    <a:pt x="49228" y="45141"/>
                    <a:pt x="50041" y="29717"/>
                    <a:pt x="49994" y="25019"/>
                  </a:cubicBezTo>
                  <a:cubicBezTo>
                    <a:pt x="49894" y="18533"/>
                    <a:pt x="49313" y="11266"/>
                    <a:pt x="46128" y="5641"/>
                  </a:cubicBezTo>
                  <a:cubicBezTo>
                    <a:pt x="44112" y="2127"/>
                    <a:pt x="41112" y="0"/>
                    <a:pt x="38136" y="0"/>
                  </a:cubicBez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2292467" y="4603120"/>
              <a:ext cx="175060" cy="176431"/>
              <a:chOff x="-5178450" y="588525"/>
              <a:chExt cx="1780875" cy="1794825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-4409650" y="588525"/>
                <a:ext cx="308425" cy="179482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71793" extrusionOk="0">
                    <a:moveTo>
                      <a:pt x="6365" y="1"/>
                    </a:moveTo>
                    <a:cubicBezTo>
                      <a:pt x="6300" y="1"/>
                      <a:pt x="6235" y="2"/>
                      <a:pt x="6169" y="4"/>
                    </a:cubicBezTo>
                    <a:lnTo>
                      <a:pt x="4538" y="223"/>
                    </a:lnTo>
                    <a:cubicBezTo>
                      <a:pt x="3515" y="506"/>
                      <a:pt x="2582" y="1049"/>
                      <a:pt x="1831" y="1800"/>
                    </a:cubicBezTo>
                    <a:cubicBezTo>
                      <a:pt x="729" y="3001"/>
                      <a:pt x="33" y="4477"/>
                      <a:pt x="33" y="6139"/>
                    </a:cubicBezTo>
                    <a:lnTo>
                      <a:pt x="33" y="65654"/>
                    </a:lnTo>
                    <a:cubicBezTo>
                      <a:pt x="1" y="66498"/>
                      <a:pt x="177" y="67286"/>
                      <a:pt x="561" y="68018"/>
                    </a:cubicBezTo>
                    <a:cubicBezTo>
                      <a:pt x="809" y="68778"/>
                      <a:pt x="1232" y="69437"/>
                      <a:pt x="1831" y="69993"/>
                    </a:cubicBezTo>
                    <a:cubicBezTo>
                      <a:pt x="2387" y="70590"/>
                      <a:pt x="3044" y="71013"/>
                      <a:pt x="3806" y="71261"/>
                    </a:cubicBezTo>
                    <a:cubicBezTo>
                      <a:pt x="4480" y="71615"/>
                      <a:pt x="5202" y="71793"/>
                      <a:pt x="5974" y="71793"/>
                    </a:cubicBezTo>
                    <a:cubicBezTo>
                      <a:pt x="6039" y="71793"/>
                      <a:pt x="6104" y="71791"/>
                      <a:pt x="6169" y="71789"/>
                    </a:cubicBezTo>
                    <a:lnTo>
                      <a:pt x="7799" y="71569"/>
                    </a:lnTo>
                    <a:cubicBezTo>
                      <a:pt x="8824" y="71287"/>
                      <a:pt x="9757" y="70743"/>
                      <a:pt x="10508" y="69991"/>
                    </a:cubicBezTo>
                    <a:cubicBezTo>
                      <a:pt x="11610" y="68791"/>
                      <a:pt x="12305" y="67315"/>
                      <a:pt x="12305" y="65653"/>
                    </a:cubicBezTo>
                    <a:lnTo>
                      <a:pt x="12305" y="6139"/>
                    </a:lnTo>
                    <a:cubicBezTo>
                      <a:pt x="12336" y="5295"/>
                      <a:pt x="12160" y="4507"/>
                      <a:pt x="11776" y="3775"/>
                    </a:cubicBezTo>
                    <a:cubicBezTo>
                      <a:pt x="11529" y="3015"/>
                      <a:pt x="11107" y="2356"/>
                      <a:pt x="10508" y="1802"/>
                    </a:cubicBezTo>
                    <a:cubicBezTo>
                      <a:pt x="9952" y="1203"/>
                      <a:pt x="9293" y="781"/>
                      <a:pt x="8533" y="533"/>
                    </a:cubicBezTo>
                    <a:cubicBezTo>
                      <a:pt x="7859" y="178"/>
                      <a:pt x="7136" y="1"/>
                      <a:pt x="6365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5178450" y="1307525"/>
                <a:ext cx="17808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71235" h="12279" extrusionOk="0">
                    <a:moveTo>
                      <a:pt x="5972" y="1"/>
                    </a:moveTo>
                    <a:cubicBezTo>
                      <a:pt x="5201" y="1"/>
                      <a:pt x="4478" y="178"/>
                      <a:pt x="3804" y="532"/>
                    </a:cubicBezTo>
                    <a:cubicBezTo>
                      <a:pt x="3044" y="780"/>
                      <a:pt x="2385" y="1203"/>
                      <a:pt x="1829" y="1802"/>
                    </a:cubicBezTo>
                    <a:cubicBezTo>
                      <a:pt x="1230" y="2358"/>
                      <a:pt x="808" y="3015"/>
                      <a:pt x="561" y="3775"/>
                    </a:cubicBezTo>
                    <a:cubicBezTo>
                      <a:pt x="177" y="4507"/>
                      <a:pt x="1" y="5295"/>
                      <a:pt x="33" y="6140"/>
                    </a:cubicBezTo>
                    <a:lnTo>
                      <a:pt x="253" y="7770"/>
                    </a:lnTo>
                    <a:cubicBezTo>
                      <a:pt x="535" y="8795"/>
                      <a:pt x="1078" y="9728"/>
                      <a:pt x="1830" y="10478"/>
                    </a:cubicBezTo>
                    <a:lnTo>
                      <a:pt x="3072" y="11437"/>
                    </a:lnTo>
                    <a:cubicBezTo>
                      <a:pt x="4028" y="11992"/>
                      <a:pt x="5060" y="12272"/>
                      <a:pt x="6168" y="12275"/>
                    </a:cubicBezTo>
                    <a:lnTo>
                      <a:pt x="65068" y="12275"/>
                    </a:lnTo>
                    <a:cubicBezTo>
                      <a:pt x="65133" y="12277"/>
                      <a:pt x="65198" y="12279"/>
                      <a:pt x="65263" y="12279"/>
                    </a:cubicBezTo>
                    <a:cubicBezTo>
                      <a:pt x="66035" y="12279"/>
                      <a:pt x="66757" y="12101"/>
                      <a:pt x="67431" y="11747"/>
                    </a:cubicBezTo>
                    <a:cubicBezTo>
                      <a:pt x="68191" y="11499"/>
                      <a:pt x="68850" y="11076"/>
                      <a:pt x="69406" y="10478"/>
                    </a:cubicBezTo>
                    <a:cubicBezTo>
                      <a:pt x="70004" y="9923"/>
                      <a:pt x="70428" y="9264"/>
                      <a:pt x="70674" y="8504"/>
                    </a:cubicBezTo>
                    <a:cubicBezTo>
                      <a:pt x="71058" y="7772"/>
                      <a:pt x="71235" y="6984"/>
                      <a:pt x="71202" y="6140"/>
                    </a:cubicBezTo>
                    <a:lnTo>
                      <a:pt x="70984" y="4509"/>
                    </a:lnTo>
                    <a:cubicBezTo>
                      <a:pt x="70702" y="3485"/>
                      <a:pt x="70158" y="2551"/>
                      <a:pt x="69406" y="1802"/>
                    </a:cubicBezTo>
                    <a:lnTo>
                      <a:pt x="68165" y="842"/>
                    </a:lnTo>
                    <a:cubicBezTo>
                      <a:pt x="67208" y="287"/>
                      <a:pt x="66175" y="7"/>
                      <a:pt x="65068" y="4"/>
                    </a:cubicBezTo>
                    <a:lnTo>
                      <a:pt x="6168" y="4"/>
                    </a:lnTo>
                    <a:cubicBezTo>
                      <a:pt x="6102" y="2"/>
                      <a:pt x="6037" y="1"/>
                      <a:pt x="5972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4880000" y="910900"/>
                <a:ext cx="1149950" cy="1150125"/>
              </a:xfrm>
              <a:custGeom>
                <a:avLst/>
                <a:gdLst/>
                <a:ahLst/>
                <a:cxnLst/>
                <a:rect l="l" t="t" r="r" b="b"/>
                <a:pathLst>
                  <a:path w="45998" h="46005" extrusionOk="0">
                    <a:moveTo>
                      <a:pt x="5940" y="0"/>
                    </a:moveTo>
                    <a:cubicBezTo>
                      <a:pt x="5169" y="0"/>
                      <a:pt x="4447" y="177"/>
                      <a:pt x="3771" y="532"/>
                    </a:cubicBezTo>
                    <a:cubicBezTo>
                      <a:pt x="3011" y="778"/>
                      <a:pt x="2352" y="1203"/>
                      <a:pt x="1798" y="1800"/>
                    </a:cubicBezTo>
                    <a:lnTo>
                      <a:pt x="838" y="3042"/>
                    </a:lnTo>
                    <a:cubicBezTo>
                      <a:pt x="282" y="3999"/>
                      <a:pt x="3" y="5031"/>
                      <a:pt x="0" y="6138"/>
                    </a:cubicBezTo>
                    <a:lnTo>
                      <a:pt x="220" y="7770"/>
                    </a:lnTo>
                    <a:cubicBezTo>
                      <a:pt x="502" y="8794"/>
                      <a:pt x="1046" y="9726"/>
                      <a:pt x="1798" y="10477"/>
                    </a:cubicBezTo>
                    <a:lnTo>
                      <a:pt x="8298" y="16979"/>
                    </a:lnTo>
                    <a:lnTo>
                      <a:pt x="14916" y="23594"/>
                    </a:lnTo>
                    <a:lnTo>
                      <a:pt x="21606" y="30284"/>
                    </a:lnTo>
                    <a:cubicBezTo>
                      <a:pt x="23815" y="32493"/>
                      <a:pt x="26025" y="34703"/>
                      <a:pt x="28235" y="36913"/>
                    </a:cubicBezTo>
                    <a:cubicBezTo>
                      <a:pt x="30402" y="39080"/>
                      <a:pt x="32568" y="41247"/>
                      <a:pt x="34735" y="43414"/>
                    </a:cubicBezTo>
                    <a:lnTo>
                      <a:pt x="35524" y="44204"/>
                    </a:lnTo>
                    <a:cubicBezTo>
                      <a:pt x="36079" y="44802"/>
                      <a:pt x="36737" y="45225"/>
                      <a:pt x="37498" y="45473"/>
                    </a:cubicBezTo>
                    <a:cubicBezTo>
                      <a:pt x="38175" y="45827"/>
                      <a:pt x="38901" y="46004"/>
                      <a:pt x="39674" y="46004"/>
                    </a:cubicBezTo>
                    <a:cubicBezTo>
                      <a:pt x="39736" y="46004"/>
                      <a:pt x="39798" y="46003"/>
                      <a:pt x="39861" y="46001"/>
                    </a:cubicBezTo>
                    <a:cubicBezTo>
                      <a:pt x="39924" y="46003"/>
                      <a:pt x="39987" y="46004"/>
                      <a:pt x="40049" y="46004"/>
                    </a:cubicBezTo>
                    <a:cubicBezTo>
                      <a:pt x="40823" y="46004"/>
                      <a:pt x="41549" y="45827"/>
                      <a:pt x="42226" y="45473"/>
                    </a:cubicBezTo>
                    <a:cubicBezTo>
                      <a:pt x="42987" y="45225"/>
                      <a:pt x="43644" y="44802"/>
                      <a:pt x="44200" y="44204"/>
                    </a:cubicBezTo>
                    <a:lnTo>
                      <a:pt x="45160" y="42962"/>
                    </a:lnTo>
                    <a:cubicBezTo>
                      <a:pt x="45714" y="42004"/>
                      <a:pt x="45994" y="40973"/>
                      <a:pt x="45997" y="39865"/>
                    </a:cubicBezTo>
                    <a:lnTo>
                      <a:pt x="45779" y="38235"/>
                    </a:lnTo>
                    <a:cubicBezTo>
                      <a:pt x="45496" y="37211"/>
                      <a:pt x="44953" y="36277"/>
                      <a:pt x="44201" y="35526"/>
                    </a:cubicBezTo>
                    <a:cubicBezTo>
                      <a:pt x="42034" y="33359"/>
                      <a:pt x="39867" y="31190"/>
                      <a:pt x="37700" y="29023"/>
                    </a:cubicBezTo>
                    <a:cubicBezTo>
                      <a:pt x="35493" y="26817"/>
                      <a:pt x="33286" y="24611"/>
                      <a:pt x="31081" y="22406"/>
                    </a:cubicBezTo>
                    <a:lnTo>
                      <a:pt x="24390" y="15715"/>
                    </a:lnTo>
                    <a:lnTo>
                      <a:pt x="17763" y="9089"/>
                    </a:lnTo>
                    <a:lnTo>
                      <a:pt x="11263" y="2589"/>
                    </a:lnTo>
                    <a:lnTo>
                      <a:pt x="10474" y="1800"/>
                    </a:lnTo>
                    <a:cubicBezTo>
                      <a:pt x="9917" y="1203"/>
                      <a:pt x="9260" y="778"/>
                      <a:pt x="8499" y="532"/>
                    </a:cubicBezTo>
                    <a:cubicBezTo>
                      <a:pt x="7825" y="177"/>
                      <a:pt x="7102" y="0"/>
                      <a:pt x="6330" y="0"/>
                    </a:cubicBezTo>
                    <a:cubicBezTo>
                      <a:pt x="6265" y="0"/>
                      <a:pt x="6200" y="1"/>
                      <a:pt x="6135" y="4"/>
                    </a:cubicBezTo>
                    <a:cubicBezTo>
                      <a:pt x="6069" y="1"/>
                      <a:pt x="6004" y="0"/>
                      <a:pt x="5940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4880825" y="886150"/>
                <a:ext cx="1176225" cy="1212025"/>
              </a:xfrm>
              <a:custGeom>
                <a:avLst/>
                <a:gdLst/>
                <a:ahLst/>
                <a:cxnLst/>
                <a:rect l="l" t="t" r="r" b="b"/>
                <a:pathLst>
                  <a:path w="47049" h="48481" extrusionOk="0">
                    <a:moveTo>
                      <a:pt x="40882" y="0"/>
                    </a:moveTo>
                    <a:lnTo>
                      <a:pt x="39250" y="221"/>
                    </a:lnTo>
                    <a:cubicBezTo>
                      <a:pt x="38226" y="504"/>
                      <a:pt x="37294" y="1047"/>
                      <a:pt x="36543" y="1798"/>
                    </a:cubicBezTo>
                    <a:cubicBezTo>
                      <a:pt x="34322" y="4116"/>
                      <a:pt x="32099" y="6434"/>
                      <a:pt x="29877" y="8751"/>
                    </a:cubicBezTo>
                    <a:lnTo>
                      <a:pt x="23055" y="15867"/>
                    </a:lnTo>
                    <a:lnTo>
                      <a:pt x="16177" y="23042"/>
                    </a:lnTo>
                    <a:lnTo>
                      <a:pt x="9343" y="30170"/>
                    </a:lnTo>
                    <a:cubicBezTo>
                      <a:pt x="7113" y="32497"/>
                      <a:pt x="4883" y="34823"/>
                      <a:pt x="2651" y="37150"/>
                    </a:cubicBezTo>
                    <a:lnTo>
                      <a:pt x="1831" y="38007"/>
                    </a:lnTo>
                    <a:cubicBezTo>
                      <a:pt x="1232" y="38563"/>
                      <a:pt x="809" y="39220"/>
                      <a:pt x="561" y="39982"/>
                    </a:cubicBezTo>
                    <a:cubicBezTo>
                      <a:pt x="177" y="40713"/>
                      <a:pt x="1" y="41500"/>
                      <a:pt x="33" y="42346"/>
                    </a:cubicBezTo>
                    <a:cubicBezTo>
                      <a:pt x="1" y="43189"/>
                      <a:pt x="177" y="43977"/>
                      <a:pt x="561" y="44709"/>
                    </a:cubicBezTo>
                    <a:cubicBezTo>
                      <a:pt x="809" y="45469"/>
                      <a:pt x="1232" y="46128"/>
                      <a:pt x="1831" y="46683"/>
                    </a:cubicBezTo>
                    <a:lnTo>
                      <a:pt x="3072" y="47642"/>
                    </a:lnTo>
                    <a:cubicBezTo>
                      <a:pt x="4029" y="48199"/>
                      <a:pt x="5062" y="48477"/>
                      <a:pt x="6169" y="48480"/>
                    </a:cubicBezTo>
                    <a:lnTo>
                      <a:pt x="7799" y="48260"/>
                    </a:lnTo>
                    <a:cubicBezTo>
                      <a:pt x="8824" y="47978"/>
                      <a:pt x="9757" y="47434"/>
                      <a:pt x="10507" y="46683"/>
                    </a:cubicBezTo>
                    <a:lnTo>
                      <a:pt x="10507" y="46684"/>
                    </a:lnTo>
                    <a:lnTo>
                      <a:pt x="17172" y="39731"/>
                    </a:lnTo>
                    <a:lnTo>
                      <a:pt x="23995" y="32615"/>
                    </a:lnTo>
                    <a:lnTo>
                      <a:pt x="30874" y="25440"/>
                    </a:lnTo>
                    <a:cubicBezTo>
                      <a:pt x="33152" y="23063"/>
                      <a:pt x="35429" y="20687"/>
                      <a:pt x="37708" y="18310"/>
                    </a:cubicBezTo>
                    <a:lnTo>
                      <a:pt x="44399" y="11332"/>
                    </a:lnTo>
                    <a:lnTo>
                      <a:pt x="45220" y="10475"/>
                    </a:lnTo>
                    <a:cubicBezTo>
                      <a:pt x="45819" y="9919"/>
                      <a:pt x="46242" y="9260"/>
                      <a:pt x="46488" y="8500"/>
                    </a:cubicBezTo>
                    <a:cubicBezTo>
                      <a:pt x="46873" y="7770"/>
                      <a:pt x="47049" y="6982"/>
                      <a:pt x="47018" y="6137"/>
                    </a:cubicBezTo>
                    <a:cubicBezTo>
                      <a:pt x="47049" y="5291"/>
                      <a:pt x="46873" y="4503"/>
                      <a:pt x="46488" y="3773"/>
                    </a:cubicBezTo>
                    <a:cubicBezTo>
                      <a:pt x="46242" y="3011"/>
                      <a:pt x="45819" y="2354"/>
                      <a:pt x="45220" y="1798"/>
                    </a:cubicBezTo>
                    <a:lnTo>
                      <a:pt x="43978" y="838"/>
                    </a:lnTo>
                    <a:cubicBezTo>
                      <a:pt x="43021" y="284"/>
                      <a:pt x="41989" y="3"/>
                      <a:pt x="40882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30;p2"/>
          <p:cNvSpPr/>
          <p:nvPr/>
        </p:nvSpPr>
        <p:spPr>
          <a:xfrm>
            <a:off x="7586340" y="-62050"/>
            <a:ext cx="1762950" cy="1943725"/>
          </a:xfrm>
          <a:custGeom>
            <a:avLst/>
            <a:gdLst/>
            <a:ahLst/>
            <a:cxnLst/>
            <a:rect l="l" t="t" r="r" b="b"/>
            <a:pathLst>
              <a:path w="70518" h="77749" extrusionOk="0">
                <a:moveTo>
                  <a:pt x="3501" y="0"/>
                </a:moveTo>
                <a:cubicBezTo>
                  <a:pt x="-3543" y="4693"/>
                  <a:pt x="1377" y="19112"/>
                  <a:pt x="7362" y="25097"/>
                </a:cubicBezTo>
                <a:cubicBezTo>
                  <a:pt x="12043" y="29778"/>
                  <a:pt x="18889" y="32110"/>
                  <a:pt x="23082" y="37232"/>
                </a:cubicBezTo>
                <a:cubicBezTo>
                  <a:pt x="30822" y="46686"/>
                  <a:pt x="30302" y="61322"/>
                  <a:pt x="38251" y="70602"/>
                </a:cubicBezTo>
                <a:cubicBezTo>
                  <a:pt x="45285" y="78814"/>
                  <a:pt x="61520" y="79907"/>
                  <a:pt x="70518" y="73912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Google Shape;31;p2"/>
          <p:cNvSpPr/>
          <p:nvPr/>
        </p:nvSpPr>
        <p:spPr>
          <a:xfrm>
            <a:off x="7726404" y="3715090"/>
            <a:ext cx="1457425" cy="1676600"/>
          </a:xfrm>
          <a:custGeom>
            <a:avLst/>
            <a:gdLst/>
            <a:ahLst/>
            <a:cxnLst/>
            <a:rect l="l" t="t" r="r" b="b"/>
            <a:pathLst>
              <a:path w="58297" h="67064" extrusionOk="0">
                <a:moveTo>
                  <a:pt x="58297" y="323"/>
                </a:moveTo>
                <a:cubicBezTo>
                  <a:pt x="51217" y="-689"/>
                  <a:pt x="42181" y="1221"/>
                  <a:pt x="37889" y="6942"/>
                </a:cubicBezTo>
                <a:cubicBezTo>
                  <a:pt x="34336" y="11678"/>
                  <a:pt x="34903" y="19385"/>
                  <a:pt x="30167" y="22938"/>
                </a:cubicBezTo>
                <a:cubicBezTo>
                  <a:pt x="25164" y="26691"/>
                  <a:pt x="17481" y="21974"/>
                  <a:pt x="11413" y="23490"/>
                </a:cubicBezTo>
                <a:cubicBezTo>
                  <a:pt x="6109" y="24815"/>
                  <a:pt x="1454" y="30264"/>
                  <a:pt x="381" y="35624"/>
                </a:cubicBezTo>
                <a:cubicBezTo>
                  <a:pt x="-1943" y="47237"/>
                  <a:pt x="8547" y="58697"/>
                  <a:pt x="16929" y="6706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Google Shape;32;p2"/>
          <p:cNvSpPr/>
          <p:nvPr/>
        </p:nvSpPr>
        <p:spPr>
          <a:xfrm rot="-1729687">
            <a:off x="-534596" y="183002"/>
            <a:ext cx="1337646" cy="910131"/>
          </a:xfrm>
          <a:custGeom>
            <a:avLst/>
            <a:gdLst/>
            <a:ahLst/>
            <a:cxnLst/>
            <a:rect l="l" t="t" r="r" b="b"/>
            <a:pathLst>
              <a:path w="53504" h="36404" extrusionOk="0">
                <a:moveTo>
                  <a:pt x="53504" y="0"/>
                </a:moveTo>
                <a:cubicBezTo>
                  <a:pt x="45005" y="19827"/>
                  <a:pt x="21571" y="36404"/>
                  <a:pt x="0" y="3640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871303" y="1054475"/>
            <a:ext cx="3567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Paytone One"/>
              <a:buNone/>
              <a:defRPr sz="41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Font typeface="Paytone One"/>
              <a:buNone/>
              <a:defRPr sz="4100" b="1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Font typeface="Paytone One"/>
              <a:buNone/>
              <a:defRPr sz="4100" b="1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Font typeface="Paytone One"/>
              <a:buNone/>
              <a:defRPr sz="4100" b="1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Font typeface="Paytone One"/>
              <a:buNone/>
              <a:defRPr sz="4100" b="1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Font typeface="Paytone One"/>
              <a:buNone/>
              <a:defRPr sz="4100" b="1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Font typeface="Paytone One"/>
              <a:buNone/>
              <a:defRPr sz="4100" b="1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Font typeface="Paytone One"/>
              <a:buNone/>
              <a:defRPr sz="4100" b="1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Font typeface="Paytone One"/>
              <a:buNone/>
              <a:defRPr sz="4100" b="1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871300" y="3144025"/>
            <a:ext cx="3017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48747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283818" y="1871351"/>
            <a:ext cx="120070" cy="93085"/>
          </a:xfrm>
          <a:custGeom>
            <a:avLst/>
            <a:gdLst/>
            <a:ahLst/>
            <a:cxnLst/>
            <a:rect l="l" t="t" r="r" b="b"/>
            <a:pathLst>
              <a:path w="23013" h="17841" extrusionOk="0">
                <a:moveTo>
                  <a:pt x="11506" y="0"/>
                </a:moveTo>
                <a:cubicBezTo>
                  <a:pt x="0" y="0"/>
                  <a:pt x="0" y="17841"/>
                  <a:pt x="11506" y="17841"/>
                </a:cubicBezTo>
                <a:cubicBezTo>
                  <a:pt x="23013" y="17841"/>
                  <a:pt x="23011" y="0"/>
                  <a:pt x="11506" y="0"/>
                </a:cubicBezTo>
                <a:close/>
              </a:path>
            </a:pathLst>
          </a:custGeom>
          <a:solidFill>
            <a:srgbClr val="0005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8348343" y="639345"/>
            <a:ext cx="222267" cy="207065"/>
          </a:xfrm>
          <a:custGeom>
            <a:avLst/>
            <a:gdLst/>
            <a:ahLst/>
            <a:cxnLst/>
            <a:rect l="l" t="t" r="r" b="b"/>
            <a:pathLst>
              <a:path w="79523" h="74084" extrusionOk="0">
                <a:moveTo>
                  <a:pt x="13613" y="5016"/>
                </a:moveTo>
                <a:lnTo>
                  <a:pt x="13602" y="5018"/>
                </a:lnTo>
                <a:lnTo>
                  <a:pt x="13602" y="5018"/>
                </a:lnTo>
                <a:cubicBezTo>
                  <a:pt x="13606" y="5017"/>
                  <a:pt x="13610" y="5017"/>
                  <a:pt x="13613" y="5016"/>
                </a:cubicBezTo>
                <a:close/>
                <a:moveTo>
                  <a:pt x="25655" y="9440"/>
                </a:moveTo>
                <a:cubicBezTo>
                  <a:pt x="25680" y="9460"/>
                  <a:pt x="25706" y="9479"/>
                  <a:pt x="25731" y="9499"/>
                </a:cubicBezTo>
                <a:lnTo>
                  <a:pt x="25731" y="9499"/>
                </a:lnTo>
                <a:lnTo>
                  <a:pt x="25655" y="9440"/>
                </a:lnTo>
                <a:close/>
                <a:moveTo>
                  <a:pt x="71236" y="10441"/>
                </a:moveTo>
                <a:cubicBezTo>
                  <a:pt x="71243" y="10451"/>
                  <a:pt x="71251" y="10460"/>
                  <a:pt x="71258" y="10470"/>
                </a:cubicBezTo>
                <a:lnTo>
                  <a:pt x="71258" y="10470"/>
                </a:lnTo>
                <a:lnTo>
                  <a:pt x="71236" y="10441"/>
                </a:lnTo>
                <a:close/>
                <a:moveTo>
                  <a:pt x="57019" y="11347"/>
                </a:moveTo>
                <a:lnTo>
                  <a:pt x="57002" y="11361"/>
                </a:lnTo>
                <a:cubicBezTo>
                  <a:pt x="57008" y="11356"/>
                  <a:pt x="57013" y="11352"/>
                  <a:pt x="57019" y="11347"/>
                </a:cubicBezTo>
                <a:close/>
                <a:moveTo>
                  <a:pt x="72665" y="12740"/>
                </a:moveTo>
                <a:lnTo>
                  <a:pt x="72665" y="12740"/>
                </a:lnTo>
                <a:cubicBezTo>
                  <a:pt x="72666" y="12743"/>
                  <a:pt x="72667" y="12747"/>
                  <a:pt x="72669" y="12750"/>
                </a:cubicBezTo>
                <a:lnTo>
                  <a:pt x="72669" y="12750"/>
                </a:lnTo>
                <a:lnTo>
                  <a:pt x="72665" y="12740"/>
                </a:lnTo>
                <a:close/>
                <a:moveTo>
                  <a:pt x="30198" y="13814"/>
                </a:moveTo>
                <a:cubicBezTo>
                  <a:pt x="30204" y="13822"/>
                  <a:pt x="30210" y="13830"/>
                  <a:pt x="30216" y="13838"/>
                </a:cubicBezTo>
                <a:lnTo>
                  <a:pt x="30216" y="13838"/>
                </a:lnTo>
                <a:lnTo>
                  <a:pt x="30198" y="13814"/>
                </a:lnTo>
                <a:close/>
                <a:moveTo>
                  <a:pt x="7943" y="27135"/>
                </a:moveTo>
                <a:lnTo>
                  <a:pt x="8001" y="27273"/>
                </a:lnTo>
                <a:cubicBezTo>
                  <a:pt x="7982" y="27227"/>
                  <a:pt x="7962" y="27181"/>
                  <a:pt x="7943" y="27135"/>
                </a:cubicBezTo>
                <a:close/>
                <a:moveTo>
                  <a:pt x="70410" y="34107"/>
                </a:moveTo>
                <a:lnTo>
                  <a:pt x="70410" y="34107"/>
                </a:lnTo>
                <a:cubicBezTo>
                  <a:pt x="70403" y="34125"/>
                  <a:pt x="70395" y="34143"/>
                  <a:pt x="70387" y="34160"/>
                </a:cubicBezTo>
                <a:lnTo>
                  <a:pt x="70410" y="34107"/>
                </a:lnTo>
                <a:close/>
                <a:moveTo>
                  <a:pt x="16476" y="50397"/>
                </a:moveTo>
                <a:cubicBezTo>
                  <a:pt x="16484" y="50407"/>
                  <a:pt x="16492" y="50417"/>
                  <a:pt x="16499" y="50426"/>
                </a:cubicBezTo>
                <a:lnTo>
                  <a:pt x="16476" y="50397"/>
                </a:lnTo>
                <a:close/>
                <a:moveTo>
                  <a:pt x="27764" y="57348"/>
                </a:moveTo>
                <a:lnTo>
                  <a:pt x="27929" y="57562"/>
                </a:lnTo>
                <a:lnTo>
                  <a:pt x="27929" y="57562"/>
                </a:lnTo>
                <a:cubicBezTo>
                  <a:pt x="27874" y="57490"/>
                  <a:pt x="27819" y="57419"/>
                  <a:pt x="27764" y="57348"/>
                </a:cubicBezTo>
                <a:close/>
                <a:moveTo>
                  <a:pt x="43263" y="68730"/>
                </a:moveTo>
                <a:cubicBezTo>
                  <a:pt x="43257" y="68733"/>
                  <a:pt x="43251" y="68735"/>
                  <a:pt x="43245" y="68738"/>
                </a:cubicBezTo>
                <a:lnTo>
                  <a:pt x="43263" y="68730"/>
                </a:lnTo>
                <a:close/>
                <a:moveTo>
                  <a:pt x="40479" y="69048"/>
                </a:moveTo>
                <a:lnTo>
                  <a:pt x="40705" y="69078"/>
                </a:lnTo>
                <a:lnTo>
                  <a:pt x="40705" y="69078"/>
                </a:lnTo>
                <a:cubicBezTo>
                  <a:pt x="40699" y="69078"/>
                  <a:pt x="40694" y="69077"/>
                  <a:pt x="40688" y="69077"/>
                </a:cubicBezTo>
                <a:lnTo>
                  <a:pt x="40688" y="69077"/>
                </a:lnTo>
                <a:cubicBezTo>
                  <a:pt x="40618" y="69067"/>
                  <a:pt x="40548" y="69058"/>
                  <a:pt x="40479" y="69048"/>
                </a:cubicBezTo>
                <a:close/>
                <a:moveTo>
                  <a:pt x="14536" y="5003"/>
                </a:moveTo>
                <a:cubicBezTo>
                  <a:pt x="15044" y="5003"/>
                  <a:pt x="15553" y="5033"/>
                  <a:pt x="16059" y="5089"/>
                </a:cubicBezTo>
                <a:lnTo>
                  <a:pt x="16059" y="5089"/>
                </a:lnTo>
                <a:cubicBezTo>
                  <a:pt x="17502" y="5319"/>
                  <a:pt x="18905" y="5741"/>
                  <a:pt x="20259" y="6289"/>
                </a:cubicBezTo>
                <a:lnTo>
                  <a:pt x="20259" y="6289"/>
                </a:lnTo>
                <a:cubicBezTo>
                  <a:pt x="22291" y="7183"/>
                  <a:pt x="24198" y="8344"/>
                  <a:pt x="25966" y="9684"/>
                </a:cubicBezTo>
                <a:lnTo>
                  <a:pt x="25966" y="9684"/>
                </a:lnTo>
                <a:cubicBezTo>
                  <a:pt x="27622" y="10999"/>
                  <a:pt x="29127" y="12473"/>
                  <a:pt x="30441" y="14132"/>
                </a:cubicBezTo>
                <a:lnTo>
                  <a:pt x="30441" y="14132"/>
                </a:lnTo>
                <a:cubicBezTo>
                  <a:pt x="33323" y="17950"/>
                  <a:pt x="35470" y="22291"/>
                  <a:pt x="37571" y="26570"/>
                </a:cubicBezTo>
                <a:cubicBezTo>
                  <a:pt x="38075" y="27598"/>
                  <a:pt x="38577" y="28628"/>
                  <a:pt x="39087" y="29654"/>
                </a:cubicBezTo>
                <a:lnTo>
                  <a:pt x="39087" y="29654"/>
                </a:lnTo>
                <a:cubicBezTo>
                  <a:pt x="39113" y="29711"/>
                  <a:pt x="39142" y="29768"/>
                  <a:pt x="39172" y="29825"/>
                </a:cubicBezTo>
                <a:lnTo>
                  <a:pt x="39172" y="29825"/>
                </a:lnTo>
                <a:cubicBezTo>
                  <a:pt x="39186" y="29853"/>
                  <a:pt x="39200" y="29880"/>
                  <a:pt x="39214" y="29908"/>
                </a:cubicBezTo>
                <a:cubicBezTo>
                  <a:pt x="39608" y="30694"/>
                  <a:pt x="40524" y="31143"/>
                  <a:pt x="41412" y="31143"/>
                </a:cubicBezTo>
                <a:cubicBezTo>
                  <a:pt x="41760" y="31143"/>
                  <a:pt x="42104" y="31074"/>
                  <a:pt x="42410" y="30929"/>
                </a:cubicBezTo>
                <a:lnTo>
                  <a:pt x="42410" y="30929"/>
                </a:lnTo>
                <a:cubicBezTo>
                  <a:pt x="42887" y="30741"/>
                  <a:pt x="43296" y="30405"/>
                  <a:pt x="43529" y="29907"/>
                </a:cubicBezTo>
                <a:cubicBezTo>
                  <a:pt x="45095" y="26563"/>
                  <a:pt x="46980" y="23357"/>
                  <a:pt x="49074" y="20318"/>
                </a:cubicBezTo>
                <a:cubicBezTo>
                  <a:pt x="49664" y="19463"/>
                  <a:pt x="50273" y="18623"/>
                  <a:pt x="50902" y="17797"/>
                </a:cubicBezTo>
                <a:lnTo>
                  <a:pt x="50902" y="17797"/>
                </a:lnTo>
                <a:cubicBezTo>
                  <a:pt x="52791" y="15379"/>
                  <a:pt x="54869" y="13069"/>
                  <a:pt x="57273" y="11154"/>
                </a:cubicBezTo>
                <a:lnTo>
                  <a:pt x="57273" y="11154"/>
                </a:lnTo>
                <a:cubicBezTo>
                  <a:pt x="58493" y="10242"/>
                  <a:pt x="59811" y="9468"/>
                  <a:pt x="61203" y="8848"/>
                </a:cubicBezTo>
                <a:lnTo>
                  <a:pt x="61203" y="8848"/>
                </a:lnTo>
                <a:cubicBezTo>
                  <a:pt x="62249" y="8430"/>
                  <a:pt x="63331" y="8108"/>
                  <a:pt x="64444" y="7926"/>
                </a:cubicBezTo>
                <a:lnTo>
                  <a:pt x="64444" y="7926"/>
                </a:lnTo>
                <a:cubicBezTo>
                  <a:pt x="64853" y="7883"/>
                  <a:pt x="65264" y="7860"/>
                  <a:pt x="65674" y="7860"/>
                </a:cubicBezTo>
                <a:cubicBezTo>
                  <a:pt x="66023" y="7860"/>
                  <a:pt x="66372" y="7876"/>
                  <a:pt x="66720" y="7910"/>
                </a:cubicBezTo>
                <a:lnTo>
                  <a:pt x="66720" y="7910"/>
                </a:lnTo>
                <a:cubicBezTo>
                  <a:pt x="67327" y="8015"/>
                  <a:pt x="67923" y="8177"/>
                  <a:pt x="68499" y="8395"/>
                </a:cubicBezTo>
                <a:lnTo>
                  <a:pt x="68499" y="8395"/>
                </a:lnTo>
                <a:cubicBezTo>
                  <a:pt x="69028" y="8643"/>
                  <a:pt x="69533" y="8937"/>
                  <a:pt x="70008" y="9277"/>
                </a:cubicBezTo>
                <a:lnTo>
                  <a:pt x="70008" y="9277"/>
                </a:lnTo>
                <a:cubicBezTo>
                  <a:pt x="70534" y="9713"/>
                  <a:pt x="71017" y="10198"/>
                  <a:pt x="71450" y="10726"/>
                </a:cubicBezTo>
                <a:lnTo>
                  <a:pt x="71450" y="10726"/>
                </a:lnTo>
                <a:cubicBezTo>
                  <a:pt x="71983" y="11461"/>
                  <a:pt x="72431" y="12251"/>
                  <a:pt x="72803" y="13080"/>
                </a:cubicBezTo>
                <a:lnTo>
                  <a:pt x="72803" y="13080"/>
                </a:lnTo>
                <a:cubicBezTo>
                  <a:pt x="73278" y="14290"/>
                  <a:pt x="73601" y="15553"/>
                  <a:pt x="73799" y="16838"/>
                </a:cubicBezTo>
                <a:lnTo>
                  <a:pt x="73799" y="16838"/>
                </a:lnTo>
                <a:cubicBezTo>
                  <a:pt x="74029" y="18826"/>
                  <a:pt x="73955" y="20823"/>
                  <a:pt x="73710" y="22806"/>
                </a:cubicBezTo>
                <a:lnTo>
                  <a:pt x="73710" y="22806"/>
                </a:lnTo>
                <a:cubicBezTo>
                  <a:pt x="73156" y="26590"/>
                  <a:pt x="72003" y="30258"/>
                  <a:pt x="70543" y="33786"/>
                </a:cubicBezTo>
                <a:lnTo>
                  <a:pt x="70543" y="33786"/>
                </a:lnTo>
                <a:cubicBezTo>
                  <a:pt x="68761" y="37956"/>
                  <a:pt x="66569" y="41936"/>
                  <a:pt x="64232" y="45818"/>
                </a:cubicBezTo>
                <a:cubicBezTo>
                  <a:pt x="63032" y="47812"/>
                  <a:pt x="61744" y="49749"/>
                  <a:pt x="60397" y="51647"/>
                </a:cubicBezTo>
                <a:cubicBezTo>
                  <a:pt x="59550" y="52839"/>
                  <a:pt x="58681" y="54015"/>
                  <a:pt x="57792" y="55176"/>
                </a:cubicBezTo>
                <a:lnTo>
                  <a:pt x="57792" y="55176"/>
                </a:lnTo>
                <a:cubicBezTo>
                  <a:pt x="55278" y="58413"/>
                  <a:pt x="52594" y="61554"/>
                  <a:pt x="49580" y="64339"/>
                </a:cubicBezTo>
                <a:cubicBezTo>
                  <a:pt x="48850" y="65015"/>
                  <a:pt x="48098" y="65667"/>
                  <a:pt x="47319" y="66285"/>
                </a:cubicBezTo>
                <a:lnTo>
                  <a:pt x="47319" y="66285"/>
                </a:lnTo>
                <a:cubicBezTo>
                  <a:pt x="46151" y="67171"/>
                  <a:pt x="44914" y="67985"/>
                  <a:pt x="43579" y="68591"/>
                </a:cubicBezTo>
                <a:lnTo>
                  <a:pt x="43579" y="68591"/>
                </a:lnTo>
                <a:cubicBezTo>
                  <a:pt x="43022" y="68809"/>
                  <a:pt x="42450" y="68983"/>
                  <a:pt x="41862" y="69092"/>
                </a:cubicBezTo>
                <a:lnTo>
                  <a:pt x="41862" y="69092"/>
                </a:lnTo>
                <a:cubicBezTo>
                  <a:pt x="41689" y="69106"/>
                  <a:pt x="41515" y="69114"/>
                  <a:pt x="41342" y="69114"/>
                </a:cubicBezTo>
                <a:cubicBezTo>
                  <a:pt x="41171" y="69114"/>
                  <a:pt x="41001" y="69106"/>
                  <a:pt x="40830" y="69091"/>
                </a:cubicBezTo>
                <a:lnTo>
                  <a:pt x="40830" y="69091"/>
                </a:lnTo>
                <a:cubicBezTo>
                  <a:pt x="40344" y="69008"/>
                  <a:pt x="39869" y="68870"/>
                  <a:pt x="39408" y="68695"/>
                </a:cubicBezTo>
                <a:lnTo>
                  <a:pt x="39408" y="68695"/>
                </a:lnTo>
                <a:cubicBezTo>
                  <a:pt x="38454" y="68253"/>
                  <a:pt x="37566" y="67680"/>
                  <a:pt x="36724" y="67051"/>
                </a:cubicBezTo>
                <a:lnTo>
                  <a:pt x="36724" y="67051"/>
                </a:lnTo>
                <a:cubicBezTo>
                  <a:pt x="34102" y="64971"/>
                  <a:pt x="31856" y="62422"/>
                  <a:pt x="29744" y="59842"/>
                </a:cubicBezTo>
                <a:cubicBezTo>
                  <a:pt x="29165" y="59134"/>
                  <a:pt x="28595" y="58418"/>
                  <a:pt x="28033" y="57695"/>
                </a:cubicBezTo>
                <a:lnTo>
                  <a:pt x="28033" y="57695"/>
                </a:lnTo>
                <a:cubicBezTo>
                  <a:pt x="25620" y="54558"/>
                  <a:pt x="23366" y="51304"/>
                  <a:pt x="20988" y="48140"/>
                </a:cubicBezTo>
                <a:cubicBezTo>
                  <a:pt x="20455" y="47430"/>
                  <a:pt x="19917" y="46723"/>
                  <a:pt x="19355" y="46035"/>
                </a:cubicBezTo>
                <a:lnTo>
                  <a:pt x="19355" y="46035"/>
                </a:lnTo>
                <a:cubicBezTo>
                  <a:pt x="16011" y="41392"/>
                  <a:pt x="12780" y="36647"/>
                  <a:pt x="10098" y="31582"/>
                </a:cubicBezTo>
                <a:cubicBezTo>
                  <a:pt x="9283" y="30045"/>
                  <a:pt x="8521" y="28477"/>
                  <a:pt x="7836" y="26878"/>
                </a:cubicBezTo>
                <a:lnTo>
                  <a:pt x="7836" y="26878"/>
                </a:lnTo>
                <a:cubicBezTo>
                  <a:pt x="6758" y="24264"/>
                  <a:pt x="5878" y="21549"/>
                  <a:pt x="5457" y="18748"/>
                </a:cubicBezTo>
                <a:lnTo>
                  <a:pt x="5457" y="18748"/>
                </a:lnTo>
                <a:cubicBezTo>
                  <a:pt x="5291" y="17349"/>
                  <a:pt x="5253" y="15937"/>
                  <a:pt x="5403" y="14536"/>
                </a:cubicBezTo>
                <a:lnTo>
                  <a:pt x="5403" y="14536"/>
                </a:lnTo>
                <a:cubicBezTo>
                  <a:pt x="5590" y="13374"/>
                  <a:pt x="5928" y="12257"/>
                  <a:pt x="6366" y="11163"/>
                </a:cubicBezTo>
                <a:lnTo>
                  <a:pt x="6366" y="11163"/>
                </a:lnTo>
                <a:cubicBezTo>
                  <a:pt x="6833" y="10109"/>
                  <a:pt x="7390" y="9098"/>
                  <a:pt x="8069" y="8167"/>
                </a:cubicBezTo>
                <a:lnTo>
                  <a:pt x="8069" y="8167"/>
                </a:lnTo>
                <a:cubicBezTo>
                  <a:pt x="8544" y="7585"/>
                  <a:pt x="9067" y="7048"/>
                  <a:pt x="9645" y="6568"/>
                </a:cubicBezTo>
                <a:lnTo>
                  <a:pt x="9645" y="6568"/>
                </a:lnTo>
                <a:cubicBezTo>
                  <a:pt x="10163" y="6195"/>
                  <a:pt x="10714" y="5872"/>
                  <a:pt x="11294" y="5603"/>
                </a:cubicBezTo>
                <a:lnTo>
                  <a:pt x="11294" y="5603"/>
                </a:lnTo>
                <a:cubicBezTo>
                  <a:pt x="11934" y="5360"/>
                  <a:pt x="12598" y="5181"/>
                  <a:pt x="13274" y="5067"/>
                </a:cubicBezTo>
                <a:lnTo>
                  <a:pt x="13274" y="5067"/>
                </a:lnTo>
                <a:cubicBezTo>
                  <a:pt x="13694" y="5024"/>
                  <a:pt x="14115" y="5003"/>
                  <a:pt x="14536" y="5003"/>
                </a:cubicBezTo>
                <a:close/>
                <a:moveTo>
                  <a:pt x="14493" y="1"/>
                </a:moveTo>
                <a:cubicBezTo>
                  <a:pt x="11947" y="1"/>
                  <a:pt x="9338" y="698"/>
                  <a:pt x="7251" y="2161"/>
                </a:cubicBezTo>
                <a:cubicBezTo>
                  <a:pt x="4191" y="4306"/>
                  <a:pt x="2266" y="7534"/>
                  <a:pt x="1102" y="11038"/>
                </a:cubicBezTo>
                <a:cubicBezTo>
                  <a:pt x="0" y="14355"/>
                  <a:pt x="182" y="17975"/>
                  <a:pt x="861" y="21356"/>
                </a:cubicBezTo>
                <a:cubicBezTo>
                  <a:pt x="1592" y="24990"/>
                  <a:pt x="3012" y="28481"/>
                  <a:pt x="4619" y="31808"/>
                </a:cubicBezTo>
                <a:cubicBezTo>
                  <a:pt x="6196" y="35073"/>
                  <a:pt x="8038" y="38203"/>
                  <a:pt x="10005" y="41246"/>
                </a:cubicBezTo>
                <a:cubicBezTo>
                  <a:pt x="10902" y="42634"/>
                  <a:pt x="11823" y="44004"/>
                  <a:pt x="12770" y="45359"/>
                </a:cubicBezTo>
                <a:cubicBezTo>
                  <a:pt x="13637" y="46604"/>
                  <a:pt x="14495" y="47868"/>
                  <a:pt x="15423" y="49069"/>
                </a:cubicBezTo>
                <a:cubicBezTo>
                  <a:pt x="15714" y="49447"/>
                  <a:pt x="16017" y="49814"/>
                  <a:pt x="16312" y="50187"/>
                </a:cubicBezTo>
                <a:lnTo>
                  <a:pt x="16312" y="50187"/>
                </a:lnTo>
                <a:cubicBezTo>
                  <a:pt x="18882" y="53539"/>
                  <a:pt x="21259" y="57033"/>
                  <a:pt x="23839" y="60376"/>
                </a:cubicBezTo>
                <a:cubicBezTo>
                  <a:pt x="26901" y="64342"/>
                  <a:pt x="30104" y="68270"/>
                  <a:pt x="34124" y="71309"/>
                </a:cubicBezTo>
                <a:cubicBezTo>
                  <a:pt x="34955" y="71935"/>
                  <a:pt x="35832" y="72512"/>
                  <a:pt x="36774" y="72959"/>
                </a:cubicBezTo>
                <a:cubicBezTo>
                  <a:pt x="37895" y="73491"/>
                  <a:pt x="38946" y="73823"/>
                  <a:pt x="40144" y="74000"/>
                </a:cubicBezTo>
                <a:lnTo>
                  <a:pt x="40144" y="74000"/>
                </a:lnTo>
                <a:lnTo>
                  <a:pt x="39785" y="73951"/>
                </a:lnTo>
                <a:lnTo>
                  <a:pt x="39785" y="73951"/>
                </a:lnTo>
                <a:cubicBezTo>
                  <a:pt x="39957" y="73979"/>
                  <a:pt x="40129" y="74002"/>
                  <a:pt x="40301" y="74022"/>
                </a:cubicBezTo>
                <a:lnTo>
                  <a:pt x="40301" y="74022"/>
                </a:lnTo>
                <a:cubicBezTo>
                  <a:pt x="40350" y="74028"/>
                  <a:pt x="40400" y="74035"/>
                  <a:pt x="40450" y="74041"/>
                </a:cubicBezTo>
                <a:lnTo>
                  <a:pt x="40338" y="74026"/>
                </a:lnTo>
                <a:lnTo>
                  <a:pt x="40338" y="74026"/>
                </a:lnTo>
                <a:cubicBezTo>
                  <a:pt x="40693" y="74064"/>
                  <a:pt x="41048" y="74083"/>
                  <a:pt x="41401" y="74083"/>
                </a:cubicBezTo>
                <a:cubicBezTo>
                  <a:pt x="42475" y="74083"/>
                  <a:pt x="43537" y="73904"/>
                  <a:pt x="44575" y="73534"/>
                </a:cubicBezTo>
                <a:cubicBezTo>
                  <a:pt x="46150" y="72975"/>
                  <a:pt x="47619" y="72180"/>
                  <a:pt x="48986" y="71225"/>
                </a:cubicBezTo>
                <a:cubicBezTo>
                  <a:pt x="52119" y="69036"/>
                  <a:pt x="54857" y="66326"/>
                  <a:pt x="57386" y="63473"/>
                </a:cubicBezTo>
                <a:cubicBezTo>
                  <a:pt x="59927" y="60605"/>
                  <a:pt x="62287" y="57568"/>
                  <a:pt x="64513" y="54448"/>
                </a:cubicBezTo>
                <a:cubicBezTo>
                  <a:pt x="66405" y="51797"/>
                  <a:pt x="68148" y="49065"/>
                  <a:pt x="69786" y="46248"/>
                </a:cubicBezTo>
                <a:cubicBezTo>
                  <a:pt x="72723" y="41189"/>
                  <a:pt x="75388" y="35890"/>
                  <a:pt x="77118" y="30285"/>
                </a:cubicBezTo>
                <a:cubicBezTo>
                  <a:pt x="78676" y="25238"/>
                  <a:pt x="79523" y="19771"/>
                  <a:pt x="78446" y="14540"/>
                </a:cubicBezTo>
                <a:cubicBezTo>
                  <a:pt x="77637" y="10605"/>
                  <a:pt x="75517" y="6824"/>
                  <a:pt x="72063" y="4645"/>
                </a:cubicBezTo>
                <a:cubicBezTo>
                  <a:pt x="70121" y="3418"/>
                  <a:pt x="67897" y="2878"/>
                  <a:pt x="65653" y="2878"/>
                </a:cubicBezTo>
                <a:cubicBezTo>
                  <a:pt x="63703" y="2878"/>
                  <a:pt x="61739" y="3286"/>
                  <a:pt x="59932" y="4005"/>
                </a:cubicBezTo>
                <a:cubicBezTo>
                  <a:pt x="58737" y="4481"/>
                  <a:pt x="57562" y="5016"/>
                  <a:pt x="56459" y="5679"/>
                </a:cubicBezTo>
                <a:cubicBezTo>
                  <a:pt x="55417" y="6306"/>
                  <a:pt x="54443" y="7044"/>
                  <a:pt x="53502" y="7810"/>
                </a:cubicBezTo>
                <a:cubicBezTo>
                  <a:pt x="51730" y="9254"/>
                  <a:pt x="50141" y="10915"/>
                  <a:pt x="48669" y="12658"/>
                </a:cubicBezTo>
                <a:cubicBezTo>
                  <a:pt x="45933" y="15899"/>
                  <a:pt x="43511" y="19423"/>
                  <a:pt x="41424" y="23120"/>
                </a:cubicBezTo>
                <a:lnTo>
                  <a:pt x="41424" y="23120"/>
                </a:lnTo>
                <a:cubicBezTo>
                  <a:pt x="40421" y="21091"/>
                  <a:pt x="39399" y="19072"/>
                  <a:pt x="38285" y="17101"/>
                </a:cubicBezTo>
                <a:cubicBezTo>
                  <a:pt x="36382" y="13733"/>
                  <a:pt x="34211" y="10413"/>
                  <a:pt x="31369" y="7757"/>
                </a:cubicBezTo>
                <a:cubicBezTo>
                  <a:pt x="29228" y="5756"/>
                  <a:pt x="26803" y="3988"/>
                  <a:pt x="24194" y="2645"/>
                </a:cubicBezTo>
                <a:cubicBezTo>
                  <a:pt x="21457" y="1237"/>
                  <a:pt x="18529" y="245"/>
                  <a:pt x="15445" y="33"/>
                </a:cubicBezTo>
                <a:cubicBezTo>
                  <a:pt x="15129" y="12"/>
                  <a:pt x="14811" y="1"/>
                  <a:pt x="14493" y="1"/>
                </a:cubicBezTo>
                <a:close/>
              </a:path>
            </a:pathLst>
          </a:custGeom>
          <a:solidFill>
            <a:srgbClr val="0005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0"/>
          <p:cNvSpPr/>
          <p:nvPr/>
        </p:nvSpPr>
        <p:spPr>
          <a:xfrm>
            <a:off x="8826135" y="2813082"/>
            <a:ext cx="175001" cy="161435"/>
          </a:xfrm>
          <a:custGeom>
            <a:avLst/>
            <a:gdLst/>
            <a:ahLst/>
            <a:cxnLst/>
            <a:rect l="l" t="t" r="r" b="b"/>
            <a:pathLst>
              <a:path w="69583" h="64189" extrusionOk="0">
                <a:moveTo>
                  <a:pt x="27858" y="0"/>
                </a:moveTo>
                <a:cubicBezTo>
                  <a:pt x="25682" y="0"/>
                  <a:pt x="24016" y="1970"/>
                  <a:pt x="24125" y="7607"/>
                </a:cubicBezTo>
                <a:cubicBezTo>
                  <a:pt x="24203" y="11626"/>
                  <a:pt x="23001" y="15563"/>
                  <a:pt x="22507" y="19542"/>
                </a:cubicBezTo>
                <a:cubicBezTo>
                  <a:pt x="17250" y="20463"/>
                  <a:pt x="11991" y="21366"/>
                  <a:pt x="6750" y="22341"/>
                </a:cubicBezTo>
                <a:cubicBezTo>
                  <a:pt x="1" y="23599"/>
                  <a:pt x="913" y="33275"/>
                  <a:pt x="6750" y="35060"/>
                </a:cubicBezTo>
                <a:cubicBezTo>
                  <a:pt x="11318" y="36453"/>
                  <a:pt x="15771" y="38128"/>
                  <a:pt x="20155" y="39960"/>
                </a:cubicBezTo>
                <a:cubicBezTo>
                  <a:pt x="19652" y="44562"/>
                  <a:pt x="19200" y="49163"/>
                  <a:pt x="18613" y="53757"/>
                </a:cubicBezTo>
                <a:cubicBezTo>
                  <a:pt x="17480" y="62627"/>
                  <a:pt x="20319" y="64189"/>
                  <a:pt x="22703" y="64189"/>
                </a:cubicBezTo>
                <a:cubicBezTo>
                  <a:pt x="23999" y="64189"/>
                  <a:pt x="25160" y="63727"/>
                  <a:pt x="25475" y="63727"/>
                </a:cubicBezTo>
                <a:cubicBezTo>
                  <a:pt x="25619" y="63727"/>
                  <a:pt x="25587" y="63823"/>
                  <a:pt x="25311" y="64103"/>
                </a:cubicBezTo>
                <a:cubicBezTo>
                  <a:pt x="25761" y="63787"/>
                  <a:pt x="30776" y="57156"/>
                  <a:pt x="31190" y="56658"/>
                </a:cubicBezTo>
                <a:cubicBezTo>
                  <a:pt x="33484" y="53880"/>
                  <a:pt x="35894" y="51213"/>
                  <a:pt x="38365" y="48601"/>
                </a:cubicBezTo>
                <a:cubicBezTo>
                  <a:pt x="42123" y="50561"/>
                  <a:pt x="45855" y="52580"/>
                  <a:pt x="49572" y="54612"/>
                </a:cubicBezTo>
                <a:cubicBezTo>
                  <a:pt x="51456" y="55645"/>
                  <a:pt x="53797" y="56847"/>
                  <a:pt x="55738" y="56847"/>
                </a:cubicBezTo>
                <a:cubicBezTo>
                  <a:pt x="58114" y="56847"/>
                  <a:pt x="59890" y="55045"/>
                  <a:pt x="59491" y="48921"/>
                </a:cubicBezTo>
                <a:cubicBezTo>
                  <a:pt x="59081" y="42628"/>
                  <a:pt x="53652" y="38665"/>
                  <a:pt x="50662" y="33947"/>
                </a:cubicBezTo>
                <a:cubicBezTo>
                  <a:pt x="53538" y="31004"/>
                  <a:pt x="59640" y="26761"/>
                  <a:pt x="62396" y="23693"/>
                </a:cubicBezTo>
                <a:cubicBezTo>
                  <a:pt x="69582" y="15697"/>
                  <a:pt x="65121" y="12202"/>
                  <a:pt x="59585" y="12202"/>
                </a:cubicBezTo>
                <a:cubicBezTo>
                  <a:pt x="58398" y="12202"/>
                  <a:pt x="57161" y="12362"/>
                  <a:pt x="55980" y="12673"/>
                </a:cubicBezTo>
                <a:cubicBezTo>
                  <a:pt x="51173" y="13935"/>
                  <a:pt x="46332" y="15021"/>
                  <a:pt x="41467" y="16014"/>
                </a:cubicBezTo>
                <a:cubicBezTo>
                  <a:pt x="39669" y="13390"/>
                  <a:pt x="38058" y="10628"/>
                  <a:pt x="36841" y="7607"/>
                </a:cubicBezTo>
                <a:cubicBezTo>
                  <a:pt x="35570" y="4470"/>
                  <a:pt x="31135" y="0"/>
                  <a:pt x="27858" y="0"/>
                </a:cubicBezTo>
                <a:close/>
              </a:path>
            </a:pathLst>
          </a:custGeom>
          <a:solidFill>
            <a:srgbClr val="FCD2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283828" y="1671399"/>
            <a:ext cx="120070" cy="93085"/>
          </a:xfrm>
          <a:custGeom>
            <a:avLst/>
            <a:gdLst/>
            <a:ahLst/>
            <a:cxnLst/>
            <a:rect l="l" t="t" r="r" b="b"/>
            <a:pathLst>
              <a:path w="23013" h="17841" extrusionOk="0">
                <a:moveTo>
                  <a:pt x="11506" y="0"/>
                </a:moveTo>
                <a:cubicBezTo>
                  <a:pt x="0" y="0"/>
                  <a:pt x="0" y="17841"/>
                  <a:pt x="11506" y="17841"/>
                </a:cubicBezTo>
                <a:cubicBezTo>
                  <a:pt x="23013" y="17841"/>
                  <a:pt x="23011" y="0"/>
                  <a:pt x="11506" y="0"/>
                </a:cubicBezTo>
                <a:close/>
              </a:path>
            </a:pathLst>
          </a:custGeom>
          <a:solidFill>
            <a:srgbClr val="0005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161842" y="4709170"/>
            <a:ext cx="175060" cy="176431"/>
            <a:chOff x="-5178450" y="588525"/>
            <a:chExt cx="1780875" cy="1794825"/>
          </a:xfrm>
        </p:grpSpPr>
        <p:sp>
          <p:nvSpPr>
            <p:cNvPr id="120" name="Google Shape;120;p10"/>
            <p:cNvSpPr/>
            <p:nvPr/>
          </p:nvSpPr>
          <p:spPr>
            <a:xfrm>
              <a:off x="-4409650" y="588525"/>
              <a:ext cx="308425" cy="1794825"/>
            </a:xfrm>
            <a:custGeom>
              <a:avLst/>
              <a:gdLst/>
              <a:ahLst/>
              <a:cxnLst/>
              <a:rect l="l" t="t" r="r" b="b"/>
              <a:pathLst>
                <a:path w="12337" h="71793" extrusionOk="0">
                  <a:moveTo>
                    <a:pt x="6365" y="1"/>
                  </a:moveTo>
                  <a:cubicBezTo>
                    <a:pt x="6300" y="1"/>
                    <a:pt x="6235" y="2"/>
                    <a:pt x="6169" y="4"/>
                  </a:cubicBezTo>
                  <a:lnTo>
                    <a:pt x="4538" y="223"/>
                  </a:lnTo>
                  <a:cubicBezTo>
                    <a:pt x="3515" y="506"/>
                    <a:pt x="2582" y="1049"/>
                    <a:pt x="1831" y="1800"/>
                  </a:cubicBezTo>
                  <a:cubicBezTo>
                    <a:pt x="729" y="3001"/>
                    <a:pt x="33" y="4477"/>
                    <a:pt x="33" y="6139"/>
                  </a:cubicBezTo>
                  <a:lnTo>
                    <a:pt x="33" y="65654"/>
                  </a:lnTo>
                  <a:cubicBezTo>
                    <a:pt x="1" y="66498"/>
                    <a:pt x="177" y="67286"/>
                    <a:pt x="561" y="68018"/>
                  </a:cubicBezTo>
                  <a:cubicBezTo>
                    <a:pt x="809" y="68778"/>
                    <a:pt x="1232" y="69437"/>
                    <a:pt x="1831" y="69993"/>
                  </a:cubicBezTo>
                  <a:cubicBezTo>
                    <a:pt x="2387" y="70590"/>
                    <a:pt x="3044" y="71013"/>
                    <a:pt x="3806" y="71261"/>
                  </a:cubicBezTo>
                  <a:cubicBezTo>
                    <a:pt x="4480" y="71615"/>
                    <a:pt x="5202" y="71793"/>
                    <a:pt x="5974" y="71793"/>
                  </a:cubicBezTo>
                  <a:cubicBezTo>
                    <a:pt x="6039" y="71793"/>
                    <a:pt x="6104" y="71791"/>
                    <a:pt x="6169" y="71789"/>
                  </a:cubicBezTo>
                  <a:lnTo>
                    <a:pt x="7799" y="71569"/>
                  </a:lnTo>
                  <a:cubicBezTo>
                    <a:pt x="8824" y="71287"/>
                    <a:pt x="9757" y="70743"/>
                    <a:pt x="10508" y="69991"/>
                  </a:cubicBezTo>
                  <a:cubicBezTo>
                    <a:pt x="11610" y="68791"/>
                    <a:pt x="12305" y="67315"/>
                    <a:pt x="12305" y="65653"/>
                  </a:cubicBezTo>
                  <a:lnTo>
                    <a:pt x="12305" y="6139"/>
                  </a:lnTo>
                  <a:cubicBezTo>
                    <a:pt x="12336" y="5295"/>
                    <a:pt x="12160" y="4507"/>
                    <a:pt x="11776" y="3775"/>
                  </a:cubicBezTo>
                  <a:cubicBezTo>
                    <a:pt x="11529" y="3015"/>
                    <a:pt x="11107" y="2356"/>
                    <a:pt x="10508" y="1802"/>
                  </a:cubicBezTo>
                  <a:cubicBezTo>
                    <a:pt x="9952" y="1203"/>
                    <a:pt x="9293" y="781"/>
                    <a:pt x="8533" y="533"/>
                  </a:cubicBezTo>
                  <a:cubicBezTo>
                    <a:pt x="7859" y="178"/>
                    <a:pt x="7136" y="1"/>
                    <a:pt x="6365" y="1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-5178450" y="1307525"/>
              <a:ext cx="1780875" cy="306975"/>
            </a:xfrm>
            <a:custGeom>
              <a:avLst/>
              <a:gdLst/>
              <a:ahLst/>
              <a:cxnLst/>
              <a:rect l="l" t="t" r="r" b="b"/>
              <a:pathLst>
                <a:path w="71235" h="12279" extrusionOk="0">
                  <a:moveTo>
                    <a:pt x="5972" y="1"/>
                  </a:moveTo>
                  <a:cubicBezTo>
                    <a:pt x="5201" y="1"/>
                    <a:pt x="4478" y="178"/>
                    <a:pt x="3804" y="532"/>
                  </a:cubicBezTo>
                  <a:cubicBezTo>
                    <a:pt x="3044" y="780"/>
                    <a:pt x="2385" y="1203"/>
                    <a:pt x="1829" y="1802"/>
                  </a:cubicBezTo>
                  <a:cubicBezTo>
                    <a:pt x="1230" y="2358"/>
                    <a:pt x="808" y="3015"/>
                    <a:pt x="561" y="3775"/>
                  </a:cubicBezTo>
                  <a:cubicBezTo>
                    <a:pt x="177" y="4507"/>
                    <a:pt x="1" y="5295"/>
                    <a:pt x="33" y="6140"/>
                  </a:cubicBezTo>
                  <a:lnTo>
                    <a:pt x="253" y="7770"/>
                  </a:lnTo>
                  <a:cubicBezTo>
                    <a:pt x="535" y="8795"/>
                    <a:pt x="1078" y="9728"/>
                    <a:pt x="1830" y="10478"/>
                  </a:cubicBezTo>
                  <a:lnTo>
                    <a:pt x="3072" y="11437"/>
                  </a:lnTo>
                  <a:cubicBezTo>
                    <a:pt x="4028" y="11992"/>
                    <a:pt x="5060" y="12272"/>
                    <a:pt x="6168" y="12275"/>
                  </a:cubicBezTo>
                  <a:lnTo>
                    <a:pt x="65068" y="12275"/>
                  </a:lnTo>
                  <a:cubicBezTo>
                    <a:pt x="65133" y="12277"/>
                    <a:pt x="65198" y="12279"/>
                    <a:pt x="65263" y="12279"/>
                  </a:cubicBezTo>
                  <a:cubicBezTo>
                    <a:pt x="66035" y="12279"/>
                    <a:pt x="66757" y="12101"/>
                    <a:pt x="67431" y="11747"/>
                  </a:cubicBezTo>
                  <a:cubicBezTo>
                    <a:pt x="68191" y="11499"/>
                    <a:pt x="68850" y="11076"/>
                    <a:pt x="69406" y="10478"/>
                  </a:cubicBezTo>
                  <a:cubicBezTo>
                    <a:pt x="70004" y="9923"/>
                    <a:pt x="70428" y="9264"/>
                    <a:pt x="70674" y="8504"/>
                  </a:cubicBezTo>
                  <a:cubicBezTo>
                    <a:pt x="71058" y="7772"/>
                    <a:pt x="71235" y="6984"/>
                    <a:pt x="71202" y="6140"/>
                  </a:cubicBezTo>
                  <a:lnTo>
                    <a:pt x="70984" y="4509"/>
                  </a:lnTo>
                  <a:cubicBezTo>
                    <a:pt x="70702" y="3485"/>
                    <a:pt x="70158" y="2551"/>
                    <a:pt x="69406" y="1802"/>
                  </a:cubicBezTo>
                  <a:lnTo>
                    <a:pt x="68165" y="842"/>
                  </a:lnTo>
                  <a:cubicBezTo>
                    <a:pt x="67208" y="287"/>
                    <a:pt x="66175" y="7"/>
                    <a:pt x="65068" y="4"/>
                  </a:cubicBezTo>
                  <a:lnTo>
                    <a:pt x="6168" y="4"/>
                  </a:lnTo>
                  <a:cubicBezTo>
                    <a:pt x="6102" y="2"/>
                    <a:pt x="6037" y="1"/>
                    <a:pt x="5972" y="1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-4880000" y="910900"/>
              <a:ext cx="1149950" cy="1150125"/>
            </a:xfrm>
            <a:custGeom>
              <a:avLst/>
              <a:gdLst/>
              <a:ahLst/>
              <a:cxnLst/>
              <a:rect l="l" t="t" r="r" b="b"/>
              <a:pathLst>
                <a:path w="45998" h="46005" extrusionOk="0">
                  <a:moveTo>
                    <a:pt x="5940" y="0"/>
                  </a:moveTo>
                  <a:cubicBezTo>
                    <a:pt x="5169" y="0"/>
                    <a:pt x="4447" y="177"/>
                    <a:pt x="3771" y="532"/>
                  </a:cubicBezTo>
                  <a:cubicBezTo>
                    <a:pt x="3011" y="778"/>
                    <a:pt x="2352" y="1203"/>
                    <a:pt x="1798" y="1800"/>
                  </a:cubicBezTo>
                  <a:lnTo>
                    <a:pt x="838" y="3042"/>
                  </a:lnTo>
                  <a:cubicBezTo>
                    <a:pt x="282" y="3999"/>
                    <a:pt x="3" y="5031"/>
                    <a:pt x="0" y="6138"/>
                  </a:cubicBezTo>
                  <a:lnTo>
                    <a:pt x="220" y="7770"/>
                  </a:lnTo>
                  <a:cubicBezTo>
                    <a:pt x="502" y="8794"/>
                    <a:pt x="1046" y="9726"/>
                    <a:pt x="1798" y="10477"/>
                  </a:cubicBezTo>
                  <a:lnTo>
                    <a:pt x="8298" y="16979"/>
                  </a:lnTo>
                  <a:lnTo>
                    <a:pt x="14916" y="23594"/>
                  </a:lnTo>
                  <a:lnTo>
                    <a:pt x="21606" y="30284"/>
                  </a:lnTo>
                  <a:cubicBezTo>
                    <a:pt x="23815" y="32493"/>
                    <a:pt x="26025" y="34703"/>
                    <a:pt x="28235" y="36913"/>
                  </a:cubicBezTo>
                  <a:cubicBezTo>
                    <a:pt x="30402" y="39080"/>
                    <a:pt x="32568" y="41247"/>
                    <a:pt x="34735" y="43414"/>
                  </a:cubicBezTo>
                  <a:lnTo>
                    <a:pt x="35524" y="44204"/>
                  </a:lnTo>
                  <a:cubicBezTo>
                    <a:pt x="36079" y="44802"/>
                    <a:pt x="36737" y="45225"/>
                    <a:pt x="37498" y="45473"/>
                  </a:cubicBezTo>
                  <a:cubicBezTo>
                    <a:pt x="38175" y="45827"/>
                    <a:pt x="38901" y="46004"/>
                    <a:pt x="39674" y="46004"/>
                  </a:cubicBezTo>
                  <a:cubicBezTo>
                    <a:pt x="39736" y="46004"/>
                    <a:pt x="39798" y="46003"/>
                    <a:pt x="39861" y="46001"/>
                  </a:cubicBezTo>
                  <a:cubicBezTo>
                    <a:pt x="39924" y="46003"/>
                    <a:pt x="39987" y="46004"/>
                    <a:pt x="40049" y="46004"/>
                  </a:cubicBezTo>
                  <a:cubicBezTo>
                    <a:pt x="40823" y="46004"/>
                    <a:pt x="41549" y="45827"/>
                    <a:pt x="42226" y="45473"/>
                  </a:cubicBezTo>
                  <a:cubicBezTo>
                    <a:pt x="42987" y="45225"/>
                    <a:pt x="43644" y="44802"/>
                    <a:pt x="44200" y="44204"/>
                  </a:cubicBezTo>
                  <a:lnTo>
                    <a:pt x="45160" y="42962"/>
                  </a:lnTo>
                  <a:cubicBezTo>
                    <a:pt x="45714" y="42004"/>
                    <a:pt x="45994" y="40973"/>
                    <a:pt x="45997" y="39865"/>
                  </a:cubicBezTo>
                  <a:lnTo>
                    <a:pt x="45779" y="38235"/>
                  </a:lnTo>
                  <a:cubicBezTo>
                    <a:pt x="45496" y="37211"/>
                    <a:pt x="44953" y="36277"/>
                    <a:pt x="44201" y="35526"/>
                  </a:cubicBezTo>
                  <a:cubicBezTo>
                    <a:pt x="42034" y="33359"/>
                    <a:pt x="39867" y="31190"/>
                    <a:pt x="37700" y="29023"/>
                  </a:cubicBezTo>
                  <a:cubicBezTo>
                    <a:pt x="35493" y="26817"/>
                    <a:pt x="33286" y="24611"/>
                    <a:pt x="31081" y="22406"/>
                  </a:cubicBezTo>
                  <a:lnTo>
                    <a:pt x="24390" y="15715"/>
                  </a:lnTo>
                  <a:lnTo>
                    <a:pt x="17763" y="9089"/>
                  </a:lnTo>
                  <a:lnTo>
                    <a:pt x="11263" y="2589"/>
                  </a:lnTo>
                  <a:lnTo>
                    <a:pt x="10474" y="1800"/>
                  </a:lnTo>
                  <a:cubicBezTo>
                    <a:pt x="9917" y="1203"/>
                    <a:pt x="9260" y="778"/>
                    <a:pt x="8499" y="532"/>
                  </a:cubicBezTo>
                  <a:cubicBezTo>
                    <a:pt x="7825" y="177"/>
                    <a:pt x="7102" y="0"/>
                    <a:pt x="6330" y="0"/>
                  </a:cubicBezTo>
                  <a:cubicBezTo>
                    <a:pt x="6265" y="0"/>
                    <a:pt x="6200" y="1"/>
                    <a:pt x="6135" y="4"/>
                  </a:cubicBezTo>
                  <a:cubicBezTo>
                    <a:pt x="6069" y="1"/>
                    <a:pt x="6004" y="0"/>
                    <a:pt x="5940" y="0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-4880825" y="886150"/>
              <a:ext cx="1176225" cy="1212025"/>
            </a:xfrm>
            <a:custGeom>
              <a:avLst/>
              <a:gdLst/>
              <a:ahLst/>
              <a:cxnLst/>
              <a:rect l="l" t="t" r="r" b="b"/>
              <a:pathLst>
                <a:path w="47049" h="48481" extrusionOk="0">
                  <a:moveTo>
                    <a:pt x="40882" y="0"/>
                  </a:moveTo>
                  <a:lnTo>
                    <a:pt x="39250" y="221"/>
                  </a:lnTo>
                  <a:cubicBezTo>
                    <a:pt x="38226" y="504"/>
                    <a:pt x="37294" y="1047"/>
                    <a:pt x="36543" y="1798"/>
                  </a:cubicBezTo>
                  <a:cubicBezTo>
                    <a:pt x="34322" y="4116"/>
                    <a:pt x="32099" y="6434"/>
                    <a:pt x="29877" y="8751"/>
                  </a:cubicBezTo>
                  <a:lnTo>
                    <a:pt x="23055" y="15867"/>
                  </a:lnTo>
                  <a:lnTo>
                    <a:pt x="16177" y="23042"/>
                  </a:lnTo>
                  <a:lnTo>
                    <a:pt x="9343" y="30170"/>
                  </a:lnTo>
                  <a:cubicBezTo>
                    <a:pt x="7113" y="32497"/>
                    <a:pt x="4883" y="34823"/>
                    <a:pt x="2651" y="37150"/>
                  </a:cubicBezTo>
                  <a:lnTo>
                    <a:pt x="1831" y="38007"/>
                  </a:lnTo>
                  <a:cubicBezTo>
                    <a:pt x="1232" y="38563"/>
                    <a:pt x="809" y="39220"/>
                    <a:pt x="561" y="39982"/>
                  </a:cubicBezTo>
                  <a:cubicBezTo>
                    <a:pt x="177" y="40713"/>
                    <a:pt x="1" y="41500"/>
                    <a:pt x="33" y="42346"/>
                  </a:cubicBezTo>
                  <a:cubicBezTo>
                    <a:pt x="1" y="43189"/>
                    <a:pt x="177" y="43977"/>
                    <a:pt x="561" y="44709"/>
                  </a:cubicBezTo>
                  <a:cubicBezTo>
                    <a:pt x="809" y="45469"/>
                    <a:pt x="1232" y="46128"/>
                    <a:pt x="1831" y="46683"/>
                  </a:cubicBezTo>
                  <a:lnTo>
                    <a:pt x="3072" y="47642"/>
                  </a:lnTo>
                  <a:cubicBezTo>
                    <a:pt x="4029" y="48199"/>
                    <a:pt x="5062" y="48477"/>
                    <a:pt x="6169" y="48480"/>
                  </a:cubicBezTo>
                  <a:lnTo>
                    <a:pt x="7799" y="48260"/>
                  </a:lnTo>
                  <a:cubicBezTo>
                    <a:pt x="8824" y="47978"/>
                    <a:pt x="9757" y="47434"/>
                    <a:pt x="10507" y="46683"/>
                  </a:cubicBezTo>
                  <a:lnTo>
                    <a:pt x="10507" y="46684"/>
                  </a:lnTo>
                  <a:lnTo>
                    <a:pt x="17172" y="39731"/>
                  </a:lnTo>
                  <a:lnTo>
                    <a:pt x="23995" y="32615"/>
                  </a:lnTo>
                  <a:lnTo>
                    <a:pt x="30874" y="25440"/>
                  </a:lnTo>
                  <a:cubicBezTo>
                    <a:pt x="33152" y="23063"/>
                    <a:pt x="35429" y="20687"/>
                    <a:pt x="37708" y="18310"/>
                  </a:cubicBezTo>
                  <a:lnTo>
                    <a:pt x="44399" y="11332"/>
                  </a:lnTo>
                  <a:lnTo>
                    <a:pt x="45220" y="10475"/>
                  </a:lnTo>
                  <a:cubicBezTo>
                    <a:pt x="45819" y="9919"/>
                    <a:pt x="46242" y="9260"/>
                    <a:pt x="46488" y="8500"/>
                  </a:cubicBezTo>
                  <a:cubicBezTo>
                    <a:pt x="46873" y="7770"/>
                    <a:pt x="47049" y="6982"/>
                    <a:pt x="47018" y="6137"/>
                  </a:cubicBezTo>
                  <a:cubicBezTo>
                    <a:pt x="47049" y="5291"/>
                    <a:pt x="46873" y="4503"/>
                    <a:pt x="46488" y="3773"/>
                  </a:cubicBezTo>
                  <a:cubicBezTo>
                    <a:pt x="46242" y="3011"/>
                    <a:pt x="45819" y="2354"/>
                    <a:pt x="45220" y="1798"/>
                  </a:cubicBezTo>
                  <a:lnTo>
                    <a:pt x="43978" y="838"/>
                  </a:lnTo>
                  <a:cubicBezTo>
                    <a:pt x="43021" y="284"/>
                    <a:pt x="41989" y="3"/>
                    <a:pt x="40882" y="0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0"/>
          <p:cNvSpPr/>
          <p:nvPr/>
        </p:nvSpPr>
        <p:spPr>
          <a:xfrm rot="10800000">
            <a:off x="8121101" y="4110435"/>
            <a:ext cx="1089336" cy="1033072"/>
          </a:xfrm>
          <a:custGeom>
            <a:avLst/>
            <a:gdLst/>
            <a:ahLst/>
            <a:cxnLst/>
            <a:rect l="l" t="t" r="r" b="b"/>
            <a:pathLst>
              <a:path w="32004" h="30351" extrusionOk="0">
                <a:moveTo>
                  <a:pt x="1" y="1"/>
                </a:moveTo>
                <a:lnTo>
                  <a:pt x="1" y="29176"/>
                </a:lnTo>
                <a:cubicBezTo>
                  <a:pt x="784" y="29949"/>
                  <a:pt x="2269" y="30350"/>
                  <a:pt x="4179" y="30350"/>
                </a:cubicBezTo>
                <a:cubicBezTo>
                  <a:pt x="13272" y="30350"/>
                  <a:pt x="32003" y="21264"/>
                  <a:pt x="30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"/>
          <p:cNvSpPr/>
          <p:nvPr/>
        </p:nvSpPr>
        <p:spPr>
          <a:xfrm>
            <a:off x="8025525" y="3888650"/>
            <a:ext cx="1268625" cy="1337575"/>
          </a:xfrm>
          <a:custGeom>
            <a:avLst/>
            <a:gdLst/>
            <a:ahLst/>
            <a:cxnLst/>
            <a:rect l="l" t="t" r="r" b="b"/>
            <a:pathLst>
              <a:path w="50745" h="53503" extrusionOk="0">
                <a:moveTo>
                  <a:pt x="50745" y="0"/>
                </a:moveTo>
                <a:cubicBezTo>
                  <a:pt x="36643" y="1176"/>
                  <a:pt x="21453" y="7002"/>
                  <a:pt x="12134" y="17651"/>
                </a:cubicBezTo>
                <a:cubicBezTo>
                  <a:pt x="3825" y="27145"/>
                  <a:pt x="0" y="40886"/>
                  <a:pt x="0" y="5350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_HEADER_1"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594980" y="-455981"/>
            <a:ext cx="4549020" cy="6453415"/>
            <a:chOff x="4543905" y="-455981"/>
            <a:chExt cx="4549020" cy="6453415"/>
          </a:xfrm>
        </p:grpSpPr>
        <p:sp>
          <p:nvSpPr>
            <p:cNvPr id="251" name="Google Shape;251;p18"/>
            <p:cNvSpPr/>
            <p:nvPr/>
          </p:nvSpPr>
          <p:spPr>
            <a:xfrm>
              <a:off x="4543905" y="-455981"/>
              <a:ext cx="4291719" cy="6453415"/>
            </a:xfrm>
            <a:custGeom>
              <a:avLst/>
              <a:gdLst/>
              <a:ahLst/>
              <a:cxnLst/>
              <a:rect l="l" t="t" r="r" b="b"/>
              <a:pathLst>
                <a:path w="35230" h="52975" extrusionOk="0">
                  <a:moveTo>
                    <a:pt x="15529" y="1"/>
                  </a:moveTo>
                  <a:cubicBezTo>
                    <a:pt x="10791" y="1"/>
                    <a:pt x="6206" y="1644"/>
                    <a:pt x="3953" y="5493"/>
                  </a:cubicBezTo>
                  <a:cubicBezTo>
                    <a:pt x="3598" y="6090"/>
                    <a:pt x="3324" y="6719"/>
                    <a:pt x="3098" y="7364"/>
                  </a:cubicBezTo>
                  <a:cubicBezTo>
                    <a:pt x="2275" y="9881"/>
                    <a:pt x="2372" y="12607"/>
                    <a:pt x="2856" y="15204"/>
                  </a:cubicBezTo>
                  <a:cubicBezTo>
                    <a:pt x="3227" y="17123"/>
                    <a:pt x="3808" y="18994"/>
                    <a:pt x="3969" y="20946"/>
                  </a:cubicBezTo>
                  <a:cubicBezTo>
                    <a:pt x="4243" y="24285"/>
                    <a:pt x="3275" y="27576"/>
                    <a:pt x="2259" y="30753"/>
                  </a:cubicBezTo>
                  <a:cubicBezTo>
                    <a:pt x="969" y="34818"/>
                    <a:pt x="1" y="38641"/>
                    <a:pt x="1469" y="42835"/>
                  </a:cubicBezTo>
                  <a:cubicBezTo>
                    <a:pt x="3798" y="49427"/>
                    <a:pt x="10743" y="52975"/>
                    <a:pt x="17540" y="52975"/>
                  </a:cubicBezTo>
                  <a:cubicBezTo>
                    <a:pt x="20156" y="52975"/>
                    <a:pt x="22751" y="52449"/>
                    <a:pt x="25051" y="51368"/>
                  </a:cubicBezTo>
                  <a:cubicBezTo>
                    <a:pt x="33842" y="47239"/>
                    <a:pt x="35229" y="35705"/>
                    <a:pt x="34939" y="27043"/>
                  </a:cubicBezTo>
                  <a:cubicBezTo>
                    <a:pt x="34697" y="19543"/>
                    <a:pt x="33713" y="9316"/>
                    <a:pt x="27680" y="4058"/>
                  </a:cubicBezTo>
                  <a:cubicBezTo>
                    <a:pt x="24779" y="1520"/>
                    <a:pt x="20083" y="1"/>
                    <a:pt x="1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439725" y="-41375"/>
              <a:ext cx="2653200" cy="526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8"/>
          <p:cNvSpPr txBox="1">
            <a:spLocks noGrp="1"/>
          </p:cNvSpPr>
          <p:nvPr>
            <p:ph type="title"/>
          </p:nvPr>
        </p:nvSpPr>
        <p:spPr>
          <a:xfrm>
            <a:off x="5435325" y="2349825"/>
            <a:ext cx="284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5387175" y="3042675"/>
            <a:ext cx="29460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title" idx="2" hasCustomPrompt="1"/>
          </p:nvPr>
        </p:nvSpPr>
        <p:spPr>
          <a:xfrm>
            <a:off x="5790375" y="1623925"/>
            <a:ext cx="213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grpSp>
        <p:nvGrpSpPr>
          <p:cNvPr id="256" name="Google Shape;256;p18"/>
          <p:cNvGrpSpPr/>
          <p:nvPr/>
        </p:nvGrpSpPr>
        <p:grpSpPr>
          <a:xfrm rot="10800000">
            <a:off x="139180" y="106881"/>
            <a:ext cx="4613861" cy="4875715"/>
            <a:chOff x="-704697" y="273220"/>
            <a:chExt cx="4613861" cy="4875715"/>
          </a:xfrm>
        </p:grpSpPr>
        <p:sp>
          <p:nvSpPr>
            <p:cNvPr id="257" name="Google Shape;257;p18"/>
            <p:cNvSpPr/>
            <p:nvPr/>
          </p:nvSpPr>
          <p:spPr>
            <a:xfrm>
              <a:off x="446518" y="314901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 rot="-9435948">
              <a:off x="115514" y="760052"/>
              <a:ext cx="222237" cy="207037"/>
            </a:xfrm>
            <a:custGeom>
              <a:avLst/>
              <a:gdLst/>
              <a:ahLst/>
              <a:cxnLst/>
              <a:rect l="l" t="t" r="r" b="b"/>
              <a:pathLst>
                <a:path w="79523" h="74084" extrusionOk="0">
                  <a:moveTo>
                    <a:pt x="13613" y="5016"/>
                  </a:moveTo>
                  <a:lnTo>
                    <a:pt x="13602" y="5018"/>
                  </a:lnTo>
                  <a:lnTo>
                    <a:pt x="13602" y="5018"/>
                  </a:lnTo>
                  <a:cubicBezTo>
                    <a:pt x="13606" y="5017"/>
                    <a:pt x="13610" y="5017"/>
                    <a:pt x="13613" y="5016"/>
                  </a:cubicBezTo>
                  <a:close/>
                  <a:moveTo>
                    <a:pt x="25655" y="9440"/>
                  </a:moveTo>
                  <a:cubicBezTo>
                    <a:pt x="25680" y="9460"/>
                    <a:pt x="25706" y="9479"/>
                    <a:pt x="25731" y="9499"/>
                  </a:cubicBezTo>
                  <a:lnTo>
                    <a:pt x="25731" y="9499"/>
                  </a:lnTo>
                  <a:lnTo>
                    <a:pt x="25655" y="9440"/>
                  </a:lnTo>
                  <a:close/>
                  <a:moveTo>
                    <a:pt x="71236" y="10441"/>
                  </a:moveTo>
                  <a:cubicBezTo>
                    <a:pt x="71243" y="10451"/>
                    <a:pt x="71251" y="10460"/>
                    <a:pt x="71258" y="10470"/>
                  </a:cubicBezTo>
                  <a:lnTo>
                    <a:pt x="71258" y="10470"/>
                  </a:lnTo>
                  <a:lnTo>
                    <a:pt x="71236" y="10441"/>
                  </a:lnTo>
                  <a:close/>
                  <a:moveTo>
                    <a:pt x="57019" y="11347"/>
                  </a:moveTo>
                  <a:lnTo>
                    <a:pt x="57002" y="11361"/>
                  </a:lnTo>
                  <a:cubicBezTo>
                    <a:pt x="57008" y="11356"/>
                    <a:pt x="57013" y="11352"/>
                    <a:pt x="57019" y="11347"/>
                  </a:cubicBezTo>
                  <a:close/>
                  <a:moveTo>
                    <a:pt x="72665" y="12740"/>
                  </a:moveTo>
                  <a:lnTo>
                    <a:pt x="72665" y="12740"/>
                  </a:lnTo>
                  <a:cubicBezTo>
                    <a:pt x="72666" y="12743"/>
                    <a:pt x="72667" y="12747"/>
                    <a:pt x="72669" y="12750"/>
                  </a:cubicBezTo>
                  <a:lnTo>
                    <a:pt x="72669" y="12750"/>
                  </a:lnTo>
                  <a:lnTo>
                    <a:pt x="72665" y="12740"/>
                  </a:lnTo>
                  <a:close/>
                  <a:moveTo>
                    <a:pt x="30198" y="13814"/>
                  </a:moveTo>
                  <a:cubicBezTo>
                    <a:pt x="30204" y="13822"/>
                    <a:pt x="30210" y="13830"/>
                    <a:pt x="30216" y="13838"/>
                  </a:cubicBezTo>
                  <a:lnTo>
                    <a:pt x="30216" y="13838"/>
                  </a:lnTo>
                  <a:lnTo>
                    <a:pt x="30198" y="13814"/>
                  </a:lnTo>
                  <a:close/>
                  <a:moveTo>
                    <a:pt x="7943" y="27135"/>
                  </a:moveTo>
                  <a:lnTo>
                    <a:pt x="8001" y="27273"/>
                  </a:lnTo>
                  <a:cubicBezTo>
                    <a:pt x="7982" y="27227"/>
                    <a:pt x="7962" y="27181"/>
                    <a:pt x="7943" y="27135"/>
                  </a:cubicBezTo>
                  <a:close/>
                  <a:moveTo>
                    <a:pt x="70410" y="34107"/>
                  </a:moveTo>
                  <a:lnTo>
                    <a:pt x="70410" y="34107"/>
                  </a:lnTo>
                  <a:cubicBezTo>
                    <a:pt x="70403" y="34125"/>
                    <a:pt x="70395" y="34143"/>
                    <a:pt x="70387" y="34160"/>
                  </a:cubicBezTo>
                  <a:lnTo>
                    <a:pt x="70410" y="34107"/>
                  </a:lnTo>
                  <a:close/>
                  <a:moveTo>
                    <a:pt x="16476" y="50397"/>
                  </a:moveTo>
                  <a:cubicBezTo>
                    <a:pt x="16484" y="50407"/>
                    <a:pt x="16492" y="50417"/>
                    <a:pt x="16499" y="50426"/>
                  </a:cubicBezTo>
                  <a:lnTo>
                    <a:pt x="16476" y="50397"/>
                  </a:lnTo>
                  <a:close/>
                  <a:moveTo>
                    <a:pt x="27764" y="57348"/>
                  </a:moveTo>
                  <a:lnTo>
                    <a:pt x="27929" y="57562"/>
                  </a:lnTo>
                  <a:lnTo>
                    <a:pt x="27929" y="57562"/>
                  </a:lnTo>
                  <a:cubicBezTo>
                    <a:pt x="27874" y="57490"/>
                    <a:pt x="27819" y="57419"/>
                    <a:pt x="27764" y="57348"/>
                  </a:cubicBezTo>
                  <a:close/>
                  <a:moveTo>
                    <a:pt x="43263" y="68730"/>
                  </a:moveTo>
                  <a:cubicBezTo>
                    <a:pt x="43257" y="68733"/>
                    <a:pt x="43251" y="68735"/>
                    <a:pt x="43245" y="68738"/>
                  </a:cubicBezTo>
                  <a:lnTo>
                    <a:pt x="43263" y="68730"/>
                  </a:lnTo>
                  <a:close/>
                  <a:moveTo>
                    <a:pt x="40479" y="69048"/>
                  </a:moveTo>
                  <a:lnTo>
                    <a:pt x="40705" y="69078"/>
                  </a:lnTo>
                  <a:lnTo>
                    <a:pt x="40705" y="69078"/>
                  </a:lnTo>
                  <a:cubicBezTo>
                    <a:pt x="40699" y="69078"/>
                    <a:pt x="40694" y="69077"/>
                    <a:pt x="40688" y="69077"/>
                  </a:cubicBezTo>
                  <a:lnTo>
                    <a:pt x="40688" y="69077"/>
                  </a:lnTo>
                  <a:cubicBezTo>
                    <a:pt x="40618" y="69067"/>
                    <a:pt x="40548" y="69058"/>
                    <a:pt x="40479" y="69048"/>
                  </a:cubicBezTo>
                  <a:close/>
                  <a:moveTo>
                    <a:pt x="14536" y="5003"/>
                  </a:moveTo>
                  <a:cubicBezTo>
                    <a:pt x="15044" y="5003"/>
                    <a:pt x="15553" y="5033"/>
                    <a:pt x="16059" y="5089"/>
                  </a:cubicBezTo>
                  <a:lnTo>
                    <a:pt x="16059" y="5089"/>
                  </a:lnTo>
                  <a:cubicBezTo>
                    <a:pt x="17502" y="5319"/>
                    <a:pt x="18905" y="5741"/>
                    <a:pt x="20259" y="6289"/>
                  </a:cubicBezTo>
                  <a:lnTo>
                    <a:pt x="20259" y="6289"/>
                  </a:lnTo>
                  <a:cubicBezTo>
                    <a:pt x="22291" y="7183"/>
                    <a:pt x="24198" y="8344"/>
                    <a:pt x="25966" y="9684"/>
                  </a:cubicBezTo>
                  <a:lnTo>
                    <a:pt x="25966" y="9684"/>
                  </a:lnTo>
                  <a:cubicBezTo>
                    <a:pt x="27622" y="10999"/>
                    <a:pt x="29127" y="12473"/>
                    <a:pt x="30441" y="14132"/>
                  </a:cubicBezTo>
                  <a:lnTo>
                    <a:pt x="30441" y="14132"/>
                  </a:lnTo>
                  <a:cubicBezTo>
                    <a:pt x="33323" y="17950"/>
                    <a:pt x="35470" y="22291"/>
                    <a:pt x="37571" y="26570"/>
                  </a:cubicBezTo>
                  <a:cubicBezTo>
                    <a:pt x="38075" y="27598"/>
                    <a:pt x="38577" y="28628"/>
                    <a:pt x="39087" y="29654"/>
                  </a:cubicBezTo>
                  <a:lnTo>
                    <a:pt x="39087" y="29654"/>
                  </a:lnTo>
                  <a:cubicBezTo>
                    <a:pt x="39113" y="29711"/>
                    <a:pt x="39142" y="29768"/>
                    <a:pt x="39172" y="29825"/>
                  </a:cubicBezTo>
                  <a:lnTo>
                    <a:pt x="39172" y="29825"/>
                  </a:lnTo>
                  <a:cubicBezTo>
                    <a:pt x="39186" y="29853"/>
                    <a:pt x="39200" y="29880"/>
                    <a:pt x="39214" y="29908"/>
                  </a:cubicBezTo>
                  <a:cubicBezTo>
                    <a:pt x="39608" y="30694"/>
                    <a:pt x="40524" y="31143"/>
                    <a:pt x="41412" y="31143"/>
                  </a:cubicBezTo>
                  <a:cubicBezTo>
                    <a:pt x="41760" y="31143"/>
                    <a:pt x="42104" y="31074"/>
                    <a:pt x="42410" y="30929"/>
                  </a:cubicBezTo>
                  <a:lnTo>
                    <a:pt x="42410" y="30929"/>
                  </a:lnTo>
                  <a:cubicBezTo>
                    <a:pt x="42887" y="30741"/>
                    <a:pt x="43296" y="30405"/>
                    <a:pt x="43529" y="29907"/>
                  </a:cubicBezTo>
                  <a:cubicBezTo>
                    <a:pt x="45095" y="26563"/>
                    <a:pt x="46980" y="23357"/>
                    <a:pt x="49074" y="20318"/>
                  </a:cubicBezTo>
                  <a:cubicBezTo>
                    <a:pt x="49664" y="19463"/>
                    <a:pt x="50273" y="18623"/>
                    <a:pt x="50902" y="17797"/>
                  </a:cubicBezTo>
                  <a:lnTo>
                    <a:pt x="50902" y="17797"/>
                  </a:lnTo>
                  <a:cubicBezTo>
                    <a:pt x="52791" y="15379"/>
                    <a:pt x="54869" y="13069"/>
                    <a:pt x="57273" y="11154"/>
                  </a:cubicBezTo>
                  <a:lnTo>
                    <a:pt x="57273" y="11154"/>
                  </a:lnTo>
                  <a:cubicBezTo>
                    <a:pt x="58493" y="10242"/>
                    <a:pt x="59811" y="9468"/>
                    <a:pt x="61203" y="8848"/>
                  </a:cubicBezTo>
                  <a:lnTo>
                    <a:pt x="61203" y="8848"/>
                  </a:lnTo>
                  <a:cubicBezTo>
                    <a:pt x="62249" y="8430"/>
                    <a:pt x="63331" y="8108"/>
                    <a:pt x="64444" y="7926"/>
                  </a:cubicBezTo>
                  <a:lnTo>
                    <a:pt x="64444" y="7926"/>
                  </a:lnTo>
                  <a:cubicBezTo>
                    <a:pt x="64853" y="7883"/>
                    <a:pt x="65264" y="7860"/>
                    <a:pt x="65674" y="7860"/>
                  </a:cubicBezTo>
                  <a:cubicBezTo>
                    <a:pt x="66023" y="7860"/>
                    <a:pt x="66372" y="7876"/>
                    <a:pt x="66720" y="7910"/>
                  </a:cubicBezTo>
                  <a:lnTo>
                    <a:pt x="66720" y="7910"/>
                  </a:lnTo>
                  <a:cubicBezTo>
                    <a:pt x="67327" y="8015"/>
                    <a:pt x="67923" y="8177"/>
                    <a:pt x="68499" y="8395"/>
                  </a:cubicBezTo>
                  <a:lnTo>
                    <a:pt x="68499" y="8395"/>
                  </a:lnTo>
                  <a:cubicBezTo>
                    <a:pt x="69028" y="8643"/>
                    <a:pt x="69533" y="8937"/>
                    <a:pt x="70008" y="9277"/>
                  </a:cubicBezTo>
                  <a:lnTo>
                    <a:pt x="70008" y="9277"/>
                  </a:lnTo>
                  <a:cubicBezTo>
                    <a:pt x="70534" y="9713"/>
                    <a:pt x="71017" y="10198"/>
                    <a:pt x="71450" y="10726"/>
                  </a:cubicBezTo>
                  <a:lnTo>
                    <a:pt x="71450" y="10726"/>
                  </a:lnTo>
                  <a:cubicBezTo>
                    <a:pt x="71983" y="11461"/>
                    <a:pt x="72431" y="12251"/>
                    <a:pt x="72803" y="13080"/>
                  </a:cubicBezTo>
                  <a:lnTo>
                    <a:pt x="72803" y="13080"/>
                  </a:lnTo>
                  <a:cubicBezTo>
                    <a:pt x="73278" y="14290"/>
                    <a:pt x="73601" y="15553"/>
                    <a:pt x="73799" y="16838"/>
                  </a:cubicBezTo>
                  <a:lnTo>
                    <a:pt x="73799" y="16838"/>
                  </a:lnTo>
                  <a:cubicBezTo>
                    <a:pt x="74029" y="18826"/>
                    <a:pt x="73955" y="20823"/>
                    <a:pt x="73710" y="22806"/>
                  </a:cubicBezTo>
                  <a:lnTo>
                    <a:pt x="73710" y="22806"/>
                  </a:lnTo>
                  <a:cubicBezTo>
                    <a:pt x="73156" y="26590"/>
                    <a:pt x="72003" y="30258"/>
                    <a:pt x="70543" y="33786"/>
                  </a:cubicBezTo>
                  <a:lnTo>
                    <a:pt x="70543" y="33786"/>
                  </a:lnTo>
                  <a:cubicBezTo>
                    <a:pt x="68761" y="37956"/>
                    <a:pt x="66569" y="41936"/>
                    <a:pt x="64232" y="45818"/>
                  </a:cubicBezTo>
                  <a:cubicBezTo>
                    <a:pt x="63032" y="47812"/>
                    <a:pt x="61744" y="49749"/>
                    <a:pt x="60397" y="51647"/>
                  </a:cubicBezTo>
                  <a:cubicBezTo>
                    <a:pt x="59550" y="52839"/>
                    <a:pt x="58681" y="54015"/>
                    <a:pt x="57792" y="55176"/>
                  </a:cubicBezTo>
                  <a:lnTo>
                    <a:pt x="57792" y="55176"/>
                  </a:lnTo>
                  <a:cubicBezTo>
                    <a:pt x="55278" y="58413"/>
                    <a:pt x="52594" y="61554"/>
                    <a:pt x="49580" y="64339"/>
                  </a:cubicBezTo>
                  <a:cubicBezTo>
                    <a:pt x="48850" y="65015"/>
                    <a:pt x="48098" y="65667"/>
                    <a:pt x="47319" y="66285"/>
                  </a:cubicBezTo>
                  <a:lnTo>
                    <a:pt x="47319" y="66285"/>
                  </a:lnTo>
                  <a:cubicBezTo>
                    <a:pt x="46151" y="67171"/>
                    <a:pt x="44914" y="67985"/>
                    <a:pt x="43579" y="68591"/>
                  </a:cubicBezTo>
                  <a:lnTo>
                    <a:pt x="43579" y="68591"/>
                  </a:lnTo>
                  <a:cubicBezTo>
                    <a:pt x="43022" y="68809"/>
                    <a:pt x="42450" y="68983"/>
                    <a:pt x="41862" y="69092"/>
                  </a:cubicBezTo>
                  <a:lnTo>
                    <a:pt x="41862" y="69092"/>
                  </a:lnTo>
                  <a:cubicBezTo>
                    <a:pt x="41689" y="69106"/>
                    <a:pt x="41515" y="69114"/>
                    <a:pt x="41342" y="69114"/>
                  </a:cubicBezTo>
                  <a:cubicBezTo>
                    <a:pt x="41171" y="69114"/>
                    <a:pt x="41001" y="69106"/>
                    <a:pt x="40830" y="69091"/>
                  </a:cubicBezTo>
                  <a:lnTo>
                    <a:pt x="40830" y="69091"/>
                  </a:lnTo>
                  <a:cubicBezTo>
                    <a:pt x="40344" y="69008"/>
                    <a:pt x="39869" y="68870"/>
                    <a:pt x="39408" y="68695"/>
                  </a:cubicBezTo>
                  <a:lnTo>
                    <a:pt x="39408" y="68695"/>
                  </a:lnTo>
                  <a:cubicBezTo>
                    <a:pt x="38454" y="68253"/>
                    <a:pt x="37566" y="67680"/>
                    <a:pt x="36724" y="67051"/>
                  </a:cubicBezTo>
                  <a:lnTo>
                    <a:pt x="36724" y="67051"/>
                  </a:lnTo>
                  <a:cubicBezTo>
                    <a:pt x="34102" y="64971"/>
                    <a:pt x="31856" y="62422"/>
                    <a:pt x="29744" y="59842"/>
                  </a:cubicBezTo>
                  <a:cubicBezTo>
                    <a:pt x="29165" y="59134"/>
                    <a:pt x="28595" y="58418"/>
                    <a:pt x="28033" y="57695"/>
                  </a:cubicBezTo>
                  <a:lnTo>
                    <a:pt x="28033" y="57695"/>
                  </a:lnTo>
                  <a:cubicBezTo>
                    <a:pt x="25620" y="54558"/>
                    <a:pt x="23366" y="51304"/>
                    <a:pt x="20988" y="48140"/>
                  </a:cubicBezTo>
                  <a:cubicBezTo>
                    <a:pt x="20455" y="47430"/>
                    <a:pt x="19917" y="46723"/>
                    <a:pt x="19355" y="46035"/>
                  </a:cubicBezTo>
                  <a:lnTo>
                    <a:pt x="19355" y="46035"/>
                  </a:lnTo>
                  <a:cubicBezTo>
                    <a:pt x="16011" y="41392"/>
                    <a:pt x="12780" y="36647"/>
                    <a:pt x="10098" y="31582"/>
                  </a:cubicBezTo>
                  <a:cubicBezTo>
                    <a:pt x="9283" y="30045"/>
                    <a:pt x="8521" y="28477"/>
                    <a:pt x="7836" y="26878"/>
                  </a:cubicBezTo>
                  <a:lnTo>
                    <a:pt x="7836" y="26878"/>
                  </a:lnTo>
                  <a:cubicBezTo>
                    <a:pt x="6758" y="24264"/>
                    <a:pt x="5878" y="21549"/>
                    <a:pt x="5457" y="18748"/>
                  </a:cubicBezTo>
                  <a:lnTo>
                    <a:pt x="5457" y="18748"/>
                  </a:lnTo>
                  <a:cubicBezTo>
                    <a:pt x="5291" y="17349"/>
                    <a:pt x="5253" y="15937"/>
                    <a:pt x="5403" y="14536"/>
                  </a:cubicBezTo>
                  <a:lnTo>
                    <a:pt x="5403" y="14536"/>
                  </a:lnTo>
                  <a:cubicBezTo>
                    <a:pt x="5590" y="13374"/>
                    <a:pt x="5928" y="12257"/>
                    <a:pt x="6366" y="11163"/>
                  </a:cubicBezTo>
                  <a:lnTo>
                    <a:pt x="6366" y="11163"/>
                  </a:lnTo>
                  <a:cubicBezTo>
                    <a:pt x="6833" y="10109"/>
                    <a:pt x="7390" y="9098"/>
                    <a:pt x="8069" y="8167"/>
                  </a:cubicBezTo>
                  <a:lnTo>
                    <a:pt x="8069" y="8167"/>
                  </a:lnTo>
                  <a:cubicBezTo>
                    <a:pt x="8544" y="7585"/>
                    <a:pt x="9067" y="7048"/>
                    <a:pt x="9645" y="6568"/>
                  </a:cubicBezTo>
                  <a:lnTo>
                    <a:pt x="9645" y="6568"/>
                  </a:lnTo>
                  <a:cubicBezTo>
                    <a:pt x="10163" y="6195"/>
                    <a:pt x="10714" y="5872"/>
                    <a:pt x="11294" y="5603"/>
                  </a:cubicBezTo>
                  <a:lnTo>
                    <a:pt x="11294" y="5603"/>
                  </a:lnTo>
                  <a:cubicBezTo>
                    <a:pt x="11934" y="5360"/>
                    <a:pt x="12598" y="5181"/>
                    <a:pt x="13274" y="5067"/>
                  </a:cubicBezTo>
                  <a:lnTo>
                    <a:pt x="13274" y="5067"/>
                  </a:lnTo>
                  <a:cubicBezTo>
                    <a:pt x="13694" y="5024"/>
                    <a:pt x="14115" y="5003"/>
                    <a:pt x="14536" y="5003"/>
                  </a:cubicBezTo>
                  <a:close/>
                  <a:moveTo>
                    <a:pt x="14493" y="1"/>
                  </a:moveTo>
                  <a:cubicBezTo>
                    <a:pt x="11947" y="1"/>
                    <a:pt x="9338" y="698"/>
                    <a:pt x="7251" y="2161"/>
                  </a:cubicBezTo>
                  <a:cubicBezTo>
                    <a:pt x="4191" y="4306"/>
                    <a:pt x="2266" y="7534"/>
                    <a:pt x="1102" y="11038"/>
                  </a:cubicBezTo>
                  <a:cubicBezTo>
                    <a:pt x="0" y="14355"/>
                    <a:pt x="182" y="17975"/>
                    <a:pt x="861" y="21356"/>
                  </a:cubicBezTo>
                  <a:cubicBezTo>
                    <a:pt x="1592" y="24990"/>
                    <a:pt x="3012" y="28481"/>
                    <a:pt x="4619" y="31808"/>
                  </a:cubicBezTo>
                  <a:cubicBezTo>
                    <a:pt x="6196" y="35073"/>
                    <a:pt x="8038" y="38203"/>
                    <a:pt x="10005" y="41246"/>
                  </a:cubicBezTo>
                  <a:cubicBezTo>
                    <a:pt x="10902" y="42634"/>
                    <a:pt x="11823" y="44004"/>
                    <a:pt x="12770" y="45359"/>
                  </a:cubicBezTo>
                  <a:cubicBezTo>
                    <a:pt x="13637" y="46604"/>
                    <a:pt x="14495" y="47868"/>
                    <a:pt x="15423" y="49069"/>
                  </a:cubicBezTo>
                  <a:cubicBezTo>
                    <a:pt x="15714" y="49447"/>
                    <a:pt x="16017" y="49814"/>
                    <a:pt x="16312" y="50187"/>
                  </a:cubicBezTo>
                  <a:lnTo>
                    <a:pt x="16312" y="50187"/>
                  </a:lnTo>
                  <a:cubicBezTo>
                    <a:pt x="18882" y="53539"/>
                    <a:pt x="21259" y="57033"/>
                    <a:pt x="23839" y="60376"/>
                  </a:cubicBezTo>
                  <a:cubicBezTo>
                    <a:pt x="26901" y="64342"/>
                    <a:pt x="30104" y="68270"/>
                    <a:pt x="34124" y="71309"/>
                  </a:cubicBezTo>
                  <a:cubicBezTo>
                    <a:pt x="34955" y="71935"/>
                    <a:pt x="35832" y="72512"/>
                    <a:pt x="36774" y="72959"/>
                  </a:cubicBezTo>
                  <a:cubicBezTo>
                    <a:pt x="37895" y="73491"/>
                    <a:pt x="38946" y="73823"/>
                    <a:pt x="40144" y="74000"/>
                  </a:cubicBezTo>
                  <a:lnTo>
                    <a:pt x="40144" y="74000"/>
                  </a:lnTo>
                  <a:lnTo>
                    <a:pt x="39785" y="73951"/>
                  </a:lnTo>
                  <a:lnTo>
                    <a:pt x="39785" y="73951"/>
                  </a:lnTo>
                  <a:cubicBezTo>
                    <a:pt x="39957" y="73979"/>
                    <a:pt x="40129" y="74002"/>
                    <a:pt x="40301" y="74022"/>
                  </a:cubicBezTo>
                  <a:lnTo>
                    <a:pt x="40301" y="74022"/>
                  </a:lnTo>
                  <a:cubicBezTo>
                    <a:pt x="40350" y="74028"/>
                    <a:pt x="40400" y="74035"/>
                    <a:pt x="40450" y="74041"/>
                  </a:cubicBezTo>
                  <a:lnTo>
                    <a:pt x="40338" y="74026"/>
                  </a:lnTo>
                  <a:lnTo>
                    <a:pt x="40338" y="74026"/>
                  </a:lnTo>
                  <a:cubicBezTo>
                    <a:pt x="40693" y="74064"/>
                    <a:pt x="41048" y="74083"/>
                    <a:pt x="41401" y="74083"/>
                  </a:cubicBezTo>
                  <a:cubicBezTo>
                    <a:pt x="42475" y="74083"/>
                    <a:pt x="43537" y="73904"/>
                    <a:pt x="44575" y="73534"/>
                  </a:cubicBezTo>
                  <a:cubicBezTo>
                    <a:pt x="46150" y="72975"/>
                    <a:pt x="47619" y="72180"/>
                    <a:pt x="48986" y="71225"/>
                  </a:cubicBezTo>
                  <a:cubicBezTo>
                    <a:pt x="52119" y="69036"/>
                    <a:pt x="54857" y="66326"/>
                    <a:pt x="57386" y="63473"/>
                  </a:cubicBezTo>
                  <a:cubicBezTo>
                    <a:pt x="59927" y="60605"/>
                    <a:pt x="62287" y="57568"/>
                    <a:pt x="64513" y="54448"/>
                  </a:cubicBezTo>
                  <a:cubicBezTo>
                    <a:pt x="66405" y="51797"/>
                    <a:pt x="68148" y="49065"/>
                    <a:pt x="69786" y="46248"/>
                  </a:cubicBezTo>
                  <a:cubicBezTo>
                    <a:pt x="72723" y="41189"/>
                    <a:pt x="75388" y="35890"/>
                    <a:pt x="77118" y="30285"/>
                  </a:cubicBezTo>
                  <a:cubicBezTo>
                    <a:pt x="78676" y="25238"/>
                    <a:pt x="79523" y="19771"/>
                    <a:pt x="78446" y="14540"/>
                  </a:cubicBezTo>
                  <a:cubicBezTo>
                    <a:pt x="77637" y="10605"/>
                    <a:pt x="75517" y="6824"/>
                    <a:pt x="72063" y="4645"/>
                  </a:cubicBezTo>
                  <a:cubicBezTo>
                    <a:pt x="70121" y="3418"/>
                    <a:pt x="67897" y="2878"/>
                    <a:pt x="65653" y="2878"/>
                  </a:cubicBezTo>
                  <a:cubicBezTo>
                    <a:pt x="63703" y="2878"/>
                    <a:pt x="61739" y="3286"/>
                    <a:pt x="59932" y="4005"/>
                  </a:cubicBezTo>
                  <a:cubicBezTo>
                    <a:pt x="58737" y="4481"/>
                    <a:pt x="57562" y="5016"/>
                    <a:pt x="56459" y="5679"/>
                  </a:cubicBezTo>
                  <a:cubicBezTo>
                    <a:pt x="55417" y="6306"/>
                    <a:pt x="54443" y="7044"/>
                    <a:pt x="53502" y="7810"/>
                  </a:cubicBezTo>
                  <a:cubicBezTo>
                    <a:pt x="51730" y="9254"/>
                    <a:pt x="50141" y="10915"/>
                    <a:pt x="48669" y="12658"/>
                  </a:cubicBezTo>
                  <a:cubicBezTo>
                    <a:pt x="45933" y="15899"/>
                    <a:pt x="43511" y="19423"/>
                    <a:pt x="41424" y="23120"/>
                  </a:cubicBezTo>
                  <a:lnTo>
                    <a:pt x="41424" y="23120"/>
                  </a:lnTo>
                  <a:cubicBezTo>
                    <a:pt x="40421" y="21091"/>
                    <a:pt x="39399" y="19072"/>
                    <a:pt x="38285" y="17101"/>
                  </a:cubicBezTo>
                  <a:cubicBezTo>
                    <a:pt x="36382" y="13733"/>
                    <a:pt x="34211" y="10413"/>
                    <a:pt x="31369" y="7757"/>
                  </a:cubicBezTo>
                  <a:cubicBezTo>
                    <a:pt x="29228" y="5756"/>
                    <a:pt x="26803" y="3988"/>
                    <a:pt x="24194" y="2645"/>
                  </a:cubicBezTo>
                  <a:cubicBezTo>
                    <a:pt x="21457" y="1237"/>
                    <a:pt x="18529" y="245"/>
                    <a:pt x="15445" y="33"/>
                  </a:cubicBezTo>
                  <a:cubicBezTo>
                    <a:pt x="15129" y="12"/>
                    <a:pt x="14811" y="1"/>
                    <a:pt x="14493" y="1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 rot="-8333241">
              <a:off x="139212" y="4815543"/>
              <a:ext cx="174847" cy="167062"/>
            </a:xfrm>
            <a:custGeom>
              <a:avLst/>
              <a:gdLst/>
              <a:ahLst/>
              <a:cxnLst/>
              <a:rect l="l" t="t" r="r" b="b"/>
              <a:pathLst>
                <a:path w="50041" h="47813" extrusionOk="0">
                  <a:moveTo>
                    <a:pt x="38136" y="0"/>
                  </a:moveTo>
                  <a:cubicBezTo>
                    <a:pt x="35682" y="0"/>
                    <a:pt x="33243" y="1446"/>
                    <a:pt x="31385" y="4753"/>
                  </a:cubicBezTo>
                  <a:cubicBezTo>
                    <a:pt x="28797" y="9294"/>
                    <a:pt x="28672" y="17741"/>
                    <a:pt x="29309" y="22790"/>
                  </a:cubicBezTo>
                  <a:cubicBezTo>
                    <a:pt x="25778" y="20659"/>
                    <a:pt x="20743" y="17288"/>
                    <a:pt x="16504" y="16325"/>
                  </a:cubicBezTo>
                  <a:cubicBezTo>
                    <a:pt x="15119" y="16011"/>
                    <a:pt x="13592" y="15832"/>
                    <a:pt x="12060" y="15832"/>
                  </a:cubicBezTo>
                  <a:cubicBezTo>
                    <a:pt x="6076" y="15832"/>
                    <a:pt x="0" y="18559"/>
                    <a:pt x="1908" y="26625"/>
                  </a:cubicBezTo>
                  <a:cubicBezTo>
                    <a:pt x="3693" y="34199"/>
                    <a:pt x="16177" y="39440"/>
                    <a:pt x="22509" y="41989"/>
                  </a:cubicBezTo>
                  <a:cubicBezTo>
                    <a:pt x="26378" y="43246"/>
                    <a:pt x="35731" y="47813"/>
                    <a:pt x="41391" y="47813"/>
                  </a:cubicBezTo>
                  <a:cubicBezTo>
                    <a:pt x="42418" y="47813"/>
                    <a:pt x="43323" y="47663"/>
                    <a:pt x="44052" y="47315"/>
                  </a:cubicBezTo>
                  <a:cubicBezTo>
                    <a:pt x="49228" y="45141"/>
                    <a:pt x="50041" y="29717"/>
                    <a:pt x="49994" y="25019"/>
                  </a:cubicBezTo>
                  <a:cubicBezTo>
                    <a:pt x="49894" y="18533"/>
                    <a:pt x="49313" y="11266"/>
                    <a:pt x="46128" y="5641"/>
                  </a:cubicBezTo>
                  <a:cubicBezTo>
                    <a:pt x="44112" y="2127"/>
                    <a:pt x="41112" y="0"/>
                    <a:pt x="38136" y="0"/>
                  </a:cubicBez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18"/>
            <p:cNvGrpSpPr/>
            <p:nvPr/>
          </p:nvGrpSpPr>
          <p:grpSpPr>
            <a:xfrm>
              <a:off x="3734104" y="273220"/>
              <a:ext cx="175060" cy="176431"/>
              <a:chOff x="-5178450" y="588525"/>
              <a:chExt cx="1780875" cy="1794825"/>
            </a:xfrm>
          </p:grpSpPr>
          <p:sp>
            <p:nvSpPr>
              <p:cNvPr id="261" name="Google Shape;261;p18"/>
              <p:cNvSpPr/>
              <p:nvPr/>
            </p:nvSpPr>
            <p:spPr>
              <a:xfrm>
                <a:off x="-4409650" y="588525"/>
                <a:ext cx="308425" cy="179482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71793" extrusionOk="0">
                    <a:moveTo>
                      <a:pt x="6365" y="1"/>
                    </a:moveTo>
                    <a:cubicBezTo>
                      <a:pt x="6300" y="1"/>
                      <a:pt x="6235" y="2"/>
                      <a:pt x="6169" y="4"/>
                    </a:cubicBezTo>
                    <a:lnTo>
                      <a:pt x="4538" y="223"/>
                    </a:lnTo>
                    <a:cubicBezTo>
                      <a:pt x="3515" y="506"/>
                      <a:pt x="2582" y="1049"/>
                      <a:pt x="1831" y="1800"/>
                    </a:cubicBezTo>
                    <a:cubicBezTo>
                      <a:pt x="729" y="3001"/>
                      <a:pt x="33" y="4477"/>
                      <a:pt x="33" y="6139"/>
                    </a:cubicBezTo>
                    <a:lnTo>
                      <a:pt x="33" y="65654"/>
                    </a:lnTo>
                    <a:cubicBezTo>
                      <a:pt x="1" y="66498"/>
                      <a:pt x="177" y="67286"/>
                      <a:pt x="561" y="68018"/>
                    </a:cubicBezTo>
                    <a:cubicBezTo>
                      <a:pt x="809" y="68778"/>
                      <a:pt x="1232" y="69437"/>
                      <a:pt x="1831" y="69993"/>
                    </a:cubicBezTo>
                    <a:cubicBezTo>
                      <a:pt x="2387" y="70590"/>
                      <a:pt x="3044" y="71013"/>
                      <a:pt x="3806" y="71261"/>
                    </a:cubicBezTo>
                    <a:cubicBezTo>
                      <a:pt x="4480" y="71615"/>
                      <a:pt x="5202" y="71793"/>
                      <a:pt x="5974" y="71793"/>
                    </a:cubicBezTo>
                    <a:cubicBezTo>
                      <a:pt x="6039" y="71793"/>
                      <a:pt x="6104" y="71791"/>
                      <a:pt x="6169" y="71789"/>
                    </a:cubicBezTo>
                    <a:lnTo>
                      <a:pt x="7799" y="71569"/>
                    </a:lnTo>
                    <a:cubicBezTo>
                      <a:pt x="8824" y="71287"/>
                      <a:pt x="9757" y="70743"/>
                      <a:pt x="10508" y="69991"/>
                    </a:cubicBezTo>
                    <a:cubicBezTo>
                      <a:pt x="11610" y="68791"/>
                      <a:pt x="12305" y="67315"/>
                      <a:pt x="12305" y="65653"/>
                    </a:cubicBezTo>
                    <a:lnTo>
                      <a:pt x="12305" y="6139"/>
                    </a:lnTo>
                    <a:cubicBezTo>
                      <a:pt x="12336" y="5295"/>
                      <a:pt x="12160" y="4507"/>
                      <a:pt x="11776" y="3775"/>
                    </a:cubicBezTo>
                    <a:cubicBezTo>
                      <a:pt x="11529" y="3015"/>
                      <a:pt x="11107" y="2356"/>
                      <a:pt x="10508" y="1802"/>
                    </a:cubicBezTo>
                    <a:cubicBezTo>
                      <a:pt x="9952" y="1203"/>
                      <a:pt x="9293" y="781"/>
                      <a:pt x="8533" y="533"/>
                    </a:cubicBezTo>
                    <a:cubicBezTo>
                      <a:pt x="7859" y="178"/>
                      <a:pt x="7136" y="1"/>
                      <a:pt x="6365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-5178450" y="1307525"/>
                <a:ext cx="17808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71235" h="12279" extrusionOk="0">
                    <a:moveTo>
                      <a:pt x="5972" y="1"/>
                    </a:moveTo>
                    <a:cubicBezTo>
                      <a:pt x="5201" y="1"/>
                      <a:pt x="4478" y="178"/>
                      <a:pt x="3804" y="532"/>
                    </a:cubicBezTo>
                    <a:cubicBezTo>
                      <a:pt x="3044" y="780"/>
                      <a:pt x="2385" y="1203"/>
                      <a:pt x="1829" y="1802"/>
                    </a:cubicBezTo>
                    <a:cubicBezTo>
                      <a:pt x="1230" y="2358"/>
                      <a:pt x="808" y="3015"/>
                      <a:pt x="561" y="3775"/>
                    </a:cubicBezTo>
                    <a:cubicBezTo>
                      <a:pt x="177" y="4507"/>
                      <a:pt x="1" y="5295"/>
                      <a:pt x="33" y="6140"/>
                    </a:cubicBezTo>
                    <a:lnTo>
                      <a:pt x="253" y="7770"/>
                    </a:lnTo>
                    <a:cubicBezTo>
                      <a:pt x="535" y="8795"/>
                      <a:pt x="1078" y="9728"/>
                      <a:pt x="1830" y="10478"/>
                    </a:cubicBezTo>
                    <a:lnTo>
                      <a:pt x="3072" y="11437"/>
                    </a:lnTo>
                    <a:cubicBezTo>
                      <a:pt x="4028" y="11992"/>
                      <a:pt x="5060" y="12272"/>
                      <a:pt x="6168" y="12275"/>
                    </a:cubicBezTo>
                    <a:lnTo>
                      <a:pt x="65068" y="12275"/>
                    </a:lnTo>
                    <a:cubicBezTo>
                      <a:pt x="65133" y="12277"/>
                      <a:pt x="65198" y="12279"/>
                      <a:pt x="65263" y="12279"/>
                    </a:cubicBezTo>
                    <a:cubicBezTo>
                      <a:pt x="66035" y="12279"/>
                      <a:pt x="66757" y="12101"/>
                      <a:pt x="67431" y="11747"/>
                    </a:cubicBezTo>
                    <a:cubicBezTo>
                      <a:pt x="68191" y="11499"/>
                      <a:pt x="68850" y="11076"/>
                      <a:pt x="69406" y="10478"/>
                    </a:cubicBezTo>
                    <a:cubicBezTo>
                      <a:pt x="70004" y="9923"/>
                      <a:pt x="70428" y="9264"/>
                      <a:pt x="70674" y="8504"/>
                    </a:cubicBezTo>
                    <a:cubicBezTo>
                      <a:pt x="71058" y="7772"/>
                      <a:pt x="71235" y="6984"/>
                      <a:pt x="71202" y="6140"/>
                    </a:cubicBezTo>
                    <a:lnTo>
                      <a:pt x="70984" y="4509"/>
                    </a:lnTo>
                    <a:cubicBezTo>
                      <a:pt x="70702" y="3485"/>
                      <a:pt x="70158" y="2551"/>
                      <a:pt x="69406" y="1802"/>
                    </a:cubicBezTo>
                    <a:lnTo>
                      <a:pt x="68165" y="842"/>
                    </a:lnTo>
                    <a:cubicBezTo>
                      <a:pt x="67208" y="287"/>
                      <a:pt x="66175" y="7"/>
                      <a:pt x="65068" y="4"/>
                    </a:cubicBezTo>
                    <a:lnTo>
                      <a:pt x="6168" y="4"/>
                    </a:lnTo>
                    <a:cubicBezTo>
                      <a:pt x="6102" y="2"/>
                      <a:pt x="6037" y="1"/>
                      <a:pt x="5972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-4880000" y="910900"/>
                <a:ext cx="1149950" cy="1150125"/>
              </a:xfrm>
              <a:custGeom>
                <a:avLst/>
                <a:gdLst/>
                <a:ahLst/>
                <a:cxnLst/>
                <a:rect l="l" t="t" r="r" b="b"/>
                <a:pathLst>
                  <a:path w="45998" h="46005" extrusionOk="0">
                    <a:moveTo>
                      <a:pt x="5940" y="0"/>
                    </a:moveTo>
                    <a:cubicBezTo>
                      <a:pt x="5169" y="0"/>
                      <a:pt x="4447" y="177"/>
                      <a:pt x="3771" y="532"/>
                    </a:cubicBezTo>
                    <a:cubicBezTo>
                      <a:pt x="3011" y="778"/>
                      <a:pt x="2352" y="1203"/>
                      <a:pt x="1798" y="1800"/>
                    </a:cubicBezTo>
                    <a:lnTo>
                      <a:pt x="838" y="3042"/>
                    </a:lnTo>
                    <a:cubicBezTo>
                      <a:pt x="282" y="3999"/>
                      <a:pt x="3" y="5031"/>
                      <a:pt x="0" y="6138"/>
                    </a:cubicBezTo>
                    <a:lnTo>
                      <a:pt x="220" y="7770"/>
                    </a:lnTo>
                    <a:cubicBezTo>
                      <a:pt x="502" y="8794"/>
                      <a:pt x="1046" y="9726"/>
                      <a:pt x="1798" y="10477"/>
                    </a:cubicBezTo>
                    <a:lnTo>
                      <a:pt x="8298" y="16979"/>
                    </a:lnTo>
                    <a:lnTo>
                      <a:pt x="14916" y="23594"/>
                    </a:lnTo>
                    <a:lnTo>
                      <a:pt x="21606" y="30284"/>
                    </a:lnTo>
                    <a:cubicBezTo>
                      <a:pt x="23815" y="32493"/>
                      <a:pt x="26025" y="34703"/>
                      <a:pt x="28235" y="36913"/>
                    </a:cubicBezTo>
                    <a:cubicBezTo>
                      <a:pt x="30402" y="39080"/>
                      <a:pt x="32568" y="41247"/>
                      <a:pt x="34735" y="43414"/>
                    </a:cubicBezTo>
                    <a:lnTo>
                      <a:pt x="35524" y="44204"/>
                    </a:lnTo>
                    <a:cubicBezTo>
                      <a:pt x="36079" y="44802"/>
                      <a:pt x="36737" y="45225"/>
                      <a:pt x="37498" y="45473"/>
                    </a:cubicBezTo>
                    <a:cubicBezTo>
                      <a:pt x="38175" y="45827"/>
                      <a:pt x="38901" y="46004"/>
                      <a:pt x="39674" y="46004"/>
                    </a:cubicBezTo>
                    <a:cubicBezTo>
                      <a:pt x="39736" y="46004"/>
                      <a:pt x="39798" y="46003"/>
                      <a:pt x="39861" y="46001"/>
                    </a:cubicBezTo>
                    <a:cubicBezTo>
                      <a:pt x="39924" y="46003"/>
                      <a:pt x="39987" y="46004"/>
                      <a:pt x="40049" y="46004"/>
                    </a:cubicBezTo>
                    <a:cubicBezTo>
                      <a:pt x="40823" y="46004"/>
                      <a:pt x="41549" y="45827"/>
                      <a:pt x="42226" y="45473"/>
                    </a:cubicBezTo>
                    <a:cubicBezTo>
                      <a:pt x="42987" y="45225"/>
                      <a:pt x="43644" y="44802"/>
                      <a:pt x="44200" y="44204"/>
                    </a:cubicBezTo>
                    <a:lnTo>
                      <a:pt x="45160" y="42962"/>
                    </a:lnTo>
                    <a:cubicBezTo>
                      <a:pt x="45714" y="42004"/>
                      <a:pt x="45994" y="40973"/>
                      <a:pt x="45997" y="39865"/>
                    </a:cubicBezTo>
                    <a:lnTo>
                      <a:pt x="45779" y="38235"/>
                    </a:lnTo>
                    <a:cubicBezTo>
                      <a:pt x="45496" y="37211"/>
                      <a:pt x="44953" y="36277"/>
                      <a:pt x="44201" y="35526"/>
                    </a:cubicBezTo>
                    <a:cubicBezTo>
                      <a:pt x="42034" y="33359"/>
                      <a:pt x="39867" y="31190"/>
                      <a:pt x="37700" y="29023"/>
                    </a:cubicBezTo>
                    <a:cubicBezTo>
                      <a:pt x="35493" y="26817"/>
                      <a:pt x="33286" y="24611"/>
                      <a:pt x="31081" y="22406"/>
                    </a:cubicBezTo>
                    <a:lnTo>
                      <a:pt x="24390" y="15715"/>
                    </a:lnTo>
                    <a:lnTo>
                      <a:pt x="17763" y="9089"/>
                    </a:lnTo>
                    <a:lnTo>
                      <a:pt x="11263" y="2589"/>
                    </a:lnTo>
                    <a:lnTo>
                      <a:pt x="10474" y="1800"/>
                    </a:lnTo>
                    <a:cubicBezTo>
                      <a:pt x="9917" y="1203"/>
                      <a:pt x="9260" y="778"/>
                      <a:pt x="8499" y="532"/>
                    </a:cubicBezTo>
                    <a:cubicBezTo>
                      <a:pt x="7825" y="177"/>
                      <a:pt x="7102" y="0"/>
                      <a:pt x="6330" y="0"/>
                    </a:cubicBezTo>
                    <a:cubicBezTo>
                      <a:pt x="6265" y="0"/>
                      <a:pt x="6200" y="1"/>
                      <a:pt x="6135" y="4"/>
                    </a:cubicBezTo>
                    <a:cubicBezTo>
                      <a:pt x="6069" y="1"/>
                      <a:pt x="6004" y="0"/>
                      <a:pt x="5940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-4880825" y="886150"/>
                <a:ext cx="1176225" cy="1212025"/>
              </a:xfrm>
              <a:custGeom>
                <a:avLst/>
                <a:gdLst/>
                <a:ahLst/>
                <a:cxnLst/>
                <a:rect l="l" t="t" r="r" b="b"/>
                <a:pathLst>
                  <a:path w="47049" h="48481" extrusionOk="0">
                    <a:moveTo>
                      <a:pt x="40882" y="0"/>
                    </a:moveTo>
                    <a:lnTo>
                      <a:pt x="39250" y="221"/>
                    </a:lnTo>
                    <a:cubicBezTo>
                      <a:pt x="38226" y="504"/>
                      <a:pt x="37294" y="1047"/>
                      <a:pt x="36543" y="1798"/>
                    </a:cubicBezTo>
                    <a:cubicBezTo>
                      <a:pt x="34322" y="4116"/>
                      <a:pt x="32099" y="6434"/>
                      <a:pt x="29877" y="8751"/>
                    </a:cubicBezTo>
                    <a:lnTo>
                      <a:pt x="23055" y="15867"/>
                    </a:lnTo>
                    <a:lnTo>
                      <a:pt x="16177" y="23042"/>
                    </a:lnTo>
                    <a:lnTo>
                      <a:pt x="9343" y="30170"/>
                    </a:lnTo>
                    <a:cubicBezTo>
                      <a:pt x="7113" y="32497"/>
                      <a:pt x="4883" y="34823"/>
                      <a:pt x="2651" y="37150"/>
                    </a:cubicBezTo>
                    <a:lnTo>
                      <a:pt x="1831" y="38007"/>
                    </a:lnTo>
                    <a:cubicBezTo>
                      <a:pt x="1232" y="38563"/>
                      <a:pt x="809" y="39220"/>
                      <a:pt x="561" y="39982"/>
                    </a:cubicBezTo>
                    <a:cubicBezTo>
                      <a:pt x="177" y="40713"/>
                      <a:pt x="1" y="41500"/>
                      <a:pt x="33" y="42346"/>
                    </a:cubicBezTo>
                    <a:cubicBezTo>
                      <a:pt x="1" y="43189"/>
                      <a:pt x="177" y="43977"/>
                      <a:pt x="561" y="44709"/>
                    </a:cubicBezTo>
                    <a:cubicBezTo>
                      <a:pt x="809" y="45469"/>
                      <a:pt x="1232" y="46128"/>
                      <a:pt x="1831" y="46683"/>
                    </a:cubicBezTo>
                    <a:lnTo>
                      <a:pt x="3072" y="47642"/>
                    </a:lnTo>
                    <a:cubicBezTo>
                      <a:pt x="4029" y="48199"/>
                      <a:pt x="5062" y="48477"/>
                      <a:pt x="6169" y="48480"/>
                    </a:cubicBezTo>
                    <a:lnTo>
                      <a:pt x="7799" y="48260"/>
                    </a:lnTo>
                    <a:cubicBezTo>
                      <a:pt x="8824" y="47978"/>
                      <a:pt x="9757" y="47434"/>
                      <a:pt x="10507" y="46683"/>
                    </a:cubicBezTo>
                    <a:lnTo>
                      <a:pt x="10507" y="46684"/>
                    </a:lnTo>
                    <a:lnTo>
                      <a:pt x="17172" y="39731"/>
                    </a:lnTo>
                    <a:lnTo>
                      <a:pt x="23995" y="32615"/>
                    </a:lnTo>
                    <a:lnTo>
                      <a:pt x="30874" y="25440"/>
                    </a:lnTo>
                    <a:cubicBezTo>
                      <a:pt x="33152" y="23063"/>
                      <a:pt x="35429" y="20687"/>
                      <a:pt x="37708" y="18310"/>
                    </a:cubicBezTo>
                    <a:lnTo>
                      <a:pt x="44399" y="11332"/>
                    </a:lnTo>
                    <a:lnTo>
                      <a:pt x="45220" y="10475"/>
                    </a:lnTo>
                    <a:cubicBezTo>
                      <a:pt x="45819" y="9919"/>
                      <a:pt x="46242" y="9260"/>
                      <a:pt x="46488" y="8500"/>
                    </a:cubicBezTo>
                    <a:cubicBezTo>
                      <a:pt x="46873" y="7770"/>
                      <a:pt x="47049" y="6982"/>
                      <a:pt x="47018" y="6137"/>
                    </a:cubicBezTo>
                    <a:cubicBezTo>
                      <a:pt x="47049" y="5291"/>
                      <a:pt x="46873" y="4503"/>
                      <a:pt x="46488" y="3773"/>
                    </a:cubicBezTo>
                    <a:cubicBezTo>
                      <a:pt x="46242" y="3011"/>
                      <a:pt x="45819" y="2354"/>
                      <a:pt x="45220" y="1798"/>
                    </a:cubicBezTo>
                    <a:lnTo>
                      <a:pt x="43978" y="838"/>
                    </a:lnTo>
                    <a:cubicBezTo>
                      <a:pt x="43021" y="284"/>
                      <a:pt x="41989" y="3"/>
                      <a:pt x="40882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265;p18"/>
            <p:cNvSpPr/>
            <p:nvPr/>
          </p:nvSpPr>
          <p:spPr>
            <a:xfrm>
              <a:off x="-704697" y="5055849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8"/>
          <p:cNvSpPr/>
          <p:nvPr/>
        </p:nvSpPr>
        <p:spPr>
          <a:xfrm>
            <a:off x="4594965" y="-88250"/>
            <a:ext cx="707800" cy="5320000"/>
          </a:xfrm>
          <a:custGeom>
            <a:avLst/>
            <a:gdLst/>
            <a:ahLst/>
            <a:cxnLst/>
            <a:rect l="l" t="t" r="r" b="b"/>
            <a:pathLst>
              <a:path w="28312" h="212800" extrusionOk="0">
                <a:moveTo>
                  <a:pt x="22513" y="0"/>
                </a:moveTo>
                <a:cubicBezTo>
                  <a:pt x="13341" y="12242"/>
                  <a:pt x="7213" y="27605"/>
                  <a:pt x="6124" y="42863"/>
                </a:cubicBezTo>
                <a:cubicBezTo>
                  <a:pt x="4745" y="62185"/>
                  <a:pt x="12645" y="81677"/>
                  <a:pt x="9906" y="100853"/>
                </a:cubicBezTo>
                <a:cubicBezTo>
                  <a:pt x="7885" y="115003"/>
                  <a:pt x="2356" y="128524"/>
                  <a:pt x="577" y="142707"/>
                </a:cubicBezTo>
                <a:cubicBezTo>
                  <a:pt x="-2550" y="167639"/>
                  <a:pt x="7405" y="198862"/>
                  <a:pt x="28312" y="21280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Google Shape;267;p18"/>
          <p:cNvSpPr/>
          <p:nvPr/>
        </p:nvSpPr>
        <p:spPr>
          <a:xfrm rot="-5400000">
            <a:off x="-3103" y="-225977"/>
            <a:ext cx="1544041" cy="1916699"/>
          </a:xfrm>
          <a:custGeom>
            <a:avLst/>
            <a:gdLst/>
            <a:ahLst/>
            <a:cxnLst/>
            <a:rect l="l" t="t" r="r" b="b"/>
            <a:pathLst>
              <a:path w="34866" h="43281" extrusionOk="0">
                <a:moveTo>
                  <a:pt x="3559" y="1"/>
                </a:moveTo>
                <a:cubicBezTo>
                  <a:pt x="1" y="3714"/>
                  <a:pt x="97" y="12549"/>
                  <a:pt x="4994" y="15014"/>
                </a:cubicBezTo>
                <a:cubicBezTo>
                  <a:pt x="6556" y="15800"/>
                  <a:pt x="8270" y="16212"/>
                  <a:pt x="9858" y="16946"/>
                </a:cubicBezTo>
                <a:cubicBezTo>
                  <a:pt x="11401" y="17658"/>
                  <a:pt x="12607" y="18630"/>
                  <a:pt x="13692" y="19932"/>
                </a:cubicBezTo>
                <a:cubicBezTo>
                  <a:pt x="15719" y="22368"/>
                  <a:pt x="16692" y="25240"/>
                  <a:pt x="17191" y="28336"/>
                </a:cubicBezTo>
                <a:cubicBezTo>
                  <a:pt x="17660" y="31264"/>
                  <a:pt x="17800" y="34518"/>
                  <a:pt x="19169" y="37204"/>
                </a:cubicBezTo>
                <a:cubicBezTo>
                  <a:pt x="20742" y="40292"/>
                  <a:pt x="24084" y="42966"/>
                  <a:pt x="27639" y="43248"/>
                </a:cubicBezTo>
                <a:cubicBezTo>
                  <a:pt x="27911" y="43270"/>
                  <a:pt x="28179" y="43280"/>
                  <a:pt x="28445" y="43280"/>
                </a:cubicBezTo>
                <a:cubicBezTo>
                  <a:pt x="30852" y="43280"/>
                  <a:pt x="33006" y="42418"/>
                  <a:pt x="34866" y="41041"/>
                </a:cubicBezTo>
                <a:lnTo>
                  <a:pt x="348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-573075" y="-386895"/>
            <a:ext cx="2420650" cy="2535925"/>
          </a:xfrm>
          <a:custGeom>
            <a:avLst/>
            <a:gdLst/>
            <a:ahLst/>
            <a:cxnLst/>
            <a:rect l="l" t="t" r="r" b="b"/>
            <a:pathLst>
              <a:path w="96826" h="101437" extrusionOk="0">
                <a:moveTo>
                  <a:pt x="0" y="3807"/>
                </a:moveTo>
                <a:cubicBezTo>
                  <a:pt x="14688" y="-1093"/>
                  <a:pt x="33947" y="-2176"/>
                  <a:pt x="46333" y="7116"/>
                </a:cubicBezTo>
                <a:cubicBezTo>
                  <a:pt x="57848" y="15755"/>
                  <a:pt x="58374" y="33461"/>
                  <a:pt x="66741" y="45175"/>
                </a:cubicBezTo>
                <a:cubicBezTo>
                  <a:pt x="73419" y="54523"/>
                  <a:pt x="87306" y="57388"/>
                  <a:pt x="93217" y="67239"/>
                </a:cubicBezTo>
                <a:cubicBezTo>
                  <a:pt x="99101" y="77045"/>
                  <a:pt x="95975" y="90001"/>
                  <a:pt x="95975" y="101437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AND_BODY_3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5350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" name="Google Shape;308;p21"/>
          <p:cNvSpPr/>
          <p:nvPr/>
        </p:nvSpPr>
        <p:spPr>
          <a:xfrm rot="-5400000" flipH="1">
            <a:off x="7372775" y="-264"/>
            <a:ext cx="2028119" cy="1768137"/>
          </a:xfrm>
          <a:custGeom>
            <a:avLst/>
            <a:gdLst/>
            <a:ahLst/>
            <a:cxnLst/>
            <a:rect l="l" t="t" r="r" b="b"/>
            <a:pathLst>
              <a:path w="40534" h="35338" extrusionOk="0">
                <a:moveTo>
                  <a:pt x="165" y="0"/>
                </a:moveTo>
                <a:cubicBezTo>
                  <a:pt x="110" y="0"/>
                  <a:pt x="55" y="1"/>
                  <a:pt x="0" y="1"/>
                </a:cubicBezTo>
                <a:lnTo>
                  <a:pt x="0" y="35337"/>
                </a:lnTo>
                <a:lnTo>
                  <a:pt x="36095" y="35337"/>
                </a:lnTo>
                <a:cubicBezTo>
                  <a:pt x="38821" y="30137"/>
                  <a:pt x="40533" y="23411"/>
                  <a:pt x="35468" y="19265"/>
                </a:cubicBezTo>
                <a:cubicBezTo>
                  <a:pt x="33901" y="17982"/>
                  <a:pt x="31988" y="17642"/>
                  <a:pt x="30035" y="17642"/>
                </a:cubicBezTo>
                <a:cubicBezTo>
                  <a:pt x="28743" y="17642"/>
                  <a:pt x="27434" y="17791"/>
                  <a:pt x="26197" y="17915"/>
                </a:cubicBezTo>
                <a:cubicBezTo>
                  <a:pt x="24778" y="18058"/>
                  <a:pt x="23316" y="18188"/>
                  <a:pt x="21860" y="18188"/>
                </a:cubicBezTo>
                <a:cubicBezTo>
                  <a:pt x="19935" y="18188"/>
                  <a:pt x="18020" y="17960"/>
                  <a:pt x="16227" y="17230"/>
                </a:cubicBezTo>
                <a:cubicBezTo>
                  <a:pt x="13964" y="16310"/>
                  <a:pt x="12375" y="14815"/>
                  <a:pt x="11737" y="12407"/>
                </a:cubicBezTo>
                <a:cubicBezTo>
                  <a:pt x="11076" y="9914"/>
                  <a:pt x="10877" y="7346"/>
                  <a:pt x="9612" y="5041"/>
                </a:cubicBezTo>
                <a:cubicBezTo>
                  <a:pt x="7511" y="1213"/>
                  <a:pt x="3973" y="0"/>
                  <a:pt x="1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 rot="-5400000">
            <a:off x="7459982" y="-335436"/>
            <a:ext cx="2001336" cy="2302307"/>
          </a:xfrm>
          <a:custGeom>
            <a:avLst/>
            <a:gdLst/>
            <a:ahLst/>
            <a:cxnLst/>
            <a:rect l="l" t="t" r="r" b="b"/>
            <a:pathLst>
              <a:path w="58297" h="67064" extrusionOk="0">
                <a:moveTo>
                  <a:pt x="58297" y="323"/>
                </a:moveTo>
                <a:cubicBezTo>
                  <a:pt x="51217" y="-689"/>
                  <a:pt x="42181" y="1221"/>
                  <a:pt x="37889" y="6942"/>
                </a:cubicBezTo>
                <a:cubicBezTo>
                  <a:pt x="34336" y="11678"/>
                  <a:pt x="34903" y="19385"/>
                  <a:pt x="30167" y="22938"/>
                </a:cubicBezTo>
                <a:cubicBezTo>
                  <a:pt x="25164" y="26691"/>
                  <a:pt x="17481" y="21974"/>
                  <a:pt x="11413" y="23490"/>
                </a:cubicBezTo>
                <a:cubicBezTo>
                  <a:pt x="6109" y="24815"/>
                  <a:pt x="1454" y="30264"/>
                  <a:pt x="381" y="35624"/>
                </a:cubicBezTo>
                <a:cubicBezTo>
                  <a:pt x="-1943" y="47237"/>
                  <a:pt x="8547" y="58697"/>
                  <a:pt x="16929" y="6706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0" name="Google Shape;310;p21"/>
          <p:cNvGrpSpPr/>
          <p:nvPr/>
        </p:nvGrpSpPr>
        <p:grpSpPr>
          <a:xfrm>
            <a:off x="168605" y="200601"/>
            <a:ext cx="8750709" cy="4655233"/>
            <a:chOff x="168605" y="200601"/>
            <a:chExt cx="8750709" cy="4655233"/>
          </a:xfrm>
        </p:grpSpPr>
        <p:sp>
          <p:nvSpPr>
            <p:cNvPr id="311" name="Google Shape;311;p21"/>
            <p:cNvSpPr/>
            <p:nvPr/>
          </p:nvSpPr>
          <p:spPr>
            <a:xfrm>
              <a:off x="6361543" y="200601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68605" y="4491032"/>
              <a:ext cx="222267" cy="207065"/>
            </a:xfrm>
            <a:custGeom>
              <a:avLst/>
              <a:gdLst/>
              <a:ahLst/>
              <a:cxnLst/>
              <a:rect l="l" t="t" r="r" b="b"/>
              <a:pathLst>
                <a:path w="79523" h="74084" extrusionOk="0">
                  <a:moveTo>
                    <a:pt x="13613" y="5016"/>
                  </a:moveTo>
                  <a:lnTo>
                    <a:pt x="13602" y="5018"/>
                  </a:lnTo>
                  <a:lnTo>
                    <a:pt x="13602" y="5018"/>
                  </a:lnTo>
                  <a:cubicBezTo>
                    <a:pt x="13606" y="5017"/>
                    <a:pt x="13610" y="5017"/>
                    <a:pt x="13613" y="5016"/>
                  </a:cubicBezTo>
                  <a:close/>
                  <a:moveTo>
                    <a:pt x="25655" y="9440"/>
                  </a:moveTo>
                  <a:cubicBezTo>
                    <a:pt x="25680" y="9460"/>
                    <a:pt x="25706" y="9479"/>
                    <a:pt x="25731" y="9499"/>
                  </a:cubicBezTo>
                  <a:lnTo>
                    <a:pt x="25731" y="9499"/>
                  </a:lnTo>
                  <a:lnTo>
                    <a:pt x="25655" y="9440"/>
                  </a:lnTo>
                  <a:close/>
                  <a:moveTo>
                    <a:pt x="71236" y="10441"/>
                  </a:moveTo>
                  <a:cubicBezTo>
                    <a:pt x="71243" y="10451"/>
                    <a:pt x="71251" y="10460"/>
                    <a:pt x="71258" y="10470"/>
                  </a:cubicBezTo>
                  <a:lnTo>
                    <a:pt x="71258" y="10470"/>
                  </a:lnTo>
                  <a:lnTo>
                    <a:pt x="71236" y="10441"/>
                  </a:lnTo>
                  <a:close/>
                  <a:moveTo>
                    <a:pt x="57019" y="11347"/>
                  </a:moveTo>
                  <a:lnTo>
                    <a:pt x="57002" y="11361"/>
                  </a:lnTo>
                  <a:cubicBezTo>
                    <a:pt x="57008" y="11356"/>
                    <a:pt x="57013" y="11352"/>
                    <a:pt x="57019" y="11347"/>
                  </a:cubicBezTo>
                  <a:close/>
                  <a:moveTo>
                    <a:pt x="72665" y="12740"/>
                  </a:moveTo>
                  <a:lnTo>
                    <a:pt x="72665" y="12740"/>
                  </a:lnTo>
                  <a:cubicBezTo>
                    <a:pt x="72666" y="12743"/>
                    <a:pt x="72667" y="12747"/>
                    <a:pt x="72669" y="12750"/>
                  </a:cubicBezTo>
                  <a:lnTo>
                    <a:pt x="72669" y="12750"/>
                  </a:lnTo>
                  <a:lnTo>
                    <a:pt x="72665" y="12740"/>
                  </a:lnTo>
                  <a:close/>
                  <a:moveTo>
                    <a:pt x="30198" y="13814"/>
                  </a:moveTo>
                  <a:cubicBezTo>
                    <a:pt x="30204" y="13822"/>
                    <a:pt x="30210" y="13830"/>
                    <a:pt x="30216" y="13838"/>
                  </a:cubicBezTo>
                  <a:lnTo>
                    <a:pt x="30216" y="13838"/>
                  </a:lnTo>
                  <a:lnTo>
                    <a:pt x="30198" y="13814"/>
                  </a:lnTo>
                  <a:close/>
                  <a:moveTo>
                    <a:pt x="7943" y="27135"/>
                  </a:moveTo>
                  <a:lnTo>
                    <a:pt x="8001" y="27273"/>
                  </a:lnTo>
                  <a:cubicBezTo>
                    <a:pt x="7982" y="27227"/>
                    <a:pt x="7962" y="27181"/>
                    <a:pt x="7943" y="27135"/>
                  </a:cubicBezTo>
                  <a:close/>
                  <a:moveTo>
                    <a:pt x="70410" y="34107"/>
                  </a:moveTo>
                  <a:lnTo>
                    <a:pt x="70410" y="34107"/>
                  </a:lnTo>
                  <a:cubicBezTo>
                    <a:pt x="70403" y="34125"/>
                    <a:pt x="70395" y="34143"/>
                    <a:pt x="70387" y="34160"/>
                  </a:cubicBezTo>
                  <a:lnTo>
                    <a:pt x="70410" y="34107"/>
                  </a:lnTo>
                  <a:close/>
                  <a:moveTo>
                    <a:pt x="16476" y="50397"/>
                  </a:moveTo>
                  <a:cubicBezTo>
                    <a:pt x="16484" y="50407"/>
                    <a:pt x="16492" y="50417"/>
                    <a:pt x="16499" y="50426"/>
                  </a:cubicBezTo>
                  <a:lnTo>
                    <a:pt x="16476" y="50397"/>
                  </a:lnTo>
                  <a:close/>
                  <a:moveTo>
                    <a:pt x="27764" y="57348"/>
                  </a:moveTo>
                  <a:lnTo>
                    <a:pt x="27929" y="57562"/>
                  </a:lnTo>
                  <a:lnTo>
                    <a:pt x="27929" y="57562"/>
                  </a:lnTo>
                  <a:cubicBezTo>
                    <a:pt x="27874" y="57490"/>
                    <a:pt x="27819" y="57419"/>
                    <a:pt x="27764" y="57348"/>
                  </a:cubicBezTo>
                  <a:close/>
                  <a:moveTo>
                    <a:pt x="43263" y="68730"/>
                  </a:moveTo>
                  <a:cubicBezTo>
                    <a:pt x="43257" y="68733"/>
                    <a:pt x="43251" y="68735"/>
                    <a:pt x="43245" y="68738"/>
                  </a:cubicBezTo>
                  <a:lnTo>
                    <a:pt x="43263" y="68730"/>
                  </a:lnTo>
                  <a:close/>
                  <a:moveTo>
                    <a:pt x="40479" y="69048"/>
                  </a:moveTo>
                  <a:lnTo>
                    <a:pt x="40705" y="69078"/>
                  </a:lnTo>
                  <a:lnTo>
                    <a:pt x="40705" y="69078"/>
                  </a:lnTo>
                  <a:cubicBezTo>
                    <a:pt x="40699" y="69078"/>
                    <a:pt x="40694" y="69077"/>
                    <a:pt x="40688" y="69077"/>
                  </a:cubicBezTo>
                  <a:lnTo>
                    <a:pt x="40688" y="69077"/>
                  </a:lnTo>
                  <a:cubicBezTo>
                    <a:pt x="40618" y="69067"/>
                    <a:pt x="40548" y="69058"/>
                    <a:pt x="40479" y="69048"/>
                  </a:cubicBezTo>
                  <a:close/>
                  <a:moveTo>
                    <a:pt x="14536" y="5003"/>
                  </a:moveTo>
                  <a:cubicBezTo>
                    <a:pt x="15044" y="5003"/>
                    <a:pt x="15553" y="5033"/>
                    <a:pt x="16059" y="5089"/>
                  </a:cubicBezTo>
                  <a:lnTo>
                    <a:pt x="16059" y="5089"/>
                  </a:lnTo>
                  <a:cubicBezTo>
                    <a:pt x="17502" y="5319"/>
                    <a:pt x="18905" y="5741"/>
                    <a:pt x="20259" y="6289"/>
                  </a:cubicBezTo>
                  <a:lnTo>
                    <a:pt x="20259" y="6289"/>
                  </a:lnTo>
                  <a:cubicBezTo>
                    <a:pt x="22291" y="7183"/>
                    <a:pt x="24198" y="8344"/>
                    <a:pt x="25966" y="9684"/>
                  </a:cubicBezTo>
                  <a:lnTo>
                    <a:pt x="25966" y="9684"/>
                  </a:lnTo>
                  <a:cubicBezTo>
                    <a:pt x="27622" y="10999"/>
                    <a:pt x="29127" y="12473"/>
                    <a:pt x="30441" y="14132"/>
                  </a:cubicBezTo>
                  <a:lnTo>
                    <a:pt x="30441" y="14132"/>
                  </a:lnTo>
                  <a:cubicBezTo>
                    <a:pt x="33323" y="17950"/>
                    <a:pt x="35470" y="22291"/>
                    <a:pt x="37571" y="26570"/>
                  </a:cubicBezTo>
                  <a:cubicBezTo>
                    <a:pt x="38075" y="27598"/>
                    <a:pt x="38577" y="28628"/>
                    <a:pt x="39087" y="29654"/>
                  </a:cubicBezTo>
                  <a:lnTo>
                    <a:pt x="39087" y="29654"/>
                  </a:lnTo>
                  <a:cubicBezTo>
                    <a:pt x="39113" y="29711"/>
                    <a:pt x="39142" y="29768"/>
                    <a:pt x="39172" y="29825"/>
                  </a:cubicBezTo>
                  <a:lnTo>
                    <a:pt x="39172" y="29825"/>
                  </a:lnTo>
                  <a:cubicBezTo>
                    <a:pt x="39186" y="29853"/>
                    <a:pt x="39200" y="29880"/>
                    <a:pt x="39214" y="29908"/>
                  </a:cubicBezTo>
                  <a:cubicBezTo>
                    <a:pt x="39608" y="30694"/>
                    <a:pt x="40524" y="31143"/>
                    <a:pt x="41412" y="31143"/>
                  </a:cubicBezTo>
                  <a:cubicBezTo>
                    <a:pt x="41760" y="31143"/>
                    <a:pt x="42104" y="31074"/>
                    <a:pt x="42410" y="30929"/>
                  </a:cubicBezTo>
                  <a:lnTo>
                    <a:pt x="42410" y="30929"/>
                  </a:lnTo>
                  <a:cubicBezTo>
                    <a:pt x="42887" y="30741"/>
                    <a:pt x="43296" y="30405"/>
                    <a:pt x="43529" y="29907"/>
                  </a:cubicBezTo>
                  <a:cubicBezTo>
                    <a:pt x="45095" y="26563"/>
                    <a:pt x="46980" y="23357"/>
                    <a:pt x="49074" y="20318"/>
                  </a:cubicBezTo>
                  <a:cubicBezTo>
                    <a:pt x="49664" y="19463"/>
                    <a:pt x="50273" y="18623"/>
                    <a:pt x="50902" y="17797"/>
                  </a:cubicBezTo>
                  <a:lnTo>
                    <a:pt x="50902" y="17797"/>
                  </a:lnTo>
                  <a:cubicBezTo>
                    <a:pt x="52791" y="15379"/>
                    <a:pt x="54869" y="13069"/>
                    <a:pt x="57273" y="11154"/>
                  </a:cubicBezTo>
                  <a:lnTo>
                    <a:pt x="57273" y="11154"/>
                  </a:lnTo>
                  <a:cubicBezTo>
                    <a:pt x="58493" y="10242"/>
                    <a:pt x="59811" y="9468"/>
                    <a:pt x="61203" y="8848"/>
                  </a:cubicBezTo>
                  <a:lnTo>
                    <a:pt x="61203" y="8848"/>
                  </a:lnTo>
                  <a:cubicBezTo>
                    <a:pt x="62249" y="8430"/>
                    <a:pt x="63331" y="8108"/>
                    <a:pt x="64444" y="7926"/>
                  </a:cubicBezTo>
                  <a:lnTo>
                    <a:pt x="64444" y="7926"/>
                  </a:lnTo>
                  <a:cubicBezTo>
                    <a:pt x="64853" y="7883"/>
                    <a:pt x="65264" y="7860"/>
                    <a:pt x="65674" y="7860"/>
                  </a:cubicBezTo>
                  <a:cubicBezTo>
                    <a:pt x="66023" y="7860"/>
                    <a:pt x="66372" y="7876"/>
                    <a:pt x="66720" y="7910"/>
                  </a:cubicBezTo>
                  <a:lnTo>
                    <a:pt x="66720" y="7910"/>
                  </a:lnTo>
                  <a:cubicBezTo>
                    <a:pt x="67327" y="8015"/>
                    <a:pt x="67923" y="8177"/>
                    <a:pt x="68499" y="8395"/>
                  </a:cubicBezTo>
                  <a:lnTo>
                    <a:pt x="68499" y="8395"/>
                  </a:lnTo>
                  <a:cubicBezTo>
                    <a:pt x="69028" y="8643"/>
                    <a:pt x="69533" y="8937"/>
                    <a:pt x="70008" y="9277"/>
                  </a:cubicBezTo>
                  <a:lnTo>
                    <a:pt x="70008" y="9277"/>
                  </a:lnTo>
                  <a:cubicBezTo>
                    <a:pt x="70534" y="9713"/>
                    <a:pt x="71017" y="10198"/>
                    <a:pt x="71450" y="10726"/>
                  </a:cubicBezTo>
                  <a:lnTo>
                    <a:pt x="71450" y="10726"/>
                  </a:lnTo>
                  <a:cubicBezTo>
                    <a:pt x="71983" y="11461"/>
                    <a:pt x="72431" y="12251"/>
                    <a:pt x="72803" y="13080"/>
                  </a:cubicBezTo>
                  <a:lnTo>
                    <a:pt x="72803" y="13080"/>
                  </a:lnTo>
                  <a:cubicBezTo>
                    <a:pt x="73278" y="14290"/>
                    <a:pt x="73601" y="15553"/>
                    <a:pt x="73799" y="16838"/>
                  </a:cubicBezTo>
                  <a:lnTo>
                    <a:pt x="73799" y="16838"/>
                  </a:lnTo>
                  <a:cubicBezTo>
                    <a:pt x="74029" y="18826"/>
                    <a:pt x="73955" y="20823"/>
                    <a:pt x="73710" y="22806"/>
                  </a:cubicBezTo>
                  <a:lnTo>
                    <a:pt x="73710" y="22806"/>
                  </a:lnTo>
                  <a:cubicBezTo>
                    <a:pt x="73156" y="26590"/>
                    <a:pt x="72003" y="30258"/>
                    <a:pt x="70543" y="33786"/>
                  </a:cubicBezTo>
                  <a:lnTo>
                    <a:pt x="70543" y="33786"/>
                  </a:lnTo>
                  <a:cubicBezTo>
                    <a:pt x="68761" y="37956"/>
                    <a:pt x="66569" y="41936"/>
                    <a:pt x="64232" y="45818"/>
                  </a:cubicBezTo>
                  <a:cubicBezTo>
                    <a:pt x="63032" y="47812"/>
                    <a:pt x="61744" y="49749"/>
                    <a:pt x="60397" y="51647"/>
                  </a:cubicBezTo>
                  <a:cubicBezTo>
                    <a:pt x="59550" y="52839"/>
                    <a:pt x="58681" y="54015"/>
                    <a:pt x="57792" y="55176"/>
                  </a:cubicBezTo>
                  <a:lnTo>
                    <a:pt x="57792" y="55176"/>
                  </a:lnTo>
                  <a:cubicBezTo>
                    <a:pt x="55278" y="58413"/>
                    <a:pt x="52594" y="61554"/>
                    <a:pt x="49580" y="64339"/>
                  </a:cubicBezTo>
                  <a:cubicBezTo>
                    <a:pt x="48850" y="65015"/>
                    <a:pt x="48098" y="65667"/>
                    <a:pt x="47319" y="66285"/>
                  </a:cubicBezTo>
                  <a:lnTo>
                    <a:pt x="47319" y="66285"/>
                  </a:lnTo>
                  <a:cubicBezTo>
                    <a:pt x="46151" y="67171"/>
                    <a:pt x="44914" y="67985"/>
                    <a:pt x="43579" y="68591"/>
                  </a:cubicBezTo>
                  <a:lnTo>
                    <a:pt x="43579" y="68591"/>
                  </a:lnTo>
                  <a:cubicBezTo>
                    <a:pt x="43022" y="68809"/>
                    <a:pt x="42450" y="68983"/>
                    <a:pt x="41862" y="69092"/>
                  </a:cubicBezTo>
                  <a:lnTo>
                    <a:pt x="41862" y="69092"/>
                  </a:lnTo>
                  <a:cubicBezTo>
                    <a:pt x="41689" y="69106"/>
                    <a:pt x="41515" y="69114"/>
                    <a:pt x="41342" y="69114"/>
                  </a:cubicBezTo>
                  <a:cubicBezTo>
                    <a:pt x="41171" y="69114"/>
                    <a:pt x="41001" y="69106"/>
                    <a:pt x="40830" y="69091"/>
                  </a:cubicBezTo>
                  <a:lnTo>
                    <a:pt x="40830" y="69091"/>
                  </a:lnTo>
                  <a:cubicBezTo>
                    <a:pt x="40344" y="69008"/>
                    <a:pt x="39869" y="68870"/>
                    <a:pt x="39408" y="68695"/>
                  </a:cubicBezTo>
                  <a:lnTo>
                    <a:pt x="39408" y="68695"/>
                  </a:lnTo>
                  <a:cubicBezTo>
                    <a:pt x="38454" y="68253"/>
                    <a:pt x="37566" y="67680"/>
                    <a:pt x="36724" y="67051"/>
                  </a:cubicBezTo>
                  <a:lnTo>
                    <a:pt x="36724" y="67051"/>
                  </a:lnTo>
                  <a:cubicBezTo>
                    <a:pt x="34102" y="64971"/>
                    <a:pt x="31856" y="62422"/>
                    <a:pt x="29744" y="59842"/>
                  </a:cubicBezTo>
                  <a:cubicBezTo>
                    <a:pt x="29165" y="59134"/>
                    <a:pt x="28595" y="58418"/>
                    <a:pt x="28033" y="57695"/>
                  </a:cubicBezTo>
                  <a:lnTo>
                    <a:pt x="28033" y="57695"/>
                  </a:lnTo>
                  <a:cubicBezTo>
                    <a:pt x="25620" y="54558"/>
                    <a:pt x="23366" y="51304"/>
                    <a:pt x="20988" y="48140"/>
                  </a:cubicBezTo>
                  <a:cubicBezTo>
                    <a:pt x="20455" y="47430"/>
                    <a:pt x="19917" y="46723"/>
                    <a:pt x="19355" y="46035"/>
                  </a:cubicBezTo>
                  <a:lnTo>
                    <a:pt x="19355" y="46035"/>
                  </a:lnTo>
                  <a:cubicBezTo>
                    <a:pt x="16011" y="41392"/>
                    <a:pt x="12780" y="36647"/>
                    <a:pt x="10098" y="31582"/>
                  </a:cubicBezTo>
                  <a:cubicBezTo>
                    <a:pt x="9283" y="30045"/>
                    <a:pt x="8521" y="28477"/>
                    <a:pt x="7836" y="26878"/>
                  </a:cubicBezTo>
                  <a:lnTo>
                    <a:pt x="7836" y="26878"/>
                  </a:lnTo>
                  <a:cubicBezTo>
                    <a:pt x="6758" y="24264"/>
                    <a:pt x="5878" y="21549"/>
                    <a:pt x="5457" y="18748"/>
                  </a:cubicBezTo>
                  <a:lnTo>
                    <a:pt x="5457" y="18748"/>
                  </a:lnTo>
                  <a:cubicBezTo>
                    <a:pt x="5291" y="17349"/>
                    <a:pt x="5253" y="15937"/>
                    <a:pt x="5403" y="14536"/>
                  </a:cubicBezTo>
                  <a:lnTo>
                    <a:pt x="5403" y="14536"/>
                  </a:lnTo>
                  <a:cubicBezTo>
                    <a:pt x="5590" y="13374"/>
                    <a:pt x="5928" y="12257"/>
                    <a:pt x="6366" y="11163"/>
                  </a:cubicBezTo>
                  <a:lnTo>
                    <a:pt x="6366" y="11163"/>
                  </a:lnTo>
                  <a:cubicBezTo>
                    <a:pt x="6833" y="10109"/>
                    <a:pt x="7390" y="9098"/>
                    <a:pt x="8069" y="8167"/>
                  </a:cubicBezTo>
                  <a:lnTo>
                    <a:pt x="8069" y="8167"/>
                  </a:lnTo>
                  <a:cubicBezTo>
                    <a:pt x="8544" y="7585"/>
                    <a:pt x="9067" y="7048"/>
                    <a:pt x="9645" y="6568"/>
                  </a:cubicBezTo>
                  <a:lnTo>
                    <a:pt x="9645" y="6568"/>
                  </a:lnTo>
                  <a:cubicBezTo>
                    <a:pt x="10163" y="6195"/>
                    <a:pt x="10714" y="5872"/>
                    <a:pt x="11294" y="5603"/>
                  </a:cubicBezTo>
                  <a:lnTo>
                    <a:pt x="11294" y="5603"/>
                  </a:lnTo>
                  <a:cubicBezTo>
                    <a:pt x="11934" y="5360"/>
                    <a:pt x="12598" y="5181"/>
                    <a:pt x="13274" y="5067"/>
                  </a:cubicBezTo>
                  <a:lnTo>
                    <a:pt x="13274" y="5067"/>
                  </a:lnTo>
                  <a:cubicBezTo>
                    <a:pt x="13694" y="5024"/>
                    <a:pt x="14115" y="5003"/>
                    <a:pt x="14536" y="5003"/>
                  </a:cubicBezTo>
                  <a:close/>
                  <a:moveTo>
                    <a:pt x="14493" y="1"/>
                  </a:moveTo>
                  <a:cubicBezTo>
                    <a:pt x="11947" y="1"/>
                    <a:pt x="9338" y="698"/>
                    <a:pt x="7251" y="2161"/>
                  </a:cubicBezTo>
                  <a:cubicBezTo>
                    <a:pt x="4191" y="4306"/>
                    <a:pt x="2266" y="7534"/>
                    <a:pt x="1102" y="11038"/>
                  </a:cubicBezTo>
                  <a:cubicBezTo>
                    <a:pt x="0" y="14355"/>
                    <a:pt x="182" y="17975"/>
                    <a:pt x="861" y="21356"/>
                  </a:cubicBezTo>
                  <a:cubicBezTo>
                    <a:pt x="1592" y="24990"/>
                    <a:pt x="3012" y="28481"/>
                    <a:pt x="4619" y="31808"/>
                  </a:cubicBezTo>
                  <a:cubicBezTo>
                    <a:pt x="6196" y="35073"/>
                    <a:pt x="8038" y="38203"/>
                    <a:pt x="10005" y="41246"/>
                  </a:cubicBezTo>
                  <a:cubicBezTo>
                    <a:pt x="10902" y="42634"/>
                    <a:pt x="11823" y="44004"/>
                    <a:pt x="12770" y="45359"/>
                  </a:cubicBezTo>
                  <a:cubicBezTo>
                    <a:pt x="13637" y="46604"/>
                    <a:pt x="14495" y="47868"/>
                    <a:pt x="15423" y="49069"/>
                  </a:cubicBezTo>
                  <a:cubicBezTo>
                    <a:pt x="15714" y="49447"/>
                    <a:pt x="16017" y="49814"/>
                    <a:pt x="16312" y="50187"/>
                  </a:cubicBezTo>
                  <a:lnTo>
                    <a:pt x="16312" y="50187"/>
                  </a:lnTo>
                  <a:cubicBezTo>
                    <a:pt x="18882" y="53539"/>
                    <a:pt x="21259" y="57033"/>
                    <a:pt x="23839" y="60376"/>
                  </a:cubicBezTo>
                  <a:cubicBezTo>
                    <a:pt x="26901" y="64342"/>
                    <a:pt x="30104" y="68270"/>
                    <a:pt x="34124" y="71309"/>
                  </a:cubicBezTo>
                  <a:cubicBezTo>
                    <a:pt x="34955" y="71935"/>
                    <a:pt x="35832" y="72512"/>
                    <a:pt x="36774" y="72959"/>
                  </a:cubicBezTo>
                  <a:cubicBezTo>
                    <a:pt x="37895" y="73491"/>
                    <a:pt x="38946" y="73823"/>
                    <a:pt x="40144" y="74000"/>
                  </a:cubicBezTo>
                  <a:lnTo>
                    <a:pt x="40144" y="74000"/>
                  </a:lnTo>
                  <a:lnTo>
                    <a:pt x="39785" y="73951"/>
                  </a:lnTo>
                  <a:lnTo>
                    <a:pt x="39785" y="73951"/>
                  </a:lnTo>
                  <a:cubicBezTo>
                    <a:pt x="39957" y="73979"/>
                    <a:pt x="40129" y="74002"/>
                    <a:pt x="40301" y="74022"/>
                  </a:cubicBezTo>
                  <a:lnTo>
                    <a:pt x="40301" y="74022"/>
                  </a:lnTo>
                  <a:cubicBezTo>
                    <a:pt x="40350" y="74028"/>
                    <a:pt x="40400" y="74035"/>
                    <a:pt x="40450" y="74041"/>
                  </a:cubicBezTo>
                  <a:lnTo>
                    <a:pt x="40338" y="74026"/>
                  </a:lnTo>
                  <a:lnTo>
                    <a:pt x="40338" y="74026"/>
                  </a:lnTo>
                  <a:cubicBezTo>
                    <a:pt x="40693" y="74064"/>
                    <a:pt x="41048" y="74083"/>
                    <a:pt x="41401" y="74083"/>
                  </a:cubicBezTo>
                  <a:cubicBezTo>
                    <a:pt x="42475" y="74083"/>
                    <a:pt x="43537" y="73904"/>
                    <a:pt x="44575" y="73534"/>
                  </a:cubicBezTo>
                  <a:cubicBezTo>
                    <a:pt x="46150" y="72975"/>
                    <a:pt x="47619" y="72180"/>
                    <a:pt x="48986" y="71225"/>
                  </a:cubicBezTo>
                  <a:cubicBezTo>
                    <a:pt x="52119" y="69036"/>
                    <a:pt x="54857" y="66326"/>
                    <a:pt x="57386" y="63473"/>
                  </a:cubicBezTo>
                  <a:cubicBezTo>
                    <a:pt x="59927" y="60605"/>
                    <a:pt x="62287" y="57568"/>
                    <a:pt x="64513" y="54448"/>
                  </a:cubicBezTo>
                  <a:cubicBezTo>
                    <a:pt x="66405" y="51797"/>
                    <a:pt x="68148" y="49065"/>
                    <a:pt x="69786" y="46248"/>
                  </a:cubicBezTo>
                  <a:cubicBezTo>
                    <a:pt x="72723" y="41189"/>
                    <a:pt x="75388" y="35890"/>
                    <a:pt x="77118" y="30285"/>
                  </a:cubicBezTo>
                  <a:cubicBezTo>
                    <a:pt x="78676" y="25238"/>
                    <a:pt x="79523" y="19771"/>
                    <a:pt x="78446" y="14540"/>
                  </a:cubicBezTo>
                  <a:cubicBezTo>
                    <a:pt x="77637" y="10605"/>
                    <a:pt x="75517" y="6824"/>
                    <a:pt x="72063" y="4645"/>
                  </a:cubicBezTo>
                  <a:cubicBezTo>
                    <a:pt x="70121" y="3418"/>
                    <a:pt x="67897" y="2878"/>
                    <a:pt x="65653" y="2878"/>
                  </a:cubicBezTo>
                  <a:cubicBezTo>
                    <a:pt x="63703" y="2878"/>
                    <a:pt x="61739" y="3286"/>
                    <a:pt x="59932" y="4005"/>
                  </a:cubicBezTo>
                  <a:cubicBezTo>
                    <a:pt x="58737" y="4481"/>
                    <a:pt x="57562" y="5016"/>
                    <a:pt x="56459" y="5679"/>
                  </a:cubicBezTo>
                  <a:cubicBezTo>
                    <a:pt x="55417" y="6306"/>
                    <a:pt x="54443" y="7044"/>
                    <a:pt x="53502" y="7810"/>
                  </a:cubicBezTo>
                  <a:cubicBezTo>
                    <a:pt x="51730" y="9254"/>
                    <a:pt x="50141" y="10915"/>
                    <a:pt x="48669" y="12658"/>
                  </a:cubicBezTo>
                  <a:cubicBezTo>
                    <a:pt x="45933" y="15899"/>
                    <a:pt x="43511" y="19423"/>
                    <a:pt x="41424" y="23120"/>
                  </a:cubicBezTo>
                  <a:lnTo>
                    <a:pt x="41424" y="23120"/>
                  </a:lnTo>
                  <a:cubicBezTo>
                    <a:pt x="40421" y="21091"/>
                    <a:pt x="39399" y="19072"/>
                    <a:pt x="38285" y="17101"/>
                  </a:cubicBezTo>
                  <a:cubicBezTo>
                    <a:pt x="36382" y="13733"/>
                    <a:pt x="34211" y="10413"/>
                    <a:pt x="31369" y="7757"/>
                  </a:cubicBezTo>
                  <a:cubicBezTo>
                    <a:pt x="29228" y="5756"/>
                    <a:pt x="26803" y="3988"/>
                    <a:pt x="24194" y="2645"/>
                  </a:cubicBezTo>
                  <a:cubicBezTo>
                    <a:pt x="21457" y="1237"/>
                    <a:pt x="18529" y="245"/>
                    <a:pt x="15445" y="33"/>
                  </a:cubicBezTo>
                  <a:cubicBezTo>
                    <a:pt x="15129" y="12"/>
                    <a:pt x="14811" y="1"/>
                    <a:pt x="14493" y="1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21"/>
            <p:cNvGrpSpPr/>
            <p:nvPr/>
          </p:nvGrpSpPr>
          <p:grpSpPr>
            <a:xfrm>
              <a:off x="8744254" y="2321095"/>
              <a:ext cx="175060" cy="176431"/>
              <a:chOff x="-5178450" y="588525"/>
              <a:chExt cx="1780875" cy="1794825"/>
            </a:xfrm>
          </p:grpSpPr>
          <p:sp>
            <p:nvSpPr>
              <p:cNvPr id="314" name="Google Shape;314;p21"/>
              <p:cNvSpPr/>
              <p:nvPr/>
            </p:nvSpPr>
            <p:spPr>
              <a:xfrm>
                <a:off x="-4409650" y="588525"/>
                <a:ext cx="308425" cy="179482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71793" extrusionOk="0">
                    <a:moveTo>
                      <a:pt x="6365" y="1"/>
                    </a:moveTo>
                    <a:cubicBezTo>
                      <a:pt x="6300" y="1"/>
                      <a:pt x="6235" y="2"/>
                      <a:pt x="6169" y="4"/>
                    </a:cubicBezTo>
                    <a:lnTo>
                      <a:pt x="4538" y="223"/>
                    </a:lnTo>
                    <a:cubicBezTo>
                      <a:pt x="3515" y="506"/>
                      <a:pt x="2582" y="1049"/>
                      <a:pt x="1831" y="1800"/>
                    </a:cubicBezTo>
                    <a:cubicBezTo>
                      <a:pt x="729" y="3001"/>
                      <a:pt x="33" y="4477"/>
                      <a:pt x="33" y="6139"/>
                    </a:cubicBezTo>
                    <a:lnTo>
                      <a:pt x="33" y="65654"/>
                    </a:lnTo>
                    <a:cubicBezTo>
                      <a:pt x="1" y="66498"/>
                      <a:pt x="177" y="67286"/>
                      <a:pt x="561" y="68018"/>
                    </a:cubicBezTo>
                    <a:cubicBezTo>
                      <a:pt x="809" y="68778"/>
                      <a:pt x="1232" y="69437"/>
                      <a:pt x="1831" y="69993"/>
                    </a:cubicBezTo>
                    <a:cubicBezTo>
                      <a:pt x="2387" y="70590"/>
                      <a:pt x="3044" y="71013"/>
                      <a:pt x="3806" y="71261"/>
                    </a:cubicBezTo>
                    <a:cubicBezTo>
                      <a:pt x="4480" y="71615"/>
                      <a:pt x="5202" y="71793"/>
                      <a:pt x="5974" y="71793"/>
                    </a:cubicBezTo>
                    <a:cubicBezTo>
                      <a:pt x="6039" y="71793"/>
                      <a:pt x="6104" y="71791"/>
                      <a:pt x="6169" y="71789"/>
                    </a:cubicBezTo>
                    <a:lnTo>
                      <a:pt x="7799" y="71569"/>
                    </a:lnTo>
                    <a:cubicBezTo>
                      <a:pt x="8824" y="71287"/>
                      <a:pt x="9757" y="70743"/>
                      <a:pt x="10508" y="69991"/>
                    </a:cubicBezTo>
                    <a:cubicBezTo>
                      <a:pt x="11610" y="68791"/>
                      <a:pt x="12305" y="67315"/>
                      <a:pt x="12305" y="65653"/>
                    </a:cubicBezTo>
                    <a:lnTo>
                      <a:pt x="12305" y="6139"/>
                    </a:lnTo>
                    <a:cubicBezTo>
                      <a:pt x="12336" y="5295"/>
                      <a:pt x="12160" y="4507"/>
                      <a:pt x="11776" y="3775"/>
                    </a:cubicBezTo>
                    <a:cubicBezTo>
                      <a:pt x="11529" y="3015"/>
                      <a:pt x="11107" y="2356"/>
                      <a:pt x="10508" y="1802"/>
                    </a:cubicBezTo>
                    <a:cubicBezTo>
                      <a:pt x="9952" y="1203"/>
                      <a:pt x="9293" y="781"/>
                      <a:pt x="8533" y="533"/>
                    </a:cubicBezTo>
                    <a:cubicBezTo>
                      <a:pt x="7859" y="178"/>
                      <a:pt x="7136" y="1"/>
                      <a:pt x="6365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-5178450" y="1307525"/>
                <a:ext cx="17808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71235" h="12279" extrusionOk="0">
                    <a:moveTo>
                      <a:pt x="5972" y="1"/>
                    </a:moveTo>
                    <a:cubicBezTo>
                      <a:pt x="5201" y="1"/>
                      <a:pt x="4478" y="178"/>
                      <a:pt x="3804" y="532"/>
                    </a:cubicBezTo>
                    <a:cubicBezTo>
                      <a:pt x="3044" y="780"/>
                      <a:pt x="2385" y="1203"/>
                      <a:pt x="1829" y="1802"/>
                    </a:cubicBezTo>
                    <a:cubicBezTo>
                      <a:pt x="1230" y="2358"/>
                      <a:pt x="808" y="3015"/>
                      <a:pt x="561" y="3775"/>
                    </a:cubicBezTo>
                    <a:cubicBezTo>
                      <a:pt x="177" y="4507"/>
                      <a:pt x="1" y="5295"/>
                      <a:pt x="33" y="6140"/>
                    </a:cubicBezTo>
                    <a:lnTo>
                      <a:pt x="253" y="7770"/>
                    </a:lnTo>
                    <a:cubicBezTo>
                      <a:pt x="535" y="8795"/>
                      <a:pt x="1078" y="9728"/>
                      <a:pt x="1830" y="10478"/>
                    </a:cubicBezTo>
                    <a:lnTo>
                      <a:pt x="3072" y="11437"/>
                    </a:lnTo>
                    <a:cubicBezTo>
                      <a:pt x="4028" y="11992"/>
                      <a:pt x="5060" y="12272"/>
                      <a:pt x="6168" y="12275"/>
                    </a:cubicBezTo>
                    <a:lnTo>
                      <a:pt x="65068" y="12275"/>
                    </a:lnTo>
                    <a:cubicBezTo>
                      <a:pt x="65133" y="12277"/>
                      <a:pt x="65198" y="12279"/>
                      <a:pt x="65263" y="12279"/>
                    </a:cubicBezTo>
                    <a:cubicBezTo>
                      <a:pt x="66035" y="12279"/>
                      <a:pt x="66757" y="12101"/>
                      <a:pt x="67431" y="11747"/>
                    </a:cubicBezTo>
                    <a:cubicBezTo>
                      <a:pt x="68191" y="11499"/>
                      <a:pt x="68850" y="11076"/>
                      <a:pt x="69406" y="10478"/>
                    </a:cubicBezTo>
                    <a:cubicBezTo>
                      <a:pt x="70004" y="9923"/>
                      <a:pt x="70428" y="9264"/>
                      <a:pt x="70674" y="8504"/>
                    </a:cubicBezTo>
                    <a:cubicBezTo>
                      <a:pt x="71058" y="7772"/>
                      <a:pt x="71235" y="6984"/>
                      <a:pt x="71202" y="6140"/>
                    </a:cubicBezTo>
                    <a:lnTo>
                      <a:pt x="70984" y="4509"/>
                    </a:lnTo>
                    <a:cubicBezTo>
                      <a:pt x="70702" y="3485"/>
                      <a:pt x="70158" y="2551"/>
                      <a:pt x="69406" y="1802"/>
                    </a:cubicBezTo>
                    <a:lnTo>
                      <a:pt x="68165" y="842"/>
                    </a:lnTo>
                    <a:cubicBezTo>
                      <a:pt x="67208" y="287"/>
                      <a:pt x="66175" y="7"/>
                      <a:pt x="65068" y="4"/>
                    </a:cubicBezTo>
                    <a:lnTo>
                      <a:pt x="6168" y="4"/>
                    </a:lnTo>
                    <a:cubicBezTo>
                      <a:pt x="6102" y="2"/>
                      <a:pt x="6037" y="1"/>
                      <a:pt x="5972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-4880000" y="910900"/>
                <a:ext cx="1149950" cy="1150125"/>
              </a:xfrm>
              <a:custGeom>
                <a:avLst/>
                <a:gdLst/>
                <a:ahLst/>
                <a:cxnLst/>
                <a:rect l="l" t="t" r="r" b="b"/>
                <a:pathLst>
                  <a:path w="45998" h="46005" extrusionOk="0">
                    <a:moveTo>
                      <a:pt x="5940" y="0"/>
                    </a:moveTo>
                    <a:cubicBezTo>
                      <a:pt x="5169" y="0"/>
                      <a:pt x="4447" y="177"/>
                      <a:pt x="3771" y="532"/>
                    </a:cubicBezTo>
                    <a:cubicBezTo>
                      <a:pt x="3011" y="778"/>
                      <a:pt x="2352" y="1203"/>
                      <a:pt x="1798" y="1800"/>
                    </a:cubicBezTo>
                    <a:lnTo>
                      <a:pt x="838" y="3042"/>
                    </a:lnTo>
                    <a:cubicBezTo>
                      <a:pt x="282" y="3999"/>
                      <a:pt x="3" y="5031"/>
                      <a:pt x="0" y="6138"/>
                    </a:cubicBezTo>
                    <a:lnTo>
                      <a:pt x="220" y="7770"/>
                    </a:lnTo>
                    <a:cubicBezTo>
                      <a:pt x="502" y="8794"/>
                      <a:pt x="1046" y="9726"/>
                      <a:pt x="1798" y="10477"/>
                    </a:cubicBezTo>
                    <a:lnTo>
                      <a:pt x="8298" y="16979"/>
                    </a:lnTo>
                    <a:lnTo>
                      <a:pt x="14916" y="23594"/>
                    </a:lnTo>
                    <a:lnTo>
                      <a:pt x="21606" y="30284"/>
                    </a:lnTo>
                    <a:cubicBezTo>
                      <a:pt x="23815" y="32493"/>
                      <a:pt x="26025" y="34703"/>
                      <a:pt x="28235" y="36913"/>
                    </a:cubicBezTo>
                    <a:cubicBezTo>
                      <a:pt x="30402" y="39080"/>
                      <a:pt x="32568" y="41247"/>
                      <a:pt x="34735" y="43414"/>
                    </a:cubicBezTo>
                    <a:lnTo>
                      <a:pt x="35524" y="44204"/>
                    </a:lnTo>
                    <a:cubicBezTo>
                      <a:pt x="36079" y="44802"/>
                      <a:pt x="36737" y="45225"/>
                      <a:pt x="37498" y="45473"/>
                    </a:cubicBezTo>
                    <a:cubicBezTo>
                      <a:pt x="38175" y="45827"/>
                      <a:pt x="38901" y="46004"/>
                      <a:pt x="39674" y="46004"/>
                    </a:cubicBezTo>
                    <a:cubicBezTo>
                      <a:pt x="39736" y="46004"/>
                      <a:pt x="39798" y="46003"/>
                      <a:pt x="39861" y="46001"/>
                    </a:cubicBezTo>
                    <a:cubicBezTo>
                      <a:pt x="39924" y="46003"/>
                      <a:pt x="39987" y="46004"/>
                      <a:pt x="40049" y="46004"/>
                    </a:cubicBezTo>
                    <a:cubicBezTo>
                      <a:pt x="40823" y="46004"/>
                      <a:pt x="41549" y="45827"/>
                      <a:pt x="42226" y="45473"/>
                    </a:cubicBezTo>
                    <a:cubicBezTo>
                      <a:pt x="42987" y="45225"/>
                      <a:pt x="43644" y="44802"/>
                      <a:pt x="44200" y="44204"/>
                    </a:cubicBezTo>
                    <a:lnTo>
                      <a:pt x="45160" y="42962"/>
                    </a:lnTo>
                    <a:cubicBezTo>
                      <a:pt x="45714" y="42004"/>
                      <a:pt x="45994" y="40973"/>
                      <a:pt x="45997" y="39865"/>
                    </a:cubicBezTo>
                    <a:lnTo>
                      <a:pt x="45779" y="38235"/>
                    </a:lnTo>
                    <a:cubicBezTo>
                      <a:pt x="45496" y="37211"/>
                      <a:pt x="44953" y="36277"/>
                      <a:pt x="44201" y="35526"/>
                    </a:cubicBezTo>
                    <a:cubicBezTo>
                      <a:pt x="42034" y="33359"/>
                      <a:pt x="39867" y="31190"/>
                      <a:pt x="37700" y="29023"/>
                    </a:cubicBezTo>
                    <a:cubicBezTo>
                      <a:pt x="35493" y="26817"/>
                      <a:pt x="33286" y="24611"/>
                      <a:pt x="31081" y="22406"/>
                    </a:cubicBezTo>
                    <a:lnTo>
                      <a:pt x="24390" y="15715"/>
                    </a:lnTo>
                    <a:lnTo>
                      <a:pt x="17763" y="9089"/>
                    </a:lnTo>
                    <a:lnTo>
                      <a:pt x="11263" y="2589"/>
                    </a:lnTo>
                    <a:lnTo>
                      <a:pt x="10474" y="1800"/>
                    </a:lnTo>
                    <a:cubicBezTo>
                      <a:pt x="9917" y="1203"/>
                      <a:pt x="9260" y="778"/>
                      <a:pt x="8499" y="532"/>
                    </a:cubicBezTo>
                    <a:cubicBezTo>
                      <a:pt x="7825" y="177"/>
                      <a:pt x="7102" y="0"/>
                      <a:pt x="6330" y="0"/>
                    </a:cubicBezTo>
                    <a:cubicBezTo>
                      <a:pt x="6265" y="0"/>
                      <a:pt x="6200" y="1"/>
                      <a:pt x="6135" y="4"/>
                    </a:cubicBezTo>
                    <a:cubicBezTo>
                      <a:pt x="6069" y="1"/>
                      <a:pt x="6004" y="0"/>
                      <a:pt x="5940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-4880825" y="886150"/>
                <a:ext cx="1176225" cy="1212025"/>
              </a:xfrm>
              <a:custGeom>
                <a:avLst/>
                <a:gdLst/>
                <a:ahLst/>
                <a:cxnLst/>
                <a:rect l="l" t="t" r="r" b="b"/>
                <a:pathLst>
                  <a:path w="47049" h="48481" extrusionOk="0">
                    <a:moveTo>
                      <a:pt x="40882" y="0"/>
                    </a:moveTo>
                    <a:lnTo>
                      <a:pt x="39250" y="221"/>
                    </a:lnTo>
                    <a:cubicBezTo>
                      <a:pt x="38226" y="504"/>
                      <a:pt x="37294" y="1047"/>
                      <a:pt x="36543" y="1798"/>
                    </a:cubicBezTo>
                    <a:cubicBezTo>
                      <a:pt x="34322" y="4116"/>
                      <a:pt x="32099" y="6434"/>
                      <a:pt x="29877" y="8751"/>
                    </a:cubicBezTo>
                    <a:lnTo>
                      <a:pt x="23055" y="15867"/>
                    </a:lnTo>
                    <a:lnTo>
                      <a:pt x="16177" y="23042"/>
                    </a:lnTo>
                    <a:lnTo>
                      <a:pt x="9343" y="30170"/>
                    </a:lnTo>
                    <a:cubicBezTo>
                      <a:pt x="7113" y="32497"/>
                      <a:pt x="4883" y="34823"/>
                      <a:pt x="2651" y="37150"/>
                    </a:cubicBezTo>
                    <a:lnTo>
                      <a:pt x="1831" y="38007"/>
                    </a:lnTo>
                    <a:cubicBezTo>
                      <a:pt x="1232" y="38563"/>
                      <a:pt x="809" y="39220"/>
                      <a:pt x="561" y="39982"/>
                    </a:cubicBezTo>
                    <a:cubicBezTo>
                      <a:pt x="177" y="40713"/>
                      <a:pt x="1" y="41500"/>
                      <a:pt x="33" y="42346"/>
                    </a:cubicBezTo>
                    <a:cubicBezTo>
                      <a:pt x="1" y="43189"/>
                      <a:pt x="177" y="43977"/>
                      <a:pt x="561" y="44709"/>
                    </a:cubicBezTo>
                    <a:cubicBezTo>
                      <a:pt x="809" y="45469"/>
                      <a:pt x="1232" y="46128"/>
                      <a:pt x="1831" y="46683"/>
                    </a:cubicBezTo>
                    <a:lnTo>
                      <a:pt x="3072" y="47642"/>
                    </a:lnTo>
                    <a:cubicBezTo>
                      <a:pt x="4029" y="48199"/>
                      <a:pt x="5062" y="48477"/>
                      <a:pt x="6169" y="48480"/>
                    </a:cubicBezTo>
                    <a:lnTo>
                      <a:pt x="7799" y="48260"/>
                    </a:lnTo>
                    <a:cubicBezTo>
                      <a:pt x="8824" y="47978"/>
                      <a:pt x="9757" y="47434"/>
                      <a:pt x="10507" y="46683"/>
                    </a:cubicBezTo>
                    <a:lnTo>
                      <a:pt x="10507" y="46684"/>
                    </a:lnTo>
                    <a:lnTo>
                      <a:pt x="17172" y="39731"/>
                    </a:lnTo>
                    <a:lnTo>
                      <a:pt x="23995" y="32615"/>
                    </a:lnTo>
                    <a:lnTo>
                      <a:pt x="30874" y="25440"/>
                    </a:lnTo>
                    <a:cubicBezTo>
                      <a:pt x="33152" y="23063"/>
                      <a:pt x="35429" y="20687"/>
                      <a:pt x="37708" y="18310"/>
                    </a:cubicBezTo>
                    <a:lnTo>
                      <a:pt x="44399" y="11332"/>
                    </a:lnTo>
                    <a:lnTo>
                      <a:pt x="45220" y="10475"/>
                    </a:lnTo>
                    <a:cubicBezTo>
                      <a:pt x="45819" y="9919"/>
                      <a:pt x="46242" y="9260"/>
                      <a:pt x="46488" y="8500"/>
                    </a:cubicBezTo>
                    <a:cubicBezTo>
                      <a:pt x="46873" y="7770"/>
                      <a:pt x="47049" y="6982"/>
                      <a:pt x="47018" y="6137"/>
                    </a:cubicBezTo>
                    <a:cubicBezTo>
                      <a:pt x="47049" y="5291"/>
                      <a:pt x="46873" y="4503"/>
                      <a:pt x="46488" y="3773"/>
                    </a:cubicBezTo>
                    <a:cubicBezTo>
                      <a:pt x="46242" y="3011"/>
                      <a:pt x="45819" y="2354"/>
                      <a:pt x="45220" y="1798"/>
                    </a:cubicBezTo>
                    <a:lnTo>
                      <a:pt x="43978" y="838"/>
                    </a:lnTo>
                    <a:cubicBezTo>
                      <a:pt x="43021" y="284"/>
                      <a:pt x="41989" y="3"/>
                      <a:pt x="40882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21"/>
            <p:cNvSpPr/>
            <p:nvPr/>
          </p:nvSpPr>
          <p:spPr>
            <a:xfrm>
              <a:off x="390878" y="4762749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889500" y="1858275"/>
            <a:ext cx="32856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3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5350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22" name="Google Shape;322;p22"/>
          <p:cNvGrpSpPr/>
          <p:nvPr/>
        </p:nvGrpSpPr>
        <p:grpSpPr>
          <a:xfrm>
            <a:off x="168605" y="200601"/>
            <a:ext cx="8750709" cy="4655233"/>
            <a:chOff x="168605" y="200601"/>
            <a:chExt cx="8750709" cy="4655233"/>
          </a:xfrm>
        </p:grpSpPr>
        <p:sp>
          <p:nvSpPr>
            <p:cNvPr id="323" name="Google Shape;323;p22"/>
            <p:cNvSpPr/>
            <p:nvPr/>
          </p:nvSpPr>
          <p:spPr>
            <a:xfrm>
              <a:off x="6361543" y="200601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68605" y="4491032"/>
              <a:ext cx="222267" cy="207065"/>
            </a:xfrm>
            <a:custGeom>
              <a:avLst/>
              <a:gdLst/>
              <a:ahLst/>
              <a:cxnLst/>
              <a:rect l="l" t="t" r="r" b="b"/>
              <a:pathLst>
                <a:path w="79523" h="74084" extrusionOk="0">
                  <a:moveTo>
                    <a:pt x="13613" y="5016"/>
                  </a:moveTo>
                  <a:lnTo>
                    <a:pt x="13602" y="5018"/>
                  </a:lnTo>
                  <a:lnTo>
                    <a:pt x="13602" y="5018"/>
                  </a:lnTo>
                  <a:cubicBezTo>
                    <a:pt x="13606" y="5017"/>
                    <a:pt x="13610" y="5017"/>
                    <a:pt x="13613" y="5016"/>
                  </a:cubicBezTo>
                  <a:close/>
                  <a:moveTo>
                    <a:pt x="25655" y="9440"/>
                  </a:moveTo>
                  <a:cubicBezTo>
                    <a:pt x="25680" y="9460"/>
                    <a:pt x="25706" y="9479"/>
                    <a:pt x="25731" y="9499"/>
                  </a:cubicBezTo>
                  <a:lnTo>
                    <a:pt x="25731" y="9499"/>
                  </a:lnTo>
                  <a:lnTo>
                    <a:pt x="25655" y="9440"/>
                  </a:lnTo>
                  <a:close/>
                  <a:moveTo>
                    <a:pt x="71236" y="10441"/>
                  </a:moveTo>
                  <a:cubicBezTo>
                    <a:pt x="71243" y="10451"/>
                    <a:pt x="71251" y="10460"/>
                    <a:pt x="71258" y="10470"/>
                  </a:cubicBezTo>
                  <a:lnTo>
                    <a:pt x="71258" y="10470"/>
                  </a:lnTo>
                  <a:lnTo>
                    <a:pt x="71236" y="10441"/>
                  </a:lnTo>
                  <a:close/>
                  <a:moveTo>
                    <a:pt x="57019" y="11347"/>
                  </a:moveTo>
                  <a:lnTo>
                    <a:pt x="57002" y="11361"/>
                  </a:lnTo>
                  <a:cubicBezTo>
                    <a:pt x="57008" y="11356"/>
                    <a:pt x="57013" y="11352"/>
                    <a:pt x="57019" y="11347"/>
                  </a:cubicBezTo>
                  <a:close/>
                  <a:moveTo>
                    <a:pt x="72665" y="12740"/>
                  </a:moveTo>
                  <a:lnTo>
                    <a:pt x="72665" y="12740"/>
                  </a:lnTo>
                  <a:cubicBezTo>
                    <a:pt x="72666" y="12743"/>
                    <a:pt x="72667" y="12747"/>
                    <a:pt x="72669" y="12750"/>
                  </a:cubicBezTo>
                  <a:lnTo>
                    <a:pt x="72669" y="12750"/>
                  </a:lnTo>
                  <a:lnTo>
                    <a:pt x="72665" y="12740"/>
                  </a:lnTo>
                  <a:close/>
                  <a:moveTo>
                    <a:pt x="30198" y="13814"/>
                  </a:moveTo>
                  <a:cubicBezTo>
                    <a:pt x="30204" y="13822"/>
                    <a:pt x="30210" y="13830"/>
                    <a:pt x="30216" y="13838"/>
                  </a:cubicBezTo>
                  <a:lnTo>
                    <a:pt x="30216" y="13838"/>
                  </a:lnTo>
                  <a:lnTo>
                    <a:pt x="30198" y="13814"/>
                  </a:lnTo>
                  <a:close/>
                  <a:moveTo>
                    <a:pt x="7943" y="27135"/>
                  </a:moveTo>
                  <a:lnTo>
                    <a:pt x="8001" y="27273"/>
                  </a:lnTo>
                  <a:cubicBezTo>
                    <a:pt x="7982" y="27227"/>
                    <a:pt x="7962" y="27181"/>
                    <a:pt x="7943" y="27135"/>
                  </a:cubicBezTo>
                  <a:close/>
                  <a:moveTo>
                    <a:pt x="70410" y="34107"/>
                  </a:moveTo>
                  <a:lnTo>
                    <a:pt x="70410" y="34107"/>
                  </a:lnTo>
                  <a:cubicBezTo>
                    <a:pt x="70403" y="34125"/>
                    <a:pt x="70395" y="34143"/>
                    <a:pt x="70387" y="34160"/>
                  </a:cubicBezTo>
                  <a:lnTo>
                    <a:pt x="70410" y="34107"/>
                  </a:lnTo>
                  <a:close/>
                  <a:moveTo>
                    <a:pt x="16476" y="50397"/>
                  </a:moveTo>
                  <a:cubicBezTo>
                    <a:pt x="16484" y="50407"/>
                    <a:pt x="16492" y="50417"/>
                    <a:pt x="16499" y="50426"/>
                  </a:cubicBezTo>
                  <a:lnTo>
                    <a:pt x="16476" y="50397"/>
                  </a:lnTo>
                  <a:close/>
                  <a:moveTo>
                    <a:pt x="27764" y="57348"/>
                  </a:moveTo>
                  <a:lnTo>
                    <a:pt x="27929" y="57562"/>
                  </a:lnTo>
                  <a:lnTo>
                    <a:pt x="27929" y="57562"/>
                  </a:lnTo>
                  <a:cubicBezTo>
                    <a:pt x="27874" y="57490"/>
                    <a:pt x="27819" y="57419"/>
                    <a:pt x="27764" y="57348"/>
                  </a:cubicBezTo>
                  <a:close/>
                  <a:moveTo>
                    <a:pt x="43263" y="68730"/>
                  </a:moveTo>
                  <a:cubicBezTo>
                    <a:pt x="43257" y="68733"/>
                    <a:pt x="43251" y="68735"/>
                    <a:pt x="43245" y="68738"/>
                  </a:cubicBezTo>
                  <a:lnTo>
                    <a:pt x="43263" y="68730"/>
                  </a:lnTo>
                  <a:close/>
                  <a:moveTo>
                    <a:pt x="40479" y="69048"/>
                  </a:moveTo>
                  <a:lnTo>
                    <a:pt x="40705" y="69078"/>
                  </a:lnTo>
                  <a:lnTo>
                    <a:pt x="40705" y="69078"/>
                  </a:lnTo>
                  <a:cubicBezTo>
                    <a:pt x="40699" y="69078"/>
                    <a:pt x="40694" y="69077"/>
                    <a:pt x="40688" y="69077"/>
                  </a:cubicBezTo>
                  <a:lnTo>
                    <a:pt x="40688" y="69077"/>
                  </a:lnTo>
                  <a:cubicBezTo>
                    <a:pt x="40618" y="69067"/>
                    <a:pt x="40548" y="69058"/>
                    <a:pt x="40479" y="69048"/>
                  </a:cubicBezTo>
                  <a:close/>
                  <a:moveTo>
                    <a:pt x="14536" y="5003"/>
                  </a:moveTo>
                  <a:cubicBezTo>
                    <a:pt x="15044" y="5003"/>
                    <a:pt x="15553" y="5033"/>
                    <a:pt x="16059" y="5089"/>
                  </a:cubicBezTo>
                  <a:lnTo>
                    <a:pt x="16059" y="5089"/>
                  </a:lnTo>
                  <a:cubicBezTo>
                    <a:pt x="17502" y="5319"/>
                    <a:pt x="18905" y="5741"/>
                    <a:pt x="20259" y="6289"/>
                  </a:cubicBezTo>
                  <a:lnTo>
                    <a:pt x="20259" y="6289"/>
                  </a:lnTo>
                  <a:cubicBezTo>
                    <a:pt x="22291" y="7183"/>
                    <a:pt x="24198" y="8344"/>
                    <a:pt x="25966" y="9684"/>
                  </a:cubicBezTo>
                  <a:lnTo>
                    <a:pt x="25966" y="9684"/>
                  </a:lnTo>
                  <a:cubicBezTo>
                    <a:pt x="27622" y="10999"/>
                    <a:pt x="29127" y="12473"/>
                    <a:pt x="30441" y="14132"/>
                  </a:cubicBezTo>
                  <a:lnTo>
                    <a:pt x="30441" y="14132"/>
                  </a:lnTo>
                  <a:cubicBezTo>
                    <a:pt x="33323" y="17950"/>
                    <a:pt x="35470" y="22291"/>
                    <a:pt x="37571" y="26570"/>
                  </a:cubicBezTo>
                  <a:cubicBezTo>
                    <a:pt x="38075" y="27598"/>
                    <a:pt x="38577" y="28628"/>
                    <a:pt x="39087" y="29654"/>
                  </a:cubicBezTo>
                  <a:lnTo>
                    <a:pt x="39087" y="29654"/>
                  </a:lnTo>
                  <a:cubicBezTo>
                    <a:pt x="39113" y="29711"/>
                    <a:pt x="39142" y="29768"/>
                    <a:pt x="39172" y="29825"/>
                  </a:cubicBezTo>
                  <a:lnTo>
                    <a:pt x="39172" y="29825"/>
                  </a:lnTo>
                  <a:cubicBezTo>
                    <a:pt x="39186" y="29853"/>
                    <a:pt x="39200" y="29880"/>
                    <a:pt x="39214" y="29908"/>
                  </a:cubicBezTo>
                  <a:cubicBezTo>
                    <a:pt x="39608" y="30694"/>
                    <a:pt x="40524" y="31143"/>
                    <a:pt x="41412" y="31143"/>
                  </a:cubicBezTo>
                  <a:cubicBezTo>
                    <a:pt x="41760" y="31143"/>
                    <a:pt x="42104" y="31074"/>
                    <a:pt x="42410" y="30929"/>
                  </a:cubicBezTo>
                  <a:lnTo>
                    <a:pt x="42410" y="30929"/>
                  </a:lnTo>
                  <a:cubicBezTo>
                    <a:pt x="42887" y="30741"/>
                    <a:pt x="43296" y="30405"/>
                    <a:pt x="43529" y="29907"/>
                  </a:cubicBezTo>
                  <a:cubicBezTo>
                    <a:pt x="45095" y="26563"/>
                    <a:pt x="46980" y="23357"/>
                    <a:pt x="49074" y="20318"/>
                  </a:cubicBezTo>
                  <a:cubicBezTo>
                    <a:pt x="49664" y="19463"/>
                    <a:pt x="50273" y="18623"/>
                    <a:pt x="50902" y="17797"/>
                  </a:cubicBezTo>
                  <a:lnTo>
                    <a:pt x="50902" y="17797"/>
                  </a:lnTo>
                  <a:cubicBezTo>
                    <a:pt x="52791" y="15379"/>
                    <a:pt x="54869" y="13069"/>
                    <a:pt x="57273" y="11154"/>
                  </a:cubicBezTo>
                  <a:lnTo>
                    <a:pt x="57273" y="11154"/>
                  </a:lnTo>
                  <a:cubicBezTo>
                    <a:pt x="58493" y="10242"/>
                    <a:pt x="59811" y="9468"/>
                    <a:pt x="61203" y="8848"/>
                  </a:cubicBezTo>
                  <a:lnTo>
                    <a:pt x="61203" y="8848"/>
                  </a:lnTo>
                  <a:cubicBezTo>
                    <a:pt x="62249" y="8430"/>
                    <a:pt x="63331" y="8108"/>
                    <a:pt x="64444" y="7926"/>
                  </a:cubicBezTo>
                  <a:lnTo>
                    <a:pt x="64444" y="7926"/>
                  </a:lnTo>
                  <a:cubicBezTo>
                    <a:pt x="64853" y="7883"/>
                    <a:pt x="65264" y="7860"/>
                    <a:pt x="65674" y="7860"/>
                  </a:cubicBezTo>
                  <a:cubicBezTo>
                    <a:pt x="66023" y="7860"/>
                    <a:pt x="66372" y="7876"/>
                    <a:pt x="66720" y="7910"/>
                  </a:cubicBezTo>
                  <a:lnTo>
                    <a:pt x="66720" y="7910"/>
                  </a:lnTo>
                  <a:cubicBezTo>
                    <a:pt x="67327" y="8015"/>
                    <a:pt x="67923" y="8177"/>
                    <a:pt x="68499" y="8395"/>
                  </a:cubicBezTo>
                  <a:lnTo>
                    <a:pt x="68499" y="8395"/>
                  </a:lnTo>
                  <a:cubicBezTo>
                    <a:pt x="69028" y="8643"/>
                    <a:pt x="69533" y="8937"/>
                    <a:pt x="70008" y="9277"/>
                  </a:cubicBezTo>
                  <a:lnTo>
                    <a:pt x="70008" y="9277"/>
                  </a:lnTo>
                  <a:cubicBezTo>
                    <a:pt x="70534" y="9713"/>
                    <a:pt x="71017" y="10198"/>
                    <a:pt x="71450" y="10726"/>
                  </a:cubicBezTo>
                  <a:lnTo>
                    <a:pt x="71450" y="10726"/>
                  </a:lnTo>
                  <a:cubicBezTo>
                    <a:pt x="71983" y="11461"/>
                    <a:pt x="72431" y="12251"/>
                    <a:pt x="72803" y="13080"/>
                  </a:cubicBezTo>
                  <a:lnTo>
                    <a:pt x="72803" y="13080"/>
                  </a:lnTo>
                  <a:cubicBezTo>
                    <a:pt x="73278" y="14290"/>
                    <a:pt x="73601" y="15553"/>
                    <a:pt x="73799" y="16838"/>
                  </a:cubicBezTo>
                  <a:lnTo>
                    <a:pt x="73799" y="16838"/>
                  </a:lnTo>
                  <a:cubicBezTo>
                    <a:pt x="74029" y="18826"/>
                    <a:pt x="73955" y="20823"/>
                    <a:pt x="73710" y="22806"/>
                  </a:cubicBezTo>
                  <a:lnTo>
                    <a:pt x="73710" y="22806"/>
                  </a:lnTo>
                  <a:cubicBezTo>
                    <a:pt x="73156" y="26590"/>
                    <a:pt x="72003" y="30258"/>
                    <a:pt x="70543" y="33786"/>
                  </a:cubicBezTo>
                  <a:lnTo>
                    <a:pt x="70543" y="33786"/>
                  </a:lnTo>
                  <a:cubicBezTo>
                    <a:pt x="68761" y="37956"/>
                    <a:pt x="66569" y="41936"/>
                    <a:pt x="64232" y="45818"/>
                  </a:cubicBezTo>
                  <a:cubicBezTo>
                    <a:pt x="63032" y="47812"/>
                    <a:pt x="61744" y="49749"/>
                    <a:pt x="60397" y="51647"/>
                  </a:cubicBezTo>
                  <a:cubicBezTo>
                    <a:pt x="59550" y="52839"/>
                    <a:pt x="58681" y="54015"/>
                    <a:pt x="57792" y="55176"/>
                  </a:cubicBezTo>
                  <a:lnTo>
                    <a:pt x="57792" y="55176"/>
                  </a:lnTo>
                  <a:cubicBezTo>
                    <a:pt x="55278" y="58413"/>
                    <a:pt x="52594" y="61554"/>
                    <a:pt x="49580" y="64339"/>
                  </a:cubicBezTo>
                  <a:cubicBezTo>
                    <a:pt x="48850" y="65015"/>
                    <a:pt x="48098" y="65667"/>
                    <a:pt x="47319" y="66285"/>
                  </a:cubicBezTo>
                  <a:lnTo>
                    <a:pt x="47319" y="66285"/>
                  </a:lnTo>
                  <a:cubicBezTo>
                    <a:pt x="46151" y="67171"/>
                    <a:pt x="44914" y="67985"/>
                    <a:pt x="43579" y="68591"/>
                  </a:cubicBezTo>
                  <a:lnTo>
                    <a:pt x="43579" y="68591"/>
                  </a:lnTo>
                  <a:cubicBezTo>
                    <a:pt x="43022" y="68809"/>
                    <a:pt x="42450" y="68983"/>
                    <a:pt x="41862" y="69092"/>
                  </a:cubicBezTo>
                  <a:lnTo>
                    <a:pt x="41862" y="69092"/>
                  </a:lnTo>
                  <a:cubicBezTo>
                    <a:pt x="41689" y="69106"/>
                    <a:pt x="41515" y="69114"/>
                    <a:pt x="41342" y="69114"/>
                  </a:cubicBezTo>
                  <a:cubicBezTo>
                    <a:pt x="41171" y="69114"/>
                    <a:pt x="41001" y="69106"/>
                    <a:pt x="40830" y="69091"/>
                  </a:cubicBezTo>
                  <a:lnTo>
                    <a:pt x="40830" y="69091"/>
                  </a:lnTo>
                  <a:cubicBezTo>
                    <a:pt x="40344" y="69008"/>
                    <a:pt x="39869" y="68870"/>
                    <a:pt x="39408" y="68695"/>
                  </a:cubicBezTo>
                  <a:lnTo>
                    <a:pt x="39408" y="68695"/>
                  </a:lnTo>
                  <a:cubicBezTo>
                    <a:pt x="38454" y="68253"/>
                    <a:pt x="37566" y="67680"/>
                    <a:pt x="36724" y="67051"/>
                  </a:cubicBezTo>
                  <a:lnTo>
                    <a:pt x="36724" y="67051"/>
                  </a:lnTo>
                  <a:cubicBezTo>
                    <a:pt x="34102" y="64971"/>
                    <a:pt x="31856" y="62422"/>
                    <a:pt x="29744" y="59842"/>
                  </a:cubicBezTo>
                  <a:cubicBezTo>
                    <a:pt x="29165" y="59134"/>
                    <a:pt x="28595" y="58418"/>
                    <a:pt x="28033" y="57695"/>
                  </a:cubicBezTo>
                  <a:lnTo>
                    <a:pt x="28033" y="57695"/>
                  </a:lnTo>
                  <a:cubicBezTo>
                    <a:pt x="25620" y="54558"/>
                    <a:pt x="23366" y="51304"/>
                    <a:pt x="20988" y="48140"/>
                  </a:cubicBezTo>
                  <a:cubicBezTo>
                    <a:pt x="20455" y="47430"/>
                    <a:pt x="19917" y="46723"/>
                    <a:pt x="19355" y="46035"/>
                  </a:cubicBezTo>
                  <a:lnTo>
                    <a:pt x="19355" y="46035"/>
                  </a:lnTo>
                  <a:cubicBezTo>
                    <a:pt x="16011" y="41392"/>
                    <a:pt x="12780" y="36647"/>
                    <a:pt x="10098" y="31582"/>
                  </a:cubicBezTo>
                  <a:cubicBezTo>
                    <a:pt x="9283" y="30045"/>
                    <a:pt x="8521" y="28477"/>
                    <a:pt x="7836" y="26878"/>
                  </a:cubicBezTo>
                  <a:lnTo>
                    <a:pt x="7836" y="26878"/>
                  </a:lnTo>
                  <a:cubicBezTo>
                    <a:pt x="6758" y="24264"/>
                    <a:pt x="5878" y="21549"/>
                    <a:pt x="5457" y="18748"/>
                  </a:cubicBezTo>
                  <a:lnTo>
                    <a:pt x="5457" y="18748"/>
                  </a:lnTo>
                  <a:cubicBezTo>
                    <a:pt x="5291" y="17349"/>
                    <a:pt x="5253" y="15937"/>
                    <a:pt x="5403" y="14536"/>
                  </a:cubicBezTo>
                  <a:lnTo>
                    <a:pt x="5403" y="14536"/>
                  </a:lnTo>
                  <a:cubicBezTo>
                    <a:pt x="5590" y="13374"/>
                    <a:pt x="5928" y="12257"/>
                    <a:pt x="6366" y="11163"/>
                  </a:cubicBezTo>
                  <a:lnTo>
                    <a:pt x="6366" y="11163"/>
                  </a:lnTo>
                  <a:cubicBezTo>
                    <a:pt x="6833" y="10109"/>
                    <a:pt x="7390" y="9098"/>
                    <a:pt x="8069" y="8167"/>
                  </a:cubicBezTo>
                  <a:lnTo>
                    <a:pt x="8069" y="8167"/>
                  </a:lnTo>
                  <a:cubicBezTo>
                    <a:pt x="8544" y="7585"/>
                    <a:pt x="9067" y="7048"/>
                    <a:pt x="9645" y="6568"/>
                  </a:cubicBezTo>
                  <a:lnTo>
                    <a:pt x="9645" y="6568"/>
                  </a:lnTo>
                  <a:cubicBezTo>
                    <a:pt x="10163" y="6195"/>
                    <a:pt x="10714" y="5872"/>
                    <a:pt x="11294" y="5603"/>
                  </a:cubicBezTo>
                  <a:lnTo>
                    <a:pt x="11294" y="5603"/>
                  </a:lnTo>
                  <a:cubicBezTo>
                    <a:pt x="11934" y="5360"/>
                    <a:pt x="12598" y="5181"/>
                    <a:pt x="13274" y="5067"/>
                  </a:cubicBezTo>
                  <a:lnTo>
                    <a:pt x="13274" y="5067"/>
                  </a:lnTo>
                  <a:cubicBezTo>
                    <a:pt x="13694" y="5024"/>
                    <a:pt x="14115" y="5003"/>
                    <a:pt x="14536" y="5003"/>
                  </a:cubicBezTo>
                  <a:close/>
                  <a:moveTo>
                    <a:pt x="14493" y="1"/>
                  </a:moveTo>
                  <a:cubicBezTo>
                    <a:pt x="11947" y="1"/>
                    <a:pt x="9338" y="698"/>
                    <a:pt x="7251" y="2161"/>
                  </a:cubicBezTo>
                  <a:cubicBezTo>
                    <a:pt x="4191" y="4306"/>
                    <a:pt x="2266" y="7534"/>
                    <a:pt x="1102" y="11038"/>
                  </a:cubicBezTo>
                  <a:cubicBezTo>
                    <a:pt x="0" y="14355"/>
                    <a:pt x="182" y="17975"/>
                    <a:pt x="861" y="21356"/>
                  </a:cubicBezTo>
                  <a:cubicBezTo>
                    <a:pt x="1592" y="24990"/>
                    <a:pt x="3012" y="28481"/>
                    <a:pt x="4619" y="31808"/>
                  </a:cubicBezTo>
                  <a:cubicBezTo>
                    <a:pt x="6196" y="35073"/>
                    <a:pt x="8038" y="38203"/>
                    <a:pt x="10005" y="41246"/>
                  </a:cubicBezTo>
                  <a:cubicBezTo>
                    <a:pt x="10902" y="42634"/>
                    <a:pt x="11823" y="44004"/>
                    <a:pt x="12770" y="45359"/>
                  </a:cubicBezTo>
                  <a:cubicBezTo>
                    <a:pt x="13637" y="46604"/>
                    <a:pt x="14495" y="47868"/>
                    <a:pt x="15423" y="49069"/>
                  </a:cubicBezTo>
                  <a:cubicBezTo>
                    <a:pt x="15714" y="49447"/>
                    <a:pt x="16017" y="49814"/>
                    <a:pt x="16312" y="50187"/>
                  </a:cubicBezTo>
                  <a:lnTo>
                    <a:pt x="16312" y="50187"/>
                  </a:lnTo>
                  <a:cubicBezTo>
                    <a:pt x="18882" y="53539"/>
                    <a:pt x="21259" y="57033"/>
                    <a:pt x="23839" y="60376"/>
                  </a:cubicBezTo>
                  <a:cubicBezTo>
                    <a:pt x="26901" y="64342"/>
                    <a:pt x="30104" y="68270"/>
                    <a:pt x="34124" y="71309"/>
                  </a:cubicBezTo>
                  <a:cubicBezTo>
                    <a:pt x="34955" y="71935"/>
                    <a:pt x="35832" y="72512"/>
                    <a:pt x="36774" y="72959"/>
                  </a:cubicBezTo>
                  <a:cubicBezTo>
                    <a:pt x="37895" y="73491"/>
                    <a:pt x="38946" y="73823"/>
                    <a:pt x="40144" y="74000"/>
                  </a:cubicBezTo>
                  <a:lnTo>
                    <a:pt x="40144" y="74000"/>
                  </a:lnTo>
                  <a:lnTo>
                    <a:pt x="39785" y="73951"/>
                  </a:lnTo>
                  <a:lnTo>
                    <a:pt x="39785" y="73951"/>
                  </a:lnTo>
                  <a:cubicBezTo>
                    <a:pt x="39957" y="73979"/>
                    <a:pt x="40129" y="74002"/>
                    <a:pt x="40301" y="74022"/>
                  </a:cubicBezTo>
                  <a:lnTo>
                    <a:pt x="40301" y="74022"/>
                  </a:lnTo>
                  <a:cubicBezTo>
                    <a:pt x="40350" y="74028"/>
                    <a:pt x="40400" y="74035"/>
                    <a:pt x="40450" y="74041"/>
                  </a:cubicBezTo>
                  <a:lnTo>
                    <a:pt x="40338" y="74026"/>
                  </a:lnTo>
                  <a:lnTo>
                    <a:pt x="40338" y="74026"/>
                  </a:lnTo>
                  <a:cubicBezTo>
                    <a:pt x="40693" y="74064"/>
                    <a:pt x="41048" y="74083"/>
                    <a:pt x="41401" y="74083"/>
                  </a:cubicBezTo>
                  <a:cubicBezTo>
                    <a:pt x="42475" y="74083"/>
                    <a:pt x="43537" y="73904"/>
                    <a:pt x="44575" y="73534"/>
                  </a:cubicBezTo>
                  <a:cubicBezTo>
                    <a:pt x="46150" y="72975"/>
                    <a:pt x="47619" y="72180"/>
                    <a:pt x="48986" y="71225"/>
                  </a:cubicBezTo>
                  <a:cubicBezTo>
                    <a:pt x="52119" y="69036"/>
                    <a:pt x="54857" y="66326"/>
                    <a:pt x="57386" y="63473"/>
                  </a:cubicBezTo>
                  <a:cubicBezTo>
                    <a:pt x="59927" y="60605"/>
                    <a:pt x="62287" y="57568"/>
                    <a:pt x="64513" y="54448"/>
                  </a:cubicBezTo>
                  <a:cubicBezTo>
                    <a:pt x="66405" y="51797"/>
                    <a:pt x="68148" y="49065"/>
                    <a:pt x="69786" y="46248"/>
                  </a:cubicBezTo>
                  <a:cubicBezTo>
                    <a:pt x="72723" y="41189"/>
                    <a:pt x="75388" y="35890"/>
                    <a:pt x="77118" y="30285"/>
                  </a:cubicBezTo>
                  <a:cubicBezTo>
                    <a:pt x="78676" y="25238"/>
                    <a:pt x="79523" y="19771"/>
                    <a:pt x="78446" y="14540"/>
                  </a:cubicBezTo>
                  <a:cubicBezTo>
                    <a:pt x="77637" y="10605"/>
                    <a:pt x="75517" y="6824"/>
                    <a:pt x="72063" y="4645"/>
                  </a:cubicBezTo>
                  <a:cubicBezTo>
                    <a:pt x="70121" y="3418"/>
                    <a:pt x="67897" y="2878"/>
                    <a:pt x="65653" y="2878"/>
                  </a:cubicBezTo>
                  <a:cubicBezTo>
                    <a:pt x="63703" y="2878"/>
                    <a:pt x="61739" y="3286"/>
                    <a:pt x="59932" y="4005"/>
                  </a:cubicBezTo>
                  <a:cubicBezTo>
                    <a:pt x="58737" y="4481"/>
                    <a:pt x="57562" y="5016"/>
                    <a:pt x="56459" y="5679"/>
                  </a:cubicBezTo>
                  <a:cubicBezTo>
                    <a:pt x="55417" y="6306"/>
                    <a:pt x="54443" y="7044"/>
                    <a:pt x="53502" y="7810"/>
                  </a:cubicBezTo>
                  <a:cubicBezTo>
                    <a:pt x="51730" y="9254"/>
                    <a:pt x="50141" y="10915"/>
                    <a:pt x="48669" y="12658"/>
                  </a:cubicBezTo>
                  <a:cubicBezTo>
                    <a:pt x="45933" y="15899"/>
                    <a:pt x="43511" y="19423"/>
                    <a:pt x="41424" y="23120"/>
                  </a:cubicBezTo>
                  <a:lnTo>
                    <a:pt x="41424" y="23120"/>
                  </a:lnTo>
                  <a:cubicBezTo>
                    <a:pt x="40421" y="21091"/>
                    <a:pt x="39399" y="19072"/>
                    <a:pt x="38285" y="17101"/>
                  </a:cubicBezTo>
                  <a:cubicBezTo>
                    <a:pt x="36382" y="13733"/>
                    <a:pt x="34211" y="10413"/>
                    <a:pt x="31369" y="7757"/>
                  </a:cubicBezTo>
                  <a:cubicBezTo>
                    <a:pt x="29228" y="5756"/>
                    <a:pt x="26803" y="3988"/>
                    <a:pt x="24194" y="2645"/>
                  </a:cubicBezTo>
                  <a:cubicBezTo>
                    <a:pt x="21457" y="1237"/>
                    <a:pt x="18529" y="245"/>
                    <a:pt x="15445" y="33"/>
                  </a:cubicBezTo>
                  <a:cubicBezTo>
                    <a:pt x="15129" y="12"/>
                    <a:pt x="14811" y="1"/>
                    <a:pt x="14493" y="1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8744254" y="2321095"/>
              <a:ext cx="175060" cy="176431"/>
              <a:chOff x="-5178450" y="588525"/>
              <a:chExt cx="1780875" cy="1794825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-4409650" y="588525"/>
                <a:ext cx="308425" cy="179482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71793" extrusionOk="0">
                    <a:moveTo>
                      <a:pt x="6365" y="1"/>
                    </a:moveTo>
                    <a:cubicBezTo>
                      <a:pt x="6300" y="1"/>
                      <a:pt x="6235" y="2"/>
                      <a:pt x="6169" y="4"/>
                    </a:cubicBezTo>
                    <a:lnTo>
                      <a:pt x="4538" y="223"/>
                    </a:lnTo>
                    <a:cubicBezTo>
                      <a:pt x="3515" y="506"/>
                      <a:pt x="2582" y="1049"/>
                      <a:pt x="1831" y="1800"/>
                    </a:cubicBezTo>
                    <a:cubicBezTo>
                      <a:pt x="729" y="3001"/>
                      <a:pt x="33" y="4477"/>
                      <a:pt x="33" y="6139"/>
                    </a:cubicBezTo>
                    <a:lnTo>
                      <a:pt x="33" y="65654"/>
                    </a:lnTo>
                    <a:cubicBezTo>
                      <a:pt x="1" y="66498"/>
                      <a:pt x="177" y="67286"/>
                      <a:pt x="561" y="68018"/>
                    </a:cubicBezTo>
                    <a:cubicBezTo>
                      <a:pt x="809" y="68778"/>
                      <a:pt x="1232" y="69437"/>
                      <a:pt x="1831" y="69993"/>
                    </a:cubicBezTo>
                    <a:cubicBezTo>
                      <a:pt x="2387" y="70590"/>
                      <a:pt x="3044" y="71013"/>
                      <a:pt x="3806" y="71261"/>
                    </a:cubicBezTo>
                    <a:cubicBezTo>
                      <a:pt x="4480" y="71615"/>
                      <a:pt x="5202" y="71793"/>
                      <a:pt x="5974" y="71793"/>
                    </a:cubicBezTo>
                    <a:cubicBezTo>
                      <a:pt x="6039" y="71793"/>
                      <a:pt x="6104" y="71791"/>
                      <a:pt x="6169" y="71789"/>
                    </a:cubicBezTo>
                    <a:lnTo>
                      <a:pt x="7799" y="71569"/>
                    </a:lnTo>
                    <a:cubicBezTo>
                      <a:pt x="8824" y="71287"/>
                      <a:pt x="9757" y="70743"/>
                      <a:pt x="10508" y="69991"/>
                    </a:cubicBezTo>
                    <a:cubicBezTo>
                      <a:pt x="11610" y="68791"/>
                      <a:pt x="12305" y="67315"/>
                      <a:pt x="12305" y="65653"/>
                    </a:cubicBezTo>
                    <a:lnTo>
                      <a:pt x="12305" y="6139"/>
                    </a:lnTo>
                    <a:cubicBezTo>
                      <a:pt x="12336" y="5295"/>
                      <a:pt x="12160" y="4507"/>
                      <a:pt x="11776" y="3775"/>
                    </a:cubicBezTo>
                    <a:cubicBezTo>
                      <a:pt x="11529" y="3015"/>
                      <a:pt x="11107" y="2356"/>
                      <a:pt x="10508" y="1802"/>
                    </a:cubicBezTo>
                    <a:cubicBezTo>
                      <a:pt x="9952" y="1203"/>
                      <a:pt x="9293" y="781"/>
                      <a:pt x="8533" y="533"/>
                    </a:cubicBezTo>
                    <a:cubicBezTo>
                      <a:pt x="7859" y="178"/>
                      <a:pt x="7136" y="1"/>
                      <a:pt x="6365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-5178450" y="1307525"/>
                <a:ext cx="17808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71235" h="12279" extrusionOk="0">
                    <a:moveTo>
                      <a:pt x="5972" y="1"/>
                    </a:moveTo>
                    <a:cubicBezTo>
                      <a:pt x="5201" y="1"/>
                      <a:pt x="4478" y="178"/>
                      <a:pt x="3804" y="532"/>
                    </a:cubicBezTo>
                    <a:cubicBezTo>
                      <a:pt x="3044" y="780"/>
                      <a:pt x="2385" y="1203"/>
                      <a:pt x="1829" y="1802"/>
                    </a:cubicBezTo>
                    <a:cubicBezTo>
                      <a:pt x="1230" y="2358"/>
                      <a:pt x="808" y="3015"/>
                      <a:pt x="561" y="3775"/>
                    </a:cubicBezTo>
                    <a:cubicBezTo>
                      <a:pt x="177" y="4507"/>
                      <a:pt x="1" y="5295"/>
                      <a:pt x="33" y="6140"/>
                    </a:cubicBezTo>
                    <a:lnTo>
                      <a:pt x="253" y="7770"/>
                    </a:lnTo>
                    <a:cubicBezTo>
                      <a:pt x="535" y="8795"/>
                      <a:pt x="1078" y="9728"/>
                      <a:pt x="1830" y="10478"/>
                    </a:cubicBezTo>
                    <a:lnTo>
                      <a:pt x="3072" y="11437"/>
                    </a:lnTo>
                    <a:cubicBezTo>
                      <a:pt x="4028" y="11992"/>
                      <a:pt x="5060" y="12272"/>
                      <a:pt x="6168" y="12275"/>
                    </a:cubicBezTo>
                    <a:lnTo>
                      <a:pt x="65068" y="12275"/>
                    </a:lnTo>
                    <a:cubicBezTo>
                      <a:pt x="65133" y="12277"/>
                      <a:pt x="65198" y="12279"/>
                      <a:pt x="65263" y="12279"/>
                    </a:cubicBezTo>
                    <a:cubicBezTo>
                      <a:pt x="66035" y="12279"/>
                      <a:pt x="66757" y="12101"/>
                      <a:pt x="67431" y="11747"/>
                    </a:cubicBezTo>
                    <a:cubicBezTo>
                      <a:pt x="68191" y="11499"/>
                      <a:pt x="68850" y="11076"/>
                      <a:pt x="69406" y="10478"/>
                    </a:cubicBezTo>
                    <a:cubicBezTo>
                      <a:pt x="70004" y="9923"/>
                      <a:pt x="70428" y="9264"/>
                      <a:pt x="70674" y="8504"/>
                    </a:cubicBezTo>
                    <a:cubicBezTo>
                      <a:pt x="71058" y="7772"/>
                      <a:pt x="71235" y="6984"/>
                      <a:pt x="71202" y="6140"/>
                    </a:cubicBezTo>
                    <a:lnTo>
                      <a:pt x="70984" y="4509"/>
                    </a:lnTo>
                    <a:cubicBezTo>
                      <a:pt x="70702" y="3485"/>
                      <a:pt x="70158" y="2551"/>
                      <a:pt x="69406" y="1802"/>
                    </a:cubicBezTo>
                    <a:lnTo>
                      <a:pt x="68165" y="842"/>
                    </a:lnTo>
                    <a:cubicBezTo>
                      <a:pt x="67208" y="287"/>
                      <a:pt x="66175" y="7"/>
                      <a:pt x="65068" y="4"/>
                    </a:cubicBezTo>
                    <a:lnTo>
                      <a:pt x="6168" y="4"/>
                    </a:lnTo>
                    <a:cubicBezTo>
                      <a:pt x="6102" y="2"/>
                      <a:pt x="6037" y="1"/>
                      <a:pt x="5972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-4880000" y="910900"/>
                <a:ext cx="1149950" cy="1150125"/>
              </a:xfrm>
              <a:custGeom>
                <a:avLst/>
                <a:gdLst/>
                <a:ahLst/>
                <a:cxnLst/>
                <a:rect l="l" t="t" r="r" b="b"/>
                <a:pathLst>
                  <a:path w="45998" h="46005" extrusionOk="0">
                    <a:moveTo>
                      <a:pt x="5940" y="0"/>
                    </a:moveTo>
                    <a:cubicBezTo>
                      <a:pt x="5169" y="0"/>
                      <a:pt x="4447" y="177"/>
                      <a:pt x="3771" y="532"/>
                    </a:cubicBezTo>
                    <a:cubicBezTo>
                      <a:pt x="3011" y="778"/>
                      <a:pt x="2352" y="1203"/>
                      <a:pt x="1798" y="1800"/>
                    </a:cubicBezTo>
                    <a:lnTo>
                      <a:pt x="838" y="3042"/>
                    </a:lnTo>
                    <a:cubicBezTo>
                      <a:pt x="282" y="3999"/>
                      <a:pt x="3" y="5031"/>
                      <a:pt x="0" y="6138"/>
                    </a:cubicBezTo>
                    <a:lnTo>
                      <a:pt x="220" y="7770"/>
                    </a:lnTo>
                    <a:cubicBezTo>
                      <a:pt x="502" y="8794"/>
                      <a:pt x="1046" y="9726"/>
                      <a:pt x="1798" y="10477"/>
                    </a:cubicBezTo>
                    <a:lnTo>
                      <a:pt x="8298" y="16979"/>
                    </a:lnTo>
                    <a:lnTo>
                      <a:pt x="14916" y="23594"/>
                    </a:lnTo>
                    <a:lnTo>
                      <a:pt x="21606" y="30284"/>
                    </a:lnTo>
                    <a:cubicBezTo>
                      <a:pt x="23815" y="32493"/>
                      <a:pt x="26025" y="34703"/>
                      <a:pt x="28235" y="36913"/>
                    </a:cubicBezTo>
                    <a:cubicBezTo>
                      <a:pt x="30402" y="39080"/>
                      <a:pt x="32568" y="41247"/>
                      <a:pt x="34735" y="43414"/>
                    </a:cubicBezTo>
                    <a:lnTo>
                      <a:pt x="35524" y="44204"/>
                    </a:lnTo>
                    <a:cubicBezTo>
                      <a:pt x="36079" y="44802"/>
                      <a:pt x="36737" y="45225"/>
                      <a:pt x="37498" y="45473"/>
                    </a:cubicBezTo>
                    <a:cubicBezTo>
                      <a:pt x="38175" y="45827"/>
                      <a:pt x="38901" y="46004"/>
                      <a:pt x="39674" y="46004"/>
                    </a:cubicBezTo>
                    <a:cubicBezTo>
                      <a:pt x="39736" y="46004"/>
                      <a:pt x="39798" y="46003"/>
                      <a:pt x="39861" y="46001"/>
                    </a:cubicBezTo>
                    <a:cubicBezTo>
                      <a:pt x="39924" y="46003"/>
                      <a:pt x="39987" y="46004"/>
                      <a:pt x="40049" y="46004"/>
                    </a:cubicBezTo>
                    <a:cubicBezTo>
                      <a:pt x="40823" y="46004"/>
                      <a:pt x="41549" y="45827"/>
                      <a:pt x="42226" y="45473"/>
                    </a:cubicBezTo>
                    <a:cubicBezTo>
                      <a:pt x="42987" y="45225"/>
                      <a:pt x="43644" y="44802"/>
                      <a:pt x="44200" y="44204"/>
                    </a:cubicBezTo>
                    <a:lnTo>
                      <a:pt x="45160" y="42962"/>
                    </a:lnTo>
                    <a:cubicBezTo>
                      <a:pt x="45714" y="42004"/>
                      <a:pt x="45994" y="40973"/>
                      <a:pt x="45997" y="39865"/>
                    </a:cubicBezTo>
                    <a:lnTo>
                      <a:pt x="45779" y="38235"/>
                    </a:lnTo>
                    <a:cubicBezTo>
                      <a:pt x="45496" y="37211"/>
                      <a:pt x="44953" y="36277"/>
                      <a:pt x="44201" y="35526"/>
                    </a:cubicBezTo>
                    <a:cubicBezTo>
                      <a:pt x="42034" y="33359"/>
                      <a:pt x="39867" y="31190"/>
                      <a:pt x="37700" y="29023"/>
                    </a:cubicBezTo>
                    <a:cubicBezTo>
                      <a:pt x="35493" y="26817"/>
                      <a:pt x="33286" y="24611"/>
                      <a:pt x="31081" y="22406"/>
                    </a:cubicBezTo>
                    <a:lnTo>
                      <a:pt x="24390" y="15715"/>
                    </a:lnTo>
                    <a:lnTo>
                      <a:pt x="17763" y="9089"/>
                    </a:lnTo>
                    <a:lnTo>
                      <a:pt x="11263" y="2589"/>
                    </a:lnTo>
                    <a:lnTo>
                      <a:pt x="10474" y="1800"/>
                    </a:lnTo>
                    <a:cubicBezTo>
                      <a:pt x="9917" y="1203"/>
                      <a:pt x="9260" y="778"/>
                      <a:pt x="8499" y="532"/>
                    </a:cubicBezTo>
                    <a:cubicBezTo>
                      <a:pt x="7825" y="177"/>
                      <a:pt x="7102" y="0"/>
                      <a:pt x="6330" y="0"/>
                    </a:cubicBezTo>
                    <a:cubicBezTo>
                      <a:pt x="6265" y="0"/>
                      <a:pt x="6200" y="1"/>
                      <a:pt x="6135" y="4"/>
                    </a:cubicBezTo>
                    <a:cubicBezTo>
                      <a:pt x="6069" y="1"/>
                      <a:pt x="6004" y="0"/>
                      <a:pt x="5940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-4880825" y="886150"/>
                <a:ext cx="1176225" cy="1212025"/>
              </a:xfrm>
              <a:custGeom>
                <a:avLst/>
                <a:gdLst/>
                <a:ahLst/>
                <a:cxnLst/>
                <a:rect l="l" t="t" r="r" b="b"/>
                <a:pathLst>
                  <a:path w="47049" h="48481" extrusionOk="0">
                    <a:moveTo>
                      <a:pt x="40882" y="0"/>
                    </a:moveTo>
                    <a:lnTo>
                      <a:pt x="39250" y="221"/>
                    </a:lnTo>
                    <a:cubicBezTo>
                      <a:pt x="38226" y="504"/>
                      <a:pt x="37294" y="1047"/>
                      <a:pt x="36543" y="1798"/>
                    </a:cubicBezTo>
                    <a:cubicBezTo>
                      <a:pt x="34322" y="4116"/>
                      <a:pt x="32099" y="6434"/>
                      <a:pt x="29877" y="8751"/>
                    </a:cubicBezTo>
                    <a:lnTo>
                      <a:pt x="23055" y="15867"/>
                    </a:lnTo>
                    <a:lnTo>
                      <a:pt x="16177" y="23042"/>
                    </a:lnTo>
                    <a:lnTo>
                      <a:pt x="9343" y="30170"/>
                    </a:lnTo>
                    <a:cubicBezTo>
                      <a:pt x="7113" y="32497"/>
                      <a:pt x="4883" y="34823"/>
                      <a:pt x="2651" y="37150"/>
                    </a:cubicBezTo>
                    <a:lnTo>
                      <a:pt x="1831" y="38007"/>
                    </a:lnTo>
                    <a:cubicBezTo>
                      <a:pt x="1232" y="38563"/>
                      <a:pt x="809" y="39220"/>
                      <a:pt x="561" y="39982"/>
                    </a:cubicBezTo>
                    <a:cubicBezTo>
                      <a:pt x="177" y="40713"/>
                      <a:pt x="1" y="41500"/>
                      <a:pt x="33" y="42346"/>
                    </a:cubicBezTo>
                    <a:cubicBezTo>
                      <a:pt x="1" y="43189"/>
                      <a:pt x="177" y="43977"/>
                      <a:pt x="561" y="44709"/>
                    </a:cubicBezTo>
                    <a:cubicBezTo>
                      <a:pt x="809" y="45469"/>
                      <a:pt x="1232" y="46128"/>
                      <a:pt x="1831" y="46683"/>
                    </a:cubicBezTo>
                    <a:lnTo>
                      <a:pt x="3072" y="47642"/>
                    </a:lnTo>
                    <a:cubicBezTo>
                      <a:pt x="4029" y="48199"/>
                      <a:pt x="5062" y="48477"/>
                      <a:pt x="6169" y="48480"/>
                    </a:cubicBezTo>
                    <a:lnTo>
                      <a:pt x="7799" y="48260"/>
                    </a:lnTo>
                    <a:cubicBezTo>
                      <a:pt x="8824" y="47978"/>
                      <a:pt x="9757" y="47434"/>
                      <a:pt x="10507" y="46683"/>
                    </a:cubicBezTo>
                    <a:lnTo>
                      <a:pt x="10507" y="46684"/>
                    </a:lnTo>
                    <a:lnTo>
                      <a:pt x="17172" y="39731"/>
                    </a:lnTo>
                    <a:lnTo>
                      <a:pt x="23995" y="32615"/>
                    </a:lnTo>
                    <a:lnTo>
                      <a:pt x="30874" y="25440"/>
                    </a:lnTo>
                    <a:cubicBezTo>
                      <a:pt x="33152" y="23063"/>
                      <a:pt x="35429" y="20687"/>
                      <a:pt x="37708" y="18310"/>
                    </a:cubicBezTo>
                    <a:lnTo>
                      <a:pt x="44399" y="11332"/>
                    </a:lnTo>
                    <a:lnTo>
                      <a:pt x="45220" y="10475"/>
                    </a:lnTo>
                    <a:cubicBezTo>
                      <a:pt x="45819" y="9919"/>
                      <a:pt x="46242" y="9260"/>
                      <a:pt x="46488" y="8500"/>
                    </a:cubicBezTo>
                    <a:cubicBezTo>
                      <a:pt x="46873" y="7770"/>
                      <a:pt x="47049" y="6982"/>
                      <a:pt x="47018" y="6137"/>
                    </a:cubicBezTo>
                    <a:cubicBezTo>
                      <a:pt x="47049" y="5291"/>
                      <a:pt x="46873" y="4503"/>
                      <a:pt x="46488" y="3773"/>
                    </a:cubicBezTo>
                    <a:cubicBezTo>
                      <a:pt x="46242" y="3011"/>
                      <a:pt x="45819" y="2354"/>
                      <a:pt x="45220" y="1798"/>
                    </a:cubicBezTo>
                    <a:lnTo>
                      <a:pt x="43978" y="838"/>
                    </a:lnTo>
                    <a:cubicBezTo>
                      <a:pt x="43021" y="284"/>
                      <a:pt x="41989" y="3"/>
                      <a:pt x="40882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" name="Google Shape;330;p22"/>
            <p:cNvSpPr/>
            <p:nvPr/>
          </p:nvSpPr>
          <p:spPr>
            <a:xfrm>
              <a:off x="390878" y="4762749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2"/>
          <p:cNvSpPr/>
          <p:nvPr/>
        </p:nvSpPr>
        <p:spPr>
          <a:xfrm flipH="1">
            <a:off x="7592392" y="-13925"/>
            <a:ext cx="1610681" cy="1527490"/>
          </a:xfrm>
          <a:custGeom>
            <a:avLst/>
            <a:gdLst/>
            <a:ahLst/>
            <a:cxnLst/>
            <a:rect l="l" t="t" r="r" b="b"/>
            <a:pathLst>
              <a:path w="32004" h="30351" extrusionOk="0">
                <a:moveTo>
                  <a:pt x="1" y="1"/>
                </a:moveTo>
                <a:lnTo>
                  <a:pt x="1" y="29176"/>
                </a:lnTo>
                <a:cubicBezTo>
                  <a:pt x="784" y="29949"/>
                  <a:pt x="2269" y="30350"/>
                  <a:pt x="4179" y="30350"/>
                </a:cubicBezTo>
                <a:cubicBezTo>
                  <a:pt x="13272" y="30350"/>
                  <a:pt x="32003" y="21264"/>
                  <a:pt x="30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/>
          <p:nvPr/>
        </p:nvSpPr>
        <p:spPr>
          <a:xfrm rot="1729684" flipH="1">
            <a:off x="6985134" y="-512385"/>
            <a:ext cx="3091958" cy="2103761"/>
          </a:xfrm>
          <a:custGeom>
            <a:avLst/>
            <a:gdLst/>
            <a:ahLst/>
            <a:cxnLst/>
            <a:rect l="l" t="t" r="r" b="b"/>
            <a:pathLst>
              <a:path w="53504" h="36404" extrusionOk="0">
                <a:moveTo>
                  <a:pt x="53504" y="0"/>
                </a:moveTo>
                <a:cubicBezTo>
                  <a:pt x="45005" y="19827"/>
                  <a:pt x="21571" y="36404"/>
                  <a:pt x="0" y="3640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912775" y="1602450"/>
            <a:ext cx="3480600" cy="27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1_Title + bullet points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 rot="5168303">
            <a:off x="7555376" y="3480188"/>
            <a:ext cx="1544060" cy="1916723"/>
          </a:xfrm>
          <a:custGeom>
            <a:avLst/>
            <a:gdLst/>
            <a:ahLst/>
            <a:cxnLst/>
            <a:rect l="l" t="t" r="r" b="b"/>
            <a:pathLst>
              <a:path w="34866" h="43281" extrusionOk="0">
                <a:moveTo>
                  <a:pt x="3559" y="1"/>
                </a:moveTo>
                <a:cubicBezTo>
                  <a:pt x="1" y="3714"/>
                  <a:pt x="97" y="12549"/>
                  <a:pt x="4994" y="15014"/>
                </a:cubicBezTo>
                <a:cubicBezTo>
                  <a:pt x="6556" y="15800"/>
                  <a:pt x="8270" y="16212"/>
                  <a:pt x="9858" y="16946"/>
                </a:cubicBezTo>
                <a:cubicBezTo>
                  <a:pt x="11401" y="17658"/>
                  <a:pt x="12607" y="18630"/>
                  <a:pt x="13692" y="19932"/>
                </a:cubicBezTo>
                <a:cubicBezTo>
                  <a:pt x="15719" y="22368"/>
                  <a:pt x="16692" y="25240"/>
                  <a:pt x="17191" y="28336"/>
                </a:cubicBezTo>
                <a:cubicBezTo>
                  <a:pt x="17660" y="31264"/>
                  <a:pt x="17800" y="34518"/>
                  <a:pt x="19169" y="37204"/>
                </a:cubicBezTo>
                <a:cubicBezTo>
                  <a:pt x="20742" y="40292"/>
                  <a:pt x="24084" y="42966"/>
                  <a:pt x="27639" y="43248"/>
                </a:cubicBezTo>
                <a:cubicBezTo>
                  <a:pt x="27911" y="43270"/>
                  <a:pt x="28179" y="43280"/>
                  <a:pt x="28445" y="43280"/>
                </a:cubicBezTo>
                <a:cubicBezTo>
                  <a:pt x="30852" y="43280"/>
                  <a:pt x="33006" y="42418"/>
                  <a:pt x="34866" y="41041"/>
                </a:cubicBezTo>
                <a:lnTo>
                  <a:pt x="348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 rot="-5631543">
            <a:off x="7238480" y="3013464"/>
            <a:ext cx="2420571" cy="2535842"/>
          </a:xfrm>
          <a:custGeom>
            <a:avLst/>
            <a:gdLst/>
            <a:ahLst/>
            <a:cxnLst/>
            <a:rect l="l" t="t" r="r" b="b"/>
            <a:pathLst>
              <a:path w="96826" h="101437" extrusionOk="0">
                <a:moveTo>
                  <a:pt x="0" y="3807"/>
                </a:moveTo>
                <a:cubicBezTo>
                  <a:pt x="14688" y="-1093"/>
                  <a:pt x="33947" y="-2176"/>
                  <a:pt x="46333" y="7116"/>
                </a:cubicBezTo>
                <a:cubicBezTo>
                  <a:pt x="57848" y="15755"/>
                  <a:pt x="58374" y="33461"/>
                  <a:pt x="66741" y="45175"/>
                </a:cubicBezTo>
                <a:cubicBezTo>
                  <a:pt x="73419" y="54523"/>
                  <a:pt x="87306" y="57388"/>
                  <a:pt x="93217" y="67239"/>
                </a:cubicBezTo>
                <a:cubicBezTo>
                  <a:pt x="99101" y="77045"/>
                  <a:pt x="95975" y="90001"/>
                  <a:pt x="95975" y="101437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5" name="Google Shape;545;p34"/>
          <p:cNvSpPr txBox="1">
            <a:spLocks noGrp="1"/>
          </p:cNvSpPr>
          <p:nvPr>
            <p:ph type="body" idx="1"/>
          </p:nvPr>
        </p:nvSpPr>
        <p:spPr>
          <a:xfrm>
            <a:off x="778875" y="1537725"/>
            <a:ext cx="3561300" cy="29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6" name="Google Shape;546;p34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63087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8625743" y="2373401"/>
            <a:ext cx="120070" cy="93085"/>
          </a:xfrm>
          <a:custGeom>
            <a:avLst/>
            <a:gdLst/>
            <a:ahLst/>
            <a:cxnLst/>
            <a:rect l="l" t="t" r="r" b="b"/>
            <a:pathLst>
              <a:path w="23013" h="17841" extrusionOk="0">
                <a:moveTo>
                  <a:pt x="11506" y="0"/>
                </a:moveTo>
                <a:cubicBezTo>
                  <a:pt x="0" y="0"/>
                  <a:pt x="0" y="17841"/>
                  <a:pt x="11506" y="17841"/>
                </a:cubicBezTo>
                <a:cubicBezTo>
                  <a:pt x="23013" y="17841"/>
                  <a:pt x="23011" y="0"/>
                  <a:pt x="11506" y="0"/>
                </a:cubicBezTo>
                <a:close/>
              </a:path>
            </a:pathLst>
          </a:custGeom>
          <a:solidFill>
            <a:srgbClr val="0005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"/>
          <p:cNvSpPr/>
          <p:nvPr/>
        </p:nvSpPr>
        <p:spPr>
          <a:xfrm>
            <a:off x="6369130" y="4596239"/>
            <a:ext cx="174893" cy="167106"/>
          </a:xfrm>
          <a:custGeom>
            <a:avLst/>
            <a:gdLst/>
            <a:ahLst/>
            <a:cxnLst/>
            <a:rect l="l" t="t" r="r" b="b"/>
            <a:pathLst>
              <a:path w="50041" h="47813" extrusionOk="0">
                <a:moveTo>
                  <a:pt x="38136" y="0"/>
                </a:moveTo>
                <a:cubicBezTo>
                  <a:pt x="35682" y="0"/>
                  <a:pt x="33243" y="1446"/>
                  <a:pt x="31385" y="4753"/>
                </a:cubicBezTo>
                <a:cubicBezTo>
                  <a:pt x="28797" y="9294"/>
                  <a:pt x="28672" y="17741"/>
                  <a:pt x="29309" y="22790"/>
                </a:cubicBezTo>
                <a:cubicBezTo>
                  <a:pt x="25778" y="20659"/>
                  <a:pt x="20743" y="17288"/>
                  <a:pt x="16504" y="16325"/>
                </a:cubicBezTo>
                <a:cubicBezTo>
                  <a:pt x="15119" y="16011"/>
                  <a:pt x="13592" y="15832"/>
                  <a:pt x="12060" y="15832"/>
                </a:cubicBezTo>
                <a:cubicBezTo>
                  <a:pt x="6076" y="15832"/>
                  <a:pt x="0" y="18559"/>
                  <a:pt x="1908" y="26625"/>
                </a:cubicBezTo>
                <a:cubicBezTo>
                  <a:pt x="3693" y="34199"/>
                  <a:pt x="16177" y="39440"/>
                  <a:pt x="22509" y="41989"/>
                </a:cubicBezTo>
                <a:cubicBezTo>
                  <a:pt x="26378" y="43246"/>
                  <a:pt x="35731" y="47813"/>
                  <a:pt x="41391" y="47813"/>
                </a:cubicBezTo>
                <a:cubicBezTo>
                  <a:pt x="42418" y="47813"/>
                  <a:pt x="43323" y="47663"/>
                  <a:pt x="44052" y="47315"/>
                </a:cubicBezTo>
                <a:cubicBezTo>
                  <a:pt x="49228" y="45141"/>
                  <a:pt x="50041" y="29717"/>
                  <a:pt x="49994" y="25019"/>
                </a:cubicBezTo>
                <a:cubicBezTo>
                  <a:pt x="49894" y="18533"/>
                  <a:pt x="49313" y="11266"/>
                  <a:pt x="46128" y="5641"/>
                </a:cubicBezTo>
                <a:cubicBezTo>
                  <a:pt x="44112" y="2127"/>
                  <a:pt x="41112" y="0"/>
                  <a:pt x="38136" y="0"/>
                </a:cubicBez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603872" y="195432"/>
            <a:ext cx="175001" cy="161435"/>
          </a:xfrm>
          <a:custGeom>
            <a:avLst/>
            <a:gdLst/>
            <a:ahLst/>
            <a:cxnLst/>
            <a:rect l="l" t="t" r="r" b="b"/>
            <a:pathLst>
              <a:path w="69583" h="64189" extrusionOk="0">
                <a:moveTo>
                  <a:pt x="27858" y="0"/>
                </a:moveTo>
                <a:cubicBezTo>
                  <a:pt x="25682" y="0"/>
                  <a:pt x="24016" y="1970"/>
                  <a:pt x="24125" y="7607"/>
                </a:cubicBezTo>
                <a:cubicBezTo>
                  <a:pt x="24203" y="11626"/>
                  <a:pt x="23001" y="15563"/>
                  <a:pt x="22507" y="19542"/>
                </a:cubicBezTo>
                <a:cubicBezTo>
                  <a:pt x="17250" y="20463"/>
                  <a:pt x="11991" y="21366"/>
                  <a:pt x="6750" y="22341"/>
                </a:cubicBezTo>
                <a:cubicBezTo>
                  <a:pt x="1" y="23599"/>
                  <a:pt x="913" y="33275"/>
                  <a:pt x="6750" y="35060"/>
                </a:cubicBezTo>
                <a:cubicBezTo>
                  <a:pt x="11318" y="36453"/>
                  <a:pt x="15771" y="38128"/>
                  <a:pt x="20155" y="39960"/>
                </a:cubicBezTo>
                <a:cubicBezTo>
                  <a:pt x="19652" y="44562"/>
                  <a:pt x="19200" y="49163"/>
                  <a:pt x="18613" y="53757"/>
                </a:cubicBezTo>
                <a:cubicBezTo>
                  <a:pt x="17480" y="62627"/>
                  <a:pt x="20319" y="64189"/>
                  <a:pt x="22703" y="64189"/>
                </a:cubicBezTo>
                <a:cubicBezTo>
                  <a:pt x="23999" y="64189"/>
                  <a:pt x="25160" y="63727"/>
                  <a:pt x="25475" y="63727"/>
                </a:cubicBezTo>
                <a:cubicBezTo>
                  <a:pt x="25619" y="63727"/>
                  <a:pt x="25587" y="63823"/>
                  <a:pt x="25311" y="64103"/>
                </a:cubicBezTo>
                <a:cubicBezTo>
                  <a:pt x="25761" y="63787"/>
                  <a:pt x="30776" y="57156"/>
                  <a:pt x="31190" y="56658"/>
                </a:cubicBezTo>
                <a:cubicBezTo>
                  <a:pt x="33484" y="53880"/>
                  <a:pt x="35894" y="51213"/>
                  <a:pt x="38365" y="48601"/>
                </a:cubicBezTo>
                <a:cubicBezTo>
                  <a:pt x="42123" y="50561"/>
                  <a:pt x="45855" y="52580"/>
                  <a:pt x="49572" y="54612"/>
                </a:cubicBezTo>
                <a:cubicBezTo>
                  <a:pt x="51456" y="55645"/>
                  <a:pt x="53797" y="56847"/>
                  <a:pt x="55738" y="56847"/>
                </a:cubicBezTo>
                <a:cubicBezTo>
                  <a:pt x="58114" y="56847"/>
                  <a:pt x="59890" y="55045"/>
                  <a:pt x="59491" y="48921"/>
                </a:cubicBezTo>
                <a:cubicBezTo>
                  <a:pt x="59081" y="42628"/>
                  <a:pt x="53652" y="38665"/>
                  <a:pt x="50662" y="33947"/>
                </a:cubicBezTo>
                <a:cubicBezTo>
                  <a:pt x="53538" y="31004"/>
                  <a:pt x="59640" y="26761"/>
                  <a:pt x="62396" y="23693"/>
                </a:cubicBezTo>
                <a:cubicBezTo>
                  <a:pt x="69582" y="15697"/>
                  <a:pt x="65121" y="12202"/>
                  <a:pt x="59585" y="12202"/>
                </a:cubicBezTo>
                <a:cubicBezTo>
                  <a:pt x="58398" y="12202"/>
                  <a:pt x="57161" y="12362"/>
                  <a:pt x="55980" y="12673"/>
                </a:cubicBezTo>
                <a:cubicBezTo>
                  <a:pt x="51173" y="13935"/>
                  <a:pt x="46332" y="15021"/>
                  <a:pt x="41467" y="16014"/>
                </a:cubicBezTo>
                <a:cubicBezTo>
                  <a:pt x="39669" y="13390"/>
                  <a:pt x="38058" y="10628"/>
                  <a:pt x="36841" y="7607"/>
                </a:cubicBezTo>
                <a:cubicBezTo>
                  <a:pt x="35570" y="4470"/>
                  <a:pt x="31135" y="0"/>
                  <a:pt x="27858" y="0"/>
                </a:cubicBezTo>
                <a:close/>
              </a:path>
            </a:pathLst>
          </a:custGeom>
          <a:solidFill>
            <a:srgbClr val="FCD2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4"/>
          <p:cNvGrpSpPr/>
          <p:nvPr/>
        </p:nvGrpSpPr>
        <p:grpSpPr>
          <a:xfrm>
            <a:off x="195604" y="3703907"/>
            <a:ext cx="175060" cy="176431"/>
            <a:chOff x="-5178450" y="588525"/>
            <a:chExt cx="1780875" cy="1794825"/>
          </a:xfrm>
        </p:grpSpPr>
        <p:sp>
          <p:nvSpPr>
            <p:cNvPr id="551" name="Google Shape;551;p34"/>
            <p:cNvSpPr/>
            <p:nvPr/>
          </p:nvSpPr>
          <p:spPr>
            <a:xfrm>
              <a:off x="-4409650" y="588525"/>
              <a:ext cx="308425" cy="1794825"/>
            </a:xfrm>
            <a:custGeom>
              <a:avLst/>
              <a:gdLst/>
              <a:ahLst/>
              <a:cxnLst/>
              <a:rect l="l" t="t" r="r" b="b"/>
              <a:pathLst>
                <a:path w="12337" h="71793" extrusionOk="0">
                  <a:moveTo>
                    <a:pt x="6365" y="1"/>
                  </a:moveTo>
                  <a:cubicBezTo>
                    <a:pt x="6300" y="1"/>
                    <a:pt x="6235" y="2"/>
                    <a:pt x="6169" y="4"/>
                  </a:cubicBezTo>
                  <a:lnTo>
                    <a:pt x="4538" y="223"/>
                  </a:lnTo>
                  <a:cubicBezTo>
                    <a:pt x="3515" y="506"/>
                    <a:pt x="2582" y="1049"/>
                    <a:pt x="1831" y="1800"/>
                  </a:cubicBezTo>
                  <a:cubicBezTo>
                    <a:pt x="729" y="3001"/>
                    <a:pt x="33" y="4477"/>
                    <a:pt x="33" y="6139"/>
                  </a:cubicBezTo>
                  <a:lnTo>
                    <a:pt x="33" y="65654"/>
                  </a:lnTo>
                  <a:cubicBezTo>
                    <a:pt x="1" y="66498"/>
                    <a:pt x="177" y="67286"/>
                    <a:pt x="561" y="68018"/>
                  </a:cubicBezTo>
                  <a:cubicBezTo>
                    <a:pt x="809" y="68778"/>
                    <a:pt x="1232" y="69437"/>
                    <a:pt x="1831" y="69993"/>
                  </a:cubicBezTo>
                  <a:cubicBezTo>
                    <a:pt x="2387" y="70590"/>
                    <a:pt x="3044" y="71013"/>
                    <a:pt x="3806" y="71261"/>
                  </a:cubicBezTo>
                  <a:cubicBezTo>
                    <a:pt x="4480" y="71615"/>
                    <a:pt x="5202" y="71793"/>
                    <a:pt x="5974" y="71793"/>
                  </a:cubicBezTo>
                  <a:cubicBezTo>
                    <a:pt x="6039" y="71793"/>
                    <a:pt x="6104" y="71791"/>
                    <a:pt x="6169" y="71789"/>
                  </a:cubicBezTo>
                  <a:lnTo>
                    <a:pt x="7799" y="71569"/>
                  </a:lnTo>
                  <a:cubicBezTo>
                    <a:pt x="8824" y="71287"/>
                    <a:pt x="9757" y="70743"/>
                    <a:pt x="10508" y="69991"/>
                  </a:cubicBezTo>
                  <a:cubicBezTo>
                    <a:pt x="11610" y="68791"/>
                    <a:pt x="12305" y="67315"/>
                    <a:pt x="12305" y="65653"/>
                  </a:cubicBezTo>
                  <a:lnTo>
                    <a:pt x="12305" y="6139"/>
                  </a:lnTo>
                  <a:cubicBezTo>
                    <a:pt x="12336" y="5295"/>
                    <a:pt x="12160" y="4507"/>
                    <a:pt x="11776" y="3775"/>
                  </a:cubicBezTo>
                  <a:cubicBezTo>
                    <a:pt x="11529" y="3015"/>
                    <a:pt x="11107" y="2356"/>
                    <a:pt x="10508" y="1802"/>
                  </a:cubicBezTo>
                  <a:cubicBezTo>
                    <a:pt x="9952" y="1203"/>
                    <a:pt x="9293" y="781"/>
                    <a:pt x="8533" y="533"/>
                  </a:cubicBezTo>
                  <a:cubicBezTo>
                    <a:pt x="7859" y="178"/>
                    <a:pt x="7136" y="1"/>
                    <a:pt x="6365" y="1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-5178450" y="1307525"/>
              <a:ext cx="1780875" cy="306975"/>
            </a:xfrm>
            <a:custGeom>
              <a:avLst/>
              <a:gdLst/>
              <a:ahLst/>
              <a:cxnLst/>
              <a:rect l="l" t="t" r="r" b="b"/>
              <a:pathLst>
                <a:path w="71235" h="12279" extrusionOk="0">
                  <a:moveTo>
                    <a:pt x="5972" y="1"/>
                  </a:moveTo>
                  <a:cubicBezTo>
                    <a:pt x="5201" y="1"/>
                    <a:pt x="4478" y="178"/>
                    <a:pt x="3804" y="532"/>
                  </a:cubicBezTo>
                  <a:cubicBezTo>
                    <a:pt x="3044" y="780"/>
                    <a:pt x="2385" y="1203"/>
                    <a:pt x="1829" y="1802"/>
                  </a:cubicBezTo>
                  <a:cubicBezTo>
                    <a:pt x="1230" y="2358"/>
                    <a:pt x="808" y="3015"/>
                    <a:pt x="561" y="3775"/>
                  </a:cubicBezTo>
                  <a:cubicBezTo>
                    <a:pt x="177" y="4507"/>
                    <a:pt x="1" y="5295"/>
                    <a:pt x="33" y="6140"/>
                  </a:cubicBezTo>
                  <a:lnTo>
                    <a:pt x="253" y="7770"/>
                  </a:lnTo>
                  <a:cubicBezTo>
                    <a:pt x="535" y="8795"/>
                    <a:pt x="1078" y="9728"/>
                    <a:pt x="1830" y="10478"/>
                  </a:cubicBezTo>
                  <a:lnTo>
                    <a:pt x="3072" y="11437"/>
                  </a:lnTo>
                  <a:cubicBezTo>
                    <a:pt x="4028" y="11992"/>
                    <a:pt x="5060" y="12272"/>
                    <a:pt x="6168" y="12275"/>
                  </a:cubicBezTo>
                  <a:lnTo>
                    <a:pt x="65068" y="12275"/>
                  </a:lnTo>
                  <a:cubicBezTo>
                    <a:pt x="65133" y="12277"/>
                    <a:pt x="65198" y="12279"/>
                    <a:pt x="65263" y="12279"/>
                  </a:cubicBezTo>
                  <a:cubicBezTo>
                    <a:pt x="66035" y="12279"/>
                    <a:pt x="66757" y="12101"/>
                    <a:pt x="67431" y="11747"/>
                  </a:cubicBezTo>
                  <a:cubicBezTo>
                    <a:pt x="68191" y="11499"/>
                    <a:pt x="68850" y="11076"/>
                    <a:pt x="69406" y="10478"/>
                  </a:cubicBezTo>
                  <a:cubicBezTo>
                    <a:pt x="70004" y="9923"/>
                    <a:pt x="70428" y="9264"/>
                    <a:pt x="70674" y="8504"/>
                  </a:cubicBezTo>
                  <a:cubicBezTo>
                    <a:pt x="71058" y="7772"/>
                    <a:pt x="71235" y="6984"/>
                    <a:pt x="71202" y="6140"/>
                  </a:cubicBezTo>
                  <a:lnTo>
                    <a:pt x="70984" y="4509"/>
                  </a:lnTo>
                  <a:cubicBezTo>
                    <a:pt x="70702" y="3485"/>
                    <a:pt x="70158" y="2551"/>
                    <a:pt x="69406" y="1802"/>
                  </a:cubicBezTo>
                  <a:lnTo>
                    <a:pt x="68165" y="842"/>
                  </a:lnTo>
                  <a:cubicBezTo>
                    <a:pt x="67208" y="287"/>
                    <a:pt x="66175" y="7"/>
                    <a:pt x="65068" y="4"/>
                  </a:cubicBezTo>
                  <a:lnTo>
                    <a:pt x="6168" y="4"/>
                  </a:lnTo>
                  <a:cubicBezTo>
                    <a:pt x="6102" y="2"/>
                    <a:pt x="6037" y="1"/>
                    <a:pt x="5972" y="1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-4880000" y="910900"/>
              <a:ext cx="1149950" cy="1150125"/>
            </a:xfrm>
            <a:custGeom>
              <a:avLst/>
              <a:gdLst/>
              <a:ahLst/>
              <a:cxnLst/>
              <a:rect l="l" t="t" r="r" b="b"/>
              <a:pathLst>
                <a:path w="45998" h="46005" extrusionOk="0">
                  <a:moveTo>
                    <a:pt x="5940" y="0"/>
                  </a:moveTo>
                  <a:cubicBezTo>
                    <a:pt x="5169" y="0"/>
                    <a:pt x="4447" y="177"/>
                    <a:pt x="3771" y="532"/>
                  </a:cubicBezTo>
                  <a:cubicBezTo>
                    <a:pt x="3011" y="778"/>
                    <a:pt x="2352" y="1203"/>
                    <a:pt x="1798" y="1800"/>
                  </a:cubicBezTo>
                  <a:lnTo>
                    <a:pt x="838" y="3042"/>
                  </a:lnTo>
                  <a:cubicBezTo>
                    <a:pt x="282" y="3999"/>
                    <a:pt x="3" y="5031"/>
                    <a:pt x="0" y="6138"/>
                  </a:cubicBezTo>
                  <a:lnTo>
                    <a:pt x="220" y="7770"/>
                  </a:lnTo>
                  <a:cubicBezTo>
                    <a:pt x="502" y="8794"/>
                    <a:pt x="1046" y="9726"/>
                    <a:pt x="1798" y="10477"/>
                  </a:cubicBezTo>
                  <a:lnTo>
                    <a:pt x="8298" y="16979"/>
                  </a:lnTo>
                  <a:lnTo>
                    <a:pt x="14916" y="23594"/>
                  </a:lnTo>
                  <a:lnTo>
                    <a:pt x="21606" y="30284"/>
                  </a:lnTo>
                  <a:cubicBezTo>
                    <a:pt x="23815" y="32493"/>
                    <a:pt x="26025" y="34703"/>
                    <a:pt x="28235" y="36913"/>
                  </a:cubicBezTo>
                  <a:cubicBezTo>
                    <a:pt x="30402" y="39080"/>
                    <a:pt x="32568" y="41247"/>
                    <a:pt x="34735" y="43414"/>
                  </a:cubicBezTo>
                  <a:lnTo>
                    <a:pt x="35524" y="44204"/>
                  </a:lnTo>
                  <a:cubicBezTo>
                    <a:pt x="36079" y="44802"/>
                    <a:pt x="36737" y="45225"/>
                    <a:pt x="37498" y="45473"/>
                  </a:cubicBezTo>
                  <a:cubicBezTo>
                    <a:pt x="38175" y="45827"/>
                    <a:pt x="38901" y="46004"/>
                    <a:pt x="39674" y="46004"/>
                  </a:cubicBezTo>
                  <a:cubicBezTo>
                    <a:pt x="39736" y="46004"/>
                    <a:pt x="39798" y="46003"/>
                    <a:pt x="39861" y="46001"/>
                  </a:cubicBezTo>
                  <a:cubicBezTo>
                    <a:pt x="39924" y="46003"/>
                    <a:pt x="39987" y="46004"/>
                    <a:pt x="40049" y="46004"/>
                  </a:cubicBezTo>
                  <a:cubicBezTo>
                    <a:pt x="40823" y="46004"/>
                    <a:pt x="41549" y="45827"/>
                    <a:pt x="42226" y="45473"/>
                  </a:cubicBezTo>
                  <a:cubicBezTo>
                    <a:pt x="42987" y="45225"/>
                    <a:pt x="43644" y="44802"/>
                    <a:pt x="44200" y="44204"/>
                  </a:cubicBezTo>
                  <a:lnTo>
                    <a:pt x="45160" y="42962"/>
                  </a:lnTo>
                  <a:cubicBezTo>
                    <a:pt x="45714" y="42004"/>
                    <a:pt x="45994" y="40973"/>
                    <a:pt x="45997" y="39865"/>
                  </a:cubicBezTo>
                  <a:lnTo>
                    <a:pt x="45779" y="38235"/>
                  </a:lnTo>
                  <a:cubicBezTo>
                    <a:pt x="45496" y="37211"/>
                    <a:pt x="44953" y="36277"/>
                    <a:pt x="44201" y="35526"/>
                  </a:cubicBezTo>
                  <a:cubicBezTo>
                    <a:pt x="42034" y="33359"/>
                    <a:pt x="39867" y="31190"/>
                    <a:pt x="37700" y="29023"/>
                  </a:cubicBezTo>
                  <a:cubicBezTo>
                    <a:pt x="35493" y="26817"/>
                    <a:pt x="33286" y="24611"/>
                    <a:pt x="31081" y="22406"/>
                  </a:cubicBezTo>
                  <a:lnTo>
                    <a:pt x="24390" y="15715"/>
                  </a:lnTo>
                  <a:lnTo>
                    <a:pt x="17763" y="9089"/>
                  </a:lnTo>
                  <a:lnTo>
                    <a:pt x="11263" y="2589"/>
                  </a:lnTo>
                  <a:lnTo>
                    <a:pt x="10474" y="1800"/>
                  </a:lnTo>
                  <a:cubicBezTo>
                    <a:pt x="9917" y="1203"/>
                    <a:pt x="9260" y="778"/>
                    <a:pt x="8499" y="532"/>
                  </a:cubicBezTo>
                  <a:cubicBezTo>
                    <a:pt x="7825" y="177"/>
                    <a:pt x="7102" y="0"/>
                    <a:pt x="6330" y="0"/>
                  </a:cubicBezTo>
                  <a:cubicBezTo>
                    <a:pt x="6265" y="0"/>
                    <a:pt x="6200" y="1"/>
                    <a:pt x="6135" y="4"/>
                  </a:cubicBezTo>
                  <a:cubicBezTo>
                    <a:pt x="6069" y="1"/>
                    <a:pt x="6004" y="0"/>
                    <a:pt x="5940" y="0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-4880825" y="886150"/>
              <a:ext cx="1176225" cy="1212025"/>
            </a:xfrm>
            <a:custGeom>
              <a:avLst/>
              <a:gdLst/>
              <a:ahLst/>
              <a:cxnLst/>
              <a:rect l="l" t="t" r="r" b="b"/>
              <a:pathLst>
                <a:path w="47049" h="48481" extrusionOk="0">
                  <a:moveTo>
                    <a:pt x="40882" y="0"/>
                  </a:moveTo>
                  <a:lnTo>
                    <a:pt x="39250" y="221"/>
                  </a:lnTo>
                  <a:cubicBezTo>
                    <a:pt x="38226" y="504"/>
                    <a:pt x="37294" y="1047"/>
                    <a:pt x="36543" y="1798"/>
                  </a:cubicBezTo>
                  <a:cubicBezTo>
                    <a:pt x="34322" y="4116"/>
                    <a:pt x="32099" y="6434"/>
                    <a:pt x="29877" y="8751"/>
                  </a:cubicBezTo>
                  <a:lnTo>
                    <a:pt x="23055" y="15867"/>
                  </a:lnTo>
                  <a:lnTo>
                    <a:pt x="16177" y="23042"/>
                  </a:lnTo>
                  <a:lnTo>
                    <a:pt x="9343" y="30170"/>
                  </a:lnTo>
                  <a:cubicBezTo>
                    <a:pt x="7113" y="32497"/>
                    <a:pt x="4883" y="34823"/>
                    <a:pt x="2651" y="37150"/>
                  </a:cubicBezTo>
                  <a:lnTo>
                    <a:pt x="1831" y="38007"/>
                  </a:lnTo>
                  <a:cubicBezTo>
                    <a:pt x="1232" y="38563"/>
                    <a:pt x="809" y="39220"/>
                    <a:pt x="561" y="39982"/>
                  </a:cubicBezTo>
                  <a:cubicBezTo>
                    <a:pt x="177" y="40713"/>
                    <a:pt x="1" y="41500"/>
                    <a:pt x="33" y="42346"/>
                  </a:cubicBezTo>
                  <a:cubicBezTo>
                    <a:pt x="1" y="43189"/>
                    <a:pt x="177" y="43977"/>
                    <a:pt x="561" y="44709"/>
                  </a:cubicBezTo>
                  <a:cubicBezTo>
                    <a:pt x="809" y="45469"/>
                    <a:pt x="1232" y="46128"/>
                    <a:pt x="1831" y="46683"/>
                  </a:cubicBezTo>
                  <a:lnTo>
                    <a:pt x="3072" y="47642"/>
                  </a:lnTo>
                  <a:cubicBezTo>
                    <a:pt x="4029" y="48199"/>
                    <a:pt x="5062" y="48477"/>
                    <a:pt x="6169" y="48480"/>
                  </a:cubicBezTo>
                  <a:lnTo>
                    <a:pt x="7799" y="48260"/>
                  </a:lnTo>
                  <a:cubicBezTo>
                    <a:pt x="8824" y="47978"/>
                    <a:pt x="9757" y="47434"/>
                    <a:pt x="10507" y="46683"/>
                  </a:cubicBezTo>
                  <a:lnTo>
                    <a:pt x="10507" y="46684"/>
                  </a:lnTo>
                  <a:lnTo>
                    <a:pt x="17172" y="39731"/>
                  </a:lnTo>
                  <a:lnTo>
                    <a:pt x="23995" y="32615"/>
                  </a:lnTo>
                  <a:lnTo>
                    <a:pt x="30874" y="25440"/>
                  </a:lnTo>
                  <a:cubicBezTo>
                    <a:pt x="33152" y="23063"/>
                    <a:pt x="35429" y="20687"/>
                    <a:pt x="37708" y="18310"/>
                  </a:cubicBezTo>
                  <a:lnTo>
                    <a:pt x="44399" y="11332"/>
                  </a:lnTo>
                  <a:lnTo>
                    <a:pt x="45220" y="10475"/>
                  </a:lnTo>
                  <a:cubicBezTo>
                    <a:pt x="45819" y="9919"/>
                    <a:pt x="46242" y="9260"/>
                    <a:pt x="46488" y="8500"/>
                  </a:cubicBezTo>
                  <a:cubicBezTo>
                    <a:pt x="46873" y="7770"/>
                    <a:pt x="47049" y="6982"/>
                    <a:pt x="47018" y="6137"/>
                  </a:cubicBezTo>
                  <a:cubicBezTo>
                    <a:pt x="47049" y="5291"/>
                    <a:pt x="46873" y="4503"/>
                    <a:pt x="46488" y="3773"/>
                  </a:cubicBezTo>
                  <a:cubicBezTo>
                    <a:pt x="46242" y="3011"/>
                    <a:pt x="45819" y="2354"/>
                    <a:pt x="45220" y="1798"/>
                  </a:cubicBezTo>
                  <a:lnTo>
                    <a:pt x="43978" y="838"/>
                  </a:lnTo>
                  <a:cubicBezTo>
                    <a:pt x="43021" y="284"/>
                    <a:pt x="41989" y="3"/>
                    <a:pt x="40882" y="0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4"/>
          <p:cNvSpPr/>
          <p:nvPr/>
        </p:nvSpPr>
        <p:spPr>
          <a:xfrm>
            <a:off x="6706491" y="195424"/>
            <a:ext cx="120070" cy="93085"/>
          </a:xfrm>
          <a:custGeom>
            <a:avLst/>
            <a:gdLst/>
            <a:ahLst/>
            <a:cxnLst/>
            <a:rect l="l" t="t" r="r" b="b"/>
            <a:pathLst>
              <a:path w="23013" h="17841" extrusionOk="0">
                <a:moveTo>
                  <a:pt x="11506" y="0"/>
                </a:moveTo>
                <a:cubicBezTo>
                  <a:pt x="0" y="0"/>
                  <a:pt x="0" y="17841"/>
                  <a:pt x="11506" y="17841"/>
                </a:cubicBezTo>
                <a:cubicBezTo>
                  <a:pt x="23013" y="17841"/>
                  <a:pt x="23011" y="0"/>
                  <a:pt x="11506" y="0"/>
                </a:cubicBezTo>
                <a:close/>
              </a:path>
            </a:pathLst>
          </a:custGeom>
          <a:solidFill>
            <a:srgbClr val="0005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4"/>
          <p:cNvSpPr/>
          <p:nvPr/>
        </p:nvSpPr>
        <p:spPr>
          <a:xfrm flipH="1">
            <a:off x="7739867" y="-199525"/>
            <a:ext cx="1610681" cy="1527490"/>
          </a:xfrm>
          <a:custGeom>
            <a:avLst/>
            <a:gdLst/>
            <a:ahLst/>
            <a:cxnLst/>
            <a:rect l="l" t="t" r="r" b="b"/>
            <a:pathLst>
              <a:path w="32004" h="30351" extrusionOk="0">
                <a:moveTo>
                  <a:pt x="1" y="1"/>
                </a:moveTo>
                <a:lnTo>
                  <a:pt x="1" y="29176"/>
                </a:lnTo>
                <a:cubicBezTo>
                  <a:pt x="784" y="29949"/>
                  <a:pt x="2269" y="30350"/>
                  <a:pt x="4179" y="30350"/>
                </a:cubicBezTo>
                <a:cubicBezTo>
                  <a:pt x="13272" y="30350"/>
                  <a:pt x="32003" y="21264"/>
                  <a:pt x="30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4"/>
          <p:cNvSpPr/>
          <p:nvPr/>
        </p:nvSpPr>
        <p:spPr>
          <a:xfrm rot="-6299960">
            <a:off x="8051489" y="-392613"/>
            <a:ext cx="1268587" cy="1337535"/>
          </a:xfrm>
          <a:custGeom>
            <a:avLst/>
            <a:gdLst/>
            <a:ahLst/>
            <a:cxnLst/>
            <a:rect l="l" t="t" r="r" b="b"/>
            <a:pathLst>
              <a:path w="50745" h="53503" extrusionOk="0">
                <a:moveTo>
                  <a:pt x="50745" y="0"/>
                </a:moveTo>
                <a:cubicBezTo>
                  <a:pt x="36643" y="1176"/>
                  <a:pt x="21453" y="7002"/>
                  <a:pt x="12134" y="17651"/>
                </a:cubicBezTo>
                <a:cubicBezTo>
                  <a:pt x="3825" y="27145"/>
                  <a:pt x="0" y="40886"/>
                  <a:pt x="0" y="5350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8" name="Google Shape;558;p34"/>
          <p:cNvSpPr txBox="1">
            <a:spLocks noGrp="1"/>
          </p:cNvSpPr>
          <p:nvPr>
            <p:ph type="body" idx="2"/>
          </p:nvPr>
        </p:nvSpPr>
        <p:spPr>
          <a:xfrm>
            <a:off x="4803822" y="1537725"/>
            <a:ext cx="3561300" cy="29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57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"/>
          <p:cNvSpPr/>
          <p:nvPr/>
        </p:nvSpPr>
        <p:spPr>
          <a:xfrm>
            <a:off x="1998138" y="290087"/>
            <a:ext cx="5113908" cy="4563338"/>
          </a:xfrm>
          <a:custGeom>
            <a:avLst/>
            <a:gdLst/>
            <a:ahLst/>
            <a:cxnLst/>
            <a:rect l="l" t="t" r="r" b="b"/>
            <a:pathLst>
              <a:path w="40165" h="38611" extrusionOk="0">
                <a:moveTo>
                  <a:pt x="16162" y="1"/>
                </a:moveTo>
                <a:cubicBezTo>
                  <a:pt x="15690" y="1"/>
                  <a:pt x="15218" y="9"/>
                  <a:pt x="14744" y="25"/>
                </a:cubicBezTo>
                <a:cubicBezTo>
                  <a:pt x="10195" y="203"/>
                  <a:pt x="5194" y="687"/>
                  <a:pt x="2759" y="5203"/>
                </a:cubicBezTo>
                <a:cubicBezTo>
                  <a:pt x="1194" y="8139"/>
                  <a:pt x="581" y="11333"/>
                  <a:pt x="388" y="14640"/>
                </a:cubicBezTo>
                <a:cubicBezTo>
                  <a:pt x="97" y="19479"/>
                  <a:pt x="1" y="24898"/>
                  <a:pt x="1630" y="29528"/>
                </a:cubicBezTo>
                <a:cubicBezTo>
                  <a:pt x="3856" y="35851"/>
                  <a:pt x="9340" y="37367"/>
                  <a:pt x="15405" y="38174"/>
                </a:cubicBezTo>
                <a:cubicBezTo>
                  <a:pt x="17379" y="38433"/>
                  <a:pt x="19420" y="38610"/>
                  <a:pt x="21459" y="38610"/>
                </a:cubicBezTo>
                <a:cubicBezTo>
                  <a:pt x="24887" y="38610"/>
                  <a:pt x="28312" y="38108"/>
                  <a:pt x="31406" y="36641"/>
                </a:cubicBezTo>
                <a:cubicBezTo>
                  <a:pt x="36342" y="34319"/>
                  <a:pt x="38810" y="29512"/>
                  <a:pt x="39246" y="24318"/>
                </a:cubicBezTo>
                <a:cubicBezTo>
                  <a:pt x="39681" y="18979"/>
                  <a:pt x="40165" y="13220"/>
                  <a:pt x="38391" y="8058"/>
                </a:cubicBezTo>
                <a:cubicBezTo>
                  <a:pt x="36600" y="2897"/>
                  <a:pt x="31745" y="1945"/>
                  <a:pt x="26954" y="1106"/>
                </a:cubicBezTo>
                <a:cubicBezTo>
                  <a:pt x="23383" y="478"/>
                  <a:pt x="19812" y="1"/>
                  <a:pt x="16162" y="1"/>
                </a:cubicBezTo>
                <a:close/>
              </a:path>
            </a:pathLst>
          </a:custGeom>
          <a:solidFill>
            <a:srgbClr val="000549">
              <a:alpha val="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 rot="10800000">
            <a:off x="34" y="3226801"/>
            <a:ext cx="1544041" cy="1916699"/>
          </a:xfrm>
          <a:custGeom>
            <a:avLst/>
            <a:gdLst/>
            <a:ahLst/>
            <a:cxnLst/>
            <a:rect l="l" t="t" r="r" b="b"/>
            <a:pathLst>
              <a:path w="34866" h="43281" extrusionOk="0">
                <a:moveTo>
                  <a:pt x="3559" y="1"/>
                </a:moveTo>
                <a:cubicBezTo>
                  <a:pt x="1" y="3714"/>
                  <a:pt x="97" y="12549"/>
                  <a:pt x="4994" y="15014"/>
                </a:cubicBezTo>
                <a:cubicBezTo>
                  <a:pt x="6556" y="15800"/>
                  <a:pt x="8270" y="16212"/>
                  <a:pt x="9858" y="16946"/>
                </a:cubicBezTo>
                <a:cubicBezTo>
                  <a:pt x="11401" y="17658"/>
                  <a:pt x="12607" y="18630"/>
                  <a:pt x="13692" y="19932"/>
                </a:cubicBezTo>
                <a:cubicBezTo>
                  <a:pt x="15719" y="22368"/>
                  <a:pt x="16692" y="25240"/>
                  <a:pt x="17191" y="28336"/>
                </a:cubicBezTo>
                <a:cubicBezTo>
                  <a:pt x="17660" y="31264"/>
                  <a:pt x="17800" y="34518"/>
                  <a:pt x="19169" y="37204"/>
                </a:cubicBezTo>
                <a:cubicBezTo>
                  <a:pt x="20742" y="40292"/>
                  <a:pt x="24084" y="42966"/>
                  <a:pt x="27639" y="43248"/>
                </a:cubicBezTo>
                <a:cubicBezTo>
                  <a:pt x="27911" y="43270"/>
                  <a:pt x="28179" y="43280"/>
                  <a:pt x="28445" y="43280"/>
                </a:cubicBezTo>
                <a:cubicBezTo>
                  <a:pt x="30852" y="43280"/>
                  <a:pt x="33006" y="42418"/>
                  <a:pt x="34866" y="41041"/>
                </a:cubicBezTo>
                <a:lnTo>
                  <a:pt x="3486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 rot="10800000" flipH="1">
            <a:off x="-8" y="10"/>
            <a:ext cx="1476958" cy="1287628"/>
          </a:xfrm>
          <a:custGeom>
            <a:avLst/>
            <a:gdLst/>
            <a:ahLst/>
            <a:cxnLst/>
            <a:rect l="l" t="t" r="r" b="b"/>
            <a:pathLst>
              <a:path w="40534" h="35338" extrusionOk="0">
                <a:moveTo>
                  <a:pt x="165" y="0"/>
                </a:moveTo>
                <a:cubicBezTo>
                  <a:pt x="110" y="0"/>
                  <a:pt x="55" y="1"/>
                  <a:pt x="0" y="1"/>
                </a:cubicBezTo>
                <a:lnTo>
                  <a:pt x="0" y="35337"/>
                </a:lnTo>
                <a:lnTo>
                  <a:pt x="36095" y="35337"/>
                </a:lnTo>
                <a:cubicBezTo>
                  <a:pt x="38821" y="30137"/>
                  <a:pt x="40533" y="23411"/>
                  <a:pt x="35468" y="19265"/>
                </a:cubicBezTo>
                <a:cubicBezTo>
                  <a:pt x="33901" y="17982"/>
                  <a:pt x="31988" y="17642"/>
                  <a:pt x="30035" y="17642"/>
                </a:cubicBezTo>
                <a:cubicBezTo>
                  <a:pt x="28743" y="17642"/>
                  <a:pt x="27434" y="17791"/>
                  <a:pt x="26197" y="17915"/>
                </a:cubicBezTo>
                <a:cubicBezTo>
                  <a:pt x="24778" y="18058"/>
                  <a:pt x="23316" y="18188"/>
                  <a:pt x="21860" y="18188"/>
                </a:cubicBezTo>
                <a:cubicBezTo>
                  <a:pt x="19935" y="18188"/>
                  <a:pt x="18020" y="17960"/>
                  <a:pt x="16227" y="17230"/>
                </a:cubicBezTo>
                <a:cubicBezTo>
                  <a:pt x="13964" y="16310"/>
                  <a:pt x="12375" y="14815"/>
                  <a:pt x="11737" y="12407"/>
                </a:cubicBezTo>
                <a:cubicBezTo>
                  <a:pt x="11076" y="9914"/>
                  <a:pt x="10877" y="7346"/>
                  <a:pt x="9612" y="5041"/>
                </a:cubicBezTo>
                <a:cubicBezTo>
                  <a:pt x="7511" y="1213"/>
                  <a:pt x="3973" y="0"/>
                  <a:pt x="1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 rot="10800000">
            <a:off x="8121101" y="4110435"/>
            <a:ext cx="1089336" cy="1033072"/>
          </a:xfrm>
          <a:custGeom>
            <a:avLst/>
            <a:gdLst/>
            <a:ahLst/>
            <a:cxnLst/>
            <a:rect l="l" t="t" r="r" b="b"/>
            <a:pathLst>
              <a:path w="32004" h="30351" extrusionOk="0">
                <a:moveTo>
                  <a:pt x="1" y="1"/>
                </a:moveTo>
                <a:lnTo>
                  <a:pt x="1" y="29176"/>
                </a:lnTo>
                <a:cubicBezTo>
                  <a:pt x="784" y="29949"/>
                  <a:pt x="2269" y="30350"/>
                  <a:pt x="4179" y="30350"/>
                </a:cubicBezTo>
                <a:cubicBezTo>
                  <a:pt x="13272" y="30350"/>
                  <a:pt x="32003" y="21264"/>
                  <a:pt x="305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-110325" y="-193050"/>
            <a:ext cx="1896675" cy="1902950"/>
          </a:xfrm>
          <a:custGeom>
            <a:avLst/>
            <a:gdLst/>
            <a:ahLst/>
            <a:cxnLst/>
            <a:rect l="l" t="t" r="r" b="b"/>
            <a:pathLst>
              <a:path w="75867" h="76118" extrusionOk="0">
                <a:moveTo>
                  <a:pt x="65087" y="0"/>
                </a:moveTo>
                <a:cubicBezTo>
                  <a:pt x="72925" y="9146"/>
                  <a:pt x="80035" y="25664"/>
                  <a:pt x="72809" y="35301"/>
                </a:cubicBezTo>
                <a:cubicBezTo>
                  <a:pt x="64506" y="46373"/>
                  <a:pt x="44719" y="40788"/>
                  <a:pt x="33647" y="49091"/>
                </a:cubicBezTo>
                <a:cubicBezTo>
                  <a:pt x="27918" y="53387"/>
                  <a:pt x="27641" y="62253"/>
                  <a:pt x="23167" y="67844"/>
                </a:cubicBezTo>
                <a:cubicBezTo>
                  <a:pt x="18044" y="74246"/>
                  <a:pt x="8200" y="76118"/>
                  <a:pt x="0" y="7611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1" name="Google Shape;521;p33"/>
          <p:cNvSpPr/>
          <p:nvPr/>
        </p:nvSpPr>
        <p:spPr>
          <a:xfrm>
            <a:off x="-289575" y="3048855"/>
            <a:ext cx="2420650" cy="2535925"/>
          </a:xfrm>
          <a:custGeom>
            <a:avLst/>
            <a:gdLst/>
            <a:ahLst/>
            <a:cxnLst/>
            <a:rect l="l" t="t" r="r" b="b"/>
            <a:pathLst>
              <a:path w="96826" h="101437" extrusionOk="0">
                <a:moveTo>
                  <a:pt x="0" y="3807"/>
                </a:moveTo>
                <a:cubicBezTo>
                  <a:pt x="14688" y="-1093"/>
                  <a:pt x="33947" y="-2176"/>
                  <a:pt x="46333" y="7116"/>
                </a:cubicBezTo>
                <a:cubicBezTo>
                  <a:pt x="57848" y="15755"/>
                  <a:pt x="58374" y="33461"/>
                  <a:pt x="66741" y="45175"/>
                </a:cubicBezTo>
                <a:cubicBezTo>
                  <a:pt x="73419" y="54523"/>
                  <a:pt x="87306" y="57388"/>
                  <a:pt x="93217" y="67239"/>
                </a:cubicBezTo>
                <a:cubicBezTo>
                  <a:pt x="99101" y="77045"/>
                  <a:pt x="95975" y="90001"/>
                  <a:pt x="95975" y="101437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" name="Google Shape;522;p33"/>
          <p:cNvSpPr/>
          <p:nvPr/>
        </p:nvSpPr>
        <p:spPr>
          <a:xfrm>
            <a:off x="8025525" y="3888650"/>
            <a:ext cx="1268625" cy="1337575"/>
          </a:xfrm>
          <a:custGeom>
            <a:avLst/>
            <a:gdLst/>
            <a:ahLst/>
            <a:cxnLst/>
            <a:rect l="l" t="t" r="r" b="b"/>
            <a:pathLst>
              <a:path w="50745" h="53503" extrusionOk="0">
                <a:moveTo>
                  <a:pt x="50745" y="0"/>
                </a:moveTo>
                <a:cubicBezTo>
                  <a:pt x="36643" y="1176"/>
                  <a:pt x="21453" y="7002"/>
                  <a:pt x="12134" y="17651"/>
                </a:cubicBezTo>
                <a:cubicBezTo>
                  <a:pt x="3825" y="27145"/>
                  <a:pt x="0" y="40886"/>
                  <a:pt x="0" y="5350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3" name="Google Shape;523;p33"/>
          <p:cNvSpPr/>
          <p:nvPr/>
        </p:nvSpPr>
        <p:spPr>
          <a:xfrm>
            <a:off x="283818" y="1871351"/>
            <a:ext cx="120070" cy="93085"/>
          </a:xfrm>
          <a:custGeom>
            <a:avLst/>
            <a:gdLst/>
            <a:ahLst/>
            <a:cxnLst/>
            <a:rect l="l" t="t" r="r" b="b"/>
            <a:pathLst>
              <a:path w="23013" h="17841" extrusionOk="0">
                <a:moveTo>
                  <a:pt x="11506" y="0"/>
                </a:moveTo>
                <a:cubicBezTo>
                  <a:pt x="0" y="0"/>
                  <a:pt x="0" y="17841"/>
                  <a:pt x="11506" y="17841"/>
                </a:cubicBezTo>
                <a:cubicBezTo>
                  <a:pt x="23013" y="17841"/>
                  <a:pt x="23011" y="0"/>
                  <a:pt x="11506" y="0"/>
                </a:cubicBezTo>
                <a:close/>
              </a:path>
            </a:pathLst>
          </a:custGeom>
          <a:solidFill>
            <a:srgbClr val="0005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8706268" y="2322895"/>
            <a:ext cx="222267" cy="207065"/>
          </a:xfrm>
          <a:custGeom>
            <a:avLst/>
            <a:gdLst/>
            <a:ahLst/>
            <a:cxnLst/>
            <a:rect l="l" t="t" r="r" b="b"/>
            <a:pathLst>
              <a:path w="79523" h="74084" extrusionOk="0">
                <a:moveTo>
                  <a:pt x="13613" y="5016"/>
                </a:moveTo>
                <a:lnTo>
                  <a:pt x="13602" y="5018"/>
                </a:lnTo>
                <a:lnTo>
                  <a:pt x="13602" y="5018"/>
                </a:lnTo>
                <a:cubicBezTo>
                  <a:pt x="13606" y="5017"/>
                  <a:pt x="13610" y="5017"/>
                  <a:pt x="13613" y="5016"/>
                </a:cubicBezTo>
                <a:close/>
                <a:moveTo>
                  <a:pt x="25655" y="9440"/>
                </a:moveTo>
                <a:cubicBezTo>
                  <a:pt x="25680" y="9460"/>
                  <a:pt x="25706" y="9479"/>
                  <a:pt x="25731" y="9499"/>
                </a:cubicBezTo>
                <a:lnTo>
                  <a:pt x="25731" y="9499"/>
                </a:lnTo>
                <a:lnTo>
                  <a:pt x="25655" y="9440"/>
                </a:lnTo>
                <a:close/>
                <a:moveTo>
                  <a:pt x="71236" y="10441"/>
                </a:moveTo>
                <a:cubicBezTo>
                  <a:pt x="71243" y="10451"/>
                  <a:pt x="71251" y="10460"/>
                  <a:pt x="71258" y="10470"/>
                </a:cubicBezTo>
                <a:lnTo>
                  <a:pt x="71258" y="10470"/>
                </a:lnTo>
                <a:lnTo>
                  <a:pt x="71236" y="10441"/>
                </a:lnTo>
                <a:close/>
                <a:moveTo>
                  <a:pt x="57019" y="11347"/>
                </a:moveTo>
                <a:lnTo>
                  <a:pt x="57002" y="11361"/>
                </a:lnTo>
                <a:cubicBezTo>
                  <a:pt x="57008" y="11356"/>
                  <a:pt x="57013" y="11352"/>
                  <a:pt x="57019" y="11347"/>
                </a:cubicBezTo>
                <a:close/>
                <a:moveTo>
                  <a:pt x="72665" y="12740"/>
                </a:moveTo>
                <a:lnTo>
                  <a:pt x="72665" y="12740"/>
                </a:lnTo>
                <a:cubicBezTo>
                  <a:pt x="72666" y="12743"/>
                  <a:pt x="72667" y="12747"/>
                  <a:pt x="72669" y="12750"/>
                </a:cubicBezTo>
                <a:lnTo>
                  <a:pt x="72669" y="12750"/>
                </a:lnTo>
                <a:lnTo>
                  <a:pt x="72665" y="12740"/>
                </a:lnTo>
                <a:close/>
                <a:moveTo>
                  <a:pt x="30198" y="13814"/>
                </a:moveTo>
                <a:cubicBezTo>
                  <a:pt x="30204" y="13822"/>
                  <a:pt x="30210" y="13830"/>
                  <a:pt x="30216" y="13838"/>
                </a:cubicBezTo>
                <a:lnTo>
                  <a:pt x="30216" y="13838"/>
                </a:lnTo>
                <a:lnTo>
                  <a:pt x="30198" y="13814"/>
                </a:lnTo>
                <a:close/>
                <a:moveTo>
                  <a:pt x="7943" y="27135"/>
                </a:moveTo>
                <a:lnTo>
                  <a:pt x="8001" y="27273"/>
                </a:lnTo>
                <a:cubicBezTo>
                  <a:pt x="7982" y="27227"/>
                  <a:pt x="7962" y="27181"/>
                  <a:pt x="7943" y="27135"/>
                </a:cubicBezTo>
                <a:close/>
                <a:moveTo>
                  <a:pt x="70410" y="34107"/>
                </a:moveTo>
                <a:lnTo>
                  <a:pt x="70410" y="34107"/>
                </a:lnTo>
                <a:cubicBezTo>
                  <a:pt x="70403" y="34125"/>
                  <a:pt x="70395" y="34143"/>
                  <a:pt x="70387" y="34160"/>
                </a:cubicBezTo>
                <a:lnTo>
                  <a:pt x="70410" y="34107"/>
                </a:lnTo>
                <a:close/>
                <a:moveTo>
                  <a:pt x="16476" y="50397"/>
                </a:moveTo>
                <a:cubicBezTo>
                  <a:pt x="16484" y="50407"/>
                  <a:pt x="16492" y="50417"/>
                  <a:pt x="16499" y="50426"/>
                </a:cubicBezTo>
                <a:lnTo>
                  <a:pt x="16476" y="50397"/>
                </a:lnTo>
                <a:close/>
                <a:moveTo>
                  <a:pt x="27764" y="57348"/>
                </a:moveTo>
                <a:lnTo>
                  <a:pt x="27929" y="57562"/>
                </a:lnTo>
                <a:lnTo>
                  <a:pt x="27929" y="57562"/>
                </a:lnTo>
                <a:cubicBezTo>
                  <a:pt x="27874" y="57490"/>
                  <a:pt x="27819" y="57419"/>
                  <a:pt x="27764" y="57348"/>
                </a:cubicBezTo>
                <a:close/>
                <a:moveTo>
                  <a:pt x="43263" y="68730"/>
                </a:moveTo>
                <a:cubicBezTo>
                  <a:pt x="43257" y="68733"/>
                  <a:pt x="43251" y="68735"/>
                  <a:pt x="43245" y="68738"/>
                </a:cubicBezTo>
                <a:lnTo>
                  <a:pt x="43263" y="68730"/>
                </a:lnTo>
                <a:close/>
                <a:moveTo>
                  <a:pt x="40479" y="69048"/>
                </a:moveTo>
                <a:lnTo>
                  <a:pt x="40705" y="69078"/>
                </a:lnTo>
                <a:lnTo>
                  <a:pt x="40705" y="69078"/>
                </a:lnTo>
                <a:cubicBezTo>
                  <a:pt x="40699" y="69078"/>
                  <a:pt x="40694" y="69077"/>
                  <a:pt x="40688" y="69077"/>
                </a:cubicBezTo>
                <a:lnTo>
                  <a:pt x="40688" y="69077"/>
                </a:lnTo>
                <a:cubicBezTo>
                  <a:pt x="40618" y="69067"/>
                  <a:pt x="40548" y="69058"/>
                  <a:pt x="40479" y="69048"/>
                </a:cubicBezTo>
                <a:close/>
                <a:moveTo>
                  <a:pt x="14536" y="5003"/>
                </a:moveTo>
                <a:cubicBezTo>
                  <a:pt x="15044" y="5003"/>
                  <a:pt x="15553" y="5033"/>
                  <a:pt x="16059" y="5089"/>
                </a:cubicBezTo>
                <a:lnTo>
                  <a:pt x="16059" y="5089"/>
                </a:lnTo>
                <a:cubicBezTo>
                  <a:pt x="17502" y="5319"/>
                  <a:pt x="18905" y="5741"/>
                  <a:pt x="20259" y="6289"/>
                </a:cubicBezTo>
                <a:lnTo>
                  <a:pt x="20259" y="6289"/>
                </a:lnTo>
                <a:cubicBezTo>
                  <a:pt x="22291" y="7183"/>
                  <a:pt x="24198" y="8344"/>
                  <a:pt x="25966" y="9684"/>
                </a:cubicBezTo>
                <a:lnTo>
                  <a:pt x="25966" y="9684"/>
                </a:lnTo>
                <a:cubicBezTo>
                  <a:pt x="27622" y="10999"/>
                  <a:pt x="29127" y="12473"/>
                  <a:pt x="30441" y="14132"/>
                </a:cubicBezTo>
                <a:lnTo>
                  <a:pt x="30441" y="14132"/>
                </a:lnTo>
                <a:cubicBezTo>
                  <a:pt x="33323" y="17950"/>
                  <a:pt x="35470" y="22291"/>
                  <a:pt x="37571" y="26570"/>
                </a:cubicBezTo>
                <a:cubicBezTo>
                  <a:pt x="38075" y="27598"/>
                  <a:pt x="38577" y="28628"/>
                  <a:pt x="39087" y="29654"/>
                </a:cubicBezTo>
                <a:lnTo>
                  <a:pt x="39087" y="29654"/>
                </a:lnTo>
                <a:cubicBezTo>
                  <a:pt x="39113" y="29711"/>
                  <a:pt x="39142" y="29768"/>
                  <a:pt x="39172" y="29825"/>
                </a:cubicBezTo>
                <a:lnTo>
                  <a:pt x="39172" y="29825"/>
                </a:lnTo>
                <a:cubicBezTo>
                  <a:pt x="39186" y="29853"/>
                  <a:pt x="39200" y="29880"/>
                  <a:pt x="39214" y="29908"/>
                </a:cubicBezTo>
                <a:cubicBezTo>
                  <a:pt x="39608" y="30694"/>
                  <a:pt x="40524" y="31143"/>
                  <a:pt x="41412" y="31143"/>
                </a:cubicBezTo>
                <a:cubicBezTo>
                  <a:pt x="41760" y="31143"/>
                  <a:pt x="42104" y="31074"/>
                  <a:pt x="42410" y="30929"/>
                </a:cubicBezTo>
                <a:lnTo>
                  <a:pt x="42410" y="30929"/>
                </a:lnTo>
                <a:cubicBezTo>
                  <a:pt x="42887" y="30741"/>
                  <a:pt x="43296" y="30405"/>
                  <a:pt x="43529" y="29907"/>
                </a:cubicBezTo>
                <a:cubicBezTo>
                  <a:pt x="45095" y="26563"/>
                  <a:pt x="46980" y="23357"/>
                  <a:pt x="49074" y="20318"/>
                </a:cubicBezTo>
                <a:cubicBezTo>
                  <a:pt x="49664" y="19463"/>
                  <a:pt x="50273" y="18623"/>
                  <a:pt x="50902" y="17797"/>
                </a:cubicBezTo>
                <a:lnTo>
                  <a:pt x="50902" y="17797"/>
                </a:lnTo>
                <a:cubicBezTo>
                  <a:pt x="52791" y="15379"/>
                  <a:pt x="54869" y="13069"/>
                  <a:pt x="57273" y="11154"/>
                </a:cubicBezTo>
                <a:lnTo>
                  <a:pt x="57273" y="11154"/>
                </a:lnTo>
                <a:cubicBezTo>
                  <a:pt x="58493" y="10242"/>
                  <a:pt x="59811" y="9468"/>
                  <a:pt x="61203" y="8848"/>
                </a:cubicBezTo>
                <a:lnTo>
                  <a:pt x="61203" y="8848"/>
                </a:lnTo>
                <a:cubicBezTo>
                  <a:pt x="62249" y="8430"/>
                  <a:pt x="63331" y="8108"/>
                  <a:pt x="64444" y="7926"/>
                </a:cubicBezTo>
                <a:lnTo>
                  <a:pt x="64444" y="7926"/>
                </a:lnTo>
                <a:cubicBezTo>
                  <a:pt x="64853" y="7883"/>
                  <a:pt x="65264" y="7860"/>
                  <a:pt x="65674" y="7860"/>
                </a:cubicBezTo>
                <a:cubicBezTo>
                  <a:pt x="66023" y="7860"/>
                  <a:pt x="66372" y="7876"/>
                  <a:pt x="66720" y="7910"/>
                </a:cubicBezTo>
                <a:lnTo>
                  <a:pt x="66720" y="7910"/>
                </a:lnTo>
                <a:cubicBezTo>
                  <a:pt x="67327" y="8015"/>
                  <a:pt x="67923" y="8177"/>
                  <a:pt x="68499" y="8395"/>
                </a:cubicBezTo>
                <a:lnTo>
                  <a:pt x="68499" y="8395"/>
                </a:lnTo>
                <a:cubicBezTo>
                  <a:pt x="69028" y="8643"/>
                  <a:pt x="69533" y="8937"/>
                  <a:pt x="70008" y="9277"/>
                </a:cubicBezTo>
                <a:lnTo>
                  <a:pt x="70008" y="9277"/>
                </a:lnTo>
                <a:cubicBezTo>
                  <a:pt x="70534" y="9713"/>
                  <a:pt x="71017" y="10198"/>
                  <a:pt x="71450" y="10726"/>
                </a:cubicBezTo>
                <a:lnTo>
                  <a:pt x="71450" y="10726"/>
                </a:lnTo>
                <a:cubicBezTo>
                  <a:pt x="71983" y="11461"/>
                  <a:pt x="72431" y="12251"/>
                  <a:pt x="72803" y="13080"/>
                </a:cubicBezTo>
                <a:lnTo>
                  <a:pt x="72803" y="13080"/>
                </a:lnTo>
                <a:cubicBezTo>
                  <a:pt x="73278" y="14290"/>
                  <a:pt x="73601" y="15553"/>
                  <a:pt x="73799" y="16838"/>
                </a:cubicBezTo>
                <a:lnTo>
                  <a:pt x="73799" y="16838"/>
                </a:lnTo>
                <a:cubicBezTo>
                  <a:pt x="74029" y="18826"/>
                  <a:pt x="73955" y="20823"/>
                  <a:pt x="73710" y="22806"/>
                </a:cubicBezTo>
                <a:lnTo>
                  <a:pt x="73710" y="22806"/>
                </a:lnTo>
                <a:cubicBezTo>
                  <a:pt x="73156" y="26590"/>
                  <a:pt x="72003" y="30258"/>
                  <a:pt x="70543" y="33786"/>
                </a:cubicBezTo>
                <a:lnTo>
                  <a:pt x="70543" y="33786"/>
                </a:lnTo>
                <a:cubicBezTo>
                  <a:pt x="68761" y="37956"/>
                  <a:pt x="66569" y="41936"/>
                  <a:pt x="64232" y="45818"/>
                </a:cubicBezTo>
                <a:cubicBezTo>
                  <a:pt x="63032" y="47812"/>
                  <a:pt x="61744" y="49749"/>
                  <a:pt x="60397" y="51647"/>
                </a:cubicBezTo>
                <a:cubicBezTo>
                  <a:pt x="59550" y="52839"/>
                  <a:pt x="58681" y="54015"/>
                  <a:pt x="57792" y="55176"/>
                </a:cubicBezTo>
                <a:lnTo>
                  <a:pt x="57792" y="55176"/>
                </a:lnTo>
                <a:cubicBezTo>
                  <a:pt x="55278" y="58413"/>
                  <a:pt x="52594" y="61554"/>
                  <a:pt x="49580" y="64339"/>
                </a:cubicBezTo>
                <a:cubicBezTo>
                  <a:pt x="48850" y="65015"/>
                  <a:pt x="48098" y="65667"/>
                  <a:pt x="47319" y="66285"/>
                </a:cubicBezTo>
                <a:lnTo>
                  <a:pt x="47319" y="66285"/>
                </a:lnTo>
                <a:cubicBezTo>
                  <a:pt x="46151" y="67171"/>
                  <a:pt x="44914" y="67985"/>
                  <a:pt x="43579" y="68591"/>
                </a:cubicBezTo>
                <a:lnTo>
                  <a:pt x="43579" y="68591"/>
                </a:lnTo>
                <a:cubicBezTo>
                  <a:pt x="43022" y="68809"/>
                  <a:pt x="42450" y="68983"/>
                  <a:pt x="41862" y="69092"/>
                </a:cubicBezTo>
                <a:lnTo>
                  <a:pt x="41862" y="69092"/>
                </a:lnTo>
                <a:cubicBezTo>
                  <a:pt x="41689" y="69106"/>
                  <a:pt x="41515" y="69114"/>
                  <a:pt x="41342" y="69114"/>
                </a:cubicBezTo>
                <a:cubicBezTo>
                  <a:pt x="41171" y="69114"/>
                  <a:pt x="41001" y="69106"/>
                  <a:pt x="40830" y="69091"/>
                </a:cubicBezTo>
                <a:lnTo>
                  <a:pt x="40830" y="69091"/>
                </a:lnTo>
                <a:cubicBezTo>
                  <a:pt x="40344" y="69008"/>
                  <a:pt x="39869" y="68870"/>
                  <a:pt x="39408" y="68695"/>
                </a:cubicBezTo>
                <a:lnTo>
                  <a:pt x="39408" y="68695"/>
                </a:lnTo>
                <a:cubicBezTo>
                  <a:pt x="38454" y="68253"/>
                  <a:pt x="37566" y="67680"/>
                  <a:pt x="36724" y="67051"/>
                </a:cubicBezTo>
                <a:lnTo>
                  <a:pt x="36724" y="67051"/>
                </a:lnTo>
                <a:cubicBezTo>
                  <a:pt x="34102" y="64971"/>
                  <a:pt x="31856" y="62422"/>
                  <a:pt x="29744" y="59842"/>
                </a:cubicBezTo>
                <a:cubicBezTo>
                  <a:pt x="29165" y="59134"/>
                  <a:pt x="28595" y="58418"/>
                  <a:pt x="28033" y="57695"/>
                </a:cubicBezTo>
                <a:lnTo>
                  <a:pt x="28033" y="57695"/>
                </a:lnTo>
                <a:cubicBezTo>
                  <a:pt x="25620" y="54558"/>
                  <a:pt x="23366" y="51304"/>
                  <a:pt x="20988" y="48140"/>
                </a:cubicBezTo>
                <a:cubicBezTo>
                  <a:pt x="20455" y="47430"/>
                  <a:pt x="19917" y="46723"/>
                  <a:pt x="19355" y="46035"/>
                </a:cubicBezTo>
                <a:lnTo>
                  <a:pt x="19355" y="46035"/>
                </a:lnTo>
                <a:cubicBezTo>
                  <a:pt x="16011" y="41392"/>
                  <a:pt x="12780" y="36647"/>
                  <a:pt x="10098" y="31582"/>
                </a:cubicBezTo>
                <a:cubicBezTo>
                  <a:pt x="9283" y="30045"/>
                  <a:pt x="8521" y="28477"/>
                  <a:pt x="7836" y="26878"/>
                </a:cubicBezTo>
                <a:lnTo>
                  <a:pt x="7836" y="26878"/>
                </a:lnTo>
                <a:cubicBezTo>
                  <a:pt x="6758" y="24264"/>
                  <a:pt x="5878" y="21549"/>
                  <a:pt x="5457" y="18748"/>
                </a:cubicBezTo>
                <a:lnTo>
                  <a:pt x="5457" y="18748"/>
                </a:lnTo>
                <a:cubicBezTo>
                  <a:pt x="5291" y="17349"/>
                  <a:pt x="5253" y="15937"/>
                  <a:pt x="5403" y="14536"/>
                </a:cubicBezTo>
                <a:lnTo>
                  <a:pt x="5403" y="14536"/>
                </a:lnTo>
                <a:cubicBezTo>
                  <a:pt x="5590" y="13374"/>
                  <a:pt x="5928" y="12257"/>
                  <a:pt x="6366" y="11163"/>
                </a:cubicBezTo>
                <a:lnTo>
                  <a:pt x="6366" y="11163"/>
                </a:lnTo>
                <a:cubicBezTo>
                  <a:pt x="6833" y="10109"/>
                  <a:pt x="7390" y="9098"/>
                  <a:pt x="8069" y="8167"/>
                </a:cubicBezTo>
                <a:lnTo>
                  <a:pt x="8069" y="8167"/>
                </a:lnTo>
                <a:cubicBezTo>
                  <a:pt x="8544" y="7585"/>
                  <a:pt x="9067" y="7048"/>
                  <a:pt x="9645" y="6568"/>
                </a:cubicBezTo>
                <a:lnTo>
                  <a:pt x="9645" y="6568"/>
                </a:lnTo>
                <a:cubicBezTo>
                  <a:pt x="10163" y="6195"/>
                  <a:pt x="10714" y="5872"/>
                  <a:pt x="11294" y="5603"/>
                </a:cubicBezTo>
                <a:lnTo>
                  <a:pt x="11294" y="5603"/>
                </a:lnTo>
                <a:cubicBezTo>
                  <a:pt x="11934" y="5360"/>
                  <a:pt x="12598" y="5181"/>
                  <a:pt x="13274" y="5067"/>
                </a:cubicBezTo>
                <a:lnTo>
                  <a:pt x="13274" y="5067"/>
                </a:lnTo>
                <a:cubicBezTo>
                  <a:pt x="13694" y="5024"/>
                  <a:pt x="14115" y="5003"/>
                  <a:pt x="14536" y="5003"/>
                </a:cubicBezTo>
                <a:close/>
                <a:moveTo>
                  <a:pt x="14493" y="1"/>
                </a:moveTo>
                <a:cubicBezTo>
                  <a:pt x="11947" y="1"/>
                  <a:pt x="9338" y="698"/>
                  <a:pt x="7251" y="2161"/>
                </a:cubicBezTo>
                <a:cubicBezTo>
                  <a:pt x="4191" y="4306"/>
                  <a:pt x="2266" y="7534"/>
                  <a:pt x="1102" y="11038"/>
                </a:cubicBezTo>
                <a:cubicBezTo>
                  <a:pt x="0" y="14355"/>
                  <a:pt x="182" y="17975"/>
                  <a:pt x="861" y="21356"/>
                </a:cubicBezTo>
                <a:cubicBezTo>
                  <a:pt x="1592" y="24990"/>
                  <a:pt x="3012" y="28481"/>
                  <a:pt x="4619" y="31808"/>
                </a:cubicBezTo>
                <a:cubicBezTo>
                  <a:pt x="6196" y="35073"/>
                  <a:pt x="8038" y="38203"/>
                  <a:pt x="10005" y="41246"/>
                </a:cubicBezTo>
                <a:cubicBezTo>
                  <a:pt x="10902" y="42634"/>
                  <a:pt x="11823" y="44004"/>
                  <a:pt x="12770" y="45359"/>
                </a:cubicBezTo>
                <a:cubicBezTo>
                  <a:pt x="13637" y="46604"/>
                  <a:pt x="14495" y="47868"/>
                  <a:pt x="15423" y="49069"/>
                </a:cubicBezTo>
                <a:cubicBezTo>
                  <a:pt x="15714" y="49447"/>
                  <a:pt x="16017" y="49814"/>
                  <a:pt x="16312" y="50187"/>
                </a:cubicBezTo>
                <a:lnTo>
                  <a:pt x="16312" y="50187"/>
                </a:lnTo>
                <a:cubicBezTo>
                  <a:pt x="18882" y="53539"/>
                  <a:pt x="21259" y="57033"/>
                  <a:pt x="23839" y="60376"/>
                </a:cubicBezTo>
                <a:cubicBezTo>
                  <a:pt x="26901" y="64342"/>
                  <a:pt x="30104" y="68270"/>
                  <a:pt x="34124" y="71309"/>
                </a:cubicBezTo>
                <a:cubicBezTo>
                  <a:pt x="34955" y="71935"/>
                  <a:pt x="35832" y="72512"/>
                  <a:pt x="36774" y="72959"/>
                </a:cubicBezTo>
                <a:cubicBezTo>
                  <a:pt x="37895" y="73491"/>
                  <a:pt x="38946" y="73823"/>
                  <a:pt x="40144" y="74000"/>
                </a:cubicBezTo>
                <a:lnTo>
                  <a:pt x="40144" y="74000"/>
                </a:lnTo>
                <a:lnTo>
                  <a:pt x="39785" y="73951"/>
                </a:lnTo>
                <a:lnTo>
                  <a:pt x="39785" y="73951"/>
                </a:lnTo>
                <a:cubicBezTo>
                  <a:pt x="39957" y="73979"/>
                  <a:pt x="40129" y="74002"/>
                  <a:pt x="40301" y="74022"/>
                </a:cubicBezTo>
                <a:lnTo>
                  <a:pt x="40301" y="74022"/>
                </a:lnTo>
                <a:cubicBezTo>
                  <a:pt x="40350" y="74028"/>
                  <a:pt x="40400" y="74035"/>
                  <a:pt x="40450" y="74041"/>
                </a:cubicBezTo>
                <a:lnTo>
                  <a:pt x="40338" y="74026"/>
                </a:lnTo>
                <a:lnTo>
                  <a:pt x="40338" y="74026"/>
                </a:lnTo>
                <a:cubicBezTo>
                  <a:pt x="40693" y="74064"/>
                  <a:pt x="41048" y="74083"/>
                  <a:pt x="41401" y="74083"/>
                </a:cubicBezTo>
                <a:cubicBezTo>
                  <a:pt x="42475" y="74083"/>
                  <a:pt x="43537" y="73904"/>
                  <a:pt x="44575" y="73534"/>
                </a:cubicBezTo>
                <a:cubicBezTo>
                  <a:pt x="46150" y="72975"/>
                  <a:pt x="47619" y="72180"/>
                  <a:pt x="48986" y="71225"/>
                </a:cubicBezTo>
                <a:cubicBezTo>
                  <a:pt x="52119" y="69036"/>
                  <a:pt x="54857" y="66326"/>
                  <a:pt x="57386" y="63473"/>
                </a:cubicBezTo>
                <a:cubicBezTo>
                  <a:pt x="59927" y="60605"/>
                  <a:pt x="62287" y="57568"/>
                  <a:pt x="64513" y="54448"/>
                </a:cubicBezTo>
                <a:cubicBezTo>
                  <a:pt x="66405" y="51797"/>
                  <a:pt x="68148" y="49065"/>
                  <a:pt x="69786" y="46248"/>
                </a:cubicBezTo>
                <a:cubicBezTo>
                  <a:pt x="72723" y="41189"/>
                  <a:pt x="75388" y="35890"/>
                  <a:pt x="77118" y="30285"/>
                </a:cubicBezTo>
                <a:cubicBezTo>
                  <a:pt x="78676" y="25238"/>
                  <a:pt x="79523" y="19771"/>
                  <a:pt x="78446" y="14540"/>
                </a:cubicBezTo>
                <a:cubicBezTo>
                  <a:pt x="77637" y="10605"/>
                  <a:pt x="75517" y="6824"/>
                  <a:pt x="72063" y="4645"/>
                </a:cubicBezTo>
                <a:cubicBezTo>
                  <a:pt x="70121" y="3418"/>
                  <a:pt x="67897" y="2878"/>
                  <a:pt x="65653" y="2878"/>
                </a:cubicBezTo>
                <a:cubicBezTo>
                  <a:pt x="63703" y="2878"/>
                  <a:pt x="61739" y="3286"/>
                  <a:pt x="59932" y="4005"/>
                </a:cubicBezTo>
                <a:cubicBezTo>
                  <a:pt x="58737" y="4481"/>
                  <a:pt x="57562" y="5016"/>
                  <a:pt x="56459" y="5679"/>
                </a:cubicBezTo>
                <a:cubicBezTo>
                  <a:pt x="55417" y="6306"/>
                  <a:pt x="54443" y="7044"/>
                  <a:pt x="53502" y="7810"/>
                </a:cubicBezTo>
                <a:cubicBezTo>
                  <a:pt x="51730" y="9254"/>
                  <a:pt x="50141" y="10915"/>
                  <a:pt x="48669" y="12658"/>
                </a:cubicBezTo>
                <a:cubicBezTo>
                  <a:pt x="45933" y="15899"/>
                  <a:pt x="43511" y="19423"/>
                  <a:pt x="41424" y="23120"/>
                </a:cubicBezTo>
                <a:lnTo>
                  <a:pt x="41424" y="23120"/>
                </a:lnTo>
                <a:cubicBezTo>
                  <a:pt x="40421" y="21091"/>
                  <a:pt x="39399" y="19072"/>
                  <a:pt x="38285" y="17101"/>
                </a:cubicBezTo>
                <a:cubicBezTo>
                  <a:pt x="36382" y="13733"/>
                  <a:pt x="34211" y="10413"/>
                  <a:pt x="31369" y="7757"/>
                </a:cubicBezTo>
                <a:cubicBezTo>
                  <a:pt x="29228" y="5756"/>
                  <a:pt x="26803" y="3988"/>
                  <a:pt x="24194" y="2645"/>
                </a:cubicBezTo>
                <a:cubicBezTo>
                  <a:pt x="21457" y="1237"/>
                  <a:pt x="18529" y="245"/>
                  <a:pt x="15445" y="33"/>
                </a:cubicBezTo>
                <a:cubicBezTo>
                  <a:pt x="15129" y="12"/>
                  <a:pt x="14811" y="1"/>
                  <a:pt x="14493" y="1"/>
                </a:cubicBezTo>
                <a:close/>
              </a:path>
            </a:pathLst>
          </a:custGeom>
          <a:solidFill>
            <a:srgbClr val="0005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2938480" y="775139"/>
            <a:ext cx="174893" cy="167106"/>
          </a:xfrm>
          <a:custGeom>
            <a:avLst/>
            <a:gdLst/>
            <a:ahLst/>
            <a:cxnLst/>
            <a:rect l="l" t="t" r="r" b="b"/>
            <a:pathLst>
              <a:path w="50041" h="47813" extrusionOk="0">
                <a:moveTo>
                  <a:pt x="38136" y="0"/>
                </a:moveTo>
                <a:cubicBezTo>
                  <a:pt x="35682" y="0"/>
                  <a:pt x="33243" y="1446"/>
                  <a:pt x="31385" y="4753"/>
                </a:cubicBezTo>
                <a:cubicBezTo>
                  <a:pt x="28797" y="9294"/>
                  <a:pt x="28672" y="17741"/>
                  <a:pt x="29309" y="22790"/>
                </a:cubicBezTo>
                <a:cubicBezTo>
                  <a:pt x="25778" y="20659"/>
                  <a:pt x="20743" y="17288"/>
                  <a:pt x="16504" y="16325"/>
                </a:cubicBezTo>
                <a:cubicBezTo>
                  <a:pt x="15119" y="16011"/>
                  <a:pt x="13592" y="15832"/>
                  <a:pt x="12060" y="15832"/>
                </a:cubicBezTo>
                <a:cubicBezTo>
                  <a:pt x="6076" y="15832"/>
                  <a:pt x="0" y="18559"/>
                  <a:pt x="1908" y="26625"/>
                </a:cubicBezTo>
                <a:cubicBezTo>
                  <a:pt x="3693" y="34199"/>
                  <a:pt x="16177" y="39440"/>
                  <a:pt x="22509" y="41989"/>
                </a:cubicBezTo>
                <a:cubicBezTo>
                  <a:pt x="26378" y="43246"/>
                  <a:pt x="35731" y="47813"/>
                  <a:pt x="41391" y="47813"/>
                </a:cubicBezTo>
                <a:cubicBezTo>
                  <a:pt x="42418" y="47813"/>
                  <a:pt x="43323" y="47663"/>
                  <a:pt x="44052" y="47315"/>
                </a:cubicBezTo>
                <a:cubicBezTo>
                  <a:pt x="49228" y="45141"/>
                  <a:pt x="50041" y="29717"/>
                  <a:pt x="49994" y="25019"/>
                </a:cubicBezTo>
                <a:cubicBezTo>
                  <a:pt x="49894" y="18533"/>
                  <a:pt x="49313" y="11266"/>
                  <a:pt x="46128" y="5641"/>
                </a:cubicBezTo>
                <a:cubicBezTo>
                  <a:pt x="44112" y="2127"/>
                  <a:pt x="41112" y="0"/>
                  <a:pt x="38136" y="0"/>
                </a:cubicBez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826135" y="2813082"/>
            <a:ext cx="175001" cy="161435"/>
          </a:xfrm>
          <a:custGeom>
            <a:avLst/>
            <a:gdLst/>
            <a:ahLst/>
            <a:cxnLst/>
            <a:rect l="l" t="t" r="r" b="b"/>
            <a:pathLst>
              <a:path w="69583" h="64189" extrusionOk="0">
                <a:moveTo>
                  <a:pt x="27858" y="0"/>
                </a:moveTo>
                <a:cubicBezTo>
                  <a:pt x="25682" y="0"/>
                  <a:pt x="24016" y="1970"/>
                  <a:pt x="24125" y="7607"/>
                </a:cubicBezTo>
                <a:cubicBezTo>
                  <a:pt x="24203" y="11626"/>
                  <a:pt x="23001" y="15563"/>
                  <a:pt x="22507" y="19542"/>
                </a:cubicBezTo>
                <a:cubicBezTo>
                  <a:pt x="17250" y="20463"/>
                  <a:pt x="11991" y="21366"/>
                  <a:pt x="6750" y="22341"/>
                </a:cubicBezTo>
                <a:cubicBezTo>
                  <a:pt x="1" y="23599"/>
                  <a:pt x="913" y="33275"/>
                  <a:pt x="6750" y="35060"/>
                </a:cubicBezTo>
                <a:cubicBezTo>
                  <a:pt x="11318" y="36453"/>
                  <a:pt x="15771" y="38128"/>
                  <a:pt x="20155" y="39960"/>
                </a:cubicBezTo>
                <a:cubicBezTo>
                  <a:pt x="19652" y="44562"/>
                  <a:pt x="19200" y="49163"/>
                  <a:pt x="18613" y="53757"/>
                </a:cubicBezTo>
                <a:cubicBezTo>
                  <a:pt x="17480" y="62627"/>
                  <a:pt x="20319" y="64189"/>
                  <a:pt x="22703" y="64189"/>
                </a:cubicBezTo>
                <a:cubicBezTo>
                  <a:pt x="23999" y="64189"/>
                  <a:pt x="25160" y="63727"/>
                  <a:pt x="25475" y="63727"/>
                </a:cubicBezTo>
                <a:cubicBezTo>
                  <a:pt x="25619" y="63727"/>
                  <a:pt x="25587" y="63823"/>
                  <a:pt x="25311" y="64103"/>
                </a:cubicBezTo>
                <a:cubicBezTo>
                  <a:pt x="25761" y="63787"/>
                  <a:pt x="30776" y="57156"/>
                  <a:pt x="31190" y="56658"/>
                </a:cubicBezTo>
                <a:cubicBezTo>
                  <a:pt x="33484" y="53880"/>
                  <a:pt x="35894" y="51213"/>
                  <a:pt x="38365" y="48601"/>
                </a:cubicBezTo>
                <a:cubicBezTo>
                  <a:pt x="42123" y="50561"/>
                  <a:pt x="45855" y="52580"/>
                  <a:pt x="49572" y="54612"/>
                </a:cubicBezTo>
                <a:cubicBezTo>
                  <a:pt x="51456" y="55645"/>
                  <a:pt x="53797" y="56847"/>
                  <a:pt x="55738" y="56847"/>
                </a:cubicBezTo>
                <a:cubicBezTo>
                  <a:pt x="58114" y="56847"/>
                  <a:pt x="59890" y="55045"/>
                  <a:pt x="59491" y="48921"/>
                </a:cubicBezTo>
                <a:cubicBezTo>
                  <a:pt x="59081" y="42628"/>
                  <a:pt x="53652" y="38665"/>
                  <a:pt x="50662" y="33947"/>
                </a:cubicBezTo>
                <a:cubicBezTo>
                  <a:pt x="53538" y="31004"/>
                  <a:pt x="59640" y="26761"/>
                  <a:pt x="62396" y="23693"/>
                </a:cubicBezTo>
                <a:cubicBezTo>
                  <a:pt x="69582" y="15697"/>
                  <a:pt x="65121" y="12202"/>
                  <a:pt x="59585" y="12202"/>
                </a:cubicBezTo>
                <a:cubicBezTo>
                  <a:pt x="58398" y="12202"/>
                  <a:pt x="57161" y="12362"/>
                  <a:pt x="55980" y="12673"/>
                </a:cubicBezTo>
                <a:cubicBezTo>
                  <a:pt x="51173" y="13935"/>
                  <a:pt x="46332" y="15021"/>
                  <a:pt x="41467" y="16014"/>
                </a:cubicBezTo>
                <a:cubicBezTo>
                  <a:pt x="39669" y="13390"/>
                  <a:pt x="38058" y="10628"/>
                  <a:pt x="36841" y="7607"/>
                </a:cubicBezTo>
                <a:cubicBezTo>
                  <a:pt x="35570" y="4470"/>
                  <a:pt x="31135" y="0"/>
                  <a:pt x="27858" y="0"/>
                </a:cubicBezTo>
                <a:close/>
              </a:path>
            </a:pathLst>
          </a:custGeom>
          <a:solidFill>
            <a:srgbClr val="FCD2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3"/>
          <p:cNvGrpSpPr/>
          <p:nvPr/>
        </p:nvGrpSpPr>
        <p:grpSpPr>
          <a:xfrm>
            <a:off x="5231104" y="166470"/>
            <a:ext cx="175060" cy="176431"/>
            <a:chOff x="-5178450" y="588525"/>
            <a:chExt cx="1780875" cy="1794825"/>
          </a:xfrm>
        </p:grpSpPr>
        <p:sp>
          <p:nvSpPr>
            <p:cNvPr id="528" name="Google Shape;528;p33"/>
            <p:cNvSpPr/>
            <p:nvPr/>
          </p:nvSpPr>
          <p:spPr>
            <a:xfrm>
              <a:off x="-4409650" y="588525"/>
              <a:ext cx="308425" cy="1794825"/>
            </a:xfrm>
            <a:custGeom>
              <a:avLst/>
              <a:gdLst/>
              <a:ahLst/>
              <a:cxnLst/>
              <a:rect l="l" t="t" r="r" b="b"/>
              <a:pathLst>
                <a:path w="12337" h="71793" extrusionOk="0">
                  <a:moveTo>
                    <a:pt x="6365" y="1"/>
                  </a:moveTo>
                  <a:cubicBezTo>
                    <a:pt x="6300" y="1"/>
                    <a:pt x="6235" y="2"/>
                    <a:pt x="6169" y="4"/>
                  </a:cubicBezTo>
                  <a:lnTo>
                    <a:pt x="4538" y="223"/>
                  </a:lnTo>
                  <a:cubicBezTo>
                    <a:pt x="3515" y="506"/>
                    <a:pt x="2582" y="1049"/>
                    <a:pt x="1831" y="1800"/>
                  </a:cubicBezTo>
                  <a:cubicBezTo>
                    <a:pt x="729" y="3001"/>
                    <a:pt x="33" y="4477"/>
                    <a:pt x="33" y="6139"/>
                  </a:cubicBezTo>
                  <a:lnTo>
                    <a:pt x="33" y="65654"/>
                  </a:lnTo>
                  <a:cubicBezTo>
                    <a:pt x="1" y="66498"/>
                    <a:pt x="177" y="67286"/>
                    <a:pt x="561" y="68018"/>
                  </a:cubicBezTo>
                  <a:cubicBezTo>
                    <a:pt x="809" y="68778"/>
                    <a:pt x="1232" y="69437"/>
                    <a:pt x="1831" y="69993"/>
                  </a:cubicBezTo>
                  <a:cubicBezTo>
                    <a:pt x="2387" y="70590"/>
                    <a:pt x="3044" y="71013"/>
                    <a:pt x="3806" y="71261"/>
                  </a:cubicBezTo>
                  <a:cubicBezTo>
                    <a:pt x="4480" y="71615"/>
                    <a:pt x="5202" y="71793"/>
                    <a:pt x="5974" y="71793"/>
                  </a:cubicBezTo>
                  <a:cubicBezTo>
                    <a:pt x="6039" y="71793"/>
                    <a:pt x="6104" y="71791"/>
                    <a:pt x="6169" y="71789"/>
                  </a:cubicBezTo>
                  <a:lnTo>
                    <a:pt x="7799" y="71569"/>
                  </a:lnTo>
                  <a:cubicBezTo>
                    <a:pt x="8824" y="71287"/>
                    <a:pt x="9757" y="70743"/>
                    <a:pt x="10508" y="69991"/>
                  </a:cubicBezTo>
                  <a:cubicBezTo>
                    <a:pt x="11610" y="68791"/>
                    <a:pt x="12305" y="67315"/>
                    <a:pt x="12305" y="65653"/>
                  </a:cubicBezTo>
                  <a:lnTo>
                    <a:pt x="12305" y="6139"/>
                  </a:lnTo>
                  <a:cubicBezTo>
                    <a:pt x="12336" y="5295"/>
                    <a:pt x="12160" y="4507"/>
                    <a:pt x="11776" y="3775"/>
                  </a:cubicBezTo>
                  <a:cubicBezTo>
                    <a:pt x="11529" y="3015"/>
                    <a:pt x="11107" y="2356"/>
                    <a:pt x="10508" y="1802"/>
                  </a:cubicBezTo>
                  <a:cubicBezTo>
                    <a:pt x="9952" y="1203"/>
                    <a:pt x="9293" y="781"/>
                    <a:pt x="8533" y="533"/>
                  </a:cubicBezTo>
                  <a:cubicBezTo>
                    <a:pt x="7859" y="178"/>
                    <a:pt x="7136" y="1"/>
                    <a:pt x="6365" y="1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-5178450" y="1307525"/>
              <a:ext cx="1780875" cy="306975"/>
            </a:xfrm>
            <a:custGeom>
              <a:avLst/>
              <a:gdLst/>
              <a:ahLst/>
              <a:cxnLst/>
              <a:rect l="l" t="t" r="r" b="b"/>
              <a:pathLst>
                <a:path w="71235" h="12279" extrusionOk="0">
                  <a:moveTo>
                    <a:pt x="5972" y="1"/>
                  </a:moveTo>
                  <a:cubicBezTo>
                    <a:pt x="5201" y="1"/>
                    <a:pt x="4478" y="178"/>
                    <a:pt x="3804" y="532"/>
                  </a:cubicBezTo>
                  <a:cubicBezTo>
                    <a:pt x="3044" y="780"/>
                    <a:pt x="2385" y="1203"/>
                    <a:pt x="1829" y="1802"/>
                  </a:cubicBezTo>
                  <a:cubicBezTo>
                    <a:pt x="1230" y="2358"/>
                    <a:pt x="808" y="3015"/>
                    <a:pt x="561" y="3775"/>
                  </a:cubicBezTo>
                  <a:cubicBezTo>
                    <a:pt x="177" y="4507"/>
                    <a:pt x="1" y="5295"/>
                    <a:pt x="33" y="6140"/>
                  </a:cubicBezTo>
                  <a:lnTo>
                    <a:pt x="253" y="7770"/>
                  </a:lnTo>
                  <a:cubicBezTo>
                    <a:pt x="535" y="8795"/>
                    <a:pt x="1078" y="9728"/>
                    <a:pt x="1830" y="10478"/>
                  </a:cubicBezTo>
                  <a:lnTo>
                    <a:pt x="3072" y="11437"/>
                  </a:lnTo>
                  <a:cubicBezTo>
                    <a:pt x="4028" y="11992"/>
                    <a:pt x="5060" y="12272"/>
                    <a:pt x="6168" y="12275"/>
                  </a:cubicBezTo>
                  <a:lnTo>
                    <a:pt x="65068" y="12275"/>
                  </a:lnTo>
                  <a:cubicBezTo>
                    <a:pt x="65133" y="12277"/>
                    <a:pt x="65198" y="12279"/>
                    <a:pt x="65263" y="12279"/>
                  </a:cubicBezTo>
                  <a:cubicBezTo>
                    <a:pt x="66035" y="12279"/>
                    <a:pt x="66757" y="12101"/>
                    <a:pt x="67431" y="11747"/>
                  </a:cubicBezTo>
                  <a:cubicBezTo>
                    <a:pt x="68191" y="11499"/>
                    <a:pt x="68850" y="11076"/>
                    <a:pt x="69406" y="10478"/>
                  </a:cubicBezTo>
                  <a:cubicBezTo>
                    <a:pt x="70004" y="9923"/>
                    <a:pt x="70428" y="9264"/>
                    <a:pt x="70674" y="8504"/>
                  </a:cubicBezTo>
                  <a:cubicBezTo>
                    <a:pt x="71058" y="7772"/>
                    <a:pt x="71235" y="6984"/>
                    <a:pt x="71202" y="6140"/>
                  </a:cubicBezTo>
                  <a:lnTo>
                    <a:pt x="70984" y="4509"/>
                  </a:lnTo>
                  <a:cubicBezTo>
                    <a:pt x="70702" y="3485"/>
                    <a:pt x="70158" y="2551"/>
                    <a:pt x="69406" y="1802"/>
                  </a:cubicBezTo>
                  <a:lnTo>
                    <a:pt x="68165" y="842"/>
                  </a:lnTo>
                  <a:cubicBezTo>
                    <a:pt x="67208" y="287"/>
                    <a:pt x="66175" y="7"/>
                    <a:pt x="65068" y="4"/>
                  </a:cubicBezTo>
                  <a:lnTo>
                    <a:pt x="6168" y="4"/>
                  </a:lnTo>
                  <a:cubicBezTo>
                    <a:pt x="6102" y="2"/>
                    <a:pt x="6037" y="1"/>
                    <a:pt x="5972" y="1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-4880000" y="910900"/>
              <a:ext cx="1149950" cy="1150125"/>
            </a:xfrm>
            <a:custGeom>
              <a:avLst/>
              <a:gdLst/>
              <a:ahLst/>
              <a:cxnLst/>
              <a:rect l="l" t="t" r="r" b="b"/>
              <a:pathLst>
                <a:path w="45998" h="46005" extrusionOk="0">
                  <a:moveTo>
                    <a:pt x="5940" y="0"/>
                  </a:moveTo>
                  <a:cubicBezTo>
                    <a:pt x="5169" y="0"/>
                    <a:pt x="4447" y="177"/>
                    <a:pt x="3771" y="532"/>
                  </a:cubicBezTo>
                  <a:cubicBezTo>
                    <a:pt x="3011" y="778"/>
                    <a:pt x="2352" y="1203"/>
                    <a:pt x="1798" y="1800"/>
                  </a:cubicBezTo>
                  <a:lnTo>
                    <a:pt x="838" y="3042"/>
                  </a:lnTo>
                  <a:cubicBezTo>
                    <a:pt x="282" y="3999"/>
                    <a:pt x="3" y="5031"/>
                    <a:pt x="0" y="6138"/>
                  </a:cubicBezTo>
                  <a:lnTo>
                    <a:pt x="220" y="7770"/>
                  </a:lnTo>
                  <a:cubicBezTo>
                    <a:pt x="502" y="8794"/>
                    <a:pt x="1046" y="9726"/>
                    <a:pt x="1798" y="10477"/>
                  </a:cubicBezTo>
                  <a:lnTo>
                    <a:pt x="8298" y="16979"/>
                  </a:lnTo>
                  <a:lnTo>
                    <a:pt x="14916" y="23594"/>
                  </a:lnTo>
                  <a:lnTo>
                    <a:pt x="21606" y="30284"/>
                  </a:lnTo>
                  <a:cubicBezTo>
                    <a:pt x="23815" y="32493"/>
                    <a:pt x="26025" y="34703"/>
                    <a:pt x="28235" y="36913"/>
                  </a:cubicBezTo>
                  <a:cubicBezTo>
                    <a:pt x="30402" y="39080"/>
                    <a:pt x="32568" y="41247"/>
                    <a:pt x="34735" y="43414"/>
                  </a:cubicBezTo>
                  <a:lnTo>
                    <a:pt x="35524" y="44204"/>
                  </a:lnTo>
                  <a:cubicBezTo>
                    <a:pt x="36079" y="44802"/>
                    <a:pt x="36737" y="45225"/>
                    <a:pt x="37498" y="45473"/>
                  </a:cubicBezTo>
                  <a:cubicBezTo>
                    <a:pt x="38175" y="45827"/>
                    <a:pt x="38901" y="46004"/>
                    <a:pt x="39674" y="46004"/>
                  </a:cubicBezTo>
                  <a:cubicBezTo>
                    <a:pt x="39736" y="46004"/>
                    <a:pt x="39798" y="46003"/>
                    <a:pt x="39861" y="46001"/>
                  </a:cubicBezTo>
                  <a:cubicBezTo>
                    <a:pt x="39924" y="46003"/>
                    <a:pt x="39987" y="46004"/>
                    <a:pt x="40049" y="46004"/>
                  </a:cubicBezTo>
                  <a:cubicBezTo>
                    <a:pt x="40823" y="46004"/>
                    <a:pt x="41549" y="45827"/>
                    <a:pt x="42226" y="45473"/>
                  </a:cubicBezTo>
                  <a:cubicBezTo>
                    <a:pt x="42987" y="45225"/>
                    <a:pt x="43644" y="44802"/>
                    <a:pt x="44200" y="44204"/>
                  </a:cubicBezTo>
                  <a:lnTo>
                    <a:pt x="45160" y="42962"/>
                  </a:lnTo>
                  <a:cubicBezTo>
                    <a:pt x="45714" y="42004"/>
                    <a:pt x="45994" y="40973"/>
                    <a:pt x="45997" y="39865"/>
                  </a:cubicBezTo>
                  <a:lnTo>
                    <a:pt x="45779" y="38235"/>
                  </a:lnTo>
                  <a:cubicBezTo>
                    <a:pt x="45496" y="37211"/>
                    <a:pt x="44953" y="36277"/>
                    <a:pt x="44201" y="35526"/>
                  </a:cubicBezTo>
                  <a:cubicBezTo>
                    <a:pt x="42034" y="33359"/>
                    <a:pt x="39867" y="31190"/>
                    <a:pt x="37700" y="29023"/>
                  </a:cubicBezTo>
                  <a:cubicBezTo>
                    <a:pt x="35493" y="26817"/>
                    <a:pt x="33286" y="24611"/>
                    <a:pt x="31081" y="22406"/>
                  </a:cubicBezTo>
                  <a:lnTo>
                    <a:pt x="24390" y="15715"/>
                  </a:lnTo>
                  <a:lnTo>
                    <a:pt x="17763" y="9089"/>
                  </a:lnTo>
                  <a:lnTo>
                    <a:pt x="11263" y="2589"/>
                  </a:lnTo>
                  <a:lnTo>
                    <a:pt x="10474" y="1800"/>
                  </a:lnTo>
                  <a:cubicBezTo>
                    <a:pt x="9917" y="1203"/>
                    <a:pt x="9260" y="778"/>
                    <a:pt x="8499" y="532"/>
                  </a:cubicBezTo>
                  <a:cubicBezTo>
                    <a:pt x="7825" y="177"/>
                    <a:pt x="7102" y="0"/>
                    <a:pt x="6330" y="0"/>
                  </a:cubicBezTo>
                  <a:cubicBezTo>
                    <a:pt x="6265" y="0"/>
                    <a:pt x="6200" y="1"/>
                    <a:pt x="6135" y="4"/>
                  </a:cubicBezTo>
                  <a:cubicBezTo>
                    <a:pt x="6069" y="1"/>
                    <a:pt x="6004" y="0"/>
                    <a:pt x="5940" y="0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-4880825" y="886150"/>
              <a:ext cx="1176225" cy="1212025"/>
            </a:xfrm>
            <a:custGeom>
              <a:avLst/>
              <a:gdLst/>
              <a:ahLst/>
              <a:cxnLst/>
              <a:rect l="l" t="t" r="r" b="b"/>
              <a:pathLst>
                <a:path w="47049" h="48481" extrusionOk="0">
                  <a:moveTo>
                    <a:pt x="40882" y="0"/>
                  </a:moveTo>
                  <a:lnTo>
                    <a:pt x="39250" y="221"/>
                  </a:lnTo>
                  <a:cubicBezTo>
                    <a:pt x="38226" y="504"/>
                    <a:pt x="37294" y="1047"/>
                    <a:pt x="36543" y="1798"/>
                  </a:cubicBezTo>
                  <a:cubicBezTo>
                    <a:pt x="34322" y="4116"/>
                    <a:pt x="32099" y="6434"/>
                    <a:pt x="29877" y="8751"/>
                  </a:cubicBezTo>
                  <a:lnTo>
                    <a:pt x="23055" y="15867"/>
                  </a:lnTo>
                  <a:lnTo>
                    <a:pt x="16177" y="23042"/>
                  </a:lnTo>
                  <a:lnTo>
                    <a:pt x="9343" y="30170"/>
                  </a:lnTo>
                  <a:cubicBezTo>
                    <a:pt x="7113" y="32497"/>
                    <a:pt x="4883" y="34823"/>
                    <a:pt x="2651" y="37150"/>
                  </a:cubicBezTo>
                  <a:lnTo>
                    <a:pt x="1831" y="38007"/>
                  </a:lnTo>
                  <a:cubicBezTo>
                    <a:pt x="1232" y="38563"/>
                    <a:pt x="809" y="39220"/>
                    <a:pt x="561" y="39982"/>
                  </a:cubicBezTo>
                  <a:cubicBezTo>
                    <a:pt x="177" y="40713"/>
                    <a:pt x="1" y="41500"/>
                    <a:pt x="33" y="42346"/>
                  </a:cubicBezTo>
                  <a:cubicBezTo>
                    <a:pt x="1" y="43189"/>
                    <a:pt x="177" y="43977"/>
                    <a:pt x="561" y="44709"/>
                  </a:cubicBezTo>
                  <a:cubicBezTo>
                    <a:pt x="809" y="45469"/>
                    <a:pt x="1232" y="46128"/>
                    <a:pt x="1831" y="46683"/>
                  </a:cubicBezTo>
                  <a:lnTo>
                    <a:pt x="3072" y="47642"/>
                  </a:lnTo>
                  <a:cubicBezTo>
                    <a:pt x="4029" y="48199"/>
                    <a:pt x="5062" y="48477"/>
                    <a:pt x="6169" y="48480"/>
                  </a:cubicBezTo>
                  <a:lnTo>
                    <a:pt x="7799" y="48260"/>
                  </a:lnTo>
                  <a:cubicBezTo>
                    <a:pt x="8824" y="47978"/>
                    <a:pt x="9757" y="47434"/>
                    <a:pt x="10507" y="46683"/>
                  </a:cubicBezTo>
                  <a:lnTo>
                    <a:pt x="10507" y="46684"/>
                  </a:lnTo>
                  <a:lnTo>
                    <a:pt x="17172" y="39731"/>
                  </a:lnTo>
                  <a:lnTo>
                    <a:pt x="23995" y="32615"/>
                  </a:lnTo>
                  <a:lnTo>
                    <a:pt x="30874" y="25440"/>
                  </a:lnTo>
                  <a:cubicBezTo>
                    <a:pt x="33152" y="23063"/>
                    <a:pt x="35429" y="20687"/>
                    <a:pt x="37708" y="18310"/>
                  </a:cubicBezTo>
                  <a:lnTo>
                    <a:pt x="44399" y="11332"/>
                  </a:lnTo>
                  <a:lnTo>
                    <a:pt x="45220" y="10475"/>
                  </a:lnTo>
                  <a:cubicBezTo>
                    <a:pt x="45819" y="9919"/>
                    <a:pt x="46242" y="9260"/>
                    <a:pt x="46488" y="8500"/>
                  </a:cubicBezTo>
                  <a:cubicBezTo>
                    <a:pt x="46873" y="7770"/>
                    <a:pt x="47049" y="6982"/>
                    <a:pt x="47018" y="6137"/>
                  </a:cubicBezTo>
                  <a:cubicBezTo>
                    <a:pt x="47049" y="5291"/>
                    <a:pt x="46873" y="4503"/>
                    <a:pt x="46488" y="3773"/>
                  </a:cubicBezTo>
                  <a:cubicBezTo>
                    <a:pt x="46242" y="3011"/>
                    <a:pt x="45819" y="2354"/>
                    <a:pt x="45220" y="1798"/>
                  </a:cubicBezTo>
                  <a:lnTo>
                    <a:pt x="43978" y="838"/>
                  </a:lnTo>
                  <a:cubicBezTo>
                    <a:pt x="43021" y="284"/>
                    <a:pt x="41989" y="3"/>
                    <a:pt x="40882" y="0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3"/>
          <p:cNvSpPr/>
          <p:nvPr/>
        </p:nvSpPr>
        <p:spPr>
          <a:xfrm>
            <a:off x="1476941" y="3964774"/>
            <a:ext cx="120070" cy="93085"/>
          </a:xfrm>
          <a:custGeom>
            <a:avLst/>
            <a:gdLst/>
            <a:ahLst/>
            <a:cxnLst/>
            <a:rect l="l" t="t" r="r" b="b"/>
            <a:pathLst>
              <a:path w="23013" h="17841" extrusionOk="0">
                <a:moveTo>
                  <a:pt x="11506" y="0"/>
                </a:moveTo>
                <a:cubicBezTo>
                  <a:pt x="0" y="0"/>
                  <a:pt x="0" y="17841"/>
                  <a:pt x="11506" y="17841"/>
                </a:cubicBezTo>
                <a:cubicBezTo>
                  <a:pt x="23013" y="17841"/>
                  <a:pt x="23011" y="0"/>
                  <a:pt x="11506" y="0"/>
                </a:cubicBezTo>
                <a:close/>
              </a:path>
            </a:pathLst>
          </a:custGeom>
          <a:solidFill>
            <a:srgbClr val="0005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6980288" y="4772079"/>
            <a:ext cx="120070" cy="93085"/>
          </a:xfrm>
          <a:custGeom>
            <a:avLst/>
            <a:gdLst/>
            <a:ahLst/>
            <a:cxnLst/>
            <a:rect l="l" t="t" r="r" b="b"/>
            <a:pathLst>
              <a:path w="23013" h="17841" extrusionOk="0">
                <a:moveTo>
                  <a:pt x="11506" y="0"/>
                </a:moveTo>
                <a:cubicBezTo>
                  <a:pt x="0" y="0"/>
                  <a:pt x="0" y="17841"/>
                  <a:pt x="11506" y="17841"/>
                </a:cubicBezTo>
                <a:cubicBezTo>
                  <a:pt x="23013" y="17841"/>
                  <a:pt x="23011" y="0"/>
                  <a:pt x="11506" y="0"/>
                </a:cubicBezTo>
                <a:close/>
              </a:path>
            </a:pathLst>
          </a:custGeom>
          <a:solidFill>
            <a:srgbClr val="0005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33"/>
          <p:cNvGrpSpPr/>
          <p:nvPr/>
        </p:nvGrpSpPr>
        <p:grpSpPr>
          <a:xfrm>
            <a:off x="2292467" y="4603120"/>
            <a:ext cx="175060" cy="176431"/>
            <a:chOff x="-5178450" y="588525"/>
            <a:chExt cx="1780875" cy="1794825"/>
          </a:xfrm>
        </p:grpSpPr>
        <p:sp>
          <p:nvSpPr>
            <p:cNvPr id="535" name="Google Shape;535;p33"/>
            <p:cNvSpPr/>
            <p:nvPr/>
          </p:nvSpPr>
          <p:spPr>
            <a:xfrm>
              <a:off x="-4409650" y="588525"/>
              <a:ext cx="308425" cy="1794825"/>
            </a:xfrm>
            <a:custGeom>
              <a:avLst/>
              <a:gdLst/>
              <a:ahLst/>
              <a:cxnLst/>
              <a:rect l="l" t="t" r="r" b="b"/>
              <a:pathLst>
                <a:path w="12337" h="71793" extrusionOk="0">
                  <a:moveTo>
                    <a:pt x="6365" y="1"/>
                  </a:moveTo>
                  <a:cubicBezTo>
                    <a:pt x="6300" y="1"/>
                    <a:pt x="6235" y="2"/>
                    <a:pt x="6169" y="4"/>
                  </a:cubicBezTo>
                  <a:lnTo>
                    <a:pt x="4538" y="223"/>
                  </a:lnTo>
                  <a:cubicBezTo>
                    <a:pt x="3515" y="506"/>
                    <a:pt x="2582" y="1049"/>
                    <a:pt x="1831" y="1800"/>
                  </a:cubicBezTo>
                  <a:cubicBezTo>
                    <a:pt x="729" y="3001"/>
                    <a:pt x="33" y="4477"/>
                    <a:pt x="33" y="6139"/>
                  </a:cubicBezTo>
                  <a:lnTo>
                    <a:pt x="33" y="65654"/>
                  </a:lnTo>
                  <a:cubicBezTo>
                    <a:pt x="1" y="66498"/>
                    <a:pt x="177" y="67286"/>
                    <a:pt x="561" y="68018"/>
                  </a:cubicBezTo>
                  <a:cubicBezTo>
                    <a:pt x="809" y="68778"/>
                    <a:pt x="1232" y="69437"/>
                    <a:pt x="1831" y="69993"/>
                  </a:cubicBezTo>
                  <a:cubicBezTo>
                    <a:pt x="2387" y="70590"/>
                    <a:pt x="3044" y="71013"/>
                    <a:pt x="3806" y="71261"/>
                  </a:cubicBezTo>
                  <a:cubicBezTo>
                    <a:pt x="4480" y="71615"/>
                    <a:pt x="5202" y="71793"/>
                    <a:pt x="5974" y="71793"/>
                  </a:cubicBezTo>
                  <a:cubicBezTo>
                    <a:pt x="6039" y="71793"/>
                    <a:pt x="6104" y="71791"/>
                    <a:pt x="6169" y="71789"/>
                  </a:cubicBezTo>
                  <a:lnTo>
                    <a:pt x="7799" y="71569"/>
                  </a:lnTo>
                  <a:cubicBezTo>
                    <a:pt x="8824" y="71287"/>
                    <a:pt x="9757" y="70743"/>
                    <a:pt x="10508" y="69991"/>
                  </a:cubicBezTo>
                  <a:cubicBezTo>
                    <a:pt x="11610" y="68791"/>
                    <a:pt x="12305" y="67315"/>
                    <a:pt x="12305" y="65653"/>
                  </a:cubicBezTo>
                  <a:lnTo>
                    <a:pt x="12305" y="6139"/>
                  </a:lnTo>
                  <a:cubicBezTo>
                    <a:pt x="12336" y="5295"/>
                    <a:pt x="12160" y="4507"/>
                    <a:pt x="11776" y="3775"/>
                  </a:cubicBezTo>
                  <a:cubicBezTo>
                    <a:pt x="11529" y="3015"/>
                    <a:pt x="11107" y="2356"/>
                    <a:pt x="10508" y="1802"/>
                  </a:cubicBezTo>
                  <a:cubicBezTo>
                    <a:pt x="9952" y="1203"/>
                    <a:pt x="9293" y="781"/>
                    <a:pt x="8533" y="533"/>
                  </a:cubicBezTo>
                  <a:cubicBezTo>
                    <a:pt x="7859" y="178"/>
                    <a:pt x="7136" y="1"/>
                    <a:pt x="6365" y="1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-5178450" y="1307525"/>
              <a:ext cx="1780875" cy="306975"/>
            </a:xfrm>
            <a:custGeom>
              <a:avLst/>
              <a:gdLst/>
              <a:ahLst/>
              <a:cxnLst/>
              <a:rect l="l" t="t" r="r" b="b"/>
              <a:pathLst>
                <a:path w="71235" h="12279" extrusionOk="0">
                  <a:moveTo>
                    <a:pt x="5972" y="1"/>
                  </a:moveTo>
                  <a:cubicBezTo>
                    <a:pt x="5201" y="1"/>
                    <a:pt x="4478" y="178"/>
                    <a:pt x="3804" y="532"/>
                  </a:cubicBezTo>
                  <a:cubicBezTo>
                    <a:pt x="3044" y="780"/>
                    <a:pt x="2385" y="1203"/>
                    <a:pt x="1829" y="1802"/>
                  </a:cubicBezTo>
                  <a:cubicBezTo>
                    <a:pt x="1230" y="2358"/>
                    <a:pt x="808" y="3015"/>
                    <a:pt x="561" y="3775"/>
                  </a:cubicBezTo>
                  <a:cubicBezTo>
                    <a:pt x="177" y="4507"/>
                    <a:pt x="1" y="5295"/>
                    <a:pt x="33" y="6140"/>
                  </a:cubicBezTo>
                  <a:lnTo>
                    <a:pt x="253" y="7770"/>
                  </a:lnTo>
                  <a:cubicBezTo>
                    <a:pt x="535" y="8795"/>
                    <a:pt x="1078" y="9728"/>
                    <a:pt x="1830" y="10478"/>
                  </a:cubicBezTo>
                  <a:lnTo>
                    <a:pt x="3072" y="11437"/>
                  </a:lnTo>
                  <a:cubicBezTo>
                    <a:pt x="4028" y="11992"/>
                    <a:pt x="5060" y="12272"/>
                    <a:pt x="6168" y="12275"/>
                  </a:cubicBezTo>
                  <a:lnTo>
                    <a:pt x="65068" y="12275"/>
                  </a:lnTo>
                  <a:cubicBezTo>
                    <a:pt x="65133" y="12277"/>
                    <a:pt x="65198" y="12279"/>
                    <a:pt x="65263" y="12279"/>
                  </a:cubicBezTo>
                  <a:cubicBezTo>
                    <a:pt x="66035" y="12279"/>
                    <a:pt x="66757" y="12101"/>
                    <a:pt x="67431" y="11747"/>
                  </a:cubicBezTo>
                  <a:cubicBezTo>
                    <a:pt x="68191" y="11499"/>
                    <a:pt x="68850" y="11076"/>
                    <a:pt x="69406" y="10478"/>
                  </a:cubicBezTo>
                  <a:cubicBezTo>
                    <a:pt x="70004" y="9923"/>
                    <a:pt x="70428" y="9264"/>
                    <a:pt x="70674" y="8504"/>
                  </a:cubicBezTo>
                  <a:cubicBezTo>
                    <a:pt x="71058" y="7772"/>
                    <a:pt x="71235" y="6984"/>
                    <a:pt x="71202" y="6140"/>
                  </a:cubicBezTo>
                  <a:lnTo>
                    <a:pt x="70984" y="4509"/>
                  </a:lnTo>
                  <a:cubicBezTo>
                    <a:pt x="70702" y="3485"/>
                    <a:pt x="70158" y="2551"/>
                    <a:pt x="69406" y="1802"/>
                  </a:cubicBezTo>
                  <a:lnTo>
                    <a:pt x="68165" y="842"/>
                  </a:lnTo>
                  <a:cubicBezTo>
                    <a:pt x="67208" y="287"/>
                    <a:pt x="66175" y="7"/>
                    <a:pt x="65068" y="4"/>
                  </a:cubicBezTo>
                  <a:lnTo>
                    <a:pt x="6168" y="4"/>
                  </a:lnTo>
                  <a:cubicBezTo>
                    <a:pt x="6102" y="2"/>
                    <a:pt x="6037" y="1"/>
                    <a:pt x="5972" y="1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-4880000" y="910900"/>
              <a:ext cx="1149950" cy="1150125"/>
            </a:xfrm>
            <a:custGeom>
              <a:avLst/>
              <a:gdLst/>
              <a:ahLst/>
              <a:cxnLst/>
              <a:rect l="l" t="t" r="r" b="b"/>
              <a:pathLst>
                <a:path w="45998" h="46005" extrusionOk="0">
                  <a:moveTo>
                    <a:pt x="5940" y="0"/>
                  </a:moveTo>
                  <a:cubicBezTo>
                    <a:pt x="5169" y="0"/>
                    <a:pt x="4447" y="177"/>
                    <a:pt x="3771" y="532"/>
                  </a:cubicBezTo>
                  <a:cubicBezTo>
                    <a:pt x="3011" y="778"/>
                    <a:pt x="2352" y="1203"/>
                    <a:pt x="1798" y="1800"/>
                  </a:cubicBezTo>
                  <a:lnTo>
                    <a:pt x="838" y="3042"/>
                  </a:lnTo>
                  <a:cubicBezTo>
                    <a:pt x="282" y="3999"/>
                    <a:pt x="3" y="5031"/>
                    <a:pt x="0" y="6138"/>
                  </a:cubicBezTo>
                  <a:lnTo>
                    <a:pt x="220" y="7770"/>
                  </a:lnTo>
                  <a:cubicBezTo>
                    <a:pt x="502" y="8794"/>
                    <a:pt x="1046" y="9726"/>
                    <a:pt x="1798" y="10477"/>
                  </a:cubicBezTo>
                  <a:lnTo>
                    <a:pt x="8298" y="16979"/>
                  </a:lnTo>
                  <a:lnTo>
                    <a:pt x="14916" y="23594"/>
                  </a:lnTo>
                  <a:lnTo>
                    <a:pt x="21606" y="30284"/>
                  </a:lnTo>
                  <a:cubicBezTo>
                    <a:pt x="23815" y="32493"/>
                    <a:pt x="26025" y="34703"/>
                    <a:pt x="28235" y="36913"/>
                  </a:cubicBezTo>
                  <a:cubicBezTo>
                    <a:pt x="30402" y="39080"/>
                    <a:pt x="32568" y="41247"/>
                    <a:pt x="34735" y="43414"/>
                  </a:cubicBezTo>
                  <a:lnTo>
                    <a:pt x="35524" y="44204"/>
                  </a:lnTo>
                  <a:cubicBezTo>
                    <a:pt x="36079" y="44802"/>
                    <a:pt x="36737" y="45225"/>
                    <a:pt x="37498" y="45473"/>
                  </a:cubicBezTo>
                  <a:cubicBezTo>
                    <a:pt x="38175" y="45827"/>
                    <a:pt x="38901" y="46004"/>
                    <a:pt x="39674" y="46004"/>
                  </a:cubicBezTo>
                  <a:cubicBezTo>
                    <a:pt x="39736" y="46004"/>
                    <a:pt x="39798" y="46003"/>
                    <a:pt x="39861" y="46001"/>
                  </a:cubicBezTo>
                  <a:cubicBezTo>
                    <a:pt x="39924" y="46003"/>
                    <a:pt x="39987" y="46004"/>
                    <a:pt x="40049" y="46004"/>
                  </a:cubicBezTo>
                  <a:cubicBezTo>
                    <a:pt x="40823" y="46004"/>
                    <a:pt x="41549" y="45827"/>
                    <a:pt x="42226" y="45473"/>
                  </a:cubicBezTo>
                  <a:cubicBezTo>
                    <a:pt x="42987" y="45225"/>
                    <a:pt x="43644" y="44802"/>
                    <a:pt x="44200" y="44204"/>
                  </a:cubicBezTo>
                  <a:lnTo>
                    <a:pt x="45160" y="42962"/>
                  </a:lnTo>
                  <a:cubicBezTo>
                    <a:pt x="45714" y="42004"/>
                    <a:pt x="45994" y="40973"/>
                    <a:pt x="45997" y="39865"/>
                  </a:cubicBezTo>
                  <a:lnTo>
                    <a:pt x="45779" y="38235"/>
                  </a:lnTo>
                  <a:cubicBezTo>
                    <a:pt x="45496" y="37211"/>
                    <a:pt x="44953" y="36277"/>
                    <a:pt x="44201" y="35526"/>
                  </a:cubicBezTo>
                  <a:cubicBezTo>
                    <a:pt x="42034" y="33359"/>
                    <a:pt x="39867" y="31190"/>
                    <a:pt x="37700" y="29023"/>
                  </a:cubicBezTo>
                  <a:cubicBezTo>
                    <a:pt x="35493" y="26817"/>
                    <a:pt x="33286" y="24611"/>
                    <a:pt x="31081" y="22406"/>
                  </a:cubicBezTo>
                  <a:lnTo>
                    <a:pt x="24390" y="15715"/>
                  </a:lnTo>
                  <a:lnTo>
                    <a:pt x="17763" y="9089"/>
                  </a:lnTo>
                  <a:lnTo>
                    <a:pt x="11263" y="2589"/>
                  </a:lnTo>
                  <a:lnTo>
                    <a:pt x="10474" y="1800"/>
                  </a:lnTo>
                  <a:cubicBezTo>
                    <a:pt x="9917" y="1203"/>
                    <a:pt x="9260" y="778"/>
                    <a:pt x="8499" y="532"/>
                  </a:cubicBezTo>
                  <a:cubicBezTo>
                    <a:pt x="7825" y="177"/>
                    <a:pt x="7102" y="0"/>
                    <a:pt x="6330" y="0"/>
                  </a:cubicBezTo>
                  <a:cubicBezTo>
                    <a:pt x="6265" y="0"/>
                    <a:pt x="6200" y="1"/>
                    <a:pt x="6135" y="4"/>
                  </a:cubicBezTo>
                  <a:cubicBezTo>
                    <a:pt x="6069" y="1"/>
                    <a:pt x="6004" y="0"/>
                    <a:pt x="5940" y="0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-4880825" y="886150"/>
              <a:ext cx="1176225" cy="1212025"/>
            </a:xfrm>
            <a:custGeom>
              <a:avLst/>
              <a:gdLst/>
              <a:ahLst/>
              <a:cxnLst/>
              <a:rect l="l" t="t" r="r" b="b"/>
              <a:pathLst>
                <a:path w="47049" h="48481" extrusionOk="0">
                  <a:moveTo>
                    <a:pt x="40882" y="0"/>
                  </a:moveTo>
                  <a:lnTo>
                    <a:pt x="39250" y="221"/>
                  </a:lnTo>
                  <a:cubicBezTo>
                    <a:pt x="38226" y="504"/>
                    <a:pt x="37294" y="1047"/>
                    <a:pt x="36543" y="1798"/>
                  </a:cubicBezTo>
                  <a:cubicBezTo>
                    <a:pt x="34322" y="4116"/>
                    <a:pt x="32099" y="6434"/>
                    <a:pt x="29877" y="8751"/>
                  </a:cubicBezTo>
                  <a:lnTo>
                    <a:pt x="23055" y="15867"/>
                  </a:lnTo>
                  <a:lnTo>
                    <a:pt x="16177" y="23042"/>
                  </a:lnTo>
                  <a:lnTo>
                    <a:pt x="9343" y="30170"/>
                  </a:lnTo>
                  <a:cubicBezTo>
                    <a:pt x="7113" y="32497"/>
                    <a:pt x="4883" y="34823"/>
                    <a:pt x="2651" y="37150"/>
                  </a:cubicBezTo>
                  <a:lnTo>
                    <a:pt x="1831" y="38007"/>
                  </a:lnTo>
                  <a:cubicBezTo>
                    <a:pt x="1232" y="38563"/>
                    <a:pt x="809" y="39220"/>
                    <a:pt x="561" y="39982"/>
                  </a:cubicBezTo>
                  <a:cubicBezTo>
                    <a:pt x="177" y="40713"/>
                    <a:pt x="1" y="41500"/>
                    <a:pt x="33" y="42346"/>
                  </a:cubicBezTo>
                  <a:cubicBezTo>
                    <a:pt x="1" y="43189"/>
                    <a:pt x="177" y="43977"/>
                    <a:pt x="561" y="44709"/>
                  </a:cubicBezTo>
                  <a:cubicBezTo>
                    <a:pt x="809" y="45469"/>
                    <a:pt x="1232" y="46128"/>
                    <a:pt x="1831" y="46683"/>
                  </a:cubicBezTo>
                  <a:lnTo>
                    <a:pt x="3072" y="47642"/>
                  </a:lnTo>
                  <a:cubicBezTo>
                    <a:pt x="4029" y="48199"/>
                    <a:pt x="5062" y="48477"/>
                    <a:pt x="6169" y="48480"/>
                  </a:cubicBezTo>
                  <a:lnTo>
                    <a:pt x="7799" y="48260"/>
                  </a:lnTo>
                  <a:cubicBezTo>
                    <a:pt x="8824" y="47978"/>
                    <a:pt x="9757" y="47434"/>
                    <a:pt x="10507" y="46683"/>
                  </a:cubicBezTo>
                  <a:lnTo>
                    <a:pt x="10507" y="46684"/>
                  </a:lnTo>
                  <a:lnTo>
                    <a:pt x="17172" y="39731"/>
                  </a:lnTo>
                  <a:lnTo>
                    <a:pt x="23995" y="32615"/>
                  </a:lnTo>
                  <a:lnTo>
                    <a:pt x="30874" y="25440"/>
                  </a:lnTo>
                  <a:cubicBezTo>
                    <a:pt x="33152" y="23063"/>
                    <a:pt x="35429" y="20687"/>
                    <a:pt x="37708" y="18310"/>
                  </a:cubicBezTo>
                  <a:lnTo>
                    <a:pt x="44399" y="11332"/>
                  </a:lnTo>
                  <a:lnTo>
                    <a:pt x="45220" y="10475"/>
                  </a:lnTo>
                  <a:cubicBezTo>
                    <a:pt x="45819" y="9919"/>
                    <a:pt x="46242" y="9260"/>
                    <a:pt x="46488" y="8500"/>
                  </a:cubicBezTo>
                  <a:cubicBezTo>
                    <a:pt x="46873" y="7770"/>
                    <a:pt x="47049" y="6982"/>
                    <a:pt x="47018" y="6137"/>
                  </a:cubicBezTo>
                  <a:cubicBezTo>
                    <a:pt x="47049" y="5291"/>
                    <a:pt x="46873" y="4503"/>
                    <a:pt x="46488" y="3773"/>
                  </a:cubicBezTo>
                  <a:cubicBezTo>
                    <a:pt x="46242" y="3011"/>
                    <a:pt x="45819" y="2354"/>
                    <a:pt x="45220" y="1798"/>
                  </a:cubicBezTo>
                  <a:lnTo>
                    <a:pt x="43978" y="838"/>
                  </a:lnTo>
                  <a:cubicBezTo>
                    <a:pt x="43021" y="284"/>
                    <a:pt x="41989" y="3"/>
                    <a:pt x="40882" y="0"/>
                  </a:cubicBezTo>
                  <a:close/>
                </a:path>
              </a:pathLst>
            </a:custGeom>
            <a:solidFill>
              <a:srgbClr val="7A8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3"/>
          <p:cNvSpPr txBox="1">
            <a:spLocks noGrp="1"/>
          </p:cNvSpPr>
          <p:nvPr>
            <p:ph type="title"/>
          </p:nvPr>
        </p:nvSpPr>
        <p:spPr>
          <a:xfrm>
            <a:off x="3170400" y="888717"/>
            <a:ext cx="2803200" cy="6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0" name="Google Shape;540;p33"/>
          <p:cNvSpPr txBox="1">
            <a:spLocks noGrp="1"/>
          </p:cNvSpPr>
          <p:nvPr>
            <p:ph type="subTitle" idx="1"/>
          </p:nvPr>
        </p:nvSpPr>
        <p:spPr>
          <a:xfrm>
            <a:off x="2865450" y="1557500"/>
            <a:ext cx="34131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1" name="Google Shape;541;p33"/>
          <p:cNvSpPr txBox="1"/>
          <p:nvPr/>
        </p:nvSpPr>
        <p:spPr>
          <a:xfrm>
            <a:off x="2587200" y="3248450"/>
            <a:ext cx="3969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4766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solidFill>
          <a:srgbClr val="FFFFF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4594967" y="-455976"/>
            <a:ext cx="4614071" cy="6453415"/>
            <a:chOff x="4543905" y="-455981"/>
            <a:chExt cx="4549020" cy="6453415"/>
          </a:xfrm>
        </p:grpSpPr>
        <p:sp>
          <p:nvSpPr>
            <p:cNvPr id="355" name="Google Shape;355;p24"/>
            <p:cNvSpPr/>
            <p:nvPr/>
          </p:nvSpPr>
          <p:spPr>
            <a:xfrm>
              <a:off x="4543905" y="-455981"/>
              <a:ext cx="4291719" cy="6453415"/>
            </a:xfrm>
            <a:custGeom>
              <a:avLst/>
              <a:gdLst/>
              <a:ahLst/>
              <a:cxnLst/>
              <a:rect l="l" t="t" r="r" b="b"/>
              <a:pathLst>
                <a:path w="35230" h="52975" extrusionOk="0">
                  <a:moveTo>
                    <a:pt x="15529" y="1"/>
                  </a:moveTo>
                  <a:cubicBezTo>
                    <a:pt x="10791" y="1"/>
                    <a:pt x="6206" y="1644"/>
                    <a:pt x="3953" y="5493"/>
                  </a:cubicBezTo>
                  <a:cubicBezTo>
                    <a:pt x="3598" y="6090"/>
                    <a:pt x="3324" y="6719"/>
                    <a:pt x="3098" y="7364"/>
                  </a:cubicBezTo>
                  <a:cubicBezTo>
                    <a:pt x="2275" y="9881"/>
                    <a:pt x="2372" y="12607"/>
                    <a:pt x="2856" y="15204"/>
                  </a:cubicBezTo>
                  <a:cubicBezTo>
                    <a:pt x="3227" y="17123"/>
                    <a:pt x="3808" y="18994"/>
                    <a:pt x="3969" y="20946"/>
                  </a:cubicBezTo>
                  <a:cubicBezTo>
                    <a:pt x="4243" y="24285"/>
                    <a:pt x="3275" y="27576"/>
                    <a:pt x="2259" y="30753"/>
                  </a:cubicBezTo>
                  <a:cubicBezTo>
                    <a:pt x="969" y="34818"/>
                    <a:pt x="1" y="38641"/>
                    <a:pt x="1469" y="42835"/>
                  </a:cubicBezTo>
                  <a:cubicBezTo>
                    <a:pt x="3798" y="49427"/>
                    <a:pt x="10743" y="52975"/>
                    <a:pt x="17540" y="52975"/>
                  </a:cubicBezTo>
                  <a:cubicBezTo>
                    <a:pt x="20156" y="52975"/>
                    <a:pt x="22751" y="52449"/>
                    <a:pt x="25051" y="51368"/>
                  </a:cubicBezTo>
                  <a:cubicBezTo>
                    <a:pt x="33842" y="47239"/>
                    <a:pt x="35229" y="35705"/>
                    <a:pt x="34939" y="27043"/>
                  </a:cubicBezTo>
                  <a:cubicBezTo>
                    <a:pt x="34697" y="19543"/>
                    <a:pt x="33713" y="9316"/>
                    <a:pt x="27680" y="4058"/>
                  </a:cubicBezTo>
                  <a:cubicBezTo>
                    <a:pt x="24779" y="1520"/>
                    <a:pt x="20083" y="1"/>
                    <a:pt x="15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6439725" y="-41375"/>
              <a:ext cx="2653200" cy="526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5435325" y="2349825"/>
            <a:ext cx="284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subTitle" idx="1"/>
          </p:nvPr>
        </p:nvSpPr>
        <p:spPr>
          <a:xfrm>
            <a:off x="5387175" y="3042675"/>
            <a:ext cx="29460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title" idx="2" hasCustomPrompt="1"/>
          </p:nvPr>
        </p:nvSpPr>
        <p:spPr>
          <a:xfrm>
            <a:off x="5790375" y="1623925"/>
            <a:ext cx="213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grpSp>
        <p:nvGrpSpPr>
          <p:cNvPr id="360" name="Google Shape;360;p24"/>
          <p:cNvGrpSpPr/>
          <p:nvPr/>
        </p:nvGrpSpPr>
        <p:grpSpPr>
          <a:xfrm rot="10800000">
            <a:off x="139180" y="106881"/>
            <a:ext cx="3825022" cy="4875715"/>
            <a:chOff x="84142" y="273220"/>
            <a:chExt cx="3825022" cy="4875715"/>
          </a:xfrm>
        </p:grpSpPr>
        <p:sp>
          <p:nvSpPr>
            <p:cNvPr id="361" name="Google Shape;361;p24"/>
            <p:cNvSpPr/>
            <p:nvPr/>
          </p:nvSpPr>
          <p:spPr>
            <a:xfrm>
              <a:off x="446518" y="314901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 rot="-9435948">
              <a:off x="115514" y="760052"/>
              <a:ext cx="222237" cy="207037"/>
            </a:xfrm>
            <a:custGeom>
              <a:avLst/>
              <a:gdLst/>
              <a:ahLst/>
              <a:cxnLst/>
              <a:rect l="l" t="t" r="r" b="b"/>
              <a:pathLst>
                <a:path w="79523" h="74084" extrusionOk="0">
                  <a:moveTo>
                    <a:pt x="13613" y="5016"/>
                  </a:moveTo>
                  <a:lnTo>
                    <a:pt x="13602" y="5018"/>
                  </a:lnTo>
                  <a:lnTo>
                    <a:pt x="13602" y="5018"/>
                  </a:lnTo>
                  <a:cubicBezTo>
                    <a:pt x="13606" y="5017"/>
                    <a:pt x="13610" y="5017"/>
                    <a:pt x="13613" y="5016"/>
                  </a:cubicBezTo>
                  <a:close/>
                  <a:moveTo>
                    <a:pt x="25655" y="9440"/>
                  </a:moveTo>
                  <a:cubicBezTo>
                    <a:pt x="25680" y="9460"/>
                    <a:pt x="25706" y="9479"/>
                    <a:pt x="25731" y="9499"/>
                  </a:cubicBezTo>
                  <a:lnTo>
                    <a:pt x="25731" y="9499"/>
                  </a:lnTo>
                  <a:lnTo>
                    <a:pt x="25655" y="9440"/>
                  </a:lnTo>
                  <a:close/>
                  <a:moveTo>
                    <a:pt x="71236" y="10441"/>
                  </a:moveTo>
                  <a:cubicBezTo>
                    <a:pt x="71243" y="10451"/>
                    <a:pt x="71251" y="10460"/>
                    <a:pt x="71258" y="10470"/>
                  </a:cubicBezTo>
                  <a:lnTo>
                    <a:pt x="71258" y="10470"/>
                  </a:lnTo>
                  <a:lnTo>
                    <a:pt x="71236" y="10441"/>
                  </a:lnTo>
                  <a:close/>
                  <a:moveTo>
                    <a:pt x="57019" y="11347"/>
                  </a:moveTo>
                  <a:lnTo>
                    <a:pt x="57002" y="11361"/>
                  </a:lnTo>
                  <a:cubicBezTo>
                    <a:pt x="57008" y="11356"/>
                    <a:pt x="57013" y="11352"/>
                    <a:pt x="57019" y="11347"/>
                  </a:cubicBezTo>
                  <a:close/>
                  <a:moveTo>
                    <a:pt x="72665" y="12740"/>
                  </a:moveTo>
                  <a:lnTo>
                    <a:pt x="72665" y="12740"/>
                  </a:lnTo>
                  <a:cubicBezTo>
                    <a:pt x="72666" y="12743"/>
                    <a:pt x="72667" y="12747"/>
                    <a:pt x="72669" y="12750"/>
                  </a:cubicBezTo>
                  <a:lnTo>
                    <a:pt x="72669" y="12750"/>
                  </a:lnTo>
                  <a:lnTo>
                    <a:pt x="72665" y="12740"/>
                  </a:lnTo>
                  <a:close/>
                  <a:moveTo>
                    <a:pt x="30198" y="13814"/>
                  </a:moveTo>
                  <a:cubicBezTo>
                    <a:pt x="30204" y="13822"/>
                    <a:pt x="30210" y="13830"/>
                    <a:pt x="30216" y="13838"/>
                  </a:cubicBezTo>
                  <a:lnTo>
                    <a:pt x="30216" y="13838"/>
                  </a:lnTo>
                  <a:lnTo>
                    <a:pt x="30198" y="13814"/>
                  </a:lnTo>
                  <a:close/>
                  <a:moveTo>
                    <a:pt x="7943" y="27135"/>
                  </a:moveTo>
                  <a:lnTo>
                    <a:pt x="8001" y="27273"/>
                  </a:lnTo>
                  <a:cubicBezTo>
                    <a:pt x="7982" y="27227"/>
                    <a:pt x="7962" y="27181"/>
                    <a:pt x="7943" y="27135"/>
                  </a:cubicBezTo>
                  <a:close/>
                  <a:moveTo>
                    <a:pt x="70410" y="34107"/>
                  </a:moveTo>
                  <a:lnTo>
                    <a:pt x="70410" y="34107"/>
                  </a:lnTo>
                  <a:cubicBezTo>
                    <a:pt x="70403" y="34125"/>
                    <a:pt x="70395" y="34143"/>
                    <a:pt x="70387" y="34160"/>
                  </a:cubicBezTo>
                  <a:lnTo>
                    <a:pt x="70410" y="34107"/>
                  </a:lnTo>
                  <a:close/>
                  <a:moveTo>
                    <a:pt x="16476" y="50397"/>
                  </a:moveTo>
                  <a:cubicBezTo>
                    <a:pt x="16484" y="50407"/>
                    <a:pt x="16492" y="50417"/>
                    <a:pt x="16499" y="50426"/>
                  </a:cubicBezTo>
                  <a:lnTo>
                    <a:pt x="16476" y="50397"/>
                  </a:lnTo>
                  <a:close/>
                  <a:moveTo>
                    <a:pt x="27764" y="57348"/>
                  </a:moveTo>
                  <a:lnTo>
                    <a:pt x="27929" y="57562"/>
                  </a:lnTo>
                  <a:lnTo>
                    <a:pt x="27929" y="57562"/>
                  </a:lnTo>
                  <a:cubicBezTo>
                    <a:pt x="27874" y="57490"/>
                    <a:pt x="27819" y="57419"/>
                    <a:pt x="27764" y="57348"/>
                  </a:cubicBezTo>
                  <a:close/>
                  <a:moveTo>
                    <a:pt x="43263" y="68730"/>
                  </a:moveTo>
                  <a:cubicBezTo>
                    <a:pt x="43257" y="68733"/>
                    <a:pt x="43251" y="68735"/>
                    <a:pt x="43245" y="68738"/>
                  </a:cubicBezTo>
                  <a:lnTo>
                    <a:pt x="43263" y="68730"/>
                  </a:lnTo>
                  <a:close/>
                  <a:moveTo>
                    <a:pt x="40479" y="69048"/>
                  </a:moveTo>
                  <a:lnTo>
                    <a:pt x="40705" y="69078"/>
                  </a:lnTo>
                  <a:lnTo>
                    <a:pt x="40705" y="69078"/>
                  </a:lnTo>
                  <a:cubicBezTo>
                    <a:pt x="40699" y="69078"/>
                    <a:pt x="40694" y="69077"/>
                    <a:pt x="40688" y="69077"/>
                  </a:cubicBezTo>
                  <a:lnTo>
                    <a:pt x="40688" y="69077"/>
                  </a:lnTo>
                  <a:cubicBezTo>
                    <a:pt x="40618" y="69067"/>
                    <a:pt x="40548" y="69058"/>
                    <a:pt x="40479" y="69048"/>
                  </a:cubicBezTo>
                  <a:close/>
                  <a:moveTo>
                    <a:pt x="14536" y="5003"/>
                  </a:moveTo>
                  <a:cubicBezTo>
                    <a:pt x="15044" y="5003"/>
                    <a:pt x="15553" y="5033"/>
                    <a:pt x="16059" y="5089"/>
                  </a:cubicBezTo>
                  <a:lnTo>
                    <a:pt x="16059" y="5089"/>
                  </a:lnTo>
                  <a:cubicBezTo>
                    <a:pt x="17502" y="5319"/>
                    <a:pt x="18905" y="5741"/>
                    <a:pt x="20259" y="6289"/>
                  </a:cubicBezTo>
                  <a:lnTo>
                    <a:pt x="20259" y="6289"/>
                  </a:lnTo>
                  <a:cubicBezTo>
                    <a:pt x="22291" y="7183"/>
                    <a:pt x="24198" y="8344"/>
                    <a:pt x="25966" y="9684"/>
                  </a:cubicBezTo>
                  <a:lnTo>
                    <a:pt x="25966" y="9684"/>
                  </a:lnTo>
                  <a:cubicBezTo>
                    <a:pt x="27622" y="10999"/>
                    <a:pt x="29127" y="12473"/>
                    <a:pt x="30441" y="14132"/>
                  </a:cubicBezTo>
                  <a:lnTo>
                    <a:pt x="30441" y="14132"/>
                  </a:lnTo>
                  <a:cubicBezTo>
                    <a:pt x="33323" y="17950"/>
                    <a:pt x="35470" y="22291"/>
                    <a:pt x="37571" y="26570"/>
                  </a:cubicBezTo>
                  <a:cubicBezTo>
                    <a:pt x="38075" y="27598"/>
                    <a:pt x="38577" y="28628"/>
                    <a:pt x="39087" y="29654"/>
                  </a:cubicBezTo>
                  <a:lnTo>
                    <a:pt x="39087" y="29654"/>
                  </a:lnTo>
                  <a:cubicBezTo>
                    <a:pt x="39113" y="29711"/>
                    <a:pt x="39142" y="29768"/>
                    <a:pt x="39172" y="29825"/>
                  </a:cubicBezTo>
                  <a:lnTo>
                    <a:pt x="39172" y="29825"/>
                  </a:lnTo>
                  <a:cubicBezTo>
                    <a:pt x="39186" y="29853"/>
                    <a:pt x="39200" y="29880"/>
                    <a:pt x="39214" y="29908"/>
                  </a:cubicBezTo>
                  <a:cubicBezTo>
                    <a:pt x="39608" y="30694"/>
                    <a:pt x="40524" y="31143"/>
                    <a:pt x="41412" y="31143"/>
                  </a:cubicBezTo>
                  <a:cubicBezTo>
                    <a:pt x="41760" y="31143"/>
                    <a:pt x="42104" y="31074"/>
                    <a:pt x="42410" y="30929"/>
                  </a:cubicBezTo>
                  <a:lnTo>
                    <a:pt x="42410" y="30929"/>
                  </a:lnTo>
                  <a:cubicBezTo>
                    <a:pt x="42887" y="30741"/>
                    <a:pt x="43296" y="30405"/>
                    <a:pt x="43529" y="29907"/>
                  </a:cubicBezTo>
                  <a:cubicBezTo>
                    <a:pt x="45095" y="26563"/>
                    <a:pt x="46980" y="23357"/>
                    <a:pt x="49074" y="20318"/>
                  </a:cubicBezTo>
                  <a:cubicBezTo>
                    <a:pt x="49664" y="19463"/>
                    <a:pt x="50273" y="18623"/>
                    <a:pt x="50902" y="17797"/>
                  </a:cubicBezTo>
                  <a:lnTo>
                    <a:pt x="50902" y="17797"/>
                  </a:lnTo>
                  <a:cubicBezTo>
                    <a:pt x="52791" y="15379"/>
                    <a:pt x="54869" y="13069"/>
                    <a:pt x="57273" y="11154"/>
                  </a:cubicBezTo>
                  <a:lnTo>
                    <a:pt x="57273" y="11154"/>
                  </a:lnTo>
                  <a:cubicBezTo>
                    <a:pt x="58493" y="10242"/>
                    <a:pt x="59811" y="9468"/>
                    <a:pt x="61203" y="8848"/>
                  </a:cubicBezTo>
                  <a:lnTo>
                    <a:pt x="61203" y="8848"/>
                  </a:lnTo>
                  <a:cubicBezTo>
                    <a:pt x="62249" y="8430"/>
                    <a:pt x="63331" y="8108"/>
                    <a:pt x="64444" y="7926"/>
                  </a:cubicBezTo>
                  <a:lnTo>
                    <a:pt x="64444" y="7926"/>
                  </a:lnTo>
                  <a:cubicBezTo>
                    <a:pt x="64853" y="7883"/>
                    <a:pt x="65264" y="7860"/>
                    <a:pt x="65674" y="7860"/>
                  </a:cubicBezTo>
                  <a:cubicBezTo>
                    <a:pt x="66023" y="7860"/>
                    <a:pt x="66372" y="7876"/>
                    <a:pt x="66720" y="7910"/>
                  </a:cubicBezTo>
                  <a:lnTo>
                    <a:pt x="66720" y="7910"/>
                  </a:lnTo>
                  <a:cubicBezTo>
                    <a:pt x="67327" y="8015"/>
                    <a:pt x="67923" y="8177"/>
                    <a:pt x="68499" y="8395"/>
                  </a:cubicBezTo>
                  <a:lnTo>
                    <a:pt x="68499" y="8395"/>
                  </a:lnTo>
                  <a:cubicBezTo>
                    <a:pt x="69028" y="8643"/>
                    <a:pt x="69533" y="8937"/>
                    <a:pt x="70008" y="9277"/>
                  </a:cubicBezTo>
                  <a:lnTo>
                    <a:pt x="70008" y="9277"/>
                  </a:lnTo>
                  <a:cubicBezTo>
                    <a:pt x="70534" y="9713"/>
                    <a:pt x="71017" y="10198"/>
                    <a:pt x="71450" y="10726"/>
                  </a:cubicBezTo>
                  <a:lnTo>
                    <a:pt x="71450" y="10726"/>
                  </a:lnTo>
                  <a:cubicBezTo>
                    <a:pt x="71983" y="11461"/>
                    <a:pt x="72431" y="12251"/>
                    <a:pt x="72803" y="13080"/>
                  </a:cubicBezTo>
                  <a:lnTo>
                    <a:pt x="72803" y="13080"/>
                  </a:lnTo>
                  <a:cubicBezTo>
                    <a:pt x="73278" y="14290"/>
                    <a:pt x="73601" y="15553"/>
                    <a:pt x="73799" y="16838"/>
                  </a:cubicBezTo>
                  <a:lnTo>
                    <a:pt x="73799" y="16838"/>
                  </a:lnTo>
                  <a:cubicBezTo>
                    <a:pt x="74029" y="18826"/>
                    <a:pt x="73955" y="20823"/>
                    <a:pt x="73710" y="22806"/>
                  </a:cubicBezTo>
                  <a:lnTo>
                    <a:pt x="73710" y="22806"/>
                  </a:lnTo>
                  <a:cubicBezTo>
                    <a:pt x="73156" y="26590"/>
                    <a:pt x="72003" y="30258"/>
                    <a:pt x="70543" y="33786"/>
                  </a:cubicBezTo>
                  <a:lnTo>
                    <a:pt x="70543" y="33786"/>
                  </a:lnTo>
                  <a:cubicBezTo>
                    <a:pt x="68761" y="37956"/>
                    <a:pt x="66569" y="41936"/>
                    <a:pt x="64232" y="45818"/>
                  </a:cubicBezTo>
                  <a:cubicBezTo>
                    <a:pt x="63032" y="47812"/>
                    <a:pt x="61744" y="49749"/>
                    <a:pt x="60397" y="51647"/>
                  </a:cubicBezTo>
                  <a:cubicBezTo>
                    <a:pt x="59550" y="52839"/>
                    <a:pt x="58681" y="54015"/>
                    <a:pt x="57792" y="55176"/>
                  </a:cubicBezTo>
                  <a:lnTo>
                    <a:pt x="57792" y="55176"/>
                  </a:lnTo>
                  <a:cubicBezTo>
                    <a:pt x="55278" y="58413"/>
                    <a:pt x="52594" y="61554"/>
                    <a:pt x="49580" y="64339"/>
                  </a:cubicBezTo>
                  <a:cubicBezTo>
                    <a:pt x="48850" y="65015"/>
                    <a:pt x="48098" y="65667"/>
                    <a:pt x="47319" y="66285"/>
                  </a:cubicBezTo>
                  <a:lnTo>
                    <a:pt x="47319" y="66285"/>
                  </a:lnTo>
                  <a:cubicBezTo>
                    <a:pt x="46151" y="67171"/>
                    <a:pt x="44914" y="67985"/>
                    <a:pt x="43579" y="68591"/>
                  </a:cubicBezTo>
                  <a:lnTo>
                    <a:pt x="43579" y="68591"/>
                  </a:lnTo>
                  <a:cubicBezTo>
                    <a:pt x="43022" y="68809"/>
                    <a:pt x="42450" y="68983"/>
                    <a:pt x="41862" y="69092"/>
                  </a:cubicBezTo>
                  <a:lnTo>
                    <a:pt x="41862" y="69092"/>
                  </a:lnTo>
                  <a:cubicBezTo>
                    <a:pt x="41689" y="69106"/>
                    <a:pt x="41515" y="69114"/>
                    <a:pt x="41342" y="69114"/>
                  </a:cubicBezTo>
                  <a:cubicBezTo>
                    <a:pt x="41171" y="69114"/>
                    <a:pt x="41001" y="69106"/>
                    <a:pt x="40830" y="69091"/>
                  </a:cubicBezTo>
                  <a:lnTo>
                    <a:pt x="40830" y="69091"/>
                  </a:lnTo>
                  <a:cubicBezTo>
                    <a:pt x="40344" y="69008"/>
                    <a:pt x="39869" y="68870"/>
                    <a:pt x="39408" y="68695"/>
                  </a:cubicBezTo>
                  <a:lnTo>
                    <a:pt x="39408" y="68695"/>
                  </a:lnTo>
                  <a:cubicBezTo>
                    <a:pt x="38454" y="68253"/>
                    <a:pt x="37566" y="67680"/>
                    <a:pt x="36724" y="67051"/>
                  </a:cubicBezTo>
                  <a:lnTo>
                    <a:pt x="36724" y="67051"/>
                  </a:lnTo>
                  <a:cubicBezTo>
                    <a:pt x="34102" y="64971"/>
                    <a:pt x="31856" y="62422"/>
                    <a:pt x="29744" y="59842"/>
                  </a:cubicBezTo>
                  <a:cubicBezTo>
                    <a:pt x="29165" y="59134"/>
                    <a:pt x="28595" y="58418"/>
                    <a:pt x="28033" y="57695"/>
                  </a:cubicBezTo>
                  <a:lnTo>
                    <a:pt x="28033" y="57695"/>
                  </a:lnTo>
                  <a:cubicBezTo>
                    <a:pt x="25620" y="54558"/>
                    <a:pt x="23366" y="51304"/>
                    <a:pt x="20988" y="48140"/>
                  </a:cubicBezTo>
                  <a:cubicBezTo>
                    <a:pt x="20455" y="47430"/>
                    <a:pt x="19917" y="46723"/>
                    <a:pt x="19355" y="46035"/>
                  </a:cubicBezTo>
                  <a:lnTo>
                    <a:pt x="19355" y="46035"/>
                  </a:lnTo>
                  <a:cubicBezTo>
                    <a:pt x="16011" y="41392"/>
                    <a:pt x="12780" y="36647"/>
                    <a:pt x="10098" y="31582"/>
                  </a:cubicBezTo>
                  <a:cubicBezTo>
                    <a:pt x="9283" y="30045"/>
                    <a:pt x="8521" y="28477"/>
                    <a:pt x="7836" y="26878"/>
                  </a:cubicBezTo>
                  <a:lnTo>
                    <a:pt x="7836" y="26878"/>
                  </a:lnTo>
                  <a:cubicBezTo>
                    <a:pt x="6758" y="24264"/>
                    <a:pt x="5878" y="21549"/>
                    <a:pt x="5457" y="18748"/>
                  </a:cubicBezTo>
                  <a:lnTo>
                    <a:pt x="5457" y="18748"/>
                  </a:lnTo>
                  <a:cubicBezTo>
                    <a:pt x="5291" y="17349"/>
                    <a:pt x="5253" y="15937"/>
                    <a:pt x="5403" y="14536"/>
                  </a:cubicBezTo>
                  <a:lnTo>
                    <a:pt x="5403" y="14536"/>
                  </a:lnTo>
                  <a:cubicBezTo>
                    <a:pt x="5590" y="13374"/>
                    <a:pt x="5928" y="12257"/>
                    <a:pt x="6366" y="11163"/>
                  </a:cubicBezTo>
                  <a:lnTo>
                    <a:pt x="6366" y="11163"/>
                  </a:lnTo>
                  <a:cubicBezTo>
                    <a:pt x="6833" y="10109"/>
                    <a:pt x="7390" y="9098"/>
                    <a:pt x="8069" y="8167"/>
                  </a:cubicBezTo>
                  <a:lnTo>
                    <a:pt x="8069" y="8167"/>
                  </a:lnTo>
                  <a:cubicBezTo>
                    <a:pt x="8544" y="7585"/>
                    <a:pt x="9067" y="7048"/>
                    <a:pt x="9645" y="6568"/>
                  </a:cubicBezTo>
                  <a:lnTo>
                    <a:pt x="9645" y="6568"/>
                  </a:lnTo>
                  <a:cubicBezTo>
                    <a:pt x="10163" y="6195"/>
                    <a:pt x="10714" y="5872"/>
                    <a:pt x="11294" y="5603"/>
                  </a:cubicBezTo>
                  <a:lnTo>
                    <a:pt x="11294" y="5603"/>
                  </a:lnTo>
                  <a:cubicBezTo>
                    <a:pt x="11934" y="5360"/>
                    <a:pt x="12598" y="5181"/>
                    <a:pt x="13274" y="5067"/>
                  </a:cubicBezTo>
                  <a:lnTo>
                    <a:pt x="13274" y="5067"/>
                  </a:lnTo>
                  <a:cubicBezTo>
                    <a:pt x="13694" y="5024"/>
                    <a:pt x="14115" y="5003"/>
                    <a:pt x="14536" y="5003"/>
                  </a:cubicBezTo>
                  <a:close/>
                  <a:moveTo>
                    <a:pt x="14493" y="1"/>
                  </a:moveTo>
                  <a:cubicBezTo>
                    <a:pt x="11947" y="1"/>
                    <a:pt x="9338" y="698"/>
                    <a:pt x="7251" y="2161"/>
                  </a:cubicBezTo>
                  <a:cubicBezTo>
                    <a:pt x="4191" y="4306"/>
                    <a:pt x="2266" y="7534"/>
                    <a:pt x="1102" y="11038"/>
                  </a:cubicBezTo>
                  <a:cubicBezTo>
                    <a:pt x="0" y="14355"/>
                    <a:pt x="182" y="17975"/>
                    <a:pt x="861" y="21356"/>
                  </a:cubicBezTo>
                  <a:cubicBezTo>
                    <a:pt x="1592" y="24990"/>
                    <a:pt x="3012" y="28481"/>
                    <a:pt x="4619" y="31808"/>
                  </a:cubicBezTo>
                  <a:cubicBezTo>
                    <a:pt x="6196" y="35073"/>
                    <a:pt x="8038" y="38203"/>
                    <a:pt x="10005" y="41246"/>
                  </a:cubicBezTo>
                  <a:cubicBezTo>
                    <a:pt x="10902" y="42634"/>
                    <a:pt x="11823" y="44004"/>
                    <a:pt x="12770" y="45359"/>
                  </a:cubicBezTo>
                  <a:cubicBezTo>
                    <a:pt x="13637" y="46604"/>
                    <a:pt x="14495" y="47868"/>
                    <a:pt x="15423" y="49069"/>
                  </a:cubicBezTo>
                  <a:cubicBezTo>
                    <a:pt x="15714" y="49447"/>
                    <a:pt x="16017" y="49814"/>
                    <a:pt x="16312" y="50187"/>
                  </a:cubicBezTo>
                  <a:lnTo>
                    <a:pt x="16312" y="50187"/>
                  </a:lnTo>
                  <a:cubicBezTo>
                    <a:pt x="18882" y="53539"/>
                    <a:pt x="21259" y="57033"/>
                    <a:pt x="23839" y="60376"/>
                  </a:cubicBezTo>
                  <a:cubicBezTo>
                    <a:pt x="26901" y="64342"/>
                    <a:pt x="30104" y="68270"/>
                    <a:pt x="34124" y="71309"/>
                  </a:cubicBezTo>
                  <a:cubicBezTo>
                    <a:pt x="34955" y="71935"/>
                    <a:pt x="35832" y="72512"/>
                    <a:pt x="36774" y="72959"/>
                  </a:cubicBezTo>
                  <a:cubicBezTo>
                    <a:pt x="37895" y="73491"/>
                    <a:pt x="38946" y="73823"/>
                    <a:pt x="40144" y="74000"/>
                  </a:cubicBezTo>
                  <a:lnTo>
                    <a:pt x="40144" y="74000"/>
                  </a:lnTo>
                  <a:lnTo>
                    <a:pt x="39785" y="73951"/>
                  </a:lnTo>
                  <a:lnTo>
                    <a:pt x="39785" y="73951"/>
                  </a:lnTo>
                  <a:cubicBezTo>
                    <a:pt x="39957" y="73979"/>
                    <a:pt x="40129" y="74002"/>
                    <a:pt x="40301" y="74022"/>
                  </a:cubicBezTo>
                  <a:lnTo>
                    <a:pt x="40301" y="74022"/>
                  </a:lnTo>
                  <a:cubicBezTo>
                    <a:pt x="40350" y="74028"/>
                    <a:pt x="40400" y="74035"/>
                    <a:pt x="40450" y="74041"/>
                  </a:cubicBezTo>
                  <a:lnTo>
                    <a:pt x="40338" y="74026"/>
                  </a:lnTo>
                  <a:lnTo>
                    <a:pt x="40338" y="74026"/>
                  </a:lnTo>
                  <a:cubicBezTo>
                    <a:pt x="40693" y="74064"/>
                    <a:pt x="41048" y="74083"/>
                    <a:pt x="41401" y="74083"/>
                  </a:cubicBezTo>
                  <a:cubicBezTo>
                    <a:pt x="42475" y="74083"/>
                    <a:pt x="43537" y="73904"/>
                    <a:pt x="44575" y="73534"/>
                  </a:cubicBezTo>
                  <a:cubicBezTo>
                    <a:pt x="46150" y="72975"/>
                    <a:pt x="47619" y="72180"/>
                    <a:pt x="48986" y="71225"/>
                  </a:cubicBezTo>
                  <a:cubicBezTo>
                    <a:pt x="52119" y="69036"/>
                    <a:pt x="54857" y="66326"/>
                    <a:pt x="57386" y="63473"/>
                  </a:cubicBezTo>
                  <a:cubicBezTo>
                    <a:pt x="59927" y="60605"/>
                    <a:pt x="62287" y="57568"/>
                    <a:pt x="64513" y="54448"/>
                  </a:cubicBezTo>
                  <a:cubicBezTo>
                    <a:pt x="66405" y="51797"/>
                    <a:pt x="68148" y="49065"/>
                    <a:pt x="69786" y="46248"/>
                  </a:cubicBezTo>
                  <a:cubicBezTo>
                    <a:pt x="72723" y="41189"/>
                    <a:pt x="75388" y="35890"/>
                    <a:pt x="77118" y="30285"/>
                  </a:cubicBezTo>
                  <a:cubicBezTo>
                    <a:pt x="78676" y="25238"/>
                    <a:pt x="79523" y="19771"/>
                    <a:pt x="78446" y="14540"/>
                  </a:cubicBezTo>
                  <a:cubicBezTo>
                    <a:pt x="77637" y="10605"/>
                    <a:pt x="75517" y="6824"/>
                    <a:pt x="72063" y="4645"/>
                  </a:cubicBezTo>
                  <a:cubicBezTo>
                    <a:pt x="70121" y="3418"/>
                    <a:pt x="67897" y="2878"/>
                    <a:pt x="65653" y="2878"/>
                  </a:cubicBezTo>
                  <a:cubicBezTo>
                    <a:pt x="63703" y="2878"/>
                    <a:pt x="61739" y="3286"/>
                    <a:pt x="59932" y="4005"/>
                  </a:cubicBezTo>
                  <a:cubicBezTo>
                    <a:pt x="58737" y="4481"/>
                    <a:pt x="57562" y="5016"/>
                    <a:pt x="56459" y="5679"/>
                  </a:cubicBezTo>
                  <a:cubicBezTo>
                    <a:pt x="55417" y="6306"/>
                    <a:pt x="54443" y="7044"/>
                    <a:pt x="53502" y="7810"/>
                  </a:cubicBezTo>
                  <a:cubicBezTo>
                    <a:pt x="51730" y="9254"/>
                    <a:pt x="50141" y="10915"/>
                    <a:pt x="48669" y="12658"/>
                  </a:cubicBezTo>
                  <a:cubicBezTo>
                    <a:pt x="45933" y="15899"/>
                    <a:pt x="43511" y="19423"/>
                    <a:pt x="41424" y="23120"/>
                  </a:cubicBezTo>
                  <a:lnTo>
                    <a:pt x="41424" y="23120"/>
                  </a:lnTo>
                  <a:cubicBezTo>
                    <a:pt x="40421" y="21091"/>
                    <a:pt x="39399" y="19072"/>
                    <a:pt x="38285" y="17101"/>
                  </a:cubicBezTo>
                  <a:cubicBezTo>
                    <a:pt x="36382" y="13733"/>
                    <a:pt x="34211" y="10413"/>
                    <a:pt x="31369" y="7757"/>
                  </a:cubicBezTo>
                  <a:cubicBezTo>
                    <a:pt x="29228" y="5756"/>
                    <a:pt x="26803" y="3988"/>
                    <a:pt x="24194" y="2645"/>
                  </a:cubicBezTo>
                  <a:cubicBezTo>
                    <a:pt x="21457" y="1237"/>
                    <a:pt x="18529" y="245"/>
                    <a:pt x="15445" y="33"/>
                  </a:cubicBezTo>
                  <a:cubicBezTo>
                    <a:pt x="15129" y="12"/>
                    <a:pt x="14811" y="1"/>
                    <a:pt x="14493" y="1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 rot="-8333241">
              <a:off x="3294237" y="4815543"/>
              <a:ext cx="174847" cy="167062"/>
            </a:xfrm>
            <a:custGeom>
              <a:avLst/>
              <a:gdLst/>
              <a:ahLst/>
              <a:cxnLst/>
              <a:rect l="l" t="t" r="r" b="b"/>
              <a:pathLst>
                <a:path w="50041" h="47813" extrusionOk="0">
                  <a:moveTo>
                    <a:pt x="38136" y="0"/>
                  </a:moveTo>
                  <a:cubicBezTo>
                    <a:pt x="35682" y="0"/>
                    <a:pt x="33243" y="1446"/>
                    <a:pt x="31385" y="4753"/>
                  </a:cubicBezTo>
                  <a:cubicBezTo>
                    <a:pt x="28797" y="9294"/>
                    <a:pt x="28672" y="17741"/>
                    <a:pt x="29309" y="22790"/>
                  </a:cubicBezTo>
                  <a:cubicBezTo>
                    <a:pt x="25778" y="20659"/>
                    <a:pt x="20743" y="17288"/>
                    <a:pt x="16504" y="16325"/>
                  </a:cubicBezTo>
                  <a:cubicBezTo>
                    <a:pt x="15119" y="16011"/>
                    <a:pt x="13592" y="15832"/>
                    <a:pt x="12060" y="15832"/>
                  </a:cubicBezTo>
                  <a:cubicBezTo>
                    <a:pt x="6076" y="15832"/>
                    <a:pt x="0" y="18559"/>
                    <a:pt x="1908" y="26625"/>
                  </a:cubicBezTo>
                  <a:cubicBezTo>
                    <a:pt x="3693" y="34199"/>
                    <a:pt x="16177" y="39440"/>
                    <a:pt x="22509" y="41989"/>
                  </a:cubicBezTo>
                  <a:cubicBezTo>
                    <a:pt x="26378" y="43246"/>
                    <a:pt x="35731" y="47813"/>
                    <a:pt x="41391" y="47813"/>
                  </a:cubicBezTo>
                  <a:cubicBezTo>
                    <a:pt x="42418" y="47813"/>
                    <a:pt x="43323" y="47663"/>
                    <a:pt x="44052" y="47315"/>
                  </a:cubicBezTo>
                  <a:cubicBezTo>
                    <a:pt x="49228" y="45141"/>
                    <a:pt x="50041" y="29717"/>
                    <a:pt x="49994" y="25019"/>
                  </a:cubicBezTo>
                  <a:cubicBezTo>
                    <a:pt x="49894" y="18533"/>
                    <a:pt x="49313" y="11266"/>
                    <a:pt x="46128" y="5641"/>
                  </a:cubicBezTo>
                  <a:cubicBezTo>
                    <a:pt x="44112" y="2127"/>
                    <a:pt x="41112" y="0"/>
                    <a:pt x="38136" y="0"/>
                  </a:cubicBez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24"/>
            <p:cNvGrpSpPr/>
            <p:nvPr/>
          </p:nvGrpSpPr>
          <p:grpSpPr>
            <a:xfrm>
              <a:off x="3734104" y="273220"/>
              <a:ext cx="175060" cy="176431"/>
              <a:chOff x="-5178450" y="588525"/>
              <a:chExt cx="1780875" cy="1794825"/>
            </a:xfrm>
          </p:grpSpPr>
          <p:sp>
            <p:nvSpPr>
              <p:cNvPr id="365" name="Google Shape;365;p24"/>
              <p:cNvSpPr/>
              <p:nvPr/>
            </p:nvSpPr>
            <p:spPr>
              <a:xfrm>
                <a:off x="-4409650" y="588525"/>
                <a:ext cx="308425" cy="179482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71793" extrusionOk="0">
                    <a:moveTo>
                      <a:pt x="6365" y="1"/>
                    </a:moveTo>
                    <a:cubicBezTo>
                      <a:pt x="6300" y="1"/>
                      <a:pt x="6235" y="2"/>
                      <a:pt x="6169" y="4"/>
                    </a:cubicBezTo>
                    <a:lnTo>
                      <a:pt x="4538" y="223"/>
                    </a:lnTo>
                    <a:cubicBezTo>
                      <a:pt x="3515" y="506"/>
                      <a:pt x="2582" y="1049"/>
                      <a:pt x="1831" y="1800"/>
                    </a:cubicBezTo>
                    <a:cubicBezTo>
                      <a:pt x="729" y="3001"/>
                      <a:pt x="33" y="4477"/>
                      <a:pt x="33" y="6139"/>
                    </a:cubicBezTo>
                    <a:lnTo>
                      <a:pt x="33" y="65654"/>
                    </a:lnTo>
                    <a:cubicBezTo>
                      <a:pt x="1" y="66498"/>
                      <a:pt x="177" y="67286"/>
                      <a:pt x="561" y="68018"/>
                    </a:cubicBezTo>
                    <a:cubicBezTo>
                      <a:pt x="809" y="68778"/>
                      <a:pt x="1232" y="69437"/>
                      <a:pt x="1831" y="69993"/>
                    </a:cubicBezTo>
                    <a:cubicBezTo>
                      <a:pt x="2387" y="70590"/>
                      <a:pt x="3044" y="71013"/>
                      <a:pt x="3806" y="71261"/>
                    </a:cubicBezTo>
                    <a:cubicBezTo>
                      <a:pt x="4480" y="71615"/>
                      <a:pt x="5202" y="71793"/>
                      <a:pt x="5974" y="71793"/>
                    </a:cubicBezTo>
                    <a:cubicBezTo>
                      <a:pt x="6039" y="71793"/>
                      <a:pt x="6104" y="71791"/>
                      <a:pt x="6169" y="71789"/>
                    </a:cubicBezTo>
                    <a:lnTo>
                      <a:pt x="7799" y="71569"/>
                    </a:lnTo>
                    <a:cubicBezTo>
                      <a:pt x="8824" y="71287"/>
                      <a:pt x="9757" y="70743"/>
                      <a:pt x="10508" y="69991"/>
                    </a:cubicBezTo>
                    <a:cubicBezTo>
                      <a:pt x="11610" y="68791"/>
                      <a:pt x="12305" y="67315"/>
                      <a:pt x="12305" y="65653"/>
                    </a:cubicBezTo>
                    <a:lnTo>
                      <a:pt x="12305" y="6139"/>
                    </a:lnTo>
                    <a:cubicBezTo>
                      <a:pt x="12336" y="5295"/>
                      <a:pt x="12160" y="4507"/>
                      <a:pt x="11776" y="3775"/>
                    </a:cubicBezTo>
                    <a:cubicBezTo>
                      <a:pt x="11529" y="3015"/>
                      <a:pt x="11107" y="2356"/>
                      <a:pt x="10508" y="1802"/>
                    </a:cubicBezTo>
                    <a:cubicBezTo>
                      <a:pt x="9952" y="1203"/>
                      <a:pt x="9293" y="781"/>
                      <a:pt x="8533" y="533"/>
                    </a:cubicBezTo>
                    <a:cubicBezTo>
                      <a:pt x="7859" y="178"/>
                      <a:pt x="7136" y="1"/>
                      <a:pt x="6365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-5178450" y="1307525"/>
                <a:ext cx="1780875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71235" h="12279" extrusionOk="0">
                    <a:moveTo>
                      <a:pt x="5972" y="1"/>
                    </a:moveTo>
                    <a:cubicBezTo>
                      <a:pt x="5201" y="1"/>
                      <a:pt x="4478" y="178"/>
                      <a:pt x="3804" y="532"/>
                    </a:cubicBezTo>
                    <a:cubicBezTo>
                      <a:pt x="3044" y="780"/>
                      <a:pt x="2385" y="1203"/>
                      <a:pt x="1829" y="1802"/>
                    </a:cubicBezTo>
                    <a:cubicBezTo>
                      <a:pt x="1230" y="2358"/>
                      <a:pt x="808" y="3015"/>
                      <a:pt x="561" y="3775"/>
                    </a:cubicBezTo>
                    <a:cubicBezTo>
                      <a:pt x="177" y="4507"/>
                      <a:pt x="1" y="5295"/>
                      <a:pt x="33" y="6140"/>
                    </a:cubicBezTo>
                    <a:lnTo>
                      <a:pt x="253" y="7770"/>
                    </a:lnTo>
                    <a:cubicBezTo>
                      <a:pt x="535" y="8795"/>
                      <a:pt x="1078" y="9728"/>
                      <a:pt x="1830" y="10478"/>
                    </a:cubicBezTo>
                    <a:lnTo>
                      <a:pt x="3072" y="11437"/>
                    </a:lnTo>
                    <a:cubicBezTo>
                      <a:pt x="4028" y="11992"/>
                      <a:pt x="5060" y="12272"/>
                      <a:pt x="6168" y="12275"/>
                    </a:cubicBezTo>
                    <a:lnTo>
                      <a:pt x="65068" y="12275"/>
                    </a:lnTo>
                    <a:cubicBezTo>
                      <a:pt x="65133" y="12277"/>
                      <a:pt x="65198" y="12279"/>
                      <a:pt x="65263" y="12279"/>
                    </a:cubicBezTo>
                    <a:cubicBezTo>
                      <a:pt x="66035" y="12279"/>
                      <a:pt x="66757" y="12101"/>
                      <a:pt x="67431" y="11747"/>
                    </a:cubicBezTo>
                    <a:cubicBezTo>
                      <a:pt x="68191" y="11499"/>
                      <a:pt x="68850" y="11076"/>
                      <a:pt x="69406" y="10478"/>
                    </a:cubicBezTo>
                    <a:cubicBezTo>
                      <a:pt x="70004" y="9923"/>
                      <a:pt x="70428" y="9264"/>
                      <a:pt x="70674" y="8504"/>
                    </a:cubicBezTo>
                    <a:cubicBezTo>
                      <a:pt x="71058" y="7772"/>
                      <a:pt x="71235" y="6984"/>
                      <a:pt x="71202" y="6140"/>
                    </a:cubicBezTo>
                    <a:lnTo>
                      <a:pt x="70984" y="4509"/>
                    </a:lnTo>
                    <a:cubicBezTo>
                      <a:pt x="70702" y="3485"/>
                      <a:pt x="70158" y="2551"/>
                      <a:pt x="69406" y="1802"/>
                    </a:cubicBezTo>
                    <a:lnTo>
                      <a:pt x="68165" y="842"/>
                    </a:lnTo>
                    <a:cubicBezTo>
                      <a:pt x="67208" y="287"/>
                      <a:pt x="66175" y="7"/>
                      <a:pt x="65068" y="4"/>
                    </a:cubicBezTo>
                    <a:lnTo>
                      <a:pt x="6168" y="4"/>
                    </a:lnTo>
                    <a:cubicBezTo>
                      <a:pt x="6102" y="2"/>
                      <a:pt x="6037" y="1"/>
                      <a:pt x="5972" y="1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-4880000" y="910900"/>
                <a:ext cx="1149950" cy="1150125"/>
              </a:xfrm>
              <a:custGeom>
                <a:avLst/>
                <a:gdLst/>
                <a:ahLst/>
                <a:cxnLst/>
                <a:rect l="l" t="t" r="r" b="b"/>
                <a:pathLst>
                  <a:path w="45998" h="46005" extrusionOk="0">
                    <a:moveTo>
                      <a:pt x="5940" y="0"/>
                    </a:moveTo>
                    <a:cubicBezTo>
                      <a:pt x="5169" y="0"/>
                      <a:pt x="4447" y="177"/>
                      <a:pt x="3771" y="532"/>
                    </a:cubicBezTo>
                    <a:cubicBezTo>
                      <a:pt x="3011" y="778"/>
                      <a:pt x="2352" y="1203"/>
                      <a:pt x="1798" y="1800"/>
                    </a:cubicBezTo>
                    <a:lnTo>
                      <a:pt x="838" y="3042"/>
                    </a:lnTo>
                    <a:cubicBezTo>
                      <a:pt x="282" y="3999"/>
                      <a:pt x="3" y="5031"/>
                      <a:pt x="0" y="6138"/>
                    </a:cubicBezTo>
                    <a:lnTo>
                      <a:pt x="220" y="7770"/>
                    </a:lnTo>
                    <a:cubicBezTo>
                      <a:pt x="502" y="8794"/>
                      <a:pt x="1046" y="9726"/>
                      <a:pt x="1798" y="10477"/>
                    </a:cubicBezTo>
                    <a:lnTo>
                      <a:pt x="8298" y="16979"/>
                    </a:lnTo>
                    <a:lnTo>
                      <a:pt x="14916" y="23594"/>
                    </a:lnTo>
                    <a:lnTo>
                      <a:pt x="21606" y="30284"/>
                    </a:lnTo>
                    <a:cubicBezTo>
                      <a:pt x="23815" y="32493"/>
                      <a:pt x="26025" y="34703"/>
                      <a:pt x="28235" y="36913"/>
                    </a:cubicBezTo>
                    <a:cubicBezTo>
                      <a:pt x="30402" y="39080"/>
                      <a:pt x="32568" y="41247"/>
                      <a:pt x="34735" y="43414"/>
                    </a:cubicBezTo>
                    <a:lnTo>
                      <a:pt x="35524" y="44204"/>
                    </a:lnTo>
                    <a:cubicBezTo>
                      <a:pt x="36079" y="44802"/>
                      <a:pt x="36737" y="45225"/>
                      <a:pt x="37498" y="45473"/>
                    </a:cubicBezTo>
                    <a:cubicBezTo>
                      <a:pt x="38175" y="45827"/>
                      <a:pt x="38901" y="46004"/>
                      <a:pt x="39674" y="46004"/>
                    </a:cubicBezTo>
                    <a:cubicBezTo>
                      <a:pt x="39736" y="46004"/>
                      <a:pt x="39798" y="46003"/>
                      <a:pt x="39861" y="46001"/>
                    </a:cubicBezTo>
                    <a:cubicBezTo>
                      <a:pt x="39924" y="46003"/>
                      <a:pt x="39987" y="46004"/>
                      <a:pt x="40049" y="46004"/>
                    </a:cubicBezTo>
                    <a:cubicBezTo>
                      <a:pt x="40823" y="46004"/>
                      <a:pt x="41549" y="45827"/>
                      <a:pt x="42226" y="45473"/>
                    </a:cubicBezTo>
                    <a:cubicBezTo>
                      <a:pt x="42987" y="45225"/>
                      <a:pt x="43644" y="44802"/>
                      <a:pt x="44200" y="44204"/>
                    </a:cubicBezTo>
                    <a:lnTo>
                      <a:pt x="45160" y="42962"/>
                    </a:lnTo>
                    <a:cubicBezTo>
                      <a:pt x="45714" y="42004"/>
                      <a:pt x="45994" y="40973"/>
                      <a:pt x="45997" y="39865"/>
                    </a:cubicBezTo>
                    <a:lnTo>
                      <a:pt x="45779" y="38235"/>
                    </a:lnTo>
                    <a:cubicBezTo>
                      <a:pt x="45496" y="37211"/>
                      <a:pt x="44953" y="36277"/>
                      <a:pt x="44201" y="35526"/>
                    </a:cubicBezTo>
                    <a:cubicBezTo>
                      <a:pt x="42034" y="33359"/>
                      <a:pt x="39867" y="31190"/>
                      <a:pt x="37700" y="29023"/>
                    </a:cubicBezTo>
                    <a:cubicBezTo>
                      <a:pt x="35493" y="26817"/>
                      <a:pt x="33286" y="24611"/>
                      <a:pt x="31081" y="22406"/>
                    </a:cubicBezTo>
                    <a:lnTo>
                      <a:pt x="24390" y="15715"/>
                    </a:lnTo>
                    <a:lnTo>
                      <a:pt x="17763" y="9089"/>
                    </a:lnTo>
                    <a:lnTo>
                      <a:pt x="11263" y="2589"/>
                    </a:lnTo>
                    <a:lnTo>
                      <a:pt x="10474" y="1800"/>
                    </a:lnTo>
                    <a:cubicBezTo>
                      <a:pt x="9917" y="1203"/>
                      <a:pt x="9260" y="778"/>
                      <a:pt x="8499" y="532"/>
                    </a:cubicBezTo>
                    <a:cubicBezTo>
                      <a:pt x="7825" y="177"/>
                      <a:pt x="7102" y="0"/>
                      <a:pt x="6330" y="0"/>
                    </a:cubicBezTo>
                    <a:cubicBezTo>
                      <a:pt x="6265" y="0"/>
                      <a:pt x="6200" y="1"/>
                      <a:pt x="6135" y="4"/>
                    </a:cubicBezTo>
                    <a:cubicBezTo>
                      <a:pt x="6069" y="1"/>
                      <a:pt x="6004" y="0"/>
                      <a:pt x="5940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-4880825" y="886150"/>
                <a:ext cx="1176225" cy="1212025"/>
              </a:xfrm>
              <a:custGeom>
                <a:avLst/>
                <a:gdLst/>
                <a:ahLst/>
                <a:cxnLst/>
                <a:rect l="l" t="t" r="r" b="b"/>
                <a:pathLst>
                  <a:path w="47049" h="48481" extrusionOk="0">
                    <a:moveTo>
                      <a:pt x="40882" y="0"/>
                    </a:moveTo>
                    <a:lnTo>
                      <a:pt x="39250" y="221"/>
                    </a:lnTo>
                    <a:cubicBezTo>
                      <a:pt x="38226" y="504"/>
                      <a:pt x="37294" y="1047"/>
                      <a:pt x="36543" y="1798"/>
                    </a:cubicBezTo>
                    <a:cubicBezTo>
                      <a:pt x="34322" y="4116"/>
                      <a:pt x="32099" y="6434"/>
                      <a:pt x="29877" y="8751"/>
                    </a:cubicBezTo>
                    <a:lnTo>
                      <a:pt x="23055" y="15867"/>
                    </a:lnTo>
                    <a:lnTo>
                      <a:pt x="16177" y="23042"/>
                    </a:lnTo>
                    <a:lnTo>
                      <a:pt x="9343" y="30170"/>
                    </a:lnTo>
                    <a:cubicBezTo>
                      <a:pt x="7113" y="32497"/>
                      <a:pt x="4883" y="34823"/>
                      <a:pt x="2651" y="37150"/>
                    </a:cubicBezTo>
                    <a:lnTo>
                      <a:pt x="1831" y="38007"/>
                    </a:lnTo>
                    <a:cubicBezTo>
                      <a:pt x="1232" y="38563"/>
                      <a:pt x="809" y="39220"/>
                      <a:pt x="561" y="39982"/>
                    </a:cubicBezTo>
                    <a:cubicBezTo>
                      <a:pt x="177" y="40713"/>
                      <a:pt x="1" y="41500"/>
                      <a:pt x="33" y="42346"/>
                    </a:cubicBezTo>
                    <a:cubicBezTo>
                      <a:pt x="1" y="43189"/>
                      <a:pt x="177" y="43977"/>
                      <a:pt x="561" y="44709"/>
                    </a:cubicBezTo>
                    <a:cubicBezTo>
                      <a:pt x="809" y="45469"/>
                      <a:pt x="1232" y="46128"/>
                      <a:pt x="1831" y="46683"/>
                    </a:cubicBezTo>
                    <a:lnTo>
                      <a:pt x="3072" y="47642"/>
                    </a:lnTo>
                    <a:cubicBezTo>
                      <a:pt x="4029" y="48199"/>
                      <a:pt x="5062" y="48477"/>
                      <a:pt x="6169" y="48480"/>
                    </a:cubicBezTo>
                    <a:lnTo>
                      <a:pt x="7799" y="48260"/>
                    </a:lnTo>
                    <a:cubicBezTo>
                      <a:pt x="8824" y="47978"/>
                      <a:pt x="9757" y="47434"/>
                      <a:pt x="10507" y="46683"/>
                    </a:cubicBezTo>
                    <a:lnTo>
                      <a:pt x="10507" y="46684"/>
                    </a:lnTo>
                    <a:lnTo>
                      <a:pt x="17172" y="39731"/>
                    </a:lnTo>
                    <a:lnTo>
                      <a:pt x="23995" y="32615"/>
                    </a:lnTo>
                    <a:lnTo>
                      <a:pt x="30874" y="25440"/>
                    </a:lnTo>
                    <a:cubicBezTo>
                      <a:pt x="33152" y="23063"/>
                      <a:pt x="35429" y="20687"/>
                      <a:pt x="37708" y="18310"/>
                    </a:cubicBezTo>
                    <a:lnTo>
                      <a:pt x="44399" y="11332"/>
                    </a:lnTo>
                    <a:lnTo>
                      <a:pt x="45220" y="10475"/>
                    </a:lnTo>
                    <a:cubicBezTo>
                      <a:pt x="45819" y="9919"/>
                      <a:pt x="46242" y="9260"/>
                      <a:pt x="46488" y="8500"/>
                    </a:cubicBezTo>
                    <a:cubicBezTo>
                      <a:pt x="46873" y="7770"/>
                      <a:pt x="47049" y="6982"/>
                      <a:pt x="47018" y="6137"/>
                    </a:cubicBezTo>
                    <a:cubicBezTo>
                      <a:pt x="47049" y="5291"/>
                      <a:pt x="46873" y="4503"/>
                      <a:pt x="46488" y="3773"/>
                    </a:cubicBezTo>
                    <a:cubicBezTo>
                      <a:pt x="46242" y="3011"/>
                      <a:pt x="45819" y="2354"/>
                      <a:pt x="45220" y="1798"/>
                    </a:cubicBezTo>
                    <a:lnTo>
                      <a:pt x="43978" y="838"/>
                    </a:lnTo>
                    <a:cubicBezTo>
                      <a:pt x="43021" y="284"/>
                      <a:pt x="41989" y="3"/>
                      <a:pt x="40882" y="0"/>
                    </a:cubicBezTo>
                    <a:close/>
                  </a:path>
                </a:pathLst>
              </a:custGeom>
              <a:solidFill>
                <a:srgbClr val="7A8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24"/>
            <p:cNvSpPr/>
            <p:nvPr/>
          </p:nvSpPr>
          <p:spPr>
            <a:xfrm>
              <a:off x="2450328" y="5055849"/>
              <a:ext cx="120070" cy="93085"/>
            </a:xfrm>
            <a:custGeom>
              <a:avLst/>
              <a:gdLst/>
              <a:ahLst/>
              <a:cxnLst/>
              <a:rect l="l" t="t" r="r" b="b"/>
              <a:pathLst>
                <a:path w="23013" h="17841" extrusionOk="0">
                  <a:moveTo>
                    <a:pt x="11506" y="0"/>
                  </a:moveTo>
                  <a:cubicBezTo>
                    <a:pt x="0" y="0"/>
                    <a:pt x="0" y="17841"/>
                    <a:pt x="11506" y="17841"/>
                  </a:cubicBezTo>
                  <a:cubicBezTo>
                    <a:pt x="23013" y="17841"/>
                    <a:pt x="23011" y="0"/>
                    <a:pt x="11506" y="0"/>
                  </a:cubicBezTo>
                  <a:close/>
                </a:path>
              </a:pathLst>
            </a:custGeom>
            <a:solidFill>
              <a:srgbClr val="000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4"/>
          <p:cNvSpPr/>
          <p:nvPr/>
        </p:nvSpPr>
        <p:spPr>
          <a:xfrm>
            <a:off x="4594965" y="-88250"/>
            <a:ext cx="707800" cy="5320000"/>
          </a:xfrm>
          <a:custGeom>
            <a:avLst/>
            <a:gdLst/>
            <a:ahLst/>
            <a:cxnLst/>
            <a:rect l="l" t="t" r="r" b="b"/>
            <a:pathLst>
              <a:path w="28312" h="212800" extrusionOk="0">
                <a:moveTo>
                  <a:pt x="22513" y="0"/>
                </a:moveTo>
                <a:cubicBezTo>
                  <a:pt x="13341" y="12242"/>
                  <a:pt x="7213" y="27605"/>
                  <a:pt x="6124" y="42863"/>
                </a:cubicBezTo>
                <a:cubicBezTo>
                  <a:pt x="4745" y="62185"/>
                  <a:pt x="12645" y="81677"/>
                  <a:pt x="9906" y="100853"/>
                </a:cubicBezTo>
                <a:cubicBezTo>
                  <a:pt x="7885" y="115003"/>
                  <a:pt x="2356" y="128524"/>
                  <a:pt x="577" y="142707"/>
                </a:cubicBezTo>
                <a:cubicBezTo>
                  <a:pt x="-2550" y="167639"/>
                  <a:pt x="7405" y="198862"/>
                  <a:pt x="28312" y="21280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4915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8" r:id="rId3"/>
    <p:sldLayoutId id="2147483664" r:id="rId4"/>
    <p:sldLayoutId id="2147483667" r:id="rId5"/>
    <p:sldLayoutId id="2147483668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inaclara/Sentiment-Analysis-for-Amazon-Food-Review-Using-NaiveBayes--Impos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nap/amazon-fine-food-review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1"/>
          <p:cNvSpPr txBox="1">
            <a:spLocks noGrp="1"/>
          </p:cNvSpPr>
          <p:nvPr>
            <p:ph type="ctrTitle"/>
          </p:nvPr>
        </p:nvSpPr>
        <p:spPr>
          <a:xfrm>
            <a:off x="871303" y="1054475"/>
            <a:ext cx="3567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 smtClean="0">
                <a:hlinkClick r:id="rId3"/>
              </a:rPr>
              <a:t>Sentiment Analysis for Amazon Food Review Using </a:t>
            </a:r>
            <a:r>
              <a:rPr lang="en-US" sz="2400" b="0" dirty="0" err="1" smtClean="0">
                <a:hlinkClick r:id="rId3"/>
              </a:rPr>
              <a:t>NaiveBayes</a:t>
            </a:r>
            <a:endParaRPr sz="2400" b="0" dirty="0"/>
          </a:p>
        </p:txBody>
      </p:sp>
      <p:sp>
        <p:nvSpPr>
          <p:cNvPr id="1121" name="Google Shape;1121;p71"/>
          <p:cNvSpPr txBox="1">
            <a:spLocks noGrp="1"/>
          </p:cNvSpPr>
          <p:nvPr>
            <p:ph type="subTitle" idx="1"/>
          </p:nvPr>
        </p:nvSpPr>
        <p:spPr>
          <a:xfrm>
            <a:off x="871300" y="3144025"/>
            <a:ext cx="3017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Kelompok Impostor</a:t>
            </a:r>
            <a:r>
              <a:rPr lang="en" sz="1600" dirty="0" smtClean="0"/>
              <a:t>:</a:t>
            </a:r>
            <a:endParaRPr lang="pt-BR" sz="1600" dirty="0" smtClean="0"/>
          </a:p>
          <a:p>
            <a:pPr marL="285750" lvl="0" indent="-285750">
              <a:buFontTx/>
              <a:buChar char="-"/>
            </a:pPr>
            <a:r>
              <a:rPr lang="pt-BR" sz="1600" dirty="0" smtClean="0"/>
              <a:t>Reza Oktovian Siregar (12S17012)</a:t>
            </a:r>
          </a:p>
          <a:p>
            <a:pPr marL="285750" lvl="0" indent="-285750">
              <a:buFontTx/>
              <a:buChar char="-"/>
            </a:pPr>
            <a:r>
              <a:rPr lang="pt-BR" sz="1600" dirty="0" smtClean="0"/>
              <a:t>Angelia </a:t>
            </a:r>
            <a:r>
              <a:rPr lang="pt-BR" sz="1600" dirty="0"/>
              <a:t>Regina Ginting (12S17032)</a:t>
            </a:r>
            <a:endParaRPr lang="pt-BR" sz="1600" dirty="0" smtClean="0"/>
          </a:p>
          <a:p>
            <a:pPr marL="285750" lvl="0" indent="-285750">
              <a:buFontTx/>
              <a:buChar char="-"/>
            </a:pPr>
            <a:r>
              <a:rPr lang="pt-BR" sz="1600" dirty="0" smtClean="0"/>
              <a:t>Christina Clara (12S17047)</a:t>
            </a:r>
            <a:endParaRPr lang="en" dirty="0" smtClean="0"/>
          </a:p>
        </p:txBody>
      </p:sp>
      <p:grpSp>
        <p:nvGrpSpPr>
          <p:cNvPr id="1122" name="Google Shape;1122;p71"/>
          <p:cNvGrpSpPr/>
          <p:nvPr/>
        </p:nvGrpSpPr>
        <p:grpSpPr>
          <a:xfrm>
            <a:off x="4178210" y="663766"/>
            <a:ext cx="4206007" cy="3815970"/>
            <a:chOff x="923075" y="238100"/>
            <a:chExt cx="5772725" cy="5237400"/>
          </a:xfrm>
        </p:grpSpPr>
        <p:sp>
          <p:nvSpPr>
            <p:cNvPr id="1123" name="Google Shape;1123;p71"/>
            <p:cNvSpPr/>
            <p:nvPr/>
          </p:nvSpPr>
          <p:spPr>
            <a:xfrm>
              <a:off x="923075" y="2142625"/>
              <a:ext cx="5772725" cy="3332875"/>
            </a:xfrm>
            <a:custGeom>
              <a:avLst/>
              <a:gdLst/>
              <a:ahLst/>
              <a:cxnLst/>
              <a:rect l="l" t="t" r="r" b="b"/>
              <a:pathLst>
                <a:path w="230909" h="133315" extrusionOk="0">
                  <a:moveTo>
                    <a:pt x="115455" y="0"/>
                  </a:moveTo>
                  <a:cubicBezTo>
                    <a:pt x="84834" y="0"/>
                    <a:pt x="55468" y="7022"/>
                    <a:pt x="33815" y="19523"/>
                  </a:cubicBezTo>
                  <a:cubicBezTo>
                    <a:pt x="12164" y="32024"/>
                    <a:pt x="0" y="48978"/>
                    <a:pt x="0" y="66658"/>
                  </a:cubicBezTo>
                  <a:cubicBezTo>
                    <a:pt x="0" y="84336"/>
                    <a:pt x="12164" y="101291"/>
                    <a:pt x="33815" y="113792"/>
                  </a:cubicBezTo>
                  <a:cubicBezTo>
                    <a:pt x="55468" y="126293"/>
                    <a:pt x="84834" y="133314"/>
                    <a:pt x="115455" y="133314"/>
                  </a:cubicBezTo>
                  <a:cubicBezTo>
                    <a:pt x="146074" y="133314"/>
                    <a:pt x="175440" y="126293"/>
                    <a:pt x="197093" y="113792"/>
                  </a:cubicBezTo>
                  <a:cubicBezTo>
                    <a:pt x="218744" y="101291"/>
                    <a:pt x="230908" y="84336"/>
                    <a:pt x="230908" y="66658"/>
                  </a:cubicBezTo>
                  <a:cubicBezTo>
                    <a:pt x="230908" y="48978"/>
                    <a:pt x="218744" y="32024"/>
                    <a:pt x="197093" y="19523"/>
                  </a:cubicBezTo>
                  <a:cubicBezTo>
                    <a:pt x="175440" y="7022"/>
                    <a:pt x="146074" y="0"/>
                    <a:pt x="115455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1"/>
            <p:cNvSpPr/>
            <p:nvPr/>
          </p:nvSpPr>
          <p:spPr>
            <a:xfrm>
              <a:off x="1651850" y="2182400"/>
              <a:ext cx="4489300" cy="2638650"/>
            </a:xfrm>
            <a:custGeom>
              <a:avLst/>
              <a:gdLst/>
              <a:ahLst/>
              <a:cxnLst/>
              <a:rect l="l" t="t" r="r" b="b"/>
              <a:pathLst>
                <a:path w="179572" h="105546" extrusionOk="0">
                  <a:moveTo>
                    <a:pt x="110211" y="1"/>
                  </a:moveTo>
                  <a:cubicBezTo>
                    <a:pt x="109440" y="1"/>
                    <a:pt x="108665" y="182"/>
                    <a:pt x="108081" y="541"/>
                  </a:cubicBezTo>
                  <a:lnTo>
                    <a:pt x="1130" y="66979"/>
                  </a:lnTo>
                  <a:cubicBezTo>
                    <a:pt x="1" y="67673"/>
                    <a:pt x="17" y="68769"/>
                    <a:pt x="1167" y="69429"/>
                  </a:cubicBezTo>
                  <a:lnTo>
                    <a:pt x="63311" y="105053"/>
                  </a:lnTo>
                  <a:cubicBezTo>
                    <a:pt x="63884" y="105381"/>
                    <a:pt x="64634" y="105545"/>
                    <a:pt x="65384" y="105545"/>
                  </a:cubicBezTo>
                  <a:cubicBezTo>
                    <a:pt x="66140" y="105545"/>
                    <a:pt x="66897" y="105379"/>
                    <a:pt x="67472" y="105046"/>
                  </a:cubicBezTo>
                  <a:lnTo>
                    <a:pt x="178423" y="40924"/>
                  </a:lnTo>
                  <a:cubicBezTo>
                    <a:pt x="179571" y="40261"/>
                    <a:pt x="179570" y="39187"/>
                    <a:pt x="178419" y="38528"/>
                  </a:cubicBezTo>
                  <a:lnTo>
                    <a:pt x="112208" y="479"/>
                  </a:lnTo>
                  <a:cubicBezTo>
                    <a:pt x="111653" y="160"/>
                    <a:pt x="110933" y="1"/>
                    <a:pt x="110211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1"/>
            <p:cNvSpPr/>
            <p:nvPr/>
          </p:nvSpPr>
          <p:spPr>
            <a:xfrm>
              <a:off x="1322041" y="4057939"/>
              <a:ext cx="889175" cy="467750"/>
            </a:xfrm>
            <a:custGeom>
              <a:avLst/>
              <a:gdLst/>
              <a:ahLst/>
              <a:cxnLst/>
              <a:rect l="l" t="t" r="r" b="b"/>
              <a:pathLst>
                <a:path w="35567" h="18710" extrusionOk="0">
                  <a:moveTo>
                    <a:pt x="17784" y="1"/>
                  </a:moveTo>
                  <a:cubicBezTo>
                    <a:pt x="13637" y="1"/>
                    <a:pt x="9491" y="914"/>
                    <a:pt x="6328" y="2740"/>
                  </a:cubicBezTo>
                  <a:cubicBezTo>
                    <a:pt x="1" y="6393"/>
                    <a:pt x="1" y="12317"/>
                    <a:pt x="6328" y="15970"/>
                  </a:cubicBezTo>
                  <a:cubicBezTo>
                    <a:pt x="9492" y="17796"/>
                    <a:pt x="13638" y="18710"/>
                    <a:pt x="17784" y="18710"/>
                  </a:cubicBezTo>
                  <a:cubicBezTo>
                    <a:pt x="21931" y="18710"/>
                    <a:pt x="26077" y="17796"/>
                    <a:pt x="29241" y="15970"/>
                  </a:cubicBezTo>
                  <a:cubicBezTo>
                    <a:pt x="35567" y="12316"/>
                    <a:pt x="35567" y="6393"/>
                    <a:pt x="29241" y="2740"/>
                  </a:cubicBezTo>
                  <a:cubicBezTo>
                    <a:pt x="26077" y="914"/>
                    <a:pt x="21930" y="1"/>
                    <a:pt x="17784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1"/>
            <p:cNvSpPr/>
            <p:nvPr/>
          </p:nvSpPr>
          <p:spPr>
            <a:xfrm>
              <a:off x="3988337" y="4213172"/>
              <a:ext cx="1779550" cy="1027425"/>
            </a:xfrm>
            <a:custGeom>
              <a:avLst/>
              <a:gdLst/>
              <a:ahLst/>
              <a:cxnLst/>
              <a:rect l="l" t="t" r="r" b="b"/>
              <a:pathLst>
                <a:path w="71182" h="41097" extrusionOk="0">
                  <a:moveTo>
                    <a:pt x="35591" y="0"/>
                  </a:moveTo>
                  <a:cubicBezTo>
                    <a:pt x="26152" y="0"/>
                    <a:pt x="17099" y="2165"/>
                    <a:pt x="10425" y="6018"/>
                  </a:cubicBezTo>
                  <a:cubicBezTo>
                    <a:pt x="3750" y="9872"/>
                    <a:pt x="0" y="15099"/>
                    <a:pt x="0" y="20548"/>
                  </a:cubicBezTo>
                  <a:cubicBezTo>
                    <a:pt x="0" y="25998"/>
                    <a:pt x="3750" y="31224"/>
                    <a:pt x="10425" y="35077"/>
                  </a:cubicBezTo>
                  <a:cubicBezTo>
                    <a:pt x="17099" y="38930"/>
                    <a:pt x="26152" y="41097"/>
                    <a:pt x="35591" y="41097"/>
                  </a:cubicBezTo>
                  <a:cubicBezTo>
                    <a:pt x="45030" y="41097"/>
                    <a:pt x="54083" y="38930"/>
                    <a:pt x="60757" y="35077"/>
                  </a:cubicBezTo>
                  <a:cubicBezTo>
                    <a:pt x="67432" y="31224"/>
                    <a:pt x="71182" y="25998"/>
                    <a:pt x="71182" y="20548"/>
                  </a:cubicBezTo>
                  <a:cubicBezTo>
                    <a:pt x="71182" y="15099"/>
                    <a:pt x="67432" y="9872"/>
                    <a:pt x="60757" y="6018"/>
                  </a:cubicBezTo>
                  <a:cubicBezTo>
                    <a:pt x="54083" y="2165"/>
                    <a:pt x="45030" y="0"/>
                    <a:pt x="35591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1"/>
            <p:cNvSpPr/>
            <p:nvPr/>
          </p:nvSpPr>
          <p:spPr>
            <a:xfrm>
              <a:off x="5796300" y="3136850"/>
              <a:ext cx="129750" cy="112350"/>
            </a:xfrm>
            <a:custGeom>
              <a:avLst/>
              <a:gdLst/>
              <a:ahLst/>
              <a:cxnLst/>
              <a:rect l="l" t="t" r="r" b="b"/>
              <a:pathLst>
                <a:path w="5190" h="4494" extrusionOk="0">
                  <a:moveTo>
                    <a:pt x="5190" y="0"/>
                  </a:moveTo>
                  <a:lnTo>
                    <a:pt x="1" y="1498"/>
                  </a:lnTo>
                  <a:lnTo>
                    <a:pt x="5190" y="4493"/>
                  </a:lnTo>
                  <a:lnTo>
                    <a:pt x="519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1"/>
            <p:cNvSpPr/>
            <p:nvPr/>
          </p:nvSpPr>
          <p:spPr>
            <a:xfrm>
              <a:off x="5796300" y="3136850"/>
              <a:ext cx="129750" cy="112350"/>
            </a:xfrm>
            <a:custGeom>
              <a:avLst/>
              <a:gdLst/>
              <a:ahLst/>
              <a:cxnLst/>
              <a:rect l="l" t="t" r="r" b="b"/>
              <a:pathLst>
                <a:path w="5190" h="4494" extrusionOk="0">
                  <a:moveTo>
                    <a:pt x="5190" y="0"/>
                  </a:moveTo>
                  <a:lnTo>
                    <a:pt x="1" y="1498"/>
                  </a:lnTo>
                  <a:lnTo>
                    <a:pt x="5190" y="4493"/>
                  </a:lnTo>
                  <a:lnTo>
                    <a:pt x="51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1"/>
            <p:cNvSpPr/>
            <p:nvPr/>
          </p:nvSpPr>
          <p:spPr>
            <a:xfrm>
              <a:off x="5796300" y="3136850"/>
              <a:ext cx="129750" cy="112350"/>
            </a:xfrm>
            <a:custGeom>
              <a:avLst/>
              <a:gdLst/>
              <a:ahLst/>
              <a:cxnLst/>
              <a:rect l="l" t="t" r="r" b="b"/>
              <a:pathLst>
                <a:path w="5190" h="4494" extrusionOk="0">
                  <a:moveTo>
                    <a:pt x="5190" y="0"/>
                  </a:moveTo>
                  <a:lnTo>
                    <a:pt x="1" y="1498"/>
                  </a:lnTo>
                  <a:lnTo>
                    <a:pt x="5190" y="4493"/>
                  </a:lnTo>
                  <a:lnTo>
                    <a:pt x="5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1"/>
            <p:cNvSpPr/>
            <p:nvPr/>
          </p:nvSpPr>
          <p:spPr>
            <a:xfrm>
              <a:off x="4337500" y="2970375"/>
              <a:ext cx="938725" cy="661125"/>
            </a:xfrm>
            <a:custGeom>
              <a:avLst/>
              <a:gdLst/>
              <a:ahLst/>
              <a:cxnLst/>
              <a:rect l="l" t="t" r="r" b="b"/>
              <a:pathLst>
                <a:path w="37549" h="26445" extrusionOk="0">
                  <a:moveTo>
                    <a:pt x="0" y="0"/>
                  </a:moveTo>
                  <a:lnTo>
                    <a:pt x="0" y="4777"/>
                  </a:lnTo>
                  <a:lnTo>
                    <a:pt x="37549" y="26444"/>
                  </a:lnTo>
                  <a:lnTo>
                    <a:pt x="37549" y="21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1"/>
            <p:cNvSpPr/>
            <p:nvPr/>
          </p:nvSpPr>
          <p:spPr>
            <a:xfrm>
              <a:off x="4337500" y="2970375"/>
              <a:ext cx="938725" cy="661125"/>
            </a:xfrm>
            <a:custGeom>
              <a:avLst/>
              <a:gdLst/>
              <a:ahLst/>
              <a:cxnLst/>
              <a:rect l="l" t="t" r="r" b="b"/>
              <a:pathLst>
                <a:path w="37549" h="26445" extrusionOk="0">
                  <a:moveTo>
                    <a:pt x="0" y="0"/>
                  </a:moveTo>
                  <a:lnTo>
                    <a:pt x="0" y="4777"/>
                  </a:lnTo>
                  <a:lnTo>
                    <a:pt x="37549" y="26444"/>
                  </a:lnTo>
                  <a:lnTo>
                    <a:pt x="37549" y="21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1"/>
            <p:cNvSpPr/>
            <p:nvPr/>
          </p:nvSpPr>
          <p:spPr>
            <a:xfrm>
              <a:off x="4337500" y="2970375"/>
              <a:ext cx="938725" cy="661125"/>
            </a:xfrm>
            <a:custGeom>
              <a:avLst/>
              <a:gdLst/>
              <a:ahLst/>
              <a:cxnLst/>
              <a:rect l="l" t="t" r="r" b="b"/>
              <a:pathLst>
                <a:path w="37549" h="26445" extrusionOk="0">
                  <a:moveTo>
                    <a:pt x="0" y="0"/>
                  </a:moveTo>
                  <a:lnTo>
                    <a:pt x="0" y="4777"/>
                  </a:lnTo>
                  <a:lnTo>
                    <a:pt x="37549" y="26444"/>
                  </a:lnTo>
                  <a:lnTo>
                    <a:pt x="37549" y="21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1"/>
            <p:cNvSpPr/>
            <p:nvPr/>
          </p:nvSpPr>
          <p:spPr>
            <a:xfrm>
              <a:off x="4272625" y="2034025"/>
              <a:ext cx="938750" cy="1515500"/>
            </a:xfrm>
            <a:custGeom>
              <a:avLst/>
              <a:gdLst/>
              <a:ahLst/>
              <a:cxnLst/>
              <a:rect l="l" t="t" r="r" b="b"/>
              <a:pathLst>
                <a:path w="37550" h="60620" extrusionOk="0">
                  <a:moveTo>
                    <a:pt x="1" y="1"/>
                  </a:moveTo>
                  <a:lnTo>
                    <a:pt x="1" y="38952"/>
                  </a:lnTo>
                  <a:lnTo>
                    <a:pt x="37549" y="60620"/>
                  </a:lnTo>
                  <a:lnTo>
                    <a:pt x="37549" y="21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1"/>
            <p:cNvSpPr/>
            <p:nvPr/>
          </p:nvSpPr>
          <p:spPr>
            <a:xfrm>
              <a:off x="4272625" y="2034025"/>
              <a:ext cx="938750" cy="1515500"/>
            </a:xfrm>
            <a:custGeom>
              <a:avLst/>
              <a:gdLst/>
              <a:ahLst/>
              <a:cxnLst/>
              <a:rect l="l" t="t" r="r" b="b"/>
              <a:pathLst>
                <a:path w="37550" h="60620" extrusionOk="0">
                  <a:moveTo>
                    <a:pt x="1" y="1"/>
                  </a:moveTo>
                  <a:lnTo>
                    <a:pt x="1" y="38952"/>
                  </a:lnTo>
                  <a:lnTo>
                    <a:pt x="37549" y="60620"/>
                  </a:lnTo>
                  <a:lnTo>
                    <a:pt x="37549" y="21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1"/>
            <p:cNvSpPr/>
            <p:nvPr/>
          </p:nvSpPr>
          <p:spPr>
            <a:xfrm>
              <a:off x="5211350" y="2088150"/>
              <a:ext cx="844475" cy="1461375"/>
            </a:xfrm>
            <a:custGeom>
              <a:avLst/>
              <a:gdLst/>
              <a:ahLst/>
              <a:cxnLst/>
              <a:rect l="l" t="t" r="r" b="b"/>
              <a:pathLst>
                <a:path w="33779" h="58455" extrusionOk="0">
                  <a:moveTo>
                    <a:pt x="33778" y="0"/>
                  </a:moveTo>
                  <a:lnTo>
                    <a:pt x="0" y="19503"/>
                  </a:lnTo>
                  <a:lnTo>
                    <a:pt x="0" y="58455"/>
                  </a:lnTo>
                  <a:lnTo>
                    <a:pt x="33778" y="38952"/>
                  </a:lnTo>
                  <a:lnTo>
                    <a:pt x="33778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1"/>
            <p:cNvSpPr/>
            <p:nvPr/>
          </p:nvSpPr>
          <p:spPr>
            <a:xfrm>
              <a:off x="5211350" y="2088150"/>
              <a:ext cx="844475" cy="1461375"/>
            </a:xfrm>
            <a:custGeom>
              <a:avLst/>
              <a:gdLst/>
              <a:ahLst/>
              <a:cxnLst/>
              <a:rect l="l" t="t" r="r" b="b"/>
              <a:pathLst>
                <a:path w="33779" h="58455" extrusionOk="0">
                  <a:moveTo>
                    <a:pt x="33778" y="0"/>
                  </a:moveTo>
                  <a:lnTo>
                    <a:pt x="0" y="19503"/>
                  </a:lnTo>
                  <a:lnTo>
                    <a:pt x="0" y="58455"/>
                  </a:lnTo>
                  <a:lnTo>
                    <a:pt x="33778" y="38952"/>
                  </a:lnTo>
                  <a:lnTo>
                    <a:pt x="337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1"/>
            <p:cNvSpPr/>
            <p:nvPr/>
          </p:nvSpPr>
          <p:spPr>
            <a:xfrm>
              <a:off x="4272625" y="1546450"/>
              <a:ext cx="1783200" cy="1029300"/>
            </a:xfrm>
            <a:custGeom>
              <a:avLst/>
              <a:gdLst/>
              <a:ahLst/>
              <a:cxnLst/>
              <a:rect l="l" t="t" r="r" b="b"/>
              <a:pathLst>
                <a:path w="71328" h="41172" extrusionOk="0">
                  <a:moveTo>
                    <a:pt x="33779" y="1"/>
                  </a:moveTo>
                  <a:lnTo>
                    <a:pt x="1" y="19504"/>
                  </a:lnTo>
                  <a:lnTo>
                    <a:pt x="37549" y="41171"/>
                  </a:lnTo>
                  <a:lnTo>
                    <a:pt x="71327" y="21668"/>
                  </a:lnTo>
                  <a:lnTo>
                    <a:pt x="337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1"/>
            <p:cNvSpPr/>
            <p:nvPr/>
          </p:nvSpPr>
          <p:spPr>
            <a:xfrm>
              <a:off x="5276200" y="2200500"/>
              <a:ext cx="714750" cy="637425"/>
            </a:xfrm>
            <a:custGeom>
              <a:avLst/>
              <a:gdLst/>
              <a:ahLst/>
              <a:cxnLst/>
              <a:rect l="l" t="t" r="r" b="b"/>
              <a:pathLst>
                <a:path w="28590" h="25497" extrusionOk="0">
                  <a:moveTo>
                    <a:pt x="28590" y="1"/>
                  </a:moveTo>
                  <a:lnTo>
                    <a:pt x="1" y="16507"/>
                  </a:lnTo>
                  <a:lnTo>
                    <a:pt x="1" y="25496"/>
                  </a:lnTo>
                  <a:lnTo>
                    <a:pt x="28590" y="8990"/>
                  </a:lnTo>
                  <a:lnTo>
                    <a:pt x="2859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1"/>
            <p:cNvSpPr/>
            <p:nvPr/>
          </p:nvSpPr>
          <p:spPr>
            <a:xfrm>
              <a:off x="5276200" y="2200500"/>
              <a:ext cx="714750" cy="637425"/>
            </a:xfrm>
            <a:custGeom>
              <a:avLst/>
              <a:gdLst/>
              <a:ahLst/>
              <a:cxnLst/>
              <a:rect l="l" t="t" r="r" b="b"/>
              <a:pathLst>
                <a:path w="28590" h="25497" extrusionOk="0">
                  <a:moveTo>
                    <a:pt x="28590" y="1"/>
                  </a:moveTo>
                  <a:lnTo>
                    <a:pt x="1" y="16507"/>
                  </a:lnTo>
                  <a:lnTo>
                    <a:pt x="1" y="25496"/>
                  </a:lnTo>
                  <a:lnTo>
                    <a:pt x="28590" y="8990"/>
                  </a:lnTo>
                  <a:lnTo>
                    <a:pt x="28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1"/>
            <p:cNvSpPr/>
            <p:nvPr/>
          </p:nvSpPr>
          <p:spPr>
            <a:xfrm>
              <a:off x="5276200" y="2500150"/>
              <a:ext cx="714750" cy="937025"/>
            </a:xfrm>
            <a:custGeom>
              <a:avLst/>
              <a:gdLst/>
              <a:ahLst/>
              <a:cxnLst/>
              <a:rect l="l" t="t" r="r" b="b"/>
              <a:pathLst>
                <a:path w="28590" h="37481" extrusionOk="0">
                  <a:moveTo>
                    <a:pt x="28590" y="0"/>
                  </a:moveTo>
                  <a:lnTo>
                    <a:pt x="1" y="16507"/>
                  </a:lnTo>
                  <a:lnTo>
                    <a:pt x="1" y="37480"/>
                  </a:lnTo>
                  <a:lnTo>
                    <a:pt x="28590" y="20974"/>
                  </a:lnTo>
                  <a:lnTo>
                    <a:pt x="2859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1"/>
            <p:cNvSpPr/>
            <p:nvPr/>
          </p:nvSpPr>
          <p:spPr>
            <a:xfrm>
              <a:off x="5276200" y="2500150"/>
              <a:ext cx="714750" cy="937025"/>
            </a:xfrm>
            <a:custGeom>
              <a:avLst/>
              <a:gdLst/>
              <a:ahLst/>
              <a:cxnLst/>
              <a:rect l="l" t="t" r="r" b="b"/>
              <a:pathLst>
                <a:path w="28590" h="37481" extrusionOk="0">
                  <a:moveTo>
                    <a:pt x="28590" y="0"/>
                  </a:moveTo>
                  <a:lnTo>
                    <a:pt x="1" y="16507"/>
                  </a:lnTo>
                  <a:lnTo>
                    <a:pt x="1" y="37480"/>
                  </a:lnTo>
                  <a:lnTo>
                    <a:pt x="28590" y="20974"/>
                  </a:lnTo>
                  <a:lnTo>
                    <a:pt x="285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1"/>
            <p:cNvSpPr/>
            <p:nvPr/>
          </p:nvSpPr>
          <p:spPr>
            <a:xfrm>
              <a:off x="5276200" y="3474600"/>
              <a:ext cx="64900" cy="156900"/>
            </a:xfrm>
            <a:custGeom>
              <a:avLst/>
              <a:gdLst/>
              <a:ahLst/>
              <a:cxnLst/>
              <a:rect l="l" t="t" r="r" b="b"/>
              <a:pathLst>
                <a:path w="2596" h="6276" extrusionOk="0">
                  <a:moveTo>
                    <a:pt x="2595" y="0"/>
                  </a:moveTo>
                  <a:lnTo>
                    <a:pt x="1" y="1498"/>
                  </a:lnTo>
                  <a:lnTo>
                    <a:pt x="1" y="6275"/>
                  </a:lnTo>
                  <a:lnTo>
                    <a:pt x="2595" y="4777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1"/>
            <p:cNvSpPr/>
            <p:nvPr/>
          </p:nvSpPr>
          <p:spPr>
            <a:xfrm>
              <a:off x="5276200" y="3474600"/>
              <a:ext cx="64900" cy="156900"/>
            </a:xfrm>
            <a:custGeom>
              <a:avLst/>
              <a:gdLst/>
              <a:ahLst/>
              <a:cxnLst/>
              <a:rect l="l" t="t" r="r" b="b"/>
              <a:pathLst>
                <a:path w="2596" h="6276" extrusionOk="0">
                  <a:moveTo>
                    <a:pt x="2595" y="0"/>
                  </a:moveTo>
                  <a:lnTo>
                    <a:pt x="1" y="1498"/>
                  </a:lnTo>
                  <a:lnTo>
                    <a:pt x="1" y="6275"/>
                  </a:lnTo>
                  <a:lnTo>
                    <a:pt x="2595" y="4777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1"/>
            <p:cNvSpPr/>
            <p:nvPr/>
          </p:nvSpPr>
          <p:spPr>
            <a:xfrm>
              <a:off x="5926025" y="3099375"/>
              <a:ext cx="64900" cy="149825"/>
            </a:xfrm>
            <a:custGeom>
              <a:avLst/>
              <a:gdLst/>
              <a:ahLst/>
              <a:cxnLst/>
              <a:rect l="l" t="t" r="r" b="b"/>
              <a:pathLst>
                <a:path w="2596" h="5993" extrusionOk="0">
                  <a:moveTo>
                    <a:pt x="2595" y="1"/>
                  </a:moveTo>
                  <a:lnTo>
                    <a:pt x="1" y="1499"/>
                  </a:lnTo>
                  <a:lnTo>
                    <a:pt x="1" y="5992"/>
                  </a:lnTo>
                  <a:lnTo>
                    <a:pt x="2595" y="4496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1"/>
            <p:cNvSpPr/>
            <p:nvPr/>
          </p:nvSpPr>
          <p:spPr>
            <a:xfrm>
              <a:off x="5926025" y="3099375"/>
              <a:ext cx="64900" cy="149825"/>
            </a:xfrm>
            <a:custGeom>
              <a:avLst/>
              <a:gdLst/>
              <a:ahLst/>
              <a:cxnLst/>
              <a:rect l="l" t="t" r="r" b="b"/>
              <a:pathLst>
                <a:path w="2596" h="5993" extrusionOk="0">
                  <a:moveTo>
                    <a:pt x="2595" y="1"/>
                  </a:moveTo>
                  <a:lnTo>
                    <a:pt x="1" y="1499"/>
                  </a:lnTo>
                  <a:lnTo>
                    <a:pt x="1" y="5992"/>
                  </a:lnTo>
                  <a:lnTo>
                    <a:pt x="2595" y="4496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1"/>
            <p:cNvSpPr/>
            <p:nvPr/>
          </p:nvSpPr>
          <p:spPr>
            <a:xfrm>
              <a:off x="5497700" y="2364075"/>
              <a:ext cx="259500" cy="172750"/>
            </a:xfrm>
            <a:custGeom>
              <a:avLst/>
              <a:gdLst/>
              <a:ahLst/>
              <a:cxnLst/>
              <a:rect l="l" t="t" r="r" b="b"/>
              <a:pathLst>
                <a:path w="10380" h="6910" extrusionOk="0">
                  <a:moveTo>
                    <a:pt x="10379" y="0"/>
                  </a:moveTo>
                  <a:lnTo>
                    <a:pt x="0" y="5993"/>
                  </a:lnTo>
                  <a:lnTo>
                    <a:pt x="0" y="6741"/>
                  </a:lnTo>
                  <a:cubicBezTo>
                    <a:pt x="0" y="6855"/>
                    <a:pt x="94" y="6909"/>
                    <a:pt x="261" y="6909"/>
                  </a:cubicBezTo>
                  <a:cubicBezTo>
                    <a:pt x="703" y="6909"/>
                    <a:pt x="1659" y="6534"/>
                    <a:pt x="2767" y="5895"/>
                  </a:cubicBezTo>
                  <a:lnTo>
                    <a:pt x="7613" y="3097"/>
                  </a:lnTo>
                  <a:cubicBezTo>
                    <a:pt x="9141" y="2214"/>
                    <a:pt x="10379" y="1164"/>
                    <a:pt x="10379" y="750"/>
                  </a:cubicBezTo>
                  <a:lnTo>
                    <a:pt x="10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1"/>
            <p:cNvSpPr/>
            <p:nvPr/>
          </p:nvSpPr>
          <p:spPr>
            <a:xfrm>
              <a:off x="5276200" y="2760525"/>
              <a:ext cx="714750" cy="676650"/>
            </a:xfrm>
            <a:custGeom>
              <a:avLst/>
              <a:gdLst/>
              <a:ahLst/>
              <a:cxnLst/>
              <a:rect l="l" t="t" r="r" b="b"/>
              <a:pathLst>
                <a:path w="28590" h="27066" extrusionOk="0">
                  <a:moveTo>
                    <a:pt x="10549" y="1"/>
                  </a:moveTo>
                  <a:lnTo>
                    <a:pt x="1" y="6092"/>
                  </a:lnTo>
                  <a:lnTo>
                    <a:pt x="1" y="27065"/>
                  </a:lnTo>
                  <a:lnTo>
                    <a:pt x="28590" y="10559"/>
                  </a:lnTo>
                  <a:lnTo>
                    <a:pt x="10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1"/>
            <p:cNvSpPr/>
            <p:nvPr/>
          </p:nvSpPr>
          <p:spPr>
            <a:xfrm>
              <a:off x="5539900" y="2500150"/>
              <a:ext cx="451050" cy="524350"/>
            </a:xfrm>
            <a:custGeom>
              <a:avLst/>
              <a:gdLst/>
              <a:ahLst/>
              <a:cxnLst/>
              <a:rect l="l" t="t" r="r" b="b"/>
              <a:pathLst>
                <a:path w="18042" h="20974" extrusionOk="0">
                  <a:moveTo>
                    <a:pt x="18042" y="0"/>
                  </a:moveTo>
                  <a:lnTo>
                    <a:pt x="1" y="10416"/>
                  </a:lnTo>
                  <a:lnTo>
                    <a:pt x="18042" y="20974"/>
                  </a:lnTo>
                  <a:lnTo>
                    <a:pt x="180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1"/>
            <p:cNvSpPr/>
            <p:nvPr/>
          </p:nvSpPr>
          <p:spPr>
            <a:xfrm>
              <a:off x="3037200" y="4404725"/>
              <a:ext cx="206700" cy="238425"/>
            </a:xfrm>
            <a:custGeom>
              <a:avLst/>
              <a:gdLst/>
              <a:ahLst/>
              <a:cxnLst/>
              <a:rect l="l" t="t" r="r" b="b"/>
              <a:pathLst>
                <a:path w="8268" h="9537" extrusionOk="0">
                  <a:moveTo>
                    <a:pt x="0" y="1"/>
                  </a:moveTo>
                  <a:lnTo>
                    <a:pt x="1321" y="8065"/>
                  </a:lnTo>
                  <a:lnTo>
                    <a:pt x="1334" y="8065"/>
                  </a:lnTo>
                  <a:cubicBezTo>
                    <a:pt x="1395" y="8427"/>
                    <a:pt x="1654" y="8782"/>
                    <a:pt x="2135" y="9059"/>
                  </a:cubicBezTo>
                  <a:cubicBezTo>
                    <a:pt x="2687" y="9377"/>
                    <a:pt x="3411" y="9537"/>
                    <a:pt x="4134" y="9537"/>
                  </a:cubicBezTo>
                  <a:cubicBezTo>
                    <a:pt x="4857" y="9537"/>
                    <a:pt x="5580" y="9377"/>
                    <a:pt x="6133" y="9059"/>
                  </a:cubicBezTo>
                  <a:cubicBezTo>
                    <a:pt x="6613" y="8782"/>
                    <a:pt x="6873" y="8427"/>
                    <a:pt x="6933" y="8065"/>
                  </a:cubicBezTo>
                  <a:lnTo>
                    <a:pt x="6947" y="8065"/>
                  </a:lnTo>
                  <a:lnTo>
                    <a:pt x="8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1"/>
            <p:cNvSpPr/>
            <p:nvPr/>
          </p:nvSpPr>
          <p:spPr>
            <a:xfrm>
              <a:off x="3026650" y="4339450"/>
              <a:ext cx="227800" cy="119800"/>
            </a:xfrm>
            <a:custGeom>
              <a:avLst/>
              <a:gdLst/>
              <a:ahLst/>
              <a:cxnLst/>
              <a:rect l="l" t="t" r="r" b="b"/>
              <a:pathLst>
                <a:path w="9112" h="4792" extrusionOk="0">
                  <a:moveTo>
                    <a:pt x="4556" y="0"/>
                  </a:moveTo>
                  <a:cubicBezTo>
                    <a:pt x="3494" y="0"/>
                    <a:pt x="2432" y="234"/>
                    <a:pt x="1622" y="702"/>
                  </a:cubicBezTo>
                  <a:cubicBezTo>
                    <a:pt x="1" y="1637"/>
                    <a:pt x="1" y="3155"/>
                    <a:pt x="1622" y="4090"/>
                  </a:cubicBezTo>
                  <a:cubicBezTo>
                    <a:pt x="2432" y="4558"/>
                    <a:pt x="3494" y="4792"/>
                    <a:pt x="4556" y="4792"/>
                  </a:cubicBezTo>
                  <a:cubicBezTo>
                    <a:pt x="5618" y="4792"/>
                    <a:pt x="6680" y="4558"/>
                    <a:pt x="7490" y="4090"/>
                  </a:cubicBezTo>
                  <a:cubicBezTo>
                    <a:pt x="9111" y="3155"/>
                    <a:pt x="9111" y="1637"/>
                    <a:pt x="7490" y="702"/>
                  </a:cubicBezTo>
                  <a:cubicBezTo>
                    <a:pt x="6680" y="234"/>
                    <a:pt x="5618" y="0"/>
                    <a:pt x="455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1"/>
            <p:cNvSpPr/>
            <p:nvPr/>
          </p:nvSpPr>
          <p:spPr>
            <a:xfrm>
              <a:off x="2109350" y="3866250"/>
              <a:ext cx="206675" cy="238375"/>
            </a:xfrm>
            <a:custGeom>
              <a:avLst/>
              <a:gdLst/>
              <a:ahLst/>
              <a:cxnLst/>
              <a:rect l="l" t="t" r="r" b="b"/>
              <a:pathLst>
                <a:path w="8267" h="9535" extrusionOk="0">
                  <a:moveTo>
                    <a:pt x="1" y="1"/>
                  </a:moveTo>
                  <a:lnTo>
                    <a:pt x="1322" y="8063"/>
                  </a:lnTo>
                  <a:lnTo>
                    <a:pt x="1333" y="8063"/>
                  </a:lnTo>
                  <a:cubicBezTo>
                    <a:pt x="1396" y="8425"/>
                    <a:pt x="1653" y="8780"/>
                    <a:pt x="2136" y="9057"/>
                  </a:cubicBezTo>
                  <a:cubicBezTo>
                    <a:pt x="2687" y="9375"/>
                    <a:pt x="3410" y="9535"/>
                    <a:pt x="4133" y="9535"/>
                  </a:cubicBezTo>
                  <a:cubicBezTo>
                    <a:pt x="4856" y="9535"/>
                    <a:pt x="5579" y="9375"/>
                    <a:pt x="6131" y="9057"/>
                  </a:cubicBezTo>
                  <a:cubicBezTo>
                    <a:pt x="6614" y="8780"/>
                    <a:pt x="6871" y="8425"/>
                    <a:pt x="6934" y="8063"/>
                  </a:cubicBezTo>
                  <a:lnTo>
                    <a:pt x="6945" y="8063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1"/>
            <p:cNvSpPr/>
            <p:nvPr/>
          </p:nvSpPr>
          <p:spPr>
            <a:xfrm>
              <a:off x="2098800" y="3800925"/>
              <a:ext cx="227800" cy="119800"/>
            </a:xfrm>
            <a:custGeom>
              <a:avLst/>
              <a:gdLst/>
              <a:ahLst/>
              <a:cxnLst/>
              <a:rect l="l" t="t" r="r" b="b"/>
              <a:pathLst>
                <a:path w="9112" h="4792" extrusionOk="0">
                  <a:moveTo>
                    <a:pt x="4555" y="0"/>
                  </a:moveTo>
                  <a:cubicBezTo>
                    <a:pt x="3493" y="0"/>
                    <a:pt x="2431" y="234"/>
                    <a:pt x="1621" y="702"/>
                  </a:cubicBezTo>
                  <a:cubicBezTo>
                    <a:pt x="1" y="1637"/>
                    <a:pt x="1" y="3155"/>
                    <a:pt x="1621" y="4090"/>
                  </a:cubicBezTo>
                  <a:cubicBezTo>
                    <a:pt x="2431" y="4558"/>
                    <a:pt x="3493" y="4792"/>
                    <a:pt x="4555" y="4792"/>
                  </a:cubicBezTo>
                  <a:cubicBezTo>
                    <a:pt x="5618" y="4792"/>
                    <a:pt x="6680" y="4558"/>
                    <a:pt x="7490" y="4090"/>
                  </a:cubicBezTo>
                  <a:cubicBezTo>
                    <a:pt x="9112" y="3155"/>
                    <a:pt x="9110" y="1637"/>
                    <a:pt x="7490" y="702"/>
                  </a:cubicBezTo>
                  <a:cubicBezTo>
                    <a:pt x="6680" y="234"/>
                    <a:pt x="5618" y="0"/>
                    <a:pt x="455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1"/>
            <p:cNvSpPr/>
            <p:nvPr/>
          </p:nvSpPr>
          <p:spPr>
            <a:xfrm>
              <a:off x="4774775" y="3617000"/>
              <a:ext cx="206700" cy="238350"/>
            </a:xfrm>
            <a:custGeom>
              <a:avLst/>
              <a:gdLst/>
              <a:ahLst/>
              <a:cxnLst/>
              <a:rect l="l" t="t" r="r" b="b"/>
              <a:pathLst>
                <a:path w="8268" h="9534" extrusionOk="0">
                  <a:moveTo>
                    <a:pt x="0" y="0"/>
                  </a:moveTo>
                  <a:lnTo>
                    <a:pt x="1321" y="8061"/>
                  </a:lnTo>
                  <a:lnTo>
                    <a:pt x="1334" y="8061"/>
                  </a:lnTo>
                  <a:cubicBezTo>
                    <a:pt x="1397" y="8423"/>
                    <a:pt x="1654" y="8778"/>
                    <a:pt x="2135" y="9055"/>
                  </a:cubicBezTo>
                  <a:cubicBezTo>
                    <a:pt x="2687" y="9374"/>
                    <a:pt x="3411" y="9534"/>
                    <a:pt x="4134" y="9534"/>
                  </a:cubicBezTo>
                  <a:cubicBezTo>
                    <a:pt x="4857" y="9534"/>
                    <a:pt x="5580" y="9374"/>
                    <a:pt x="6133" y="9055"/>
                  </a:cubicBezTo>
                  <a:cubicBezTo>
                    <a:pt x="6613" y="8778"/>
                    <a:pt x="6873" y="8423"/>
                    <a:pt x="6933" y="8061"/>
                  </a:cubicBezTo>
                  <a:lnTo>
                    <a:pt x="6947" y="8061"/>
                  </a:lnTo>
                  <a:lnTo>
                    <a:pt x="8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1"/>
            <p:cNvSpPr/>
            <p:nvPr/>
          </p:nvSpPr>
          <p:spPr>
            <a:xfrm>
              <a:off x="4764225" y="3551625"/>
              <a:ext cx="227800" cy="119850"/>
            </a:xfrm>
            <a:custGeom>
              <a:avLst/>
              <a:gdLst/>
              <a:ahLst/>
              <a:cxnLst/>
              <a:rect l="l" t="t" r="r" b="b"/>
              <a:pathLst>
                <a:path w="9112" h="4794" extrusionOk="0">
                  <a:moveTo>
                    <a:pt x="4557" y="1"/>
                  </a:moveTo>
                  <a:cubicBezTo>
                    <a:pt x="3495" y="1"/>
                    <a:pt x="2433" y="235"/>
                    <a:pt x="1622" y="703"/>
                  </a:cubicBezTo>
                  <a:cubicBezTo>
                    <a:pt x="1" y="1639"/>
                    <a:pt x="1" y="3155"/>
                    <a:pt x="1622" y="4090"/>
                  </a:cubicBezTo>
                  <a:cubicBezTo>
                    <a:pt x="2432" y="4559"/>
                    <a:pt x="3494" y="4793"/>
                    <a:pt x="4556" y="4793"/>
                  </a:cubicBezTo>
                  <a:cubicBezTo>
                    <a:pt x="5618" y="4793"/>
                    <a:pt x="6680" y="4559"/>
                    <a:pt x="7490" y="4090"/>
                  </a:cubicBezTo>
                  <a:cubicBezTo>
                    <a:pt x="9111" y="3155"/>
                    <a:pt x="9111" y="1639"/>
                    <a:pt x="7490" y="703"/>
                  </a:cubicBezTo>
                  <a:cubicBezTo>
                    <a:pt x="6680" y="235"/>
                    <a:pt x="5618" y="1"/>
                    <a:pt x="45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1"/>
            <p:cNvSpPr/>
            <p:nvPr/>
          </p:nvSpPr>
          <p:spPr>
            <a:xfrm>
              <a:off x="3723650" y="3005475"/>
              <a:ext cx="206700" cy="238425"/>
            </a:xfrm>
            <a:custGeom>
              <a:avLst/>
              <a:gdLst/>
              <a:ahLst/>
              <a:cxnLst/>
              <a:rect l="l" t="t" r="r" b="b"/>
              <a:pathLst>
                <a:path w="8268" h="9537" extrusionOk="0">
                  <a:moveTo>
                    <a:pt x="1" y="1"/>
                  </a:moveTo>
                  <a:lnTo>
                    <a:pt x="1322" y="8063"/>
                  </a:lnTo>
                  <a:lnTo>
                    <a:pt x="1335" y="8063"/>
                  </a:lnTo>
                  <a:cubicBezTo>
                    <a:pt x="1395" y="8427"/>
                    <a:pt x="1655" y="8782"/>
                    <a:pt x="2135" y="9059"/>
                  </a:cubicBezTo>
                  <a:cubicBezTo>
                    <a:pt x="2688" y="9377"/>
                    <a:pt x="3411" y="9536"/>
                    <a:pt x="4134" y="9536"/>
                  </a:cubicBezTo>
                  <a:cubicBezTo>
                    <a:pt x="4857" y="9536"/>
                    <a:pt x="5581" y="9377"/>
                    <a:pt x="6133" y="9059"/>
                  </a:cubicBezTo>
                  <a:cubicBezTo>
                    <a:pt x="6614" y="8780"/>
                    <a:pt x="6873" y="8427"/>
                    <a:pt x="6934" y="8063"/>
                  </a:cubicBezTo>
                  <a:lnTo>
                    <a:pt x="6947" y="8063"/>
                  </a:lnTo>
                  <a:lnTo>
                    <a:pt x="82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1"/>
            <p:cNvSpPr/>
            <p:nvPr/>
          </p:nvSpPr>
          <p:spPr>
            <a:xfrm>
              <a:off x="3713150" y="2940150"/>
              <a:ext cx="227750" cy="119850"/>
            </a:xfrm>
            <a:custGeom>
              <a:avLst/>
              <a:gdLst/>
              <a:ahLst/>
              <a:cxnLst/>
              <a:rect l="l" t="t" r="r" b="b"/>
              <a:pathLst>
                <a:path w="9110" h="4794" extrusionOk="0">
                  <a:moveTo>
                    <a:pt x="4555" y="1"/>
                  </a:moveTo>
                  <a:cubicBezTo>
                    <a:pt x="3493" y="1"/>
                    <a:pt x="2431" y="235"/>
                    <a:pt x="1620" y="704"/>
                  </a:cubicBezTo>
                  <a:cubicBezTo>
                    <a:pt x="1" y="1639"/>
                    <a:pt x="1" y="3155"/>
                    <a:pt x="1620" y="4092"/>
                  </a:cubicBezTo>
                  <a:cubicBezTo>
                    <a:pt x="2431" y="4560"/>
                    <a:pt x="3493" y="4794"/>
                    <a:pt x="4555" y="4794"/>
                  </a:cubicBezTo>
                  <a:cubicBezTo>
                    <a:pt x="5617" y="4794"/>
                    <a:pt x="6679" y="4560"/>
                    <a:pt x="7490" y="4092"/>
                  </a:cubicBezTo>
                  <a:cubicBezTo>
                    <a:pt x="9109" y="3155"/>
                    <a:pt x="9109" y="1639"/>
                    <a:pt x="7490" y="704"/>
                  </a:cubicBezTo>
                  <a:cubicBezTo>
                    <a:pt x="6679" y="235"/>
                    <a:pt x="5617" y="1"/>
                    <a:pt x="45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1"/>
            <p:cNvSpPr/>
            <p:nvPr/>
          </p:nvSpPr>
          <p:spPr>
            <a:xfrm>
              <a:off x="1947175" y="1134550"/>
              <a:ext cx="3199225" cy="3515600"/>
            </a:xfrm>
            <a:custGeom>
              <a:avLst/>
              <a:gdLst/>
              <a:ahLst/>
              <a:cxnLst/>
              <a:rect l="l" t="t" r="r" b="b"/>
              <a:pathLst>
                <a:path w="127969" h="140624" extrusionOk="0">
                  <a:moveTo>
                    <a:pt x="60469" y="0"/>
                  </a:moveTo>
                  <a:cubicBezTo>
                    <a:pt x="59158" y="0"/>
                    <a:pt x="57858" y="290"/>
                    <a:pt x="56808" y="896"/>
                  </a:cubicBezTo>
                  <a:lnTo>
                    <a:pt x="4010" y="31321"/>
                  </a:lnTo>
                  <a:cubicBezTo>
                    <a:pt x="1806" y="32598"/>
                    <a:pt x="1" y="35717"/>
                    <a:pt x="1" y="38262"/>
                  </a:cubicBezTo>
                  <a:lnTo>
                    <a:pt x="6" y="56802"/>
                  </a:lnTo>
                  <a:lnTo>
                    <a:pt x="75" y="105539"/>
                  </a:lnTo>
                  <a:cubicBezTo>
                    <a:pt x="75" y="108085"/>
                    <a:pt x="1870" y="111205"/>
                    <a:pt x="4082" y="112482"/>
                  </a:cubicBezTo>
                  <a:lnTo>
                    <a:pt x="51294" y="139668"/>
                  </a:lnTo>
                  <a:cubicBezTo>
                    <a:pt x="51442" y="139750"/>
                    <a:pt x="51599" y="139833"/>
                    <a:pt x="51767" y="139907"/>
                  </a:cubicBezTo>
                  <a:cubicBezTo>
                    <a:pt x="51803" y="139925"/>
                    <a:pt x="51841" y="139935"/>
                    <a:pt x="51877" y="139953"/>
                  </a:cubicBezTo>
                  <a:cubicBezTo>
                    <a:pt x="52103" y="140055"/>
                    <a:pt x="52335" y="140142"/>
                    <a:pt x="52573" y="140212"/>
                  </a:cubicBezTo>
                  <a:cubicBezTo>
                    <a:pt x="53421" y="140486"/>
                    <a:pt x="54367" y="140623"/>
                    <a:pt x="55314" y="140623"/>
                  </a:cubicBezTo>
                  <a:cubicBezTo>
                    <a:pt x="56545" y="140623"/>
                    <a:pt x="57777" y="140391"/>
                    <a:pt x="58792" y="139925"/>
                  </a:cubicBezTo>
                  <a:cubicBezTo>
                    <a:pt x="58802" y="139917"/>
                    <a:pt x="58820" y="139917"/>
                    <a:pt x="58838" y="139907"/>
                  </a:cubicBezTo>
                  <a:cubicBezTo>
                    <a:pt x="58894" y="139879"/>
                    <a:pt x="58949" y="139861"/>
                    <a:pt x="59005" y="139823"/>
                  </a:cubicBezTo>
                  <a:cubicBezTo>
                    <a:pt x="59112" y="139782"/>
                    <a:pt x="59215" y="139730"/>
                    <a:pt x="59310" y="139666"/>
                  </a:cubicBezTo>
                  <a:lnTo>
                    <a:pt x="62569" y="137787"/>
                  </a:lnTo>
                  <a:cubicBezTo>
                    <a:pt x="62579" y="137777"/>
                    <a:pt x="62592" y="137771"/>
                    <a:pt x="62605" y="137769"/>
                  </a:cubicBezTo>
                  <a:cubicBezTo>
                    <a:pt x="64725" y="136519"/>
                    <a:pt x="66457" y="133584"/>
                    <a:pt x="66568" y="131103"/>
                  </a:cubicBezTo>
                  <a:lnTo>
                    <a:pt x="115628" y="105145"/>
                  </a:lnTo>
                  <a:cubicBezTo>
                    <a:pt x="115944" y="105183"/>
                    <a:pt x="116275" y="105202"/>
                    <a:pt x="116613" y="105202"/>
                  </a:cubicBezTo>
                  <a:cubicBezTo>
                    <a:pt x="118045" y="105202"/>
                    <a:pt x="119595" y="104868"/>
                    <a:pt x="120636" y="104283"/>
                  </a:cubicBezTo>
                  <a:lnTo>
                    <a:pt x="120692" y="104255"/>
                  </a:lnTo>
                  <a:lnTo>
                    <a:pt x="123961" y="102367"/>
                  </a:lnTo>
                  <a:cubicBezTo>
                    <a:pt x="126163" y="101098"/>
                    <a:pt x="127968" y="97971"/>
                    <a:pt x="127968" y="95424"/>
                  </a:cubicBezTo>
                  <a:lnTo>
                    <a:pt x="127968" y="56927"/>
                  </a:lnTo>
                  <a:cubicBezTo>
                    <a:pt x="127968" y="54381"/>
                    <a:pt x="126163" y="51252"/>
                    <a:pt x="123961" y="49984"/>
                  </a:cubicBezTo>
                  <a:lnTo>
                    <a:pt x="87205" y="28759"/>
                  </a:lnTo>
                  <a:cubicBezTo>
                    <a:pt x="85857" y="27981"/>
                    <a:pt x="84352" y="27592"/>
                    <a:pt x="82847" y="27592"/>
                  </a:cubicBezTo>
                  <a:cubicBezTo>
                    <a:pt x="81340" y="27592"/>
                    <a:pt x="79833" y="27982"/>
                    <a:pt x="78483" y="28763"/>
                  </a:cubicBezTo>
                  <a:lnTo>
                    <a:pt x="75577" y="30443"/>
                  </a:lnTo>
                  <a:lnTo>
                    <a:pt x="72430" y="9810"/>
                  </a:lnTo>
                  <a:cubicBezTo>
                    <a:pt x="72097" y="7282"/>
                    <a:pt x="70014" y="4183"/>
                    <a:pt x="67812" y="2904"/>
                  </a:cubicBezTo>
                  <a:lnTo>
                    <a:pt x="64542" y="1025"/>
                  </a:lnTo>
                  <a:cubicBezTo>
                    <a:pt x="63384" y="354"/>
                    <a:pt x="61920" y="0"/>
                    <a:pt x="60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1"/>
            <p:cNvSpPr/>
            <p:nvPr/>
          </p:nvSpPr>
          <p:spPr>
            <a:xfrm>
              <a:off x="1948325" y="1134500"/>
              <a:ext cx="1749475" cy="969925"/>
            </a:xfrm>
            <a:custGeom>
              <a:avLst/>
              <a:gdLst/>
              <a:ahLst/>
              <a:cxnLst/>
              <a:rect l="l" t="t" r="r" b="b"/>
              <a:pathLst>
                <a:path w="69979" h="38797" extrusionOk="0">
                  <a:moveTo>
                    <a:pt x="60425" y="0"/>
                  </a:moveTo>
                  <a:cubicBezTo>
                    <a:pt x="59114" y="0"/>
                    <a:pt x="57816" y="290"/>
                    <a:pt x="56765" y="896"/>
                  </a:cubicBezTo>
                  <a:lnTo>
                    <a:pt x="3967" y="31325"/>
                  </a:lnTo>
                  <a:cubicBezTo>
                    <a:pt x="3763" y="31441"/>
                    <a:pt x="3544" y="31592"/>
                    <a:pt x="3541" y="31592"/>
                  </a:cubicBezTo>
                  <a:cubicBezTo>
                    <a:pt x="3540" y="31592"/>
                    <a:pt x="3545" y="31588"/>
                    <a:pt x="3555" y="31581"/>
                  </a:cubicBezTo>
                  <a:lnTo>
                    <a:pt x="3555" y="31581"/>
                  </a:lnTo>
                  <a:cubicBezTo>
                    <a:pt x="1732" y="32859"/>
                    <a:pt x="252" y="35358"/>
                    <a:pt x="1" y="37588"/>
                  </a:cubicBezTo>
                  <a:cubicBezTo>
                    <a:pt x="203" y="36197"/>
                    <a:pt x="1038" y="35409"/>
                    <a:pt x="2182" y="35409"/>
                  </a:cubicBezTo>
                  <a:cubicBezTo>
                    <a:pt x="2719" y="35409"/>
                    <a:pt x="3324" y="35583"/>
                    <a:pt x="3964" y="35950"/>
                  </a:cubicBezTo>
                  <a:cubicBezTo>
                    <a:pt x="3954" y="35945"/>
                    <a:pt x="3949" y="35942"/>
                    <a:pt x="3949" y="35942"/>
                  </a:cubicBezTo>
                  <a:lnTo>
                    <a:pt x="3949" y="35942"/>
                  </a:lnTo>
                  <a:cubicBezTo>
                    <a:pt x="3950" y="35942"/>
                    <a:pt x="7231" y="37838"/>
                    <a:pt x="7231" y="37838"/>
                  </a:cubicBezTo>
                  <a:cubicBezTo>
                    <a:pt x="8338" y="38477"/>
                    <a:pt x="9789" y="38796"/>
                    <a:pt x="11240" y="38796"/>
                  </a:cubicBezTo>
                  <a:cubicBezTo>
                    <a:pt x="12691" y="38796"/>
                    <a:pt x="14142" y="38477"/>
                    <a:pt x="15249" y="37838"/>
                  </a:cubicBezTo>
                  <a:lnTo>
                    <a:pt x="67766" y="7539"/>
                  </a:lnTo>
                  <a:cubicBezTo>
                    <a:pt x="69978" y="6260"/>
                    <a:pt x="69978" y="4190"/>
                    <a:pt x="67766" y="2911"/>
                  </a:cubicBezTo>
                  <a:lnTo>
                    <a:pt x="64501" y="1026"/>
                  </a:lnTo>
                  <a:cubicBezTo>
                    <a:pt x="63338" y="354"/>
                    <a:pt x="61874" y="0"/>
                    <a:pt x="60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1"/>
            <p:cNvSpPr/>
            <p:nvPr/>
          </p:nvSpPr>
          <p:spPr>
            <a:xfrm>
              <a:off x="3736375" y="1824325"/>
              <a:ext cx="1410025" cy="1940250"/>
            </a:xfrm>
            <a:custGeom>
              <a:avLst/>
              <a:gdLst/>
              <a:ahLst/>
              <a:cxnLst/>
              <a:rect l="l" t="t" r="r" b="b"/>
              <a:pathLst>
                <a:path w="56401" h="77610" extrusionOk="0">
                  <a:moveTo>
                    <a:pt x="11278" y="1"/>
                  </a:moveTo>
                  <a:cubicBezTo>
                    <a:pt x="9771" y="1"/>
                    <a:pt x="8265" y="391"/>
                    <a:pt x="6915" y="1172"/>
                  </a:cubicBezTo>
                  <a:lnTo>
                    <a:pt x="4009" y="2852"/>
                  </a:lnTo>
                  <a:cubicBezTo>
                    <a:pt x="1796" y="4121"/>
                    <a:pt x="0" y="7250"/>
                    <a:pt x="0" y="9795"/>
                  </a:cubicBezTo>
                  <a:lnTo>
                    <a:pt x="0" y="48292"/>
                  </a:lnTo>
                  <a:cubicBezTo>
                    <a:pt x="0" y="50839"/>
                    <a:pt x="1805" y="53967"/>
                    <a:pt x="4009" y="55235"/>
                  </a:cubicBezTo>
                  <a:lnTo>
                    <a:pt x="41108" y="76664"/>
                  </a:lnTo>
                  <a:cubicBezTo>
                    <a:pt x="42025" y="77183"/>
                    <a:pt x="43182" y="77496"/>
                    <a:pt x="44377" y="77580"/>
                  </a:cubicBezTo>
                  <a:cubicBezTo>
                    <a:pt x="44631" y="77600"/>
                    <a:pt x="44886" y="77610"/>
                    <a:pt x="45142" y="77610"/>
                  </a:cubicBezTo>
                  <a:cubicBezTo>
                    <a:pt x="46562" y="77610"/>
                    <a:pt x="47978" y="77304"/>
                    <a:pt x="49068" y="76692"/>
                  </a:cubicBezTo>
                  <a:lnTo>
                    <a:pt x="49124" y="76664"/>
                  </a:lnTo>
                  <a:lnTo>
                    <a:pt x="52393" y="74776"/>
                  </a:lnTo>
                  <a:cubicBezTo>
                    <a:pt x="54595" y="73507"/>
                    <a:pt x="56400" y="70380"/>
                    <a:pt x="56400" y="67833"/>
                  </a:cubicBezTo>
                  <a:lnTo>
                    <a:pt x="56400" y="29336"/>
                  </a:lnTo>
                  <a:cubicBezTo>
                    <a:pt x="56400" y="26790"/>
                    <a:pt x="54595" y="23661"/>
                    <a:pt x="52393" y="22393"/>
                  </a:cubicBezTo>
                  <a:lnTo>
                    <a:pt x="15637" y="1168"/>
                  </a:lnTo>
                  <a:cubicBezTo>
                    <a:pt x="14288" y="390"/>
                    <a:pt x="12783" y="1"/>
                    <a:pt x="1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1"/>
            <p:cNvSpPr/>
            <p:nvPr/>
          </p:nvSpPr>
          <p:spPr>
            <a:xfrm>
              <a:off x="3781375" y="1824325"/>
              <a:ext cx="1364975" cy="1930100"/>
            </a:xfrm>
            <a:custGeom>
              <a:avLst/>
              <a:gdLst/>
              <a:ahLst/>
              <a:cxnLst/>
              <a:rect l="l" t="t" r="r" b="b"/>
              <a:pathLst>
                <a:path w="54599" h="77204" extrusionOk="0">
                  <a:moveTo>
                    <a:pt x="9477" y="0"/>
                  </a:moveTo>
                  <a:cubicBezTo>
                    <a:pt x="7972" y="0"/>
                    <a:pt x="6467" y="390"/>
                    <a:pt x="5119" y="1168"/>
                  </a:cubicBezTo>
                  <a:lnTo>
                    <a:pt x="2206" y="2850"/>
                  </a:lnTo>
                  <a:cubicBezTo>
                    <a:pt x="0" y="4124"/>
                    <a:pt x="0" y="6206"/>
                    <a:pt x="2206" y="7480"/>
                  </a:cubicBezTo>
                  <a:lnTo>
                    <a:pt x="39310" y="28901"/>
                  </a:lnTo>
                  <a:cubicBezTo>
                    <a:pt x="41514" y="30174"/>
                    <a:pt x="43317" y="33299"/>
                    <a:pt x="43317" y="35844"/>
                  </a:cubicBezTo>
                  <a:lnTo>
                    <a:pt x="43317" y="74347"/>
                  </a:lnTo>
                  <a:cubicBezTo>
                    <a:pt x="43317" y="76155"/>
                    <a:pt x="44227" y="77204"/>
                    <a:pt x="45545" y="77204"/>
                  </a:cubicBezTo>
                  <a:cubicBezTo>
                    <a:pt x="46082" y="77204"/>
                    <a:pt x="46687" y="77030"/>
                    <a:pt x="47326" y="76661"/>
                  </a:cubicBezTo>
                  <a:lnTo>
                    <a:pt x="50590" y="74776"/>
                  </a:lnTo>
                  <a:cubicBezTo>
                    <a:pt x="52793" y="73504"/>
                    <a:pt x="54599" y="70380"/>
                    <a:pt x="54599" y="67834"/>
                  </a:cubicBezTo>
                  <a:lnTo>
                    <a:pt x="54599" y="29331"/>
                  </a:lnTo>
                  <a:cubicBezTo>
                    <a:pt x="54599" y="26786"/>
                    <a:pt x="52793" y="23661"/>
                    <a:pt x="50590" y="22389"/>
                  </a:cubicBezTo>
                  <a:lnTo>
                    <a:pt x="13835" y="1168"/>
                  </a:lnTo>
                  <a:cubicBezTo>
                    <a:pt x="12487" y="390"/>
                    <a:pt x="10982" y="0"/>
                    <a:pt x="9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1"/>
            <p:cNvSpPr/>
            <p:nvPr/>
          </p:nvSpPr>
          <p:spPr>
            <a:xfrm>
              <a:off x="4834875" y="2458875"/>
              <a:ext cx="311475" cy="1295550"/>
            </a:xfrm>
            <a:custGeom>
              <a:avLst/>
              <a:gdLst/>
              <a:ahLst/>
              <a:cxnLst/>
              <a:rect l="l" t="t" r="r" b="b"/>
              <a:pathLst>
                <a:path w="12459" h="51822" extrusionOk="0">
                  <a:moveTo>
                    <a:pt x="11280" y="1"/>
                  </a:moveTo>
                  <a:lnTo>
                    <a:pt x="0" y="6514"/>
                  </a:lnTo>
                  <a:cubicBezTo>
                    <a:pt x="727" y="7772"/>
                    <a:pt x="1177" y="9188"/>
                    <a:pt x="1177" y="10462"/>
                  </a:cubicBezTo>
                  <a:lnTo>
                    <a:pt x="1177" y="48964"/>
                  </a:lnTo>
                  <a:cubicBezTo>
                    <a:pt x="1177" y="50773"/>
                    <a:pt x="2087" y="51822"/>
                    <a:pt x="3405" y="51822"/>
                  </a:cubicBezTo>
                  <a:cubicBezTo>
                    <a:pt x="3942" y="51822"/>
                    <a:pt x="4547" y="51647"/>
                    <a:pt x="5186" y="51279"/>
                  </a:cubicBezTo>
                  <a:lnTo>
                    <a:pt x="8450" y="49394"/>
                  </a:lnTo>
                  <a:cubicBezTo>
                    <a:pt x="10653" y="48122"/>
                    <a:pt x="12459" y="44998"/>
                    <a:pt x="12459" y="42452"/>
                  </a:cubicBezTo>
                  <a:lnTo>
                    <a:pt x="12459" y="3949"/>
                  </a:lnTo>
                  <a:cubicBezTo>
                    <a:pt x="12459" y="2677"/>
                    <a:pt x="12007" y="1259"/>
                    <a:pt x="1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2554475" y="2964300"/>
              <a:ext cx="2286650" cy="1485825"/>
            </a:xfrm>
            <a:custGeom>
              <a:avLst/>
              <a:gdLst/>
              <a:ahLst/>
              <a:cxnLst/>
              <a:rect l="l" t="t" r="r" b="b"/>
              <a:pathLst>
                <a:path w="91466" h="59433" extrusionOk="0">
                  <a:moveTo>
                    <a:pt x="46349" y="0"/>
                  </a:moveTo>
                  <a:cubicBezTo>
                    <a:pt x="44897" y="0"/>
                    <a:pt x="43453" y="315"/>
                    <a:pt x="42342" y="954"/>
                  </a:cubicBezTo>
                  <a:lnTo>
                    <a:pt x="30084" y="8011"/>
                  </a:lnTo>
                  <a:lnTo>
                    <a:pt x="18801" y="14520"/>
                  </a:lnTo>
                  <a:lnTo>
                    <a:pt x="4009" y="23064"/>
                  </a:lnTo>
                  <a:cubicBezTo>
                    <a:pt x="1797" y="24341"/>
                    <a:pt x="0" y="27321"/>
                    <a:pt x="0" y="29718"/>
                  </a:cubicBezTo>
                  <a:cubicBezTo>
                    <a:pt x="0" y="32116"/>
                    <a:pt x="1797" y="35097"/>
                    <a:pt x="4009" y="36374"/>
                  </a:cubicBezTo>
                  <a:lnTo>
                    <a:pt x="30084" y="51425"/>
                  </a:lnTo>
                  <a:lnTo>
                    <a:pt x="43118" y="58954"/>
                  </a:lnTo>
                  <a:cubicBezTo>
                    <a:pt x="43672" y="59273"/>
                    <a:pt x="44397" y="59432"/>
                    <a:pt x="45122" y="59432"/>
                  </a:cubicBezTo>
                  <a:cubicBezTo>
                    <a:pt x="45847" y="59432"/>
                    <a:pt x="46572" y="59273"/>
                    <a:pt x="47125" y="58954"/>
                  </a:cubicBezTo>
                  <a:cubicBezTo>
                    <a:pt x="61224" y="50813"/>
                    <a:pt x="71392" y="44968"/>
                    <a:pt x="85491" y="36824"/>
                  </a:cubicBezTo>
                  <a:cubicBezTo>
                    <a:pt x="86597" y="36185"/>
                    <a:pt x="88412" y="35142"/>
                    <a:pt x="89262" y="34187"/>
                  </a:cubicBezTo>
                  <a:cubicBezTo>
                    <a:pt x="89849" y="33524"/>
                    <a:pt x="90342" y="32780"/>
                    <a:pt x="90726" y="31981"/>
                  </a:cubicBezTo>
                  <a:cubicBezTo>
                    <a:pt x="91190" y="31000"/>
                    <a:pt x="91466" y="29973"/>
                    <a:pt x="91466" y="29037"/>
                  </a:cubicBezTo>
                  <a:cubicBezTo>
                    <a:pt x="91466" y="26641"/>
                    <a:pt x="89671" y="23660"/>
                    <a:pt x="87459" y="22383"/>
                  </a:cubicBezTo>
                  <a:lnTo>
                    <a:pt x="50358" y="954"/>
                  </a:lnTo>
                  <a:cubicBezTo>
                    <a:pt x="49247" y="315"/>
                    <a:pt x="47803" y="0"/>
                    <a:pt x="46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1"/>
            <p:cNvSpPr/>
            <p:nvPr/>
          </p:nvSpPr>
          <p:spPr>
            <a:xfrm>
              <a:off x="3682550" y="3603650"/>
              <a:ext cx="1158575" cy="841350"/>
            </a:xfrm>
            <a:custGeom>
              <a:avLst/>
              <a:gdLst/>
              <a:ahLst/>
              <a:cxnLst/>
              <a:rect l="l" t="t" r="r" b="b"/>
              <a:pathLst>
                <a:path w="46343" h="33654" extrusionOk="0">
                  <a:moveTo>
                    <a:pt x="45234" y="1"/>
                  </a:moveTo>
                  <a:cubicBezTo>
                    <a:pt x="44965" y="1"/>
                    <a:pt x="44661" y="89"/>
                    <a:pt x="44339" y="275"/>
                  </a:cubicBezTo>
                  <a:lnTo>
                    <a:pt x="2007" y="24697"/>
                  </a:lnTo>
                  <a:cubicBezTo>
                    <a:pt x="900" y="25337"/>
                    <a:pt x="2" y="26891"/>
                    <a:pt x="2" y="28170"/>
                  </a:cubicBezTo>
                  <a:lnTo>
                    <a:pt x="0" y="32223"/>
                  </a:lnTo>
                  <a:cubicBezTo>
                    <a:pt x="0" y="33130"/>
                    <a:pt x="451" y="33653"/>
                    <a:pt x="1109" y="33653"/>
                  </a:cubicBezTo>
                  <a:cubicBezTo>
                    <a:pt x="1378" y="33653"/>
                    <a:pt x="1682" y="33565"/>
                    <a:pt x="2004" y="33380"/>
                  </a:cubicBezTo>
                  <a:lnTo>
                    <a:pt x="44339" y="8957"/>
                  </a:lnTo>
                  <a:cubicBezTo>
                    <a:pt x="45445" y="8319"/>
                    <a:pt x="46343" y="6765"/>
                    <a:pt x="46343" y="5487"/>
                  </a:cubicBezTo>
                  <a:lnTo>
                    <a:pt x="46343" y="1432"/>
                  </a:lnTo>
                  <a:cubicBezTo>
                    <a:pt x="46343" y="525"/>
                    <a:pt x="45891" y="1"/>
                    <a:pt x="45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1"/>
            <p:cNvSpPr/>
            <p:nvPr/>
          </p:nvSpPr>
          <p:spPr>
            <a:xfrm>
              <a:off x="2554500" y="2467800"/>
              <a:ext cx="2286675" cy="1686075"/>
            </a:xfrm>
            <a:custGeom>
              <a:avLst/>
              <a:gdLst/>
              <a:ahLst/>
              <a:cxnLst/>
              <a:rect l="l" t="t" r="r" b="b"/>
              <a:pathLst>
                <a:path w="91467" h="67443" extrusionOk="0">
                  <a:moveTo>
                    <a:pt x="46346" y="1"/>
                  </a:moveTo>
                  <a:cubicBezTo>
                    <a:pt x="44895" y="1"/>
                    <a:pt x="43444" y="320"/>
                    <a:pt x="42338" y="960"/>
                  </a:cubicBezTo>
                  <a:lnTo>
                    <a:pt x="4008" y="23067"/>
                  </a:lnTo>
                  <a:cubicBezTo>
                    <a:pt x="1794" y="24345"/>
                    <a:pt x="1" y="27453"/>
                    <a:pt x="1" y="30010"/>
                  </a:cubicBezTo>
                  <a:lnTo>
                    <a:pt x="1" y="38119"/>
                  </a:lnTo>
                  <a:cubicBezTo>
                    <a:pt x="1" y="40676"/>
                    <a:pt x="1794" y="43784"/>
                    <a:pt x="4008" y="45062"/>
                  </a:cubicBezTo>
                  <a:lnTo>
                    <a:pt x="41113" y="66483"/>
                  </a:lnTo>
                  <a:cubicBezTo>
                    <a:pt x="42220" y="67123"/>
                    <a:pt x="43671" y="67442"/>
                    <a:pt x="45122" y="67442"/>
                  </a:cubicBezTo>
                  <a:cubicBezTo>
                    <a:pt x="46572" y="67442"/>
                    <a:pt x="48023" y="67123"/>
                    <a:pt x="49130" y="66483"/>
                  </a:cubicBezTo>
                  <a:lnTo>
                    <a:pt x="87458" y="44378"/>
                  </a:lnTo>
                  <a:cubicBezTo>
                    <a:pt x="89671" y="43100"/>
                    <a:pt x="91466" y="39992"/>
                    <a:pt x="91466" y="37435"/>
                  </a:cubicBezTo>
                  <a:lnTo>
                    <a:pt x="91466" y="29324"/>
                  </a:lnTo>
                  <a:cubicBezTo>
                    <a:pt x="91466" y="26769"/>
                    <a:pt x="89671" y="23659"/>
                    <a:pt x="87458" y="22382"/>
                  </a:cubicBezTo>
                  <a:lnTo>
                    <a:pt x="50354" y="960"/>
                  </a:lnTo>
                  <a:cubicBezTo>
                    <a:pt x="49247" y="320"/>
                    <a:pt x="47796" y="1"/>
                    <a:pt x="46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1"/>
            <p:cNvSpPr/>
            <p:nvPr/>
          </p:nvSpPr>
          <p:spPr>
            <a:xfrm>
              <a:off x="2554475" y="3051025"/>
              <a:ext cx="1128175" cy="1102925"/>
            </a:xfrm>
            <a:custGeom>
              <a:avLst/>
              <a:gdLst/>
              <a:ahLst/>
              <a:cxnLst/>
              <a:rect l="l" t="t" r="r" b="b"/>
              <a:pathLst>
                <a:path w="45127" h="44117" extrusionOk="0">
                  <a:moveTo>
                    <a:pt x="3602" y="0"/>
                  </a:moveTo>
                  <a:cubicBezTo>
                    <a:pt x="1584" y="1407"/>
                    <a:pt x="0" y="4285"/>
                    <a:pt x="0" y="6682"/>
                  </a:cubicBezTo>
                  <a:lnTo>
                    <a:pt x="0" y="14792"/>
                  </a:lnTo>
                  <a:cubicBezTo>
                    <a:pt x="0" y="17347"/>
                    <a:pt x="1797" y="20457"/>
                    <a:pt x="4009" y="21733"/>
                  </a:cubicBezTo>
                  <a:lnTo>
                    <a:pt x="41118" y="43153"/>
                  </a:lnTo>
                  <a:cubicBezTo>
                    <a:pt x="42219" y="43791"/>
                    <a:pt x="43673" y="44116"/>
                    <a:pt x="45127" y="44116"/>
                  </a:cubicBezTo>
                  <a:lnTo>
                    <a:pt x="45127" y="26741"/>
                  </a:lnTo>
                  <a:cubicBezTo>
                    <a:pt x="43673" y="26741"/>
                    <a:pt x="42229" y="26426"/>
                    <a:pt x="41118" y="25788"/>
                  </a:cubicBezTo>
                  <a:lnTo>
                    <a:pt x="4009" y="4369"/>
                  </a:lnTo>
                  <a:cubicBezTo>
                    <a:pt x="1945" y="3174"/>
                    <a:pt x="1805" y="1287"/>
                    <a:pt x="3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1"/>
            <p:cNvSpPr/>
            <p:nvPr/>
          </p:nvSpPr>
          <p:spPr>
            <a:xfrm>
              <a:off x="2599350" y="2467800"/>
              <a:ext cx="2196950" cy="1251900"/>
            </a:xfrm>
            <a:custGeom>
              <a:avLst/>
              <a:gdLst/>
              <a:ahLst/>
              <a:cxnLst/>
              <a:rect l="l" t="t" r="r" b="b"/>
              <a:pathLst>
                <a:path w="87878" h="50076" extrusionOk="0">
                  <a:moveTo>
                    <a:pt x="44552" y="1"/>
                  </a:moveTo>
                  <a:cubicBezTo>
                    <a:pt x="43101" y="1"/>
                    <a:pt x="41650" y="320"/>
                    <a:pt x="40544" y="960"/>
                  </a:cubicBezTo>
                  <a:lnTo>
                    <a:pt x="2214" y="23067"/>
                  </a:lnTo>
                  <a:cubicBezTo>
                    <a:pt x="0" y="24345"/>
                    <a:pt x="0" y="26418"/>
                    <a:pt x="2214" y="27696"/>
                  </a:cubicBezTo>
                  <a:lnTo>
                    <a:pt x="39319" y="49117"/>
                  </a:lnTo>
                  <a:cubicBezTo>
                    <a:pt x="40426" y="49756"/>
                    <a:pt x="41877" y="50076"/>
                    <a:pt x="43328" y="50076"/>
                  </a:cubicBezTo>
                  <a:cubicBezTo>
                    <a:pt x="44778" y="50076"/>
                    <a:pt x="46229" y="49756"/>
                    <a:pt x="47336" y="49117"/>
                  </a:cubicBezTo>
                  <a:lnTo>
                    <a:pt x="85664" y="27010"/>
                  </a:lnTo>
                  <a:cubicBezTo>
                    <a:pt x="87877" y="25732"/>
                    <a:pt x="87877" y="23659"/>
                    <a:pt x="85664" y="22382"/>
                  </a:cubicBezTo>
                  <a:lnTo>
                    <a:pt x="48560" y="960"/>
                  </a:lnTo>
                  <a:cubicBezTo>
                    <a:pt x="47453" y="320"/>
                    <a:pt x="46002" y="1"/>
                    <a:pt x="44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1"/>
            <p:cNvSpPr/>
            <p:nvPr/>
          </p:nvSpPr>
          <p:spPr>
            <a:xfrm>
              <a:off x="2773975" y="529675"/>
              <a:ext cx="939525" cy="893775"/>
            </a:xfrm>
            <a:custGeom>
              <a:avLst/>
              <a:gdLst/>
              <a:ahLst/>
              <a:cxnLst/>
              <a:rect l="l" t="t" r="r" b="b"/>
              <a:pathLst>
                <a:path w="37581" h="35751" extrusionOk="0">
                  <a:moveTo>
                    <a:pt x="18094" y="0"/>
                  </a:moveTo>
                  <a:cubicBezTo>
                    <a:pt x="16791" y="0"/>
                    <a:pt x="15488" y="136"/>
                    <a:pt x="14200" y="394"/>
                  </a:cubicBezTo>
                  <a:cubicBezTo>
                    <a:pt x="8619" y="1515"/>
                    <a:pt x="7282" y="6016"/>
                    <a:pt x="7282" y="6016"/>
                  </a:cubicBezTo>
                  <a:cubicBezTo>
                    <a:pt x="7282" y="6016"/>
                    <a:pt x="6394" y="6156"/>
                    <a:pt x="5439" y="6704"/>
                  </a:cubicBezTo>
                  <a:cubicBezTo>
                    <a:pt x="4655" y="7153"/>
                    <a:pt x="3865" y="7797"/>
                    <a:pt x="3260" y="8455"/>
                  </a:cubicBezTo>
                  <a:cubicBezTo>
                    <a:pt x="1982" y="9845"/>
                    <a:pt x="1102" y="11591"/>
                    <a:pt x="674" y="13425"/>
                  </a:cubicBezTo>
                  <a:cubicBezTo>
                    <a:pt x="1" y="16317"/>
                    <a:pt x="383" y="19379"/>
                    <a:pt x="1328" y="22193"/>
                  </a:cubicBezTo>
                  <a:cubicBezTo>
                    <a:pt x="2323" y="25147"/>
                    <a:pt x="3929" y="27869"/>
                    <a:pt x="5841" y="30317"/>
                  </a:cubicBezTo>
                  <a:cubicBezTo>
                    <a:pt x="6155" y="30719"/>
                    <a:pt x="10108" y="35253"/>
                    <a:pt x="9563" y="35750"/>
                  </a:cubicBezTo>
                  <a:lnTo>
                    <a:pt x="28946" y="18112"/>
                  </a:lnTo>
                  <a:cubicBezTo>
                    <a:pt x="31658" y="17610"/>
                    <a:pt x="34108" y="16472"/>
                    <a:pt x="35672" y="14098"/>
                  </a:cubicBezTo>
                  <a:cubicBezTo>
                    <a:pt x="36107" y="13438"/>
                    <a:pt x="36460" y="12687"/>
                    <a:pt x="36455" y="11897"/>
                  </a:cubicBezTo>
                  <a:cubicBezTo>
                    <a:pt x="36452" y="11106"/>
                    <a:pt x="36017" y="10279"/>
                    <a:pt x="35273" y="10010"/>
                  </a:cubicBezTo>
                  <a:cubicBezTo>
                    <a:pt x="36521" y="8768"/>
                    <a:pt x="37316" y="7084"/>
                    <a:pt x="37485" y="5334"/>
                  </a:cubicBezTo>
                  <a:cubicBezTo>
                    <a:pt x="37581" y="4342"/>
                    <a:pt x="37389" y="3181"/>
                    <a:pt x="36530" y="2678"/>
                  </a:cubicBezTo>
                  <a:cubicBezTo>
                    <a:pt x="36190" y="2478"/>
                    <a:pt x="35805" y="2417"/>
                    <a:pt x="35408" y="2417"/>
                  </a:cubicBezTo>
                  <a:cubicBezTo>
                    <a:pt x="35048" y="2417"/>
                    <a:pt x="34679" y="2467"/>
                    <a:pt x="34325" y="2509"/>
                  </a:cubicBezTo>
                  <a:cubicBezTo>
                    <a:pt x="33545" y="2603"/>
                    <a:pt x="32744" y="2652"/>
                    <a:pt x="31939" y="2652"/>
                  </a:cubicBezTo>
                  <a:cubicBezTo>
                    <a:pt x="30293" y="2652"/>
                    <a:pt x="28629" y="2445"/>
                    <a:pt x="27087" y="1978"/>
                  </a:cubicBezTo>
                  <a:cubicBezTo>
                    <a:pt x="25318" y="1441"/>
                    <a:pt x="23603" y="755"/>
                    <a:pt x="21786" y="376"/>
                  </a:cubicBezTo>
                  <a:cubicBezTo>
                    <a:pt x="20566" y="122"/>
                    <a:pt x="19330" y="0"/>
                    <a:pt x="18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1"/>
            <p:cNvSpPr/>
            <p:nvPr/>
          </p:nvSpPr>
          <p:spPr>
            <a:xfrm>
              <a:off x="4150100" y="3906075"/>
              <a:ext cx="480950" cy="685575"/>
            </a:xfrm>
            <a:custGeom>
              <a:avLst/>
              <a:gdLst/>
              <a:ahLst/>
              <a:cxnLst/>
              <a:rect l="l" t="t" r="r" b="b"/>
              <a:pathLst>
                <a:path w="19238" h="27423" extrusionOk="0">
                  <a:moveTo>
                    <a:pt x="1316" y="1"/>
                  </a:moveTo>
                  <a:cubicBezTo>
                    <a:pt x="703" y="643"/>
                    <a:pt x="0" y="1389"/>
                    <a:pt x="79" y="2195"/>
                  </a:cubicBezTo>
                  <a:cubicBezTo>
                    <a:pt x="158" y="3001"/>
                    <a:pt x="571" y="4947"/>
                    <a:pt x="2265" y="6781"/>
                  </a:cubicBezTo>
                  <a:cubicBezTo>
                    <a:pt x="3958" y="8616"/>
                    <a:pt x="5071" y="12111"/>
                    <a:pt x="5384" y="14486"/>
                  </a:cubicBezTo>
                  <a:cubicBezTo>
                    <a:pt x="5698" y="16859"/>
                    <a:pt x="5913" y="22911"/>
                    <a:pt x="8922" y="25292"/>
                  </a:cubicBezTo>
                  <a:cubicBezTo>
                    <a:pt x="10466" y="26513"/>
                    <a:pt x="13139" y="27422"/>
                    <a:pt x="15376" y="27422"/>
                  </a:cubicBezTo>
                  <a:cubicBezTo>
                    <a:pt x="17501" y="27422"/>
                    <a:pt x="19233" y="26603"/>
                    <a:pt x="19234" y="24453"/>
                  </a:cubicBezTo>
                  <a:cubicBezTo>
                    <a:pt x="19237" y="20039"/>
                    <a:pt x="10521" y="3065"/>
                    <a:pt x="10521" y="3065"/>
                  </a:cubicBezTo>
                  <a:lnTo>
                    <a:pt x="1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1"/>
            <p:cNvSpPr/>
            <p:nvPr/>
          </p:nvSpPr>
          <p:spPr>
            <a:xfrm>
              <a:off x="4284075" y="3977050"/>
              <a:ext cx="267100" cy="425350"/>
            </a:xfrm>
            <a:custGeom>
              <a:avLst/>
              <a:gdLst/>
              <a:ahLst/>
              <a:cxnLst/>
              <a:rect l="l" t="t" r="r" b="b"/>
              <a:pathLst>
                <a:path w="10684" h="17014" extrusionOk="0">
                  <a:moveTo>
                    <a:pt x="1" y="1"/>
                  </a:moveTo>
                  <a:lnTo>
                    <a:pt x="1" y="1"/>
                  </a:lnTo>
                  <a:cubicBezTo>
                    <a:pt x="857" y="2223"/>
                    <a:pt x="2198" y="5941"/>
                    <a:pt x="2945" y="9482"/>
                  </a:cubicBezTo>
                  <a:cubicBezTo>
                    <a:pt x="3691" y="13025"/>
                    <a:pt x="4737" y="15518"/>
                    <a:pt x="6543" y="16473"/>
                  </a:cubicBezTo>
                  <a:cubicBezTo>
                    <a:pt x="7192" y="16816"/>
                    <a:pt x="7957" y="17013"/>
                    <a:pt x="8623" y="17013"/>
                  </a:cubicBezTo>
                  <a:cubicBezTo>
                    <a:pt x="9809" y="17013"/>
                    <a:pt x="10683" y="16387"/>
                    <a:pt x="10034" y="14847"/>
                  </a:cubicBezTo>
                  <a:cubicBezTo>
                    <a:pt x="9020" y="12441"/>
                    <a:pt x="5162" y="227"/>
                    <a:pt x="5162" y="2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1"/>
            <p:cNvSpPr/>
            <p:nvPr/>
          </p:nvSpPr>
          <p:spPr>
            <a:xfrm>
              <a:off x="3533825" y="2469675"/>
              <a:ext cx="1111875" cy="1482750"/>
            </a:xfrm>
            <a:custGeom>
              <a:avLst/>
              <a:gdLst/>
              <a:ahLst/>
              <a:cxnLst/>
              <a:rect l="l" t="t" r="r" b="b"/>
              <a:pathLst>
                <a:path w="44475" h="59310" extrusionOk="0">
                  <a:moveTo>
                    <a:pt x="6681" y="0"/>
                  </a:moveTo>
                  <a:lnTo>
                    <a:pt x="1" y="15117"/>
                  </a:lnTo>
                  <a:lnTo>
                    <a:pt x="20534" y="28679"/>
                  </a:lnTo>
                  <a:lnTo>
                    <a:pt x="40969" y="59310"/>
                  </a:lnTo>
                  <a:cubicBezTo>
                    <a:pt x="40969" y="59310"/>
                    <a:pt x="42569" y="46169"/>
                    <a:pt x="43334" y="38855"/>
                  </a:cubicBezTo>
                  <a:cubicBezTo>
                    <a:pt x="44098" y="31543"/>
                    <a:pt x="44474" y="23942"/>
                    <a:pt x="43007" y="20750"/>
                  </a:cubicBezTo>
                  <a:cubicBezTo>
                    <a:pt x="41621" y="17731"/>
                    <a:pt x="34986" y="14062"/>
                    <a:pt x="28009" y="10315"/>
                  </a:cubicBezTo>
                  <a:cubicBezTo>
                    <a:pt x="21030" y="6571"/>
                    <a:pt x="6681" y="0"/>
                    <a:pt x="6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1"/>
            <p:cNvSpPr/>
            <p:nvPr/>
          </p:nvSpPr>
          <p:spPr>
            <a:xfrm>
              <a:off x="3684650" y="2674100"/>
              <a:ext cx="885925" cy="1182425"/>
            </a:xfrm>
            <a:custGeom>
              <a:avLst/>
              <a:gdLst/>
              <a:ahLst/>
              <a:cxnLst/>
              <a:rect l="l" t="t" r="r" b="b"/>
              <a:pathLst>
                <a:path w="35437" h="47297" extrusionOk="0">
                  <a:moveTo>
                    <a:pt x="3042" y="0"/>
                  </a:moveTo>
                  <a:lnTo>
                    <a:pt x="3042" y="0"/>
                  </a:lnTo>
                  <a:cubicBezTo>
                    <a:pt x="3042" y="0"/>
                    <a:pt x="2045" y="2306"/>
                    <a:pt x="857" y="4395"/>
                  </a:cubicBezTo>
                  <a:lnTo>
                    <a:pt x="0" y="5798"/>
                  </a:lnTo>
                  <a:lnTo>
                    <a:pt x="21031" y="21493"/>
                  </a:lnTo>
                  <a:lnTo>
                    <a:pt x="35437" y="47296"/>
                  </a:lnTo>
                  <a:cubicBezTo>
                    <a:pt x="35437" y="47296"/>
                    <a:pt x="29180" y="28725"/>
                    <a:pt x="27161" y="24037"/>
                  </a:cubicBezTo>
                  <a:cubicBezTo>
                    <a:pt x="25143" y="19347"/>
                    <a:pt x="20742" y="16228"/>
                    <a:pt x="16623" y="13676"/>
                  </a:cubicBezTo>
                  <a:cubicBezTo>
                    <a:pt x="13348" y="11648"/>
                    <a:pt x="5181" y="6900"/>
                    <a:pt x="1972" y="5041"/>
                  </a:cubicBezTo>
                  <a:cubicBezTo>
                    <a:pt x="2457" y="3787"/>
                    <a:pt x="3033" y="1904"/>
                    <a:pt x="3042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1"/>
            <p:cNvSpPr/>
            <p:nvPr/>
          </p:nvSpPr>
          <p:spPr>
            <a:xfrm>
              <a:off x="4572475" y="4525675"/>
              <a:ext cx="762000" cy="446200"/>
            </a:xfrm>
            <a:custGeom>
              <a:avLst/>
              <a:gdLst/>
              <a:ahLst/>
              <a:cxnLst/>
              <a:rect l="l" t="t" r="r" b="b"/>
              <a:pathLst>
                <a:path w="30480" h="17848" extrusionOk="0">
                  <a:moveTo>
                    <a:pt x="1169" y="1"/>
                  </a:moveTo>
                  <a:cubicBezTo>
                    <a:pt x="578" y="391"/>
                    <a:pt x="659" y="1853"/>
                    <a:pt x="716" y="2921"/>
                  </a:cubicBezTo>
                  <a:cubicBezTo>
                    <a:pt x="775" y="3990"/>
                    <a:pt x="1" y="5399"/>
                    <a:pt x="1556" y="7050"/>
                  </a:cubicBezTo>
                  <a:cubicBezTo>
                    <a:pt x="3110" y="8701"/>
                    <a:pt x="5734" y="8850"/>
                    <a:pt x="7854" y="11103"/>
                  </a:cubicBezTo>
                  <a:cubicBezTo>
                    <a:pt x="9976" y="13358"/>
                    <a:pt x="13232" y="17523"/>
                    <a:pt x="19069" y="17823"/>
                  </a:cubicBezTo>
                  <a:cubicBezTo>
                    <a:pt x="19387" y="17839"/>
                    <a:pt x="19700" y="17847"/>
                    <a:pt x="20007" y="17847"/>
                  </a:cubicBezTo>
                  <a:cubicBezTo>
                    <a:pt x="25331" y="17847"/>
                    <a:pt x="28949" y="15474"/>
                    <a:pt x="29694" y="13727"/>
                  </a:cubicBezTo>
                  <a:cubicBezTo>
                    <a:pt x="30480" y="11879"/>
                    <a:pt x="29284" y="10437"/>
                    <a:pt x="25345" y="8947"/>
                  </a:cubicBezTo>
                  <a:cubicBezTo>
                    <a:pt x="21164" y="7367"/>
                    <a:pt x="19975" y="6896"/>
                    <a:pt x="19975" y="6896"/>
                  </a:cubicBezTo>
                  <a:lnTo>
                    <a:pt x="1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1"/>
            <p:cNvSpPr/>
            <p:nvPr/>
          </p:nvSpPr>
          <p:spPr>
            <a:xfrm>
              <a:off x="4512575" y="4211400"/>
              <a:ext cx="658925" cy="614300"/>
            </a:xfrm>
            <a:custGeom>
              <a:avLst/>
              <a:gdLst/>
              <a:ahLst/>
              <a:cxnLst/>
              <a:rect l="l" t="t" r="r" b="b"/>
              <a:pathLst>
                <a:path w="26357" h="24572" extrusionOk="0">
                  <a:moveTo>
                    <a:pt x="7791" y="0"/>
                  </a:moveTo>
                  <a:lnTo>
                    <a:pt x="1" y="4436"/>
                  </a:lnTo>
                  <a:cubicBezTo>
                    <a:pt x="1" y="4436"/>
                    <a:pt x="3618" y="10822"/>
                    <a:pt x="3565" y="12572"/>
                  </a:cubicBezTo>
                  <a:cubicBezTo>
                    <a:pt x="3555" y="12896"/>
                    <a:pt x="3544" y="13174"/>
                    <a:pt x="3531" y="13412"/>
                  </a:cubicBezTo>
                  <a:cubicBezTo>
                    <a:pt x="3483" y="14247"/>
                    <a:pt x="3879" y="15046"/>
                    <a:pt x="4571" y="15517"/>
                  </a:cubicBezTo>
                  <a:cubicBezTo>
                    <a:pt x="5293" y="16011"/>
                    <a:pt x="6278" y="16677"/>
                    <a:pt x="7321" y="17371"/>
                  </a:cubicBezTo>
                  <a:cubicBezTo>
                    <a:pt x="9407" y="18760"/>
                    <a:pt x="13099" y="22298"/>
                    <a:pt x="16440" y="23866"/>
                  </a:cubicBezTo>
                  <a:cubicBezTo>
                    <a:pt x="17506" y="24367"/>
                    <a:pt x="18752" y="24572"/>
                    <a:pt x="19985" y="24572"/>
                  </a:cubicBezTo>
                  <a:cubicBezTo>
                    <a:pt x="22618" y="24572"/>
                    <a:pt x="25196" y="23641"/>
                    <a:pt x="25861" y="22677"/>
                  </a:cubicBezTo>
                  <a:cubicBezTo>
                    <a:pt x="26356" y="21956"/>
                    <a:pt x="26168" y="21398"/>
                    <a:pt x="25631" y="20991"/>
                  </a:cubicBezTo>
                  <a:cubicBezTo>
                    <a:pt x="25029" y="20535"/>
                    <a:pt x="23406" y="19536"/>
                    <a:pt x="22668" y="18970"/>
                  </a:cubicBezTo>
                  <a:cubicBezTo>
                    <a:pt x="19276" y="16372"/>
                    <a:pt x="16135" y="13509"/>
                    <a:pt x="13929" y="10309"/>
                  </a:cubicBezTo>
                  <a:cubicBezTo>
                    <a:pt x="11722" y="7110"/>
                    <a:pt x="7791" y="0"/>
                    <a:pt x="779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1"/>
            <p:cNvSpPr/>
            <p:nvPr/>
          </p:nvSpPr>
          <p:spPr>
            <a:xfrm>
              <a:off x="2867200" y="2469675"/>
              <a:ext cx="1901275" cy="1948550"/>
            </a:xfrm>
            <a:custGeom>
              <a:avLst/>
              <a:gdLst/>
              <a:ahLst/>
              <a:cxnLst/>
              <a:rect l="l" t="t" r="r" b="b"/>
              <a:pathLst>
                <a:path w="76051" h="77942" extrusionOk="0">
                  <a:moveTo>
                    <a:pt x="33345" y="0"/>
                  </a:moveTo>
                  <a:lnTo>
                    <a:pt x="0" y="8177"/>
                  </a:lnTo>
                  <a:cubicBezTo>
                    <a:pt x="1132" y="14327"/>
                    <a:pt x="2078" y="16863"/>
                    <a:pt x="5470" y="22229"/>
                  </a:cubicBezTo>
                  <a:cubicBezTo>
                    <a:pt x="8751" y="27419"/>
                    <a:pt x="15524" y="31208"/>
                    <a:pt x="24334" y="34168"/>
                  </a:cubicBezTo>
                  <a:cubicBezTo>
                    <a:pt x="31625" y="36618"/>
                    <a:pt x="42350" y="40114"/>
                    <a:pt x="44474" y="40573"/>
                  </a:cubicBezTo>
                  <a:cubicBezTo>
                    <a:pt x="46595" y="41031"/>
                    <a:pt x="47043" y="42170"/>
                    <a:pt x="47534" y="45939"/>
                  </a:cubicBezTo>
                  <a:cubicBezTo>
                    <a:pt x="48026" y="49708"/>
                    <a:pt x="50562" y="55514"/>
                    <a:pt x="56256" y="62263"/>
                  </a:cubicBezTo>
                  <a:cubicBezTo>
                    <a:pt x="62271" y="69390"/>
                    <a:pt x="67824" y="77941"/>
                    <a:pt x="67824" y="77941"/>
                  </a:cubicBezTo>
                  <a:cubicBezTo>
                    <a:pt x="67824" y="77941"/>
                    <a:pt x="73773" y="77941"/>
                    <a:pt x="76051" y="73975"/>
                  </a:cubicBezTo>
                  <a:cubicBezTo>
                    <a:pt x="76051" y="73975"/>
                    <a:pt x="59488" y="34905"/>
                    <a:pt x="56835" y="30396"/>
                  </a:cubicBezTo>
                  <a:cubicBezTo>
                    <a:pt x="54183" y="25888"/>
                    <a:pt x="32696" y="13973"/>
                    <a:pt x="32696" y="13973"/>
                  </a:cubicBezTo>
                  <a:cubicBezTo>
                    <a:pt x="32696" y="13973"/>
                    <a:pt x="33056" y="5890"/>
                    <a:pt x="33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1"/>
            <p:cNvSpPr/>
            <p:nvPr/>
          </p:nvSpPr>
          <p:spPr>
            <a:xfrm>
              <a:off x="3388600" y="1486925"/>
              <a:ext cx="919300" cy="921600"/>
            </a:xfrm>
            <a:custGeom>
              <a:avLst/>
              <a:gdLst/>
              <a:ahLst/>
              <a:cxnLst/>
              <a:rect l="l" t="t" r="r" b="b"/>
              <a:pathLst>
                <a:path w="36772" h="36864" extrusionOk="0">
                  <a:moveTo>
                    <a:pt x="1563" y="1"/>
                  </a:moveTo>
                  <a:cubicBezTo>
                    <a:pt x="1019" y="1"/>
                    <a:pt x="497" y="15"/>
                    <a:pt x="1" y="15"/>
                  </a:cubicBezTo>
                  <a:lnTo>
                    <a:pt x="8037" y="22370"/>
                  </a:lnTo>
                  <a:cubicBezTo>
                    <a:pt x="8037" y="22370"/>
                    <a:pt x="9198" y="24231"/>
                    <a:pt x="13752" y="29623"/>
                  </a:cubicBezTo>
                  <a:cubicBezTo>
                    <a:pt x="16491" y="32866"/>
                    <a:pt x="17599" y="34123"/>
                    <a:pt x="19018" y="35332"/>
                  </a:cubicBezTo>
                  <a:cubicBezTo>
                    <a:pt x="19882" y="36069"/>
                    <a:pt x="21227" y="36864"/>
                    <a:pt x="22683" y="36864"/>
                  </a:cubicBezTo>
                  <a:cubicBezTo>
                    <a:pt x="23620" y="36864"/>
                    <a:pt x="24604" y="36535"/>
                    <a:pt x="25534" y="35649"/>
                  </a:cubicBezTo>
                  <a:cubicBezTo>
                    <a:pt x="30368" y="31050"/>
                    <a:pt x="36771" y="11691"/>
                    <a:pt x="36772" y="11691"/>
                  </a:cubicBezTo>
                  <a:lnTo>
                    <a:pt x="36772" y="11691"/>
                  </a:lnTo>
                  <a:lnTo>
                    <a:pt x="29661" y="12457"/>
                  </a:lnTo>
                  <a:lnTo>
                    <a:pt x="22270" y="23334"/>
                  </a:lnTo>
                  <a:cubicBezTo>
                    <a:pt x="22270" y="23334"/>
                    <a:pt x="14295" y="9899"/>
                    <a:pt x="11200" y="5352"/>
                  </a:cubicBezTo>
                  <a:cubicBezTo>
                    <a:pt x="7830" y="399"/>
                    <a:pt x="4400" y="1"/>
                    <a:pt x="156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1"/>
            <p:cNvSpPr/>
            <p:nvPr/>
          </p:nvSpPr>
          <p:spPr>
            <a:xfrm>
              <a:off x="3859900" y="2042850"/>
              <a:ext cx="85475" cy="149100"/>
            </a:xfrm>
            <a:custGeom>
              <a:avLst/>
              <a:gdLst/>
              <a:ahLst/>
              <a:cxnLst/>
              <a:rect l="l" t="t" r="r" b="b"/>
              <a:pathLst>
                <a:path w="3419" h="5964" extrusionOk="0">
                  <a:moveTo>
                    <a:pt x="2765" y="0"/>
                  </a:moveTo>
                  <a:cubicBezTo>
                    <a:pt x="0" y="2578"/>
                    <a:pt x="133" y="5964"/>
                    <a:pt x="133" y="5964"/>
                  </a:cubicBezTo>
                  <a:cubicBezTo>
                    <a:pt x="1357" y="2879"/>
                    <a:pt x="3418" y="1097"/>
                    <a:pt x="3418" y="1097"/>
                  </a:cubicBezTo>
                  <a:lnTo>
                    <a:pt x="276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1"/>
            <p:cNvSpPr/>
            <p:nvPr/>
          </p:nvSpPr>
          <p:spPr>
            <a:xfrm>
              <a:off x="3897800" y="1423425"/>
              <a:ext cx="435250" cy="562150"/>
            </a:xfrm>
            <a:custGeom>
              <a:avLst/>
              <a:gdLst/>
              <a:ahLst/>
              <a:cxnLst/>
              <a:rect l="l" t="t" r="r" b="b"/>
              <a:pathLst>
                <a:path w="17410" h="22486" extrusionOk="0">
                  <a:moveTo>
                    <a:pt x="15959" y="1"/>
                  </a:moveTo>
                  <a:cubicBezTo>
                    <a:pt x="15855" y="1"/>
                    <a:pt x="15740" y="17"/>
                    <a:pt x="15614" y="53"/>
                  </a:cubicBezTo>
                  <a:lnTo>
                    <a:pt x="7567" y="2327"/>
                  </a:lnTo>
                  <a:cubicBezTo>
                    <a:pt x="6822" y="2537"/>
                    <a:pt x="6018" y="3305"/>
                    <a:pt x="5772" y="4039"/>
                  </a:cubicBezTo>
                  <a:lnTo>
                    <a:pt x="132" y="20849"/>
                  </a:lnTo>
                  <a:cubicBezTo>
                    <a:pt x="0" y="21238"/>
                    <a:pt x="58" y="21537"/>
                    <a:pt x="247" y="21704"/>
                  </a:cubicBezTo>
                  <a:lnTo>
                    <a:pt x="240" y="21706"/>
                  </a:lnTo>
                  <a:lnTo>
                    <a:pt x="1016" y="22360"/>
                  </a:lnTo>
                  <a:lnTo>
                    <a:pt x="1016" y="22350"/>
                  </a:lnTo>
                  <a:cubicBezTo>
                    <a:pt x="1122" y="22437"/>
                    <a:pt x="1267" y="22486"/>
                    <a:pt x="1444" y="22486"/>
                  </a:cubicBezTo>
                  <a:cubicBezTo>
                    <a:pt x="1548" y="22486"/>
                    <a:pt x="1664" y="22469"/>
                    <a:pt x="1789" y="22434"/>
                  </a:cubicBezTo>
                  <a:lnTo>
                    <a:pt x="9836" y="20160"/>
                  </a:lnTo>
                  <a:cubicBezTo>
                    <a:pt x="10581" y="19948"/>
                    <a:pt x="11385" y="19182"/>
                    <a:pt x="11632" y="18447"/>
                  </a:cubicBezTo>
                  <a:cubicBezTo>
                    <a:pt x="12739" y="15143"/>
                    <a:pt x="16164" y="4940"/>
                    <a:pt x="17272" y="1637"/>
                  </a:cubicBezTo>
                  <a:cubicBezTo>
                    <a:pt x="17409" y="1223"/>
                    <a:pt x="17336" y="913"/>
                    <a:pt x="17116" y="754"/>
                  </a:cubicBezTo>
                  <a:lnTo>
                    <a:pt x="17116" y="754"/>
                  </a:lnTo>
                  <a:lnTo>
                    <a:pt x="17132" y="755"/>
                  </a:lnTo>
                  <a:lnTo>
                    <a:pt x="16381" y="120"/>
                  </a:lnTo>
                  <a:lnTo>
                    <a:pt x="16381" y="130"/>
                  </a:lnTo>
                  <a:cubicBezTo>
                    <a:pt x="16275" y="47"/>
                    <a:pt x="16133" y="1"/>
                    <a:pt x="1595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1"/>
            <p:cNvSpPr/>
            <p:nvPr/>
          </p:nvSpPr>
          <p:spPr>
            <a:xfrm>
              <a:off x="3897800" y="1423425"/>
              <a:ext cx="435250" cy="562150"/>
            </a:xfrm>
            <a:custGeom>
              <a:avLst/>
              <a:gdLst/>
              <a:ahLst/>
              <a:cxnLst/>
              <a:rect l="l" t="t" r="r" b="b"/>
              <a:pathLst>
                <a:path w="17410" h="22486" extrusionOk="0">
                  <a:moveTo>
                    <a:pt x="15959" y="1"/>
                  </a:moveTo>
                  <a:cubicBezTo>
                    <a:pt x="15855" y="1"/>
                    <a:pt x="15740" y="17"/>
                    <a:pt x="15614" y="53"/>
                  </a:cubicBezTo>
                  <a:lnTo>
                    <a:pt x="7567" y="2327"/>
                  </a:lnTo>
                  <a:cubicBezTo>
                    <a:pt x="6822" y="2537"/>
                    <a:pt x="6018" y="3305"/>
                    <a:pt x="5772" y="4039"/>
                  </a:cubicBezTo>
                  <a:lnTo>
                    <a:pt x="132" y="20849"/>
                  </a:lnTo>
                  <a:cubicBezTo>
                    <a:pt x="0" y="21238"/>
                    <a:pt x="58" y="21537"/>
                    <a:pt x="247" y="21704"/>
                  </a:cubicBezTo>
                  <a:lnTo>
                    <a:pt x="240" y="21706"/>
                  </a:lnTo>
                  <a:lnTo>
                    <a:pt x="1016" y="22360"/>
                  </a:lnTo>
                  <a:lnTo>
                    <a:pt x="1016" y="22350"/>
                  </a:lnTo>
                  <a:cubicBezTo>
                    <a:pt x="1122" y="22437"/>
                    <a:pt x="1267" y="22486"/>
                    <a:pt x="1444" y="22486"/>
                  </a:cubicBezTo>
                  <a:cubicBezTo>
                    <a:pt x="1548" y="22486"/>
                    <a:pt x="1664" y="22469"/>
                    <a:pt x="1789" y="22434"/>
                  </a:cubicBezTo>
                  <a:lnTo>
                    <a:pt x="9836" y="20160"/>
                  </a:lnTo>
                  <a:cubicBezTo>
                    <a:pt x="10581" y="19948"/>
                    <a:pt x="11385" y="19182"/>
                    <a:pt x="11632" y="18447"/>
                  </a:cubicBezTo>
                  <a:cubicBezTo>
                    <a:pt x="12739" y="15143"/>
                    <a:pt x="16164" y="4940"/>
                    <a:pt x="17272" y="1637"/>
                  </a:cubicBezTo>
                  <a:cubicBezTo>
                    <a:pt x="17409" y="1223"/>
                    <a:pt x="17336" y="913"/>
                    <a:pt x="17116" y="754"/>
                  </a:cubicBezTo>
                  <a:lnTo>
                    <a:pt x="17116" y="754"/>
                  </a:lnTo>
                  <a:lnTo>
                    <a:pt x="17132" y="755"/>
                  </a:lnTo>
                  <a:lnTo>
                    <a:pt x="16381" y="120"/>
                  </a:lnTo>
                  <a:lnTo>
                    <a:pt x="16381" y="130"/>
                  </a:lnTo>
                  <a:cubicBezTo>
                    <a:pt x="16275" y="47"/>
                    <a:pt x="16133" y="1"/>
                    <a:pt x="15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1"/>
            <p:cNvSpPr/>
            <p:nvPr/>
          </p:nvSpPr>
          <p:spPr>
            <a:xfrm>
              <a:off x="3914825" y="1439300"/>
              <a:ext cx="419850" cy="546325"/>
            </a:xfrm>
            <a:custGeom>
              <a:avLst/>
              <a:gdLst/>
              <a:ahLst/>
              <a:cxnLst/>
              <a:rect l="l" t="t" r="r" b="b"/>
              <a:pathLst>
                <a:path w="16794" h="21853" extrusionOk="0">
                  <a:moveTo>
                    <a:pt x="16042" y="0"/>
                  </a:moveTo>
                  <a:cubicBezTo>
                    <a:pt x="15934" y="0"/>
                    <a:pt x="15815" y="18"/>
                    <a:pt x="15685" y="55"/>
                  </a:cubicBezTo>
                  <a:lnTo>
                    <a:pt x="7639" y="2327"/>
                  </a:lnTo>
                  <a:cubicBezTo>
                    <a:pt x="6894" y="2539"/>
                    <a:pt x="6090" y="3305"/>
                    <a:pt x="5844" y="4041"/>
                  </a:cubicBezTo>
                  <a:lnTo>
                    <a:pt x="204" y="20851"/>
                  </a:lnTo>
                  <a:cubicBezTo>
                    <a:pt x="0" y="21457"/>
                    <a:pt x="241" y="21853"/>
                    <a:pt x="753" y="21853"/>
                  </a:cubicBezTo>
                  <a:cubicBezTo>
                    <a:pt x="860" y="21853"/>
                    <a:pt x="979" y="21836"/>
                    <a:pt x="1108" y="21799"/>
                  </a:cubicBezTo>
                  <a:lnTo>
                    <a:pt x="9154" y="19525"/>
                  </a:lnTo>
                  <a:cubicBezTo>
                    <a:pt x="9900" y="19315"/>
                    <a:pt x="10704" y="18547"/>
                    <a:pt x="10951" y="17813"/>
                  </a:cubicBezTo>
                  <a:cubicBezTo>
                    <a:pt x="12058" y="14508"/>
                    <a:pt x="15481" y="4306"/>
                    <a:pt x="16589" y="1002"/>
                  </a:cubicBezTo>
                  <a:cubicBezTo>
                    <a:pt x="16794" y="396"/>
                    <a:pt x="16553" y="0"/>
                    <a:pt x="1604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1"/>
            <p:cNvSpPr/>
            <p:nvPr/>
          </p:nvSpPr>
          <p:spPr>
            <a:xfrm>
              <a:off x="3914825" y="1439300"/>
              <a:ext cx="419850" cy="546325"/>
            </a:xfrm>
            <a:custGeom>
              <a:avLst/>
              <a:gdLst/>
              <a:ahLst/>
              <a:cxnLst/>
              <a:rect l="l" t="t" r="r" b="b"/>
              <a:pathLst>
                <a:path w="16794" h="21853" extrusionOk="0">
                  <a:moveTo>
                    <a:pt x="16042" y="0"/>
                  </a:moveTo>
                  <a:cubicBezTo>
                    <a:pt x="15934" y="0"/>
                    <a:pt x="15815" y="18"/>
                    <a:pt x="15685" y="55"/>
                  </a:cubicBezTo>
                  <a:lnTo>
                    <a:pt x="7639" y="2327"/>
                  </a:lnTo>
                  <a:cubicBezTo>
                    <a:pt x="6894" y="2539"/>
                    <a:pt x="6090" y="3305"/>
                    <a:pt x="5844" y="4041"/>
                  </a:cubicBezTo>
                  <a:lnTo>
                    <a:pt x="204" y="20851"/>
                  </a:lnTo>
                  <a:cubicBezTo>
                    <a:pt x="0" y="21457"/>
                    <a:pt x="241" y="21853"/>
                    <a:pt x="753" y="21853"/>
                  </a:cubicBezTo>
                  <a:cubicBezTo>
                    <a:pt x="860" y="21853"/>
                    <a:pt x="979" y="21836"/>
                    <a:pt x="1108" y="21799"/>
                  </a:cubicBezTo>
                  <a:lnTo>
                    <a:pt x="9154" y="19525"/>
                  </a:lnTo>
                  <a:cubicBezTo>
                    <a:pt x="9900" y="19315"/>
                    <a:pt x="10704" y="18547"/>
                    <a:pt x="10951" y="17813"/>
                  </a:cubicBezTo>
                  <a:cubicBezTo>
                    <a:pt x="12058" y="14508"/>
                    <a:pt x="15481" y="4306"/>
                    <a:pt x="16589" y="1002"/>
                  </a:cubicBezTo>
                  <a:cubicBezTo>
                    <a:pt x="16794" y="396"/>
                    <a:pt x="16553" y="0"/>
                    <a:pt x="16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1"/>
            <p:cNvSpPr/>
            <p:nvPr/>
          </p:nvSpPr>
          <p:spPr>
            <a:xfrm>
              <a:off x="3897875" y="1495000"/>
              <a:ext cx="186125" cy="486500"/>
            </a:xfrm>
            <a:custGeom>
              <a:avLst/>
              <a:gdLst/>
              <a:ahLst/>
              <a:cxnLst/>
              <a:rect l="l" t="t" r="r" b="b"/>
              <a:pathLst>
                <a:path w="7445" h="19460" extrusionOk="0">
                  <a:moveTo>
                    <a:pt x="6620" y="1"/>
                  </a:moveTo>
                  <a:cubicBezTo>
                    <a:pt x="6233" y="336"/>
                    <a:pt x="5907" y="759"/>
                    <a:pt x="5770" y="1174"/>
                  </a:cubicBezTo>
                  <a:lnTo>
                    <a:pt x="129" y="17986"/>
                  </a:lnTo>
                  <a:cubicBezTo>
                    <a:pt x="1" y="18377"/>
                    <a:pt x="55" y="18672"/>
                    <a:pt x="249" y="18839"/>
                  </a:cubicBezTo>
                  <a:lnTo>
                    <a:pt x="240" y="18848"/>
                  </a:lnTo>
                  <a:lnTo>
                    <a:pt x="969" y="19460"/>
                  </a:lnTo>
                  <a:cubicBezTo>
                    <a:pt x="798" y="19291"/>
                    <a:pt x="759" y="18997"/>
                    <a:pt x="880" y="18619"/>
                  </a:cubicBezTo>
                  <a:lnTo>
                    <a:pt x="6522" y="1814"/>
                  </a:lnTo>
                  <a:cubicBezTo>
                    <a:pt x="6671" y="1371"/>
                    <a:pt x="7027" y="910"/>
                    <a:pt x="7444" y="575"/>
                  </a:cubicBezTo>
                  <a:lnTo>
                    <a:pt x="662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1"/>
            <p:cNvSpPr/>
            <p:nvPr/>
          </p:nvSpPr>
          <p:spPr>
            <a:xfrm>
              <a:off x="3897875" y="1495000"/>
              <a:ext cx="186125" cy="486500"/>
            </a:xfrm>
            <a:custGeom>
              <a:avLst/>
              <a:gdLst/>
              <a:ahLst/>
              <a:cxnLst/>
              <a:rect l="l" t="t" r="r" b="b"/>
              <a:pathLst>
                <a:path w="7445" h="19460" extrusionOk="0">
                  <a:moveTo>
                    <a:pt x="6620" y="1"/>
                  </a:moveTo>
                  <a:cubicBezTo>
                    <a:pt x="6233" y="336"/>
                    <a:pt x="5907" y="759"/>
                    <a:pt x="5770" y="1174"/>
                  </a:cubicBezTo>
                  <a:lnTo>
                    <a:pt x="129" y="17986"/>
                  </a:lnTo>
                  <a:cubicBezTo>
                    <a:pt x="1" y="18377"/>
                    <a:pt x="55" y="18672"/>
                    <a:pt x="249" y="18839"/>
                  </a:cubicBezTo>
                  <a:lnTo>
                    <a:pt x="240" y="18848"/>
                  </a:lnTo>
                  <a:lnTo>
                    <a:pt x="969" y="19460"/>
                  </a:lnTo>
                  <a:cubicBezTo>
                    <a:pt x="798" y="19291"/>
                    <a:pt x="759" y="18997"/>
                    <a:pt x="880" y="18619"/>
                  </a:cubicBezTo>
                  <a:lnTo>
                    <a:pt x="6522" y="1814"/>
                  </a:lnTo>
                  <a:cubicBezTo>
                    <a:pt x="6671" y="1371"/>
                    <a:pt x="7027" y="910"/>
                    <a:pt x="7444" y="575"/>
                  </a:cubicBezTo>
                  <a:lnTo>
                    <a:pt x="6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1"/>
            <p:cNvSpPr/>
            <p:nvPr/>
          </p:nvSpPr>
          <p:spPr>
            <a:xfrm>
              <a:off x="3913475" y="1589775"/>
              <a:ext cx="432200" cy="285225"/>
            </a:xfrm>
            <a:custGeom>
              <a:avLst/>
              <a:gdLst/>
              <a:ahLst/>
              <a:cxnLst/>
              <a:rect l="l" t="t" r="r" b="b"/>
              <a:pathLst>
                <a:path w="17288" h="11409" extrusionOk="0">
                  <a:moveTo>
                    <a:pt x="14961" y="1"/>
                  </a:moveTo>
                  <a:lnTo>
                    <a:pt x="14168" y="2364"/>
                  </a:lnTo>
                  <a:cubicBezTo>
                    <a:pt x="14168" y="2364"/>
                    <a:pt x="9104" y="4075"/>
                    <a:pt x="6589" y="4152"/>
                  </a:cubicBezTo>
                  <a:cubicBezTo>
                    <a:pt x="6328" y="4160"/>
                    <a:pt x="6072" y="4164"/>
                    <a:pt x="5821" y="4164"/>
                  </a:cubicBezTo>
                  <a:cubicBezTo>
                    <a:pt x="4739" y="4164"/>
                    <a:pt x="3761" y="4102"/>
                    <a:pt x="2983" y="4102"/>
                  </a:cubicBezTo>
                  <a:cubicBezTo>
                    <a:pt x="2202" y="4102"/>
                    <a:pt x="1621" y="4164"/>
                    <a:pt x="1338" y="4413"/>
                  </a:cubicBezTo>
                  <a:cubicBezTo>
                    <a:pt x="0" y="5590"/>
                    <a:pt x="54" y="9983"/>
                    <a:pt x="4372" y="11115"/>
                  </a:cubicBezTo>
                  <a:cubicBezTo>
                    <a:pt x="5176" y="11326"/>
                    <a:pt x="6104" y="11408"/>
                    <a:pt x="7064" y="11408"/>
                  </a:cubicBezTo>
                  <a:cubicBezTo>
                    <a:pt x="10490" y="11408"/>
                    <a:pt x="14318" y="10360"/>
                    <a:pt x="14318" y="10360"/>
                  </a:cubicBezTo>
                  <a:cubicBezTo>
                    <a:pt x="17288" y="6100"/>
                    <a:pt x="16671" y="1240"/>
                    <a:pt x="14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1"/>
            <p:cNvSpPr/>
            <p:nvPr/>
          </p:nvSpPr>
          <p:spPr>
            <a:xfrm>
              <a:off x="2771125" y="1487300"/>
              <a:ext cx="1019500" cy="1379100"/>
            </a:xfrm>
            <a:custGeom>
              <a:avLst/>
              <a:gdLst/>
              <a:ahLst/>
              <a:cxnLst/>
              <a:rect l="l" t="t" r="r" b="b"/>
              <a:pathLst>
                <a:path w="40780" h="55164" extrusionOk="0">
                  <a:moveTo>
                    <a:pt x="21129" y="0"/>
                  </a:moveTo>
                  <a:lnTo>
                    <a:pt x="9677" y="1351"/>
                  </a:lnTo>
                  <a:lnTo>
                    <a:pt x="2719" y="2836"/>
                  </a:lnTo>
                  <a:cubicBezTo>
                    <a:pt x="2719" y="2836"/>
                    <a:pt x="7448" y="8862"/>
                    <a:pt x="6472" y="17669"/>
                  </a:cubicBezTo>
                  <a:cubicBezTo>
                    <a:pt x="5781" y="23904"/>
                    <a:pt x="3704" y="24886"/>
                    <a:pt x="537" y="26648"/>
                  </a:cubicBezTo>
                  <a:cubicBezTo>
                    <a:pt x="0" y="39426"/>
                    <a:pt x="5510" y="54456"/>
                    <a:pt x="5510" y="54456"/>
                  </a:cubicBezTo>
                  <a:cubicBezTo>
                    <a:pt x="5510" y="54456"/>
                    <a:pt x="7952" y="55163"/>
                    <a:pt x="12106" y="55163"/>
                  </a:cubicBezTo>
                  <a:cubicBezTo>
                    <a:pt x="16038" y="55163"/>
                    <a:pt x="21505" y="54530"/>
                    <a:pt x="27890" y="52063"/>
                  </a:cubicBezTo>
                  <a:cubicBezTo>
                    <a:pt x="39853" y="47444"/>
                    <a:pt x="40780" y="40675"/>
                    <a:pt x="40780" y="40675"/>
                  </a:cubicBezTo>
                  <a:lnTo>
                    <a:pt x="34846" y="33827"/>
                  </a:lnTo>
                  <a:lnTo>
                    <a:pt x="33449" y="24979"/>
                  </a:lnTo>
                  <a:cubicBezTo>
                    <a:pt x="33449" y="24979"/>
                    <a:pt x="37841" y="18251"/>
                    <a:pt x="35575" y="12662"/>
                  </a:cubicBezTo>
                  <a:cubicBezTo>
                    <a:pt x="31964" y="3757"/>
                    <a:pt x="24700" y="0"/>
                    <a:pt x="24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1"/>
            <p:cNvSpPr/>
            <p:nvPr/>
          </p:nvSpPr>
          <p:spPr>
            <a:xfrm>
              <a:off x="2847800" y="765800"/>
              <a:ext cx="746275" cy="893950"/>
            </a:xfrm>
            <a:custGeom>
              <a:avLst/>
              <a:gdLst/>
              <a:ahLst/>
              <a:cxnLst/>
              <a:rect l="l" t="t" r="r" b="b"/>
              <a:pathLst>
                <a:path w="29851" h="35758" extrusionOk="0">
                  <a:moveTo>
                    <a:pt x="26362" y="1"/>
                  </a:moveTo>
                  <a:cubicBezTo>
                    <a:pt x="26363" y="2"/>
                    <a:pt x="26363" y="2"/>
                    <a:pt x="26364" y="3"/>
                  </a:cubicBezTo>
                  <a:lnTo>
                    <a:pt x="26364" y="3"/>
                  </a:lnTo>
                  <a:cubicBezTo>
                    <a:pt x="26364" y="2"/>
                    <a:pt x="26363" y="1"/>
                    <a:pt x="26362" y="1"/>
                  </a:cubicBezTo>
                  <a:close/>
                  <a:moveTo>
                    <a:pt x="26364" y="3"/>
                  </a:moveTo>
                  <a:cubicBezTo>
                    <a:pt x="26409" y="97"/>
                    <a:pt x="24867" y="2169"/>
                    <a:pt x="24701" y="2364"/>
                  </a:cubicBezTo>
                  <a:cubicBezTo>
                    <a:pt x="24135" y="3032"/>
                    <a:pt x="23487" y="3627"/>
                    <a:pt x="22773" y="4136"/>
                  </a:cubicBezTo>
                  <a:cubicBezTo>
                    <a:pt x="20985" y="5400"/>
                    <a:pt x="18842" y="6097"/>
                    <a:pt x="16761" y="6712"/>
                  </a:cubicBezTo>
                  <a:cubicBezTo>
                    <a:pt x="15200" y="7173"/>
                    <a:pt x="13814" y="7633"/>
                    <a:pt x="12507" y="8660"/>
                  </a:cubicBezTo>
                  <a:cubicBezTo>
                    <a:pt x="11257" y="9643"/>
                    <a:pt x="10233" y="10920"/>
                    <a:pt x="9575" y="12370"/>
                  </a:cubicBezTo>
                  <a:cubicBezTo>
                    <a:pt x="9416" y="12720"/>
                    <a:pt x="9148" y="13381"/>
                    <a:pt x="8686" y="13393"/>
                  </a:cubicBezTo>
                  <a:cubicBezTo>
                    <a:pt x="8681" y="13393"/>
                    <a:pt x="8677" y="13393"/>
                    <a:pt x="8673" y="13393"/>
                  </a:cubicBezTo>
                  <a:cubicBezTo>
                    <a:pt x="8206" y="13393"/>
                    <a:pt x="7812" y="12791"/>
                    <a:pt x="7616" y="12444"/>
                  </a:cubicBezTo>
                  <a:cubicBezTo>
                    <a:pt x="7276" y="11847"/>
                    <a:pt x="6989" y="11314"/>
                    <a:pt x="6557" y="10780"/>
                  </a:cubicBezTo>
                  <a:cubicBezTo>
                    <a:pt x="6249" y="10400"/>
                    <a:pt x="5725" y="9966"/>
                    <a:pt x="5258" y="9827"/>
                  </a:cubicBezTo>
                  <a:cubicBezTo>
                    <a:pt x="4907" y="9723"/>
                    <a:pt x="4543" y="9672"/>
                    <a:pt x="4182" y="9672"/>
                  </a:cubicBezTo>
                  <a:cubicBezTo>
                    <a:pt x="3289" y="9672"/>
                    <a:pt x="2407" y="9987"/>
                    <a:pt x="1746" y="10618"/>
                  </a:cubicBezTo>
                  <a:cubicBezTo>
                    <a:pt x="0" y="12282"/>
                    <a:pt x="532" y="15203"/>
                    <a:pt x="2422" y="17382"/>
                  </a:cubicBezTo>
                  <a:cubicBezTo>
                    <a:pt x="3390" y="18496"/>
                    <a:pt x="4422" y="18785"/>
                    <a:pt x="5232" y="18785"/>
                  </a:cubicBezTo>
                  <a:cubicBezTo>
                    <a:pt x="6107" y="18785"/>
                    <a:pt x="6725" y="18449"/>
                    <a:pt x="6725" y="18449"/>
                  </a:cubicBezTo>
                  <a:lnTo>
                    <a:pt x="6725" y="30040"/>
                  </a:lnTo>
                  <a:cubicBezTo>
                    <a:pt x="6725" y="30040"/>
                    <a:pt x="7944" y="32838"/>
                    <a:pt x="12181" y="34717"/>
                  </a:cubicBezTo>
                  <a:cubicBezTo>
                    <a:pt x="13741" y="35409"/>
                    <a:pt x="15587" y="35758"/>
                    <a:pt x="17252" y="35758"/>
                  </a:cubicBezTo>
                  <a:cubicBezTo>
                    <a:pt x="19499" y="35758"/>
                    <a:pt x="21416" y="35122"/>
                    <a:pt x="21854" y="33838"/>
                  </a:cubicBezTo>
                  <a:cubicBezTo>
                    <a:pt x="22473" y="32026"/>
                    <a:pt x="19160" y="29602"/>
                    <a:pt x="18175" y="28887"/>
                  </a:cubicBezTo>
                  <a:lnTo>
                    <a:pt x="18175" y="25119"/>
                  </a:lnTo>
                  <a:cubicBezTo>
                    <a:pt x="19939" y="25470"/>
                    <a:pt x="21738" y="25793"/>
                    <a:pt x="23160" y="25793"/>
                  </a:cubicBezTo>
                  <a:cubicBezTo>
                    <a:pt x="23853" y="25793"/>
                    <a:pt x="24456" y="25716"/>
                    <a:pt x="24923" y="25529"/>
                  </a:cubicBezTo>
                  <a:cubicBezTo>
                    <a:pt x="26349" y="24960"/>
                    <a:pt x="28824" y="22782"/>
                    <a:pt x="29295" y="14151"/>
                  </a:cubicBezTo>
                  <a:cubicBezTo>
                    <a:pt x="29851" y="3969"/>
                    <a:pt x="28075" y="1988"/>
                    <a:pt x="26364" y="3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1"/>
            <p:cNvSpPr/>
            <p:nvPr/>
          </p:nvSpPr>
          <p:spPr>
            <a:xfrm>
              <a:off x="3611075" y="995925"/>
              <a:ext cx="56075" cy="48300"/>
            </a:xfrm>
            <a:custGeom>
              <a:avLst/>
              <a:gdLst/>
              <a:ahLst/>
              <a:cxnLst/>
              <a:rect l="l" t="t" r="r" b="b"/>
              <a:pathLst>
                <a:path w="2243" h="1932" extrusionOk="0">
                  <a:moveTo>
                    <a:pt x="1279" y="1"/>
                  </a:moveTo>
                  <a:cubicBezTo>
                    <a:pt x="1084" y="1"/>
                    <a:pt x="887" y="67"/>
                    <a:pt x="726" y="202"/>
                  </a:cubicBezTo>
                  <a:cubicBezTo>
                    <a:pt x="362" y="507"/>
                    <a:pt x="1" y="1931"/>
                    <a:pt x="1" y="1931"/>
                  </a:cubicBezTo>
                  <a:cubicBezTo>
                    <a:pt x="1" y="1931"/>
                    <a:pt x="1466" y="1825"/>
                    <a:pt x="1830" y="1521"/>
                  </a:cubicBezTo>
                  <a:cubicBezTo>
                    <a:pt x="2195" y="1216"/>
                    <a:pt x="2242" y="673"/>
                    <a:pt x="1937" y="308"/>
                  </a:cubicBezTo>
                  <a:cubicBezTo>
                    <a:pt x="1768" y="105"/>
                    <a:pt x="1524" y="1"/>
                    <a:pt x="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1"/>
            <p:cNvSpPr/>
            <p:nvPr/>
          </p:nvSpPr>
          <p:spPr>
            <a:xfrm>
              <a:off x="3607725" y="1067675"/>
              <a:ext cx="63075" cy="42725"/>
            </a:xfrm>
            <a:custGeom>
              <a:avLst/>
              <a:gdLst/>
              <a:ahLst/>
              <a:cxnLst/>
              <a:rect l="l" t="t" r="r" b="b"/>
              <a:pathLst>
                <a:path w="2523" h="1709" extrusionOk="0">
                  <a:moveTo>
                    <a:pt x="1500" y="0"/>
                  </a:moveTo>
                  <a:cubicBezTo>
                    <a:pt x="909" y="0"/>
                    <a:pt x="0" y="225"/>
                    <a:pt x="0" y="225"/>
                  </a:cubicBezTo>
                  <a:cubicBezTo>
                    <a:pt x="0" y="225"/>
                    <a:pt x="785" y="1467"/>
                    <a:pt x="1224" y="1646"/>
                  </a:cubicBezTo>
                  <a:cubicBezTo>
                    <a:pt x="1330" y="1688"/>
                    <a:pt x="1439" y="1708"/>
                    <a:pt x="1546" y="1708"/>
                  </a:cubicBezTo>
                  <a:cubicBezTo>
                    <a:pt x="1886" y="1708"/>
                    <a:pt x="2209" y="1505"/>
                    <a:pt x="2344" y="1170"/>
                  </a:cubicBezTo>
                  <a:cubicBezTo>
                    <a:pt x="2522" y="729"/>
                    <a:pt x="2309" y="228"/>
                    <a:pt x="1869" y="51"/>
                  </a:cubicBezTo>
                  <a:cubicBezTo>
                    <a:pt x="1780" y="15"/>
                    <a:pt x="1650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1"/>
            <p:cNvSpPr/>
            <p:nvPr/>
          </p:nvSpPr>
          <p:spPr>
            <a:xfrm>
              <a:off x="3093900" y="1272550"/>
              <a:ext cx="208300" cy="157000"/>
            </a:xfrm>
            <a:custGeom>
              <a:avLst/>
              <a:gdLst/>
              <a:ahLst/>
              <a:cxnLst/>
              <a:rect l="l" t="t" r="r" b="b"/>
              <a:pathLst>
                <a:path w="8332" h="6280" extrusionOk="0">
                  <a:moveTo>
                    <a:pt x="0" y="0"/>
                  </a:moveTo>
                  <a:cubicBezTo>
                    <a:pt x="0" y="0"/>
                    <a:pt x="107" y="2105"/>
                    <a:pt x="1615" y="3439"/>
                  </a:cubicBezTo>
                  <a:cubicBezTo>
                    <a:pt x="4116" y="5652"/>
                    <a:pt x="8331" y="6280"/>
                    <a:pt x="8331" y="6280"/>
                  </a:cubicBezTo>
                  <a:lnTo>
                    <a:pt x="8331" y="4849"/>
                  </a:lnTo>
                  <a:cubicBezTo>
                    <a:pt x="4130" y="3641"/>
                    <a:pt x="1356" y="2995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1"/>
            <p:cNvSpPr/>
            <p:nvPr/>
          </p:nvSpPr>
          <p:spPr>
            <a:xfrm>
              <a:off x="3215975" y="1070500"/>
              <a:ext cx="140200" cy="336200"/>
            </a:xfrm>
            <a:custGeom>
              <a:avLst/>
              <a:gdLst/>
              <a:ahLst/>
              <a:cxnLst/>
              <a:rect l="l" t="t" r="r" b="b"/>
              <a:pathLst>
                <a:path w="5608" h="13448" extrusionOk="0">
                  <a:moveTo>
                    <a:pt x="5087" y="1"/>
                  </a:moveTo>
                  <a:cubicBezTo>
                    <a:pt x="4942" y="1"/>
                    <a:pt x="4792" y="38"/>
                    <a:pt x="4656" y="94"/>
                  </a:cubicBezTo>
                  <a:cubicBezTo>
                    <a:pt x="4418" y="191"/>
                    <a:pt x="4202" y="335"/>
                    <a:pt x="3962" y="427"/>
                  </a:cubicBezTo>
                  <a:cubicBezTo>
                    <a:pt x="3837" y="473"/>
                    <a:pt x="3703" y="505"/>
                    <a:pt x="3570" y="505"/>
                  </a:cubicBezTo>
                  <a:cubicBezTo>
                    <a:pt x="3538" y="505"/>
                    <a:pt x="3506" y="503"/>
                    <a:pt x="3475" y="499"/>
                  </a:cubicBezTo>
                  <a:cubicBezTo>
                    <a:pt x="3333" y="481"/>
                    <a:pt x="3207" y="412"/>
                    <a:pt x="3069" y="383"/>
                  </a:cubicBezTo>
                  <a:cubicBezTo>
                    <a:pt x="3033" y="375"/>
                    <a:pt x="2995" y="371"/>
                    <a:pt x="2958" y="371"/>
                  </a:cubicBezTo>
                  <a:cubicBezTo>
                    <a:pt x="2711" y="371"/>
                    <a:pt x="2475" y="542"/>
                    <a:pt x="2487" y="817"/>
                  </a:cubicBezTo>
                  <a:cubicBezTo>
                    <a:pt x="2493" y="977"/>
                    <a:pt x="2634" y="1128"/>
                    <a:pt x="2787" y="1128"/>
                  </a:cubicBezTo>
                  <a:cubicBezTo>
                    <a:pt x="2806" y="1128"/>
                    <a:pt x="2825" y="1126"/>
                    <a:pt x="2844" y="1121"/>
                  </a:cubicBezTo>
                  <a:lnTo>
                    <a:pt x="2844" y="1121"/>
                  </a:lnTo>
                  <a:cubicBezTo>
                    <a:pt x="2538" y="1346"/>
                    <a:pt x="2163" y="1718"/>
                    <a:pt x="1845" y="2178"/>
                  </a:cubicBezTo>
                  <a:cubicBezTo>
                    <a:pt x="1528" y="2636"/>
                    <a:pt x="1031" y="3500"/>
                    <a:pt x="805" y="4108"/>
                  </a:cubicBezTo>
                  <a:cubicBezTo>
                    <a:pt x="347" y="5335"/>
                    <a:pt x="98" y="6430"/>
                    <a:pt x="38" y="7739"/>
                  </a:cubicBezTo>
                  <a:cubicBezTo>
                    <a:pt x="1" y="8610"/>
                    <a:pt x="127" y="9437"/>
                    <a:pt x="391" y="10429"/>
                  </a:cubicBezTo>
                  <a:cubicBezTo>
                    <a:pt x="401" y="10471"/>
                    <a:pt x="414" y="10514"/>
                    <a:pt x="427" y="10557"/>
                  </a:cubicBezTo>
                  <a:cubicBezTo>
                    <a:pt x="529" y="10886"/>
                    <a:pt x="673" y="11203"/>
                    <a:pt x="836" y="11507"/>
                  </a:cubicBezTo>
                  <a:cubicBezTo>
                    <a:pt x="949" y="11717"/>
                    <a:pt x="1103" y="11897"/>
                    <a:pt x="1258" y="12078"/>
                  </a:cubicBezTo>
                  <a:cubicBezTo>
                    <a:pt x="1405" y="12250"/>
                    <a:pt x="1576" y="12411"/>
                    <a:pt x="1693" y="12606"/>
                  </a:cubicBezTo>
                  <a:cubicBezTo>
                    <a:pt x="1778" y="12751"/>
                    <a:pt x="1834" y="12918"/>
                    <a:pt x="1824" y="13085"/>
                  </a:cubicBezTo>
                  <a:cubicBezTo>
                    <a:pt x="1819" y="13159"/>
                    <a:pt x="1801" y="13236"/>
                    <a:pt x="1817" y="13310"/>
                  </a:cubicBezTo>
                  <a:cubicBezTo>
                    <a:pt x="1840" y="13417"/>
                    <a:pt x="1925" y="13448"/>
                    <a:pt x="2017" y="13448"/>
                  </a:cubicBezTo>
                  <a:cubicBezTo>
                    <a:pt x="2046" y="13448"/>
                    <a:pt x="2076" y="13445"/>
                    <a:pt x="2104" y="13440"/>
                  </a:cubicBezTo>
                  <a:cubicBezTo>
                    <a:pt x="2260" y="13414"/>
                    <a:pt x="2378" y="13261"/>
                    <a:pt x="2393" y="13103"/>
                  </a:cubicBezTo>
                  <a:cubicBezTo>
                    <a:pt x="2410" y="12944"/>
                    <a:pt x="2341" y="12787"/>
                    <a:pt x="2239" y="12664"/>
                  </a:cubicBezTo>
                  <a:cubicBezTo>
                    <a:pt x="2152" y="12560"/>
                    <a:pt x="2045" y="12480"/>
                    <a:pt x="1935" y="12401"/>
                  </a:cubicBezTo>
                  <a:cubicBezTo>
                    <a:pt x="1845" y="12337"/>
                    <a:pt x="1768" y="12242"/>
                    <a:pt x="1693" y="12160"/>
                  </a:cubicBezTo>
                  <a:cubicBezTo>
                    <a:pt x="1533" y="11983"/>
                    <a:pt x="1389" y="11792"/>
                    <a:pt x="1264" y="11589"/>
                  </a:cubicBezTo>
                  <a:cubicBezTo>
                    <a:pt x="887" y="10982"/>
                    <a:pt x="678" y="10287"/>
                    <a:pt x="545" y="9590"/>
                  </a:cubicBezTo>
                  <a:cubicBezTo>
                    <a:pt x="352" y="8569"/>
                    <a:pt x="398" y="7175"/>
                    <a:pt x="603" y="6101"/>
                  </a:cubicBezTo>
                  <a:cubicBezTo>
                    <a:pt x="921" y="4426"/>
                    <a:pt x="1638" y="2773"/>
                    <a:pt x="2858" y="1582"/>
                  </a:cubicBezTo>
                  <a:cubicBezTo>
                    <a:pt x="2963" y="1480"/>
                    <a:pt x="3112" y="1290"/>
                    <a:pt x="3263" y="1270"/>
                  </a:cubicBezTo>
                  <a:cubicBezTo>
                    <a:pt x="3283" y="1268"/>
                    <a:pt x="3303" y="1266"/>
                    <a:pt x="3323" y="1266"/>
                  </a:cubicBezTo>
                  <a:cubicBezTo>
                    <a:pt x="3443" y="1266"/>
                    <a:pt x="3564" y="1309"/>
                    <a:pt x="3683" y="1309"/>
                  </a:cubicBezTo>
                  <a:cubicBezTo>
                    <a:pt x="3732" y="1309"/>
                    <a:pt x="3781" y="1302"/>
                    <a:pt x="3829" y="1282"/>
                  </a:cubicBezTo>
                  <a:cubicBezTo>
                    <a:pt x="3931" y="1241"/>
                    <a:pt x="4005" y="1147"/>
                    <a:pt x="4106" y="1101"/>
                  </a:cubicBezTo>
                  <a:cubicBezTo>
                    <a:pt x="4163" y="1076"/>
                    <a:pt x="4224" y="1068"/>
                    <a:pt x="4287" y="1068"/>
                  </a:cubicBezTo>
                  <a:cubicBezTo>
                    <a:pt x="4412" y="1068"/>
                    <a:pt x="4546" y="1101"/>
                    <a:pt x="4668" y="1101"/>
                  </a:cubicBezTo>
                  <a:cubicBezTo>
                    <a:pt x="4749" y="1101"/>
                    <a:pt x="4825" y="1087"/>
                    <a:pt x="4891" y="1039"/>
                  </a:cubicBezTo>
                  <a:cubicBezTo>
                    <a:pt x="5047" y="926"/>
                    <a:pt x="5068" y="673"/>
                    <a:pt x="5245" y="598"/>
                  </a:cubicBezTo>
                  <a:cubicBezTo>
                    <a:pt x="5332" y="560"/>
                    <a:pt x="5439" y="578"/>
                    <a:pt x="5518" y="525"/>
                  </a:cubicBezTo>
                  <a:cubicBezTo>
                    <a:pt x="5554" y="501"/>
                    <a:pt x="5578" y="465"/>
                    <a:pt x="5591" y="425"/>
                  </a:cubicBezTo>
                  <a:cubicBezTo>
                    <a:pt x="5608" y="376"/>
                    <a:pt x="5606" y="322"/>
                    <a:pt x="5590" y="273"/>
                  </a:cubicBezTo>
                  <a:cubicBezTo>
                    <a:pt x="5560" y="184"/>
                    <a:pt x="5485" y="117"/>
                    <a:pt x="5401" y="72"/>
                  </a:cubicBezTo>
                  <a:cubicBezTo>
                    <a:pt x="5303" y="22"/>
                    <a:pt x="5196" y="1"/>
                    <a:pt x="5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1"/>
            <p:cNvSpPr/>
            <p:nvPr/>
          </p:nvSpPr>
          <p:spPr>
            <a:xfrm>
              <a:off x="3479775" y="1058750"/>
              <a:ext cx="70750" cy="34400"/>
            </a:xfrm>
            <a:custGeom>
              <a:avLst/>
              <a:gdLst/>
              <a:ahLst/>
              <a:cxnLst/>
              <a:rect l="l" t="t" r="r" b="b"/>
              <a:pathLst>
                <a:path w="2830" h="1376" extrusionOk="0">
                  <a:moveTo>
                    <a:pt x="732" y="0"/>
                  </a:moveTo>
                  <a:cubicBezTo>
                    <a:pt x="610" y="0"/>
                    <a:pt x="488" y="13"/>
                    <a:pt x="374" y="55"/>
                  </a:cubicBezTo>
                  <a:cubicBezTo>
                    <a:pt x="246" y="104"/>
                    <a:pt x="130" y="195"/>
                    <a:pt x="76" y="319"/>
                  </a:cubicBezTo>
                  <a:cubicBezTo>
                    <a:pt x="0" y="487"/>
                    <a:pt x="46" y="700"/>
                    <a:pt x="243" y="757"/>
                  </a:cubicBezTo>
                  <a:cubicBezTo>
                    <a:pt x="330" y="782"/>
                    <a:pt x="437" y="772"/>
                    <a:pt x="491" y="843"/>
                  </a:cubicBezTo>
                  <a:cubicBezTo>
                    <a:pt x="533" y="897"/>
                    <a:pt x="524" y="974"/>
                    <a:pt x="542" y="1040"/>
                  </a:cubicBezTo>
                  <a:cubicBezTo>
                    <a:pt x="571" y="1140"/>
                    <a:pt x="670" y="1209"/>
                    <a:pt x="771" y="1230"/>
                  </a:cubicBezTo>
                  <a:cubicBezTo>
                    <a:pt x="799" y="1235"/>
                    <a:pt x="828" y="1238"/>
                    <a:pt x="856" y="1238"/>
                  </a:cubicBezTo>
                  <a:cubicBezTo>
                    <a:pt x="931" y="1238"/>
                    <a:pt x="1007" y="1221"/>
                    <a:pt x="1078" y="1197"/>
                  </a:cubicBezTo>
                  <a:cubicBezTo>
                    <a:pt x="1164" y="1169"/>
                    <a:pt x="1253" y="1132"/>
                    <a:pt x="1342" y="1132"/>
                  </a:cubicBezTo>
                  <a:cubicBezTo>
                    <a:pt x="1362" y="1132"/>
                    <a:pt x="1382" y="1134"/>
                    <a:pt x="1401" y="1138"/>
                  </a:cubicBezTo>
                  <a:cubicBezTo>
                    <a:pt x="1534" y="1168"/>
                    <a:pt x="1625" y="1296"/>
                    <a:pt x="1749" y="1350"/>
                  </a:cubicBezTo>
                  <a:cubicBezTo>
                    <a:pt x="1792" y="1367"/>
                    <a:pt x="1837" y="1376"/>
                    <a:pt x="1882" y="1376"/>
                  </a:cubicBezTo>
                  <a:cubicBezTo>
                    <a:pt x="1971" y="1376"/>
                    <a:pt x="2059" y="1342"/>
                    <a:pt x="2125" y="1278"/>
                  </a:cubicBezTo>
                  <a:cubicBezTo>
                    <a:pt x="2165" y="1237"/>
                    <a:pt x="2194" y="1187"/>
                    <a:pt x="2240" y="1155"/>
                  </a:cubicBezTo>
                  <a:cubicBezTo>
                    <a:pt x="2371" y="1059"/>
                    <a:pt x="2578" y="1141"/>
                    <a:pt x="2701" y="1036"/>
                  </a:cubicBezTo>
                  <a:cubicBezTo>
                    <a:pt x="2829" y="930"/>
                    <a:pt x="2760" y="739"/>
                    <a:pt x="2685" y="626"/>
                  </a:cubicBezTo>
                  <a:cubicBezTo>
                    <a:pt x="2593" y="490"/>
                    <a:pt x="2458" y="387"/>
                    <a:pt x="2312" y="313"/>
                  </a:cubicBezTo>
                  <a:cubicBezTo>
                    <a:pt x="2194" y="254"/>
                    <a:pt x="2068" y="209"/>
                    <a:pt x="1940" y="175"/>
                  </a:cubicBezTo>
                  <a:cubicBezTo>
                    <a:pt x="1825" y="144"/>
                    <a:pt x="1710" y="132"/>
                    <a:pt x="1595" y="104"/>
                  </a:cubicBezTo>
                  <a:cubicBezTo>
                    <a:pt x="1328" y="39"/>
                    <a:pt x="1054" y="4"/>
                    <a:pt x="778" y="1"/>
                  </a:cubicBezTo>
                  <a:cubicBezTo>
                    <a:pt x="763" y="1"/>
                    <a:pt x="747" y="0"/>
                    <a:pt x="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1"/>
            <p:cNvSpPr/>
            <p:nvPr/>
          </p:nvSpPr>
          <p:spPr>
            <a:xfrm>
              <a:off x="3284500" y="1039400"/>
              <a:ext cx="61675" cy="49100"/>
            </a:xfrm>
            <a:custGeom>
              <a:avLst/>
              <a:gdLst/>
              <a:ahLst/>
              <a:cxnLst/>
              <a:rect l="l" t="t" r="r" b="b"/>
              <a:pathLst>
                <a:path w="2467" h="1964" extrusionOk="0">
                  <a:moveTo>
                    <a:pt x="1207" y="0"/>
                  </a:moveTo>
                  <a:cubicBezTo>
                    <a:pt x="1092" y="0"/>
                    <a:pt x="975" y="19"/>
                    <a:pt x="860" y="59"/>
                  </a:cubicBezTo>
                  <a:cubicBezTo>
                    <a:pt x="292" y="256"/>
                    <a:pt x="0" y="893"/>
                    <a:pt x="208" y="1481"/>
                  </a:cubicBezTo>
                  <a:cubicBezTo>
                    <a:pt x="334" y="1837"/>
                    <a:pt x="561" y="1964"/>
                    <a:pt x="847" y="1964"/>
                  </a:cubicBezTo>
                  <a:cubicBezTo>
                    <a:pt x="1034" y="1964"/>
                    <a:pt x="1245" y="1910"/>
                    <a:pt x="1469" y="1832"/>
                  </a:cubicBezTo>
                  <a:cubicBezTo>
                    <a:pt x="2035" y="1633"/>
                    <a:pt x="2466" y="1353"/>
                    <a:pt x="2260" y="765"/>
                  </a:cubicBezTo>
                  <a:cubicBezTo>
                    <a:pt x="2095" y="297"/>
                    <a:pt x="1663" y="0"/>
                    <a:pt x="1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1"/>
            <p:cNvSpPr/>
            <p:nvPr/>
          </p:nvSpPr>
          <p:spPr>
            <a:xfrm>
              <a:off x="3484350" y="1029925"/>
              <a:ext cx="61000" cy="48650"/>
            </a:xfrm>
            <a:custGeom>
              <a:avLst/>
              <a:gdLst/>
              <a:ahLst/>
              <a:cxnLst/>
              <a:rect l="l" t="t" r="r" b="b"/>
              <a:pathLst>
                <a:path w="2440" h="1946" extrusionOk="0">
                  <a:moveTo>
                    <a:pt x="1240" y="0"/>
                  </a:moveTo>
                  <a:cubicBezTo>
                    <a:pt x="769" y="0"/>
                    <a:pt x="330" y="319"/>
                    <a:pt x="181" y="809"/>
                  </a:cubicBezTo>
                  <a:cubicBezTo>
                    <a:pt x="1" y="1407"/>
                    <a:pt x="418" y="1661"/>
                    <a:pt x="992" y="1835"/>
                  </a:cubicBezTo>
                  <a:cubicBezTo>
                    <a:pt x="1206" y="1900"/>
                    <a:pt x="1412" y="1946"/>
                    <a:pt x="1595" y="1946"/>
                  </a:cubicBezTo>
                  <a:cubicBezTo>
                    <a:pt x="1903" y="1946"/>
                    <a:pt x="2147" y="1817"/>
                    <a:pt x="2260" y="1443"/>
                  </a:cubicBezTo>
                  <a:cubicBezTo>
                    <a:pt x="2439" y="845"/>
                    <a:pt x="2121" y="220"/>
                    <a:pt x="1547" y="46"/>
                  </a:cubicBezTo>
                  <a:cubicBezTo>
                    <a:pt x="1445" y="15"/>
                    <a:pt x="1342" y="0"/>
                    <a:pt x="1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1"/>
            <p:cNvSpPr/>
            <p:nvPr/>
          </p:nvSpPr>
          <p:spPr>
            <a:xfrm>
              <a:off x="3486625" y="951075"/>
              <a:ext cx="65075" cy="50950"/>
            </a:xfrm>
            <a:custGeom>
              <a:avLst/>
              <a:gdLst/>
              <a:ahLst/>
              <a:cxnLst/>
              <a:rect l="l" t="t" r="r" b="b"/>
              <a:pathLst>
                <a:path w="2603" h="2038" extrusionOk="0">
                  <a:moveTo>
                    <a:pt x="401" y="0"/>
                  </a:moveTo>
                  <a:lnTo>
                    <a:pt x="401" y="0"/>
                  </a:lnTo>
                  <a:cubicBezTo>
                    <a:pt x="0" y="631"/>
                    <a:pt x="276" y="1338"/>
                    <a:pt x="885" y="1758"/>
                  </a:cubicBezTo>
                  <a:cubicBezTo>
                    <a:pt x="1149" y="1940"/>
                    <a:pt x="1433" y="2037"/>
                    <a:pt x="1702" y="2037"/>
                  </a:cubicBezTo>
                  <a:cubicBezTo>
                    <a:pt x="2052" y="2037"/>
                    <a:pt x="2377" y="1873"/>
                    <a:pt x="2603" y="151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1"/>
            <p:cNvSpPr/>
            <p:nvPr/>
          </p:nvSpPr>
          <p:spPr>
            <a:xfrm>
              <a:off x="3263725" y="955950"/>
              <a:ext cx="65825" cy="50750"/>
            </a:xfrm>
            <a:custGeom>
              <a:avLst/>
              <a:gdLst/>
              <a:ahLst/>
              <a:cxnLst/>
              <a:rect l="l" t="t" r="r" b="b"/>
              <a:pathLst>
                <a:path w="2633" h="2030" extrusionOk="0">
                  <a:moveTo>
                    <a:pt x="2178" y="1"/>
                  </a:moveTo>
                  <a:lnTo>
                    <a:pt x="1" y="1556"/>
                  </a:lnTo>
                  <a:cubicBezTo>
                    <a:pt x="251" y="1879"/>
                    <a:pt x="588" y="2030"/>
                    <a:pt x="941" y="2030"/>
                  </a:cubicBezTo>
                  <a:cubicBezTo>
                    <a:pt x="1232" y="2030"/>
                    <a:pt x="1534" y="1927"/>
                    <a:pt x="1806" y="1734"/>
                  </a:cubicBezTo>
                  <a:cubicBezTo>
                    <a:pt x="2408" y="1304"/>
                    <a:pt x="2633" y="59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1"/>
            <p:cNvSpPr/>
            <p:nvPr/>
          </p:nvSpPr>
          <p:spPr>
            <a:xfrm>
              <a:off x="3401575" y="1035000"/>
              <a:ext cx="96050" cy="163550"/>
            </a:xfrm>
            <a:custGeom>
              <a:avLst/>
              <a:gdLst/>
              <a:ahLst/>
              <a:cxnLst/>
              <a:rect l="l" t="t" r="r" b="b"/>
              <a:pathLst>
                <a:path w="3842" h="6542" extrusionOk="0">
                  <a:moveTo>
                    <a:pt x="0" y="1"/>
                  </a:moveTo>
                  <a:lnTo>
                    <a:pt x="491" y="6542"/>
                  </a:lnTo>
                  <a:lnTo>
                    <a:pt x="3842" y="57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1"/>
            <p:cNvSpPr/>
            <p:nvPr/>
          </p:nvSpPr>
          <p:spPr>
            <a:xfrm>
              <a:off x="3309275" y="1228800"/>
              <a:ext cx="107475" cy="62725"/>
            </a:xfrm>
            <a:custGeom>
              <a:avLst/>
              <a:gdLst/>
              <a:ahLst/>
              <a:cxnLst/>
              <a:rect l="l" t="t" r="r" b="b"/>
              <a:pathLst>
                <a:path w="4299" h="2509" extrusionOk="0">
                  <a:moveTo>
                    <a:pt x="2195" y="0"/>
                  </a:moveTo>
                  <a:cubicBezTo>
                    <a:pt x="1089" y="0"/>
                    <a:pt x="1" y="727"/>
                    <a:pt x="77" y="1364"/>
                  </a:cubicBezTo>
                  <a:cubicBezTo>
                    <a:pt x="132" y="1814"/>
                    <a:pt x="506" y="1997"/>
                    <a:pt x="1057" y="1997"/>
                  </a:cubicBezTo>
                  <a:cubicBezTo>
                    <a:pt x="1135" y="1997"/>
                    <a:pt x="1217" y="1993"/>
                    <a:pt x="1302" y="1986"/>
                  </a:cubicBezTo>
                  <a:cubicBezTo>
                    <a:pt x="1453" y="1973"/>
                    <a:pt x="1587" y="1967"/>
                    <a:pt x="1708" y="1967"/>
                  </a:cubicBezTo>
                  <a:cubicBezTo>
                    <a:pt x="2238" y="1967"/>
                    <a:pt x="2530" y="2094"/>
                    <a:pt x="3059" y="2385"/>
                  </a:cubicBezTo>
                  <a:cubicBezTo>
                    <a:pt x="3211" y="2469"/>
                    <a:pt x="3369" y="2508"/>
                    <a:pt x="3518" y="2508"/>
                  </a:cubicBezTo>
                  <a:cubicBezTo>
                    <a:pt x="3941" y="2508"/>
                    <a:pt x="4298" y="2195"/>
                    <a:pt x="4262" y="1699"/>
                  </a:cubicBezTo>
                  <a:cubicBezTo>
                    <a:pt x="4211" y="1020"/>
                    <a:pt x="3784" y="221"/>
                    <a:pt x="2565" y="29"/>
                  </a:cubicBezTo>
                  <a:cubicBezTo>
                    <a:pt x="2443" y="9"/>
                    <a:pt x="2319" y="0"/>
                    <a:pt x="219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1"/>
            <p:cNvSpPr/>
            <p:nvPr/>
          </p:nvSpPr>
          <p:spPr>
            <a:xfrm>
              <a:off x="3310875" y="1248700"/>
              <a:ext cx="53625" cy="30550"/>
            </a:xfrm>
            <a:custGeom>
              <a:avLst/>
              <a:gdLst/>
              <a:ahLst/>
              <a:cxnLst/>
              <a:rect l="l" t="t" r="r" b="b"/>
              <a:pathLst>
                <a:path w="2145" h="1222" extrusionOk="0">
                  <a:moveTo>
                    <a:pt x="808" y="1"/>
                  </a:moveTo>
                  <a:cubicBezTo>
                    <a:pt x="550" y="2"/>
                    <a:pt x="301" y="76"/>
                    <a:pt x="86" y="214"/>
                  </a:cubicBezTo>
                  <a:cubicBezTo>
                    <a:pt x="28" y="332"/>
                    <a:pt x="0" y="452"/>
                    <a:pt x="13" y="568"/>
                  </a:cubicBezTo>
                  <a:cubicBezTo>
                    <a:pt x="68" y="1018"/>
                    <a:pt x="442" y="1201"/>
                    <a:pt x="993" y="1201"/>
                  </a:cubicBezTo>
                  <a:cubicBezTo>
                    <a:pt x="1071" y="1201"/>
                    <a:pt x="1153" y="1197"/>
                    <a:pt x="1238" y="1190"/>
                  </a:cubicBezTo>
                  <a:cubicBezTo>
                    <a:pt x="1380" y="1178"/>
                    <a:pt x="1510" y="1172"/>
                    <a:pt x="1629" y="1172"/>
                  </a:cubicBezTo>
                  <a:cubicBezTo>
                    <a:pt x="1821" y="1172"/>
                    <a:pt x="1987" y="1188"/>
                    <a:pt x="2145" y="1221"/>
                  </a:cubicBezTo>
                  <a:cubicBezTo>
                    <a:pt x="2079" y="531"/>
                    <a:pt x="1500" y="2"/>
                    <a:pt x="80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1"/>
            <p:cNvSpPr/>
            <p:nvPr/>
          </p:nvSpPr>
          <p:spPr>
            <a:xfrm>
              <a:off x="2621700" y="1558200"/>
              <a:ext cx="920150" cy="1228650"/>
            </a:xfrm>
            <a:custGeom>
              <a:avLst/>
              <a:gdLst/>
              <a:ahLst/>
              <a:cxnLst/>
              <a:rect l="l" t="t" r="r" b="b"/>
              <a:pathLst>
                <a:path w="36806" h="49146" extrusionOk="0">
                  <a:moveTo>
                    <a:pt x="8696" y="0"/>
                  </a:moveTo>
                  <a:cubicBezTo>
                    <a:pt x="4415" y="771"/>
                    <a:pt x="1" y="5085"/>
                    <a:pt x="757" y="12903"/>
                  </a:cubicBezTo>
                  <a:cubicBezTo>
                    <a:pt x="1514" y="20719"/>
                    <a:pt x="7999" y="39497"/>
                    <a:pt x="9254" y="42004"/>
                  </a:cubicBezTo>
                  <a:cubicBezTo>
                    <a:pt x="11261" y="46018"/>
                    <a:pt x="13852" y="48530"/>
                    <a:pt x="16466" y="49060"/>
                  </a:cubicBezTo>
                  <a:cubicBezTo>
                    <a:pt x="16692" y="49106"/>
                    <a:pt x="16997" y="49145"/>
                    <a:pt x="17360" y="49145"/>
                  </a:cubicBezTo>
                  <a:cubicBezTo>
                    <a:pt x="18257" y="49145"/>
                    <a:pt x="19514" y="48907"/>
                    <a:pt x="20834" y="47948"/>
                  </a:cubicBezTo>
                  <a:cubicBezTo>
                    <a:pt x="26141" y="44091"/>
                    <a:pt x="31591" y="32916"/>
                    <a:pt x="33608" y="28297"/>
                  </a:cubicBezTo>
                  <a:cubicBezTo>
                    <a:pt x="34955" y="25212"/>
                    <a:pt x="35838" y="22755"/>
                    <a:pt x="36305" y="19933"/>
                  </a:cubicBezTo>
                  <a:cubicBezTo>
                    <a:pt x="36716" y="17447"/>
                    <a:pt x="36806" y="14491"/>
                    <a:pt x="35075" y="12475"/>
                  </a:cubicBezTo>
                  <a:cubicBezTo>
                    <a:pt x="34267" y="11536"/>
                    <a:pt x="33650" y="10268"/>
                    <a:pt x="32287" y="10028"/>
                  </a:cubicBezTo>
                  <a:cubicBezTo>
                    <a:pt x="31762" y="9938"/>
                    <a:pt x="31635" y="9994"/>
                    <a:pt x="31235" y="9578"/>
                  </a:cubicBezTo>
                  <a:lnTo>
                    <a:pt x="29960" y="8251"/>
                  </a:lnTo>
                  <a:cubicBezTo>
                    <a:pt x="29685" y="7965"/>
                    <a:pt x="29340" y="7657"/>
                    <a:pt x="28965" y="7657"/>
                  </a:cubicBezTo>
                  <a:cubicBezTo>
                    <a:pt x="28910" y="7657"/>
                    <a:pt x="28854" y="7664"/>
                    <a:pt x="28798" y="7678"/>
                  </a:cubicBezTo>
                  <a:cubicBezTo>
                    <a:pt x="28504" y="7754"/>
                    <a:pt x="28297" y="8028"/>
                    <a:pt x="28217" y="8318"/>
                  </a:cubicBezTo>
                  <a:cubicBezTo>
                    <a:pt x="28135" y="8609"/>
                    <a:pt x="28160" y="8917"/>
                    <a:pt x="28183" y="9217"/>
                  </a:cubicBezTo>
                  <a:cubicBezTo>
                    <a:pt x="28317" y="10940"/>
                    <a:pt x="28444" y="12668"/>
                    <a:pt x="28391" y="14398"/>
                  </a:cubicBezTo>
                  <a:cubicBezTo>
                    <a:pt x="28357" y="15506"/>
                    <a:pt x="28245" y="16574"/>
                    <a:pt x="27758" y="17586"/>
                  </a:cubicBezTo>
                  <a:cubicBezTo>
                    <a:pt x="27667" y="17772"/>
                    <a:pt x="27546" y="17970"/>
                    <a:pt x="27347" y="18024"/>
                  </a:cubicBezTo>
                  <a:cubicBezTo>
                    <a:pt x="27311" y="18035"/>
                    <a:pt x="27274" y="18040"/>
                    <a:pt x="27236" y="18040"/>
                  </a:cubicBezTo>
                  <a:cubicBezTo>
                    <a:pt x="27125" y="18040"/>
                    <a:pt x="27013" y="17997"/>
                    <a:pt x="26922" y="17931"/>
                  </a:cubicBezTo>
                  <a:cubicBezTo>
                    <a:pt x="26801" y="17844"/>
                    <a:pt x="26711" y="17721"/>
                    <a:pt x="26634" y="17593"/>
                  </a:cubicBezTo>
                  <a:cubicBezTo>
                    <a:pt x="26291" y="17028"/>
                    <a:pt x="26018" y="16423"/>
                    <a:pt x="25700" y="15844"/>
                  </a:cubicBezTo>
                  <a:cubicBezTo>
                    <a:pt x="25309" y="15136"/>
                    <a:pt x="24764" y="14505"/>
                    <a:pt x="24044" y="14121"/>
                  </a:cubicBezTo>
                  <a:cubicBezTo>
                    <a:pt x="23802" y="13993"/>
                    <a:pt x="23537" y="13891"/>
                    <a:pt x="23264" y="13891"/>
                  </a:cubicBezTo>
                  <a:cubicBezTo>
                    <a:pt x="23242" y="13891"/>
                    <a:pt x="23221" y="13891"/>
                    <a:pt x="23199" y="13893"/>
                  </a:cubicBezTo>
                  <a:cubicBezTo>
                    <a:pt x="22904" y="13911"/>
                    <a:pt x="22605" y="14075"/>
                    <a:pt x="22493" y="14347"/>
                  </a:cubicBezTo>
                  <a:cubicBezTo>
                    <a:pt x="22342" y="14715"/>
                    <a:pt x="22559" y="15117"/>
                    <a:pt x="22733" y="15471"/>
                  </a:cubicBezTo>
                  <a:cubicBezTo>
                    <a:pt x="23606" y="17243"/>
                    <a:pt x="23557" y="19277"/>
                    <a:pt x="24005" y="21165"/>
                  </a:cubicBezTo>
                  <a:cubicBezTo>
                    <a:pt x="24210" y="22027"/>
                    <a:pt x="24559" y="22972"/>
                    <a:pt x="24819" y="23814"/>
                  </a:cubicBezTo>
                  <a:cubicBezTo>
                    <a:pt x="25152" y="24902"/>
                    <a:pt x="24536" y="26590"/>
                    <a:pt x="23928" y="27649"/>
                  </a:cubicBezTo>
                  <a:cubicBezTo>
                    <a:pt x="21683" y="31548"/>
                    <a:pt x="19013" y="33927"/>
                    <a:pt x="19013" y="33927"/>
                  </a:cubicBezTo>
                  <a:lnTo>
                    <a:pt x="14776" y="18952"/>
                  </a:lnTo>
                  <a:cubicBezTo>
                    <a:pt x="14776" y="18952"/>
                    <a:pt x="16095" y="11147"/>
                    <a:pt x="13053" y="5294"/>
                  </a:cubicBezTo>
                  <a:cubicBezTo>
                    <a:pt x="11049" y="1446"/>
                    <a:pt x="8696" y="0"/>
                    <a:pt x="869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1"/>
            <p:cNvSpPr/>
            <p:nvPr/>
          </p:nvSpPr>
          <p:spPr>
            <a:xfrm>
              <a:off x="2960125" y="2364400"/>
              <a:ext cx="136875" cy="168250"/>
            </a:xfrm>
            <a:custGeom>
              <a:avLst/>
              <a:gdLst/>
              <a:ahLst/>
              <a:cxnLst/>
              <a:rect l="l" t="t" r="r" b="b"/>
              <a:pathLst>
                <a:path w="5475" h="6730" extrusionOk="0">
                  <a:moveTo>
                    <a:pt x="5000" y="0"/>
                  </a:moveTo>
                  <a:cubicBezTo>
                    <a:pt x="0" y="2419"/>
                    <a:pt x="386" y="6730"/>
                    <a:pt x="386" y="6730"/>
                  </a:cubicBezTo>
                  <a:cubicBezTo>
                    <a:pt x="786" y="5348"/>
                    <a:pt x="2927" y="2913"/>
                    <a:pt x="5474" y="1679"/>
                  </a:cubicBezTo>
                  <a:lnTo>
                    <a:pt x="500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1"/>
            <p:cNvSpPr/>
            <p:nvPr/>
          </p:nvSpPr>
          <p:spPr>
            <a:xfrm>
              <a:off x="1947300" y="2019725"/>
              <a:ext cx="1382425" cy="2620150"/>
            </a:xfrm>
            <a:custGeom>
              <a:avLst/>
              <a:gdLst/>
              <a:ahLst/>
              <a:cxnLst/>
              <a:rect l="l" t="t" r="r" b="b"/>
              <a:pathLst>
                <a:path w="55297" h="104806" extrusionOk="0">
                  <a:moveTo>
                    <a:pt x="2228" y="0"/>
                  </a:moveTo>
                  <a:cubicBezTo>
                    <a:pt x="911" y="0"/>
                    <a:pt x="1" y="1049"/>
                    <a:pt x="1" y="2859"/>
                  </a:cubicBezTo>
                  <a:lnTo>
                    <a:pt x="1" y="21395"/>
                  </a:lnTo>
                  <a:lnTo>
                    <a:pt x="65" y="70132"/>
                  </a:lnTo>
                  <a:cubicBezTo>
                    <a:pt x="65" y="72677"/>
                    <a:pt x="1868" y="75801"/>
                    <a:pt x="4074" y="77075"/>
                  </a:cubicBezTo>
                  <a:lnTo>
                    <a:pt x="51288" y="104262"/>
                  </a:lnTo>
                  <a:cubicBezTo>
                    <a:pt x="51926" y="104631"/>
                    <a:pt x="52532" y="104806"/>
                    <a:pt x="53069" y="104806"/>
                  </a:cubicBezTo>
                  <a:cubicBezTo>
                    <a:pt x="54387" y="104806"/>
                    <a:pt x="55296" y="103756"/>
                    <a:pt x="55296" y="101948"/>
                  </a:cubicBezTo>
                  <a:lnTo>
                    <a:pt x="55296" y="63446"/>
                  </a:lnTo>
                  <a:cubicBezTo>
                    <a:pt x="55296" y="60901"/>
                    <a:pt x="53493" y="57777"/>
                    <a:pt x="51288" y="56503"/>
                  </a:cubicBezTo>
                  <a:lnTo>
                    <a:pt x="14135" y="35058"/>
                  </a:lnTo>
                  <a:cubicBezTo>
                    <a:pt x="12374" y="34042"/>
                    <a:pt x="12375" y="31502"/>
                    <a:pt x="14136" y="30486"/>
                  </a:cubicBezTo>
                  <a:lnTo>
                    <a:pt x="15040" y="29966"/>
                  </a:lnTo>
                  <a:lnTo>
                    <a:pt x="11891" y="9331"/>
                  </a:lnTo>
                  <a:cubicBezTo>
                    <a:pt x="11555" y="6807"/>
                    <a:pt x="9477" y="3700"/>
                    <a:pt x="7272" y="2429"/>
                  </a:cubicBezTo>
                  <a:lnTo>
                    <a:pt x="4008" y="543"/>
                  </a:lnTo>
                  <a:cubicBezTo>
                    <a:pt x="3370" y="175"/>
                    <a:pt x="2765" y="0"/>
                    <a:pt x="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1"/>
            <p:cNvSpPr/>
            <p:nvPr/>
          </p:nvSpPr>
          <p:spPr>
            <a:xfrm>
              <a:off x="2256600" y="2710150"/>
              <a:ext cx="1355050" cy="1939700"/>
            </a:xfrm>
            <a:custGeom>
              <a:avLst/>
              <a:gdLst/>
              <a:ahLst/>
              <a:cxnLst/>
              <a:rect l="l" t="t" r="r" b="b"/>
              <a:pathLst>
                <a:path w="54202" h="77588" extrusionOk="0">
                  <a:moveTo>
                    <a:pt x="9084" y="1"/>
                  </a:moveTo>
                  <a:cubicBezTo>
                    <a:pt x="7631" y="1"/>
                    <a:pt x="6178" y="318"/>
                    <a:pt x="5076" y="952"/>
                  </a:cubicBezTo>
                  <a:lnTo>
                    <a:pt x="1759" y="2867"/>
                  </a:lnTo>
                  <a:cubicBezTo>
                    <a:pt x="0" y="3885"/>
                    <a:pt x="0" y="6423"/>
                    <a:pt x="1759" y="7439"/>
                  </a:cubicBezTo>
                  <a:lnTo>
                    <a:pt x="31643" y="24686"/>
                  </a:lnTo>
                  <a:lnTo>
                    <a:pt x="38917" y="28888"/>
                  </a:lnTo>
                  <a:cubicBezTo>
                    <a:pt x="41121" y="30157"/>
                    <a:pt x="42926" y="33284"/>
                    <a:pt x="42926" y="35831"/>
                  </a:cubicBezTo>
                  <a:lnTo>
                    <a:pt x="42926" y="74338"/>
                  </a:lnTo>
                  <a:cubicBezTo>
                    <a:pt x="42918" y="76134"/>
                    <a:pt x="42011" y="77189"/>
                    <a:pt x="40698" y="77189"/>
                  </a:cubicBezTo>
                  <a:cubicBezTo>
                    <a:pt x="40327" y="77189"/>
                    <a:pt x="39924" y="77104"/>
                    <a:pt x="39500" y="76929"/>
                  </a:cubicBezTo>
                  <a:lnTo>
                    <a:pt x="39500" y="76929"/>
                  </a:lnTo>
                  <a:cubicBezTo>
                    <a:pt x="39726" y="77031"/>
                    <a:pt x="39958" y="77118"/>
                    <a:pt x="40196" y="77188"/>
                  </a:cubicBezTo>
                  <a:cubicBezTo>
                    <a:pt x="41037" y="77455"/>
                    <a:pt x="41973" y="77588"/>
                    <a:pt x="42910" y="77588"/>
                  </a:cubicBezTo>
                  <a:cubicBezTo>
                    <a:pt x="44023" y="77588"/>
                    <a:pt x="45136" y="77400"/>
                    <a:pt x="46091" y="77023"/>
                  </a:cubicBezTo>
                  <a:cubicBezTo>
                    <a:pt x="46201" y="76988"/>
                    <a:pt x="46310" y="76949"/>
                    <a:pt x="46415" y="76901"/>
                  </a:cubicBezTo>
                  <a:cubicBezTo>
                    <a:pt x="46425" y="76893"/>
                    <a:pt x="46443" y="76893"/>
                    <a:pt x="46461" y="76883"/>
                  </a:cubicBezTo>
                  <a:cubicBezTo>
                    <a:pt x="46517" y="76855"/>
                    <a:pt x="46572" y="76837"/>
                    <a:pt x="46628" y="76799"/>
                  </a:cubicBezTo>
                  <a:cubicBezTo>
                    <a:pt x="46735" y="76758"/>
                    <a:pt x="46838" y="76706"/>
                    <a:pt x="46933" y="76642"/>
                  </a:cubicBezTo>
                  <a:lnTo>
                    <a:pt x="50192" y="74763"/>
                  </a:lnTo>
                  <a:cubicBezTo>
                    <a:pt x="50202" y="74753"/>
                    <a:pt x="50215" y="74747"/>
                    <a:pt x="50228" y="74745"/>
                  </a:cubicBezTo>
                  <a:cubicBezTo>
                    <a:pt x="52348" y="73495"/>
                    <a:pt x="54080" y="70560"/>
                    <a:pt x="54191" y="68079"/>
                  </a:cubicBezTo>
                  <a:cubicBezTo>
                    <a:pt x="54198" y="67994"/>
                    <a:pt x="54201" y="67907"/>
                    <a:pt x="54199" y="67822"/>
                  </a:cubicBezTo>
                  <a:lnTo>
                    <a:pt x="54199" y="29313"/>
                  </a:lnTo>
                  <a:cubicBezTo>
                    <a:pt x="54199" y="26768"/>
                    <a:pt x="52404" y="23648"/>
                    <a:pt x="50192" y="22372"/>
                  </a:cubicBezTo>
                  <a:lnTo>
                    <a:pt x="42926" y="18177"/>
                  </a:lnTo>
                  <a:lnTo>
                    <a:pt x="13092" y="952"/>
                  </a:lnTo>
                  <a:cubicBezTo>
                    <a:pt x="11991" y="318"/>
                    <a:pt x="10538" y="1"/>
                    <a:pt x="9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1"/>
            <p:cNvSpPr/>
            <p:nvPr/>
          </p:nvSpPr>
          <p:spPr>
            <a:xfrm>
              <a:off x="3244075" y="3344350"/>
              <a:ext cx="367575" cy="1305525"/>
            </a:xfrm>
            <a:custGeom>
              <a:avLst/>
              <a:gdLst/>
              <a:ahLst/>
              <a:cxnLst/>
              <a:rect l="l" t="t" r="r" b="b"/>
              <a:pathLst>
                <a:path w="14703" h="52221" extrusionOk="0">
                  <a:moveTo>
                    <a:pt x="13527" y="0"/>
                  </a:moveTo>
                  <a:lnTo>
                    <a:pt x="2247" y="6512"/>
                  </a:lnTo>
                  <a:cubicBezTo>
                    <a:pt x="2976" y="7770"/>
                    <a:pt x="3427" y="9190"/>
                    <a:pt x="3427" y="10463"/>
                  </a:cubicBezTo>
                  <a:lnTo>
                    <a:pt x="3427" y="48970"/>
                  </a:lnTo>
                  <a:cubicBezTo>
                    <a:pt x="3419" y="50766"/>
                    <a:pt x="2512" y="51821"/>
                    <a:pt x="1199" y="51821"/>
                  </a:cubicBezTo>
                  <a:cubicBezTo>
                    <a:pt x="828" y="51821"/>
                    <a:pt x="425" y="51736"/>
                    <a:pt x="1" y="51561"/>
                  </a:cubicBezTo>
                  <a:lnTo>
                    <a:pt x="1" y="51561"/>
                  </a:lnTo>
                  <a:cubicBezTo>
                    <a:pt x="227" y="51663"/>
                    <a:pt x="459" y="51750"/>
                    <a:pt x="695" y="51820"/>
                  </a:cubicBezTo>
                  <a:cubicBezTo>
                    <a:pt x="1536" y="52087"/>
                    <a:pt x="2472" y="52220"/>
                    <a:pt x="3409" y="52220"/>
                  </a:cubicBezTo>
                  <a:cubicBezTo>
                    <a:pt x="4523" y="52220"/>
                    <a:pt x="5637" y="52032"/>
                    <a:pt x="6592" y="51655"/>
                  </a:cubicBezTo>
                  <a:cubicBezTo>
                    <a:pt x="6702" y="51620"/>
                    <a:pt x="6811" y="51581"/>
                    <a:pt x="6916" y="51533"/>
                  </a:cubicBezTo>
                  <a:cubicBezTo>
                    <a:pt x="6926" y="51525"/>
                    <a:pt x="6944" y="51525"/>
                    <a:pt x="6962" y="51515"/>
                  </a:cubicBezTo>
                  <a:cubicBezTo>
                    <a:pt x="7018" y="51487"/>
                    <a:pt x="7073" y="51469"/>
                    <a:pt x="7129" y="51431"/>
                  </a:cubicBezTo>
                  <a:cubicBezTo>
                    <a:pt x="7236" y="51390"/>
                    <a:pt x="7337" y="51338"/>
                    <a:pt x="7434" y="51274"/>
                  </a:cubicBezTo>
                  <a:lnTo>
                    <a:pt x="10692" y="49395"/>
                  </a:lnTo>
                  <a:cubicBezTo>
                    <a:pt x="10703" y="49385"/>
                    <a:pt x="10715" y="49379"/>
                    <a:pt x="10729" y="49377"/>
                  </a:cubicBezTo>
                  <a:cubicBezTo>
                    <a:pt x="12849" y="48127"/>
                    <a:pt x="14581" y="45192"/>
                    <a:pt x="14691" y="42711"/>
                  </a:cubicBezTo>
                  <a:cubicBezTo>
                    <a:pt x="14699" y="42626"/>
                    <a:pt x="14702" y="42539"/>
                    <a:pt x="14700" y="42452"/>
                  </a:cubicBezTo>
                  <a:lnTo>
                    <a:pt x="14700" y="3945"/>
                  </a:lnTo>
                  <a:cubicBezTo>
                    <a:pt x="14700" y="2673"/>
                    <a:pt x="14251" y="1257"/>
                    <a:pt x="13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1"/>
            <p:cNvSpPr/>
            <p:nvPr/>
          </p:nvSpPr>
          <p:spPr>
            <a:xfrm>
              <a:off x="1327600" y="3523375"/>
              <a:ext cx="937350" cy="900050"/>
            </a:xfrm>
            <a:custGeom>
              <a:avLst/>
              <a:gdLst/>
              <a:ahLst/>
              <a:cxnLst/>
              <a:rect l="l" t="t" r="r" b="b"/>
              <a:pathLst>
                <a:path w="37494" h="36002" extrusionOk="0">
                  <a:moveTo>
                    <a:pt x="5289" y="0"/>
                  </a:moveTo>
                  <a:cubicBezTo>
                    <a:pt x="1" y="4388"/>
                    <a:pt x="3182" y="26902"/>
                    <a:pt x="8604" y="32439"/>
                  </a:cubicBezTo>
                  <a:cubicBezTo>
                    <a:pt x="8650" y="32492"/>
                    <a:pt x="8703" y="32541"/>
                    <a:pt x="8752" y="32592"/>
                  </a:cubicBezTo>
                  <a:cubicBezTo>
                    <a:pt x="8814" y="32654"/>
                    <a:pt x="8875" y="32715"/>
                    <a:pt x="8939" y="32774"/>
                  </a:cubicBezTo>
                  <a:cubicBezTo>
                    <a:pt x="9091" y="32923"/>
                    <a:pt x="9254" y="33068"/>
                    <a:pt x="9430" y="33210"/>
                  </a:cubicBezTo>
                  <a:cubicBezTo>
                    <a:pt x="9472" y="33246"/>
                    <a:pt x="9515" y="33278"/>
                    <a:pt x="9558" y="33314"/>
                  </a:cubicBezTo>
                  <a:cubicBezTo>
                    <a:pt x="9692" y="33417"/>
                    <a:pt x="9823" y="33522"/>
                    <a:pt x="9968" y="33622"/>
                  </a:cubicBezTo>
                  <a:cubicBezTo>
                    <a:pt x="10194" y="33785"/>
                    <a:pt x="10427" y="33934"/>
                    <a:pt x="10670" y="34070"/>
                  </a:cubicBezTo>
                  <a:cubicBezTo>
                    <a:pt x="12900" y="35358"/>
                    <a:pt x="15824" y="36001"/>
                    <a:pt x="18747" y="36001"/>
                  </a:cubicBezTo>
                  <a:cubicBezTo>
                    <a:pt x="21670" y="36001"/>
                    <a:pt x="24594" y="35358"/>
                    <a:pt x="26824" y="34070"/>
                  </a:cubicBezTo>
                  <a:cubicBezTo>
                    <a:pt x="27067" y="33932"/>
                    <a:pt x="27303" y="33781"/>
                    <a:pt x="27529" y="33619"/>
                  </a:cubicBezTo>
                  <a:cubicBezTo>
                    <a:pt x="27666" y="33524"/>
                    <a:pt x="27787" y="33427"/>
                    <a:pt x="27912" y="33332"/>
                  </a:cubicBezTo>
                  <a:cubicBezTo>
                    <a:pt x="27964" y="33289"/>
                    <a:pt x="28018" y="33250"/>
                    <a:pt x="28071" y="33205"/>
                  </a:cubicBezTo>
                  <a:cubicBezTo>
                    <a:pt x="28240" y="33068"/>
                    <a:pt x="28396" y="32928"/>
                    <a:pt x="28543" y="32785"/>
                  </a:cubicBezTo>
                  <a:cubicBezTo>
                    <a:pt x="28616" y="32716"/>
                    <a:pt x="28688" y="32644"/>
                    <a:pt x="28760" y="32574"/>
                  </a:cubicBezTo>
                  <a:cubicBezTo>
                    <a:pt x="28801" y="32531"/>
                    <a:pt x="28845" y="32488"/>
                    <a:pt x="28885" y="32446"/>
                  </a:cubicBezTo>
                  <a:cubicBezTo>
                    <a:pt x="34307" y="26911"/>
                    <a:pt x="37493" y="4390"/>
                    <a:pt x="3220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1"/>
            <p:cNvSpPr/>
            <p:nvPr/>
          </p:nvSpPr>
          <p:spPr>
            <a:xfrm>
              <a:off x="1327600" y="3523375"/>
              <a:ext cx="937350" cy="900050"/>
            </a:xfrm>
            <a:custGeom>
              <a:avLst/>
              <a:gdLst/>
              <a:ahLst/>
              <a:cxnLst/>
              <a:rect l="l" t="t" r="r" b="b"/>
              <a:pathLst>
                <a:path w="37494" h="36002" extrusionOk="0">
                  <a:moveTo>
                    <a:pt x="5289" y="0"/>
                  </a:moveTo>
                  <a:cubicBezTo>
                    <a:pt x="1" y="4388"/>
                    <a:pt x="3182" y="26902"/>
                    <a:pt x="8604" y="32439"/>
                  </a:cubicBezTo>
                  <a:cubicBezTo>
                    <a:pt x="8650" y="32492"/>
                    <a:pt x="8703" y="32541"/>
                    <a:pt x="8752" y="32592"/>
                  </a:cubicBezTo>
                  <a:cubicBezTo>
                    <a:pt x="8814" y="32654"/>
                    <a:pt x="8875" y="32715"/>
                    <a:pt x="8939" y="32774"/>
                  </a:cubicBezTo>
                  <a:cubicBezTo>
                    <a:pt x="9091" y="32923"/>
                    <a:pt x="9254" y="33068"/>
                    <a:pt x="9430" y="33210"/>
                  </a:cubicBezTo>
                  <a:cubicBezTo>
                    <a:pt x="9472" y="33246"/>
                    <a:pt x="9515" y="33278"/>
                    <a:pt x="9558" y="33314"/>
                  </a:cubicBezTo>
                  <a:cubicBezTo>
                    <a:pt x="9692" y="33417"/>
                    <a:pt x="9823" y="33522"/>
                    <a:pt x="9968" y="33622"/>
                  </a:cubicBezTo>
                  <a:cubicBezTo>
                    <a:pt x="10194" y="33785"/>
                    <a:pt x="10427" y="33934"/>
                    <a:pt x="10670" y="34070"/>
                  </a:cubicBezTo>
                  <a:cubicBezTo>
                    <a:pt x="12900" y="35358"/>
                    <a:pt x="15824" y="36001"/>
                    <a:pt x="18747" y="36001"/>
                  </a:cubicBezTo>
                  <a:cubicBezTo>
                    <a:pt x="21670" y="36001"/>
                    <a:pt x="24594" y="35358"/>
                    <a:pt x="26824" y="34070"/>
                  </a:cubicBezTo>
                  <a:cubicBezTo>
                    <a:pt x="27067" y="33932"/>
                    <a:pt x="27303" y="33781"/>
                    <a:pt x="27529" y="33619"/>
                  </a:cubicBezTo>
                  <a:cubicBezTo>
                    <a:pt x="27666" y="33524"/>
                    <a:pt x="27787" y="33427"/>
                    <a:pt x="27912" y="33332"/>
                  </a:cubicBezTo>
                  <a:cubicBezTo>
                    <a:pt x="27964" y="33289"/>
                    <a:pt x="28018" y="33250"/>
                    <a:pt x="28071" y="33205"/>
                  </a:cubicBezTo>
                  <a:cubicBezTo>
                    <a:pt x="28240" y="33068"/>
                    <a:pt x="28396" y="32928"/>
                    <a:pt x="28543" y="32785"/>
                  </a:cubicBezTo>
                  <a:cubicBezTo>
                    <a:pt x="28616" y="32716"/>
                    <a:pt x="28688" y="32644"/>
                    <a:pt x="28760" y="32574"/>
                  </a:cubicBezTo>
                  <a:cubicBezTo>
                    <a:pt x="28801" y="32531"/>
                    <a:pt x="28845" y="32488"/>
                    <a:pt x="28885" y="32446"/>
                  </a:cubicBezTo>
                  <a:cubicBezTo>
                    <a:pt x="34307" y="26911"/>
                    <a:pt x="37493" y="4390"/>
                    <a:pt x="32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1"/>
            <p:cNvSpPr/>
            <p:nvPr/>
          </p:nvSpPr>
          <p:spPr>
            <a:xfrm>
              <a:off x="1364725" y="3412725"/>
              <a:ext cx="863050" cy="453950"/>
            </a:xfrm>
            <a:custGeom>
              <a:avLst/>
              <a:gdLst/>
              <a:ahLst/>
              <a:cxnLst/>
              <a:rect l="l" t="t" r="r" b="b"/>
              <a:pathLst>
                <a:path w="34522" h="18158" extrusionOk="0">
                  <a:moveTo>
                    <a:pt x="17261" y="1"/>
                  </a:moveTo>
                  <a:cubicBezTo>
                    <a:pt x="13237" y="1"/>
                    <a:pt x="9212" y="887"/>
                    <a:pt x="6141" y="2659"/>
                  </a:cubicBezTo>
                  <a:cubicBezTo>
                    <a:pt x="1" y="6205"/>
                    <a:pt x="1" y="11954"/>
                    <a:pt x="6141" y="15500"/>
                  </a:cubicBezTo>
                  <a:cubicBezTo>
                    <a:pt x="9212" y="17272"/>
                    <a:pt x="13237" y="18158"/>
                    <a:pt x="17261" y="18158"/>
                  </a:cubicBezTo>
                  <a:cubicBezTo>
                    <a:pt x="21286" y="18158"/>
                    <a:pt x="25310" y="17272"/>
                    <a:pt x="28381" y="15500"/>
                  </a:cubicBezTo>
                  <a:cubicBezTo>
                    <a:pt x="34522" y="11954"/>
                    <a:pt x="34522" y="6205"/>
                    <a:pt x="28381" y="2659"/>
                  </a:cubicBezTo>
                  <a:cubicBezTo>
                    <a:pt x="25310" y="887"/>
                    <a:pt x="21286" y="1"/>
                    <a:pt x="1726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1"/>
            <p:cNvSpPr/>
            <p:nvPr/>
          </p:nvSpPr>
          <p:spPr>
            <a:xfrm>
              <a:off x="1364725" y="3412725"/>
              <a:ext cx="863050" cy="453950"/>
            </a:xfrm>
            <a:custGeom>
              <a:avLst/>
              <a:gdLst/>
              <a:ahLst/>
              <a:cxnLst/>
              <a:rect l="l" t="t" r="r" b="b"/>
              <a:pathLst>
                <a:path w="34522" h="18158" extrusionOk="0">
                  <a:moveTo>
                    <a:pt x="17261" y="1"/>
                  </a:moveTo>
                  <a:cubicBezTo>
                    <a:pt x="13237" y="1"/>
                    <a:pt x="9212" y="887"/>
                    <a:pt x="6141" y="2659"/>
                  </a:cubicBezTo>
                  <a:cubicBezTo>
                    <a:pt x="1" y="6205"/>
                    <a:pt x="1" y="11954"/>
                    <a:pt x="6141" y="15500"/>
                  </a:cubicBezTo>
                  <a:cubicBezTo>
                    <a:pt x="9212" y="17272"/>
                    <a:pt x="13237" y="18158"/>
                    <a:pt x="17261" y="18158"/>
                  </a:cubicBezTo>
                  <a:cubicBezTo>
                    <a:pt x="21286" y="18158"/>
                    <a:pt x="25310" y="17272"/>
                    <a:pt x="28381" y="15500"/>
                  </a:cubicBezTo>
                  <a:cubicBezTo>
                    <a:pt x="34522" y="11954"/>
                    <a:pt x="34522" y="6205"/>
                    <a:pt x="28381" y="2659"/>
                  </a:cubicBezTo>
                  <a:cubicBezTo>
                    <a:pt x="25310" y="887"/>
                    <a:pt x="21286" y="1"/>
                    <a:pt x="17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1"/>
            <p:cNvSpPr/>
            <p:nvPr/>
          </p:nvSpPr>
          <p:spPr>
            <a:xfrm>
              <a:off x="1479350" y="3473025"/>
              <a:ext cx="633800" cy="333375"/>
            </a:xfrm>
            <a:custGeom>
              <a:avLst/>
              <a:gdLst/>
              <a:ahLst/>
              <a:cxnLst/>
              <a:rect l="l" t="t" r="r" b="b"/>
              <a:pathLst>
                <a:path w="25352" h="13335" extrusionOk="0">
                  <a:moveTo>
                    <a:pt x="12676" y="0"/>
                  </a:moveTo>
                  <a:cubicBezTo>
                    <a:pt x="9721" y="0"/>
                    <a:pt x="6765" y="651"/>
                    <a:pt x="4510" y="1952"/>
                  </a:cubicBezTo>
                  <a:cubicBezTo>
                    <a:pt x="0" y="4556"/>
                    <a:pt x="0" y="8778"/>
                    <a:pt x="4510" y="11381"/>
                  </a:cubicBezTo>
                  <a:cubicBezTo>
                    <a:pt x="6765" y="12683"/>
                    <a:pt x="9720" y="13334"/>
                    <a:pt x="12675" y="13334"/>
                  </a:cubicBezTo>
                  <a:cubicBezTo>
                    <a:pt x="15631" y="13334"/>
                    <a:pt x="18587" y="12683"/>
                    <a:pt x="20842" y="11381"/>
                  </a:cubicBezTo>
                  <a:cubicBezTo>
                    <a:pt x="25352" y="8778"/>
                    <a:pt x="25352" y="4556"/>
                    <a:pt x="20842" y="1952"/>
                  </a:cubicBezTo>
                  <a:cubicBezTo>
                    <a:pt x="18587" y="651"/>
                    <a:pt x="15631" y="0"/>
                    <a:pt x="12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1"/>
            <p:cNvSpPr/>
            <p:nvPr/>
          </p:nvSpPr>
          <p:spPr>
            <a:xfrm>
              <a:off x="1524550" y="3584900"/>
              <a:ext cx="543400" cy="221500"/>
            </a:xfrm>
            <a:custGeom>
              <a:avLst/>
              <a:gdLst/>
              <a:ahLst/>
              <a:cxnLst/>
              <a:rect l="l" t="t" r="r" b="b"/>
              <a:pathLst>
                <a:path w="21736" h="8860" extrusionOk="0">
                  <a:moveTo>
                    <a:pt x="10868" y="0"/>
                  </a:moveTo>
                  <a:cubicBezTo>
                    <a:pt x="7913" y="0"/>
                    <a:pt x="4957" y="651"/>
                    <a:pt x="2702" y="1952"/>
                  </a:cubicBezTo>
                  <a:cubicBezTo>
                    <a:pt x="1450" y="2676"/>
                    <a:pt x="559" y="3526"/>
                    <a:pt x="1" y="4430"/>
                  </a:cubicBezTo>
                  <a:cubicBezTo>
                    <a:pt x="559" y="5332"/>
                    <a:pt x="1450" y="6184"/>
                    <a:pt x="2702" y="6906"/>
                  </a:cubicBezTo>
                  <a:cubicBezTo>
                    <a:pt x="4957" y="8208"/>
                    <a:pt x="7913" y="8859"/>
                    <a:pt x="10868" y="8859"/>
                  </a:cubicBezTo>
                  <a:cubicBezTo>
                    <a:pt x="13823" y="8859"/>
                    <a:pt x="16779" y="8208"/>
                    <a:pt x="19034" y="6906"/>
                  </a:cubicBezTo>
                  <a:cubicBezTo>
                    <a:pt x="20286" y="6184"/>
                    <a:pt x="21179" y="5334"/>
                    <a:pt x="21735" y="4430"/>
                  </a:cubicBezTo>
                  <a:cubicBezTo>
                    <a:pt x="21179" y="3526"/>
                    <a:pt x="20286" y="2676"/>
                    <a:pt x="19034" y="1952"/>
                  </a:cubicBezTo>
                  <a:cubicBezTo>
                    <a:pt x="16779" y="651"/>
                    <a:pt x="13823" y="0"/>
                    <a:pt x="10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1"/>
            <p:cNvSpPr/>
            <p:nvPr/>
          </p:nvSpPr>
          <p:spPr>
            <a:xfrm>
              <a:off x="1292600" y="2844775"/>
              <a:ext cx="731250" cy="841900"/>
            </a:xfrm>
            <a:custGeom>
              <a:avLst/>
              <a:gdLst/>
              <a:ahLst/>
              <a:cxnLst/>
              <a:rect l="l" t="t" r="r" b="b"/>
              <a:pathLst>
                <a:path w="29250" h="33676" extrusionOk="0">
                  <a:moveTo>
                    <a:pt x="6579" y="1"/>
                  </a:moveTo>
                  <a:cubicBezTo>
                    <a:pt x="5725" y="1"/>
                    <a:pt x="5131" y="496"/>
                    <a:pt x="4548" y="2175"/>
                  </a:cubicBezTo>
                  <a:cubicBezTo>
                    <a:pt x="3540" y="5075"/>
                    <a:pt x="1911" y="11672"/>
                    <a:pt x="2374" y="11736"/>
                  </a:cubicBezTo>
                  <a:cubicBezTo>
                    <a:pt x="8122" y="13311"/>
                    <a:pt x="11107" y="16170"/>
                    <a:pt x="11107" y="16170"/>
                  </a:cubicBezTo>
                  <a:cubicBezTo>
                    <a:pt x="8799" y="15524"/>
                    <a:pt x="6905" y="15316"/>
                    <a:pt x="5421" y="15316"/>
                  </a:cubicBezTo>
                  <a:cubicBezTo>
                    <a:pt x="2701" y="15316"/>
                    <a:pt x="1356" y="16017"/>
                    <a:pt x="1356" y="16017"/>
                  </a:cubicBezTo>
                  <a:cubicBezTo>
                    <a:pt x="1" y="21065"/>
                    <a:pt x="2907" y="22660"/>
                    <a:pt x="2907" y="22660"/>
                  </a:cubicBezTo>
                  <a:cubicBezTo>
                    <a:pt x="3397" y="22625"/>
                    <a:pt x="3887" y="22609"/>
                    <a:pt x="4373" y="22609"/>
                  </a:cubicBezTo>
                  <a:cubicBezTo>
                    <a:pt x="8876" y="22609"/>
                    <a:pt x="13004" y="23959"/>
                    <a:pt x="13004" y="23959"/>
                  </a:cubicBezTo>
                  <a:cubicBezTo>
                    <a:pt x="12868" y="23948"/>
                    <a:pt x="12730" y="23942"/>
                    <a:pt x="12591" y="23942"/>
                  </a:cubicBezTo>
                  <a:cubicBezTo>
                    <a:pt x="9275" y="23942"/>
                    <a:pt x="5245" y="27044"/>
                    <a:pt x="5245" y="27044"/>
                  </a:cubicBezTo>
                  <a:cubicBezTo>
                    <a:pt x="5245" y="27044"/>
                    <a:pt x="6043" y="30485"/>
                    <a:pt x="11186" y="32422"/>
                  </a:cubicBezTo>
                  <a:cubicBezTo>
                    <a:pt x="13873" y="33434"/>
                    <a:pt x="16294" y="33675"/>
                    <a:pt x="17994" y="33675"/>
                  </a:cubicBezTo>
                  <a:cubicBezTo>
                    <a:pt x="19546" y="33675"/>
                    <a:pt x="20496" y="33474"/>
                    <a:pt x="20496" y="33474"/>
                  </a:cubicBezTo>
                  <a:cubicBezTo>
                    <a:pt x="25429" y="31770"/>
                    <a:pt x="29144" y="25976"/>
                    <a:pt x="29197" y="22983"/>
                  </a:cubicBezTo>
                  <a:cubicBezTo>
                    <a:pt x="29249" y="19990"/>
                    <a:pt x="27656" y="15569"/>
                    <a:pt x="27656" y="15569"/>
                  </a:cubicBezTo>
                  <a:cubicBezTo>
                    <a:pt x="24722" y="20595"/>
                    <a:pt x="22356" y="21066"/>
                    <a:pt x="22356" y="21066"/>
                  </a:cubicBezTo>
                  <a:cubicBezTo>
                    <a:pt x="24006" y="19355"/>
                    <a:pt x="24858" y="18268"/>
                    <a:pt x="25874" y="16481"/>
                  </a:cubicBezTo>
                  <a:cubicBezTo>
                    <a:pt x="26824" y="14809"/>
                    <a:pt x="27607" y="13772"/>
                    <a:pt x="25766" y="11665"/>
                  </a:cubicBezTo>
                  <a:cubicBezTo>
                    <a:pt x="23924" y="9560"/>
                    <a:pt x="21476" y="9087"/>
                    <a:pt x="21476" y="9087"/>
                  </a:cubicBezTo>
                  <a:cubicBezTo>
                    <a:pt x="20664" y="11196"/>
                    <a:pt x="18202" y="12676"/>
                    <a:pt x="18202" y="12676"/>
                  </a:cubicBezTo>
                  <a:cubicBezTo>
                    <a:pt x="18202" y="12676"/>
                    <a:pt x="19740" y="8460"/>
                    <a:pt x="19098" y="6609"/>
                  </a:cubicBezTo>
                  <a:cubicBezTo>
                    <a:pt x="18458" y="4757"/>
                    <a:pt x="11302" y="1138"/>
                    <a:pt x="8947" y="521"/>
                  </a:cubicBezTo>
                  <a:cubicBezTo>
                    <a:pt x="7957" y="262"/>
                    <a:pt x="7199" y="1"/>
                    <a:pt x="657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1"/>
            <p:cNvSpPr/>
            <p:nvPr/>
          </p:nvSpPr>
          <p:spPr>
            <a:xfrm>
              <a:off x="1292600" y="2844775"/>
              <a:ext cx="731250" cy="841900"/>
            </a:xfrm>
            <a:custGeom>
              <a:avLst/>
              <a:gdLst/>
              <a:ahLst/>
              <a:cxnLst/>
              <a:rect l="l" t="t" r="r" b="b"/>
              <a:pathLst>
                <a:path w="29250" h="33676" extrusionOk="0">
                  <a:moveTo>
                    <a:pt x="6579" y="1"/>
                  </a:moveTo>
                  <a:cubicBezTo>
                    <a:pt x="5725" y="1"/>
                    <a:pt x="5131" y="496"/>
                    <a:pt x="4548" y="2175"/>
                  </a:cubicBezTo>
                  <a:cubicBezTo>
                    <a:pt x="3540" y="5075"/>
                    <a:pt x="1911" y="11672"/>
                    <a:pt x="2374" y="11736"/>
                  </a:cubicBezTo>
                  <a:cubicBezTo>
                    <a:pt x="8122" y="13311"/>
                    <a:pt x="11107" y="16170"/>
                    <a:pt x="11107" y="16170"/>
                  </a:cubicBezTo>
                  <a:cubicBezTo>
                    <a:pt x="8799" y="15524"/>
                    <a:pt x="6905" y="15316"/>
                    <a:pt x="5421" y="15316"/>
                  </a:cubicBezTo>
                  <a:cubicBezTo>
                    <a:pt x="2701" y="15316"/>
                    <a:pt x="1356" y="16017"/>
                    <a:pt x="1356" y="16017"/>
                  </a:cubicBezTo>
                  <a:cubicBezTo>
                    <a:pt x="1" y="21065"/>
                    <a:pt x="2907" y="22660"/>
                    <a:pt x="2907" y="22660"/>
                  </a:cubicBezTo>
                  <a:cubicBezTo>
                    <a:pt x="3397" y="22625"/>
                    <a:pt x="3887" y="22609"/>
                    <a:pt x="4373" y="22609"/>
                  </a:cubicBezTo>
                  <a:cubicBezTo>
                    <a:pt x="8876" y="22609"/>
                    <a:pt x="13004" y="23959"/>
                    <a:pt x="13004" y="23959"/>
                  </a:cubicBezTo>
                  <a:cubicBezTo>
                    <a:pt x="12868" y="23948"/>
                    <a:pt x="12730" y="23942"/>
                    <a:pt x="12591" y="23942"/>
                  </a:cubicBezTo>
                  <a:cubicBezTo>
                    <a:pt x="9275" y="23942"/>
                    <a:pt x="5245" y="27044"/>
                    <a:pt x="5245" y="27044"/>
                  </a:cubicBezTo>
                  <a:cubicBezTo>
                    <a:pt x="5245" y="27044"/>
                    <a:pt x="6043" y="30485"/>
                    <a:pt x="11186" y="32422"/>
                  </a:cubicBezTo>
                  <a:cubicBezTo>
                    <a:pt x="13873" y="33434"/>
                    <a:pt x="16294" y="33675"/>
                    <a:pt x="17994" y="33675"/>
                  </a:cubicBezTo>
                  <a:cubicBezTo>
                    <a:pt x="19546" y="33675"/>
                    <a:pt x="20496" y="33474"/>
                    <a:pt x="20496" y="33474"/>
                  </a:cubicBezTo>
                  <a:cubicBezTo>
                    <a:pt x="25429" y="31770"/>
                    <a:pt x="29144" y="25976"/>
                    <a:pt x="29197" y="22983"/>
                  </a:cubicBezTo>
                  <a:cubicBezTo>
                    <a:pt x="29249" y="19990"/>
                    <a:pt x="27656" y="15569"/>
                    <a:pt x="27656" y="15569"/>
                  </a:cubicBezTo>
                  <a:cubicBezTo>
                    <a:pt x="24722" y="20595"/>
                    <a:pt x="22356" y="21066"/>
                    <a:pt x="22356" y="21066"/>
                  </a:cubicBezTo>
                  <a:cubicBezTo>
                    <a:pt x="24006" y="19355"/>
                    <a:pt x="24858" y="18268"/>
                    <a:pt x="25874" y="16481"/>
                  </a:cubicBezTo>
                  <a:cubicBezTo>
                    <a:pt x="26824" y="14809"/>
                    <a:pt x="27607" y="13772"/>
                    <a:pt x="25766" y="11665"/>
                  </a:cubicBezTo>
                  <a:cubicBezTo>
                    <a:pt x="23924" y="9560"/>
                    <a:pt x="21476" y="9087"/>
                    <a:pt x="21476" y="9087"/>
                  </a:cubicBezTo>
                  <a:cubicBezTo>
                    <a:pt x="20664" y="11196"/>
                    <a:pt x="18202" y="12676"/>
                    <a:pt x="18202" y="12676"/>
                  </a:cubicBezTo>
                  <a:cubicBezTo>
                    <a:pt x="18202" y="12676"/>
                    <a:pt x="19740" y="8460"/>
                    <a:pt x="19098" y="6609"/>
                  </a:cubicBezTo>
                  <a:cubicBezTo>
                    <a:pt x="18458" y="4757"/>
                    <a:pt x="11302" y="1138"/>
                    <a:pt x="8947" y="521"/>
                  </a:cubicBezTo>
                  <a:cubicBezTo>
                    <a:pt x="7957" y="262"/>
                    <a:pt x="7199" y="1"/>
                    <a:pt x="65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1"/>
            <p:cNvSpPr/>
            <p:nvPr/>
          </p:nvSpPr>
          <p:spPr>
            <a:xfrm>
              <a:off x="1475275" y="2888025"/>
              <a:ext cx="354925" cy="801200"/>
            </a:xfrm>
            <a:custGeom>
              <a:avLst/>
              <a:gdLst/>
              <a:ahLst/>
              <a:cxnLst/>
              <a:rect l="l" t="t" r="r" b="b"/>
              <a:pathLst>
                <a:path w="14197" h="32048" extrusionOk="0">
                  <a:moveTo>
                    <a:pt x="342" y="1"/>
                  </a:moveTo>
                  <a:cubicBezTo>
                    <a:pt x="257" y="1"/>
                    <a:pt x="171" y="37"/>
                    <a:pt x="111" y="107"/>
                  </a:cubicBezTo>
                  <a:cubicBezTo>
                    <a:pt x="1" y="235"/>
                    <a:pt x="16" y="427"/>
                    <a:pt x="144" y="537"/>
                  </a:cubicBezTo>
                  <a:cubicBezTo>
                    <a:pt x="4651" y="4407"/>
                    <a:pt x="13577" y="21648"/>
                    <a:pt x="12886" y="31722"/>
                  </a:cubicBezTo>
                  <a:cubicBezTo>
                    <a:pt x="12876" y="31840"/>
                    <a:pt x="12937" y="31952"/>
                    <a:pt x="13038" y="32009"/>
                  </a:cubicBezTo>
                  <a:cubicBezTo>
                    <a:pt x="13079" y="32032"/>
                    <a:pt x="13124" y="32044"/>
                    <a:pt x="13168" y="32047"/>
                  </a:cubicBezTo>
                  <a:cubicBezTo>
                    <a:pt x="13175" y="32048"/>
                    <a:pt x="13182" y="32048"/>
                    <a:pt x="13189" y="32048"/>
                  </a:cubicBezTo>
                  <a:cubicBezTo>
                    <a:pt x="13349" y="32048"/>
                    <a:pt x="13484" y="31925"/>
                    <a:pt x="13493" y="31763"/>
                  </a:cubicBezTo>
                  <a:cubicBezTo>
                    <a:pt x="14197" y="21530"/>
                    <a:pt x="5124" y="4008"/>
                    <a:pt x="541" y="75"/>
                  </a:cubicBezTo>
                  <a:cubicBezTo>
                    <a:pt x="483" y="25"/>
                    <a:pt x="413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1"/>
            <p:cNvSpPr/>
            <p:nvPr/>
          </p:nvSpPr>
          <p:spPr>
            <a:xfrm>
              <a:off x="1587700" y="3065175"/>
              <a:ext cx="669700" cy="730300"/>
            </a:xfrm>
            <a:custGeom>
              <a:avLst/>
              <a:gdLst/>
              <a:ahLst/>
              <a:cxnLst/>
              <a:rect l="l" t="t" r="r" b="b"/>
              <a:pathLst>
                <a:path w="26788" h="29212" extrusionOk="0">
                  <a:moveTo>
                    <a:pt x="23462" y="1"/>
                  </a:moveTo>
                  <a:cubicBezTo>
                    <a:pt x="22991" y="1"/>
                    <a:pt x="22420" y="95"/>
                    <a:pt x="21728" y="169"/>
                  </a:cubicBezTo>
                  <a:cubicBezTo>
                    <a:pt x="19615" y="396"/>
                    <a:pt x="12965" y="2591"/>
                    <a:pt x="12171" y="4108"/>
                  </a:cubicBezTo>
                  <a:cubicBezTo>
                    <a:pt x="11379" y="5624"/>
                    <a:pt x="12160" y="9464"/>
                    <a:pt x="12160" y="9464"/>
                  </a:cubicBezTo>
                  <a:cubicBezTo>
                    <a:pt x="12160" y="9464"/>
                    <a:pt x="10225" y="7866"/>
                    <a:pt x="9798" y="5941"/>
                  </a:cubicBezTo>
                  <a:cubicBezTo>
                    <a:pt x="9798" y="5941"/>
                    <a:pt x="7623" y="6029"/>
                    <a:pt x="5758" y="7610"/>
                  </a:cubicBezTo>
                  <a:cubicBezTo>
                    <a:pt x="3896" y="9190"/>
                    <a:pt x="4437" y="10188"/>
                    <a:pt x="5041" y="11753"/>
                  </a:cubicBezTo>
                  <a:cubicBezTo>
                    <a:pt x="5686" y="13428"/>
                    <a:pt x="6280" y="14477"/>
                    <a:pt x="7484" y="16168"/>
                  </a:cubicBezTo>
                  <a:lnTo>
                    <a:pt x="7484" y="16168"/>
                  </a:lnTo>
                  <a:cubicBezTo>
                    <a:pt x="7331" y="15953"/>
                    <a:pt x="6779" y="15660"/>
                    <a:pt x="6553" y="15485"/>
                  </a:cubicBezTo>
                  <a:cubicBezTo>
                    <a:pt x="6036" y="15084"/>
                    <a:pt x="5476" y="14769"/>
                    <a:pt x="4985" y="14324"/>
                  </a:cubicBezTo>
                  <a:cubicBezTo>
                    <a:pt x="4040" y="13468"/>
                    <a:pt x="3272" y="12432"/>
                    <a:pt x="2726" y="11280"/>
                  </a:cubicBezTo>
                  <a:cubicBezTo>
                    <a:pt x="1638" y="13104"/>
                    <a:pt x="717" y="15063"/>
                    <a:pt x="358" y="17155"/>
                  </a:cubicBezTo>
                  <a:cubicBezTo>
                    <a:pt x="0" y="19249"/>
                    <a:pt x="246" y="21499"/>
                    <a:pt x="1357" y="23309"/>
                  </a:cubicBezTo>
                  <a:cubicBezTo>
                    <a:pt x="2503" y="25174"/>
                    <a:pt x="4754" y="26672"/>
                    <a:pt x="7004" y="26672"/>
                  </a:cubicBezTo>
                  <a:cubicBezTo>
                    <a:pt x="7201" y="26672"/>
                    <a:pt x="7397" y="26660"/>
                    <a:pt x="7593" y="26637"/>
                  </a:cubicBezTo>
                  <a:cubicBezTo>
                    <a:pt x="7652" y="26696"/>
                    <a:pt x="7713" y="26753"/>
                    <a:pt x="7773" y="26811"/>
                  </a:cubicBezTo>
                  <a:cubicBezTo>
                    <a:pt x="9416" y="28344"/>
                    <a:pt x="11661" y="29211"/>
                    <a:pt x="13907" y="29211"/>
                  </a:cubicBezTo>
                  <a:cubicBezTo>
                    <a:pt x="14311" y="29211"/>
                    <a:pt x="14716" y="29183"/>
                    <a:pt x="15117" y="29126"/>
                  </a:cubicBezTo>
                  <a:cubicBezTo>
                    <a:pt x="17826" y="28740"/>
                    <a:pt x="20314" y="27026"/>
                    <a:pt x="21641" y="24631"/>
                  </a:cubicBezTo>
                  <a:cubicBezTo>
                    <a:pt x="21845" y="24265"/>
                    <a:pt x="22027" y="23852"/>
                    <a:pt x="21948" y="23440"/>
                  </a:cubicBezTo>
                  <a:cubicBezTo>
                    <a:pt x="21868" y="23026"/>
                    <a:pt x="21541" y="22710"/>
                    <a:pt x="21220" y="22437"/>
                  </a:cubicBezTo>
                  <a:cubicBezTo>
                    <a:pt x="19570" y="21059"/>
                    <a:pt x="17590" y="20135"/>
                    <a:pt x="15475" y="19759"/>
                  </a:cubicBezTo>
                  <a:lnTo>
                    <a:pt x="15475" y="19759"/>
                  </a:lnTo>
                  <a:cubicBezTo>
                    <a:pt x="15713" y="19800"/>
                    <a:pt x="15964" y="19817"/>
                    <a:pt x="16222" y="19817"/>
                  </a:cubicBezTo>
                  <a:cubicBezTo>
                    <a:pt x="17180" y="19817"/>
                    <a:pt x="18237" y="19592"/>
                    <a:pt x="19142" y="19587"/>
                  </a:cubicBezTo>
                  <a:cubicBezTo>
                    <a:pt x="19182" y="19587"/>
                    <a:pt x="19222" y="19587"/>
                    <a:pt x="19262" y="19587"/>
                  </a:cubicBezTo>
                  <a:cubicBezTo>
                    <a:pt x="20875" y="19587"/>
                    <a:pt x="22496" y="19717"/>
                    <a:pt x="24070" y="20071"/>
                  </a:cubicBezTo>
                  <a:cubicBezTo>
                    <a:pt x="24070" y="20071"/>
                    <a:pt x="26787" y="19070"/>
                    <a:pt x="26272" y="14534"/>
                  </a:cubicBezTo>
                  <a:cubicBezTo>
                    <a:pt x="26272" y="14534"/>
                    <a:pt x="24485" y="13232"/>
                    <a:pt x="20461" y="13232"/>
                  </a:cubicBezTo>
                  <a:cubicBezTo>
                    <a:pt x="19672" y="13232"/>
                    <a:pt x="18797" y="13283"/>
                    <a:pt x="17833" y="13402"/>
                  </a:cubicBezTo>
                  <a:cubicBezTo>
                    <a:pt x="17833" y="13402"/>
                    <a:pt x="20780" y="11321"/>
                    <a:pt x="25949" y="10706"/>
                  </a:cubicBezTo>
                  <a:cubicBezTo>
                    <a:pt x="25949" y="10706"/>
                    <a:pt x="25949" y="10706"/>
                    <a:pt x="25949" y="10706"/>
                  </a:cubicBezTo>
                  <a:cubicBezTo>
                    <a:pt x="26355" y="10706"/>
                    <a:pt x="25806" y="4801"/>
                    <a:pt x="25314" y="2168"/>
                  </a:cubicBezTo>
                  <a:cubicBezTo>
                    <a:pt x="24983" y="397"/>
                    <a:pt x="24431" y="1"/>
                    <a:pt x="23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1"/>
            <p:cNvSpPr/>
            <p:nvPr/>
          </p:nvSpPr>
          <p:spPr>
            <a:xfrm>
              <a:off x="1767675" y="3099500"/>
              <a:ext cx="394125" cy="650500"/>
            </a:xfrm>
            <a:custGeom>
              <a:avLst/>
              <a:gdLst/>
              <a:ahLst/>
              <a:cxnLst/>
              <a:rect l="l" t="t" r="r" b="b"/>
              <a:pathLst>
                <a:path w="15765" h="26020" extrusionOk="0">
                  <a:moveTo>
                    <a:pt x="15458" y="1"/>
                  </a:moveTo>
                  <a:cubicBezTo>
                    <a:pt x="15407" y="1"/>
                    <a:pt x="15355" y="15"/>
                    <a:pt x="15309" y="47"/>
                  </a:cubicBezTo>
                  <a:cubicBezTo>
                    <a:pt x="10842" y="2848"/>
                    <a:pt x="732" y="16801"/>
                    <a:pt x="13" y="25731"/>
                  </a:cubicBezTo>
                  <a:cubicBezTo>
                    <a:pt x="0" y="25877"/>
                    <a:pt x="110" y="26005"/>
                    <a:pt x="256" y="26018"/>
                  </a:cubicBezTo>
                  <a:cubicBezTo>
                    <a:pt x="263" y="26019"/>
                    <a:pt x="269" y="26019"/>
                    <a:pt x="276" y="26019"/>
                  </a:cubicBezTo>
                  <a:cubicBezTo>
                    <a:pt x="309" y="26019"/>
                    <a:pt x="343" y="26013"/>
                    <a:pt x="374" y="26000"/>
                  </a:cubicBezTo>
                  <a:cubicBezTo>
                    <a:pt x="469" y="25963"/>
                    <a:pt x="535" y="25876"/>
                    <a:pt x="543" y="25772"/>
                  </a:cubicBezTo>
                  <a:cubicBezTo>
                    <a:pt x="1252" y="16983"/>
                    <a:pt x="11198" y="3253"/>
                    <a:pt x="15593" y="498"/>
                  </a:cubicBezTo>
                  <a:cubicBezTo>
                    <a:pt x="15724" y="421"/>
                    <a:pt x="15765" y="254"/>
                    <a:pt x="15684" y="126"/>
                  </a:cubicBezTo>
                  <a:cubicBezTo>
                    <a:pt x="15634" y="45"/>
                    <a:pt x="15547" y="1"/>
                    <a:pt x="15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1"/>
            <p:cNvSpPr/>
            <p:nvPr/>
          </p:nvSpPr>
          <p:spPr>
            <a:xfrm>
              <a:off x="4004575" y="238100"/>
              <a:ext cx="1365400" cy="1103425"/>
            </a:xfrm>
            <a:custGeom>
              <a:avLst/>
              <a:gdLst/>
              <a:ahLst/>
              <a:cxnLst/>
              <a:rect l="l" t="t" r="r" b="b"/>
              <a:pathLst>
                <a:path w="54616" h="44137" extrusionOk="0">
                  <a:moveTo>
                    <a:pt x="40858" y="1"/>
                  </a:moveTo>
                  <a:cubicBezTo>
                    <a:pt x="40826" y="1"/>
                    <a:pt x="40794" y="1"/>
                    <a:pt x="40762" y="1"/>
                  </a:cubicBezTo>
                  <a:cubicBezTo>
                    <a:pt x="35546" y="29"/>
                    <a:pt x="31038" y="4346"/>
                    <a:pt x="28762" y="9341"/>
                  </a:cubicBezTo>
                  <a:cubicBezTo>
                    <a:pt x="27791" y="11473"/>
                    <a:pt x="26708" y="13550"/>
                    <a:pt x="25415" y="15502"/>
                  </a:cubicBezTo>
                  <a:lnTo>
                    <a:pt x="22584" y="19768"/>
                  </a:lnTo>
                  <a:lnTo>
                    <a:pt x="32333" y="26544"/>
                  </a:lnTo>
                  <a:lnTo>
                    <a:pt x="24799" y="32656"/>
                  </a:lnTo>
                  <a:lnTo>
                    <a:pt x="28721" y="39648"/>
                  </a:lnTo>
                  <a:lnTo>
                    <a:pt x="22584" y="32883"/>
                  </a:lnTo>
                  <a:lnTo>
                    <a:pt x="26760" y="26476"/>
                  </a:lnTo>
                  <a:lnTo>
                    <a:pt x="18404" y="20700"/>
                  </a:lnTo>
                  <a:lnTo>
                    <a:pt x="24694" y="7425"/>
                  </a:lnTo>
                  <a:cubicBezTo>
                    <a:pt x="22187" y="3361"/>
                    <a:pt x="18185" y="183"/>
                    <a:pt x="13692" y="183"/>
                  </a:cubicBezTo>
                  <a:cubicBezTo>
                    <a:pt x="13668" y="183"/>
                    <a:pt x="13643" y="183"/>
                    <a:pt x="13619" y="183"/>
                  </a:cubicBezTo>
                  <a:cubicBezTo>
                    <a:pt x="9566" y="211"/>
                    <a:pt x="5925" y="2005"/>
                    <a:pt x="3444" y="4819"/>
                  </a:cubicBezTo>
                  <a:lnTo>
                    <a:pt x="3398" y="4871"/>
                  </a:lnTo>
                  <a:lnTo>
                    <a:pt x="3409" y="4880"/>
                  </a:lnTo>
                  <a:cubicBezTo>
                    <a:pt x="1283" y="7313"/>
                    <a:pt x="1" y="10485"/>
                    <a:pt x="24" y="13969"/>
                  </a:cubicBezTo>
                  <a:cubicBezTo>
                    <a:pt x="96" y="24773"/>
                    <a:pt x="10152" y="30672"/>
                    <a:pt x="18596" y="37704"/>
                  </a:cubicBezTo>
                  <a:lnTo>
                    <a:pt x="27282" y="44136"/>
                  </a:lnTo>
                  <a:lnTo>
                    <a:pt x="36292" y="37581"/>
                  </a:lnTo>
                  <a:cubicBezTo>
                    <a:pt x="44638" y="30439"/>
                    <a:pt x="54615" y="24405"/>
                    <a:pt x="54543" y="13601"/>
                  </a:cubicBezTo>
                  <a:cubicBezTo>
                    <a:pt x="54519" y="10118"/>
                    <a:pt x="53191" y="6962"/>
                    <a:pt x="51038" y="4558"/>
                  </a:cubicBezTo>
                  <a:lnTo>
                    <a:pt x="51045" y="4550"/>
                  </a:lnTo>
                  <a:lnTo>
                    <a:pt x="51000" y="4496"/>
                  </a:lnTo>
                  <a:cubicBezTo>
                    <a:pt x="48498" y="1741"/>
                    <a:pt x="44870" y="1"/>
                    <a:pt x="4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1"/>
            <p:cNvSpPr/>
            <p:nvPr/>
          </p:nvSpPr>
          <p:spPr>
            <a:xfrm>
              <a:off x="4054725" y="934675"/>
              <a:ext cx="279475" cy="204150"/>
            </a:xfrm>
            <a:custGeom>
              <a:avLst/>
              <a:gdLst/>
              <a:ahLst/>
              <a:cxnLst/>
              <a:rect l="l" t="t" r="r" b="b"/>
              <a:pathLst>
                <a:path w="11179" h="8166" extrusionOk="0">
                  <a:moveTo>
                    <a:pt x="5647" y="0"/>
                  </a:moveTo>
                  <a:lnTo>
                    <a:pt x="5647" y="0"/>
                  </a:lnTo>
                  <a:cubicBezTo>
                    <a:pt x="5647" y="0"/>
                    <a:pt x="6016" y="5327"/>
                    <a:pt x="0" y="7424"/>
                  </a:cubicBezTo>
                  <a:cubicBezTo>
                    <a:pt x="0" y="7424"/>
                    <a:pt x="1457" y="8165"/>
                    <a:pt x="3606" y="8165"/>
                  </a:cubicBezTo>
                  <a:cubicBezTo>
                    <a:pt x="5706" y="8165"/>
                    <a:pt x="8467" y="7458"/>
                    <a:pt x="11178" y="4664"/>
                  </a:cubicBezTo>
                  <a:lnTo>
                    <a:pt x="56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85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88">
            <a:hlinkClick r:id="" action="ppaction://noaction"/>
          </p:cNvPr>
          <p:cNvSpPr/>
          <p:nvPr/>
        </p:nvSpPr>
        <p:spPr>
          <a:xfrm>
            <a:off x="-28200" y="-42575"/>
            <a:ext cx="9210600" cy="5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88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5350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Load Data and Review Data</a:t>
            </a:r>
            <a:endParaRPr dirty="0"/>
          </a:p>
        </p:txBody>
      </p:sp>
      <p:sp>
        <p:nvSpPr>
          <p:cNvPr id="2288" name="Google Shape;2288;p88"/>
          <p:cNvSpPr txBox="1">
            <a:spLocks noGrp="1"/>
          </p:cNvSpPr>
          <p:nvPr>
            <p:ph type="body" idx="1"/>
          </p:nvPr>
        </p:nvSpPr>
        <p:spPr>
          <a:xfrm>
            <a:off x="912775" y="1602450"/>
            <a:ext cx="3480600" cy="27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 smtClean="0"/>
              <a:t>Load data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menampilkan</a:t>
            </a:r>
            <a:r>
              <a:rPr lang="en-US" sz="1800" dirty="0" smtClean="0"/>
              <a:t> </a:t>
            </a:r>
            <a:r>
              <a:rPr lang="en-US" sz="1800" dirty="0" err="1" smtClean="0"/>
              <a:t>isi</a:t>
            </a:r>
            <a:r>
              <a:rPr lang="en-US" sz="1800" dirty="0" smtClean="0"/>
              <a:t> data </a:t>
            </a:r>
            <a:r>
              <a:rPr lang="en-US" sz="1800" dirty="0" err="1" smtClean="0"/>
              <a:t>dari</a:t>
            </a:r>
            <a:r>
              <a:rPr lang="en-US" sz="1800" dirty="0" smtClean="0"/>
              <a:t> dataset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.</a:t>
            </a:r>
            <a:endParaRPr sz="1800" dirty="0"/>
          </a:p>
        </p:txBody>
      </p:sp>
      <p:grpSp>
        <p:nvGrpSpPr>
          <p:cNvPr id="2289" name="Google Shape;2289;p88"/>
          <p:cNvGrpSpPr/>
          <p:nvPr/>
        </p:nvGrpSpPr>
        <p:grpSpPr>
          <a:xfrm>
            <a:off x="4697281" y="1479241"/>
            <a:ext cx="3028802" cy="3129466"/>
            <a:chOff x="1274850" y="238100"/>
            <a:chExt cx="5069125" cy="5237600"/>
          </a:xfrm>
        </p:grpSpPr>
        <p:sp>
          <p:nvSpPr>
            <p:cNvPr id="2290" name="Google Shape;2290;p88"/>
            <p:cNvSpPr/>
            <p:nvPr/>
          </p:nvSpPr>
          <p:spPr>
            <a:xfrm>
              <a:off x="5058275" y="3621100"/>
              <a:ext cx="1285700" cy="612775"/>
            </a:xfrm>
            <a:custGeom>
              <a:avLst/>
              <a:gdLst/>
              <a:ahLst/>
              <a:cxnLst/>
              <a:rect l="l" t="t" r="r" b="b"/>
              <a:pathLst>
                <a:path w="51428" h="24511" extrusionOk="0">
                  <a:moveTo>
                    <a:pt x="25714" y="0"/>
                  </a:moveTo>
                  <a:cubicBezTo>
                    <a:pt x="18894" y="0"/>
                    <a:pt x="12354" y="1291"/>
                    <a:pt x="7532" y="3590"/>
                  </a:cubicBezTo>
                  <a:cubicBezTo>
                    <a:pt x="2709" y="5888"/>
                    <a:pt x="0" y="9006"/>
                    <a:pt x="0" y="12256"/>
                  </a:cubicBezTo>
                  <a:cubicBezTo>
                    <a:pt x="0" y="15506"/>
                    <a:pt x="2709" y="18623"/>
                    <a:pt x="7532" y="20921"/>
                  </a:cubicBezTo>
                  <a:cubicBezTo>
                    <a:pt x="12354" y="23220"/>
                    <a:pt x="18894" y="24511"/>
                    <a:pt x="25714" y="24511"/>
                  </a:cubicBezTo>
                  <a:cubicBezTo>
                    <a:pt x="32534" y="24511"/>
                    <a:pt x="39074" y="23220"/>
                    <a:pt x="43896" y="20921"/>
                  </a:cubicBezTo>
                  <a:cubicBezTo>
                    <a:pt x="48718" y="18623"/>
                    <a:pt x="51428" y="15506"/>
                    <a:pt x="51428" y="12256"/>
                  </a:cubicBezTo>
                  <a:cubicBezTo>
                    <a:pt x="51428" y="9006"/>
                    <a:pt x="48718" y="5888"/>
                    <a:pt x="43896" y="3590"/>
                  </a:cubicBezTo>
                  <a:cubicBezTo>
                    <a:pt x="39074" y="1291"/>
                    <a:pt x="32534" y="0"/>
                    <a:pt x="25714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8"/>
            <p:cNvSpPr/>
            <p:nvPr/>
          </p:nvSpPr>
          <p:spPr>
            <a:xfrm>
              <a:off x="1274850" y="3290850"/>
              <a:ext cx="3687550" cy="2184825"/>
            </a:xfrm>
            <a:custGeom>
              <a:avLst/>
              <a:gdLst/>
              <a:ahLst/>
              <a:cxnLst/>
              <a:rect l="l" t="t" r="r" b="b"/>
              <a:pathLst>
                <a:path w="147502" h="87393" extrusionOk="0">
                  <a:moveTo>
                    <a:pt x="80887" y="0"/>
                  </a:moveTo>
                  <a:cubicBezTo>
                    <a:pt x="80612" y="0"/>
                    <a:pt x="80337" y="61"/>
                    <a:pt x="80126" y="182"/>
                  </a:cubicBezTo>
                  <a:lnTo>
                    <a:pt x="761" y="46004"/>
                  </a:lnTo>
                  <a:cubicBezTo>
                    <a:pt x="340" y="46247"/>
                    <a:pt x="0" y="46836"/>
                    <a:pt x="0" y="47321"/>
                  </a:cubicBezTo>
                  <a:lnTo>
                    <a:pt x="0" y="48311"/>
                  </a:lnTo>
                  <a:cubicBezTo>
                    <a:pt x="0" y="48797"/>
                    <a:pt x="340" y="49387"/>
                    <a:pt x="761" y="49630"/>
                  </a:cubicBezTo>
                  <a:lnTo>
                    <a:pt x="65852" y="87210"/>
                  </a:lnTo>
                  <a:cubicBezTo>
                    <a:pt x="66063" y="87332"/>
                    <a:pt x="66338" y="87392"/>
                    <a:pt x="66614" y="87392"/>
                  </a:cubicBezTo>
                  <a:cubicBezTo>
                    <a:pt x="66889" y="87392"/>
                    <a:pt x="67164" y="87332"/>
                    <a:pt x="67374" y="87210"/>
                  </a:cubicBezTo>
                  <a:lnTo>
                    <a:pt x="146740" y="41389"/>
                  </a:lnTo>
                  <a:cubicBezTo>
                    <a:pt x="147160" y="41146"/>
                    <a:pt x="147501" y="40556"/>
                    <a:pt x="147501" y="40071"/>
                  </a:cubicBezTo>
                  <a:lnTo>
                    <a:pt x="147501" y="39081"/>
                  </a:lnTo>
                  <a:cubicBezTo>
                    <a:pt x="147501" y="38596"/>
                    <a:pt x="147160" y="38005"/>
                    <a:pt x="146740" y="37763"/>
                  </a:cubicBezTo>
                  <a:lnTo>
                    <a:pt x="81648" y="182"/>
                  </a:lnTo>
                  <a:cubicBezTo>
                    <a:pt x="81438" y="61"/>
                    <a:pt x="81163" y="0"/>
                    <a:pt x="808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8"/>
            <p:cNvSpPr/>
            <p:nvPr/>
          </p:nvSpPr>
          <p:spPr>
            <a:xfrm>
              <a:off x="1283350" y="3290850"/>
              <a:ext cx="3670500" cy="2116125"/>
            </a:xfrm>
            <a:custGeom>
              <a:avLst/>
              <a:gdLst/>
              <a:ahLst/>
              <a:cxnLst/>
              <a:rect l="l" t="t" r="r" b="b"/>
              <a:pathLst>
                <a:path w="146820" h="84645" extrusionOk="0">
                  <a:moveTo>
                    <a:pt x="80547" y="0"/>
                  </a:moveTo>
                  <a:cubicBezTo>
                    <a:pt x="80272" y="0"/>
                    <a:pt x="79997" y="61"/>
                    <a:pt x="79786" y="182"/>
                  </a:cubicBezTo>
                  <a:lnTo>
                    <a:pt x="421" y="46004"/>
                  </a:lnTo>
                  <a:cubicBezTo>
                    <a:pt x="0" y="46247"/>
                    <a:pt x="0" y="46640"/>
                    <a:pt x="421" y="46882"/>
                  </a:cubicBezTo>
                  <a:lnTo>
                    <a:pt x="65512" y="84463"/>
                  </a:lnTo>
                  <a:cubicBezTo>
                    <a:pt x="65722" y="84584"/>
                    <a:pt x="65998" y="84645"/>
                    <a:pt x="66273" y="84645"/>
                  </a:cubicBezTo>
                  <a:cubicBezTo>
                    <a:pt x="66549" y="84645"/>
                    <a:pt x="66824" y="84584"/>
                    <a:pt x="67034" y="84463"/>
                  </a:cubicBezTo>
                  <a:lnTo>
                    <a:pt x="146400" y="38642"/>
                  </a:lnTo>
                  <a:cubicBezTo>
                    <a:pt x="146820" y="38399"/>
                    <a:pt x="146820" y="38005"/>
                    <a:pt x="146400" y="37763"/>
                  </a:cubicBezTo>
                  <a:lnTo>
                    <a:pt x="81308" y="182"/>
                  </a:lnTo>
                  <a:cubicBezTo>
                    <a:pt x="81098" y="61"/>
                    <a:pt x="80823" y="0"/>
                    <a:pt x="80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8"/>
            <p:cNvSpPr/>
            <p:nvPr/>
          </p:nvSpPr>
          <p:spPr>
            <a:xfrm>
              <a:off x="1283350" y="3290850"/>
              <a:ext cx="3670500" cy="2116125"/>
            </a:xfrm>
            <a:custGeom>
              <a:avLst/>
              <a:gdLst/>
              <a:ahLst/>
              <a:cxnLst/>
              <a:rect l="l" t="t" r="r" b="b"/>
              <a:pathLst>
                <a:path w="146820" h="84645" extrusionOk="0">
                  <a:moveTo>
                    <a:pt x="80547" y="0"/>
                  </a:moveTo>
                  <a:cubicBezTo>
                    <a:pt x="80272" y="0"/>
                    <a:pt x="79997" y="61"/>
                    <a:pt x="79786" y="182"/>
                  </a:cubicBezTo>
                  <a:lnTo>
                    <a:pt x="421" y="46004"/>
                  </a:lnTo>
                  <a:cubicBezTo>
                    <a:pt x="0" y="46247"/>
                    <a:pt x="0" y="46640"/>
                    <a:pt x="421" y="46882"/>
                  </a:cubicBezTo>
                  <a:lnTo>
                    <a:pt x="65512" y="84463"/>
                  </a:lnTo>
                  <a:cubicBezTo>
                    <a:pt x="65722" y="84584"/>
                    <a:pt x="65998" y="84645"/>
                    <a:pt x="66273" y="84645"/>
                  </a:cubicBezTo>
                  <a:cubicBezTo>
                    <a:pt x="66549" y="84645"/>
                    <a:pt x="66824" y="84584"/>
                    <a:pt x="67034" y="84463"/>
                  </a:cubicBezTo>
                  <a:lnTo>
                    <a:pt x="146400" y="38642"/>
                  </a:lnTo>
                  <a:cubicBezTo>
                    <a:pt x="146820" y="38399"/>
                    <a:pt x="146820" y="38005"/>
                    <a:pt x="146400" y="37763"/>
                  </a:cubicBezTo>
                  <a:lnTo>
                    <a:pt x="81308" y="182"/>
                  </a:lnTo>
                  <a:cubicBezTo>
                    <a:pt x="81098" y="61"/>
                    <a:pt x="80823" y="0"/>
                    <a:pt x="80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8"/>
            <p:cNvSpPr/>
            <p:nvPr/>
          </p:nvSpPr>
          <p:spPr>
            <a:xfrm>
              <a:off x="1274850" y="4443425"/>
              <a:ext cx="1665375" cy="1032275"/>
            </a:xfrm>
            <a:custGeom>
              <a:avLst/>
              <a:gdLst/>
              <a:ahLst/>
              <a:cxnLst/>
              <a:rect l="l" t="t" r="r" b="b"/>
              <a:pathLst>
                <a:path w="66615" h="41291" extrusionOk="0">
                  <a:moveTo>
                    <a:pt x="621" y="0"/>
                  </a:moveTo>
                  <a:cubicBezTo>
                    <a:pt x="264" y="275"/>
                    <a:pt x="0" y="791"/>
                    <a:pt x="0" y="1218"/>
                  </a:cubicBezTo>
                  <a:lnTo>
                    <a:pt x="0" y="2208"/>
                  </a:lnTo>
                  <a:cubicBezTo>
                    <a:pt x="0" y="2694"/>
                    <a:pt x="339" y="3286"/>
                    <a:pt x="761" y="3527"/>
                  </a:cubicBezTo>
                  <a:lnTo>
                    <a:pt x="65853" y="41108"/>
                  </a:lnTo>
                  <a:cubicBezTo>
                    <a:pt x="66065" y="41226"/>
                    <a:pt x="66340" y="41290"/>
                    <a:pt x="66615" y="41290"/>
                  </a:cubicBezTo>
                  <a:lnTo>
                    <a:pt x="66615" y="38801"/>
                  </a:lnTo>
                  <a:lnTo>
                    <a:pt x="66052" y="38443"/>
                  </a:lnTo>
                  <a:cubicBezTo>
                    <a:pt x="65983" y="38425"/>
                    <a:pt x="65915" y="38398"/>
                    <a:pt x="65853" y="38361"/>
                  </a:cubicBezTo>
                  <a:lnTo>
                    <a:pt x="761" y="779"/>
                  </a:lnTo>
                  <a:cubicBezTo>
                    <a:pt x="393" y="569"/>
                    <a:pt x="345" y="240"/>
                    <a:pt x="6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8"/>
            <p:cNvSpPr/>
            <p:nvPr/>
          </p:nvSpPr>
          <p:spPr>
            <a:xfrm>
              <a:off x="1701700" y="4364975"/>
              <a:ext cx="257625" cy="65325"/>
            </a:xfrm>
            <a:custGeom>
              <a:avLst/>
              <a:gdLst/>
              <a:ahLst/>
              <a:cxnLst/>
              <a:rect l="l" t="t" r="r" b="b"/>
              <a:pathLst>
                <a:path w="10305" h="2613" extrusionOk="0">
                  <a:moveTo>
                    <a:pt x="10171" y="0"/>
                  </a:moveTo>
                  <a:cubicBezTo>
                    <a:pt x="10166" y="0"/>
                    <a:pt x="10162" y="0"/>
                    <a:pt x="10158" y="1"/>
                  </a:cubicBezTo>
                  <a:lnTo>
                    <a:pt x="1619" y="436"/>
                  </a:lnTo>
                  <a:cubicBezTo>
                    <a:pt x="1136" y="461"/>
                    <a:pt x="543" y="849"/>
                    <a:pt x="272" y="1320"/>
                  </a:cubicBezTo>
                  <a:cubicBezTo>
                    <a:pt x="1" y="1791"/>
                    <a:pt x="147" y="2178"/>
                    <a:pt x="603" y="2201"/>
                  </a:cubicBezTo>
                  <a:lnTo>
                    <a:pt x="8654" y="2612"/>
                  </a:lnTo>
                  <a:cubicBezTo>
                    <a:pt x="8658" y="2612"/>
                    <a:pt x="8661" y="2612"/>
                    <a:pt x="8665" y="2612"/>
                  </a:cubicBezTo>
                  <a:cubicBezTo>
                    <a:pt x="8786" y="2612"/>
                    <a:pt x="8942" y="2518"/>
                    <a:pt x="9018" y="2396"/>
                  </a:cubicBezTo>
                  <a:cubicBezTo>
                    <a:pt x="9036" y="2368"/>
                    <a:pt x="9049" y="2336"/>
                    <a:pt x="9056" y="2303"/>
                  </a:cubicBezTo>
                  <a:lnTo>
                    <a:pt x="8869" y="2154"/>
                  </a:lnTo>
                  <a:lnTo>
                    <a:pt x="888" y="1746"/>
                  </a:lnTo>
                  <a:cubicBezTo>
                    <a:pt x="667" y="1735"/>
                    <a:pt x="594" y="1549"/>
                    <a:pt x="728" y="1319"/>
                  </a:cubicBezTo>
                  <a:cubicBezTo>
                    <a:pt x="860" y="1092"/>
                    <a:pt x="1146" y="904"/>
                    <a:pt x="1381" y="892"/>
                  </a:cubicBezTo>
                  <a:lnTo>
                    <a:pt x="9846" y="460"/>
                  </a:lnTo>
                  <a:lnTo>
                    <a:pt x="10204" y="310"/>
                  </a:lnTo>
                  <a:cubicBezTo>
                    <a:pt x="10232" y="281"/>
                    <a:pt x="10255" y="250"/>
                    <a:pt x="10273" y="216"/>
                  </a:cubicBezTo>
                  <a:cubicBezTo>
                    <a:pt x="10290" y="186"/>
                    <a:pt x="10301" y="153"/>
                    <a:pt x="10302" y="118"/>
                  </a:cubicBezTo>
                  <a:cubicBezTo>
                    <a:pt x="10304" y="47"/>
                    <a:pt x="10257" y="0"/>
                    <a:pt x="10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8"/>
            <p:cNvSpPr/>
            <p:nvPr/>
          </p:nvSpPr>
          <p:spPr>
            <a:xfrm>
              <a:off x="3660125" y="4222275"/>
              <a:ext cx="163625" cy="25925"/>
            </a:xfrm>
            <a:custGeom>
              <a:avLst/>
              <a:gdLst/>
              <a:ahLst/>
              <a:cxnLst/>
              <a:rect l="l" t="t" r="r" b="b"/>
              <a:pathLst>
                <a:path w="6545" h="1037" extrusionOk="0">
                  <a:moveTo>
                    <a:pt x="429" y="0"/>
                  </a:moveTo>
                  <a:cubicBezTo>
                    <a:pt x="312" y="0"/>
                    <a:pt x="159" y="91"/>
                    <a:pt x="82" y="209"/>
                  </a:cubicBezTo>
                  <a:cubicBezTo>
                    <a:pt x="0" y="333"/>
                    <a:pt x="30" y="444"/>
                    <a:pt x="149" y="454"/>
                  </a:cubicBezTo>
                  <a:cubicBezTo>
                    <a:pt x="4009" y="785"/>
                    <a:pt x="6103" y="1033"/>
                    <a:pt x="6123" y="1035"/>
                  </a:cubicBezTo>
                  <a:cubicBezTo>
                    <a:pt x="6131" y="1036"/>
                    <a:pt x="6140" y="1037"/>
                    <a:pt x="6148" y="1037"/>
                  </a:cubicBezTo>
                  <a:cubicBezTo>
                    <a:pt x="6263" y="1037"/>
                    <a:pt x="6411" y="950"/>
                    <a:pt x="6491" y="834"/>
                  </a:cubicBezTo>
                  <a:cubicBezTo>
                    <a:pt x="6520" y="795"/>
                    <a:pt x="6538" y="747"/>
                    <a:pt x="6542" y="698"/>
                  </a:cubicBezTo>
                  <a:cubicBezTo>
                    <a:pt x="6544" y="637"/>
                    <a:pt x="6507" y="590"/>
                    <a:pt x="6435" y="583"/>
                  </a:cubicBezTo>
                  <a:cubicBezTo>
                    <a:pt x="6415" y="581"/>
                    <a:pt x="4316" y="332"/>
                    <a:pt x="448" y="1"/>
                  </a:cubicBezTo>
                  <a:cubicBezTo>
                    <a:pt x="442" y="1"/>
                    <a:pt x="435" y="0"/>
                    <a:pt x="42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8"/>
            <p:cNvSpPr/>
            <p:nvPr/>
          </p:nvSpPr>
          <p:spPr>
            <a:xfrm>
              <a:off x="3467475" y="4541800"/>
              <a:ext cx="180600" cy="26450"/>
            </a:xfrm>
            <a:custGeom>
              <a:avLst/>
              <a:gdLst/>
              <a:ahLst/>
              <a:cxnLst/>
              <a:rect l="l" t="t" r="r" b="b"/>
              <a:pathLst>
                <a:path w="7224" h="1058" extrusionOk="0">
                  <a:moveTo>
                    <a:pt x="7087" y="1"/>
                  </a:moveTo>
                  <a:cubicBezTo>
                    <a:pt x="7079" y="1"/>
                    <a:pt x="7071" y="1"/>
                    <a:pt x="7063" y="2"/>
                  </a:cubicBezTo>
                  <a:cubicBezTo>
                    <a:pt x="7039" y="6"/>
                    <a:pt x="4657" y="260"/>
                    <a:pt x="408" y="602"/>
                  </a:cubicBezTo>
                  <a:cubicBezTo>
                    <a:pt x="277" y="612"/>
                    <a:pt x="120" y="724"/>
                    <a:pt x="58" y="848"/>
                  </a:cubicBezTo>
                  <a:cubicBezTo>
                    <a:pt x="1" y="965"/>
                    <a:pt x="48" y="1057"/>
                    <a:pt x="166" y="1057"/>
                  </a:cubicBezTo>
                  <a:cubicBezTo>
                    <a:pt x="172" y="1057"/>
                    <a:pt x="179" y="1057"/>
                    <a:pt x="186" y="1056"/>
                  </a:cubicBezTo>
                  <a:cubicBezTo>
                    <a:pt x="4442" y="714"/>
                    <a:pt x="6829" y="459"/>
                    <a:pt x="6853" y="457"/>
                  </a:cubicBezTo>
                  <a:cubicBezTo>
                    <a:pt x="6987" y="441"/>
                    <a:pt x="7141" y="328"/>
                    <a:pt x="7200" y="203"/>
                  </a:cubicBezTo>
                  <a:cubicBezTo>
                    <a:pt x="7213" y="177"/>
                    <a:pt x="7220" y="148"/>
                    <a:pt x="7221" y="120"/>
                  </a:cubicBezTo>
                  <a:cubicBezTo>
                    <a:pt x="7223" y="48"/>
                    <a:pt x="7173" y="1"/>
                    <a:pt x="7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8"/>
            <p:cNvSpPr/>
            <p:nvPr/>
          </p:nvSpPr>
          <p:spPr>
            <a:xfrm>
              <a:off x="1875550" y="4182450"/>
              <a:ext cx="1547125" cy="428100"/>
            </a:xfrm>
            <a:custGeom>
              <a:avLst/>
              <a:gdLst/>
              <a:ahLst/>
              <a:cxnLst/>
              <a:rect l="l" t="t" r="r" b="b"/>
              <a:pathLst>
                <a:path w="61885" h="17124" extrusionOk="0">
                  <a:moveTo>
                    <a:pt x="38058" y="1"/>
                  </a:moveTo>
                  <a:cubicBezTo>
                    <a:pt x="30155" y="1"/>
                    <a:pt x="26248" y="488"/>
                    <a:pt x="22585" y="1074"/>
                  </a:cubicBezTo>
                  <a:cubicBezTo>
                    <a:pt x="17521" y="1884"/>
                    <a:pt x="1342" y="7446"/>
                    <a:pt x="671" y="8609"/>
                  </a:cubicBezTo>
                  <a:cubicBezTo>
                    <a:pt x="1" y="9774"/>
                    <a:pt x="9796" y="15296"/>
                    <a:pt x="13936" y="16093"/>
                  </a:cubicBezTo>
                  <a:cubicBezTo>
                    <a:pt x="16862" y="16655"/>
                    <a:pt x="20128" y="17123"/>
                    <a:pt x="27656" y="17123"/>
                  </a:cubicBezTo>
                  <a:cubicBezTo>
                    <a:pt x="31147" y="17123"/>
                    <a:pt x="35555" y="17023"/>
                    <a:pt x="41270" y="16784"/>
                  </a:cubicBezTo>
                  <a:cubicBezTo>
                    <a:pt x="45204" y="16620"/>
                    <a:pt x="49130" y="16420"/>
                    <a:pt x="52936" y="16192"/>
                  </a:cubicBezTo>
                  <a:cubicBezTo>
                    <a:pt x="53065" y="16185"/>
                    <a:pt x="53225" y="16075"/>
                    <a:pt x="53288" y="15950"/>
                  </a:cubicBezTo>
                  <a:cubicBezTo>
                    <a:pt x="53349" y="15831"/>
                    <a:pt x="53303" y="15737"/>
                    <a:pt x="53182" y="15737"/>
                  </a:cubicBezTo>
                  <a:cubicBezTo>
                    <a:pt x="53178" y="15737"/>
                    <a:pt x="53173" y="15737"/>
                    <a:pt x="53169" y="15737"/>
                  </a:cubicBezTo>
                  <a:cubicBezTo>
                    <a:pt x="49366" y="15966"/>
                    <a:pt x="45444" y="16164"/>
                    <a:pt x="41513" y="16329"/>
                  </a:cubicBezTo>
                  <a:cubicBezTo>
                    <a:pt x="35795" y="16567"/>
                    <a:pt x="31391" y="16668"/>
                    <a:pt x="27905" y="16668"/>
                  </a:cubicBezTo>
                  <a:cubicBezTo>
                    <a:pt x="20423" y="16668"/>
                    <a:pt x="17178" y="16204"/>
                    <a:pt x="14272" y="15644"/>
                  </a:cubicBezTo>
                  <a:cubicBezTo>
                    <a:pt x="9656" y="14757"/>
                    <a:pt x="1287" y="9554"/>
                    <a:pt x="1143" y="8609"/>
                  </a:cubicBezTo>
                  <a:cubicBezTo>
                    <a:pt x="2376" y="7663"/>
                    <a:pt x="16756" y="2427"/>
                    <a:pt x="22405" y="1524"/>
                  </a:cubicBezTo>
                  <a:cubicBezTo>
                    <a:pt x="26046" y="942"/>
                    <a:pt x="29931" y="458"/>
                    <a:pt x="37800" y="458"/>
                  </a:cubicBezTo>
                  <a:cubicBezTo>
                    <a:pt x="41189" y="458"/>
                    <a:pt x="45316" y="548"/>
                    <a:pt x="50480" y="758"/>
                  </a:cubicBezTo>
                  <a:cubicBezTo>
                    <a:pt x="54239" y="911"/>
                    <a:pt x="57938" y="1099"/>
                    <a:pt x="61475" y="1316"/>
                  </a:cubicBezTo>
                  <a:cubicBezTo>
                    <a:pt x="61480" y="1316"/>
                    <a:pt x="61485" y="1316"/>
                    <a:pt x="61490" y="1316"/>
                  </a:cubicBezTo>
                  <a:cubicBezTo>
                    <a:pt x="61608" y="1316"/>
                    <a:pt x="61761" y="1223"/>
                    <a:pt x="61839" y="1103"/>
                  </a:cubicBezTo>
                  <a:cubicBezTo>
                    <a:pt x="61864" y="1066"/>
                    <a:pt x="61879" y="1023"/>
                    <a:pt x="61882" y="979"/>
                  </a:cubicBezTo>
                  <a:cubicBezTo>
                    <a:pt x="61884" y="914"/>
                    <a:pt x="61842" y="866"/>
                    <a:pt x="61764" y="860"/>
                  </a:cubicBezTo>
                  <a:cubicBezTo>
                    <a:pt x="58224" y="644"/>
                    <a:pt x="54523" y="456"/>
                    <a:pt x="50762" y="302"/>
                  </a:cubicBezTo>
                  <a:cubicBezTo>
                    <a:pt x="45590" y="91"/>
                    <a:pt x="41455" y="1"/>
                    <a:pt x="38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88"/>
            <p:cNvSpPr/>
            <p:nvPr/>
          </p:nvSpPr>
          <p:spPr>
            <a:xfrm>
              <a:off x="2314375" y="4263725"/>
              <a:ext cx="310150" cy="266175"/>
            </a:xfrm>
            <a:custGeom>
              <a:avLst/>
              <a:gdLst/>
              <a:ahLst/>
              <a:cxnLst/>
              <a:rect l="l" t="t" r="r" b="b"/>
              <a:pathLst>
                <a:path w="12406" h="10647" extrusionOk="0">
                  <a:moveTo>
                    <a:pt x="9049" y="457"/>
                  </a:moveTo>
                  <a:cubicBezTo>
                    <a:pt x="10344" y="457"/>
                    <a:pt x="11269" y="955"/>
                    <a:pt x="11662" y="1858"/>
                  </a:cubicBezTo>
                  <a:cubicBezTo>
                    <a:pt x="12066" y="2776"/>
                    <a:pt x="11878" y="4007"/>
                    <a:pt x="11123" y="5318"/>
                  </a:cubicBezTo>
                  <a:cubicBezTo>
                    <a:pt x="10373" y="6618"/>
                    <a:pt x="9161" y="7842"/>
                    <a:pt x="7708" y="8762"/>
                  </a:cubicBezTo>
                  <a:cubicBezTo>
                    <a:pt x="6262" y="9682"/>
                    <a:pt x="4745" y="10191"/>
                    <a:pt x="3445" y="10197"/>
                  </a:cubicBezTo>
                  <a:cubicBezTo>
                    <a:pt x="1869" y="10197"/>
                    <a:pt x="828" y="9436"/>
                    <a:pt x="652" y="8159"/>
                  </a:cubicBezTo>
                  <a:cubicBezTo>
                    <a:pt x="627" y="7996"/>
                    <a:pt x="616" y="7832"/>
                    <a:pt x="622" y="7668"/>
                  </a:cubicBezTo>
                  <a:cubicBezTo>
                    <a:pt x="639" y="6958"/>
                    <a:pt x="897" y="6157"/>
                    <a:pt x="1371" y="5331"/>
                  </a:cubicBezTo>
                  <a:cubicBezTo>
                    <a:pt x="2121" y="4030"/>
                    <a:pt x="3333" y="2812"/>
                    <a:pt x="4780" y="1886"/>
                  </a:cubicBezTo>
                  <a:cubicBezTo>
                    <a:pt x="6232" y="967"/>
                    <a:pt x="7749" y="457"/>
                    <a:pt x="9049" y="457"/>
                  </a:cubicBezTo>
                  <a:close/>
                  <a:moveTo>
                    <a:pt x="9313" y="1"/>
                  </a:moveTo>
                  <a:cubicBezTo>
                    <a:pt x="7890" y="7"/>
                    <a:pt x="6233" y="556"/>
                    <a:pt x="4646" y="1564"/>
                  </a:cubicBezTo>
                  <a:cubicBezTo>
                    <a:pt x="3855" y="2067"/>
                    <a:pt x="3123" y="2654"/>
                    <a:pt x="2490" y="3292"/>
                  </a:cubicBezTo>
                  <a:cubicBezTo>
                    <a:pt x="1864" y="3930"/>
                    <a:pt x="1325" y="4622"/>
                    <a:pt x="915" y="5330"/>
                  </a:cubicBezTo>
                  <a:cubicBezTo>
                    <a:pt x="271" y="6448"/>
                    <a:pt x="1" y="7520"/>
                    <a:pt x="125" y="8422"/>
                  </a:cubicBezTo>
                  <a:cubicBezTo>
                    <a:pt x="323" y="9816"/>
                    <a:pt x="1457" y="10647"/>
                    <a:pt x="3163" y="10647"/>
                  </a:cubicBezTo>
                  <a:cubicBezTo>
                    <a:pt x="3169" y="10647"/>
                    <a:pt x="3175" y="10647"/>
                    <a:pt x="3181" y="10647"/>
                  </a:cubicBezTo>
                  <a:cubicBezTo>
                    <a:pt x="4604" y="10647"/>
                    <a:pt x="6262" y="10091"/>
                    <a:pt x="7849" y="9083"/>
                  </a:cubicBezTo>
                  <a:cubicBezTo>
                    <a:pt x="9437" y="8076"/>
                    <a:pt x="10760" y="6735"/>
                    <a:pt x="11580" y="5318"/>
                  </a:cubicBezTo>
                  <a:cubicBezTo>
                    <a:pt x="12101" y="4410"/>
                    <a:pt x="12376" y="3543"/>
                    <a:pt x="12394" y="2770"/>
                  </a:cubicBezTo>
                  <a:cubicBezTo>
                    <a:pt x="12406" y="2319"/>
                    <a:pt x="12329" y="1904"/>
                    <a:pt x="12165" y="1534"/>
                  </a:cubicBezTo>
                  <a:cubicBezTo>
                    <a:pt x="11744" y="545"/>
                    <a:pt x="10724" y="1"/>
                    <a:pt x="9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88"/>
            <p:cNvSpPr/>
            <p:nvPr/>
          </p:nvSpPr>
          <p:spPr>
            <a:xfrm>
              <a:off x="2329800" y="4275150"/>
              <a:ext cx="286250" cy="243475"/>
            </a:xfrm>
            <a:custGeom>
              <a:avLst/>
              <a:gdLst/>
              <a:ahLst/>
              <a:cxnLst/>
              <a:rect l="l" t="t" r="r" b="b"/>
              <a:pathLst>
                <a:path w="11450" h="9739" extrusionOk="0">
                  <a:moveTo>
                    <a:pt x="7778" y="1137"/>
                  </a:moveTo>
                  <a:cubicBezTo>
                    <a:pt x="9189" y="1137"/>
                    <a:pt x="9968" y="1921"/>
                    <a:pt x="9932" y="3075"/>
                  </a:cubicBezTo>
                  <a:cubicBezTo>
                    <a:pt x="9921" y="3608"/>
                    <a:pt x="9733" y="4217"/>
                    <a:pt x="9365" y="4861"/>
                  </a:cubicBezTo>
                  <a:cubicBezTo>
                    <a:pt x="8175" y="6917"/>
                    <a:pt x="5540" y="8598"/>
                    <a:pt x="3478" y="8598"/>
                  </a:cubicBezTo>
                  <a:lnTo>
                    <a:pt x="3467" y="8598"/>
                  </a:lnTo>
                  <a:cubicBezTo>
                    <a:pt x="1423" y="8598"/>
                    <a:pt x="714" y="6923"/>
                    <a:pt x="1897" y="4873"/>
                  </a:cubicBezTo>
                  <a:cubicBezTo>
                    <a:pt x="3081" y="2817"/>
                    <a:pt x="5722" y="1143"/>
                    <a:pt x="7778" y="1137"/>
                  </a:cubicBezTo>
                  <a:close/>
                  <a:moveTo>
                    <a:pt x="8433" y="0"/>
                  </a:moveTo>
                  <a:cubicBezTo>
                    <a:pt x="7133" y="0"/>
                    <a:pt x="5616" y="510"/>
                    <a:pt x="4163" y="1429"/>
                  </a:cubicBezTo>
                  <a:cubicBezTo>
                    <a:pt x="2716" y="2355"/>
                    <a:pt x="1504" y="3572"/>
                    <a:pt x="754" y="4873"/>
                  </a:cubicBezTo>
                  <a:cubicBezTo>
                    <a:pt x="280" y="5698"/>
                    <a:pt x="23" y="6501"/>
                    <a:pt x="5" y="7209"/>
                  </a:cubicBezTo>
                  <a:cubicBezTo>
                    <a:pt x="0" y="7375"/>
                    <a:pt x="10" y="7539"/>
                    <a:pt x="35" y="7702"/>
                  </a:cubicBezTo>
                  <a:cubicBezTo>
                    <a:pt x="211" y="8979"/>
                    <a:pt x="1253" y="9739"/>
                    <a:pt x="2828" y="9739"/>
                  </a:cubicBezTo>
                  <a:cubicBezTo>
                    <a:pt x="4129" y="9733"/>
                    <a:pt x="5646" y="9224"/>
                    <a:pt x="7092" y="8304"/>
                  </a:cubicBezTo>
                  <a:cubicBezTo>
                    <a:pt x="8544" y="7385"/>
                    <a:pt x="9756" y="6161"/>
                    <a:pt x="10507" y="4861"/>
                  </a:cubicBezTo>
                  <a:cubicBezTo>
                    <a:pt x="11261" y="3550"/>
                    <a:pt x="11449" y="2319"/>
                    <a:pt x="11045" y="1400"/>
                  </a:cubicBezTo>
                  <a:cubicBezTo>
                    <a:pt x="10652" y="498"/>
                    <a:pt x="9728" y="0"/>
                    <a:pt x="8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88"/>
            <p:cNvSpPr/>
            <p:nvPr/>
          </p:nvSpPr>
          <p:spPr>
            <a:xfrm>
              <a:off x="1878775" y="4264125"/>
              <a:ext cx="359275" cy="266375"/>
            </a:xfrm>
            <a:custGeom>
              <a:avLst/>
              <a:gdLst/>
              <a:ahLst/>
              <a:cxnLst/>
              <a:rect l="l" t="t" r="r" b="b"/>
              <a:pathLst>
                <a:path w="14371" h="10655" extrusionOk="0">
                  <a:moveTo>
                    <a:pt x="14235" y="0"/>
                  </a:moveTo>
                  <a:cubicBezTo>
                    <a:pt x="14208" y="0"/>
                    <a:pt x="14178" y="5"/>
                    <a:pt x="14146" y="15"/>
                  </a:cubicBezTo>
                  <a:cubicBezTo>
                    <a:pt x="10110" y="1292"/>
                    <a:pt x="1082" y="4405"/>
                    <a:pt x="541" y="5345"/>
                  </a:cubicBezTo>
                  <a:cubicBezTo>
                    <a:pt x="0" y="6282"/>
                    <a:pt x="5448" y="9373"/>
                    <a:pt x="8020" y="10639"/>
                  </a:cubicBezTo>
                  <a:cubicBezTo>
                    <a:pt x="8040" y="10649"/>
                    <a:pt x="8065" y="10655"/>
                    <a:pt x="8093" y="10655"/>
                  </a:cubicBezTo>
                  <a:cubicBezTo>
                    <a:pt x="8126" y="10655"/>
                    <a:pt x="8164" y="10647"/>
                    <a:pt x="8202" y="10633"/>
                  </a:cubicBezTo>
                  <a:cubicBezTo>
                    <a:pt x="8277" y="10603"/>
                    <a:pt x="8344" y="10558"/>
                    <a:pt x="8398" y="10499"/>
                  </a:cubicBezTo>
                  <a:cubicBezTo>
                    <a:pt x="11547" y="7046"/>
                    <a:pt x="13554" y="3566"/>
                    <a:pt x="14364" y="155"/>
                  </a:cubicBezTo>
                  <a:cubicBezTo>
                    <a:pt x="14366" y="143"/>
                    <a:pt x="14368" y="131"/>
                    <a:pt x="14368" y="118"/>
                  </a:cubicBezTo>
                  <a:cubicBezTo>
                    <a:pt x="14371" y="80"/>
                    <a:pt x="14353" y="43"/>
                    <a:pt x="14321" y="21"/>
                  </a:cubicBezTo>
                  <a:cubicBezTo>
                    <a:pt x="14298" y="8"/>
                    <a:pt x="14269" y="0"/>
                    <a:pt x="14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88"/>
            <p:cNvSpPr/>
            <p:nvPr/>
          </p:nvSpPr>
          <p:spPr>
            <a:xfrm>
              <a:off x="1904125" y="4277350"/>
              <a:ext cx="319500" cy="240000"/>
            </a:xfrm>
            <a:custGeom>
              <a:avLst/>
              <a:gdLst/>
              <a:ahLst/>
              <a:cxnLst/>
              <a:rect l="l" t="t" r="r" b="b"/>
              <a:pathLst>
                <a:path w="12780" h="9600" extrusionOk="0">
                  <a:moveTo>
                    <a:pt x="12780" y="0"/>
                  </a:moveTo>
                  <a:lnTo>
                    <a:pt x="12780" y="0"/>
                  </a:lnTo>
                  <a:cubicBezTo>
                    <a:pt x="6631" y="1956"/>
                    <a:pt x="768" y="4223"/>
                    <a:pt x="0" y="4814"/>
                  </a:cubicBezTo>
                  <a:cubicBezTo>
                    <a:pt x="82" y="5406"/>
                    <a:pt x="3339" y="7660"/>
                    <a:pt x="7239" y="9600"/>
                  </a:cubicBezTo>
                  <a:cubicBezTo>
                    <a:pt x="10115" y="6396"/>
                    <a:pt x="11978" y="3169"/>
                    <a:pt x="12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88"/>
            <p:cNvSpPr/>
            <p:nvPr/>
          </p:nvSpPr>
          <p:spPr>
            <a:xfrm>
              <a:off x="3661550" y="4225425"/>
              <a:ext cx="164475" cy="121575"/>
            </a:xfrm>
            <a:custGeom>
              <a:avLst/>
              <a:gdLst/>
              <a:ahLst/>
              <a:cxnLst/>
              <a:rect l="l" t="t" r="r" b="b"/>
              <a:pathLst>
                <a:path w="6579" h="4863" extrusionOk="0">
                  <a:moveTo>
                    <a:pt x="1817" y="0"/>
                  </a:moveTo>
                  <a:cubicBezTo>
                    <a:pt x="1740" y="0"/>
                    <a:pt x="1644" y="40"/>
                    <a:pt x="1565" y="105"/>
                  </a:cubicBezTo>
                  <a:cubicBezTo>
                    <a:pt x="1478" y="175"/>
                    <a:pt x="1423" y="265"/>
                    <a:pt x="1422" y="338"/>
                  </a:cubicBezTo>
                  <a:lnTo>
                    <a:pt x="1422" y="340"/>
                  </a:lnTo>
                  <a:cubicBezTo>
                    <a:pt x="1397" y="1038"/>
                    <a:pt x="1166" y="2369"/>
                    <a:pt x="56" y="4656"/>
                  </a:cubicBezTo>
                  <a:cubicBezTo>
                    <a:pt x="0" y="4772"/>
                    <a:pt x="47" y="4863"/>
                    <a:pt x="163" y="4863"/>
                  </a:cubicBezTo>
                  <a:cubicBezTo>
                    <a:pt x="170" y="4863"/>
                    <a:pt x="177" y="4862"/>
                    <a:pt x="185" y="4862"/>
                  </a:cubicBezTo>
                  <a:cubicBezTo>
                    <a:pt x="317" y="4850"/>
                    <a:pt x="473" y="4739"/>
                    <a:pt x="533" y="4614"/>
                  </a:cubicBezTo>
                  <a:cubicBezTo>
                    <a:pt x="1514" y="2597"/>
                    <a:pt x="1842" y="1293"/>
                    <a:pt x="1924" y="491"/>
                  </a:cubicBezTo>
                  <a:cubicBezTo>
                    <a:pt x="4262" y="704"/>
                    <a:pt x="5659" y="862"/>
                    <a:pt x="5990" y="900"/>
                  </a:cubicBezTo>
                  <a:cubicBezTo>
                    <a:pt x="6049" y="1097"/>
                    <a:pt x="6199" y="1931"/>
                    <a:pt x="5362" y="3955"/>
                  </a:cubicBezTo>
                  <a:cubicBezTo>
                    <a:pt x="5315" y="4066"/>
                    <a:pt x="5366" y="4146"/>
                    <a:pt x="5476" y="4146"/>
                  </a:cubicBezTo>
                  <a:cubicBezTo>
                    <a:pt x="5489" y="4146"/>
                    <a:pt x="5501" y="4145"/>
                    <a:pt x="5515" y="4143"/>
                  </a:cubicBezTo>
                  <a:cubicBezTo>
                    <a:pt x="5651" y="4123"/>
                    <a:pt x="5803" y="4005"/>
                    <a:pt x="5854" y="3881"/>
                  </a:cubicBezTo>
                  <a:cubicBezTo>
                    <a:pt x="6404" y="2551"/>
                    <a:pt x="6553" y="1698"/>
                    <a:pt x="6566" y="1184"/>
                  </a:cubicBezTo>
                  <a:cubicBezTo>
                    <a:pt x="6579" y="716"/>
                    <a:pt x="6480" y="527"/>
                    <a:pt x="6472" y="512"/>
                  </a:cubicBezTo>
                  <a:cubicBezTo>
                    <a:pt x="6454" y="481"/>
                    <a:pt x="6422" y="461"/>
                    <a:pt x="6378" y="456"/>
                  </a:cubicBezTo>
                  <a:cubicBezTo>
                    <a:pt x="6362" y="455"/>
                    <a:pt x="4775" y="267"/>
                    <a:pt x="1835" y="1"/>
                  </a:cubicBezTo>
                  <a:cubicBezTo>
                    <a:pt x="1829" y="1"/>
                    <a:pt x="1823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88"/>
            <p:cNvSpPr/>
            <p:nvPr/>
          </p:nvSpPr>
          <p:spPr>
            <a:xfrm>
              <a:off x="3507975" y="4443675"/>
              <a:ext cx="217550" cy="121275"/>
            </a:xfrm>
            <a:custGeom>
              <a:avLst/>
              <a:gdLst/>
              <a:ahLst/>
              <a:cxnLst/>
              <a:rect l="l" t="t" r="r" b="b"/>
              <a:pathLst>
                <a:path w="8702" h="4851" extrusionOk="0">
                  <a:moveTo>
                    <a:pt x="4076" y="1"/>
                  </a:moveTo>
                  <a:cubicBezTo>
                    <a:pt x="3960" y="1"/>
                    <a:pt x="3809" y="90"/>
                    <a:pt x="3731" y="209"/>
                  </a:cubicBezTo>
                  <a:cubicBezTo>
                    <a:pt x="2210" y="2489"/>
                    <a:pt x="936" y="3807"/>
                    <a:pt x="135" y="4511"/>
                  </a:cubicBezTo>
                  <a:cubicBezTo>
                    <a:pt x="52" y="4585"/>
                    <a:pt x="1" y="4678"/>
                    <a:pt x="7" y="4747"/>
                  </a:cubicBezTo>
                  <a:cubicBezTo>
                    <a:pt x="11" y="4811"/>
                    <a:pt x="60" y="4850"/>
                    <a:pt x="136" y="4850"/>
                  </a:cubicBezTo>
                  <a:cubicBezTo>
                    <a:pt x="144" y="4850"/>
                    <a:pt x="151" y="4850"/>
                    <a:pt x="159" y="4849"/>
                  </a:cubicBezTo>
                  <a:cubicBezTo>
                    <a:pt x="3409" y="4575"/>
                    <a:pt x="5215" y="4383"/>
                    <a:pt x="5233" y="4380"/>
                  </a:cubicBezTo>
                  <a:cubicBezTo>
                    <a:pt x="5289" y="4373"/>
                    <a:pt x="5343" y="4354"/>
                    <a:pt x="5392" y="4324"/>
                  </a:cubicBezTo>
                  <a:cubicBezTo>
                    <a:pt x="5447" y="4292"/>
                    <a:pt x="6776" y="3494"/>
                    <a:pt x="8641" y="973"/>
                  </a:cubicBezTo>
                  <a:cubicBezTo>
                    <a:pt x="8679" y="920"/>
                    <a:pt x="8699" y="869"/>
                    <a:pt x="8700" y="826"/>
                  </a:cubicBezTo>
                  <a:cubicBezTo>
                    <a:pt x="8702" y="767"/>
                    <a:pt x="8669" y="723"/>
                    <a:pt x="8603" y="711"/>
                  </a:cubicBezTo>
                  <a:cubicBezTo>
                    <a:pt x="8592" y="709"/>
                    <a:pt x="8581" y="708"/>
                    <a:pt x="8569" y="708"/>
                  </a:cubicBezTo>
                  <a:cubicBezTo>
                    <a:pt x="8459" y="708"/>
                    <a:pt x="8316" y="788"/>
                    <a:pt x="8233" y="900"/>
                  </a:cubicBezTo>
                  <a:cubicBezTo>
                    <a:pt x="6746" y="2912"/>
                    <a:pt x="5640" y="3741"/>
                    <a:pt x="5356" y="3937"/>
                  </a:cubicBezTo>
                  <a:cubicBezTo>
                    <a:pt x="4981" y="3976"/>
                    <a:pt x="3401" y="4138"/>
                    <a:pt x="813" y="4359"/>
                  </a:cubicBezTo>
                  <a:cubicBezTo>
                    <a:pt x="1652" y="3558"/>
                    <a:pt x="2822" y="2258"/>
                    <a:pt x="4161" y="249"/>
                  </a:cubicBezTo>
                  <a:cubicBezTo>
                    <a:pt x="4245" y="125"/>
                    <a:pt x="4216" y="13"/>
                    <a:pt x="4097" y="2"/>
                  </a:cubicBezTo>
                  <a:cubicBezTo>
                    <a:pt x="4090" y="1"/>
                    <a:pt x="4083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88"/>
            <p:cNvSpPr/>
            <p:nvPr/>
          </p:nvSpPr>
          <p:spPr>
            <a:xfrm>
              <a:off x="3195000" y="4545000"/>
              <a:ext cx="736675" cy="288800"/>
            </a:xfrm>
            <a:custGeom>
              <a:avLst/>
              <a:gdLst/>
              <a:ahLst/>
              <a:cxnLst/>
              <a:rect l="l" t="t" r="r" b="b"/>
              <a:pathLst>
                <a:path w="29467" h="11552" extrusionOk="0">
                  <a:moveTo>
                    <a:pt x="7291" y="457"/>
                  </a:moveTo>
                  <a:cubicBezTo>
                    <a:pt x="8595" y="457"/>
                    <a:pt x="9819" y="607"/>
                    <a:pt x="10955" y="908"/>
                  </a:cubicBezTo>
                  <a:lnTo>
                    <a:pt x="12578" y="7108"/>
                  </a:lnTo>
                  <a:cubicBezTo>
                    <a:pt x="12590" y="7155"/>
                    <a:pt x="12639" y="7186"/>
                    <a:pt x="12706" y="7186"/>
                  </a:cubicBezTo>
                  <a:cubicBezTo>
                    <a:pt x="12712" y="7186"/>
                    <a:pt x="12718" y="7186"/>
                    <a:pt x="12724" y="7185"/>
                  </a:cubicBezTo>
                  <a:lnTo>
                    <a:pt x="27307" y="6205"/>
                  </a:lnTo>
                  <a:lnTo>
                    <a:pt x="27307" y="6205"/>
                  </a:lnTo>
                  <a:lnTo>
                    <a:pt x="10421" y="11094"/>
                  </a:lnTo>
                  <a:lnTo>
                    <a:pt x="4208" y="10991"/>
                  </a:lnTo>
                  <a:lnTo>
                    <a:pt x="623" y="1552"/>
                  </a:lnTo>
                  <a:cubicBezTo>
                    <a:pt x="3028" y="822"/>
                    <a:pt x="5258" y="457"/>
                    <a:pt x="7291" y="457"/>
                  </a:cubicBezTo>
                  <a:close/>
                  <a:moveTo>
                    <a:pt x="7557" y="1"/>
                  </a:moveTo>
                  <a:cubicBezTo>
                    <a:pt x="5358" y="1"/>
                    <a:pt x="2935" y="419"/>
                    <a:pt x="312" y="1252"/>
                  </a:cubicBezTo>
                  <a:cubicBezTo>
                    <a:pt x="229" y="1278"/>
                    <a:pt x="140" y="1341"/>
                    <a:pt x="77" y="1411"/>
                  </a:cubicBezTo>
                  <a:cubicBezTo>
                    <a:pt x="20" y="1487"/>
                    <a:pt x="1" y="1564"/>
                    <a:pt x="20" y="1622"/>
                  </a:cubicBezTo>
                  <a:lnTo>
                    <a:pt x="3725" y="11373"/>
                  </a:lnTo>
                  <a:cubicBezTo>
                    <a:pt x="3737" y="11419"/>
                    <a:pt x="3782" y="11444"/>
                    <a:pt x="3839" y="11444"/>
                  </a:cubicBezTo>
                  <a:lnTo>
                    <a:pt x="10191" y="11552"/>
                  </a:lnTo>
                  <a:cubicBezTo>
                    <a:pt x="10220" y="11549"/>
                    <a:pt x="10247" y="11546"/>
                    <a:pt x="10274" y="11539"/>
                  </a:cubicBezTo>
                  <a:lnTo>
                    <a:pt x="29148" y="6078"/>
                  </a:lnTo>
                  <a:cubicBezTo>
                    <a:pt x="29283" y="6040"/>
                    <a:pt x="29409" y="5924"/>
                    <a:pt x="29448" y="5816"/>
                  </a:cubicBezTo>
                  <a:cubicBezTo>
                    <a:pt x="29456" y="5796"/>
                    <a:pt x="29462" y="5774"/>
                    <a:pt x="29467" y="5753"/>
                  </a:cubicBezTo>
                  <a:cubicBezTo>
                    <a:pt x="29467" y="5681"/>
                    <a:pt x="29416" y="5631"/>
                    <a:pt x="29328" y="5631"/>
                  </a:cubicBezTo>
                  <a:cubicBezTo>
                    <a:pt x="29324" y="5631"/>
                    <a:pt x="29319" y="5631"/>
                    <a:pt x="29313" y="5631"/>
                  </a:cubicBezTo>
                  <a:lnTo>
                    <a:pt x="13075" y="6726"/>
                  </a:lnTo>
                  <a:lnTo>
                    <a:pt x="11458" y="552"/>
                  </a:lnTo>
                  <a:cubicBezTo>
                    <a:pt x="11448" y="514"/>
                    <a:pt x="11415" y="486"/>
                    <a:pt x="11376" y="482"/>
                  </a:cubicBezTo>
                  <a:cubicBezTo>
                    <a:pt x="10193" y="161"/>
                    <a:pt x="8918" y="1"/>
                    <a:pt x="7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88"/>
            <p:cNvSpPr/>
            <p:nvPr/>
          </p:nvSpPr>
          <p:spPr>
            <a:xfrm>
              <a:off x="3210550" y="4556425"/>
              <a:ext cx="667175" cy="265925"/>
            </a:xfrm>
            <a:custGeom>
              <a:avLst/>
              <a:gdLst/>
              <a:ahLst/>
              <a:cxnLst/>
              <a:rect l="l" t="t" r="r" b="b"/>
              <a:pathLst>
                <a:path w="26687" h="10637" extrusionOk="0">
                  <a:moveTo>
                    <a:pt x="6669" y="0"/>
                  </a:moveTo>
                  <a:cubicBezTo>
                    <a:pt x="4636" y="0"/>
                    <a:pt x="2406" y="365"/>
                    <a:pt x="1" y="1095"/>
                  </a:cubicBezTo>
                  <a:lnTo>
                    <a:pt x="3586" y="10534"/>
                  </a:lnTo>
                  <a:lnTo>
                    <a:pt x="9799" y="10637"/>
                  </a:lnTo>
                  <a:lnTo>
                    <a:pt x="26687" y="5748"/>
                  </a:lnTo>
                  <a:lnTo>
                    <a:pt x="26687" y="5748"/>
                  </a:lnTo>
                  <a:lnTo>
                    <a:pt x="12102" y="6728"/>
                  </a:lnTo>
                  <a:cubicBezTo>
                    <a:pt x="12096" y="6729"/>
                    <a:pt x="12090" y="6729"/>
                    <a:pt x="12084" y="6729"/>
                  </a:cubicBezTo>
                  <a:cubicBezTo>
                    <a:pt x="12017" y="6729"/>
                    <a:pt x="11968" y="6698"/>
                    <a:pt x="11956" y="6651"/>
                  </a:cubicBezTo>
                  <a:lnTo>
                    <a:pt x="10333" y="451"/>
                  </a:lnTo>
                  <a:cubicBezTo>
                    <a:pt x="9197" y="150"/>
                    <a:pt x="7973" y="0"/>
                    <a:pt x="6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88"/>
            <p:cNvSpPr/>
            <p:nvPr/>
          </p:nvSpPr>
          <p:spPr>
            <a:xfrm>
              <a:off x="3409025" y="3956275"/>
              <a:ext cx="864825" cy="289550"/>
            </a:xfrm>
            <a:custGeom>
              <a:avLst/>
              <a:gdLst/>
              <a:ahLst/>
              <a:cxnLst/>
              <a:rect l="l" t="t" r="r" b="b"/>
              <a:pathLst>
                <a:path w="34593" h="11582" extrusionOk="0">
                  <a:moveTo>
                    <a:pt x="21548" y="459"/>
                  </a:moveTo>
                  <a:lnTo>
                    <a:pt x="32828" y="5304"/>
                  </a:lnTo>
                  <a:lnTo>
                    <a:pt x="19346" y="4367"/>
                  </a:lnTo>
                  <a:cubicBezTo>
                    <a:pt x="19341" y="4367"/>
                    <a:pt x="19335" y="4367"/>
                    <a:pt x="19329" y="4367"/>
                  </a:cubicBezTo>
                  <a:cubicBezTo>
                    <a:pt x="19262" y="4367"/>
                    <a:pt x="19181" y="4398"/>
                    <a:pt x="19111" y="4451"/>
                  </a:cubicBezTo>
                  <a:lnTo>
                    <a:pt x="10332" y="10664"/>
                  </a:lnTo>
                  <a:cubicBezTo>
                    <a:pt x="8829" y="10971"/>
                    <a:pt x="7417" y="11124"/>
                    <a:pt x="6099" y="11124"/>
                  </a:cubicBezTo>
                  <a:cubicBezTo>
                    <a:pt x="4085" y="11124"/>
                    <a:pt x="2292" y="10765"/>
                    <a:pt x="733" y="10046"/>
                  </a:cubicBezTo>
                  <a:lnTo>
                    <a:pt x="15202" y="580"/>
                  </a:lnTo>
                  <a:lnTo>
                    <a:pt x="21548" y="459"/>
                  </a:lnTo>
                  <a:close/>
                  <a:moveTo>
                    <a:pt x="21841" y="1"/>
                  </a:moveTo>
                  <a:lnTo>
                    <a:pt x="15354" y="128"/>
                  </a:lnTo>
                  <a:cubicBezTo>
                    <a:pt x="15297" y="128"/>
                    <a:pt x="15221" y="153"/>
                    <a:pt x="15157" y="198"/>
                  </a:cubicBezTo>
                  <a:lnTo>
                    <a:pt x="205" y="9976"/>
                  </a:lnTo>
                  <a:cubicBezTo>
                    <a:pt x="122" y="10033"/>
                    <a:pt x="53" y="10109"/>
                    <a:pt x="26" y="10185"/>
                  </a:cubicBezTo>
                  <a:cubicBezTo>
                    <a:pt x="0" y="10262"/>
                    <a:pt x="20" y="10320"/>
                    <a:pt x="78" y="10351"/>
                  </a:cubicBezTo>
                  <a:cubicBezTo>
                    <a:pt x="1732" y="11171"/>
                    <a:pt x="3659" y="11581"/>
                    <a:pt x="5840" y="11581"/>
                  </a:cubicBezTo>
                  <a:cubicBezTo>
                    <a:pt x="7217" y="11581"/>
                    <a:pt x="8695" y="11418"/>
                    <a:pt x="10269" y="11090"/>
                  </a:cubicBezTo>
                  <a:cubicBezTo>
                    <a:pt x="10328" y="11074"/>
                    <a:pt x="10383" y="11048"/>
                    <a:pt x="10435" y="11014"/>
                  </a:cubicBezTo>
                  <a:lnTo>
                    <a:pt x="19168" y="4827"/>
                  </a:lnTo>
                  <a:lnTo>
                    <a:pt x="34178" y="5877"/>
                  </a:lnTo>
                  <a:cubicBezTo>
                    <a:pt x="34182" y="5877"/>
                    <a:pt x="34186" y="5878"/>
                    <a:pt x="34190" y="5878"/>
                  </a:cubicBezTo>
                  <a:cubicBezTo>
                    <a:pt x="34297" y="5878"/>
                    <a:pt x="34435" y="5803"/>
                    <a:pt x="34521" y="5692"/>
                  </a:cubicBezTo>
                  <a:cubicBezTo>
                    <a:pt x="34566" y="5635"/>
                    <a:pt x="34585" y="5585"/>
                    <a:pt x="34585" y="5539"/>
                  </a:cubicBezTo>
                  <a:cubicBezTo>
                    <a:pt x="34592" y="5493"/>
                    <a:pt x="34566" y="5448"/>
                    <a:pt x="34522" y="5431"/>
                  </a:cubicBezTo>
                  <a:lnTo>
                    <a:pt x="21911" y="14"/>
                  </a:lnTo>
                  <a:cubicBezTo>
                    <a:pt x="21889" y="6"/>
                    <a:pt x="21865" y="2"/>
                    <a:pt x="21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88"/>
            <p:cNvSpPr/>
            <p:nvPr/>
          </p:nvSpPr>
          <p:spPr>
            <a:xfrm>
              <a:off x="3427350" y="3967725"/>
              <a:ext cx="802375" cy="266675"/>
            </a:xfrm>
            <a:custGeom>
              <a:avLst/>
              <a:gdLst/>
              <a:ahLst/>
              <a:cxnLst/>
              <a:rect l="l" t="t" r="r" b="b"/>
              <a:pathLst>
                <a:path w="32095" h="10667" extrusionOk="0">
                  <a:moveTo>
                    <a:pt x="20815" y="1"/>
                  </a:moveTo>
                  <a:lnTo>
                    <a:pt x="14469" y="122"/>
                  </a:lnTo>
                  <a:lnTo>
                    <a:pt x="0" y="9588"/>
                  </a:lnTo>
                  <a:cubicBezTo>
                    <a:pt x="1559" y="10307"/>
                    <a:pt x="3352" y="10666"/>
                    <a:pt x="5366" y="10666"/>
                  </a:cubicBezTo>
                  <a:cubicBezTo>
                    <a:pt x="6684" y="10666"/>
                    <a:pt x="8096" y="10513"/>
                    <a:pt x="9599" y="10206"/>
                  </a:cubicBezTo>
                  <a:lnTo>
                    <a:pt x="18378" y="3993"/>
                  </a:lnTo>
                  <a:cubicBezTo>
                    <a:pt x="18448" y="3940"/>
                    <a:pt x="18529" y="3909"/>
                    <a:pt x="18596" y="3909"/>
                  </a:cubicBezTo>
                  <a:cubicBezTo>
                    <a:pt x="18602" y="3909"/>
                    <a:pt x="18608" y="3909"/>
                    <a:pt x="18613" y="3909"/>
                  </a:cubicBezTo>
                  <a:lnTo>
                    <a:pt x="32095" y="4846"/>
                  </a:lnTo>
                  <a:lnTo>
                    <a:pt x="208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88"/>
            <p:cNvSpPr/>
            <p:nvPr/>
          </p:nvSpPr>
          <p:spPr>
            <a:xfrm>
              <a:off x="3259925" y="4310250"/>
              <a:ext cx="999350" cy="170100"/>
            </a:xfrm>
            <a:custGeom>
              <a:avLst/>
              <a:gdLst/>
              <a:ahLst/>
              <a:cxnLst/>
              <a:rect l="l" t="t" r="r" b="b"/>
              <a:pathLst>
                <a:path w="39974" h="6804" extrusionOk="0">
                  <a:moveTo>
                    <a:pt x="23744" y="463"/>
                  </a:moveTo>
                  <a:lnTo>
                    <a:pt x="38423" y="3315"/>
                  </a:lnTo>
                  <a:lnTo>
                    <a:pt x="20357" y="6346"/>
                  </a:lnTo>
                  <a:lnTo>
                    <a:pt x="1873" y="3398"/>
                  </a:lnTo>
                  <a:lnTo>
                    <a:pt x="23744" y="463"/>
                  </a:lnTo>
                  <a:close/>
                  <a:moveTo>
                    <a:pt x="24015" y="1"/>
                  </a:moveTo>
                  <a:cubicBezTo>
                    <a:pt x="24003" y="1"/>
                    <a:pt x="23991" y="2"/>
                    <a:pt x="23980" y="5"/>
                  </a:cubicBezTo>
                  <a:lnTo>
                    <a:pt x="396" y="3176"/>
                  </a:lnTo>
                  <a:cubicBezTo>
                    <a:pt x="275" y="3195"/>
                    <a:pt x="134" y="3290"/>
                    <a:pt x="71" y="3398"/>
                  </a:cubicBezTo>
                  <a:cubicBezTo>
                    <a:pt x="1" y="3513"/>
                    <a:pt x="33" y="3609"/>
                    <a:pt x="134" y="3628"/>
                  </a:cubicBezTo>
                  <a:lnTo>
                    <a:pt x="20066" y="6804"/>
                  </a:lnTo>
                  <a:lnTo>
                    <a:pt x="20142" y="6804"/>
                  </a:lnTo>
                  <a:lnTo>
                    <a:pt x="39620" y="3532"/>
                  </a:lnTo>
                  <a:cubicBezTo>
                    <a:pt x="39741" y="3513"/>
                    <a:pt x="39874" y="3417"/>
                    <a:pt x="39939" y="3303"/>
                  </a:cubicBezTo>
                  <a:cubicBezTo>
                    <a:pt x="39956" y="3270"/>
                    <a:pt x="39968" y="3233"/>
                    <a:pt x="39971" y="3195"/>
                  </a:cubicBezTo>
                  <a:cubicBezTo>
                    <a:pt x="39973" y="3138"/>
                    <a:pt x="39931" y="3087"/>
                    <a:pt x="39874" y="3080"/>
                  </a:cubicBezTo>
                  <a:lnTo>
                    <a:pt x="24050" y="5"/>
                  </a:lnTo>
                  <a:cubicBezTo>
                    <a:pt x="24039" y="2"/>
                    <a:pt x="24027" y="1"/>
                    <a:pt x="2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88"/>
            <p:cNvSpPr/>
            <p:nvPr/>
          </p:nvSpPr>
          <p:spPr>
            <a:xfrm>
              <a:off x="3306725" y="4321825"/>
              <a:ext cx="913775" cy="147075"/>
            </a:xfrm>
            <a:custGeom>
              <a:avLst/>
              <a:gdLst/>
              <a:ahLst/>
              <a:cxnLst/>
              <a:rect l="l" t="t" r="r" b="b"/>
              <a:pathLst>
                <a:path w="36551" h="5883" extrusionOk="0">
                  <a:moveTo>
                    <a:pt x="21872" y="0"/>
                  </a:moveTo>
                  <a:lnTo>
                    <a:pt x="1" y="2935"/>
                  </a:lnTo>
                  <a:lnTo>
                    <a:pt x="18485" y="5883"/>
                  </a:lnTo>
                  <a:lnTo>
                    <a:pt x="36551" y="2852"/>
                  </a:lnTo>
                  <a:lnTo>
                    <a:pt x="218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88"/>
            <p:cNvSpPr/>
            <p:nvPr/>
          </p:nvSpPr>
          <p:spPr>
            <a:xfrm>
              <a:off x="3510650" y="4737725"/>
              <a:ext cx="254350" cy="163250"/>
            </a:xfrm>
            <a:custGeom>
              <a:avLst/>
              <a:gdLst/>
              <a:ahLst/>
              <a:cxnLst/>
              <a:rect l="l" t="t" r="r" b="b"/>
              <a:pathLst>
                <a:path w="10174" h="6530" extrusionOk="0">
                  <a:moveTo>
                    <a:pt x="9312" y="455"/>
                  </a:moveTo>
                  <a:cubicBezTo>
                    <a:pt x="9687" y="455"/>
                    <a:pt x="9744" y="1314"/>
                    <a:pt x="9418" y="2448"/>
                  </a:cubicBezTo>
                  <a:cubicBezTo>
                    <a:pt x="9081" y="3658"/>
                    <a:pt x="8445" y="4728"/>
                    <a:pt x="8017" y="4835"/>
                  </a:cubicBezTo>
                  <a:lnTo>
                    <a:pt x="6752" y="5103"/>
                  </a:lnTo>
                  <a:lnTo>
                    <a:pt x="6146" y="5230"/>
                  </a:lnTo>
                  <a:lnTo>
                    <a:pt x="4886" y="5498"/>
                  </a:lnTo>
                  <a:lnTo>
                    <a:pt x="4307" y="5625"/>
                  </a:lnTo>
                  <a:lnTo>
                    <a:pt x="2429" y="6020"/>
                  </a:lnTo>
                  <a:cubicBezTo>
                    <a:pt x="2248" y="6058"/>
                    <a:pt x="2079" y="6076"/>
                    <a:pt x="1922" y="6076"/>
                  </a:cubicBezTo>
                  <a:cubicBezTo>
                    <a:pt x="1184" y="6076"/>
                    <a:pt x="732" y="5672"/>
                    <a:pt x="748" y="5027"/>
                  </a:cubicBezTo>
                  <a:cubicBezTo>
                    <a:pt x="755" y="4889"/>
                    <a:pt x="778" y="4752"/>
                    <a:pt x="818" y="4620"/>
                  </a:cubicBezTo>
                  <a:cubicBezTo>
                    <a:pt x="1111" y="3582"/>
                    <a:pt x="2302" y="2494"/>
                    <a:pt x="3524" y="2138"/>
                  </a:cubicBezTo>
                  <a:lnTo>
                    <a:pt x="5452" y="1570"/>
                  </a:lnTo>
                  <a:lnTo>
                    <a:pt x="6045" y="1399"/>
                  </a:lnTo>
                  <a:lnTo>
                    <a:pt x="7337" y="1023"/>
                  </a:lnTo>
                  <a:lnTo>
                    <a:pt x="7954" y="839"/>
                  </a:lnTo>
                  <a:lnTo>
                    <a:pt x="9247" y="463"/>
                  </a:lnTo>
                  <a:cubicBezTo>
                    <a:pt x="9269" y="457"/>
                    <a:pt x="9291" y="455"/>
                    <a:pt x="9312" y="455"/>
                  </a:cubicBezTo>
                  <a:close/>
                  <a:moveTo>
                    <a:pt x="9582" y="0"/>
                  </a:moveTo>
                  <a:cubicBezTo>
                    <a:pt x="9517" y="0"/>
                    <a:pt x="9446" y="10"/>
                    <a:pt x="9368" y="30"/>
                  </a:cubicBezTo>
                  <a:lnTo>
                    <a:pt x="9355" y="30"/>
                  </a:lnTo>
                  <a:lnTo>
                    <a:pt x="7527" y="565"/>
                  </a:lnTo>
                  <a:lnTo>
                    <a:pt x="5682" y="1105"/>
                  </a:lnTo>
                  <a:lnTo>
                    <a:pt x="3619" y="1704"/>
                  </a:lnTo>
                  <a:cubicBezTo>
                    <a:pt x="2123" y="2143"/>
                    <a:pt x="666" y="3480"/>
                    <a:pt x="303" y="4753"/>
                  </a:cubicBezTo>
                  <a:cubicBezTo>
                    <a:pt x="0" y="5826"/>
                    <a:pt x="576" y="6530"/>
                    <a:pt x="1654" y="6530"/>
                  </a:cubicBezTo>
                  <a:cubicBezTo>
                    <a:pt x="1848" y="6530"/>
                    <a:pt x="2058" y="6507"/>
                    <a:pt x="2283" y="6459"/>
                  </a:cubicBezTo>
                  <a:lnTo>
                    <a:pt x="4230" y="6045"/>
                  </a:lnTo>
                  <a:cubicBezTo>
                    <a:pt x="4234" y="6045"/>
                    <a:pt x="4237" y="6045"/>
                    <a:pt x="4240" y="6045"/>
                  </a:cubicBezTo>
                  <a:cubicBezTo>
                    <a:pt x="4256" y="6045"/>
                    <a:pt x="4273" y="6043"/>
                    <a:pt x="4287" y="6038"/>
                  </a:cubicBezTo>
                  <a:lnTo>
                    <a:pt x="6089" y="5656"/>
                  </a:lnTo>
                  <a:cubicBezTo>
                    <a:pt x="6096" y="5656"/>
                    <a:pt x="6108" y="5650"/>
                    <a:pt x="6115" y="5650"/>
                  </a:cubicBezTo>
                  <a:lnTo>
                    <a:pt x="7884" y="5274"/>
                  </a:lnTo>
                  <a:cubicBezTo>
                    <a:pt x="8846" y="5033"/>
                    <a:pt x="9590" y="3530"/>
                    <a:pt x="9934" y="2321"/>
                  </a:cubicBezTo>
                  <a:cubicBezTo>
                    <a:pt x="10062" y="1875"/>
                    <a:pt x="10145" y="1404"/>
                    <a:pt x="10158" y="1010"/>
                  </a:cubicBezTo>
                  <a:cubicBezTo>
                    <a:pt x="10173" y="428"/>
                    <a:pt x="10021" y="0"/>
                    <a:pt x="9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88"/>
            <p:cNvSpPr/>
            <p:nvPr/>
          </p:nvSpPr>
          <p:spPr>
            <a:xfrm>
              <a:off x="3612875" y="4751475"/>
              <a:ext cx="99500" cy="137400"/>
            </a:xfrm>
            <a:custGeom>
              <a:avLst/>
              <a:gdLst/>
              <a:ahLst/>
              <a:cxnLst/>
              <a:rect l="l" t="t" r="r" b="b"/>
              <a:pathLst>
                <a:path w="3980" h="5496" extrusionOk="0">
                  <a:moveTo>
                    <a:pt x="3248" y="473"/>
                  </a:moveTo>
                  <a:lnTo>
                    <a:pt x="3248" y="473"/>
                  </a:lnTo>
                  <a:cubicBezTo>
                    <a:pt x="3516" y="651"/>
                    <a:pt x="3516" y="1446"/>
                    <a:pt x="3242" y="2427"/>
                  </a:cubicBezTo>
                  <a:cubicBezTo>
                    <a:pt x="2961" y="3407"/>
                    <a:pt x="2478" y="4330"/>
                    <a:pt x="2057" y="4680"/>
                  </a:cubicBezTo>
                  <a:lnTo>
                    <a:pt x="797" y="4948"/>
                  </a:lnTo>
                  <a:cubicBezTo>
                    <a:pt x="1262" y="4337"/>
                    <a:pt x="1618" y="3477"/>
                    <a:pt x="1809" y="2790"/>
                  </a:cubicBezTo>
                  <a:cubicBezTo>
                    <a:pt x="2007" y="2103"/>
                    <a:pt x="2115" y="1307"/>
                    <a:pt x="1956" y="849"/>
                  </a:cubicBezTo>
                  <a:lnTo>
                    <a:pt x="3248" y="473"/>
                  </a:lnTo>
                  <a:close/>
                  <a:moveTo>
                    <a:pt x="3533" y="1"/>
                  </a:moveTo>
                  <a:cubicBezTo>
                    <a:pt x="3506" y="1"/>
                    <a:pt x="3475" y="7"/>
                    <a:pt x="3438" y="15"/>
                  </a:cubicBezTo>
                  <a:lnTo>
                    <a:pt x="1593" y="555"/>
                  </a:lnTo>
                  <a:cubicBezTo>
                    <a:pt x="1483" y="588"/>
                    <a:pt x="1389" y="659"/>
                    <a:pt x="1325" y="753"/>
                  </a:cubicBezTo>
                  <a:cubicBezTo>
                    <a:pt x="1261" y="842"/>
                    <a:pt x="1261" y="931"/>
                    <a:pt x="1319" y="969"/>
                  </a:cubicBezTo>
                  <a:cubicBezTo>
                    <a:pt x="1337" y="983"/>
                    <a:pt x="1353" y="1000"/>
                    <a:pt x="1363" y="1020"/>
                  </a:cubicBezTo>
                  <a:cubicBezTo>
                    <a:pt x="1580" y="1281"/>
                    <a:pt x="1555" y="2020"/>
                    <a:pt x="1300" y="2917"/>
                  </a:cubicBezTo>
                  <a:cubicBezTo>
                    <a:pt x="1046" y="3821"/>
                    <a:pt x="626" y="4661"/>
                    <a:pt x="218" y="5075"/>
                  </a:cubicBezTo>
                  <a:cubicBezTo>
                    <a:pt x="194" y="5106"/>
                    <a:pt x="165" y="5133"/>
                    <a:pt x="135" y="5157"/>
                  </a:cubicBezTo>
                  <a:cubicBezTo>
                    <a:pt x="46" y="5235"/>
                    <a:pt x="1" y="5336"/>
                    <a:pt x="7" y="5406"/>
                  </a:cubicBezTo>
                  <a:cubicBezTo>
                    <a:pt x="20" y="5463"/>
                    <a:pt x="71" y="5495"/>
                    <a:pt x="141" y="5495"/>
                  </a:cubicBezTo>
                  <a:cubicBezTo>
                    <a:pt x="145" y="5495"/>
                    <a:pt x="148" y="5495"/>
                    <a:pt x="151" y="5495"/>
                  </a:cubicBezTo>
                  <a:cubicBezTo>
                    <a:pt x="167" y="5495"/>
                    <a:pt x="183" y="5493"/>
                    <a:pt x="198" y="5489"/>
                  </a:cubicBezTo>
                  <a:lnTo>
                    <a:pt x="2000" y="5107"/>
                  </a:lnTo>
                  <a:cubicBezTo>
                    <a:pt x="2007" y="5107"/>
                    <a:pt x="2019" y="5100"/>
                    <a:pt x="2026" y="5100"/>
                  </a:cubicBezTo>
                  <a:cubicBezTo>
                    <a:pt x="2076" y="5086"/>
                    <a:pt x="2124" y="5062"/>
                    <a:pt x="2165" y="5030"/>
                  </a:cubicBezTo>
                  <a:cubicBezTo>
                    <a:pt x="2344" y="4910"/>
                    <a:pt x="2509" y="4744"/>
                    <a:pt x="2663" y="4553"/>
                  </a:cubicBezTo>
                  <a:cubicBezTo>
                    <a:pt x="3165" y="3942"/>
                    <a:pt x="3541" y="3051"/>
                    <a:pt x="3751" y="2299"/>
                  </a:cubicBezTo>
                  <a:cubicBezTo>
                    <a:pt x="3878" y="1860"/>
                    <a:pt x="3967" y="1395"/>
                    <a:pt x="3974" y="994"/>
                  </a:cubicBezTo>
                  <a:cubicBezTo>
                    <a:pt x="3980" y="716"/>
                    <a:pt x="3948" y="466"/>
                    <a:pt x="3865" y="289"/>
                  </a:cubicBezTo>
                  <a:cubicBezTo>
                    <a:pt x="3801" y="154"/>
                    <a:pt x="3706" y="53"/>
                    <a:pt x="3579" y="8"/>
                  </a:cubicBezTo>
                  <a:cubicBezTo>
                    <a:pt x="3564" y="3"/>
                    <a:pt x="3549" y="1"/>
                    <a:pt x="3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88"/>
            <p:cNvSpPr/>
            <p:nvPr/>
          </p:nvSpPr>
          <p:spPr>
            <a:xfrm>
              <a:off x="3632775" y="4763300"/>
              <a:ext cx="68000" cy="111875"/>
            </a:xfrm>
            <a:custGeom>
              <a:avLst/>
              <a:gdLst/>
              <a:ahLst/>
              <a:cxnLst/>
              <a:rect l="l" t="t" r="r" b="b"/>
              <a:pathLst>
                <a:path w="2720" h="4475" extrusionOk="0">
                  <a:moveTo>
                    <a:pt x="2452" y="0"/>
                  </a:moveTo>
                  <a:lnTo>
                    <a:pt x="1160" y="376"/>
                  </a:lnTo>
                  <a:cubicBezTo>
                    <a:pt x="1319" y="834"/>
                    <a:pt x="1211" y="1630"/>
                    <a:pt x="1013" y="2317"/>
                  </a:cubicBezTo>
                  <a:cubicBezTo>
                    <a:pt x="822" y="3004"/>
                    <a:pt x="466" y="3864"/>
                    <a:pt x="1" y="4475"/>
                  </a:cubicBezTo>
                  <a:lnTo>
                    <a:pt x="1261" y="4207"/>
                  </a:lnTo>
                  <a:cubicBezTo>
                    <a:pt x="1682" y="3857"/>
                    <a:pt x="2165" y="2934"/>
                    <a:pt x="2446" y="1954"/>
                  </a:cubicBezTo>
                  <a:cubicBezTo>
                    <a:pt x="2720" y="973"/>
                    <a:pt x="2720" y="178"/>
                    <a:pt x="2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88"/>
            <p:cNvSpPr/>
            <p:nvPr/>
          </p:nvSpPr>
          <p:spPr>
            <a:xfrm>
              <a:off x="4020125" y="3888700"/>
              <a:ext cx="240475" cy="162975"/>
            </a:xfrm>
            <a:custGeom>
              <a:avLst/>
              <a:gdLst/>
              <a:ahLst/>
              <a:cxnLst/>
              <a:rect l="l" t="t" r="r" b="b"/>
              <a:pathLst>
                <a:path w="9619" h="6519" extrusionOk="0">
                  <a:moveTo>
                    <a:pt x="4334" y="457"/>
                  </a:moveTo>
                  <a:cubicBezTo>
                    <a:pt x="4493" y="457"/>
                    <a:pt x="4643" y="476"/>
                    <a:pt x="4781" y="515"/>
                  </a:cubicBezTo>
                  <a:lnTo>
                    <a:pt x="6213" y="909"/>
                  </a:lnTo>
                  <a:lnTo>
                    <a:pt x="6641" y="1024"/>
                  </a:lnTo>
                  <a:lnTo>
                    <a:pt x="7601" y="1285"/>
                  </a:lnTo>
                  <a:lnTo>
                    <a:pt x="8060" y="1412"/>
                  </a:lnTo>
                  <a:lnTo>
                    <a:pt x="9008" y="1672"/>
                  </a:lnTo>
                  <a:cubicBezTo>
                    <a:pt x="9147" y="1724"/>
                    <a:pt x="9097" y="1991"/>
                    <a:pt x="8874" y="2411"/>
                  </a:cubicBezTo>
                  <a:cubicBezTo>
                    <a:pt x="8632" y="2863"/>
                    <a:pt x="8193" y="3462"/>
                    <a:pt x="7671" y="4066"/>
                  </a:cubicBezTo>
                  <a:cubicBezTo>
                    <a:pt x="7150" y="4665"/>
                    <a:pt x="6582" y="5218"/>
                    <a:pt x="6112" y="5588"/>
                  </a:cubicBezTo>
                  <a:cubicBezTo>
                    <a:pt x="5726" y="5895"/>
                    <a:pt x="5420" y="6059"/>
                    <a:pt x="5260" y="6059"/>
                  </a:cubicBezTo>
                  <a:cubicBezTo>
                    <a:pt x="5240" y="6059"/>
                    <a:pt x="5223" y="6057"/>
                    <a:pt x="5208" y="6052"/>
                  </a:cubicBezTo>
                  <a:lnTo>
                    <a:pt x="4355" y="5683"/>
                  </a:lnTo>
                  <a:lnTo>
                    <a:pt x="3935" y="5499"/>
                  </a:lnTo>
                  <a:lnTo>
                    <a:pt x="3082" y="5130"/>
                  </a:lnTo>
                  <a:lnTo>
                    <a:pt x="3075" y="5130"/>
                  </a:lnTo>
                  <a:lnTo>
                    <a:pt x="2687" y="4957"/>
                  </a:lnTo>
                  <a:lnTo>
                    <a:pt x="1401" y="4397"/>
                  </a:lnTo>
                  <a:cubicBezTo>
                    <a:pt x="587" y="4040"/>
                    <a:pt x="650" y="2953"/>
                    <a:pt x="1554" y="1915"/>
                  </a:cubicBezTo>
                  <a:cubicBezTo>
                    <a:pt x="2315" y="1035"/>
                    <a:pt x="3451" y="457"/>
                    <a:pt x="4334" y="457"/>
                  </a:cubicBezTo>
                  <a:close/>
                  <a:moveTo>
                    <a:pt x="4603" y="1"/>
                  </a:moveTo>
                  <a:cubicBezTo>
                    <a:pt x="3524" y="1"/>
                    <a:pt x="2127" y="710"/>
                    <a:pt x="1190" y="1788"/>
                  </a:cubicBezTo>
                  <a:cubicBezTo>
                    <a:pt x="84" y="3061"/>
                    <a:pt x="0" y="4390"/>
                    <a:pt x="1000" y="4830"/>
                  </a:cubicBezTo>
                  <a:lnTo>
                    <a:pt x="2368" y="5423"/>
                  </a:lnTo>
                  <a:lnTo>
                    <a:pt x="3597" y="5957"/>
                  </a:lnTo>
                  <a:lnTo>
                    <a:pt x="4812" y="6485"/>
                  </a:lnTo>
                  <a:cubicBezTo>
                    <a:pt x="4815" y="6485"/>
                    <a:pt x="4819" y="6489"/>
                    <a:pt x="4819" y="6492"/>
                  </a:cubicBezTo>
                  <a:cubicBezTo>
                    <a:pt x="4866" y="6508"/>
                    <a:pt x="4923" y="6519"/>
                    <a:pt x="4993" y="6519"/>
                  </a:cubicBezTo>
                  <a:cubicBezTo>
                    <a:pt x="5249" y="6519"/>
                    <a:pt x="5668" y="6375"/>
                    <a:pt x="6340" y="5849"/>
                  </a:cubicBezTo>
                  <a:cubicBezTo>
                    <a:pt x="6862" y="5434"/>
                    <a:pt x="7467" y="4843"/>
                    <a:pt x="8034" y="4194"/>
                  </a:cubicBezTo>
                  <a:cubicBezTo>
                    <a:pt x="8600" y="3538"/>
                    <a:pt x="9064" y="2901"/>
                    <a:pt x="9338" y="2398"/>
                  </a:cubicBezTo>
                  <a:cubicBezTo>
                    <a:pt x="9529" y="2035"/>
                    <a:pt x="9605" y="1788"/>
                    <a:pt x="9611" y="1609"/>
                  </a:cubicBezTo>
                  <a:cubicBezTo>
                    <a:pt x="9619" y="1380"/>
                    <a:pt x="9510" y="1279"/>
                    <a:pt x="9377" y="1233"/>
                  </a:cubicBezTo>
                  <a:lnTo>
                    <a:pt x="8028" y="865"/>
                  </a:lnTo>
                  <a:lnTo>
                    <a:pt x="6660" y="489"/>
                  </a:lnTo>
                  <a:lnTo>
                    <a:pt x="5138" y="69"/>
                  </a:lnTo>
                  <a:cubicBezTo>
                    <a:pt x="4972" y="23"/>
                    <a:pt x="4792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88"/>
            <p:cNvSpPr/>
            <p:nvPr/>
          </p:nvSpPr>
          <p:spPr>
            <a:xfrm>
              <a:off x="4077250" y="3900700"/>
              <a:ext cx="145975" cy="137325"/>
            </a:xfrm>
            <a:custGeom>
              <a:avLst/>
              <a:gdLst/>
              <a:ahLst/>
              <a:cxnLst/>
              <a:rect l="l" t="t" r="r" b="b"/>
              <a:pathLst>
                <a:path w="5839" h="5493" extrusionOk="0">
                  <a:moveTo>
                    <a:pt x="4354" y="543"/>
                  </a:moveTo>
                  <a:lnTo>
                    <a:pt x="5316" y="805"/>
                  </a:lnTo>
                  <a:cubicBezTo>
                    <a:pt x="5342" y="1142"/>
                    <a:pt x="4749" y="2078"/>
                    <a:pt x="3903" y="3058"/>
                  </a:cubicBezTo>
                  <a:cubicBezTo>
                    <a:pt x="3050" y="4044"/>
                    <a:pt x="2127" y="4840"/>
                    <a:pt x="1650" y="5019"/>
                  </a:cubicBezTo>
                  <a:lnTo>
                    <a:pt x="797" y="4650"/>
                  </a:lnTo>
                  <a:cubicBezTo>
                    <a:pt x="1485" y="4185"/>
                    <a:pt x="2287" y="3389"/>
                    <a:pt x="2884" y="2701"/>
                  </a:cubicBezTo>
                  <a:cubicBezTo>
                    <a:pt x="3482" y="2013"/>
                    <a:pt x="4113" y="1160"/>
                    <a:pt x="4354" y="543"/>
                  </a:cubicBezTo>
                  <a:close/>
                  <a:moveTo>
                    <a:pt x="4323" y="1"/>
                  </a:moveTo>
                  <a:cubicBezTo>
                    <a:pt x="4254" y="1"/>
                    <a:pt x="4170" y="36"/>
                    <a:pt x="4095" y="92"/>
                  </a:cubicBezTo>
                  <a:cubicBezTo>
                    <a:pt x="3999" y="162"/>
                    <a:pt x="3936" y="257"/>
                    <a:pt x="3936" y="340"/>
                  </a:cubicBezTo>
                  <a:lnTo>
                    <a:pt x="3936" y="346"/>
                  </a:lnTo>
                  <a:cubicBezTo>
                    <a:pt x="3936" y="371"/>
                    <a:pt x="3928" y="398"/>
                    <a:pt x="3928" y="429"/>
                  </a:cubicBezTo>
                  <a:cubicBezTo>
                    <a:pt x="3846" y="837"/>
                    <a:pt x="3299" y="1677"/>
                    <a:pt x="2522" y="2574"/>
                  </a:cubicBezTo>
                  <a:cubicBezTo>
                    <a:pt x="1739" y="3472"/>
                    <a:pt x="911" y="4217"/>
                    <a:pt x="402" y="4477"/>
                  </a:cubicBezTo>
                  <a:cubicBezTo>
                    <a:pt x="364" y="4496"/>
                    <a:pt x="326" y="4515"/>
                    <a:pt x="294" y="4529"/>
                  </a:cubicBezTo>
                  <a:cubicBezTo>
                    <a:pt x="185" y="4574"/>
                    <a:pt x="90" y="4656"/>
                    <a:pt x="46" y="4745"/>
                  </a:cubicBezTo>
                  <a:cubicBezTo>
                    <a:pt x="1" y="4834"/>
                    <a:pt x="14" y="4910"/>
                    <a:pt x="84" y="4943"/>
                  </a:cubicBezTo>
                  <a:lnTo>
                    <a:pt x="1312" y="5477"/>
                  </a:lnTo>
                  <a:cubicBezTo>
                    <a:pt x="1334" y="5487"/>
                    <a:pt x="1359" y="5492"/>
                    <a:pt x="1386" y="5492"/>
                  </a:cubicBezTo>
                  <a:cubicBezTo>
                    <a:pt x="1408" y="5492"/>
                    <a:pt x="1430" y="5489"/>
                    <a:pt x="1452" y="5484"/>
                  </a:cubicBezTo>
                  <a:cubicBezTo>
                    <a:pt x="1637" y="5439"/>
                    <a:pt x="1847" y="5338"/>
                    <a:pt x="2070" y="5203"/>
                  </a:cubicBezTo>
                  <a:cubicBezTo>
                    <a:pt x="2777" y="4757"/>
                    <a:pt x="3617" y="3930"/>
                    <a:pt x="4266" y="3185"/>
                  </a:cubicBezTo>
                  <a:cubicBezTo>
                    <a:pt x="4916" y="2440"/>
                    <a:pt x="5572" y="1543"/>
                    <a:pt x="5775" y="932"/>
                  </a:cubicBezTo>
                  <a:cubicBezTo>
                    <a:pt x="5813" y="812"/>
                    <a:pt x="5838" y="703"/>
                    <a:pt x="5838" y="607"/>
                  </a:cubicBezTo>
                  <a:cubicBezTo>
                    <a:pt x="5838" y="550"/>
                    <a:pt x="5838" y="499"/>
                    <a:pt x="5819" y="455"/>
                  </a:cubicBezTo>
                  <a:cubicBezTo>
                    <a:pt x="5813" y="423"/>
                    <a:pt x="5787" y="398"/>
                    <a:pt x="5743" y="385"/>
                  </a:cubicBezTo>
                  <a:lnTo>
                    <a:pt x="4375" y="9"/>
                  </a:lnTo>
                  <a:cubicBezTo>
                    <a:pt x="4359" y="3"/>
                    <a:pt x="4341" y="1"/>
                    <a:pt x="4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88"/>
            <p:cNvSpPr/>
            <p:nvPr/>
          </p:nvSpPr>
          <p:spPr>
            <a:xfrm>
              <a:off x="4097150" y="3914250"/>
              <a:ext cx="113650" cy="111925"/>
            </a:xfrm>
            <a:custGeom>
              <a:avLst/>
              <a:gdLst/>
              <a:ahLst/>
              <a:cxnLst/>
              <a:rect l="l" t="t" r="r" b="b"/>
              <a:pathLst>
                <a:path w="4546" h="4477" extrusionOk="0">
                  <a:moveTo>
                    <a:pt x="3560" y="1"/>
                  </a:moveTo>
                  <a:cubicBezTo>
                    <a:pt x="3317" y="618"/>
                    <a:pt x="2687" y="1471"/>
                    <a:pt x="2089" y="2159"/>
                  </a:cubicBezTo>
                  <a:cubicBezTo>
                    <a:pt x="1491" y="2847"/>
                    <a:pt x="689" y="3643"/>
                    <a:pt x="1" y="4108"/>
                  </a:cubicBezTo>
                  <a:lnTo>
                    <a:pt x="854" y="4477"/>
                  </a:lnTo>
                  <a:cubicBezTo>
                    <a:pt x="1331" y="4298"/>
                    <a:pt x="2254" y="3502"/>
                    <a:pt x="3107" y="2516"/>
                  </a:cubicBezTo>
                  <a:cubicBezTo>
                    <a:pt x="3953" y="1536"/>
                    <a:pt x="4546" y="600"/>
                    <a:pt x="4520" y="263"/>
                  </a:cubicBezTo>
                  <a:lnTo>
                    <a:pt x="35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88"/>
            <p:cNvSpPr/>
            <p:nvPr/>
          </p:nvSpPr>
          <p:spPr>
            <a:xfrm>
              <a:off x="2347650" y="4303550"/>
              <a:ext cx="231325" cy="186550"/>
            </a:xfrm>
            <a:custGeom>
              <a:avLst/>
              <a:gdLst/>
              <a:ahLst/>
              <a:cxnLst/>
              <a:rect l="l" t="t" r="r" b="b"/>
              <a:pathLst>
                <a:path w="9253" h="7462" extrusionOk="0">
                  <a:moveTo>
                    <a:pt x="6800" y="456"/>
                  </a:moveTo>
                  <a:cubicBezTo>
                    <a:pt x="8609" y="458"/>
                    <a:pt x="9230" y="1921"/>
                    <a:pt x="8193" y="3725"/>
                  </a:cubicBezTo>
                  <a:cubicBezTo>
                    <a:pt x="7151" y="5534"/>
                    <a:pt x="4838" y="7005"/>
                    <a:pt x="3027" y="7005"/>
                  </a:cubicBezTo>
                  <a:cubicBezTo>
                    <a:pt x="3023" y="7005"/>
                    <a:pt x="3020" y="7005"/>
                    <a:pt x="3016" y="7005"/>
                  </a:cubicBezTo>
                  <a:cubicBezTo>
                    <a:pt x="1221" y="7005"/>
                    <a:pt x="599" y="5537"/>
                    <a:pt x="1640" y="3737"/>
                  </a:cubicBezTo>
                  <a:cubicBezTo>
                    <a:pt x="2676" y="1933"/>
                    <a:pt x="4995" y="464"/>
                    <a:pt x="6800" y="456"/>
                  </a:cubicBezTo>
                  <a:close/>
                  <a:moveTo>
                    <a:pt x="7063" y="1"/>
                  </a:moveTo>
                  <a:cubicBezTo>
                    <a:pt x="5007" y="5"/>
                    <a:pt x="2365" y="1681"/>
                    <a:pt x="1183" y="3737"/>
                  </a:cubicBezTo>
                  <a:cubicBezTo>
                    <a:pt x="0" y="5787"/>
                    <a:pt x="708" y="7462"/>
                    <a:pt x="2752" y="7462"/>
                  </a:cubicBezTo>
                  <a:lnTo>
                    <a:pt x="2764" y="7462"/>
                  </a:lnTo>
                  <a:cubicBezTo>
                    <a:pt x="4826" y="7462"/>
                    <a:pt x="7461" y="5781"/>
                    <a:pt x="8650" y="3725"/>
                  </a:cubicBezTo>
                  <a:cubicBezTo>
                    <a:pt x="9019" y="3081"/>
                    <a:pt x="9207" y="2472"/>
                    <a:pt x="9218" y="1939"/>
                  </a:cubicBezTo>
                  <a:cubicBezTo>
                    <a:pt x="9253" y="786"/>
                    <a:pt x="8474" y="1"/>
                    <a:pt x="7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88"/>
            <p:cNvSpPr/>
            <p:nvPr/>
          </p:nvSpPr>
          <p:spPr>
            <a:xfrm>
              <a:off x="5056850" y="1229000"/>
              <a:ext cx="539250" cy="636600"/>
            </a:xfrm>
            <a:custGeom>
              <a:avLst/>
              <a:gdLst/>
              <a:ahLst/>
              <a:cxnLst/>
              <a:rect l="l" t="t" r="r" b="b"/>
              <a:pathLst>
                <a:path w="21570" h="25464" extrusionOk="0">
                  <a:moveTo>
                    <a:pt x="18434" y="62"/>
                  </a:moveTo>
                  <a:cubicBezTo>
                    <a:pt x="17461" y="192"/>
                    <a:pt x="15544" y="0"/>
                    <a:pt x="12869" y="3554"/>
                  </a:cubicBezTo>
                  <a:cubicBezTo>
                    <a:pt x="10209" y="7089"/>
                    <a:pt x="4852" y="13424"/>
                    <a:pt x="2191" y="16763"/>
                  </a:cubicBezTo>
                  <a:cubicBezTo>
                    <a:pt x="794" y="18516"/>
                    <a:pt x="0" y="20690"/>
                    <a:pt x="32" y="22931"/>
                  </a:cubicBezTo>
                  <a:cubicBezTo>
                    <a:pt x="52" y="24289"/>
                    <a:pt x="357" y="25464"/>
                    <a:pt x="1353" y="25464"/>
                  </a:cubicBezTo>
                  <a:cubicBezTo>
                    <a:pt x="1577" y="25464"/>
                    <a:pt x="1836" y="25404"/>
                    <a:pt x="2135" y="25274"/>
                  </a:cubicBezTo>
                  <a:cubicBezTo>
                    <a:pt x="3309" y="24762"/>
                    <a:pt x="4056" y="24153"/>
                    <a:pt x="5771" y="22464"/>
                  </a:cubicBezTo>
                  <a:cubicBezTo>
                    <a:pt x="7313" y="20943"/>
                    <a:pt x="16229" y="9671"/>
                    <a:pt x="16229" y="9671"/>
                  </a:cubicBezTo>
                  <a:cubicBezTo>
                    <a:pt x="16229" y="9671"/>
                    <a:pt x="16961" y="3359"/>
                    <a:pt x="19265" y="2660"/>
                  </a:cubicBezTo>
                  <a:cubicBezTo>
                    <a:pt x="21570" y="1960"/>
                    <a:pt x="18434" y="62"/>
                    <a:pt x="18434" y="62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88"/>
            <p:cNvSpPr/>
            <p:nvPr/>
          </p:nvSpPr>
          <p:spPr>
            <a:xfrm>
              <a:off x="4112950" y="3257250"/>
              <a:ext cx="450450" cy="654175"/>
            </a:xfrm>
            <a:custGeom>
              <a:avLst/>
              <a:gdLst/>
              <a:ahLst/>
              <a:cxnLst/>
              <a:rect l="l" t="t" r="r" b="b"/>
              <a:pathLst>
                <a:path w="18018" h="26167" extrusionOk="0">
                  <a:moveTo>
                    <a:pt x="1694" y="1"/>
                  </a:moveTo>
                  <a:lnTo>
                    <a:pt x="33" y="25346"/>
                  </a:lnTo>
                  <a:cubicBezTo>
                    <a:pt x="0" y="25836"/>
                    <a:pt x="396" y="26166"/>
                    <a:pt x="807" y="26166"/>
                  </a:cubicBezTo>
                  <a:cubicBezTo>
                    <a:pt x="1010" y="26166"/>
                    <a:pt x="1217" y="26085"/>
                    <a:pt x="1377" y="25902"/>
                  </a:cubicBezTo>
                  <a:lnTo>
                    <a:pt x="18018" y="6907"/>
                  </a:lnTo>
                  <a:lnTo>
                    <a:pt x="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88"/>
            <p:cNvSpPr/>
            <p:nvPr/>
          </p:nvSpPr>
          <p:spPr>
            <a:xfrm>
              <a:off x="4112950" y="3755325"/>
              <a:ext cx="115650" cy="156100"/>
            </a:xfrm>
            <a:custGeom>
              <a:avLst/>
              <a:gdLst/>
              <a:ahLst/>
              <a:cxnLst/>
              <a:rect l="l" t="t" r="r" b="b"/>
              <a:pathLst>
                <a:path w="4626" h="6244" extrusionOk="0">
                  <a:moveTo>
                    <a:pt x="389" y="1"/>
                  </a:moveTo>
                  <a:lnTo>
                    <a:pt x="33" y="5423"/>
                  </a:lnTo>
                  <a:cubicBezTo>
                    <a:pt x="0" y="5913"/>
                    <a:pt x="396" y="6243"/>
                    <a:pt x="807" y="6243"/>
                  </a:cubicBezTo>
                  <a:cubicBezTo>
                    <a:pt x="1010" y="6243"/>
                    <a:pt x="1217" y="6162"/>
                    <a:pt x="1377" y="5979"/>
                  </a:cubicBezTo>
                  <a:lnTo>
                    <a:pt x="4625" y="2271"/>
                  </a:lnTo>
                  <a:lnTo>
                    <a:pt x="4625" y="2271"/>
                  </a:lnTo>
                  <a:cubicBezTo>
                    <a:pt x="4479" y="2286"/>
                    <a:pt x="4332" y="2294"/>
                    <a:pt x="4187" y="2294"/>
                  </a:cubicBezTo>
                  <a:cubicBezTo>
                    <a:pt x="2760" y="2294"/>
                    <a:pt x="1416" y="1575"/>
                    <a:pt x="625" y="364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88"/>
            <p:cNvSpPr/>
            <p:nvPr/>
          </p:nvSpPr>
          <p:spPr>
            <a:xfrm>
              <a:off x="4155250" y="796275"/>
              <a:ext cx="1420550" cy="2658150"/>
            </a:xfrm>
            <a:custGeom>
              <a:avLst/>
              <a:gdLst/>
              <a:ahLst/>
              <a:cxnLst/>
              <a:rect l="l" t="t" r="r" b="b"/>
              <a:pathLst>
                <a:path w="56822" h="106326" extrusionOk="0">
                  <a:moveTo>
                    <a:pt x="40711" y="0"/>
                  </a:moveTo>
                  <a:lnTo>
                    <a:pt x="40711" y="0"/>
                  </a:lnTo>
                  <a:cubicBezTo>
                    <a:pt x="40699" y="27"/>
                    <a:pt x="40688" y="53"/>
                    <a:pt x="40678" y="80"/>
                  </a:cubicBezTo>
                  <a:lnTo>
                    <a:pt x="40678" y="80"/>
                  </a:lnTo>
                  <a:lnTo>
                    <a:pt x="40711" y="0"/>
                  </a:lnTo>
                  <a:close/>
                  <a:moveTo>
                    <a:pt x="40678" y="80"/>
                  </a:moveTo>
                  <a:lnTo>
                    <a:pt x="39819" y="2161"/>
                  </a:lnTo>
                  <a:lnTo>
                    <a:pt x="38733" y="4764"/>
                  </a:lnTo>
                  <a:lnTo>
                    <a:pt x="1" y="98437"/>
                  </a:lnTo>
                  <a:cubicBezTo>
                    <a:pt x="920" y="101130"/>
                    <a:pt x="3075" y="103188"/>
                    <a:pt x="5572" y="104518"/>
                  </a:cubicBezTo>
                  <a:cubicBezTo>
                    <a:pt x="7780" y="105705"/>
                    <a:pt x="10260" y="106326"/>
                    <a:pt x="12411" y="106326"/>
                  </a:cubicBezTo>
                  <a:cubicBezTo>
                    <a:pt x="13957" y="106326"/>
                    <a:pt x="15333" y="106005"/>
                    <a:pt x="16315" y="105342"/>
                  </a:cubicBezTo>
                  <a:lnTo>
                    <a:pt x="54762" y="12357"/>
                  </a:lnTo>
                  <a:lnTo>
                    <a:pt x="56821" y="7376"/>
                  </a:lnTo>
                  <a:lnTo>
                    <a:pt x="56821" y="7376"/>
                  </a:lnTo>
                  <a:cubicBezTo>
                    <a:pt x="56563" y="7913"/>
                    <a:pt x="55883" y="8145"/>
                    <a:pt x="54938" y="8145"/>
                  </a:cubicBezTo>
                  <a:cubicBezTo>
                    <a:pt x="50386" y="8145"/>
                    <a:pt x="39705" y="2750"/>
                    <a:pt x="40678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88"/>
            <p:cNvSpPr/>
            <p:nvPr/>
          </p:nvSpPr>
          <p:spPr>
            <a:xfrm>
              <a:off x="5022200" y="1001600"/>
              <a:ext cx="468700" cy="323500"/>
            </a:xfrm>
            <a:custGeom>
              <a:avLst/>
              <a:gdLst/>
              <a:ahLst/>
              <a:cxnLst/>
              <a:rect l="l" t="t" r="r" b="b"/>
              <a:pathLst>
                <a:path w="18748" h="12940" extrusionOk="0">
                  <a:moveTo>
                    <a:pt x="2608" y="0"/>
                  </a:moveTo>
                  <a:lnTo>
                    <a:pt x="2608" y="0"/>
                  </a:lnTo>
                  <a:cubicBezTo>
                    <a:pt x="2591" y="28"/>
                    <a:pt x="2579" y="58"/>
                    <a:pt x="2571" y="90"/>
                  </a:cubicBezTo>
                  <a:lnTo>
                    <a:pt x="2571" y="90"/>
                  </a:lnTo>
                  <a:lnTo>
                    <a:pt x="2608" y="0"/>
                  </a:lnTo>
                  <a:close/>
                  <a:moveTo>
                    <a:pt x="2571" y="90"/>
                  </a:moveTo>
                  <a:lnTo>
                    <a:pt x="622" y="4827"/>
                  </a:lnTo>
                  <a:cubicBezTo>
                    <a:pt x="0" y="6208"/>
                    <a:pt x="2610" y="8335"/>
                    <a:pt x="5924" y="10064"/>
                  </a:cubicBezTo>
                  <a:cubicBezTo>
                    <a:pt x="8988" y="11673"/>
                    <a:pt x="12653" y="12940"/>
                    <a:pt x="14871" y="12940"/>
                  </a:cubicBezTo>
                  <a:cubicBezTo>
                    <a:pt x="15834" y="12940"/>
                    <a:pt x="16525" y="12701"/>
                    <a:pt x="16775" y="12148"/>
                  </a:cubicBezTo>
                  <a:lnTo>
                    <a:pt x="18244" y="8593"/>
                  </a:lnTo>
                  <a:lnTo>
                    <a:pt x="18748" y="7313"/>
                  </a:lnTo>
                  <a:lnTo>
                    <a:pt x="18748" y="7313"/>
                  </a:lnTo>
                  <a:cubicBezTo>
                    <a:pt x="18497" y="7866"/>
                    <a:pt x="17806" y="8105"/>
                    <a:pt x="16842" y="8105"/>
                  </a:cubicBezTo>
                  <a:cubicBezTo>
                    <a:pt x="14622" y="8105"/>
                    <a:pt x="10957" y="6840"/>
                    <a:pt x="7894" y="5231"/>
                  </a:cubicBezTo>
                  <a:cubicBezTo>
                    <a:pt x="4722" y="3570"/>
                    <a:pt x="2188" y="1529"/>
                    <a:pt x="2558" y="156"/>
                  </a:cubicBezTo>
                  <a:lnTo>
                    <a:pt x="2564" y="142"/>
                  </a:lnTo>
                  <a:cubicBezTo>
                    <a:pt x="2565" y="124"/>
                    <a:pt x="2567" y="107"/>
                    <a:pt x="2571" y="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88"/>
            <p:cNvSpPr/>
            <p:nvPr/>
          </p:nvSpPr>
          <p:spPr>
            <a:xfrm>
              <a:off x="5045250" y="911175"/>
              <a:ext cx="483675" cy="323375"/>
            </a:xfrm>
            <a:custGeom>
              <a:avLst/>
              <a:gdLst/>
              <a:ahLst/>
              <a:cxnLst/>
              <a:rect l="l" t="t" r="r" b="b"/>
              <a:pathLst>
                <a:path w="19347" h="12935" extrusionOk="0">
                  <a:moveTo>
                    <a:pt x="3207" y="0"/>
                  </a:moveTo>
                  <a:lnTo>
                    <a:pt x="3207" y="0"/>
                  </a:lnTo>
                  <a:cubicBezTo>
                    <a:pt x="3198" y="21"/>
                    <a:pt x="3189" y="41"/>
                    <a:pt x="3181" y="61"/>
                  </a:cubicBezTo>
                  <a:lnTo>
                    <a:pt x="3181" y="61"/>
                  </a:lnTo>
                  <a:lnTo>
                    <a:pt x="3207" y="0"/>
                  </a:lnTo>
                  <a:close/>
                  <a:moveTo>
                    <a:pt x="3181" y="61"/>
                  </a:moveTo>
                  <a:lnTo>
                    <a:pt x="1201" y="4826"/>
                  </a:lnTo>
                  <a:cubicBezTo>
                    <a:pt x="0" y="7474"/>
                    <a:pt x="10831" y="12935"/>
                    <a:pt x="15436" y="12935"/>
                  </a:cubicBezTo>
                  <a:cubicBezTo>
                    <a:pt x="16400" y="12935"/>
                    <a:pt x="17091" y="12695"/>
                    <a:pt x="17342" y="12141"/>
                  </a:cubicBezTo>
                  <a:lnTo>
                    <a:pt x="19346" y="7315"/>
                  </a:lnTo>
                  <a:lnTo>
                    <a:pt x="19346" y="7315"/>
                  </a:lnTo>
                  <a:cubicBezTo>
                    <a:pt x="19095" y="7870"/>
                    <a:pt x="18403" y="8109"/>
                    <a:pt x="17439" y="8109"/>
                  </a:cubicBezTo>
                  <a:cubicBezTo>
                    <a:pt x="12869" y="8109"/>
                    <a:pt x="2170" y="2731"/>
                    <a:pt x="3181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8"/>
            <p:cNvSpPr/>
            <p:nvPr/>
          </p:nvSpPr>
          <p:spPr>
            <a:xfrm>
              <a:off x="5092975" y="796275"/>
              <a:ext cx="482825" cy="324325"/>
            </a:xfrm>
            <a:custGeom>
              <a:avLst/>
              <a:gdLst/>
              <a:ahLst/>
              <a:cxnLst/>
              <a:rect l="l" t="t" r="r" b="b"/>
              <a:pathLst>
                <a:path w="19313" h="12973" extrusionOk="0">
                  <a:moveTo>
                    <a:pt x="3202" y="0"/>
                  </a:moveTo>
                  <a:cubicBezTo>
                    <a:pt x="3191" y="25"/>
                    <a:pt x="3180" y="51"/>
                    <a:pt x="3171" y="76"/>
                  </a:cubicBezTo>
                  <a:lnTo>
                    <a:pt x="3171" y="76"/>
                  </a:lnTo>
                  <a:lnTo>
                    <a:pt x="3202" y="0"/>
                  </a:lnTo>
                  <a:close/>
                  <a:moveTo>
                    <a:pt x="3171" y="76"/>
                  </a:moveTo>
                  <a:lnTo>
                    <a:pt x="1224" y="4764"/>
                  </a:lnTo>
                  <a:cubicBezTo>
                    <a:pt x="0" y="7412"/>
                    <a:pt x="10885" y="12973"/>
                    <a:pt x="15475" y="12973"/>
                  </a:cubicBezTo>
                  <a:cubicBezTo>
                    <a:pt x="16318" y="12973"/>
                    <a:pt x="16948" y="12786"/>
                    <a:pt x="17253" y="12359"/>
                  </a:cubicBezTo>
                  <a:cubicBezTo>
                    <a:pt x="17293" y="12315"/>
                    <a:pt x="17324" y="12252"/>
                    <a:pt x="17356" y="12189"/>
                  </a:cubicBezTo>
                  <a:lnTo>
                    <a:pt x="19312" y="7376"/>
                  </a:lnTo>
                  <a:lnTo>
                    <a:pt x="19312" y="7376"/>
                  </a:lnTo>
                  <a:cubicBezTo>
                    <a:pt x="19054" y="7913"/>
                    <a:pt x="18374" y="8145"/>
                    <a:pt x="17429" y="8145"/>
                  </a:cubicBezTo>
                  <a:cubicBezTo>
                    <a:pt x="12875" y="8145"/>
                    <a:pt x="2186" y="2745"/>
                    <a:pt x="3171" y="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8"/>
            <p:cNvSpPr/>
            <p:nvPr/>
          </p:nvSpPr>
          <p:spPr>
            <a:xfrm>
              <a:off x="5157250" y="238100"/>
              <a:ext cx="676750" cy="761800"/>
            </a:xfrm>
            <a:custGeom>
              <a:avLst/>
              <a:gdLst/>
              <a:ahLst/>
              <a:cxnLst/>
              <a:rect l="l" t="t" r="r" b="b"/>
              <a:pathLst>
                <a:path w="27070" h="30472" extrusionOk="0">
                  <a:moveTo>
                    <a:pt x="13143" y="1"/>
                  </a:moveTo>
                  <a:cubicBezTo>
                    <a:pt x="11305" y="1"/>
                    <a:pt x="9779" y="624"/>
                    <a:pt x="9016" y="2112"/>
                  </a:cubicBezTo>
                  <a:lnTo>
                    <a:pt x="631" y="22327"/>
                  </a:lnTo>
                  <a:cubicBezTo>
                    <a:pt x="1" y="23688"/>
                    <a:pt x="2572" y="25807"/>
                    <a:pt x="5851" y="27541"/>
                  </a:cubicBezTo>
                  <a:cubicBezTo>
                    <a:pt x="8935" y="29173"/>
                    <a:pt x="12638" y="30471"/>
                    <a:pt x="14865" y="30471"/>
                  </a:cubicBezTo>
                  <a:cubicBezTo>
                    <a:pt x="15806" y="30471"/>
                    <a:pt x="16484" y="30239"/>
                    <a:pt x="16740" y="29703"/>
                  </a:cubicBezTo>
                  <a:cubicBezTo>
                    <a:pt x="16751" y="29698"/>
                    <a:pt x="16751" y="29698"/>
                    <a:pt x="16755" y="29684"/>
                  </a:cubicBezTo>
                  <a:lnTo>
                    <a:pt x="24816" y="10236"/>
                  </a:lnTo>
                  <a:cubicBezTo>
                    <a:pt x="27070" y="5855"/>
                    <a:pt x="19298" y="344"/>
                    <a:pt x="13713" y="20"/>
                  </a:cubicBezTo>
                  <a:cubicBezTo>
                    <a:pt x="13520" y="7"/>
                    <a:pt x="13330" y="1"/>
                    <a:pt x="13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8"/>
            <p:cNvSpPr/>
            <p:nvPr/>
          </p:nvSpPr>
          <p:spPr>
            <a:xfrm>
              <a:off x="6038575" y="3615475"/>
              <a:ext cx="164475" cy="207400"/>
            </a:xfrm>
            <a:custGeom>
              <a:avLst/>
              <a:gdLst/>
              <a:ahLst/>
              <a:cxnLst/>
              <a:rect l="l" t="t" r="r" b="b"/>
              <a:pathLst>
                <a:path w="6579" h="8296" extrusionOk="0">
                  <a:moveTo>
                    <a:pt x="4693" y="0"/>
                  </a:moveTo>
                  <a:lnTo>
                    <a:pt x="0" y="1609"/>
                  </a:lnTo>
                  <a:lnTo>
                    <a:pt x="1987" y="8296"/>
                  </a:lnTo>
                  <a:lnTo>
                    <a:pt x="6578" y="6932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8"/>
            <p:cNvSpPr/>
            <p:nvPr/>
          </p:nvSpPr>
          <p:spPr>
            <a:xfrm>
              <a:off x="5942750" y="3715150"/>
              <a:ext cx="293725" cy="382375"/>
            </a:xfrm>
            <a:custGeom>
              <a:avLst/>
              <a:gdLst/>
              <a:ahLst/>
              <a:cxnLst/>
              <a:rect l="l" t="t" r="r" b="b"/>
              <a:pathLst>
                <a:path w="11749" h="15295" extrusionOk="0">
                  <a:moveTo>
                    <a:pt x="9612" y="1"/>
                  </a:moveTo>
                  <a:cubicBezTo>
                    <a:pt x="9588" y="1"/>
                    <a:pt x="9564" y="7"/>
                    <a:pt x="9543" y="21"/>
                  </a:cubicBezTo>
                  <a:cubicBezTo>
                    <a:pt x="9571" y="119"/>
                    <a:pt x="9692" y="520"/>
                    <a:pt x="9692" y="520"/>
                  </a:cubicBezTo>
                  <a:cubicBezTo>
                    <a:pt x="9468" y="989"/>
                    <a:pt x="8737" y="1906"/>
                    <a:pt x="7768" y="2394"/>
                  </a:cubicBezTo>
                  <a:cubicBezTo>
                    <a:pt x="7456" y="2551"/>
                    <a:pt x="6955" y="2657"/>
                    <a:pt x="6472" y="2657"/>
                  </a:cubicBezTo>
                  <a:cubicBezTo>
                    <a:pt x="5863" y="2657"/>
                    <a:pt x="5282" y="2489"/>
                    <a:pt x="5147" y="2043"/>
                  </a:cubicBezTo>
                  <a:lnTo>
                    <a:pt x="4951" y="1386"/>
                  </a:lnTo>
                  <a:cubicBezTo>
                    <a:pt x="4568" y="1708"/>
                    <a:pt x="4448" y="5771"/>
                    <a:pt x="3377" y="8109"/>
                  </a:cubicBezTo>
                  <a:cubicBezTo>
                    <a:pt x="2204" y="10669"/>
                    <a:pt x="960" y="12492"/>
                    <a:pt x="440" y="13641"/>
                  </a:cubicBezTo>
                  <a:cubicBezTo>
                    <a:pt x="0" y="14611"/>
                    <a:pt x="920" y="15294"/>
                    <a:pt x="2415" y="15294"/>
                  </a:cubicBezTo>
                  <a:cubicBezTo>
                    <a:pt x="3290" y="15294"/>
                    <a:pt x="4362" y="15060"/>
                    <a:pt x="5474" y="14512"/>
                  </a:cubicBezTo>
                  <a:cubicBezTo>
                    <a:pt x="6967" y="13774"/>
                    <a:pt x="9360" y="11849"/>
                    <a:pt x="9738" y="10620"/>
                  </a:cubicBezTo>
                  <a:cubicBezTo>
                    <a:pt x="10118" y="9390"/>
                    <a:pt x="9988" y="7782"/>
                    <a:pt x="10320" y="6864"/>
                  </a:cubicBezTo>
                  <a:cubicBezTo>
                    <a:pt x="10652" y="5947"/>
                    <a:pt x="11684" y="4726"/>
                    <a:pt x="11726" y="3767"/>
                  </a:cubicBezTo>
                  <a:cubicBezTo>
                    <a:pt x="11749" y="3239"/>
                    <a:pt x="11242" y="2250"/>
                    <a:pt x="10747" y="1434"/>
                  </a:cubicBezTo>
                  <a:cubicBezTo>
                    <a:pt x="10332" y="749"/>
                    <a:pt x="9881" y="1"/>
                    <a:pt x="9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8"/>
            <p:cNvSpPr/>
            <p:nvPr/>
          </p:nvSpPr>
          <p:spPr>
            <a:xfrm>
              <a:off x="5597125" y="1853250"/>
              <a:ext cx="581300" cy="1865700"/>
            </a:xfrm>
            <a:custGeom>
              <a:avLst/>
              <a:gdLst/>
              <a:ahLst/>
              <a:cxnLst/>
              <a:rect l="l" t="t" r="r" b="b"/>
              <a:pathLst>
                <a:path w="23252" h="74628" extrusionOk="0">
                  <a:moveTo>
                    <a:pt x="750" y="0"/>
                  </a:moveTo>
                  <a:lnTo>
                    <a:pt x="0" y="13890"/>
                  </a:lnTo>
                  <a:cubicBezTo>
                    <a:pt x="0" y="13890"/>
                    <a:pt x="4929" y="38492"/>
                    <a:pt x="5705" y="40830"/>
                  </a:cubicBezTo>
                  <a:cubicBezTo>
                    <a:pt x="6481" y="43168"/>
                    <a:pt x="18033" y="74627"/>
                    <a:pt x="18033" y="74627"/>
                  </a:cubicBezTo>
                  <a:cubicBezTo>
                    <a:pt x="21639" y="74627"/>
                    <a:pt x="23251" y="72259"/>
                    <a:pt x="23251" y="72259"/>
                  </a:cubicBezTo>
                  <a:cubicBezTo>
                    <a:pt x="23251" y="72259"/>
                    <a:pt x="20406" y="50727"/>
                    <a:pt x="19350" y="46930"/>
                  </a:cubicBezTo>
                  <a:cubicBezTo>
                    <a:pt x="18292" y="43135"/>
                    <a:pt x="15035" y="38962"/>
                    <a:pt x="14881" y="38381"/>
                  </a:cubicBezTo>
                  <a:cubicBezTo>
                    <a:pt x="14729" y="37798"/>
                    <a:pt x="14919" y="29113"/>
                    <a:pt x="15524" y="18729"/>
                  </a:cubicBezTo>
                  <a:cubicBezTo>
                    <a:pt x="16127" y="8344"/>
                    <a:pt x="15628" y="4676"/>
                    <a:pt x="12861" y="1125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8"/>
            <p:cNvSpPr/>
            <p:nvPr/>
          </p:nvSpPr>
          <p:spPr>
            <a:xfrm>
              <a:off x="5390900" y="615800"/>
              <a:ext cx="548975" cy="501000"/>
            </a:xfrm>
            <a:custGeom>
              <a:avLst/>
              <a:gdLst/>
              <a:ahLst/>
              <a:cxnLst/>
              <a:rect l="l" t="t" r="r" b="b"/>
              <a:pathLst>
                <a:path w="21959" h="20040" extrusionOk="0">
                  <a:moveTo>
                    <a:pt x="10980" y="1"/>
                  </a:moveTo>
                  <a:cubicBezTo>
                    <a:pt x="4917" y="1"/>
                    <a:pt x="1" y="4916"/>
                    <a:pt x="1" y="10979"/>
                  </a:cubicBezTo>
                  <a:cubicBezTo>
                    <a:pt x="2" y="15983"/>
                    <a:pt x="4058" y="20039"/>
                    <a:pt x="9062" y="20039"/>
                  </a:cubicBezTo>
                  <a:lnTo>
                    <a:pt x="12899" y="20039"/>
                  </a:lnTo>
                  <a:cubicBezTo>
                    <a:pt x="17902" y="20039"/>
                    <a:pt x="21958" y="15983"/>
                    <a:pt x="21958" y="10979"/>
                  </a:cubicBezTo>
                  <a:cubicBezTo>
                    <a:pt x="21958" y="4916"/>
                    <a:pt x="17043" y="1"/>
                    <a:pt x="10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8"/>
            <p:cNvSpPr/>
            <p:nvPr/>
          </p:nvSpPr>
          <p:spPr>
            <a:xfrm>
              <a:off x="5351675" y="3567275"/>
              <a:ext cx="122075" cy="176000"/>
            </a:xfrm>
            <a:custGeom>
              <a:avLst/>
              <a:gdLst/>
              <a:ahLst/>
              <a:cxnLst/>
              <a:rect l="l" t="t" r="r" b="b"/>
              <a:pathLst>
                <a:path w="4883" h="7040" extrusionOk="0">
                  <a:moveTo>
                    <a:pt x="93" y="1"/>
                  </a:moveTo>
                  <a:lnTo>
                    <a:pt x="0" y="6977"/>
                  </a:lnTo>
                  <a:lnTo>
                    <a:pt x="4790" y="7040"/>
                  </a:lnTo>
                  <a:lnTo>
                    <a:pt x="4882" y="65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8"/>
            <p:cNvSpPr/>
            <p:nvPr/>
          </p:nvSpPr>
          <p:spPr>
            <a:xfrm>
              <a:off x="5324625" y="1834450"/>
              <a:ext cx="457775" cy="1786475"/>
            </a:xfrm>
            <a:custGeom>
              <a:avLst/>
              <a:gdLst/>
              <a:ahLst/>
              <a:cxnLst/>
              <a:rect l="l" t="t" r="r" b="b"/>
              <a:pathLst>
                <a:path w="18311" h="71459" extrusionOk="0">
                  <a:moveTo>
                    <a:pt x="16323" y="0"/>
                  </a:moveTo>
                  <a:lnTo>
                    <a:pt x="4064" y="720"/>
                  </a:lnTo>
                  <a:cubicBezTo>
                    <a:pt x="4064" y="720"/>
                    <a:pt x="3037" y="9030"/>
                    <a:pt x="2616" y="13823"/>
                  </a:cubicBezTo>
                  <a:cubicBezTo>
                    <a:pt x="2328" y="17104"/>
                    <a:pt x="1352" y="30691"/>
                    <a:pt x="650" y="38078"/>
                  </a:cubicBezTo>
                  <a:cubicBezTo>
                    <a:pt x="1" y="44907"/>
                    <a:pt x="928" y="70563"/>
                    <a:pt x="928" y="70563"/>
                  </a:cubicBezTo>
                  <a:cubicBezTo>
                    <a:pt x="1535" y="71239"/>
                    <a:pt x="2363" y="71458"/>
                    <a:pt x="3180" y="71458"/>
                  </a:cubicBezTo>
                  <a:cubicBezTo>
                    <a:pt x="4681" y="71458"/>
                    <a:pt x="6146" y="70719"/>
                    <a:pt x="6146" y="70719"/>
                  </a:cubicBezTo>
                  <a:cubicBezTo>
                    <a:pt x="6146" y="70719"/>
                    <a:pt x="8384" y="59407"/>
                    <a:pt x="9895" y="51515"/>
                  </a:cubicBezTo>
                  <a:cubicBezTo>
                    <a:pt x="11249" y="44449"/>
                    <a:pt x="10037" y="41660"/>
                    <a:pt x="9895" y="40346"/>
                  </a:cubicBezTo>
                  <a:lnTo>
                    <a:pt x="16906" y="12894"/>
                  </a:lnTo>
                  <a:cubicBezTo>
                    <a:pt x="17447" y="8243"/>
                    <a:pt x="18310" y="3095"/>
                    <a:pt x="1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8"/>
            <p:cNvSpPr/>
            <p:nvPr/>
          </p:nvSpPr>
          <p:spPr>
            <a:xfrm>
              <a:off x="5129775" y="3665175"/>
              <a:ext cx="371625" cy="319800"/>
            </a:xfrm>
            <a:custGeom>
              <a:avLst/>
              <a:gdLst/>
              <a:ahLst/>
              <a:cxnLst/>
              <a:rect l="l" t="t" r="r" b="b"/>
              <a:pathLst>
                <a:path w="14865" h="12792" extrusionOk="0">
                  <a:moveTo>
                    <a:pt x="8926" y="0"/>
                  </a:moveTo>
                  <a:lnTo>
                    <a:pt x="8926" y="0"/>
                  </a:lnTo>
                  <a:cubicBezTo>
                    <a:pt x="8466" y="194"/>
                    <a:pt x="7143" y="4037"/>
                    <a:pt x="5424" y="5952"/>
                  </a:cubicBezTo>
                  <a:cubicBezTo>
                    <a:pt x="3543" y="8047"/>
                    <a:pt x="1813" y="9418"/>
                    <a:pt x="974" y="10360"/>
                  </a:cubicBezTo>
                  <a:cubicBezTo>
                    <a:pt x="1" y="11452"/>
                    <a:pt x="1637" y="12791"/>
                    <a:pt x="4248" y="12791"/>
                  </a:cubicBezTo>
                  <a:cubicBezTo>
                    <a:pt x="4651" y="12791"/>
                    <a:pt x="5077" y="12759"/>
                    <a:pt x="5521" y="12690"/>
                  </a:cubicBezTo>
                  <a:cubicBezTo>
                    <a:pt x="7167" y="12430"/>
                    <a:pt x="10022" y="11303"/>
                    <a:pt x="10750" y="10242"/>
                  </a:cubicBezTo>
                  <a:cubicBezTo>
                    <a:pt x="11477" y="9181"/>
                    <a:pt x="11833" y="7606"/>
                    <a:pt x="12422" y="6829"/>
                  </a:cubicBezTo>
                  <a:cubicBezTo>
                    <a:pt x="13012" y="6052"/>
                    <a:pt x="14361" y="5194"/>
                    <a:pt x="14686" y="4291"/>
                  </a:cubicBezTo>
                  <a:cubicBezTo>
                    <a:pt x="14865" y="3794"/>
                    <a:pt x="14675" y="2699"/>
                    <a:pt x="14446" y="1772"/>
                  </a:cubicBezTo>
                  <a:cubicBezTo>
                    <a:pt x="14242" y="955"/>
                    <a:pt x="14024" y="59"/>
                    <a:pt x="13750" y="59"/>
                  </a:cubicBezTo>
                  <a:cubicBezTo>
                    <a:pt x="13739" y="59"/>
                    <a:pt x="13728" y="61"/>
                    <a:pt x="13716" y="64"/>
                  </a:cubicBezTo>
                  <a:cubicBezTo>
                    <a:pt x="13714" y="168"/>
                    <a:pt x="13710" y="586"/>
                    <a:pt x="13710" y="586"/>
                  </a:cubicBezTo>
                  <a:cubicBezTo>
                    <a:pt x="13357" y="967"/>
                    <a:pt x="12387" y="1626"/>
                    <a:pt x="11315" y="1803"/>
                  </a:cubicBezTo>
                  <a:cubicBezTo>
                    <a:pt x="11222" y="1818"/>
                    <a:pt x="11116" y="1826"/>
                    <a:pt x="11003" y="1826"/>
                  </a:cubicBezTo>
                  <a:cubicBezTo>
                    <a:pt x="10170" y="1826"/>
                    <a:pt x="8913" y="1420"/>
                    <a:pt x="8918" y="685"/>
                  </a:cubicBezTo>
                  <a:lnTo>
                    <a:pt x="8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8"/>
            <p:cNvSpPr/>
            <p:nvPr/>
          </p:nvSpPr>
          <p:spPr>
            <a:xfrm>
              <a:off x="5396075" y="1223950"/>
              <a:ext cx="575300" cy="827175"/>
            </a:xfrm>
            <a:custGeom>
              <a:avLst/>
              <a:gdLst/>
              <a:ahLst/>
              <a:cxnLst/>
              <a:rect l="l" t="t" r="r" b="b"/>
              <a:pathLst>
                <a:path w="23012" h="33087" extrusionOk="0">
                  <a:moveTo>
                    <a:pt x="7814" y="0"/>
                  </a:moveTo>
                  <a:cubicBezTo>
                    <a:pt x="6092" y="96"/>
                    <a:pt x="4867" y="262"/>
                    <a:pt x="4867" y="262"/>
                  </a:cubicBezTo>
                  <a:cubicBezTo>
                    <a:pt x="4001" y="1669"/>
                    <a:pt x="2623" y="4223"/>
                    <a:pt x="1496" y="7107"/>
                  </a:cubicBezTo>
                  <a:cubicBezTo>
                    <a:pt x="769" y="8966"/>
                    <a:pt x="1" y="11684"/>
                    <a:pt x="2662" y="15535"/>
                  </a:cubicBezTo>
                  <a:cubicBezTo>
                    <a:pt x="2360" y="18334"/>
                    <a:pt x="553" y="30498"/>
                    <a:pt x="553" y="30498"/>
                  </a:cubicBezTo>
                  <a:cubicBezTo>
                    <a:pt x="4128" y="32406"/>
                    <a:pt x="8035" y="33087"/>
                    <a:pt x="11584" y="33087"/>
                  </a:cubicBezTo>
                  <a:cubicBezTo>
                    <a:pt x="17209" y="33087"/>
                    <a:pt x="21935" y="31376"/>
                    <a:pt x="23011" y="30129"/>
                  </a:cubicBezTo>
                  <a:cubicBezTo>
                    <a:pt x="21422" y="24899"/>
                    <a:pt x="19712" y="21921"/>
                    <a:pt x="18404" y="20529"/>
                  </a:cubicBezTo>
                  <a:lnTo>
                    <a:pt x="20396" y="12841"/>
                  </a:lnTo>
                  <a:cubicBezTo>
                    <a:pt x="20396" y="12841"/>
                    <a:pt x="15945" y="8091"/>
                    <a:pt x="19911" y="612"/>
                  </a:cubicBezTo>
                  <a:lnTo>
                    <a:pt x="15010" y="211"/>
                  </a:lnTo>
                  <a:lnTo>
                    <a:pt x="7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8"/>
            <p:cNvSpPr/>
            <p:nvPr/>
          </p:nvSpPr>
          <p:spPr>
            <a:xfrm>
              <a:off x="5424125" y="735350"/>
              <a:ext cx="449325" cy="619075"/>
            </a:xfrm>
            <a:custGeom>
              <a:avLst/>
              <a:gdLst/>
              <a:ahLst/>
              <a:cxnLst/>
              <a:rect l="l" t="t" r="r" b="b"/>
              <a:pathLst>
                <a:path w="17973" h="24763" extrusionOk="0">
                  <a:moveTo>
                    <a:pt x="2593" y="1"/>
                  </a:moveTo>
                  <a:cubicBezTo>
                    <a:pt x="1433" y="686"/>
                    <a:pt x="1" y="3602"/>
                    <a:pt x="142" y="9716"/>
                  </a:cubicBezTo>
                  <a:cubicBezTo>
                    <a:pt x="262" y="14899"/>
                    <a:pt x="1942" y="16179"/>
                    <a:pt x="2786" y="16548"/>
                  </a:cubicBezTo>
                  <a:cubicBezTo>
                    <a:pt x="3104" y="16687"/>
                    <a:pt x="3534" y="16742"/>
                    <a:pt x="4030" y="16742"/>
                  </a:cubicBezTo>
                  <a:cubicBezTo>
                    <a:pt x="4850" y="16742"/>
                    <a:pt x="5852" y="16593"/>
                    <a:pt x="6837" y="16429"/>
                  </a:cubicBezTo>
                  <a:lnTo>
                    <a:pt x="6837" y="19539"/>
                  </a:lnTo>
                  <a:cubicBezTo>
                    <a:pt x="6837" y="19539"/>
                    <a:pt x="4650" y="22077"/>
                    <a:pt x="4788" y="23504"/>
                  </a:cubicBezTo>
                  <a:cubicBezTo>
                    <a:pt x="4866" y="24305"/>
                    <a:pt x="5853" y="24763"/>
                    <a:pt x="7065" y="24763"/>
                  </a:cubicBezTo>
                  <a:cubicBezTo>
                    <a:pt x="8011" y="24763"/>
                    <a:pt x="9094" y="24484"/>
                    <a:pt x="9990" y="23874"/>
                  </a:cubicBezTo>
                  <a:cubicBezTo>
                    <a:pt x="12035" y="22480"/>
                    <a:pt x="13758" y="19765"/>
                    <a:pt x="13758" y="19765"/>
                  </a:cubicBezTo>
                  <a:lnTo>
                    <a:pt x="13722" y="12614"/>
                  </a:lnTo>
                  <a:lnTo>
                    <a:pt x="13722" y="12614"/>
                  </a:lnTo>
                  <a:cubicBezTo>
                    <a:pt x="13723" y="12614"/>
                    <a:pt x="14022" y="12904"/>
                    <a:pt x="14569" y="12904"/>
                  </a:cubicBezTo>
                  <a:cubicBezTo>
                    <a:pt x="14986" y="12904"/>
                    <a:pt x="15548" y="12735"/>
                    <a:pt x="16232" y="12138"/>
                  </a:cubicBezTo>
                  <a:cubicBezTo>
                    <a:pt x="17533" y="10999"/>
                    <a:pt x="17972" y="9079"/>
                    <a:pt x="16957" y="8048"/>
                  </a:cubicBezTo>
                  <a:cubicBezTo>
                    <a:pt x="16551" y="7636"/>
                    <a:pt x="16007" y="7433"/>
                    <a:pt x="15454" y="7433"/>
                  </a:cubicBezTo>
                  <a:cubicBezTo>
                    <a:pt x="14625" y="7433"/>
                    <a:pt x="13778" y="7887"/>
                    <a:pt x="13346" y="8768"/>
                  </a:cubicBezTo>
                  <a:cubicBezTo>
                    <a:pt x="13346" y="8768"/>
                    <a:pt x="13326" y="8769"/>
                    <a:pt x="13286" y="8769"/>
                  </a:cubicBezTo>
                  <a:cubicBezTo>
                    <a:pt x="12884" y="8769"/>
                    <a:pt x="10521" y="8693"/>
                    <a:pt x="7465" y="7014"/>
                  </a:cubicBezTo>
                  <a:cubicBezTo>
                    <a:pt x="4108" y="5170"/>
                    <a:pt x="2817" y="2010"/>
                    <a:pt x="2593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8"/>
            <p:cNvSpPr/>
            <p:nvPr/>
          </p:nvSpPr>
          <p:spPr>
            <a:xfrm>
              <a:off x="5571850" y="929575"/>
              <a:ext cx="33450" cy="33850"/>
            </a:xfrm>
            <a:custGeom>
              <a:avLst/>
              <a:gdLst/>
              <a:ahLst/>
              <a:cxnLst/>
              <a:rect l="l" t="t" r="r" b="b"/>
              <a:pathLst>
                <a:path w="1338" h="1354" extrusionOk="0">
                  <a:moveTo>
                    <a:pt x="672" y="0"/>
                  </a:moveTo>
                  <a:cubicBezTo>
                    <a:pt x="326" y="0"/>
                    <a:pt x="38" y="283"/>
                    <a:pt x="19" y="646"/>
                  </a:cubicBezTo>
                  <a:cubicBezTo>
                    <a:pt x="0" y="1019"/>
                    <a:pt x="276" y="1336"/>
                    <a:pt x="635" y="1353"/>
                  </a:cubicBezTo>
                  <a:cubicBezTo>
                    <a:pt x="646" y="1353"/>
                    <a:pt x="657" y="1353"/>
                    <a:pt x="667" y="1353"/>
                  </a:cubicBezTo>
                  <a:cubicBezTo>
                    <a:pt x="1013" y="1353"/>
                    <a:pt x="1302" y="1070"/>
                    <a:pt x="1320" y="708"/>
                  </a:cubicBezTo>
                  <a:cubicBezTo>
                    <a:pt x="1337" y="334"/>
                    <a:pt x="1063" y="18"/>
                    <a:pt x="703" y="1"/>
                  </a:cubicBezTo>
                  <a:cubicBezTo>
                    <a:pt x="693" y="0"/>
                    <a:pt x="682" y="0"/>
                    <a:pt x="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8"/>
            <p:cNvSpPr/>
            <p:nvPr/>
          </p:nvSpPr>
          <p:spPr>
            <a:xfrm>
              <a:off x="5530150" y="1055525"/>
              <a:ext cx="40975" cy="26600"/>
            </a:xfrm>
            <a:custGeom>
              <a:avLst/>
              <a:gdLst/>
              <a:ahLst/>
              <a:cxnLst/>
              <a:rect l="l" t="t" r="r" b="b"/>
              <a:pathLst>
                <a:path w="1639" h="1064" extrusionOk="0">
                  <a:moveTo>
                    <a:pt x="1513" y="1"/>
                  </a:moveTo>
                  <a:lnTo>
                    <a:pt x="0" y="485"/>
                  </a:lnTo>
                  <a:cubicBezTo>
                    <a:pt x="102" y="837"/>
                    <a:pt x="413" y="1064"/>
                    <a:pt x="751" y="1064"/>
                  </a:cubicBezTo>
                  <a:cubicBezTo>
                    <a:pt x="828" y="1064"/>
                    <a:pt x="906" y="1052"/>
                    <a:pt x="984" y="1027"/>
                  </a:cubicBezTo>
                  <a:cubicBezTo>
                    <a:pt x="1402" y="894"/>
                    <a:pt x="1638" y="434"/>
                    <a:pt x="1513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88"/>
            <p:cNvSpPr/>
            <p:nvPr/>
          </p:nvSpPr>
          <p:spPr>
            <a:xfrm>
              <a:off x="5432725" y="863750"/>
              <a:ext cx="39000" cy="31950"/>
            </a:xfrm>
            <a:custGeom>
              <a:avLst/>
              <a:gdLst/>
              <a:ahLst/>
              <a:cxnLst/>
              <a:rect l="l" t="t" r="r" b="b"/>
              <a:pathLst>
                <a:path w="1560" h="1278" extrusionOk="0">
                  <a:moveTo>
                    <a:pt x="904" y="0"/>
                  </a:moveTo>
                  <a:cubicBezTo>
                    <a:pt x="753" y="0"/>
                    <a:pt x="600" y="45"/>
                    <a:pt x="465" y="139"/>
                  </a:cubicBezTo>
                  <a:cubicBezTo>
                    <a:pt x="100" y="392"/>
                    <a:pt x="0" y="902"/>
                    <a:pt x="241" y="1278"/>
                  </a:cubicBezTo>
                  <a:lnTo>
                    <a:pt x="1559" y="364"/>
                  </a:lnTo>
                  <a:cubicBezTo>
                    <a:pt x="1408" y="128"/>
                    <a:pt x="1159" y="0"/>
                    <a:pt x="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88"/>
            <p:cNvSpPr/>
            <p:nvPr/>
          </p:nvSpPr>
          <p:spPr>
            <a:xfrm>
              <a:off x="5445875" y="917800"/>
              <a:ext cx="33450" cy="33850"/>
            </a:xfrm>
            <a:custGeom>
              <a:avLst/>
              <a:gdLst/>
              <a:ahLst/>
              <a:cxnLst/>
              <a:rect l="l" t="t" r="r" b="b"/>
              <a:pathLst>
                <a:path w="1338" h="1354" extrusionOk="0">
                  <a:moveTo>
                    <a:pt x="672" y="0"/>
                  </a:moveTo>
                  <a:cubicBezTo>
                    <a:pt x="326" y="0"/>
                    <a:pt x="37" y="283"/>
                    <a:pt x="19" y="646"/>
                  </a:cubicBezTo>
                  <a:cubicBezTo>
                    <a:pt x="0" y="1019"/>
                    <a:pt x="276" y="1336"/>
                    <a:pt x="636" y="1352"/>
                  </a:cubicBezTo>
                  <a:cubicBezTo>
                    <a:pt x="646" y="1353"/>
                    <a:pt x="657" y="1353"/>
                    <a:pt x="667" y="1353"/>
                  </a:cubicBezTo>
                  <a:cubicBezTo>
                    <a:pt x="1013" y="1353"/>
                    <a:pt x="1303" y="1070"/>
                    <a:pt x="1320" y="708"/>
                  </a:cubicBezTo>
                  <a:cubicBezTo>
                    <a:pt x="1338" y="334"/>
                    <a:pt x="1063" y="17"/>
                    <a:pt x="704" y="1"/>
                  </a:cubicBezTo>
                  <a:cubicBezTo>
                    <a:pt x="693" y="0"/>
                    <a:pt x="682" y="0"/>
                    <a:pt x="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8"/>
            <p:cNvSpPr/>
            <p:nvPr/>
          </p:nvSpPr>
          <p:spPr>
            <a:xfrm>
              <a:off x="5468975" y="924625"/>
              <a:ext cx="54250" cy="98100"/>
            </a:xfrm>
            <a:custGeom>
              <a:avLst/>
              <a:gdLst/>
              <a:ahLst/>
              <a:cxnLst/>
              <a:rect l="l" t="t" r="r" b="b"/>
              <a:pathLst>
                <a:path w="2170" h="3924" extrusionOk="0">
                  <a:moveTo>
                    <a:pt x="2170" y="0"/>
                  </a:moveTo>
                  <a:lnTo>
                    <a:pt x="1" y="3283"/>
                  </a:lnTo>
                  <a:lnTo>
                    <a:pt x="2065" y="3923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88"/>
            <p:cNvSpPr/>
            <p:nvPr/>
          </p:nvSpPr>
          <p:spPr>
            <a:xfrm>
              <a:off x="5595050" y="1082100"/>
              <a:ext cx="140750" cy="89925"/>
            </a:xfrm>
            <a:custGeom>
              <a:avLst/>
              <a:gdLst/>
              <a:ahLst/>
              <a:cxnLst/>
              <a:rect l="l" t="t" r="r" b="b"/>
              <a:pathLst>
                <a:path w="5630" h="3597" extrusionOk="0">
                  <a:moveTo>
                    <a:pt x="5629" y="0"/>
                  </a:moveTo>
                  <a:cubicBezTo>
                    <a:pt x="5095" y="1355"/>
                    <a:pt x="1666" y="2340"/>
                    <a:pt x="0" y="2559"/>
                  </a:cubicBezTo>
                  <a:lnTo>
                    <a:pt x="0" y="3597"/>
                  </a:lnTo>
                  <a:cubicBezTo>
                    <a:pt x="0" y="3597"/>
                    <a:pt x="3404" y="2608"/>
                    <a:pt x="4427" y="1730"/>
                  </a:cubicBezTo>
                  <a:cubicBezTo>
                    <a:pt x="5450" y="852"/>
                    <a:pt x="5629" y="0"/>
                    <a:pt x="5629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88"/>
            <p:cNvSpPr/>
            <p:nvPr/>
          </p:nvSpPr>
          <p:spPr>
            <a:xfrm>
              <a:off x="5926425" y="874350"/>
              <a:ext cx="69775" cy="58525"/>
            </a:xfrm>
            <a:custGeom>
              <a:avLst/>
              <a:gdLst/>
              <a:ahLst/>
              <a:cxnLst/>
              <a:rect l="l" t="t" r="r" b="b"/>
              <a:pathLst>
                <a:path w="2791" h="2341" extrusionOk="0">
                  <a:moveTo>
                    <a:pt x="1613" y="0"/>
                  </a:moveTo>
                  <a:cubicBezTo>
                    <a:pt x="1329" y="0"/>
                    <a:pt x="1042" y="88"/>
                    <a:pt x="793" y="271"/>
                  </a:cubicBezTo>
                  <a:cubicBezTo>
                    <a:pt x="149" y="742"/>
                    <a:pt x="1" y="1669"/>
                    <a:pt x="460" y="2341"/>
                  </a:cubicBezTo>
                  <a:lnTo>
                    <a:pt x="2791" y="634"/>
                  </a:lnTo>
                  <a:cubicBezTo>
                    <a:pt x="2509" y="221"/>
                    <a:pt x="2064" y="0"/>
                    <a:pt x="1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88"/>
            <p:cNvSpPr/>
            <p:nvPr/>
          </p:nvSpPr>
          <p:spPr>
            <a:xfrm>
              <a:off x="5475775" y="2155550"/>
              <a:ext cx="175100" cy="315575"/>
            </a:xfrm>
            <a:custGeom>
              <a:avLst/>
              <a:gdLst/>
              <a:ahLst/>
              <a:cxnLst/>
              <a:rect l="l" t="t" r="r" b="b"/>
              <a:pathLst>
                <a:path w="7004" h="12623" extrusionOk="0">
                  <a:moveTo>
                    <a:pt x="0" y="0"/>
                  </a:moveTo>
                  <a:cubicBezTo>
                    <a:pt x="0" y="1"/>
                    <a:pt x="1649" y="2129"/>
                    <a:pt x="3503" y="3228"/>
                  </a:cubicBezTo>
                  <a:lnTo>
                    <a:pt x="7003" y="12623"/>
                  </a:lnTo>
                  <a:lnTo>
                    <a:pt x="5003" y="2551"/>
                  </a:lnTo>
                  <a:cubicBezTo>
                    <a:pt x="5003" y="2551"/>
                    <a:pt x="2016" y="1514"/>
                    <a:pt x="0" y="0"/>
                  </a:cubicBezTo>
                  <a:close/>
                  <a:moveTo>
                    <a:pt x="7003" y="12623"/>
                  </a:moveTo>
                  <a:lnTo>
                    <a:pt x="7003" y="12623"/>
                  </a:lnTo>
                  <a:lnTo>
                    <a:pt x="7003" y="126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88"/>
            <p:cNvSpPr/>
            <p:nvPr/>
          </p:nvSpPr>
          <p:spPr>
            <a:xfrm>
              <a:off x="5852075" y="915925"/>
              <a:ext cx="225075" cy="213500"/>
            </a:xfrm>
            <a:custGeom>
              <a:avLst/>
              <a:gdLst/>
              <a:ahLst/>
              <a:cxnLst/>
              <a:rect l="l" t="t" r="r" b="b"/>
              <a:pathLst>
                <a:path w="9003" h="8540" extrusionOk="0">
                  <a:moveTo>
                    <a:pt x="4631" y="0"/>
                  </a:moveTo>
                  <a:cubicBezTo>
                    <a:pt x="3231" y="0"/>
                    <a:pt x="2190" y="1225"/>
                    <a:pt x="1367" y="2858"/>
                  </a:cubicBezTo>
                  <a:cubicBezTo>
                    <a:pt x="294" y="4987"/>
                    <a:pt x="0" y="7004"/>
                    <a:pt x="2130" y="8077"/>
                  </a:cubicBezTo>
                  <a:cubicBezTo>
                    <a:pt x="2753" y="8391"/>
                    <a:pt x="3416" y="8540"/>
                    <a:pt x="4069" y="8540"/>
                  </a:cubicBezTo>
                  <a:cubicBezTo>
                    <a:pt x="5648" y="8540"/>
                    <a:pt x="7170" y="7670"/>
                    <a:pt x="7929" y="6164"/>
                  </a:cubicBezTo>
                  <a:cubicBezTo>
                    <a:pt x="9002" y="4034"/>
                    <a:pt x="8145" y="1438"/>
                    <a:pt x="6016" y="365"/>
                  </a:cubicBezTo>
                  <a:cubicBezTo>
                    <a:pt x="5518" y="114"/>
                    <a:pt x="5058" y="0"/>
                    <a:pt x="4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88"/>
            <p:cNvSpPr/>
            <p:nvPr/>
          </p:nvSpPr>
          <p:spPr>
            <a:xfrm>
              <a:off x="4903750" y="1239225"/>
              <a:ext cx="1090275" cy="900500"/>
            </a:xfrm>
            <a:custGeom>
              <a:avLst/>
              <a:gdLst/>
              <a:ahLst/>
              <a:cxnLst/>
              <a:rect l="l" t="t" r="r" b="b"/>
              <a:pathLst>
                <a:path w="43611" h="36020" extrusionOk="0">
                  <a:moveTo>
                    <a:pt x="39604" y="1"/>
                  </a:moveTo>
                  <a:cubicBezTo>
                    <a:pt x="39604" y="1"/>
                    <a:pt x="39074" y="365"/>
                    <a:pt x="37535" y="2849"/>
                  </a:cubicBezTo>
                  <a:cubicBezTo>
                    <a:pt x="35995" y="5332"/>
                    <a:pt x="32772" y="11827"/>
                    <a:pt x="29863" y="15946"/>
                  </a:cubicBezTo>
                  <a:cubicBezTo>
                    <a:pt x="28430" y="17975"/>
                    <a:pt x="24499" y="22162"/>
                    <a:pt x="20705" y="24461"/>
                  </a:cubicBezTo>
                  <a:cubicBezTo>
                    <a:pt x="17489" y="26410"/>
                    <a:pt x="13864" y="28128"/>
                    <a:pt x="12479" y="28213"/>
                  </a:cubicBezTo>
                  <a:cubicBezTo>
                    <a:pt x="12272" y="28226"/>
                    <a:pt x="12085" y="28232"/>
                    <a:pt x="11911" y="28232"/>
                  </a:cubicBezTo>
                  <a:cubicBezTo>
                    <a:pt x="11005" y="28232"/>
                    <a:pt x="10446" y="28058"/>
                    <a:pt x="9357" y="27683"/>
                  </a:cubicBezTo>
                  <a:cubicBezTo>
                    <a:pt x="7880" y="27175"/>
                    <a:pt x="6848" y="27263"/>
                    <a:pt x="5777" y="26989"/>
                  </a:cubicBezTo>
                  <a:cubicBezTo>
                    <a:pt x="5256" y="26854"/>
                    <a:pt x="4998" y="26761"/>
                    <a:pt x="4839" y="26761"/>
                  </a:cubicBezTo>
                  <a:cubicBezTo>
                    <a:pt x="4672" y="26761"/>
                    <a:pt x="4613" y="26865"/>
                    <a:pt x="4470" y="27136"/>
                  </a:cubicBezTo>
                  <a:cubicBezTo>
                    <a:pt x="4193" y="27663"/>
                    <a:pt x="4900" y="28657"/>
                    <a:pt x="5876" y="29077"/>
                  </a:cubicBezTo>
                  <a:cubicBezTo>
                    <a:pt x="6896" y="29516"/>
                    <a:pt x="7640" y="29410"/>
                    <a:pt x="7821" y="29589"/>
                  </a:cubicBezTo>
                  <a:cubicBezTo>
                    <a:pt x="8003" y="29769"/>
                    <a:pt x="7118" y="30009"/>
                    <a:pt x="5847" y="30100"/>
                  </a:cubicBezTo>
                  <a:cubicBezTo>
                    <a:pt x="5610" y="30117"/>
                    <a:pt x="5371" y="30124"/>
                    <a:pt x="5129" y="30124"/>
                  </a:cubicBezTo>
                  <a:cubicBezTo>
                    <a:pt x="3834" y="30124"/>
                    <a:pt x="2480" y="29917"/>
                    <a:pt x="1204" y="29873"/>
                  </a:cubicBezTo>
                  <a:cubicBezTo>
                    <a:pt x="1159" y="29871"/>
                    <a:pt x="1113" y="29870"/>
                    <a:pt x="1067" y="29870"/>
                  </a:cubicBezTo>
                  <a:cubicBezTo>
                    <a:pt x="835" y="29870"/>
                    <a:pt x="598" y="29897"/>
                    <a:pt x="433" y="30051"/>
                  </a:cubicBezTo>
                  <a:cubicBezTo>
                    <a:pt x="324" y="30155"/>
                    <a:pt x="264" y="30299"/>
                    <a:pt x="220" y="30443"/>
                  </a:cubicBezTo>
                  <a:cubicBezTo>
                    <a:pt x="0" y="31149"/>
                    <a:pt x="88" y="31931"/>
                    <a:pt x="383" y="32610"/>
                  </a:cubicBezTo>
                  <a:cubicBezTo>
                    <a:pt x="679" y="33289"/>
                    <a:pt x="1171" y="33869"/>
                    <a:pt x="1742" y="34340"/>
                  </a:cubicBezTo>
                  <a:cubicBezTo>
                    <a:pt x="2780" y="35197"/>
                    <a:pt x="4078" y="35707"/>
                    <a:pt x="5407" y="35910"/>
                  </a:cubicBezTo>
                  <a:cubicBezTo>
                    <a:pt x="5902" y="35986"/>
                    <a:pt x="6403" y="36020"/>
                    <a:pt x="6904" y="36020"/>
                  </a:cubicBezTo>
                  <a:cubicBezTo>
                    <a:pt x="7470" y="36020"/>
                    <a:pt x="8036" y="35976"/>
                    <a:pt x="8597" y="35899"/>
                  </a:cubicBezTo>
                  <a:cubicBezTo>
                    <a:pt x="9428" y="35785"/>
                    <a:pt x="10252" y="35368"/>
                    <a:pt x="11012" y="35010"/>
                  </a:cubicBezTo>
                  <a:cubicBezTo>
                    <a:pt x="12898" y="34121"/>
                    <a:pt x="13576" y="33611"/>
                    <a:pt x="14605" y="33266"/>
                  </a:cubicBezTo>
                  <a:cubicBezTo>
                    <a:pt x="18383" y="32001"/>
                    <a:pt x="21367" y="30972"/>
                    <a:pt x="24765" y="28893"/>
                  </a:cubicBezTo>
                  <a:cubicBezTo>
                    <a:pt x="29630" y="25920"/>
                    <a:pt x="32759" y="22737"/>
                    <a:pt x="34533" y="20592"/>
                  </a:cubicBezTo>
                  <a:cubicBezTo>
                    <a:pt x="38192" y="16166"/>
                    <a:pt x="41168" y="10901"/>
                    <a:pt x="42273" y="6837"/>
                  </a:cubicBezTo>
                  <a:cubicBezTo>
                    <a:pt x="43611" y="1923"/>
                    <a:pt x="41613" y="85"/>
                    <a:pt x="39604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88"/>
            <p:cNvSpPr/>
            <p:nvPr/>
          </p:nvSpPr>
          <p:spPr>
            <a:xfrm>
              <a:off x="4747525" y="1427400"/>
              <a:ext cx="274025" cy="293175"/>
            </a:xfrm>
            <a:custGeom>
              <a:avLst/>
              <a:gdLst/>
              <a:ahLst/>
              <a:cxnLst/>
              <a:rect l="l" t="t" r="r" b="b"/>
              <a:pathLst>
                <a:path w="10961" h="11727" extrusionOk="0">
                  <a:moveTo>
                    <a:pt x="5266" y="1"/>
                  </a:moveTo>
                  <a:cubicBezTo>
                    <a:pt x="4858" y="1"/>
                    <a:pt x="4662" y="1038"/>
                    <a:pt x="3644" y="2239"/>
                  </a:cubicBezTo>
                  <a:cubicBezTo>
                    <a:pt x="1855" y="4351"/>
                    <a:pt x="785" y="6588"/>
                    <a:pt x="393" y="9043"/>
                  </a:cubicBezTo>
                  <a:cubicBezTo>
                    <a:pt x="1" y="11496"/>
                    <a:pt x="1729" y="11727"/>
                    <a:pt x="1729" y="11727"/>
                  </a:cubicBezTo>
                  <a:cubicBezTo>
                    <a:pt x="2590" y="9530"/>
                    <a:pt x="4191" y="9916"/>
                    <a:pt x="6860" y="9043"/>
                  </a:cubicBezTo>
                  <a:cubicBezTo>
                    <a:pt x="10961" y="7698"/>
                    <a:pt x="10955" y="3442"/>
                    <a:pt x="9681" y="3233"/>
                  </a:cubicBezTo>
                  <a:cubicBezTo>
                    <a:pt x="9219" y="3157"/>
                    <a:pt x="8775" y="3126"/>
                    <a:pt x="8358" y="3126"/>
                  </a:cubicBezTo>
                  <a:cubicBezTo>
                    <a:pt x="6391" y="3126"/>
                    <a:pt x="4998" y="3819"/>
                    <a:pt x="4998" y="3819"/>
                  </a:cubicBezTo>
                  <a:lnTo>
                    <a:pt x="5827" y="1816"/>
                  </a:lnTo>
                  <a:cubicBezTo>
                    <a:pt x="5827" y="1816"/>
                    <a:pt x="6128" y="525"/>
                    <a:pt x="5476" y="79"/>
                  </a:cubicBezTo>
                  <a:cubicBezTo>
                    <a:pt x="5398" y="26"/>
                    <a:pt x="5330" y="1"/>
                    <a:pt x="5266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6" name="Google Shape;2346;p88">
            <a:hlinkClick r:id="" action="ppaction://noaction"/>
          </p:cNvPr>
          <p:cNvSpPr/>
          <p:nvPr/>
        </p:nvSpPr>
        <p:spPr>
          <a:xfrm rot="10800000">
            <a:off x="83061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88">
            <a:hlinkClick r:id="" action="ppaction://noaction"/>
          </p:cNvPr>
          <p:cNvSpPr/>
          <p:nvPr/>
        </p:nvSpPr>
        <p:spPr>
          <a:xfrm>
            <a:off x="77574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89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5350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Explore Data</a:t>
            </a:r>
            <a:endParaRPr dirty="0"/>
          </a:p>
        </p:txBody>
      </p:sp>
      <p:sp>
        <p:nvSpPr>
          <p:cNvPr id="2353" name="Google Shape;2353;p89"/>
          <p:cNvSpPr txBox="1">
            <a:spLocks noGrp="1"/>
          </p:cNvSpPr>
          <p:nvPr>
            <p:ph type="subTitle" idx="1"/>
          </p:nvPr>
        </p:nvSpPr>
        <p:spPr>
          <a:xfrm>
            <a:off x="889500" y="1858275"/>
            <a:ext cx="32856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Eksplorasi</a:t>
            </a:r>
            <a:r>
              <a:rPr lang="en-US" sz="1800" dirty="0" smtClean="0"/>
              <a:t> data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memahami</a:t>
            </a:r>
            <a:r>
              <a:rPr lang="en-US" sz="1800" dirty="0" smtClean="0"/>
              <a:t> </a:t>
            </a:r>
            <a:r>
              <a:rPr lang="en-US" sz="1800" dirty="0" err="1" smtClean="0"/>
              <a:t>isi</a:t>
            </a:r>
            <a:r>
              <a:rPr lang="en-US" sz="1800" dirty="0" smtClean="0"/>
              <a:t> data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i="1" dirty="0" smtClean="0"/>
              <a:t>Word Cloud</a:t>
            </a:r>
            <a:r>
              <a:rPr lang="en-US" sz="1800" dirty="0" smtClean="0"/>
              <a:t>.</a:t>
            </a:r>
            <a:endParaRPr sz="1800" dirty="0"/>
          </a:p>
        </p:txBody>
      </p:sp>
      <p:grpSp>
        <p:nvGrpSpPr>
          <p:cNvPr id="2354" name="Google Shape;2354;p89"/>
          <p:cNvGrpSpPr/>
          <p:nvPr/>
        </p:nvGrpSpPr>
        <p:grpSpPr>
          <a:xfrm>
            <a:off x="4765037" y="1370466"/>
            <a:ext cx="3067303" cy="3407120"/>
            <a:chOff x="1451325" y="238125"/>
            <a:chExt cx="4716025" cy="5238500"/>
          </a:xfrm>
        </p:grpSpPr>
        <p:sp>
          <p:nvSpPr>
            <p:cNvPr id="2355" name="Google Shape;2355;p89"/>
            <p:cNvSpPr/>
            <p:nvPr/>
          </p:nvSpPr>
          <p:spPr>
            <a:xfrm>
              <a:off x="2033725" y="3095650"/>
              <a:ext cx="4133625" cy="2380975"/>
            </a:xfrm>
            <a:custGeom>
              <a:avLst/>
              <a:gdLst/>
              <a:ahLst/>
              <a:cxnLst/>
              <a:rect l="l" t="t" r="r" b="b"/>
              <a:pathLst>
                <a:path w="165345" h="95239" extrusionOk="0">
                  <a:moveTo>
                    <a:pt x="94633" y="1"/>
                  </a:moveTo>
                  <a:lnTo>
                    <a:pt x="0" y="54412"/>
                  </a:lnTo>
                  <a:lnTo>
                    <a:pt x="70713" y="95238"/>
                  </a:lnTo>
                  <a:lnTo>
                    <a:pt x="165345" y="40827"/>
                  </a:lnTo>
                  <a:lnTo>
                    <a:pt x="946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9"/>
            <p:cNvSpPr/>
            <p:nvPr/>
          </p:nvSpPr>
          <p:spPr>
            <a:xfrm>
              <a:off x="1451325" y="3047350"/>
              <a:ext cx="2046775" cy="1133275"/>
            </a:xfrm>
            <a:custGeom>
              <a:avLst/>
              <a:gdLst/>
              <a:ahLst/>
              <a:cxnLst/>
              <a:rect l="l" t="t" r="r" b="b"/>
              <a:pathLst>
                <a:path w="81871" h="45331" extrusionOk="0">
                  <a:moveTo>
                    <a:pt x="40935" y="1"/>
                  </a:moveTo>
                  <a:cubicBezTo>
                    <a:pt x="30078" y="1"/>
                    <a:pt x="19666" y="2389"/>
                    <a:pt x="11989" y="6640"/>
                  </a:cubicBezTo>
                  <a:cubicBezTo>
                    <a:pt x="4312" y="10890"/>
                    <a:pt x="0" y="16655"/>
                    <a:pt x="0" y="22666"/>
                  </a:cubicBezTo>
                  <a:cubicBezTo>
                    <a:pt x="0" y="28677"/>
                    <a:pt x="4312" y="34443"/>
                    <a:pt x="11989" y="38693"/>
                  </a:cubicBezTo>
                  <a:cubicBezTo>
                    <a:pt x="19666" y="42943"/>
                    <a:pt x="30078" y="45331"/>
                    <a:pt x="40935" y="45331"/>
                  </a:cubicBezTo>
                  <a:cubicBezTo>
                    <a:pt x="51791" y="45331"/>
                    <a:pt x="62204" y="42943"/>
                    <a:pt x="69881" y="38693"/>
                  </a:cubicBezTo>
                  <a:cubicBezTo>
                    <a:pt x="77557" y="34443"/>
                    <a:pt x="81870" y="28677"/>
                    <a:pt x="81870" y="22666"/>
                  </a:cubicBezTo>
                  <a:cubicBezTo>
                    <a:pt x="81870" y="16655"/>
                    <a:pt x="77557" y="10890"/>
                    <a:pt x="69881" y="6640"/>
                  </a:cubicBezTo>
                  <a:cubicBezTo>
                    <a:pt x="62204" y="2389"/>
                    <a:pt x="51791" y="1"/>
                    <a:pt x="409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9"/>
            <p:cNvSpPr/>
            <p:nvPr/>
          </p:nvSpPr>
          <p:spPr>
            <a:xfrm>
              <a:off x="2478000" y="2665275"/>
              <a:ext cx="43725" cy="1447825"/>
            </a:xfrm>
            <a:custGeom>
              <a:avLst/>
              <a:gdLst/>
              <a:ahLst/>
              <a:cxnLst/>
              <a:rect l="l" t="t" r="r" b="b"/>
              <a:pathLst>
                <a:path w="1749" h="57913" extrusionOk="0">
                  <a:moveTo>
                    <a:pt x="875" y="0"/>
                  </a:moveTo>
                  <a:cubicBezTo>
                    <a:pt x="392" y="0"/>
                    <a:pt x="1" y="391"/>
                    <a:pt x="2" y="874"/>
                  </a:cubicBezTo>
                  <a:lnTo>
                    <a:pt x="2" y="57039"/>
                  </a:lnTo>
                  <a:cubicBezTo>
                    <a:pt x="1" y="57522"/>
                    <a:pt x="392" y="57913"/>
                    <a:pt x="875" y="57913"/>
                  </a:cubicBezTo>
                  <a:cubicBezTo>
                    <a:pt x="1357" y="57913"/>
                    <a:pt x="1748" y="57522"/>
                    <a:pt x="1748" y="57039"/>
                  </a:cubicBezTo>
                  <a:lnTo>
                    <a:pt x="1748" y="874"/>
                  </a:lnTo>
                  <a:cubicBezTo>
                    <a:pt x="1748" y="391"/>
                    <a:pt x="1357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9"/>
            <p:cNvSpPr/>
            <p:nvPr/>
          </p:nvSpPr>
          <p:spPr>
            <a:xfrm>
              <a:off x="2913250" y="2468400"/>
              <a:ext cx="481325" cy="1133625"/>
            </a:xfrm>
            <a:custGeom>
              <a:avLst/>
              <a:gdLst/>
              <a:ahLst/>
              <a:cxnLst/>
              <a:rect l="l" t="t" r="r" b="b"/>
              <a:pathLst>
                <a:path w="19253" h="45345" extrusionOk="0">
                  <a:moveTo>
                    <a:pt x="990" y="1"/>
                  </a:moveTo>
                  <a:cubicBezTo>
                    <a:pt x="883" y="1"/>
                    <a:pt x="775" y="20"/>
                    <a:pt x="670" y="62"/>
                  </a:cubicBezTo>
                  <a:cubicBezTo>
                    <a:pt x="219" y="240"/>
                    <a:pt x="0" y="750"/>
                    <a:pt x="180" y="1199"/>
                  </a:cubicBezTo>
                  <a:lnTo>
                    <a:pt x="17403" y="44791"/>
                  </a:lnTo>
                  <a:cubicBezTo>
                    <a:pt x="17534" y="45125"/>
                    <a:pt x="17857" y="45344"/>
                    <a:pt x="18215" y="45344"/>
                  </a:cubicBezTo>
                  <a:cubicBezTo>
                    <a:pt x="18830" y="45343"/>
                    <a:pt x="19252" y="44723"/>
                    <a:pt x="19026" y="44150"/>
                  </a:cubicBezTo>
                  <a:lnTo>
                    <a:pt x="1805" y="558"/>
                  </a:lnTo>
                  <a:cubicBezTo>
                    <a:pt x="1670" y="212"/>
                    <a:pt x="1340" y="1"/>
                    <a:pt x="9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9"/>
            <p:cNvSpPr/>
            <p:nvPr/>
          </p:nvSpPr>
          <p:spPr>
            <a:xfrm>
              <a:off x="1659950" y="2562825"/>
              <a:ext cx="1680450" cy="908300"/>
            </a:xfrm>
            <a:custGeom>
              <a:avLst/>
              <a:gdLst/>
              <a:ahLst/>
              <a:cxnLst/>
              <a:rect l="l" t="t" r="r" b="b"/>
              <a:pathLst>
                <a:path w="67218" h="36332" extrusionOk="0">
                  <a:moveTo>
                    <a:pt x="33597" y="1"/>
                  </a:moveTo>
                  <a:cubicBezTo>
                    <a:pt x="33357" y="1"/>
                    <a:pt x="33128" y="99"/>
                    <a:pt x="32963" y="274"/>
                  </a:cubicBezTo>
                  <a:lnTo>
                    <a:pt x="340" y="34713"/>
                  </a:lnTo>
                  <a:cubicBezTo>
                    <a:pt x="0" y="35062"/>
                    <a:pt x="12" y="35620"/>
                    <a:pt x="366" y="35955"/>
                  </a:cubicBezTo>
                  <a:cubicBezTo>
                    <a:pt x="535" y="36115"/>
                    <a:pt x="751" y="36194"/>
                    <a:pt x="966" y="36194"/>
                  </a:cubicBezTo>
                  <a:cubicBezTo>
                    <a:pt x="1200" y="36194"/>
                    <a:pt x="1434" y="36100"/>
                    <a:pt x="1607" y="35914"/>
                  </a:cubicBezTo>
                  <a:lnTo>
                    <a:pt x="33596" y="2145"/>
                  </a:lnTo>
                  <a:lnTo>
                    <a:pt x="65643" y="36058"/>
                  </a:lnTo>
                  <a:cubicBezTo>
                    <a:pt x="65808" y="36232"/>
                    <a:pt x="66038" y="36331"/>
                    <a:pt x="66278" y="36331"/>
                  </a:cubicBezTo>
                  <a:cubicBezTo>
                    <a:pt x="66627" y="36331"/>
                    <a:pt x="66942" y="36124"/>
                    <a:pt x="67079" y="35803"/>
                  </a:cubicBezTo>
                  <a:cubicBezTo>
                    <a:pt x="67218" y="35483"/>
                    <a:pt x="67152" y="35111"/>
                    <a:pt x="66912" y="34858"/>
                  </a:cubicBezTo>
                  <a:lnTo>
                    <a:pt x="34232" y="275"/>
                  </a:lnTo>
                  <a:cubicBezTo>
                    <a:pt x="34067" y="100"/>
                    <a:pt x="33838" y="1"/>
                    <a:pt x="33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9"/>
            <p:cNvSpPr/>
            <p:nvPr/>
          </p:nvSpPr>
          <p:spPr>
            <a:xfrm>
              <a:off x="1605175" y="2468500"/>
              <a:ext cx="481275" cy="1133525"/>
            </a:xfrm>
            <a:custGeom>
              <a:avLst/>
              <a:gdLst/>
              <a:ahLst/>
              <a:cxnLst/>
              <a:rect l="l" t="t" r="r" b="b"/>
              <a:pathLst>
                <a:path w="19251" h="45341" extrusionOk="0">
                  <a:moveTo>
                    <a:pt x="18261" y="1"/>
                  </a:moveTo>
                  <a:cubicBezTo>
                    <a:pt x="17913" y="1"/>
                    <a:pt x="17585" y="210"/>
                    <a:pt x="17450" y="554"/>
                  </a:cubicBezTo>
                  <a:lnTo>
                    <a:pt x="227" y="44146"/>
                  </a:lnTo>
                  <a:cubicBezTo>
                    <a:pt x="1" y="44719"/>
                    <a:pt x="423" y="45339"/>
                    <a:pt x="1039" y="45340"/>
                  </a:cubicBezTo>
                  <a:cubicBezTo>
                    <a:pt x="1398" y="45340"/>
                    <a:pt x="1719" y="45121"/>
                    <a:pt x="1851" y="44787"/>
                  </a:cubicBezTo>
                  <a:lnTo>
                    <a:pt x="19074" y="1195"/>
                  </a:lnTo>
                  <a:cubicBezTo>
                    <a:pt x="19251" y="746"/>
                    <a:pt x="19031" y="239"/>
                    <a:pt x="18583" y="62"/>
                  </a:cubicBezTo>
                  <a:cubicBezTo>
                    <a:pt x="18477" y="21"/>
                    <a:pt x="18368" y="1"/>
                    <a:pt x="18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9"/>
            <p:cNvSpPr/>
            <p:nvPr/>
          </p:nvSpPr>
          <p:spPr>
            <a:xfrm>
              <a:off x="3293125" y="3437425"/>
              <a:ext cx="103350" cy="170450"/>
            </a:xfrm>
            <a:custGeom>
              <a:avLst/>
              <a:gdLst/>
              <a:ahLst/>
              <a:cxnLst/>
              <a:rect l="l" t="t" r="r" b="b"/>
              <a:pathLst>
                <a:path w="4134" h="6818" extrusionOk="0">
                  <a:moveTo>
                    <a:pt x="1833" y="1"/>
                  </a:moveTo>
                  <a:lnTo>
                    <a:pt x="0" y="643"/>
                  </a:lnTo>
                  <a:lnTo>
                    <a:pt x="2112" y="6276"/>
                  </a:lnTo>
                  <a:lnTo>
                    <a:pt x="2128" y="6357"/>
                  </a:lnTo>
                  <a:cubicBezTo>
                    <a:pt x="2131" y="6361"/>
                    <a:pt x="2133" y="6364"/>
                    <a:pt x="2132" y="6368"/>
                  </a:cubicBezTo>
                  <a:cubicBezTo>
                    <a:pt x="2173" y="6471"/>
                    <a:pt x="2261" y="6570"/>
                    <a:pt x="2402" y="6652"/>
                  </a:cubicBezTo>
                  <a:cubicBezTo>
                    <a:pt x="2593" y="6762"/>
                    <a:pt x="2844" y="6818"/>
                    <a:pt x="3095" y="6818"/>
                  </a:cubicBezTo>
                  <a:cubicBezTo>
                    <a:pt x="3345" y="6818"/>
                    <a:pt x="3597" y="6762"/>
                    <a:pt x="3788" y="6652"/>
                  </a:cubicBezTo>
                  <a:cubicBezTo>
                    <a:pt x="3955" y="6553"/>
                    <a:pt x="4111" y="6395"/>
                    <a:pt x="4130" y="6272"/>
                  </a:cubicBezTo>
                  <a:cubicBezTo>
                    <a:pt x="4134" y="6236"/>
                    <a:pt x="4134" y="6199"/>
                    <a:pt x="4130" y="6163"/>
                  </a:cubicBezTo>
                  <a:cubicBezTo>
                    <a:pt x="4130" y="6112"/>
                    <a:pt x="4124" y="6060"/>
                    <a:pt x="4111" y="6010"/>
                  </a:cubicBezTo>
                  <a:lnTo>
                    <a:pt x="1833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9"/>
            <p:cNvSpPr/>
            <p:nvPr/>
          </p:nvSpPr>
          <p:spPr>
            <a:xfrm>
              <a:off x="1603275" y="3437425"/>
              <a:ext cx="103375" cy="170450"/>
            </a:xfrm>
            <a:custGeom>
              <a:avLst/>
              <a:gdLst/>
              <a:ahLst/>
              <a:cxnLst/>
              <a:rect l="l" t="t" r="r" b="b"/>
              <a:pathLst>
                <a:path w="4135" h="6818" extrusionOk="0">
                  <a:moveTo>
                    <a:pt x="2302" y="1"/>
                  </a:moveTo>
                  <a:lnTo>
                    <a:pt x="25" y="6010"/>
                  </a:lnTo>
                  <a:cubicBezTo>
                    <a:pt x="12" y="6060"/>
                    <a:pt x="4" y="6111"/>
                    <a:pt x="4" y="6163"/>
                  </a:cubicBezTo>
                  <a:cubicBezTo>
                    <a:pt x="1" y="6199"/>
                    <a:pt x="1" y="6236"/>
                    <a:pt x="4" y="6272"/>
                  </a:cubicBezTo>
                  <a:cubicBezTo>
                    <a:pt x="25" y="6395"/>
                    <a:pt x="181" y="6553"/>
                    <a:pt x="347" y="6652"/>
                  </a:cubicBezTo>
                  <a:cubicBezTo>
                    <a:pt x="538" y="6762"/>
                    <a:pt x="789" y="6818"/>
                    <a:pt x="1040" y="6818"/>
                  </a:cubicBezTo>
                  <a:cubicBezTo>
                    <a:pt x="1291" y="6818"/>
                    <a:pt x="1542" y="6762"/>
                    <a:pt x="1733" y="6652"/>
                  </a:cubicBezTo>
                  <a:cubicBezTo>
                    <a:pt x="1874" y="6570"/>
                    <a:pt x="1962" y="6471"/>
                    <a:pt x="2003" y="6368"/>
                  </a:cubicBezTo>
                  <a:cubicBezTo>
                    <a:pt x="2003" y="6364"/>
                    <a:pt x="2004" y="6361"/>
                    <a:pt x="2007" y="6357"/>
                  </a:cubicBezTo>
                  <a:lnTo>
                    <a:pt x="2023" y="6276"/>
                  </a:lnTo>
                  <a:lnTo>
                    <a:pt x="4134" y="643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9"/>
            <p:cNvSpPr/>
            <p:nvPr/>
          </p:nvSpPr>
          <p:spPr>
            <a:xfrm>
              <a:off x="2474675" y="3976200"/>
              <a:ext cx="50400" cy="145150"/>
            </a:xfrm>
            <a:custGeom>
              <a:avLst/>
              <a:gdLst/>
              <a:ahLst/>
              <a:cxnLst/>
              <a:rect l="l" t="t" r="r" b="b"/>
              <a:pathLst>
                <a:path w="2016" h="5806" extrusionOk="0">
                  <a:moveTo>
                    <a:pt x="1008" y="1"/>
                  </a:moveTo>
                  <a:cubicBezTo>
                    <a:pt x="672" y="1"/>
                    <a:pt x="336" y="85"/>
                    <a:pt x="1" y="253"/>
                  </a:cubicBezTo>
                  <a:lnTo>
                    <a:pt x="1" y="5224"/>
                  </a:lnTo>
                  <a:cubicBezTo>
                    <a:pt x="1" y="5372"/>
                    <a:pt x="99" y="5522"/>
                    <a:pt x="296" y="5635"/>
                  </a:cubicBezTo>
                  <a:cubicBezTo>
                    <a:pt x="492" y="5749"/>
                    <a:pt x="750" y="5805"/>
                    <a:pt x="1008" y="5805"/>
                  </a:cubicBezTo>
                  <a:cubicBezTo>
                    <a:pt x="1265" y="5805"/>
                    <a:pt x="1523" y="5749"/>
                    <a:pt x="1720" y="5635"/>
                  </a:cubicBezTo>
                  <a:cubicBezTo>
                    <a:pt x="1917" y="5522"/>
                    <a:pt x="2016" y="5372"/>
                    <a:pt x="2016" y="5224"/>
                  </a:cubicBezTo>
                  <a:lnTo>
                    <a:pt x="2016" y="253"/>
                  </a:lnTo>
                  <a:cubicBezTo>
                    <a:pt x="1680" y="85"/>
                    <a:pt x="1344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9"/>
            <p:cNvSpPr/>
            <p:nvPr/>
          </p:nvSpPr>
          <p:spPr>
            <a:xfrm>
              <a:off x="1652800" y="1227425"/>
              <a:ext cx="1669425" cy="1807800"/>
            </a:xfrm>
            <a:custGeom>
              <a:avLst/>
              <a:gdLst/>
              <a:ahLst/>
              <a:cxnLst/>
              <a:rect l="l" t="t" r="r" b="b"/>
              <a:pathLst>
                <a:path w="66777" h="72312" extrusionOk="0">
                  <a:moveTo>
                    <a:pt x="20381" y="1"/>
                  </a:moveTo>
                  <a:cubicBezTo>
                    <a:pt x="17534" y="1"/>
                    <a:pt x="14111" y="1877"/>
                    <a:pt x="10098" y="4073"/>
                  </a:cubicBezTo>
                  <a:cubicBezTo>
                    <a:pt x="5134" y="6791"/>
                    <a:pt x="1256" y="10268"/>
                    <a:pt x="476" y="19496"/>
                  </a:cubicBezTo>
                  <a:cubicBezTo>
                    <a:pt x="1" y="25116"/>
                    <a:pt x="453" y="35853"/>
                    <a:pt x="1594" y="43990"/>
                  </a:cubicBezTo>
                  <a:lnTo>
                    <a:pt x="1594" y="43990"/>
                  </a:lnTo>
                  <a:cubicBezTo>
                    <a:pt x="1593" y="43989"/>
                    <a:pt x="1592" y="43984"/>
                    <a:pt x="1592" y="43984"/>
                  </a:cubicBezTo>
                  <a:lnTo>
                    <a:pt x="1592" y="43984"/>
                  </a:lnTo>
                  <a:cubicBezTo>
                    <a:pt x="3243" y="57580"/>
                    <a:pt x="5271" y="57604"/>
                    <a:pt x="8216" y="59878"/>
                  </a:cubicBezTo>
                  <a:cubicBezTo>
                    <a:pt x="13284" y="63793"/>
                    <a:pt x="24698" y="69298"/>
                    <a:pt x="29508" y="71190"/>
                  </a:cubicBezTo>
                  <a:cubicBezTo>
                    <a:pt x="31530" y="71985"/>
                    <a:pt x="33466" y="72311"/>
                    <a:pt x="35314" y="72311"/>
                  </a:cubicBezTo>
                  <a:cubicBezTo>
                    <a:pt x="41440" y="72311"/>
                    <a:pt x="46594" y="68721"/>
                    <a:pt x="50675" y="66705"/>
                  </a:cubicBezTo>
                  <a:cubicBezTo>
                    <a:pt x="55990" y="64080"/>
                    <a:pt x="62522" y="59986"/>
                    <a:pt x="64758" y="58363"/>
                  </a:cubicBezTo>
                  <a:cubicBezTo>
                    <a:pt x="66088" y="57397"/>
                    <a:pt x="66776" y="56420"/>
                    <a:pt x="66762" y="55390"/>
                  </a:cubicBezTo>
                  <a:cubicBezTo>
                    <a:pt x="66757" y="54982"/>
                    <a:pt x="66766" y="53309"/>
                    <a:pt x="66766" y="52883"/>
                  </a:cubicBezTo>
                  <a:cubicBezTo>
                    <a:pt x="66763" y="51566"/>
                    <a:pt x="65610" y="50162"/>
                    <a:pt x="63171" y="48580"/>
                  </a:cubicBezTo>
                  <a:cubicBezTo>
                    <a:pt x="58662" y="45656"/>
                    <a:pt x="48592" y="39785"/>
                    <a:pt x="42285" y="36291"/>
                  </a:cubicBezTo>
                  <a:cubicBezTo>
                    <a:pt x="42280" y="36264"/>
                    <a:pt x="42258" y="36244"/>
                    <a:pt x="42232" y="36239"/>
                  </a:cubicBezTo>
                  <a:cubicBezTo>
                    <a:pt x="37378" y="33294"/>
                    <a:pt x="32852" y="19266"/>
                    <a:pt x="29492" y="8606"/>
                  </a:cubicBezTo>
                  <a:cubicBezTo>
                    <a:pt x="28347" y="4973"/>
                    <a:pt x="26945" y="2917"/>
                    <a:pt x="25282" y="1952"/>
                  </a:cubicBezTo>
                  <a:cubicBezTo>
                    <a:pt x="24888" y="1723"/>
                    <a:pt x="23434" y="921"/>
                    <a:pt x="23108" y="726"/>
                  </a:cubicBezTo>
                  <a:cubicBezTo>
                    <a:pt x="22267" y="222"/>
                    <a:pt x="21358" y="1"/>
                    <a:pt x="2038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9"/>
            <p:cNvSpPr/>
            <p:nvPr/>
          </p:nvSpPr>
          <p:spPr>
            <a:xfrm>
              <a:off x="1652800" y="1227425"/>
              <a:ext cx="1669425" cy="1807800"/>
            </a:xfrm>
            <a:custGeom>
              <a:avLst/>
              <a:gdLst/>
              <a:ahLst/>
              <a:cxnLst/>
              <a:rect l="l" t="t" r="r" b="b"/>
              <a:pathLst>
                <a:path w="66777" h="72312" extrusionOk="0">
                  <a:moveTo>
                    <a:pt x="20381" y="1"/>
                  </a:moveTo>
                  <a:cubicBezTo>
                    <a:pt x="17534" y="1"/>
                    <a:pt x="14111" y="1877"/>
                    <a:pt x="10098" y="4073"/>
                  </a:cubicBezTo>
                  <a:cubicBezTo>
                    <a:pt x="5134" y="6791"/>
                    <a:pt x="1256" y="10268"/>
                    <a:pt x="476" y="19496"/>
                  </a:cubicBezTo>
                  <a:cubicBezTo>
                    <a:pt x="1" y="25116"/>
                    <a:pt x="453" y="35853"/>
                    <a:pt x="1594" y="43990"/>
                  </a:cubicBezTo>
                  <a:lnTo>
                    <a:pt x="1594" y="43990"/>
                  </a:lnTo>
                  <a:cubicBezTo>
                    <a:pt x="1593" y="43989"/>
                    <a:pt x="1592" y="43984"/>
                    <a:pt x="1592" y="43984"/>
                  </a:cubicBezTo>
                  <a:lnTo>
                    <a:pt x="1592" y="43984"/>
                  </a:lnTo>
                  <a:cubicBezTo>
                    <a:pt x="3243" y="57580"/>
                    <a:pt x="5271" y="57604"/>
                    <a:pt x="8216" y="59878"/>
                  </a:cubicBezTo>
                  <a:cubicBezTo>
                    <a:pt x="13284" y="63793"/>
                    <a:pt x="24698" y="69298"/>
                    <a:pt x="29508" y="71190"/>
                  </a:cubicBezTo>
                  <a:cubicBezTo>
                    <a:pt x="31530" y="71985"/>
                    <a:pt x="33466" y="72311"/>
                    <a:pt x="35314" y="72311"/>
                  </a:cubicBezTo>
                  <a:cubicBezTo>
                    <a:pt x="41440" y="72311"/>
                    <a:pt x="46594" y="68721"/>
                    <a:pt x="50675" y="66705"/>
                  </a:cubicBezTo>
                  <a:cubicBezTo>
                    <a:pt x="55990" y="64080"/>
                    <a:pt x="62522" y="59986"/>
                    <a:pt x="64758" y="58363"/>
                  </a:cubicBezTo>
                  <a:cubicBezTo>
                    <a:pt x="66088" y="57397"/>
                    <a:pt x="66776" y="56420"/>
                    <a:pt x="66762" y="55390"/>
                  </a:cubicBezTo>
                  <a:cubicBezTo>
                    <a:pt x="66757" y="54982"/>
                    <a:pt x="66766" y="53309"/>
                    <a:pt x="66766" y="52883"/>
                  </a:cubicBezTo>
                  <a:cubicBezTo>
                    <a:pt x="66763" y="51566"/>
                    <a:pt x="65610" y="50162"/>
                    <a:pt x="63171" y="48580"/>
                  </a:cubicBezTo>
                  <a:cubicBezTo>
                    <a:pt x="58662" y="45656"/>
                    <a:pt x="48592" y="39785"/>
                    <a:pt x="42285" y="36291"/>
                  </a:cubicBezTo>
                  <a:cubicBezTo>
                    <a:pt x="42280" y="36264"/>
                    <a:pt x="42258" y="36244"/>
                    <a:pt x="42232" y="36239"/>
                  </a:cubicBezTo>
                  <a:cubicBezTo>
                    <a:pt x="37378" y="33294"/>
                    <a:pt x="32852" y="19266"/>
                    <a:pt x="29492" y="8606"/>
                  </a:cubicBezTo>
                  <a:cubicBezTo>
                    <a:pt x="28347" y="4973"/>
                    <a:pt x="26945" y="2917"/>
                    <a:pt x="25282" y="1952"/>
                  </a:cubicBezTo>
                  <a:cubicBezTo>
                    <a:pt x="24888" y="1723"/>
                    <a:pt x="23434" y="921"/>
                    <a:pt x="23108" y="726"/>
                  </a:cubicBezTo>
                  <a:cubicBezTo>
                    <a:pt x="22267" y="222"/>
                    <a:pt x="21358" y="1"/>
                    <a:pt x="20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9"/>
            <p:cNvSpPr/>
            <p:nvPr/>
          </p:nvSpPr>
          <p:spPr>
            <a:xfrm>
              <a:off x="1701025" y="1258825"/>
              <a:ext cx="1646325" cy="1713175"/>
            </a:xfrm>
            <a:custGeom>
              <a:avLst/>
              <a:gdLst/>
              <a:ahLst/>
              <a:cxnLst/>
              <a:rect l="l" t="t" r="r" b="b"/>
              <a:pathLst>
                <a:path w="65853" h="68527" extrusionOk="0">
                  <a:moveTo>
                    <a:pt x="40291" y="34976"/>
                  </a:moveTo>
                  <a:cubicBezTo>
                    <a:pt x="40292" y="34977"/>
                    <a:pt x="40294" y="34977"/>
                    <a:pt x="40295" y="34978"/>
                  </a:cubicBezTo>
                  <a:cubicBezTo>
                    <a:pt x="40294" y="34977"/>
                    <a:pt x="40292" y="34977"/>
                    <a:pt x="40291" y="34976"/>
                  </a:cubicBezTo>
                  <a:close/>
                  <a:moveTo>
                    <a:pt x="20689" y="0"/>
                  </a:moveTo>
                  <a:cubicBezTo>
                    <a:pt x="17840" y="0"/>
                    <a:pt x="14414" y="1881"/>
                    <a:pt x="10399" y="4079"/>
                  </a:cubicBezTo>
                  <a:cubicBezTo>
                    <a:pt x="5435" y="6796"/>
                    <a:pt x="1558" y="10274"/>
                    <a:pt x="777" y="19502"/>
                  </a:cubicBezTo>
                  <a:cubicBezTo>
                    <a:pt x="1" y="28698"/>
                    <a:pt x="1702" y="51610"/>
                    <a:pt x="4850" y="54378"/>
                  </a:cubicBezTo>
                  <a:cubicBezTo>
                    <a:pt x="8287" y="58177"/>
                    <a:pt x="22071" y="65239"/>
                    <a:pt x="27579" y="67404"/>
                  </a:cubicBezTo>
                  <a:cubicBezTo>
                    <a:pt x="29601" y="68200"/>
                    <a:pt x="31538" y="68526"/>
                    <a:pt x="33386" y="68526"/>
                  </a:cubicBezTo>
                  <a:cubicBezTo>
                    <a:pt x="39511" y="68526"/>
                    <a:pt x="44665" y="64937"/>
                    <a:pt x="48746" y="62920"/>
                  </a:cubicBezTo>
                  <a:cubicBezTo>
                    <a:pt x="54061" y="60296"/>
                    <a:pt x="60593" y="56201"/>
                    <a:pt x="62829" y="54577"/>
                  </a:cubicBezTo>
                  <a:cubicBezTo>
                    <a:pt x="65853" y="52381"/>
                    <a:pt x="65575" y="50135"/>
                    <a:pt x="61241" y="47324"/>
                  </a:cubicBezTo>
                  <a:cubicBezTo>
                    <a:pt x="58317" y="45427"/>
                    <a:pt x="58252" y="44943"/>
                    <a:pt x="40211" y="34943"/>
                  </a:cubicBezTo>
                  <a:lnTo>
                    <a:pt x="40211" y="34943"/>
                  </a:lnTo>
                  <a:cubicBezTo>
                    <a:pt x="40239" y="34951"/>
                    <a:pt x="40266" y="34961"/>
                    <a:pt x="40291" y="34976"/>
                  </a:cubicBezTo>
                  <a:lnTo>
                    <a:pt x="40291" y="34976"/>
                  </a:lnTo>
                  <a:cubicBezTo>
                    <a:pt x="35443" y="32014"/>
                    <a:pt x="30919" y="18002"/>
                    <a:pt x="27563" y="7350"/>
                  </a:cubicBezTo>
                  <a:cubicBezTo>
                    <a:pt x="25850" y="1915"/>
                    <a:pt x="23563" y="0"/>
                    <a:pt x="20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9"/>
            <p:cNvSpPr/>
            <p:nvPr/>
          </p:nvSpPr>
          <p:spPr>
            <a:xfrm>
              <a:off x="2708400" y="2133275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0" y="0"/>
                  </a:moveTo>
                  <a:lnTo>
                    <a:pt x="8" y="6"/>
                  </a:lnTo>
                  <a:cubicBezTo>
                    <a:pt x="6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9"/>
            <p:cNvSpPr/>
            <p:nvPr/>
          </p:nvSpPr>
          <p:spPr>
            <a:xfrm>
              <a:off x="2764475" y="1156350"/>
              <a:ext cx="527700" cy="1018050"/>
            </a:xfrm>
            <a:custGeom>
              <a:avLst/>
              <a:gdLst/>
              <a:ahLst/>
              <a:cxnLst/>
              <a:rect l="l" t="t" r="r" b="b"/>
              <a:pathLst>
                <a:path w="21108" h="40722" extrusionOk="0">
                  <a:moveTo>
                    <a:pt x="5893" y="0"/>
                  </a:moveTo>
                  <a:lnTo>
                    <a:pt x="0" y="9122"/>
                  </a:lnTo>
                  <a:cubicBezTo>
                    <a:pt x="0" y="9122"/>
                    <a:pt x="9419" y="32539"/>
                    <a:pt x="12754" y="37523"/>
                  </a:cubicBezTo>
                  <a:cubicBezTo>
                    <a:pt x="14344" y="39902"/>
                    <a:pt x="15882" y="40722"/>
                    <a:pt x="17554" y="40722"/>
                  </a:cubicBezTo>
                  <a:cubicBezTo>
                    <a:pt x="18662" y="40722"/>
                    <a:pt x="19828" y="40362"/>
                    <a:pt x="21108" y="39856"/>
                  </a:cubicBezTo>
                  <a:lnTo>
                    <a:pt x="19952" y="28091"/>
                  </a:lnTo>
                  <a:cubicBezTo>
                    <a:pt x="19952" y="28091"/>
                    <a:pt x="17548" y="19961"/>
                    <a:pt x="14711" y="11755"/>
                  </a:cubicBezTo>
                  <a:cubicBezTo>
                    <a:pt x="11880" y="3573"/>
                    <a:pt x="11131" y="1613"/>
                    <a:pt x="589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9"/>
            <p:cNvSpPr/>
            <p:nvPr/>
          </p:nvSpPr>
          <p:spPr>
            <a:xfrm>
              <a:off x="2845175" y="1152575"/>
              <a:ext cx="395125" cy="714150"/>
            </a:xfrm>
            <a:custGeom>
              <a:avLst/>
              <a:gdLst/>
              <a:ahLst/>
              <a:cxnLst/>
              <a:rect l="l" t="t" r="r" b="b"/>
              <a:pathLst>
                <a:path w="15805" h="28566" extrusionOk="0">
                  <a:moveTo>
                    <a:pt x="2333" y="1"/>
                  </a:moveTo>
                  <a:lnTo>
                    <a:pt x="0" y="6185"/>
                  </a:lnTo>
                  <a:cubicBezTo>
                    <a:pt x="0" y="6185"/>
                    <a:pt x="4081" y="27937"/>
                    <a:pt x="4218" y="28566"/>
                  </a:cubicBezTo>
                  <a:cubicBezTo>
                    <a:pt x="10813" y="27412"/>
                    <a:pt x="15805" y="22160"/>
                    <a:pt x="15805" y="22160"/>
                  </a:cubicBezTo>
                  <a:cubicBezTo>
                    <a:pt x="15805" y="22160"/>
                    <a:pt x="13596" y="15702"/>
                    <a:pt x="11482" y="10171"/>
                  </a:cubicBezTo>
                  <a:cubicBezTo>
                    <a:pt x="9368" y="4639"/>
                    <a:pt x="8818" y="3510"/>
                    <a:pt x="6980" y="1901"/>
                  </a:cubicBezTo>
                  <a:cubicBezTo>
                    <a:pt x="4979" y="151"/>
                    <a:pt x="2333" y="1"/>
                    <a:pt x="2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9"/>
            <p:cNvSpPr/>
            <p:nvPr/>
          </p:nvSpPr>
          <p:spPr>
            <a:xfrm>
              <a:off x="3171225" y="3793600"/>
              <a:ext cx="557850" cy="665475"/>
            </a:xfrm>
            <a:custGeom>
              <a:avLst/>
              <a:gdLst/>
              <a:ahLst/>
              <a:cxnLst/>
              <a:rect l="l" t="t" r="r" b="b"/>
              <a:pathLst>
                <a:path w="22314" h="26619" extrusionOk="0">
                  <a:moveTo>
                    <a:pt x="8191" y="0"/>
                  </a:moveTo>
                  <a:lnTo>
                    <a:pt x="0" y="4188"/>
                  </a:lnTo>
                  <a:cubicBezTo>
                    <a:pt x="0" y="4188"/>
                    <a:pt x="2437" y="10827"/>
                    <a:pt x="2114" y="12482"/>
                  </a:cubicBezTo>
                  <a:cubicBezTo>
                    <a:pt x="2053" y="12790"/>
                    <a:pt x="1999" y="13051"/>
                    <a:pt x="1948" y="13276"/>
                  </a:cubicBezTo>
                  <a:cubicBezTo>
                    <a:pt x="1773" y="14063"/>
                    <a:pt x="2024" y="14887"/>
                    <a:pt x="2609" y="15443"/>
                  </a:cubicBezTo>
                  <a:cubicBezTo>
                    <a:pt x="3219" y="16025"/>
                    <a:pt x="4050" y="16813"/>
                    <a:pt x="4933" y="17637"/>
                  </a:cubicBezTo>
                  <a:cubicBezTo>
                    <a:pt x="6699" y="19284"/>
                    <a:pt x="9655" y="23227"/>
                    <a:pt x="12586" y="25243"/>
                  </a:cubicBezTo>
                  <a:cubicBezTo>
                    <a:pt x="14021" y="26229"/>
                    <a:pt x="15967" y="26618"/>
                    <a:pt x="17715" y="26618"/>
                  </a:cubicBezTo>
                  <a:cubicBezTo>
                    <a:pt x="19537" y="26618"/>
                    <a:pt x="21143" y="26195"/>
                    <a:pt x="21729" y="25586"/>
                  </a:cubicBezTo>
                  <a:cubicBezTo>
                    <a:pt x="22314" y="24981"/>
                    <a:pt x="22222" y="24419"/>
                    <a:pt x="21775" y="23949"/>
                  </a:cubicBezTo>
                  <a:cubicBezTo>
                    <a:pt x="21274" y="23421"/>
                    <a:pt x="19887" y="22216"/>
                    <a:pt x="19274" y="21562"/>
                  </a:cubicBezTo>
                  <a:cubicBezTo>
                    <a:pt x="16455" y="18561"/>
                    <a:pt x="14704" y="14847"/>
                    <a:pt x="12322" y="11958"/>
                  </a:cubicBezTo>
                  <a:cubicBezTo>
                    <a:pt x="9678" y="8751"/>
                    <a:pt x="8191" y="0"/>
                    <a:pt x="819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9"/>
            <p:cNvSpPr/>
            <p:nvPr/>
          </p:nvSpPr>
          <p:spPr>
            <a:xfrm>
              <a:off x="3232800" y="4223850"/>
              <a:ext cx="606050" cy="304500"/>
            </a:xfrm>
            <a:custGeom>
              <a:avLst/>
              <a:gdLst/>
              <a:ahLst/>
              <a:cxnLst/>
              <a:rect l="l" t="t" r="r" b="b"/>
              <a:pathLst>
                <a:path w="24242" h="12180" extrusionOk="0">
                  <a:moveTo>
                    <a:pt x="0" y="0"/>
                  </a:moveTo>
                  <a:cubicBezTo>
                    <a:pt x="0" y="0"/>
                    <a:pt x="15" y="950"/>
                    <a:pt x="317" y="1572"/>
                  </a:cubicBezTo>
                  <a:cubicBezTo>
                    <a:pt x="618" y="2195"/>
                    <a:pt x="2106" y="3096"/>
                    <a:pt x="3049" y="3512"/>
                  </a:cubicBezTo>
                  <a:cubicBezTo>
                    <a:pt x="3992" y="3929"/>
                    <a:pt x="5112" y="4657"/>
                    <a:pt x="6065" y="6497"/>
                  </a:cubicBezTo>
                  <a:cubicBezTo>
                    <a:pt x="7084" y="8463"/>
                    <a:pt x="9038" y="10330"/>
                    <a:pt x="11183" y="11207"/>
                  </a:cubicBezTo>
                  <a:cubicBezTo>
                    <a:pt x="12561" y="11769"/>
                    <a:pt x="14351" y="12179"/>
                    <a:pt x="16443" y="12179"/>
                  </a:cubicBezTo>
                  <a:cubicBezTo>
                    <a:pt x="17607" y="12179"/>
                    <a:pt x="18865" y="12052"/>
                    <a:pt x="20196" y="11754"/>
                  </a:cubicBezTo>
                  <a:cubicBezTo>
                    <a:pt x="23922" y="10919"/>
                    <a:pt x="24133" y="8692"/>
                    <a:pt x="24133" y="8692"/>
                  </a:cubicBezTo>
                  <a:cubicBezTo>
                    <a:pt x="24133" y="8692"/>
                    <a:pt x="24242" y="6602"/>
                    <a:pt x="23293" y="6313"/>
                  </a:cubicBezTo>
                  <a:cubicBezTo>
                    <a:pt x="22344" y="602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9"/>
            <p:cNvSpPr/>
            <p:nvPr/>
          </p:nvSpPr>
          <p:spPr>
            <a:xfrm>
              <a:off x="3203300" y="3915675"/>
              <a:ext cx="640150" cy="572975"/>
            </a:xfrm>
            <a:custGeom>
              <a:avLst/>
              <a:gdLst/>
              <a:ahLst/>
              <a:cxnLst/>
              <a:rect l="l" t="t" r="r" b="b"/>
              <a:pathLst>
                <a:path w="25606" h="22919" extrusionOk="0">
                  <a:moveTo>
                    <a:pt x="8337" y="0"/>
                  </a:moveTo>
                  <a:cubicBezTo>
                    <a:pt x="6937" y="0"/>
                    <a:pt x="3210" y="1342"/>
                    <a:pt x="2762" y="2237"/>
                  </a:cubicBezTo>
                  <a:lnTo>
                    <a:pt x="3480" y="5609"/>
                  </a:lnTo>
                  <a:lnTo>
                    <a:pt x="2043" y="2440"/>
                  </a:lnTo>
                  <a:cubicBezTo>
                    <a:pt x="950" y="2446"/>
                    <a:pt x="706" y="2828"/>
                    <a:pt x="0" y="3181"/>
                  </a:cubicBezTo>
                  <a:cubicBezTo>
                    <a:pt x="492" y="5460"/>
                    <a:pt x="439" y="7398"/>
                    <a:pt x="378" y="8574"/>
                  </a:cubicBezTo>
                  <a:cubicBezTo>
                    <a:pt x="322" y="9669"/>
                    <a:pt x="338" y="11388"/>
                    <a:pt x="1180" y="12327"/>
                  </a:cubicBezTo>
                  <a:cubicBezTo>
                    <a:pt x="2351" y="13814"/>
                    <a:pt x="4747" y="14212"/>
                    <a:pt x="6344" y="16241"/>
                  </a:cubicBezTo>
                  <a:cubicBezTo>
                    <a:pt x="7941" y="18269"/>
                    <a:pt x="10326" y="21960"/>
                    <a:pt x="15285" y="22729"/>
                  </a:cubicBezTo>
                  <a:cubicBezTo>
                    <a:pt x="16130" y="22860"/>
                    <a:pt x="16937" y="22918"/>
                    <a:pt x="17700" y="22918"/>
                  </a:cubicBezTo>
                  <a:cubicBezTo>
                    <a:pt x="21411" y="22918"/>
                    <a:pt x="24053" y="21531"/>
                    <a:pt x="24758" y="20338"/>
                  </a:cubicBezTo>
                  <a:cubicBezTo>
                    <a:pt x="25606" y="18900"/>
                    <a:pt x="24721" y="17616"/>
                    <a:pt x="21498" y="16048"/>
                  </a:cubicBezTo>
                  <a:cubicBezTo>
                    <a:pt x="18075" y="14385"/>
                    <a:pt x="13443" y="9189"/>
                    <a:pt x="13443" y="9189"/>
                  </a:cubicBezTo>
                  <a:cubicBezTo>
                    <a:pt x="12209" y="7636"/>
                    <a:pt x="10957" y="6109"/>
                    <a:pt x="10141" y="3970"/>
                  </a:cubicBezTo>
                  <a:lnTo>
                    <a:pt x="8854" y="178"/>
                  </a:lnTo>
                  <a:cubicBezTo>
                    <a:pt x="8807" y="55"/>
                    <a:pt x="8619" y="0"/>
                    <a:pt x="8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9"/>
            <p:cNvSpPr/>
            <p:nvPr/>
          </p:nvSpPr>
          <p:spPr>
            <a:xfrm>
              <a:off x="3499225" y="4291425"/>
              <a:ext cx="353475" cy="202725"/>
            </a:xfrm>
            <a:custGeom>
              <a:avLst/>
              <a:gdLst/>
              <a:ahLst/>
              <a:cxnLst/>
              <a:rect l="l" t="t" r="r" b="b"/>
              <a:pathLst>
                <a:path w="14139" h="8109" extrusionOk="0">
                  <a:moveTo>
                    <a:pt x="7525" y="1"/>
                  </a:moveTo>
                  <a:cubicBezTo>
                    <a:pt x="6451" y="1"/>
                    <a:pt x="5157" y="301"/>
                    <a:pt x="3627" y="1168"/>
                  </a:cubicBezTo>
                  <a:cubicBezTo>
                    <a:pt x="0" y="3221"/>
                    <a:pt x="213" y="6660"/>
                    <a:pt x="213" y="6660"/>
                  </a:cubicBezTo>
                  <a:cubicBezTo>
                    <a:pt x="213" y="6660"/>
                    <a:pt x="2035" y="8108"/>
                    <a:pt x="5400" y="8108"/>
                  </a:cubicBezTo>
                  <a:cubicBezTo>
                    <a:pt x="5611" y="8108"/>
                    <a:pt x="5827" y="8102"/>
                    <a:pt x="6050" y="8090"/>
                  </a:cubicBezTo>
                  <a:cubicBezTo>
                    <a:pt x="9832" y="7885"/>
                    <a:pt x="11828" y="7043"/>
                    <a:pt x="13027" y="5396"/>
                  </a:cubicBezTo>
                  <a:cubicBezTo>
                    <a:pt x="14139" y="3873"/>
                    <a:pt x="12120" y="1924"/>
                    <a:pt x="10728" y="1010"/>
                  </a:cubicBezTo>
                  <a:cubicBezTo>
                    <a:pt x="10052" y="565"/>
                    <a:pt x="8996" y="1"/>
                    <a:pt x="75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9"/>
            <p:cNvSpPr/>
            <p:nvPr/>
          </p:nvSpPr>
          <p:spPr>
            <a:xfrm>
              <a:off x="3352400" y="4090975"/>
              <a:ext cx="165175" cy="85050"/>
            </a:xfrm>
            <a:custGeom>
              <a:avLst/>
              <a:gdLst/>
              <a:ahLst/>
              <a:cxnLst/>
              <a:rect l="l" t="t" r="r" b="b"/>
              <a:pathLst>
                <a:path w="6607" h="3402" extrusionOk="0">
                  <a:moveTo>
                    <a:pt x="5590" y="1"/>
                  </a:moveTo>
                  <a:cubicBezTo>
                    <a:pt x="2937" y="1"/>
                    <a:pt x="591" y="2068"/>
                    <a:pt x="126" y="2777"/>
                  </a:cubicBezTo>
                  <a:cubicBezTo>
                    <a:pt x="1" y="2968"/>
                    <a:pt x="62" y="3219"/>
                    <a:pt x="260" y="3338"/>
                  </a:cubicBezTo>
                  <a:cubicBezTo>
                    <a:pt x="329" y="3380"/>
                    <a:pt x="408" y="3402"/>
                    <a:pt x="488" y="3402"/>
                  </a:cubicBezTo>
                  <a:cubicBezTo>
                    <a:pt x="499" y="3402"/>
                    <a:pt x="509" y="3401"/>
                    <a:pt x="520" y="3400"/>
                  </a:cubicBezTo>
                  <a:cubicBezTo>
                    <a:pt x="653" y="3391"/>
                    <a:pt x="775" y="3321"/>
                    <a:pt x="849" y="3210"/>
                  </a:cubicBezTo>
                  <a:cubicBezTo>
                    <a:pt x="1200" y="2675"/>
                    <a:pt x="3276" y="809"/>
                    <a:pt x="5574" y="809"/>
                  </a:cubicBezTo>
                  <a:cubicBezTo>
                    <a:pt x="5875" y="809"/>
                    <a:pt x="6180" y="841"/>
                    <a:pt x="6486" y="912"/>
                  </a:cubicBezTo>
                  <a:cubicBezTo>
                    <a:pt x="6607" y="606"/>
                    <a:pt x="6375" y="304"/>
                    <a:pt x="5825" y="6"/>
                  </a:cubicBezTo>
                  <a:cubicBezTo>
                    <a:pt x="5746" y="2"/>
                    <a:pt x="5668" y="1"/>
                    <a:pt x="559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9"/>
            <p:cNvSpPr/>
            <p:nvPr/>
          </p:nvSpPr>
          <p:spPr>
            <a:xfrm>
              <a:off x="3397450" y="4139275"/>
              <a:ext cx="156525" cy="85125"/>
            </a:xfrm>
            <a:custGeom>
              <a:avLst/>
              <a:gdLst/>
              <a:ahLst/>
              <a:cxnLst/>
              <a:rect l="l" t="t" r="r" b="b"/>
              <a:pathLst>
                <a:path w="6261" h="3405" extrusionOk="0">
                  <a:moveTo>
                    <a:pt x="5483" y="1"/>
                  </a:moveTo>
                  <a:cubicBezTo>
                    <a:pt x="2878" y="58"/>
                    <a:pt x="585" y="2082"/>
                    <a:pt x="126" y="2781"/>
                  </a:cubicBezTo>
                  <a:cubicBezTo>
                    <a:pt x="1" y="2972"/>
                    <a:pt x="61" y="3224"/>
                    <a:pt x="260" y="3343"/>
                  </a:cubicBezTo>
                  <a:cubicBezTo>
                    <a:pt x="328" y="3384"/>
                    <a:pt x="407" y="3405"/>
                    <a:pt x="486" y="3405"/>
                  </a:cubicBezTo>
                  <a:cubicBezTo>
                    <a:pt x="497" y="3405"/>
                    <a:pt x="508" y="3405"/>
                    <a:pt x="519" y="3404"/>
                  </a:cubicBezTo>
                  <a:cubicBezTo>
                    <a:pt x="653" y="3395"/>
                    <a:pt x="774" y="3324"/>
                    <a:pt x="849" y="3213"/>
                  </a:cubicBezTo>
                  <a:cubicBezTo>
                    <a:pt x="1200" y="2679"/>
                    <a:pt x="3280" y="819"/>
                    <a:pt x="5577" y="819"/>
                  </a:cubicBezTo>
                  <a:cubicBezTo>
                    <a:pt x="5803" y="819"/>
                    <a:pt x="6032" y="837"/>
                    <a:pt x="6260" y="876"/>
                  </a:cubicBezTo>
                  <a:cubicBezTo>
                    <a:pt x="6202" y="485"/>
                    <a:pt x="5763" y="79"/>
                    <a:pt x="54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9"/>
            <p:cNvSpPr/>
            <p:nvPr/>
          </p:nvSpPr>
          <p:spPr>
            <a:xfrm>
              <a:off x="3307375" y="4042575"/>
              <a:ext cx="179675" cy="85025"/>
            </a:xfrm>
            <a:custGeom>
              <a:avLst/>
              <a:gdLst/>
              <a:ahLst/>
              <a:cxnLst/>
              <a:rect l="l" t="t" r="r" b="b"/>
              <a:pathLst>
                <a:path w="7187" h="3401" extrusionOk="0">
                  <a:moveTo>
                    <a:pt x="5585" y="1"/>
                  </a:moveTo>
                  <a:cubicBezTo>
                    <a:pt x="2935" y="1"/>
                    <a:pt x="589" y="2069"/>
                    <a:pt x="126" y="2778"/>
                  </a:cubicBezTo>
                  <a:cubicBezTo>
                    <a:pt x="0" y="2969"/>
                    <a:pt x="60" y="3220"/>
                    <a:pt x="261" y="3339"/>
                  </a:cubicBezTo>
                  <a:cubicBezTo>
                    <a:pt x="328" y="3379"/>
                    <a:pt x="404" y="3400"/>
                    <a:pt x="483" y="3400"/>
                  </a:cubicBezTo>
                  <a:cubicBezTo>
                    <a:pt x="494" y="3400"/>
                    <a:pt x="506" y="3400"/>
                    <a:pt x="518" y="3399"/>
                  </a:cubicBezTo>
                  <a:cubicBezTo>
                    <a:pt x="652" y="3390"/>
                    <a:pt x="773" y="3320"/>
                    <a:pt x="847" y="3208"/>
                  </a:cubicBezTo>
                  <a:cubicBezTo>
                    <a:pt x="1199" y="2674"/>
                    <a:pt x="3279" y="806"/>
                    <a:pt x="5577" y="806"/>
                  </a:cubicBezTo>
                  <a:cubicBezTo>
                    <a:pt x="6069" y="806"/>
                    <a:pt x="6571" y="891"/>
                    <a:pt x="7068" y="1094"/>
                  </a:cubicBezTo>
                  <a:cubicBezTo>
                    <a:pt x="7187" y="625"/>
                    <a:pt x="7048" y="265"/>
                    <a:pt x="6513" y="89"/>
                  </a:cubicBezTo>
                  <a:cubicBezTo>
                    <a:pt x="6201" y="28"/>
                    <a:pt x="5891" y="1"/>
                    <a:pt x="558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9"/>
            <p:cNvSpPr/>
            <p:nvPr/>
          </p:nvSpPr>
          <p:spPr>
            <a:xfrm>
              <a:off x="3487550" y="4236175"/>
              <a:ext cx="173150" cy="85075"/>
            </a:xfrm>
            <a:custGeom>
              <a:avLst/>
              <a:gdLst/>
              <a:ahLst/>
              <a:cxnLst/>
              <a:rect l="l" t="t" r="r" b="b"/>
              <a:pathLst>
                <a:path w="6926" h="3403" extrusionOk="0">
                  <a:moveTo>
                    <a:pt x="5595" y="1"/>
                  </a:moveTo>
                  <a:cubicBezTo>
                    <a:pt x="2944" y="1"/>
                    <a:pt x="591" y="2070"/>
                    <a:pt x="126" y="2779"/>
                  </a:cubicBezTo>
                  <a:cubicBezTo>
                    <a:pt x="0" y="2970"/>
                    <a:pt x="61" y="3222"/>
                    <a:pt x="261" y="3341"/>
                  </a:cubicBezTo>
                  <a:cubicBezTo>
                    <a:pt x="329" y="3382"/>
                    <a:pt x="407" y="3403"/>
                    <a:pt x="487" y="3403"/>
                  </a:cubicBezTo>
                  <a:cubicBezTo>
                    <a:pt x="498" y="3403"/>
                    <a:pt x="509" y="3403"/>
                    <a:pt x="519" y="3402"/>
                  </a:cubicBezTo>
                  <a:cubicBezTo>
                    <a:pt x="652" y="3392"/>
                    <a:pt x="775" y="3322"/>
                    <a:pt x="849" y="3211"/>
                  </a:cubicBezTo>
                  <a:cubicBezTo>
                    <a:pt x="1199" y="2677"/>
                    <a:pt x="3275" y="814"/>
                    <a:pt x="5573" y="814"/>
                  </a:cubicBezTo>
                  <a:cubicBezTo>
                    <a:pt x="6019" y="814"/>
                    <a:pt x="6473" y="884"/>
                    <a:pt x="6925" y="1048"/>
                  </a:cubicBezTo>
                  <a:cubicBezTo>
                    <a:pt x="6687" y="596"/>
                    <a:pt x="6279" y="247"/>
                    <a:pt x="5714" y="2"/>
                  </a:cubicBezTo>
                  <a:cubicBezTo>
                    <a:pt x="5674" y="1"/>
                    <a:pt x="5635" y="1"/>
                    <a:pt x="55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9"/>
            <p:cNvSpPr/>
            <p:nvPr/>
          </p:nvSpPr>
          <p:spPr>
            <a:xfrm>
              <a:off x="3442525" y="4187700"/>
              <a:ext cx="159950" cy="85125"/>
            </a:xfrm>
            <a:custGeom>
              <a:avLst/>
              <a:gdLst/>
              <a:ahLst/>
              <a:cxnLst/>
              <a:rect l="l" t="t" r="r" b="b"/>
              <a:pathLst>
                <a:path w="6398" h="3405" extrusionOk="0">
                  <a:moveTo>
                    <a:pt x="5482" y="0"/>
                  </a:moveTo>
                  <a:cubicBezTo>
                    <a:pt x="2877" y="57"/>
                    <a:pt x="584" y="2082"/>
                    <a:pt x="126" y="2781"/>
                  </a:cubicBezTo>
                  <a:cubicBezTo>
                    <a:pt x="0" y="2971"/>
                    <a:pt x="60" y="3223"/>
                    <a:pt x="260" y="3342"/>
                  </a:cubicBezTo>
                  <a:cubicBezTo>
                    <a:pt x="328" y="3383"/>
                    <a:pt x="406" y="3404"/>
                    <a:pt x="485" y="3404"/>
                  </a:cubicBezTo>
                  <a:cubicBezTo>
                    <a:pt x="496" y="3404"/>
                    <a:pt x="507" y="3404"/>
                    <a:pt x="518" y="3403"/>
                  </a:cubicBezTo>
                  <a:cubicBezTo>
                    <a:pt x="652" y="3395"/>
                    <a:pt x="773" y="3325"/>
                    <a:pt x="847" y="3212"/>
                  </a:cubicBezTo>
                  <a:cubicBezTo>
                    <a:pt x="1198" y="2678"/>
                    <a:pt x="3276" y="817"/>
                    <a:pt x="5575" y="817"/>
                  </a:cubicBezTo>
                  <a:cubicBezTo>
                    <a:pt x="5847" y="817"/>
                    <a:pt x="6122" y="843"/>
                    <a:pt x="6397" y="900"/>
                  </a:cubicBezTo>
                  <a:cubicBezTo>
                    <a:pt x="6284" y="519"/>
                    <a:pt x="5983" y="213"/>
                    <a:pt x="5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9"/>
            <p:cNvSpPr/>
            <p:nvPr/>
          </p:nvSpPr>
          <p:spPr>
            <a:xfrm>
              <a:off x="1949100" y="2212000"/>
              <a:ext cx="1454575" cy="1753400"/>
            </a:xfrm>
            <a:custGeom>
              <a:avLst/>
              <a:gdLst/>
              <a:ahLst/>
              <a:cxnLst/>
              <a:rect l="l" t="t" r="r" b="b"/>
              <a:pathLst>
                <a:path w="58183" h="70136" extrusionOk="0">
                  <a:moveTo>
                    <a:pt x="32575" y="0"/>
                  </a:moveTo>
                  <a:lnTo>
                    <a:pt x="1290" y="715"/>
                  </a:lnTo>
                  <a:cubicBezTo>
                    <a:pt x="12" y="7488"/>
                    <a:pt x="1" y="10812"/>
                    <a:pt x="2309" y="15583"/>
                  </a:cubicBezTo>
                  <a:cubicBezTo>
                    <a:pt x="4682" y="20487"/>
                    <a:pt x="12030" y="24564"/>
                    <a:pt x="19085" y="28832"/>
                  </a:cubicBezTo>
                  <a:cubicBezTo>
                    <a:pt x="25622" y="32788"/>
                    <a:pt x="32666" y="37086"/>
                    <a:pt x="34291" y="38122"/>
                  </a:cubicBezTo>
                  <a:cubicBezTo>
                    <a:pt x="36042" y="39236"/>
                    <a:pt x="36950" y="39885"/>
                    <a:pt x="37373" y="42732"/>
                  </a:cubicBezTo>
                  <a:cubicBezTo>
                    <a:pt x="37869" y="46067"/>
                    <a:pt x="39572" y="51390"/>
                    <a:pt x="43265" y="58298"/>
                  </a:cubicBezTo>
                  <a:cubicBezTo>
                    <a:pt x="47481" y="66182"/>
                    <a:pt x="49136" y="70135"/>
                    <a:pt x="49136" y="70135"/>
                  </a:cubicBezTo>
                  <a:cubicBezTo>
                    <a:pt x="49136" y="70135"/>
                    <a:pt x="54275" y="68320"/>
                    <a:pt x="58182" y="66577"/>
                  </a:cubicBezTo>
                  <a:cubicBezTo>
                    <a:pt x="58182" y="66577"/>
                    <a:pt x="50419" y="34321"/>
                    <a:pt x="48748" y="29993"/>
                  </a:cubicBezTo>
                  <a:cubicBezTo>
                    <a:pt x="47076" y="25665"/>
                    <a:pt x="29991" y="12137"/>
                    <a:pt x="29991" y="12137"/>
                  </a:cubicBezTo>
                  <a:cubicBezTo>
                    <a:pt x="29991" y="12137"/>
                    <a:pt x="31471" y="5113"/>
                    <a:pt x="32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9"/>
            <p:cNvSpPr/>
            <p:nvPr/>
          </p:nvSpPr>
          <p:spPr>
            <a:xfrm>
              <a:off x="3730725" y="3589400"/>
              <a:ext cx="547800" cy="621525"/>
            </a:xfrm>
            <a:custGeom>
              <a:avLst/>
              <a:gdLst/>
              <a:ahLst/>
              <a:cxnLst/>
              <a:rect l="l" t="t" r="r" b="b"/>
              <a:pathLst>
                <a:path w="21912" h="24861" extrusionOk="0">
                  <a:moveTo>
                    <a:pt x="7667" y="0"/>
                  </a:moveTo>
                  <a:lnTo>
                    <a:pt x="0" y="2836"/>
                  </a:lnTo>
                  <a:cubicBezTo>
                    <a:pt x="0" y="2836"/>
                    <a:pt x="2393" y="9355"/>
                    <a:pt x="2075" y="10980"/>
                  </a:cubicBezTo>
                  <a:cubicBezTo>
                    <a:pt x="2016" y="11282"/>
                    <a:pt x="1962" y="11539"/>
                    <a:pt x="1914" y="11760"/>
                  </a:cubicBezTo>
                  <a:cubicBezTo>
                    <a:pt x="1742" y="12534"/>
                    <a:pt x="1987" y="13341"/>
                    <a:pt x="2562" y="13887"/>
                  </a:cubicBezTo>
                  <a:cubicBezTo>
                    <a:pt x="3160" y="14457"/>
                    <a:pt x="3976" y="15231"/>
                    <a:pt x="4844" y="16040"/>
                  </a:cubicBezTo>
                  <a:cubicBezTo>
                    <a:pt x="6578" y="17658"/>
                    <a:pt x="9481" y="21530"/>
                    <a:pt x="12359" y="23509"/>
                  </a:cubicBezTo>
                  <a:cubicBezTo>
                    <a:pt x="13768" y="24479"/>
                    <a:pt x="15679" y="24861"/>
                    <a:pt x="17395" y="24861"/>
                  </a:cubicBezTo>
                  <a:cubicBezTo>
                    <a:pt x="19184" y="24861"/>
                    <a:pt x="20762" y="24445"/>
                    <a:pt x="21338" y="23847"/>
                  </a:cubicBezTo>
                  <a:cubicBezTo>
                    <a:pt x="21912" y="23252"/>
                    <a:pt x="21821" y="22701"/>
                    <a:pt x="21383" y="22239"/>
                  </a:cubicBezTo>
                  <a:cubicBezTo>
                    <a:pt x="20890" y="21720"/>
                    <a:pt x="19529" y="20537"/>
                    <a:pt x="18926" y="19895"/>
                  </a:cubicBezTo>
                  <a:cubicBezTo>
                    <a:pt x="16159" y="16948"/>
                    <a:pt x="13955" y="13639"/>
                    <a:pt x="12100" y="10463"/>
                  </a:cubicBezTo>
                  <a:cubicBezTo>
                    <a:pt x="10158" y="7140"/>
                    <a:pt x="7667" y="0"/>
                    <a:pt x="76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9"/>
            <p:cNvSpPr/>
            <p:nvPr/>
          </p:nvSpPr>
          <p:spPr>
            <a:xfrm>
              <a:off x="2567500" y="2014550"/>
              <a:ext cx="1387250" cy="1716725"/>
            </a:xfrm>
            <a:custGeom>
              <a:avLst/>
              <a:gdLst/>
              <a:ahLst/>
              <a:cxnLst/>
              <a:rect l="l" t="t" r="r" b="b"/>
              <a:pathLst>
                <a:path w="55490" h="68669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216" y="5117"/>
                    <a:pt x="0" y="8007"/>
                    <a:pt x="1910" y="13109"/>
                  </a:cubicBezTo>
                  <a:cubicBezTo>
                    <a:pt x="3821" y="18211"/>
                    <a:pt x="8182" y="26291"/>
                    <a:pt x="15467" y="30153"/>
                  </a:cubicBezTo>
                  <a:cubicBezTo>
                    <a:pt x="21495" y="33349"/>
                    <a:pt x="29325" y="37271"/>
                    <a:pt x="31004" y="38214"/>
                  </a:cubicBezTo>
                  <a:cubicBezTo>
                    <a:pt x="32510" y="39059"/>
                    <a:pt x="33703" y="40188"/>
                    <a:pt x="34366" y="43864"/>
                  </a:cubicBezTo>
                  <a:cubicBezTo>
                    <a:pt x="34964" y="47183"/>
                    <a:pt x="36796" y="50939"/>
                    <a:pt x="40806" y="57668"/>
                  </a:cubicBezTo>
                  <a:cubicBezTo>
                    <a:pt x="45042" y="64774"/>
                    <a:pt x="46685" y="68668"/>
                    <a:pt x="46685" y="68668"/>
                  </a:cubicBezTo>
                  <a:cubicBezTo>
                    <a:pt x="49393" y="67375"/>
                    <a:pt x="52913" y="65840"/>
                    <a:pt x="55490" y="65213"/>
                  </a:cubicBezTo>
                  <a:cubicBezTo>
                    <a:pt x="55490" y="65213"/>
                    <a:pt x="46219" y="33536"/>
                    <a:pt x="44547" y="29208"/>
                  </a:cubicBezTo>
                  <a:cubicBezTo>
                    <a:pt x="42876" y="24880"/>
                    <a:pt x="31353" y="18720"/>
                    <a:pt x="26405" y="16017"/>
                  </a:cubicBezTo>
                  <a:cubicBezTo>
                    <a:pt x="21457" y="13314"/>
                    <a:pt x="18689" y="11624"/>
                    <a:pt x="13030" y="797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9"/>
            <p:cNvSpPr/>
            <p:nvPr/>
          </p:nvSpPr>
          <p:spPr>
            <a:xfrm>
              <a:off x="3789375" y="3979050"/>
              <a:ext cx="595175" cy="298975"/>
            </a:xfrm>
            <a:custGeom>
              <a:avLst/>
              <a:gdLst/>
              <a:ahLst/>
              <a:cxnLst/>
              <a:rect l="l" t="t" r="r" b="b"/>
              <a:pathLst>
                <a:path w="23807" h="1195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" y="932"/>
                    <a:pt x="312" y="1544"/>
                  </a:cubicBezTo>
                  <a:cubicBezTo>
                    <a:pt x="608" y="2156"/>
                    <a:pt x="2069" y="3041"/>
                    <a:pt x="2995" y="3450"/>
                  </a:cubicBezTo>
                  <a:cubicBezTo>
                    <a:pt x="3921" y="3858"/>
                    <a:pt x="5020" y="4573"/>
                    <a:pt x="5956" y="6379"/>
                  </a:cubicBezTo>
                  <a:cubicBezTo>
                    <a:pt x="6957" y="8310"/>
                    <a:pt x="8876" y="10144"/>
                    <a:pt x="10982" y="11005"/>
                  </a:cubicBezTo>
                  <a:cubicBezTo>
                    <a:pt x="12335" y="11556"/>
                    <a:pt x="14092" y="11959"/>
                    <a:pt x="16146" y="11959"/>
                  </a:cubicBezTo>
                  <a:cubicBezTo>
                    <a:pt x="17290" y="11959"/>
                    <a:pt x="18525" y="11834"/>
                    <a:pt x="19834" y="11541"/>
                  </a:cubicBezTo>
                  <a:cubicBezTo>
                    <a:pt x="23493" y="10722"/>
                    <a:pt x="23699" y="8536"/>
                    <a:pt x="23699" y="8536"/>
                  </a:cubicBezTo>
                  <a:cubicBezTo>
                    <a:pt x="23699" y="8536"/>
                    <a:pt x="23806" y="6484"/>
                    <a:pt x="22875" y="6199"/>
                  </a:cubicBezTo>
                  <a:cubicBezTo>
                    <a:pt x="21944" y="59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9"/>
            <p:cNvSpPr/>
            <p:nvPr/>
          </p:nvSpPr>
          <p:spPr>
            <a:xfrm>
              <a:off x="3760400" y="3681175"/>
              <a:ext cx="628700" cy="557900"/>
            </a:xfrm>
            <a:custGeom>
              <a:avLst/>
              <a:gdLst/>
              <a:ahLst/>
              <a:cxnLst/>
              <a:rect l="l" t="t" r="r" b="b"/>
              <a:pathLst>
                <a:path w="25148" h="22316" extrusionOk="0">
                  <a:moveTo>
                    <a:pt x="8294" y="0"/>
                  </a:moveTo>
                  <a:cubicBezTo>
                    <a:pt x="6837" y="0"/>
                    <a:pt x="3253" y="1144"/>
                    <a:pt x="2821" y="2005"/>
                  </a:cubicBezTo>
                  <a:lnTo>
                    <a:pt x="3547" y="5223"/>
                  </a:lnTo>
                  <a:lnTo>
                    <a:pt x="2023" y="2223"/>
                  </a:lnTo>
                  <a:lnTo>
                    <a:pt x="1" y="2935"/>
                  </a:lnTo>
                  <a:cubicBezTo>
                    <a:pt x="484" y="5172"/>
                    <a:pt x="431" y="7074"/>
                    <a:pt x="373" y="8230"/>
                  </a:cubicBezTo>
                  <a:cubicBezTo>
                    <a:pt x="318" y="9304"/>
                    <a:pt x="333" y="10993"/>
                    <a:pt x="1160" y="11916"/>
                  </a:cubicBezTo>
                  <a:cubicBezTo>
                    <a:pt x="2310" y="13375"/>
                    <a:pt x="4662" y="13766"/>
                    <a:pt x="6231" y="15759"/>
                  </a:cubicBezTo>
                  <a:cubicBezTo>
                    <a:pt x="7799" y="17751"/>
                    <a:pt x="10141" y="21376"/>
                    <a:pt x="15010" y="22129"/>
                  </a:cubicBezTo>
                  <a:cubicBezTo>
                    <a:pt x="15841" y="22258"/>
                    <a:pt x="16634" y="22315"/>
                    <a:pt x="17383" y="22315"/>
                  </a:cubicBezTo>
                  <a:cubicBezTo>
                    <a:pt x="21027" y="22315"/>
                    <a:pt x="23620" y="20953"/>
                    <a:pt x="24312" y="19782"/>
                  </a:cubicBezTo>
                  <a:cubicBezTo>
                    <a:pt x="25147" y="18370"/>
                    <a:pt x="24276" y="17109"/>
                    <a:pt x="21111" y="15570"/>
                  </a:cubicBezTo>
                  <a:cubicBezTo>
                    <a:pt x="17750" y="13936"/>
                    <a:pt x="13203" y="8833"/>
                    <a:pt x="13203" y="8833"/>
                  </a:cubicBezTo>
                  <a:cubicBezTo>
                    <a:pt x="11989" y="7309"/>
                    <a:pt x="10761" y="5809"/>
                    <a:pt x="9959" y="3708"/>
                  </a:cubicBezTo>
                  <a:lnTo>
                    <a:pt x="8896" y="192"/>
                  </a:lnTo>
                  <a:cubicBezTo>
                    <a:pt x="8845" y="59"/>
                    <a:pt x="8624" y="0"/>
                    <a:pt x="8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9"/>
            <p:cNvSpPr/>
            <p:nvPr/>
          </p:nvSpPr>
          <p:spPr>
            <a:xfrm>
              <a:off x="4051000" y="4045425"/>
              <a:ext cx="347125" cy="199050"/>
            </a:xfrm>
            <a:custGeom>
              <a:avLst/>
              <a:gdLst/>
              <a:ahLst/>
              <a:cxnLst/>
              <a:rect l="l" t="t" r="r" b="b"/>
              <a:pathLst>
                <a:path w="13885" h="7962" extrusionOk="0">
                  <a:moveTo>
                    <a:pt x="7390" y="0"/>
                  </a:moveTo>
                  <a:cubicBezTo>
                    <a:pt x="6336" y="0"/>
                    <a:pt x="5065" y="295"/>
                    <a:pt x="3563" y="1146"/>
                  </a:cubicBezTo>
                  <a:cubicBezTo>
                    <a:pt x="1" y="3162"/>
                    <a:pt x="210" y="6540"/>
                    <a:pt x="210" y="6540"/>
                  </a:cubicBezTo>
                  <a:cubicBezTo>
                    <a:pt x="210" y="6540"/>
                    <a:pt x="1998" y="7961"/>
                    <a:pt x="5302" y="7961"/>
                  </a:cubicBezTo>
                  <a:cubicBezTo>
                    <a:pt x="5509" y="7961"/>
                    <a:pt x="5723" y="7956"/>
                    <a:pt x="5942" y="7944"/>
                  </a:cubicBezTo>
                  <a:cubicBezTo>
                    <a:pt x="9655" y="7743"/>
                    <a:pt x="11615" y="6916"/>
                    <a:pt x="12794" y="5299"/>
                  </a:cubicBezTo>
                  <a:cubicBezTo>
                    <a:pt x="13884" y="3803"/>
                    <a:pt x="11902" y="1889"/>
                    <a:pt x="10535" y="991"/>
                  </a:cubicBezTo>
                  <a:cubicBezTo>
                    <a:pt x="9871" y="555"/>
                    <a:pt x="8835" y="0"/>
                    <a:pt x="73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9"/>
            <p:cNvSpPr/>
            <p:nvPr/>
          </p:nvSpPr>
          <p:spPr>
            <a:xfrm>
              <a:off x="3906850" y="3848575"/>
              <a:ext cx="162175" cy="83500"/>
            </a:xfrm>
            <a:custGeom>
              <a:avLst/>
              <a:gdLst/>
              <a:ahLst/>
              <a:cxnLst/>
              <a:rect l="l" t="t" r="r" b="b"/>
              <a:pathLst>
                <a:path w="6487" h="3340" extrusionOk="0">
                  <a:moveTo>
                    <a:pt x="5487" y="0"/>
                  </a:moveTo>
                  <a:cubicBezTo>
                    <a:pt x="2883" y="0"/>
                    <a:pt x="579" y="2031"/>
                    <a:pt x="123" y="2726"/>
                  </a:cubicBezTo>
                  <a:cubicBezTo>
                    <a:pt x="0" y="2915"/>
                    <a:pt x="60" y="3161"/>
                    <a:pt x="255" y="3278"/>
                  </a:cubicBezTo>
                  <a:cubicBezTo>
                    <a:pt x="322" y="3318"/>
                    <a:pt x="400" y="3339"/>
                    <a:pt x="477" y="3339"/>
                  </a:cubicBezTo>
                  <a:cubicBezTo>
                    <a:pt x="488" y="3339"/>
                    <a:pt x="499" y="3339"/>
                    <a:pt x="509" y="3338"/>
                  </a:cubicBezTo>
                  <a:cubicBezTo>
                    <a:pt x="640" y="3329"/>
                    <a:pt x="760" y="3259"/>
                    <a:pt x="833" y="3150"/>
                  </a:cubicBezTo>
                  <a:cubicBezTo>
                    <a:pt x="1177" y="2626"/>
                    <a:pt x="3216" y="793"/>
                    <a:pt x="5473" y="793"/>
                  </a:cubicBezTo>
                  <a:cubicBezTo>
                    <a:pt x="5768" y="793"/>
                    <a:pt x="6068" y="824"/>
                    <a:pt x="6368" y="894"/>
                  </a:cubicBezTo>
                  <a:cubicBezTo>
                    <a:pt x="6486" y="593"/>
                    <a:pt x="6259" y="298"/>
                    <a:pt x="5720" y="6"/>
                  </a:cubicBezTo>
                  <a:cubicBezTo>
                    <a:pt x="5642" y="2"/>
                    <a:pt x="5564" y="0"/>
                    <a:pt x="548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9"/>
            <p:cNvSpPr/>
            <p:nvPr/>
          </p:nvSpPr>
          <p:spPr>
            <a:xfrm>
              <a:off x="3951075" y="3896025"/>
              <a:ext cx="153700" cy="83575"/>
            </a:xfrm>
            <a:custGeom>
              <a:avLst/>
              <a:gdLst/>
              <a:ahLst/>
              <a:cxnLst/>
              <a:rect l="l" t="t" r="r" b="b"/>
              <a:pathLst>
                <a:path w="6148" h="3343" extrusionOk="0">
                  <a:moveTo>
                    <a:pt x="5385" y="1"/>
                  </a:moveTo>
                  <a:cubicBezTo>
                    <a:pt x="2827" y="55"/>
                    <a:pt x="574" y="2045"/>
                    <a:pt x="124" y="2731"/>
                  </a:cubicBezTo>
                  <a:cubicBezTo>
                    <a:pt x="1" y="2918"/>
                    <a:pt x="61" y="3165"/>
                    <a:pt x="256" y="3283"/>
                  </a:cubicBezTo>
                  <a:cubicBezTo>
                    <a:pt x="323" y="3322"/>
                    <a:pt x="400" y="3343"/>
                    <a:pt x="478" y="3343"/>
                  </a:cubicBezTo>
                  <a:cubicBezTo>
                    <a:pt x="488" y="3343"/>
                    <a:pt x="499" y="3342"/>
                    <a:pt x="510" y="3341"/>
                  </a:cubicBezTo>
                  <a:cubicBezTo>
                    <a:pt x="641" y="3333"/>
                    <a:pt x="761" y="3264"/>
                    <a:pt x="834" y="3155"/>
                  </a:cubicBezTo>
                  <a:cubicBezTo>
                    <a:pt x="1178" y="2630"/>
                    <a:pt x="3221" y="804"/>
                    <a:pt x="5477" y="804"/>
                  </a:cubicBezTo>
                  <a:cubicBezTo>
                    <a:pt x="5699" y="804"/>
                    <a:pt x="5923" y="821"/>
                    <a:pt x="6148" y="860"/>
                  </a:cubicBezTo>
                  <a:cubicBezTo>
                    <a:pt x="6090" y="475"/>
                    <a:pt x="5660" y="77"/>
                    <a:pt x="538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9"/>
            <p:cNvSpPr/>
            <p:nvPr/>
          </p:nvSpPr>
          <p:spPr>
            <a:xfrm>
              <a:off x="3862600" y="3801050"/>
              <a:ext cx="176475" cy="83475"/>
            </a:xfrm>
            <a:custGeom>
              <a:avLst/>
              <a:gdLst/>
              <a:ahLst/>
              <a:cxnLst/>
              <a:rect l="l" t="t" r="r" b="b"/>
              <a:pathLst>
                <a:path w="7059" h="3339" extrusionOk="0">
                  <a:moveTo>
                    <a:pt x="5486" y="1"/>
                  </a:moveTo>
                  <a:cubicBezTo>
                    <a:pt x="2882" y="1"/>
                    <a:pt x="578" y="2032"/>
                    <a:pt x="124" y="2728"/>
                  </a:cubicBezTo>
                  <a:cubicBezTo>
                    <a:pt x="0" y="2914"/>
                    <a:pt x="60" y="3162"/>
                    <a:pt x="257" y="3278"/>
                  </a:cubicBezTo>
                  <a:cubicBezTo>
                    <a:pt x="322" y="3318"/>
                    <a:pt x="397" y="3339"/>
                    <a:pt x="474" y="3339"/>
                  </a:cubicBezTo>
                  <a:cubicBezTo>
                    <a:pt x="486" y="3339"/>
                    <a:pt x="498" y="3338"/>
                    <a:pt x="510" y="3337"/>
                  </a:cubicBezTo>
                  <a:cubicBezTo>
                    <a:pt x="640" y="3329"/>
                    <a:pt x="760" y="3260"/>
                    <a:pt x="833" y="3150"/>
                  </a:cubicBezTo>
                  <a:cubicBezTo>
                    <a:pt x="1178" y="2625"/>
                    <a:pt x="3222" y="791"/>
                    <a:pt x="5478" y="791"/>
                  </a:cubicBezTo>
                  <a:cubicBezTo>
                    <a:pt x="5961" y="791"/>
                    <a:pt x="6454" y="875"/>
                    <a:pt x="6942" y="1074"/>
                  </a:cubicBezTo>
                  <a:cubicBezTo>
                    <a:pt x="7058" y="613"/>
                    <a:pt x="6923" y="260"/>
                    <a:pt x="6396" y="87"/>
                  </a:cubicBezTo>
                  <a:cubicBezTo>
                    <a:pt x="6090" y="28"/>
                    <a:pt x="5786" y="1"/>
                    <a:pt x="54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9"/>
            <p:cNvSpPr/>
            <p:nvPr/>
          </p:nvSpPr>
          <p:spPr>
            <a:xfrm>
              <a:off x="4039575" y="3991150"/>
              <a:ext cx="170025" cy="83550"/>
            </a:xfrm>
            <a:custGeom>
              <a:avLst/>
              <a:gdLst/>
              <a:ahLst/>
              <a:cxnLst/>
              <a:rect l="l" t="t" r="r" b="b"/>
              <a:pathLst>
                <a:path w="6801" h="3342" extrusionOk="0">
                  <a:moveTo>
                    <a:pt x="5494" y="1"/>
                  </a:moveTo>
                  <a:cubicBezTo>
                    <a:pt x="2890" y="1"/>
                    <a:pt x="580" y="2033"/>
                    <a:pt x="123" y="2730"/>
                  </a:cubicBezTo>
                  <a:cubicBezTo>
                    <a:pt x="1" y="2918"/>
                    <a:pt x="60" y="3164"/>
                    <a:pt x="255" y="3281"/>
                  </a:cubicBezTo>
                  <a:cubicBezTo>
                    <a:pt x="322" y="3321"/>
                    <a:pt x="399" y="3342"/>
                    <a:pt x="477" y="3342"/>
                  </a:cubicBezTo>
                  <a:cubicBezTo>
                    <a:pt x="488" y="3342"/>
                    <a:pt x="498" y="3341"/>
                    <a:pt x="509" y="3341"/>
                  </a:cubicBezTo>
                  <a:cubicBezTo>
                    <a:pt x="640" y="3332"/>
                    <a:pt x="760" y="3262"/>
                    <a:pt x="833" y="3153"/>
                  </a:cubicBezTo>
                  <a:cubicBezTo>
                    <a:pt x="1177" y="2629"/>
                    <a:pt x="3215" y="799"/>
                    <a:pt x="5472" y="799"/>
                  </a:cubicBezTo>
                  <a:cubicBezTo>
                    <a:pt x="5910" y="799"/>
                    <a:pt x="6357" y="868"/>
                    <a:pt x="6800" y="1029"/>
                  </a:cubicBezTo>
                  <a:cubicBezTo>
                    <a:pt x="6567" y="586"/>
                    <a:pt x="6165" y="243"/>
                    <a:pt x="5611" y="2"/>
                  </a:cubicBezTo>
                  <a:cubicBezTo>
                    <a:pt x="5572" y="1"/>
                    <a:pt x="5533" y="1"/>
                    <a:pt x="54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9"/>
            <p:cNvSpPr/>
            <p:nvPr/>
          </p:nvSpPr>
          <p:spPr>
            <a:xfrm>
              <a:off x="3995350" y="3943575"/>
              <a:ext cx="157050" cy="83575"/>
            </a:xfrm>
            <a:custGeom>
              <a:avLst/>
              <a:gdLst/>
              <a:ahLst/>
              <a:cxnLst/>
              <a:rect l="l" t="t" r="r" b="b"/>
              <a:pathLst>
                <a:path w="6282" h="3343" extrusionOk="0">
                  <a:moveTo>
                    <a:pt x="5383" y="0"/>
                  </a:moveTo>
                  <a:cubicBezTo>
                    <a:pt x="2824" y="56"/>
                    <a:pt x="573" y="2045"/>
                    <a:pt x="122" y="2730"/>
                  </a:cubicBezTo>
                  <a:cubicBezTo>
                    <a:pt x="0" y="2918"/>
                    <a:pt x="59" y="3165"/>
                    <a:pt x="254" y="3282"/>
                  </a:cubicBezTo>
                  <a:cubicBezTo>
                    <a:pt x="321" y="3322"/>
                    <a:pt x="396" y="3343"/>
                    <a:pt x="473" y="3343"/>
                  </a:cubicBezTo>
                  <a:cubicBezTo>
                    <a:pt x="484" y="3343"/>
                    <a:pt x="496" y="3342"/>
                    <a:pt x="508" y="3341"/>
                  </a:cubicBezTo>
                  <a:cubicBezTo>
                    <a:pt x="639" y="3332"/>
                    <a:pt x="759" y="3264"/>
                    <a:pt x="832" y="3155"/>
                  </a:cubicBezTo>
                  <a:cubicBezTo>
                    <a:pt x="1177" y="2631"/>
                    <a:pt x="3218" y="802"/>
                    <a:pt x="5475" y="802"/>
                  </a:cubicBezTo>
                  <a:cubicBezTo>
                    <a:pt x="5742" y="802"/>
                    <a:pt x="6012" y="827"/>
                    <a:pt x="6282" y="883"/>
                  </a:cubicBezTo>
                  <a:cubicBezTo>
                    <a:pt x="6171" y="509"/>
                    <a:pt x="5875" y="208"/>
                    <a:pt x="538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9"/>
            <p:cNvSpPr/>
            <p:nvPr/>
          </p:nvSpPr>
          <p:spPr>
            <a:xfrm>
              <a:off x="2698850" y="2368400"/>
              <a:ext cx="146350" cy="185625"/>
            </a:xfrm>
            <a:custGeom>
              <a:avLst/>
              <a:gdLst/>
              <a:ahLst/>
              <a:cxnLst/>
              <a:rect l="l" t="t" r="r" b="b"/>
              <a:pathLst>
                <a:path w="5854" h="7425" extrusionOk="0">
                  <a:moveTo>
                    <a:pt x="5853" y="1"/>
                  </a:moveTo>
                  <a:cubicBezTo>
                    <a:pt x="5853" y="1"/>
                    <a:pt x="1902" y="4513"/>
                    <a:pt x="1" y="5881"/>
                  </a:cubicBezTo>
                  <a:lnTo>
                    <a:pt x="1784" y="7425"/>
                  </a:lnTo>
                  <a:cubicBezTo>
                    <a:pt x="1784" y="7425"/>
                    <a:pt x="5363" y="2878"/>
                    <a:pt x="5853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9"/>
            <p:cNvSpPr/>
            <p:nvPr/>
          </p:nvSpPr>
          <p:spPr>
            <a:xfrm>
              <a:off x="2698850" y="2497750"/>
              <a:ext cx="530075" cy="412900"/>
            </a:xfrm>
            <a:custGeom>
              <a:avLst/>
              <a:gdLst/>
              <a:ahLst/>
              <a:cxnLst/>
              <a:rect l="l" t="t" r="r" b="b"/>
              <a:pathLst>
                <a:path w="21203" h="16516" extrusionOk="0">
                  <a:moveTo>
                    <a:pt x="1495" y="0"/>
                  </a:moveTo>
                  <a:lnTo>
                    <a:pt x="1" y="707"/>
                  </a:lnTo>
                  <a:lnTo>
                    <a:pt x="13956" y="12787"/>
                  </a:lnTo>
                  <a:lnTo>
                    <a:pt x="21202" y="16516"/>
                  </a:lnTo>
                  <a:lnTo>
                    <a:pt x="14421" y="112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9"/>
            <p:cNvSpPr/>
            <p:nvPr/>
          </p:nvSpPr>
          <p:spPr>
            <a:xfrm>
              <a:off x="1959775" y="1124425"/>
              <a:ext cx="1106600" cy="1331025"/>
            </a:xfrm>
            <a:custGeom>
              <a:avLst/>
              <a:gdLst/>
              <a:ahLst/>
              <a:cxnLst/>
              <a:rect l="l" t="t" r="r" b="b"/>
              <a:pathLst>
                <a:path w="44264" h="53241" extrusionOk="0">
                  <a:moveTo>
                    <a:pt x="27854" y="1"/>
                  </a:moveTo>
                  <a:lnTo>
                    <a:pt x="13747" y="970"/>
                  </a:lnTo>
                  <a:cubicBezTo>
                    <a:pt x="13833" y="974"/>
                    <a:pt x="12354" y="2200"/>
                    <a:pt x="10197" y="5138"/>
                  </a:cubicBezTo>
                  <a:cubicBezTo>
                    <a:pt x="8412" y="7571"/>
                    <a:pt x="2676" y="21353"/>
                    <a:pt x="0" y="49165"/>
                  </a:cubicBezTo>
                  <a:cubicBezTo>
                    <a:pt x="2088" y="51660"/>
                    <a:pt x="8499" y="53241"/>
                    <a:pt x="15673" y="53241"/>
                  </a:cubicBezTo>
                  <a:cubicBezTo>
                    <a:pt x="24558" y="53241"/>
                    <a:pt x="34613" y="50815"/>
                    <a:pt x="39075" y="44695"/>
                  </a:cubicBezTo>
                  <a:cubicBezTo>
                    <a:pt x="39075" y="44695"/>
                    <a:pt x="38459" y="42200"/>
                    <a:pt x="37152" y="37169"/>
                  </a:cubicBezTo>
                  <a:cubicBezTo>
                    <a:pt x="38142" y="29898"/>
                    <a:pt x="42468" y="19495"/>
                    <a:pt x="42592" y="16062"/>
                  </a:cubicBezTo>
                  <a:cubicBezTo>
                    <a:pt x="42730" y="12278"/>
                    <a:pt x="44264" y="3843"/>
                    <a:pt x="37749" y="1127"/>
                  </a:cubicBezTo>
                  <a:lnTo>
                    <a:pt x="278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9"/>
            <p:cNvSpPr/>
            <p:nvPr/>
          </p:nvSpPr>
          <p:spPr>
            <a:xfrm>
              <a:off x="2421200" y="397700"/>
              <a:ext cx="228575" cy="579525"/>
            </a:xfrm>
            <a:custGeom>
              <a:avLst/>
              <a:gdLst/>
              <a:ahLst/>
              <a:cxnLst/>
              <a:rect l="l" t="t" r="r" b="b"/>
              <a:pathLst>
                <a:path w="9143" h="23181" extrusionOk="0">
                  <a:moveTo>
                    <a:pt x="5154" y="1"/>
                  </a:moveTo>
                  <a:cubicBezTo>
                    <a:pt x="5154" y="1"/>
                    <a:pt x="2473" y="43"/>
                    <a:pt x="1262" y="1911"/>
                  </a:cubicBezTo>
                  <a:cubicBezTo>
                    <a:pt x="209" y="3536"/>
                    <a:pt x="0" y="7745"/>
                    <a:pt x="561" y="12429"/>
                  </a:cubicBezTo>
                  <a:cubicBezTo>
                    <a:pt x="1121" y="17114"/>
                    <a:pt x="1840" y="19983"/>
                    <a:pt x="2345" y="21322"/>
                  </a:cubicBezTo>
                  <a:cubicBezTo>
                    <a:pt x="2848" y="22661"/>
                    <a:pt x="4158" y="23181"/>
                    <a:pt x="4158" y="23181"/>
                  </a:cubicBezTo>
                  <a:lnTo>
                    <a:pt x="4690" y="17770"/>
                  </a:lnTo>
                  <a:lnTo>
                    <a:pt x="4958" y="13987"/>
                  </a:lnTo>
                  <a:cubicBezTo>
                    <a:pt x="4958" y="13987"/>
                    <a:pt x="7777" y="10989"/>
                    <a:pt x="8374" y="8321"/>
                  </a:cubicBezTo>
                  <a:cubicBezTo>
                    <a:pt x="9143" y="4889"/>
                    <a:pt x="8587" y="3376"/>
                    <a:pt x="8587" y="3376"/>
                  </a:cubicBez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9"/>
            <p:cNvSpPr/>
            <p:nvPr/>
          </p:nvSpPr>
          <p:spPr>
            <a:xfrm>
              <a:off x="2603300" y="337800"/>
              <a:ext cx="537300" cy="507525"/>
            </a:xfrm>
            <a:custGeom>
              <a:avLst/>
              <a:gdLst/>
              <a:ahLst/>
              <a:cxnLst/>
              <a:rect l="l" t="t" r="r" b="b"/>
              <a:pathLst>
                <a:path w="21492" h="20301" extrusionOk="0">
                  <a:moveTo>
                    <a:pt x="10732" y="0"/>
                  </a:moveTo>
                  <a:cubicBezTo>
                    <a:pt x="5667" y="0"/>
                    <a:pt x="1285" y="3787"/>
                    <a:pt x="668" y="8942"/>
                  </a:cubicBezTo>
                  <a:cubicBezTo>
                    <a:pt x="1" y="14509"/>
                    <a:pt x="3973" y="19560"/>
                    <a:pt x="9538" y="20227"/>
                  </a:cubicBezTo>
                  <a:cubicBezTo>
                    <a:pt x="9949" y="20277"/>
                    <a:pt x="10357" y="20301"/>
                    <a:pt x="10760" y="20301"/>
                  </a:cubicBezTo>
                  <a:cubicBezTo>
                    <a:pt x="15825" y="20301"/>
                    <a:pt x="20205" y="16512"/>
                    <a:pt x="20823" y="11357"/>
                  </a:cubicBezTo>
                  <a:cubicBezTo>
                    <a:pt x="21492" y="5792"/>
                    <a:pt x="17518" y="740"/>
                    <a:pt x="11953" y="73"/>
                  </a:cubicBezTo>
                  <a:cubicBezTo>
                    <a:pt x="11543" y="24"/>
                    <a:pt x="11136" y="0"/>
                    <a:pt x="10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9"/>
            <p:cNvSpPr/>
            <p:nvPr/>
          </p:nvSpPr>
          <p:spPr>
            <a:xfrm>
              <a:off x="2342875" y="440575"/>
              <a:ext cx="754800" cy="839575"/>
            </a:xfrm>
            <a:custGeom>
              <a:avLst/>
              <a:gdLst/>
              <a:ahLst/>
              <a:cxnLst/>
              <a:rect l="l" t="t" r="r" b="b"/>
              <a:pathLst>
                <a:path w="30192" h="33583" extrusionOk="0">
                  <a:moveTo>
                    <a:pt x="19903" y="0"/>
                  </a:moveTo>
                  <a:cubicBezTo>
                    <a:pt x="17124" y="0"/>
                    <a:pt x="14203" y="484"/>
                    <a:pt x="11720" y="1661"/>
                  </a:cubicBezTo>
                  <a:cubicBezTo>
                    <a:pt x="11232" y="9135"/>
                    <a:pt x="9310" y="11015"/>
                    <a:pt x="8307" y="11690"/>
                  </a:cubicBezTo>
                  <a:cubicBezTo>
                    <a:pt x="8173" y="11780"/>
                    <a:pt x="8049" y="11820"/>
                    <a:pt x="7932" y="11820"/>
                  </a:cubicBezTo>
                  <a:cubicBezTo>
                    <a:pt x="7171" y="11820"/>
                    <a:pt x="6728" y="10120"/>
                    <a:pt x="6151" y="9352"/>
                  </a:cubicBezTo>
                  <a:cubicBezTo>
                    <a:pt x="5765" y="8836"/>
                    <a:pt x="4809" y="8153"/>
                    <a:pt x="3772" y="8153"/>
                  </a:cubicBezTo>
                  <a:cubicBezTo>
                    <a:pt x="3023" y="8153"/>
                    <a:pt x="2232" y="8509"/>
                    <a:pt x="1582" y="9542"/>
                  </a:cubicBezTo>
                  <a:cubicBezTo>
                    <a:pt x="1" y="12050"/>
                    <a:pt x="1947" y="15962"/>
                    <a:pt x="3699" y="17052"/>
                  </a:cubicBezTo>
                  <a:cubicBezTo>
                    <a:pt x="4303" y="17428"/>
                    <a:pt x="4852" y="17572"/>
                    <a:pt x="5337" y="17572"/>
                  </a:cubicBezTo>
                  <a:cubicBezTo>
                    <a:pt x="6913" y="17572"/>
                    <a:pt x="7823" y="16056"/>
                    <a:pt x="7823" y="16055"/>
                  </a:cubicBezTo>
                  <a:lnTo>
                    <a:pt x="7823" y="16055"/>
                  </a:lnTo>
                  <a:lnTo>
                    <a:pt x="6605" y="28284"/>
                  </a:lnTo>
                  <a:cubicBezTo>
                    <a:pt x="6605" y="28284"/>
                    <a:pt x="7041" y="30654"/>
                    <a:pt x="11501" y="32870"/>
                  </a:cubicBezTo>
                  <a:cubicBezTo>
                    <a:pt x="12470" y="33351"/>
                    <a:pt x="13604" y="33583"/>
                    <a:pt x="14671" y="33583"/>
                  </a:cubicBezTo>
                  <a:cubicBezTo>
                    <a:pt x="17435" y="33583"/>
                    <a:pt x="19754" y="32029"/>
                    <a:pt x="17624" y="29230"/>
                  </a:cubicBezTo>
                  <a:lnTo>
                    <a:pt x="18058" y="25530"/>
                  </a:lnTo>
                  <a:cubicBezTo>
                    <a:pt x="18058" y="25530"/>
                    <a:pt x="20878" y="26310"/>
                    <a:pt x="22432" y="26310"/>
                  </a:cubicBezTo>
                  <a:cubicBezTo>
                    <a:pt x="22480" y="26310"/>
                    <a:pt x="22526" y="26309"/>
                    <a:pt x="22572" y="26308"/>
                  </a:cubicBezTo>
                  <a:cubicBezTo>
                    <a:pt x="25095" y="26222"/>
                    <a:pt x="26887" y="24453"/>
                    <a:pt x="27960" y="21861"/>
                  </a:cubicBezTo>
                  <a:cubicBezTo>
                    <a:pt x="29684" y="17698"/>
                    <a:pt x="30191" y="11199"/>
                    <a:pt x="29564" y="2627"/>
                  </a:cubicBezTo>
                  <a:cubicBezTo>
                    <a:pt x="28049" y="1125"/>
                    <a:pt x="24142" y="0"/>
                    <a:pt x="199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9"/>
            <p:cNvSpPr/>
            <p:nvPr/>
          </p:nvSpPr>
          <p:spPr>
            <a:xfrm>
              <a:off x="2518925" y="238125"/>
              <a:ext cx="637925" cy="308675"/>
            </a:xfrm>
            <a:custGeom>
              <a:avLst/>
              <a:gdLst/>
              <a:ahLst/>
              <a:cxnLst/>
              <a:rect l="l" t="t" r="r" b="b"/>
              <a:pathLst>
                <a:path w="25517" h="12347" extrusionOk="0">
                  <a:moveTo>
                    <a:pt x="21573" y="0"/>
                  </a:moveTo>
                  <a:cubicBezTo>
                    <a:pt x="21211" y="0"/>
                    <a:pt x="20856" y="264"/>
                    <a:pt x="20545" y="491"/>
                  </a:cubicBezTo>
                  <a:cubicBezTo>
                    <a:pt x="19221" y="1456"/>
                    <a:pt x="17832" y="1766"/>
                    <a:pt x="16413" y="1766"/>
                  </a:cubicBezTo>
                  <a:cubicBezTo>
                    <a:pt x="14216" y="1766"/>
                    <a:pt x="11944" y="1023"/>
                    <a:pt x="9718" y="821"/>
                  </a:cubicBezTo>
                  <a:cubicBezTo>
                    <a:pt x="9340" y="787"/>
                    <a:pt x="8950" y="769"/>
                    <a:pt x="8553" y="769"/>
                  </a:cubicBezTo>
                  <a:cubicBezTo>
                    <a:pt x="5741" y="769"/>
                    <a:pt x="2609" y="1677"/>
                    <a:pt x="1082" y="4127"/>
                  </a:cubicBezTo>
                  <a:cubicBezTo>
                    <a:pt x="285" y="5406"/>
                    <a:pt x="0" y="6822"/>
                    <a:pt x="1130" y="7914"/>
                  </a:cubicBezTo>
                  <a:cubicBezTo>
                    <a:pt x="2095" y="8846"/>
                    <a:pt x="3412" y="9375"/>
                    <a:pt x="4677" y="9759"/>
                  </a:cubicBezTo>
                  <a:cubicBezTo>
                    <a:pt x="8197" y="10828"/>
                    <a:pt x="12411" y="12347"/>
                    <a:pt x="16341" y="12347"/>
                  </a:cubicBezTo>
                  <a:cubicBezTo>
                    <a:pt x="19047" y="12347"/>
                    <a:pt x="21619" y="11626"/>
                    <a:pt x="23735" y="9541"/>
                  </a:cubicBezTo>
                  <a:cubicBezTo>
                    <a:pt x="24498" y="8788"/>
                    <a:pt x="25068" y="7940"/>
                    <a:pt x="25305" y="6890"/>
                  </a:cubicBezTo>
                  <a:cubicBezTo>
                    <a:pt x="25504" y="6002"/>
                    <a:pt x="25516" y="5230"/>
                    <a:pt x="25242" y="4382"/>
                  </a:cubicBezTo>
                  <a:cubicBezTo>
                    <a:pt x="25238" y="4370"/>
                    <a:pt x="25233" y="4358"/>
                    <a:pt x="25228" y="4345"/>
                  </a:cubicBezTo>
                  <a:cubicBezTo>
                    <a:pt x="25171" y="4192"/>
                    <a:pt x="25062" y="4046"/>
                    <a:pt x="24902" y="4023"/>
                  </a:cubicBezTo>
                  <a:cubicBezTo>
                    <a:pt x="24887" y="4021"/>
                    <a:pt x="24872" y="4020"/>
                    <a:pt x="24857" y="4020"/>
                  </a:cubicBezTo>
                  <a:cubicBezTo>
                    <a:pt x="24748" y="4020"/>
                    <a:pt x="24643" y="4075"/>
                    <a:pt x="24546" y="4129"/>
                  </a:cubicBezTo>
                  <a:cubicBezTo>
                    <a:pt x="24148" y="4348"/>
                    <a:pt x="23254" y="4928"/>
                    <a:pt x="22158" y="5343"/>
                  </a:cubicBezTo>
                  <a:cubicBezTo>
                    <a:pt x="22484" y="4377"/>
                    <a:pt x="22623" y="3357"/>
                    <a:pt x="22567" y="2339"/>
                  </a:cubicBezTo>
                  <a:cubicBezTo>
                    <a:pt x="22532" y="1714"/>
                    <a:pt x="22533" y="280"/>
                    <a:pt x="21796" y="36"/>
                  </a:cubicBezTo>
                  <a:cubicBezTo>
                    <a:pt x="21722" y="11"/>
                    <a:pt x="21647" y="0"/>
                    <a:pt x="2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9"/>
            <p:cNvSpPr/>
            <p:nvPr/>
          </p:nvSpPr>
          <p:spPr>
            <a:xfrm>
              <a:off x="2555225" y="928800"/>
              <a:ext cx="239100" cy="186850"/>
            </a:xfrm>
            <a:custGeom>
              <a:avLst/>
              <a:gdLst/>
              <a:ahLst/>
              <a:cxnLst/>
              <a:rect l="l" t="t" r="r" b="b"/>
              <a:pathLst>
                <a:path w="9564" h="7474" extrusionOk="0">
                  <a:moveTo>
                    <a:pt x="1" y="0"/>
                  </a:moveTo>
                  <a:cubicBezTo>
                    <a:pt x="1" y="1"/>
                    <a:pt x="166" y="1685"/>
                    <a:pt x="1145" y="3302"/>
                  </a:cubicBezTo>
                  <a:cubicBezTo>
                    <a:pt x="2343" y="5279"/>
                    <a:pt x="9387" y="7473"/>
                    <a:pt x="9387" y="7473"/>
                  </a:cubicBezTo>
                  <a:lnTo>
                    <a:pt x="9564" y="6001"/>
                  </a:lnTo>
                  <a:cubicBezTo>
                    <a:pt x="9564" y="6001"/>
                    <a:pt x="4167" y="4224"/>
                    <a:pt x="2357" y="2965"/>
                  </a:cubicBezTo>
                  <a:cubicBezTo>
                    <a:pt x="1144" y="2122"/>
                    <a:pt x="222" y="803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9"/>
            <p:cNvSpPr/>
            <p:nvPr/>
          </p:nvSpPr>
          <p:spPr>
            <a:xfrm>
              <a:off x="2789250" y="719300"/>
              <a:ext cx="59225" cy="58025"/>
            </a:xfrm>
            <a:custGeom>
              <a:avLst/>
              <a:gdLst/>
              <a:ahLst/>
              <a:cxnLst/>
              <a:rect l="l" t="t" r="r" b="b"/>
              <a:pathLst>
                <a:path w="2369" h="2321" extrusionOk="0">
                  <a:moveTo>
                    <a:pt x="1191" y="1"/>
                  </a:moveTo>
                  <a:cubicBezTo>
                    <a:pt x="632" y="1"/>
                    <a:pt x="147" y="435"/>
                    <a:pt x="76" y="1025"/>
                  </a:cubicBezTo>
                  <a:cubicBezTo>
                    <a:pt x="0" y="1660"/>
                    <a:pt x="434" y="2237"/>
                    <a:pt x="1046" y="2312"/>
                  </a:cubicBezTo>
                  <a:cubicBezTo>
                    <a:pt x="1090" y="2318"/>
                    <a:pt x="1133" y="2320"/>
                    <a:pt x="1177" y="2320"/>
                  </a:cubicBezTo>
                  <a:cubicBezTo>
                    <a:pt x="1735" y="2320"/>
                    <a:pt x="2221" y="1887"/>
                    <a:pt x="2292" y="1296"/>
                  </a:cubicBezTo>
                  <a:cubicBezTo>
                    <a:pt x="2368" y="661"/>
                    <a:pt x="1934" y="84"/>
                    <a:pt x="1322" y="8"/>
                  </a:cubicBezTo>
                  <a:cubicBezTo>
                    <a:pt x="1278" y="3"/>
                    <a:pt x="1234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9"/>
            <p:cNvSpPr/>
            <p:nvPr/>
          </p:nvSpPr>
          <p:spPr>
            <a:xfrm>
              <a:off x="2761325" y="917250"/>
              <a:ext cx="59225" cy="58025"/>
            </a:xfrm>
            <a:custGeom>
              <a:avLst/>
              <a:gdLst/>
              <a:ahLst/>
              <a:cxnLst/>
              <a:rect l="l" t="t" r="r" b="b"/>
              <a:pathLst>
                <a:path w="2369" h="2321" extrusionOk="0">
                  <a:moveTo>
                    <a:pt x="1191" y="1"/>
                  </a:moveTo>
                  <a:cubicBezTo>
                    <a:pt x="633" y="1"/>
                    <a:pt x="147" y="434"/>
                    <a:pt x="77" y="1025"/>
                  </a:cubicBezTo>
                  <a:cubicBezTo>
                    <a:pt x="1" y="1660"/>
                    <a:pt x="435" y="2237"/>
                    <a:pt x="1046" y="2312"/>
                  </a:cubicBezTo>
                  <a:cubicBezTo>
                    <a:pt x="1090" y="2318"/>
                    <a:pt x="1134" y="2320"/>
                    <a:pt x="1177" y="2320"/>
                  </a:cubicBezTo>
                  <a:cubicBezTo>
                    <a:pt x="1736" y="2320"/>
                    <a:pt x="2222" y="1886"/>
                    <a:pt x="2293" y="1296"/>
                  </a:cubicBezTo>
                  <a:cubicBezTo>
                    <a:pt x="2369" y="661"/>
                    <a:pt x="1934" y="84"/>
                    <a:pt x="1322" y="9"/>
                  </a:cubicBezTo>
                  <a:cubicBezTo>
                    <a:pt x="1278" y="3"/>
                    <a:pt x="1234" y="1"/>
                    <a:pt x="119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9"/>
            <p:cNvSpPr/>
            <p:nvPr/>
          </p:nvSpPr>
          <p:spPr>
            <a:xfrm>
              <a:off x="2754025" y="600025"/>
              <a:ext cx="70325" cy="44100"/>
            </a:xfrm>
            <a:custGeom>
              <a:avLst/>
              <a:gdLst/>
              <a:ahLst/>
              <a:cxnLst/>
              <a:rect l="l" t="t" r="r" b="b"/>
              <a:pathLst>
                <a:path w="2813" h="1764" extrusionOk="0">
                  <a:moveTo>
                    <a:pt x="1517" y="1"/>
                  </a:moveTo>
                  <a:cubicBezTo>
                    <a:pt x="1403" y="1"/>
                    <a:pt x="1286" y="16"/>
                    <a:pt x="1170" y="47"/>
                  </a:cubicBezTo>
                  <a:cubicBezTo>
                    <a:pt x="444" y="245"/>
                    <a:pt x="0" y="1013"/>
                    <a:pt x="180" y="1764"/>
                  </a:cubicBezTo>
                  <a:lnTo>
                    <a:pt x="2812" y="1046"/>
                  </a:lnTo>
                  <a:cubicBezTo>
                    <a:pt x="2661" y="417"/>
                    <a:pt x="2118" y="1"/>
                    <a:pt x="1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9"/>
            <p:cNvSpPr/>
            <p:nvPr/>
          </p:nvSpPr>
          <p:spPr>
            <a:xfrm>
              <a:off x="3018975" y="615750"/>
              <a:ext cx="70050" cy="48650"/>
            </a:xfrm>
            <a:custGeom>
              <a:avLst/>
              <a:gdLst/>
              <a:ahLst/>
              <a:cxnLst/>
              <a:rect l="l" t="t" r="r" b="b"/>
              <a:pathLst>
                <a:path w="2802" h="1946" extrusionOk="0">
                  <a:moveTo>
                    <a:pt x="1236" y="1"/>
                  </a:moveTo>
                  <a:cubicBezTo>
                    <a:pt x="705" y="1"/>
                    <a:pt x="208" y="324"/>
                    <a:pt x="0" y="861"/>
                  </a:cubicBezTo>
                  <a:lnTo>
                    <a:pt x="2527" y="1946"/>
                  </a:lnTo>
                  <a:cubicBezTo>
                    <a:pt x="2802" y="1231"/>
                    <a:pt x="2459" y="410"/>
                    <a:pt x="1762" y="110"/>
                  </a:cubicBezTo>
                  <a:cubicBezTo>
                    <a:pt x="1590" y="36"/>
                    <a:pt x="1411" y="1"/>
                    <a:pt x="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9"/>
            <p:cNvSpPr/>
            <p:nvPr/>
          </p:nvSpPr>
          <p:spPr>
            <a:xfrm>
              <a:off x="3004600" y="735075"/>
              <a:ext cx="59250" cy="58000"/>
            </a:xfrm>
            <a:custGeom>
              <a:avLst/>
              <a:gdLst/>
              <a:ahLst/>
              <a:cxnLst/>
              <a:rect l="l" t="t" r="r" b="b"/>
              <a:pathLst>
                <a:path w="2370" h="2320" extrusionOk="0">
                  <a:moveTo>
                    <a:pt x="1191" y="1"/>
                  </a:moveTo>
                  <a:cubicBezTo>
                    <a:pt x="633" y="1"/>
                    <a:pt x="148" y="434"/>
                    <a:pt x="77" y="1025"/>
                  </a:cubicBezTo>
                  <a:cubicBezTo>
                    <a:pt x="1" y="1661"/>
                    <a:pt x="435" y="2237"/>
                    <a:pt x="1047" y="2312"/>
                  </a:cubicBezTo>
                  <a:cubicBezTo>
                    <a:pt x="1091" y="2317"/>
                    <a:pt x="1135" y="2320"/>
                    <a:pt x="1179" y="2320"/>
                  </a:cubicBezTo>
                  <a:cubicBezTo>
                    <a:pt x="1737" y="2320"/>
                    <a:pt x="2222" y="1886"/>
                    <a:pt x="2293" y="1296"/>
                  </a:cubicBezTo>
                  <a:cubicBezTo>
                    <a:pt x="2369" y="661"/>
                    <a:pt x="1934" y="84"/>
                    <a:pt x="1322" y="9"/>
                  </a:cubicBezTo>
                  <a:cubicBezTo>
                    <a:pt x="1278" y="3"/>
                    <a:pt x="123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2635825" y="347675"/>
              <a:ext cx="526250" cy="199125"/>
            </a:xfrm>
            <a:custGeom>
              <a:avLst/>
              <a:gdLst/>
              <a:ahLst/>
              <a:cxnLst/>
              <a:rect l="l" t="t" r="r" b="b"/>
              <a:pathLst>
                <a:path w="21050" h="7965" extrusionOk="0">
                  <a:moveTo>
                    <a:pt x="20566" y="0"/>
                  </a:moveTo>
                  <a:lnTo>
                    <a:pt x="20566" y="0"/>
                  </a:lnTo>
                  <a:cubicBezTo>
                    <a:pt x="21050" y="1776"/>
                    <a:pt x="20433" y="4456"/>
                    <a:pt x="16346" y="5692"/>
                  </a:cubicBezTo>
                  <a:cubicBezTo>
                    <a:pt x="15201" y="6038"/>
                    <a:pt x="14001" y="6171"/>
                    <a:pt x="12807" y="6171"/>
                  </a:cubicBezTo>
                  <a:cubicBezTo>
                    <a:pt x="9741" y="6171"/>
                    <a:pt x="6721" y="5292"/>
                    <a:pt x="4823" y="4897"/>
                  </a:cubicBezTo>
                  <a:cubicBezTo>
                    <a:pt x="4267" y="4781"/>
                    <a:pt x="3731" y="4735"/>
                    <a:pt x="3231" y="4735"/>
                  </a:cubicBezTo>
                  <a:cubicBezTo>
                    <a:pt x="1361" y="4735"/>
                    <a:pt x="1" y="5377"/>
                    <a:pt x="1" y="5377"/>
                  </a:cubicBezTo>
                  <a:cubicBezTo>
                    <a:pt x="3521" y="6446"/>
                    <a:pt x="7736" y="7965"/>
                    <a:pt x="11665" y="7965"/>
                  </a:cubicBezTo>
                  <a:cubicBezTo>
                    <a:pt x="14372" y="7965"/>
                    <a:pt x="16943" y="7244"/>
                    <a:pt x="19059" y="5160"/>
                  </a:cubicBezTo>
                  <a:cubicBezTo>
                    <a:pt x="19822" y="4407"/>
                    <a:pt x="20392" y="3558"/>
                    <a:pt x="20629" y="2508"/>
                  </a:cubicBezTo>
                  <a:cubicBezTo>
                    <a:pt x="20828" y="1620"/>
                    <a:pt x="20840" y="848"/>
                    <a:pt x="20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9"/>
            <p:cNvSpPr/>
            <p:nvPr/>
          </p:nvSpPr>
          <p:spPr>
            <a:xfrm>
              <a:off x="2717200" y="661100"/>
              <a:ext cx="442850" cy="191350"/>
            </a:xfrm>
            <a:custGeom>
              <a:avLst/>
              <a:gdLst/>
              <a:ahLst/>
              <a:cxnLst/>
              <a:rect l="l" t="t" r="r" b="b"/>
              <a:pathLst>
                <a:path w="17714" h="7654" extrusionOk="0">
                  <a:moveTo>
                    <a:pt x="3187" y="779"/>
                  </a:moveTo>
                  <a:cubicBezTo>
                    <a:pt x="3549" y="779"/>
                    <a:pt x="3962" y="814"/>
                    <a:pt x="4424" y="897"/>
                  </a:cubicBezTo>
                  <a:cubicBezTo>
                    <a:pt x="4475" y="904"/>
                    <a:pt x="4530" y="915"/>
                    <a:pt x="4585" y="926"/>
                  </a:cubicBezTo>
                  <a:cubicBezTo>
                    <a:pt x="4816" y="971"/>
                    <a:pt x="5044" y="1030"/>
                    <a:pt x="5270" y="1101"/>
                  </a:cubicBezTo>
                  <a:cubicBezTo>
                    <a:pt x="5359" y="1128"/>
                    <a:pt x="5447" y="1158"/>
                    <a:pt x="5533" y="1188"/>
                  </a:cubicBezTo>
                  <a:cubicBezTo>
                    <a:pt x="5756" y="1267"/>
                    <a:pt x="5974" y="1357"/>
                    <a:pt x="6187" y="1461"/>
                  </a:cubicBezTo>
                  <a:cubicBezTo>
                    <a:pt x="6256" y="1495"/>
                    <a:pt x="6322" y="1529"/>
                    <a:pt x="6385" y="1563"/>
                  </a:cubicBezTo>
                  <a:cubicBezTo>
                    <a:pt x="6461" y="1603"/>
                    <a:pt x="6531" y="1645"/>
                    <a:pt x="6598" y="1687"/>
                  </a:cubicBezTo>
                  <a:cubicBezTo>
                    <a:pt x="6612" y="1695"/>
                    <a:pt x="6626" y="1704"/>
                    <a:pt x="6641" y="1714"/>
                  </a:cubicBezTo>
                  <a:cubicBezTo>
                    <a:pt x="6667" y="1730"/>
                    <a:pt x="6693" y="1748"/>
                    <a:pt x="6717" y="1766"/>
                  </a:cubicBezTo>
                  <a:cubicBezTo>
                    <a:pt x="6915" y="1900"/>
                    <a:pt x="7060" y="2039"/>
                    <a:pt x="7132" y="2165"/>
                  </a:cubicBezTo>
                  <a:cubicBezTo>
                    <a:pt x="7387" y="2613"/>
                    <a:pt x="7189" y="3502"/>
                    <a:pt x="6923" y="4255"/>
                  </a:cubicBezTo>
                  <a:cubicBezTo>
                    <a:pt x="6790" y="4628"/>
                    <a:pt x="6536" y="5160"/>
                    <a:pt x="6045" y="5574"/>
                  </a:cubicBezTo>
                  <a:lnTo>
                    <a:pt x="6044" y="5574"/>
                  </a:lnTo>
                  <a:cubicBezTo>
                    <a:pt x="5618" y="5931"/>
                    <a:pt x="5013" y="6198"/>
                    <a:pt x="4155" y="6198"/>
                  </a:cubicBezTo>
                  <a:cubicBezTo>
                    <a:pt x="4014" y="6198"/>
                    <a:pt x="3866" y="6191"/>
                    <a:pt x="3711" y="6176"/>
                  </a:cubicBezTo>
                  <a:cubicBezTo>
                    <a:pt x="2598" y="6068"/>
                    <a:pt x="2003" y="5558"/>
                    <a:pt x="1677" y="4994"/>
                  </a:cubicBezTo>
                  <a:cubicBezTo>
                    <a:pt x="1658" y="4959"/>
                    <a:pt x="1638" y="4924"/>
                    <a:pt x="1622" y="4890"/>
                  </a:cubicBezTo>
                  <a:cubicBezTo>
                    <a:pt x="1602" y="4854"/>
                    <a:pt x="1586" y="4820"/>
                    <a:pt x="1570" y="4786"/>
                  </a:cubicBezTo>
                  <a:cubicBezTo>
                    <a:pt x="1555" y="4755"/>
                    <a:pt x="1541" y="4722"/>
                    <a:pt x="1528" y="4689"/>
                  </a:cubicBezTo>
                  <a:cubicBezTo>
                    <a:pt x="1517" y="4661"/>
                    <a:pt x="1505" y="4632"/>
                    <a:pt x="1494" y="4603"/>
                  </a:cubicBezTo>
                  <a:cubicBezTo>
                    <a:pt x="1485" y="4582"/>
                    <a:pt x="1477" y="4559"/>
                    <a:pt x="1470" y="4536"/>
                  </a:cubicBezTo>
                  <a:cubicBezTo>
                    <a:pt x="1461" y="4514"/>
                    <a:pt x="1454" y="4493"/>
                    <a:pt x="1448" y="4474"/>
                  </a:cubicBezTo>
                  <a:cubicBezTo>
                    <a:pt x="1437" y="4440"/>
                    <a:pt x="1427" y="4405"/>
                    <a:pt x="1417" y="4371"/>
                  </a:cubicBezTo>
                  <a:lnTo>
                    <a:pt x="1417" y="4370"/>
                  </a:lnTo>
                  <a:cubicBezTo>
                    <a:pt x="1386" y="4267"/>
                    <a:pt x="1362" y="4168"/>
                    <a:pt x="1344" y="4072"/>
                  </a:cubicBezTo>
                  <a:cubicBezTo>
                    <a:pt x="1343" y="4070"/>
                    <a:pt x="1343" y="4067"/>
                    <a:pt x="1341" y="4065"/>
                  </a:cubicBezTo>
                  <a:cubicBezTo>
                    <a:pt x="1329" y="4004"/>
                    <a:pt x="1320" y="3944"/>
                    <a:pt x="1310" y="3887"/>
                  </a:cubicBezTo>
                  <a:cubicBezTo>
                    <a:pt x="1293" y="3784"/>
                    <a:pt x="1282" y="3687"/>
                    <a:pt x="1273" y="3602"/>
                  </a:cubicBezTo>
                  <a:cubicBezTo>
                    <a:pt x="1271" y="3584"/>
                    <a:pt x="1268" y="3565"/>
                    <a:pt x="1267" y="3548"/>
                  </a:cubicBezTo>
                  <a:cubicBezTo>
                    <a:pt x="1265" y="3530"/>
                    <a:pt x="1263" y="3513"/>
                    <a:pt x="1261" y="3496"/>
                  </a:cubicBezTo>
                  <a:cubicBezTo>
                    <a:pt x="1186" y="2792"/>
                    <a:pt x="1160" y="1420"/>
                    <a:pt x="1550" y="1143"/>
                  </a:cubicBezTo>
                  <a:cubicBezTo>
                    <a:pt x="1811" y="957"/>
                    <a:pt x="2366" y="779"/>
                    <a:pt x="3187" y="779"/>
                  </a:cubicBezTo>
                  <a:close/>
                  <a:moveTo>
                    <a:pt x="13727" y="1647"/>
                  </a:moveTo>
                  <a:cubicBezTo>
                    <a:pt x="13867" y="1647"/>
                    <a:pt x="14006" y="1651"/>
                    <a:pt x="14145" y="1659"/>
                  </a:cubicBezTo>
                  <a:cubicBezTo>
                    <a:pt x="14174" y="1662"/>
                    <a:pt x="14202" y="1663"/>
                    <a:pt x="14229" y="1665"/>
                  </a:cubicBezTo>
                  <a:cubicBezTo>
                    <a:pt x="14260" y="1667"/>
                    <a:pt x="14289" y="1670"/>
                    <a:pt x="14319" y="1672"/>
                  </a:cubicBezTo>
                  <a:cubicBezTo>
                    <a:pt x="14403" y="1680"/>
                    <a:pt x="14483" y="1690"/>
                    <a:pt x="14562" y="1700"/>
                  </a:cubicBezTo>
                  <a:cubicBezTo>
                    <a:pt x="14591" y="1704"/>
                    <a:pt x="14621" y="1707"/>
                    <a:pt x="14650" y="1713"/>
                  </a:cubicBezTo>
                  <a:cubicBezTo>
                    <a:pt x="14689" y="1719"/>
                    <a:pt x="14728" y="1725"/>
                    <a:pt x="14764" y="1731"/>
                  </a:cubicBezTo>
                  <a:cubicBezTo>
                    <a:pt x="14829" y="1742"/>
                    <a:pt x="14891" y="1755"/>
                    <a:pt x="14952" y="1768"/>
                  </a:cubicBezTo>
                  <a:cubicBezTo>
                    <a:pt x="15075" y="1796"/>
                    <a:pt x="15191" y="1825"/>
                    <a:pt x="15297" y="1859"/>
                  </a:cubicBezTo>
                  <a:cubicBezTo>
                    <a:pt x="15324" y="1869"/>
                    <a:pt x="15351" y="1877"/>
                    <a:pt x="15378" y="1886"/>
                  </a:cubicBezTo>
                  <a:cubicBezTo>
                    <a:pt x="15385" y="1888"/>
                    <a:pt x="15393" y="1891"/>
                    <a:pt x="15399" y="1894"/>
                  </a:cubicBezTo>
                  <a:cubicBezTo>
                    <a:pt x="15417" y="1900"/>
                    <a:pt x="15435" y="1906"/>
                    <a:pt x="15454" y="1913"/>
                  </a:cubicBezTo>
                  <a:cubicBezTo>
                    <a:pt x="15481" y="1922"/>
                    <a:pt x="15509" y="1934"/>
                    <a:pt x="15536" y="1945"/>
                  </a:cubicBezTo>
                  <a:cubicBezTo>
                    <a:pt x="15569" y="1957"/>
                    <a:pt x="15602" y="1972"/>
                    <a:pt x="15633" y="1985"/>
                  </a:cubicBezTo>
                  <a:cubicBezTo>
                    <a:pt x="15690" y="2012"/>
                    <a:pt x="15743" y="2038"/>
                    <a:pt x="15792" y="2065"/>
                  </a:cubicBezTo>
                  <a:cubicBezTo>
                    <a:pt x="15800" y="2069"/>
                    <a:pt x="15810" y="2075"/>
                    <a:pt x="15819" y="2080"/>
                  </a:cubicBezTo>
                  <a:cubicBezTo>
                    <a:pt x="15976" y="2167"/>
                    <a:pt x="16092" y="2258"/>
                    <a:pt x="16168" y="2345"/>
                  </a:cubicBezTo>
                  <a:cubicBezTo>
                    <a:pt x="16460" y="2676"/>
                    <a:pt x="16111" y="4019"/>
                    <a:pt x="15879" y="4697"/>
                  </a:cubicBezTo>
                  <a:cubicBezTo>
                    <a:pt x="15697" y="5226"/>
                    <a:pt x="15302" y="6369"/>
                    <a:pt x="14169" y="6789"/>
                  </a:cubicBezTo>
                  <a:cubicBezTo>
                    <a:pt x="13903" y="6889"/>
                    <a:pt x="13592" y="6948"/>
                    <a:pt x="13234" y="6948"/>
                  </a:cubicBezTo>
                  <a:cubicBezTo>
                    <a:pt x="13159" y="6948"/>
                    <a:pt x="13082" y="6945"/>
                    <a:pt x="13003" y="6940"/>
                  </a:cubicBezTo>
                  <a:cubicBezTo>
                    <a:pt x="11788" y="6861"/>
                    <a:pt x="11162" y="6313"/>
                    <a:pt x="10841" y="5717"/>
                  </a:cubicBezTo>
                  <a:cubicBezTo>
                    <a:pt x="10838" y="5713"/>
                    <a:pt x="10836" y="5710"/>
                    <a:pt x="10835" y="5706"/>
                  </a:cubicBezTo>
                  <a:cubicBezTo>
                    <a:pt x="10822" y="5683"/>
                    <a:pt x="10811" y="5661"/>
                    <a:pt x="10800" y="5639"/>
                  </a:cubicBezTo>
                  <a:cubicBezTo>
                    <a:pt x="10787" y="5613"/>
                    <a:pt x="10774" y="5586"/>
                    <a:pt x="10763" y="5562"/>
                  </a:cubicBezTo>
                  <a:cubicBezTo>
                    <a:pt x="10757" y="5549"/>
                    <a:pt x="10751" y="5534"/>
                    <a:pt x="10745" y="5520"/>
                  </a:cubicBezTo>
                  <a:cubicBezTo>
                    <a:pt x="10728" y="5483"/>
                    <a:pt x="10713" y="5444"/>
                    <a:pt x="10699" y="5407"/>
                  </a:cubicBezTo>
                  <a:cubicBezTo>
                    <a:pt x="10682" y="5362"/>
                    <a:pt x="10667" y="5319"/>
                    <a:pt x="10653" y="5274"/>
                  </a:cubicBezTo>
                  <a:cubicBezTo>
                    <a:pt x="10645" y="5253"/>
                    <a:pt x="10640" y="5231"/>
                    <a:pt x="10633" y="5210"/>
                  </a:cubicBezTo>
                  <a:cubicBezTo>
                    <a:pt x="10629" y="5198"/>
                    <a:pt x="10627" y="5186"/>
                    <a:pt x="10622" y="5174"/>
                  </a:cubicBezTo>
                  <a:cubicBezTo>
                    <a:pt x="10617" y="5155"/>
                    <a:pt x="10614" y="5138"/>
                    <a:pt x="10609" y="5119"/>
                  </a:cubicBezTo>
                  <a:cubicBezTo>
                    <a:pt x="10606" y="5105"/>
                    <a:pt x="10602" y="5090"/>
                    <a:pt x="10598" y="5078"/>
                  </a:cubicBezTo>
                  <a:cubicBezTo>
                    <a:pt x="10557" y="4904"/>
                    <a:pt x="10529" y="4729"/>
                    <a:pt x="10513" y="4551"/>
                  </a:cubicBezTo>
                  <a:cubicBezTo>
                    <a:pt x="10449" y="3769"/>
                    <a:pt x="10473" y="2869"/>
                    <a:pt x="10812" y="2467"/>
                  </a:cubicBezTo>
                  <a:cubicBezTo>
                    <a:pt x="11151" y="2067"/>
                    <a:pt x="12335" y="1695"/>
                    <a:pt x="13437" y="1653"/>
                  </a:cubicBezTo>
                  <a:cubicBezTo>
                    <a:pt x="13533" y="1649"/>
                    <a:pt x="13630" y="1647"/>
                    <a:pt x="13727" y="1647"/>
                  </a:cubicBezTo>
                  <a:close/>
                  <a:moveTo>
                    <a:pt x="1602" y="1"/>
                  </a:moveTo>
                  <a:cubicBezTo>
                    <a:pt x="1464" y="1"/>
                    <a:pt x="1327" y="2"/>
                    <a:pt x="1194" y="4"/>
                  </a:cubicBezTo>
                  <a:cubicBezTo>
                    <a:pt x="1018" y="8"/>
                    <a:pt x="848" y="12"/>
                    <a:pt x="685" y="18"/>
                  </a:cubicBezTo>
                  <a:cubicBezTo>
                    <a:pt x="404" y="29"/>
                    <a:pt x="60" y="363"/>
                    <a:pt x="31" y="784"/>
                  </a:cubicBezTo>
                  <a:cubicBezTo>
                    <a:pt x="0" y="1206"/>
                    <a:pt x="284" y="1566"/>
                    <a:pt x="398" y="1768"/>
                  </a:cubicBezTo>
                  <a:cubicBezTo>
                    <a:pt x="448" y="1858"/>
                    <a:pt x="492" y="1984"/>
                    <a:pt x="517" y="2163"/>
                  </a:cubicBezTo>
                  <a:cubicBezTo>
                    <a:pt x="610" y="2831"/>
                    <a:pt x="566" y="4096"/>
                    <a:pt x="815" y="4820"/>
                  </a:cubicBezTo>
                  <a:cubicBezTo>
                    <a:pt x="915" y="5111"/>
                    <a:pt x="1066" y="5471"/>
                    <a:pt x="1343" y="5810"/>
                  </a:cubicBezTo>
                  <a:cubicBezTo>
                    <a:pt x="1432" y="5919"/>
                    <a:pt x="1530" y="6021"/>
                    <a:pt x="1636" y="6113"/>
                  </a:cubicBezTo>
                  <a:cubicBezTo>
                    <a:pt x="1693" y="6161"/>
                    <a:pt x="1749" y="6207"/>
                    <a:pt x="1810" y="6253"/>
                  </a:cubicBezTo>
                  <a:cubicBezTo>
                    <a:pt x="1975" y="6374"/>
                    <a:pt x="2153" y="6478"/>
                    <a:pt x="2340" y="6560"/>
                  </a:cubicBezTo>
                  <a:cubicBezTo>
                    <a:pt x="2371" y="6574"/>
                    <a:pt x="2400" y="6588"/>
                    <a:pt x="2431" y="6599"/>
                  </a:cubicBezTo>
                  <a:cubicBezTo>
                    <a:pt x="2478" y="6616"/>
                    <a:pt x="2527" y="6637"/>
                    <a:pt x="2575" y="6654"/>
                  </a:cubicBezTo>
                  <a:cubicBezTo>
                    <a:pt x="2624" y="6672"/>
                    <a:pt x="2675" y="6687"/>
                    <a:pt x="2726" y="6704"/>
                  </a:cubicBezTo>
                  <a:cubicBezTo>
                    <a:pt x="2886" y="6753"/>
                    <a:pt x="3049" y="6793"/>
                    <a:pt x="3214" y="6821"/>
                  </a:cubicBezTo>
                  <a:cubicBezTo>
                    <a:pt x="3281" y="6834"/>
                    <a:pt x="3352" y="6845"/>
                    <a:pt x="3424" y="6856"/>
                  </a:cubicBezTo>
                  <a:cubicBezTo>
                    <a:pt x="3508" y="6867"/>
                    <a:pt x="3597" y="6877"/>
                    <a:pt x="3689" y="6884"/>
                  </a:cubicBezTo>
                  <a:cubicBezTo>
                    <a:pt x="3868" y="6900"/>
                    <a:pt x="4038" y="6907"/>
                    <a:pt x="4201" y="6907"/>
                  </a:cubicBezTo>
                  <a:cubicBezTo>
                    <a:pt x="5909" y="6907"/>
                    <a:pt x="6769" y="6093"/>
                    <a:pt x="7344" y="5228"/>
                  </a:cubicBezTo>
                  <a:cubicBezTo>
                    <a:pt x="7956" y="4308"/>
                    <a:pt x="8006" y="2952"/>
                    <a:pt x="8880" y="2952"/>
                  </a:cubicBezTo>
                  <a:cubicBezTo>
                    <a:pt x="8905" y="2952"/>
                    <a:pt x="8930" y="2954"/>
                    <a:pt x="8956" y="2956"/>
                  </a:cubicBezTo>
                  <a:cubicBezTo>
                    <a:pt x="8986" y="2959"/>
                    <a:pt x="9016" y="2963"/>
                    <a:pt x="9046" y="2969"/>
                  </a:cubicBezTo>
                  <a:cubicBezTo>
                    <a:pt x="9073" y="2974"/>
                    <a:pt x="9100" y="2981"/>
                    <a:pt x="9128" y="2989"/>
                  </a:cubicBezTo>
                  <a:cubicBezTo>
                    <a:pt x="9808" y="3207"/>
                    <a:pt x="9569" y="4480"/>
                    <a:pt x="9900" y="5440"/>
                  </a:cubicBezTo>
                  <a:cubicBezTo>
                    <a:pt x="10026" y="5807"/>
                    <a:pt x="10196" y="6177"/>
                    <a:pt x="10450" y="6503"/>
                  </a:cubicBezTo>
                  <a:cubicBezTo>
                    <a:pt x="10494" y="6560"/>
                    <a:pt x="10541" y="6616"/>
                    <a:pt x="10591" y="6671"/>
                  </a:cubicBezTo>
                  <a:cubicBezTo>
                    <a:pt x="10616" y="6699"/>
                    <a:pt x="10641" y="6725"/>
                    <a:pt x="10667" y="6751"/>
                  </a:cubicBezTo>
                  <a:cubicBezTo>
                    <a:pt x="10694" y="6777"/>
                    <a:pt x="10721" y="6804"/>
                    <a:pt x="10749" y="6830"/>
                  </a:cubicBezTo>
                  <a:cubicBezTo>
                    <a:pt x="10773" y="6853"/>
                    <a:pt x="10798" y="6874"/>
                    <a:pt x="10823" y="6896"/>
                  </a:cubicBezTo>
                  <a:cubicBezTo>
                    <a:pt x="10867" y="6932"/>
                    <a:pt x="10886" y="6948"/>
                    <a:pt x="10905" y="6963"/>
                  </a:cubicBezTo>
                  <a:cubicBezTo>
                    <a:pt x="10927" y="6980"/>
                    <a:pt x="10947" y="6996"/>
                    <a:pt x="10970" y="7012"/>
                  </a:cubicBezTo>
                  <a:cubicBezTo>
                    <a:pt x="10983" y="7023"/>
                    <a:pt x="11000" y="7035"/>
                    <a:pt x="11015" y="7046"/>
                  </a:cubicBezTo>
                  <a:cubicBezTo>
                    <a:pt x="11255" y="7214"/>
                    <a:pt x="11518" y="7344"/>
                    <a:pt x="11795" y="7434"/>
                  </a:cubicBezTo>
                  <a:cubicBezTo>
                    <a:pt x="11819" y="7441"/>
                    <a:pt x="11844" y="7450"/>
                    <a:pt x="11869" y="7458"/>
                  </a:cubicBezTo>
                  <a:cubicBezTo>
                    <a:pt x="12154" y="7547"/>
                    <a:pt x="12483" y="7609"/>
                    <a:pt x="12858" y="7639"/>
                  </a:cubicBezTo>
                  <a:cubicBezTo>
                    <a:pt x="12983" y="7649"/>
                    <a:pt x="13103" y="7653"/>
                    <a:pt x="13219" y="7653"/>
                  </a:cubicBezTo>
                  <a:cubicBezTo>
                    <a:pt x="14883" y="7653"/>
                    <a:pt x="15603" y="6696"/>
                    <a:pt x="15976" y="6068"/>
                  </a:cubicBezTo>
                  <a:cubicBezTo>
                    <a:pt x="16374" y="5396"/>
                    <a:pt x="16642" y="4152"/>
                    <a:pt x="16876" y="3506"/>
                  </a:cubicBezTo>
                  <a:cubicBezTo>
                    <a:pt x="16920" y="3382"/>
                    <a:pt x="16994" y="3269"/>
                    <a:pt x="17091" y="3178"/>
                  </a:cubicBezTo>
                  <a:cubicBezTo>
                    <a:pt x="17251" y="3030"/>
                    <a:pt x="17567" y="2668"/>
                    <a:pt x="17640" y="2251"/>
                  </a:cubicBezTo>
                  <a:cubicBezTo>
                    <a:pt x="17714" y="1836"/>
                    <a:pt x="17478" y="1434"/>
                    <a:pt x="17223" y="1378"/>
                  </a:cubicBezTo>
                  <a:cubicBezTo>
                    <a:pt x="17076" y="1345"/>
                    <a:pt x="16921" y="1314"/>
                    <a:pt x="16762" y="1284"/>
                  </a:cubicBezTo>
                  <a:cubicBezTo>
                    <a:pt x="15742" y="1091"/>
                    <a:pt x="14499" y="932"/>
                    <a:pt x="13420" y="932"/>
                  </a:cubicBezTo>
                  <a:cubicBezTo>
                    <a:pt x="12920" y="932"/>
                    <a:pt x="12455" y="966"/>
                    <a:pt x="12064" y="1047"/>
                  </a:cubicBezTo>
                  <a:cubicBezTo>
                    <a:pt x="10615" y="1348"/>
                    <a:pt x="10009" y="1765"/>
                    <a:pt x="9258" y="1765"/>
                  </a:cubicBezTo>
                  <a:cubicBezTo>
                    <a:pt x="9207" y="1765"/>
                    <a:pt x="9155" y="1763"/>
                    <a:pt x="9103" y="1759"/>
                  </a:cubicBezTo>
                  <a:cubicBezTo>
                    <a:pt x="8219" y="1681"/>
                    <a:pt x="7720" y="1138"/>
                    <a:pt x="6178" y="562"/>
                  </a:cubicBezTo>
                  <a:cubicBezTo>
                    <a:pt x="5050" y="143"/>
                    <a:pt x="3170" y="1"/>
                    <a:pt x="1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9"/>
            <p:cNvSpPr/>
            <p:nvPr/>
          </p:nvSpPr>
          <p:spPr>
            <a:xfrm>
              <a:off x="2463975" y="649400"/>
              <a:ext cx="271925" cy="48325"/>
            </a:xfrm>
            <a:custGeom>
              <a:avLst/>
              <a:gdLst/>
              <a:ahLst/>
              <a:cxnLst/>
              <a:rect l="l" t="t" r="r" b="b"/>
              <a:pathLst>
                <a:path w="10877" h="1933" extrusionOk="0">
                  <a:moveTo>
                    <a:pt x="0" y="0"/>
                  </a:moveTo>
                  <a:lnTo>
                    <a:pt x="0" y="0"/>
                  </a:lnTo>
                  <a:cubicBezTo>
                    <a:pt x="775" y="354"/>
                    <a:pt x="1087" y="674"/>
                    <a:pt x="1509" y="1303"/>
                  </a:cubicBezTo>
                  <a:lnTo>
                    <a:pt x="10567" y="1932"/>
                  </a:lnTo>
                  <a:lnTo>
                    <a:pt x="1087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9"/>
            <p:cNvSpPr/>
            <p:nvPr/>
          </p:nvSpPr>
          <p:spPr>
            <a:xfrm>
              <a:off x="2914400" y="735100"/>
              <a:ext cx="94550" cy="150775"/>
            </a:xfrm>
            <a:custGeom>
              <a:avLst/>
              <a:gdLst/>
              <a:ahLst/>
              <a:cxnLst/>
              <a:rect l="l" t="t" r="r" b="b"/>
              <a:pathLst>
                <a:path w="3782" h="6031" extrusionOk="0">
                  <a:moveTo>
                    <a:pt x="921" y="0"/>
                  </a:moveTo>
                  <a:cubicBezTo>
                    <a:pt x="730" y="24"/>
                    <a:pt x="533" y="180"/>
                    <a:pt x="497" y="232"/>
                  </a:cubicBezTo>
                  <a:lnTo>
                    <a:pt x="1" y="6031"/>
                  </a:lnTo>
                  <a:lnTo>
                    <a:pt x="3781" y="519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9"/>
            <p:cNvSpPr/>
            <p:nvPr/>
          </p:nvSpPr>
          <p:spPr>
            <a:xfrm>
              <a:off x="2210725" y="1692350"/>
              <a:ext cx="3779650" cy="2177050"/>
            </a:xfrm>
            <a:custGeom>
              <a:avLst/>
              <a:gdLst/>
              <a:ahLst/>
              <a:cxnLst/>
              <a:rect l="l" t="t" r="r" b="b"/>
              <a:pathLst>
                <a:path w="151186" h="87082" extrusionOk="0">
                  <a:moveTo>
                    <a:pt x="86529" y="1"/>
                  </a:moveTo>
                  <a:lnTo>
                    <a:pt x="1" y="49751"/>
                  </a:lnTo>
                  <a:lnTo>
                    <a:pt x="64657" y="87081"/>
                  </a:lnTo>
                  <a:lnTo>
                    <a:pt x="151185" y="37330"/>
                  </a:lnTo>
                  <a:lnTo>
                    <a:pt x="86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2210725" y="2936125"/>
              <a:ext cx="1616425" cy="2415825"/>
            </a:xfrm>
            <a:custGeom>
              <a:avLst/>
              <a:gdLst/>
              <a:ahLst/>
              <a:cxnLst/>
              <a:rect l="l" t="t" r="r" b="b"/>
              <a:pathLst>
                <a:path w="64657" h="96633" extrusionOk="0">
                  <a:moveTo>
                    <a:pt x="1" y="0"/>
                  </a:moveTo>
                  <a:lnTo>
                    <a:pt x="1" y="59303"/>
                  </a:lnTo>
                  <a:lnTo>
                    <a:pt x="3404" y="61268"/>
                  </a:lnTo>
                  <a:lnTo>
                    <a:pt x="3404" y="11401"/>
                  </a:lnTo>
                  <a:lnTo>
                    <a:pt x="61254" y="44801"/>
                  </a:lnTo>
                  <a:lnTo>
                    <a:pt x="61254" y="94668"/>
                  </a:lnTo>
                  <a:lnTo>
                    <a:pt x="64657" y="96633"/>
                  </a:lnTo>
                  <a:lnTo>
                    <a:pt x="64657" y="373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2295800" y="3221125"/>
              <a:ext cx="85100" cy="1246700"/>
            </a:xfrm>
            <a:custGeom>
              <a:avLst/>
              <a:gdLst/>
              <a:ahLst/>
              <a:cxnLst/>
              <a:rect l="l" t="t" r="r" b="b"/>
              <a:pathLst>
                <a:path w="3404" h="49868" extrusionOk="0">
                  <a:moveTo>
                    <a:pt x="1" y="1"/>
                  </a:moveTo>
                  <a:lnTo>
                    <a:pt x="1" y="49868"/>
                  </a:lnTo>
                  <a:lnTo>
                    <a:pt x="3404" y="47903"/>
                  </a:lnTo>
                  <a:lnTo>
                    <a:pt x="3404" y="1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3827125" y="2625575"/>
              <a:ext cx="2163250" cy="2726375"/>
            </a:xfrm>
            <a:custGeom>
              <a:avLst/>
              <a:gdLst/>
              <a:ahLst/>
              <a:cxnLst/>
              <a:rect l="l" t="t" r="r" b="b"/>
              <a:pathLst>
                <a:path w="86530" h="109055" extrusionOk="0">
                  <a:moveTo>
                    <a:pt x="86529" y="1"/>
                  </a:moveTo>
                  <a:lnTo>
                    <a:pt x="1" y="49752"/>
                  </a:lnTo>
                  <a:lnTo>
                    <a:pt x="1" y="109055"/>
                  </a:lnTo>
                  <a:lnTo>
                    <a:pt x="3404" y="107090"/>
                  </a:lnTo>
                  <a:lnTo>
                    <a:pt x="3404" y="57223"/>
                  </a:lnTo>
                  <a:lnTo>
                    <a:pt x="83126" y="11402"/>
                  </a:lnTo>
                  <a:lnTo>
                    <a:pt x="83126" y="61268"/>
                  </a:lnTo>
                  <a:lnTo>
                    <a:pt x="86529" y="59304"/>
                  </a:lnTo>
                  <a:lnTo>
                    <a:pt x="865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5820200" y="2910600"/>
              <a:ext cx="85100" cy="1246700"/>
            </a:xfrm>
            <a:custGeom>
              <a:avLst/>
              <a:gdLst/>
              <a:ahLst/>
              <a:cxnLst/>
              <a:rect l="l" t="t" r="r" b="b"/>
              <a:pathLst>
                <a:path w="3404" h="49868" extrusionOk="0">
                  <a:moveTo>
                    <a:pt x="3403" y="1"/>
                  </a:moveTo>
                  <a:lnTo>
                    <a:pt x="0" y="1965"/>
                  </a:lnTo>
                  <a:lnTo>
                    <a:pt x="0" y="47903"/>
                  </a:lnTo>
                  <a:lnTo>
                    <a:pt x="3403" y="49867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9"/>
            <p:cNvSpPr/>
            <p:nvPr/>
          </p:nvSpPr>
          <p:spPr>
            <a:xfrm>
              <a:off x="3786500" y="1858600"/>
              <a:ext cx="1057225" cy="614250"/>
            </a:xfrm>
            <a:custGeom>
              <a:avLst/>
              <a:gdLst/>
              <a:ahLst/>
              <a:cxnLst/>
              <a:rect l="l" t="t" r="r" b="b"/>
              <a:pathLst>
                <a:path w="42289" h="24570" extrusionOk="0">
                  <a:moveTo>
                    <a:pt x="23070" y="1"/>
                  </a:moveTo>
                  <a:lnTo>
                    <a:pt x="386" y="13106"/>
                  </a:lnTo>
                  <a:cubicBezTo>
                    <a:pt x="141" y="13247"/>
                    <a:pt x="0" y="13469"/>
                    <a:pt x="0" y="13713"/>
                  </a:cubicBezTo>
                  <a:cubicBezTo>
                    <a:pt x="0" y="13956"/>
                    <a:pt x="141" y="14178"/>
                    <a:pt x="386" y="14319"/>
                  </a:cubicBezTo>
                  <a:lnTo>
                    <a:pt x="17910" y="24409"/>
                  </a:lnTo>
                  <a:cubicBezTo>
                    <a:pt x="18089" y="24513"/>
                    <a:pt x="18318" y="24570"/>
                    <a:pt x="18554" y="24570"/>
                  </a:cubicBezTo>
                  <a:cubicBezTo>
                    <a:pt x="18791" y="24570"/>
                    <a:pt x="19021" y="24513"/>
                    <a:pt x="19199" y="24409"/>
                  </a:cubicBezTo>
                  <a:lnTo>
                    <a:pt x="42289" y="11069"/>
                  </a:lnTo>
                  <a:lnTo>
                    <a:pt x="23070" y="1"/>
                  </a:ln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9"/>
            <p:cNvSpPr/>
            <p:nvPr/>
          </p:nvSpPr>
          <p:spPr>
            <a:xfrm>
              <a:off x="3807400" y="1862000"/>
              <a:ext cx="1015450" cy="590250"/>
            </a:xfrm>
            <a:custGeom>
              <a:avLst/>
              <a:gdLst/>
              <a:ahLst/>
              <a:cxnLst/>
              <a:rect l="l" t="t" r="r" b="b"/>
              <a:pathLst>
                <a:path w="40618" h="23610" extrusionOk="0">
                  <a:moveTo>
                    <a:pt x="22951" y="0"/>
                  </a:moveTo>
                  <a:lnTo>
                    <a:pt x="371" y="12129"/>
                  </a:lnTo>
                  <a:lnTo>
                    <a:pt x="0" y="12712"/>
                  </a:lnTo>
                  <a:lnTo>
                    <a:pt x="0" y="13182"/>
                  </a:lnTo>
                  <a:cubicBezTo>
                    <a:pt x="0" y="13416"/>
                    <a:pt x="136" y="13628"/>
                    <a:pt x="371" y="13765"/>
                  </a:cubicBezTo>
                  <a:lnTo>
                    <a:pt x="17204" y="23456"/>
                  </a:lnTo>
                  <a:cubicBezTo>
                    <a:pt x="17375" y="23555"/>
                    <a:pt x="17594" y="23609"/>
                    <a:pt x="17822" y="23609"/>
                  </a:cubicBezTo>
                  <a:cubicBezTo>
                    <a:pt x="18050" y="23609"/>
                    <a:pt x="18269" y="23555"/>
                    <a:pt x="18440" y="23456"/>
                  </a:cubicBezTo>
                  <a:lnTo>
                    <a:pt x="40618" y="10643"/>
                  </a:lnTo>
                  <a:lnTo>
                    <a:pt x="40618" y="10174"/>
                  </a:lnTo>
                  <a:lnTo>
                    <a:pt x="2295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3807400" y="1862000"/>
              <a:ext cx="1015450" cy="590250"/>
            </a:xfrm>
            <a:custGeom>
              <a:avLst/>
              <a:gdLst/>
              <a:ahLst/>
              <a:cxnLst/>
              <a:rect l="l" t="t" r="r" b="b"/>
              <a:pathLst>
                <a:path w="40618" h="23610" extrusionOk="0">
                  <a:moveTo>
                    <a:pt x="22951" y="0"/>
                  </a:moveTo>
                  <a:lnTo>
                    <a:pt x="371" y="12129"/>
                  </a:lnTo>
                  <a:lnTo>
                    <a:pt x="0" y="12712"/>
                  </a:lnTo>
                  <a:lnTo>
                    <a:pt x="0" y="13182"/>
                  </a:lnTo>
                  <a:cubicBezTo>
                    <a:pt x="0" y="13416"/>
                    <a:pt x="136" y="13628"/>
                    <a:pt x="371" y="13765"/>
                  </a:cubicBezTo>
                  <a:lnTo>
                    <a:pt x="17204" y="23456"/>
                  </a:lnTo>
                  <a:cubicBezTo>
                    <a:pt x="17375" y="23555"/>
                    <a:pt x="17594" y="23609"/>
                    <a:pt x="17822" y="23609"/>
                  </a:cubicBezTo>
                  <a:cubicBezTo>
                    <a:pt x="18050" y="23609"/>
                    <a:pt x="18269" y="23555"/>
                    <a:pt x="18440" y="23456"/>
                  </a:cubicBezTo>
                  <a:lnTo>
                    <a:pt x="40618" y="10643"/>
                  </a:lnTo>
                  <a:lnTo>
                    <a:pt x="40618" y="10174"/>
                  </a:lnTo>
                  <a:lnTo>
                    <a:pt x="22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9"/>
            <p:cNvSpPr/>
            <p:nvPr/>
          </p:nvSpPr>
          <p:spPr>
            <a:xfrm>
              <a:off x="3807400" y="1850550"/>
              <a:ext cx="1015425" cy="589950"/>
            </a:xfrm>
            <a:custGeom>
              <a:avLst/>
              <a:gdLst/>
              <a:ahLst/>
              <a:cxnLst/>
              <a:rect l="l" t="t" r="r" b="b"/>
              <a:pathLst>
                <a:path w="40617" h="23598" extrusionOk="0">
                  <a:moveTo>
                    <a:pt x="22157" y="0"/>
                  </a:moveTo>
                  <a:lnTo>
                    <a:pt x="371" y="12587"/>
                  </a:lnTo>
                  <a:cubicBezTo>
                    <a:pt x="136" y="12723"/>
                    <a:pt x="0" y="12936"/>
                    <a:pt x="0" y="13170"/>
                  </a:cubicBezTo>
                  <a:cubicBezTo>
                    <a:pt x="0" y="13405"/>
                    <a:pt x="136" y="13616"/>
                    <a:pt x="371" y="13753"/>
                  </a:cubicBezTo>
                  <a:lnTo>
                    <a:pt x="17202" y="23445"/>
                  </a:lnTo>
                  <a:cubicBezTo>
                    <a:pt x="17374" y="23543"/>
                    <a:pt x="17593" y="23597"/>
                    <a:pt x="17821" y="23597"/>
                  </a:cubicBezTo>
                  <a:cubicBezTo>
                    <a:pt x="18049" y="23597"/>
                    <a:pt x="18268" y="23543"/>
                    <a:pt x="18439" y="23445"/>
                  </a:cubicBezTo>
                  <a:lnTo>
                    <a:pt x="40617" y="10631"/>
                  </a:lnTo>
                  <a:lnTo>
                    <a:pt x="22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9"/>
            <p:cNvSpPr/>
            <p:nvPr/>
          </p:nvSpPr>
          <p:spPr>
            <a:xfrm>
              <a:off x="3817150" y="1816075"/>
              <a:ext cx="986150" cy="614675"/>
            </a:xfrm>
            <a:custGeom>
              <a:avLst/>
              <a:gdLst/>
              <a:ahLst/>
              <a:cxnLst/>
              <a:rect l="l" t="t" r="r" b="b"/>
              <a:pathLst>
                <a:path w="39446" h="24587" extrusionOk="0">
                  <a:moveTo>
                    <a:pt x="21767" y="1"/>
                  </a:moveTo>
                  <a:lnTo>
                    <a:pt x="176" y="12476"/>
                  </a:lnTo>
                  <a:lnTo>
                    <a:pt x="1" y="12720"/>
                  </a:lnTo>
                  <a:lnTo>
                    <a:pt x="1" y="14549"/>
                  </a:lnTo>
                  <a:cubicBezTo>
                    <a:pt x="1" y="14638"/>
                    <a:pt x="59" y="14726"/>
                    <a:pt x="176" y="14794"/>
                  </a:cubicBezTo>
                  <a:lnTo>
                    <a:pt x="17008" y="24485"/>
                  </a:lnTo>
                  <a:cubicBezTo>
                    <a:pt x="17125" y="24552"/>
                    <a:pt x="17278" y="24586"/>
                    <a:pt x="17431" y="24586"/>
                  </a:cubicBezTo>
                  <a:cubicBezTo>
                    <a:pt x="17584" y="24586"/>
                    <a:pt x="17737" y="24552"/>
                    <a:pt x="17854" y="24485"/>
                  </a:cubicBezTo>
                  <a:lnTo>
                    <a:pt x="39446" y="12010"/>
                  </a:lnTo>
                  <a:lnTo>
                    <a:pt x="39446" y="10181"/>
                  </a:lnTo>
                  <a:lnTo>
                    <a:pt x="2176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3815725" y="1816075"/>
              <a:ext cx="987575" cy="568925"/>
            </a:xfrm>
            <a:custGeom>
              <a:avLst/>
              <a:gdLst/>
              <a:ahLst/>
              <a:cxnLst/>
              <a:rect l="l" t="t" r="r" b="b"/>
              <a:pathLst>
                <a:path w="39503" h="22757" extrusionOk="0">
                  <a:moveTo>
                    <a:pt x="21824" y="1"/>
                  </a:moveTo>
                  <a:lnTo>
                    <a:pt x="459" y="12344"/>
                  </a:lnTo>
                  <a:lnTo>
                    <a:pt x="232" y="12474"/>
                  </a:lnTo>
                  <a:cubicBezTo>
                    <a:pt x="0" y="12610"/>
                    <a:pt x="0" y="12829"/>
                    <a:pt x="232" y="12964"/>
                  </a:cubicBezTo>
                  <a:lnTo>
                    <a:pt x="17066" y="22656"/>
                  </a:lnTo>
                  <a:cubicBezTo>
                    <a:pt x="17182" y="22723"/>
                    <a:pt x="17335" y="22757"/>
                    <a:pt x="17488" y="22757"/>
                  </a:cubicBezTo>
                  <a:cubicBezTo>
                    <a:pt x="17641" y="22757"/>
                    <a:pt x="17795" y="22723"/>
                    <a:pt x="17912" y="22656"/>
                  </a:cubicBezTo>
                  <a:lnTo>
                    <a:pt x="36001" y="12204"/>
                  </a:lnTo>
                  <a:lnTo>
                    <a:pt x="36517" y="11905"/>
                  </a:lnTo>
                  <a:lnTo>
                    <a:pt x="39290" y="10305"/>
                  </a:lnTo>
                  <a:lnTo>
                    <a:pt x="39503" y="10183"/>
                  </a:lnTo>
                  <a:lnTo>
                    <a:pt x="39343" y="10091"/>
                  </a:lnTo>
                  <a:lnTo>
                    <a:pt x="39291" y="10059"/>
                  </a:lnTo>
                  <a:lnTo>
                    <a:pt x="218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9"/>
            <p:cNvSpPr/>
            <p:nvPr/>
          </p:nvSpPr>
          <p:spPr>
            <a:xfrm>
              <a:off x="3817150" y="2134050"/>
              <a:ext cx="435775" cy="296725"/>
            </a:xfrm>
            <a:custGeom>
              <a:avLst/>
              <a:gdLst/>
              <a:ahLst/>
              <a:cxnLst/>
              <a:rect l="l" t="t" r="r" b="b"/>
              <a:pathLst>
                <a:path w="17431" h="11869" extrusionOk="0">
                  <a:moveTo>
                    <a:pt x="1" y="1"/>
                  </a:moveTo>
                  <a:lnTo>
                    <a:pt x="1" y="1829"/>
                  </a:lnTo>
                  <a:cubicBezTo>
                    <a:pt x="1" y="1919"/>
                    <a:pt x="60" y="2007"/>
                    <a:pt x="175" y="2074"/>
                  </a:cubicBezTo>
                  <a:lnTo>
                    <a:pt x="17008" y="11766"/>
                  </a:lnTo>
                  <a:cubicBezTo>
                    <a:pt x="17123" y="11834"/>
                    <a:pt x="17278" y="11868"/>
                    <a:pt x="17431" y="11868"/>
                  </a:cubicBezTo>
                  <a:lnTo>
                    <a:pt x="17431" y="10039"/>
                  </a:lnTo>
                  <a:cubicBezTo>
                    <a:pt x="17278" y="10039"/>
                    <a:pt x="17123" y="10005"/>
                    <a:pt x="17009" y="9937"/>
                  </a:cubicBezTo>
                  <a:lnTo>
                    <a:pt x="175" y="245"/>
                  </a:lnTo>
                  <a:cubicBezTo>
                    <a:pt x="60" y="176"/>
                    <a:pt x="1" y="88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9"/>
            <p:cNvSpPr/>
            <p:nvPr/>
          </p:nvSpPr>
          <p:spPr>
            <a:xfrm>
              <a:off x="3823875" y="1809975"/>
              <a:ext cx="979425" cy="568925"/>
            </a:xfrm>
            <a:custGeom>
              <a:avLst/>
              <a:gdLst/>
              <a:ahLst/>
              <a:cxnLst/>
              <a:rect l="l" t="t" r="r" b="b"/>
              <a:pathLst>
                <a:path w="39177" h="22757" extrusionOk="0">
                  <a:moveTo>
                    <a:pt x="21497" y="1"/>
                  </a:moveTo>
                  <a:lnTo>
                    <a:pt x="1963" y="11288"/>
                  </a:lnTo>
                  <a:cubicBezTo>
                    <a:pt x="1955" y="11292"/>
                    <a:pt x="1948" y="11296"/>
                    <a:pt x="1941" y="11300"/>
                  </a:cubicBezTo>
                  <a:cubicBezTo>
                    <a:pt x="1373" y="11626"/>
                    <a:pt x="749" y="11846"/>
                    <a:pt x="337" y="11968"/>
                  </a:cubicBezTo>
                  <a:cubicBezTo>
                    <a:pt x="125" y="12030"/>
                    <a:pt x="0" y="12210"/>
                    <a:pt x="39" y="12398"/>
                  </a:cubicBezTo>
                  <a:cubicBezTo>
                    <a:pt x="48" y="12444"/>
                    <a:pt x="67" y="12487"/>
                    <a:pt x="92" y="12525"/>
                  </a:cubicBezTo>
                  <a:cubicBezTo>
                    <a:pt x="106" y="12547"/>
                    <a:pt x="119" y="12567"/>
                    <a:pt x="133" y="12588"/>
                  </a:cubicBezTo>
                  <a:cubicBezTo>
                    <a:pt x="467" y="13090"/>
                    <a:pt x="989" y="13561"/>
                    <a:pt x="1855" y="14089"/>
                  </a:cubicBezTo>
                  <a:cubicBezTo>
                    <a:pt x="2020" y="14188"/>
                    <a:pt x="2199" y="14292"/>
                    <a:pt x="2390" y="14398"/>
                  </a:cubicBezTo>
                  <a:lnTo>
                    <a:pt x="16740" y="22655"/>
                  </a:lnTo>
                  <a:cubicBezTo>
                    <a:pt x="16856" y="22722"/>
                    <a:pt x="17009" y="22756"/>
                    <a:pt x="17162" y="22756"/>
                  </a:cubicBezTo>
                  <a:cubicBezTo>
                    <a:pt x="17315" y="22756"/>
                    <a:pt x="17469" y="22722"/>
                    <a:pt x="17586" y="22655"/>
                  </a:cubicBezTo>
                  <a:lnTo>
                    <a:pt x="35628" y="12230"/>
                  </a:lnTo>
                  <a:lnTo>
                    <a:pt x="36109" y="11953"/>
                  </a:lnTo>
                  <a:lnTo>
                    <a:pt x="39177" y="10182"/>
                  </a:lnTo>
                  <a:lnTo>
                    <a:pt x="2149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9"/>
            <p:cNvSpPr/>
            <p:nvPr/>
          </p:nvSpPr>
          <p:spPr>
            <a:xfrm>
              <a:off x="4718450" y="2056775"/>
              <a:ext cx="30700" cy="16225"/>
            </a:xfrm>
            <a:custGeom>
              <a:avLst/>
              <a:gdLst/>
              <a:ahLst/>
              <a:cxnLst/>
              <a:rect l="l" t="t" r="r" b="b"/>
              <a:pathLst>
                <a:path w="1228" h="649" extrusionOk="0">
                  <a:moveTo>
                    <a:pt x="612" y="1"/>
                  </a:moveTo>
                  <a:cubicBezTo>
                    <a:pt x="469" y="1"/>
                    <a:pt x="326" y="32"/>
                    <a:pt x="218" y="96"/>
                  </a:cubicBezTo>
                  <a:cubicBezTo>
                    <a:pt x="1" y="222"/>
                    <a:pt x="1" y="427"/>
                    <a:pt x="218" y="553"/>
                  </a:cubicBezTo>
                  <a:cubicBezTo>
                    <a:pt x="326" y="617"/>
                    <a:pt x="469" y="648"/>
                    <a:pt x="612" y="648"/>
                  </a:cubicBezTo>
                  <a:cubicBezTo>
                    <a:pt x="755" y="648"/>
                    <a:pt x="898" y="617"/>
                    <a:pt x="1008" y="553"/>
                  </a:cubicBezTo>
                  <a:cubicBezTo>
                    <a:pt x="1228" y="427"/>
                    <a:pt x="1228" y="222"/>
                    <a:pt x="1008" y="96"/>
                  </a:cubicBezTo>
                  <a:cubicBezTo>
                    <a:pt x="899" y="32"/>
                    <a:pt x="755" y="1"/>
                    <a:pt x="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9"/>
            <p:cNvSpPr/>
            <p:nvPr/>
          </p:nvSpPr>
          <p:spPr>
            <a:xfrm>
              <a:off x="4727375" y="20192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9" y="1"/>
                  </a:moveTo>
                  <a:cubicBezTo>
                    <a:pt x="1769" y="1"/>
                    <a:pt x="1554" y="64"/>
                    <a:pt x="1337" y="189"/>
                  </a:cubicBezTo>
                  <a:cubicBezTo>
                    <a:pt x="741" y="535"/>
                    <a:pt x="225" y="1304"/>
                    <a:pt x="0" y="2112"/>
                  </a:cubicBezTo>
                  <a:cubicBezTo>
                    <a:pt x="78" y="2136"/>
                    <a:pt x="158" y="2149"/>
                    <a:pt x="239" y="2149"/>
                  </a:cubicBezTo>
                  <a:cubicBezTo>
                    <a:pt x="256" y="2149"/>
                    <a:pt x="274" y="2148"/>
                    <a:pt x="292" y="2147"/>
                  </a:cubicBezTo>
                  <a:cubicBezTo>
                    <a:pt x="499" y="1428"/>
                    <a:pt x="956" y="749"/>
                    <a:pt x="1483" y="443"/>
                  </a:cubicBezTo>
                  <a:cubicBezTo>
                    <a:pt x="1656" y="346"/>
                    <a:pt x="1820" y="295"/>
                    <a:pt x="1968" y="295"/>
                  </a:cubicBezTo>
                  <a:cubicBezTo>
                    <a:pt x="1970" y="295"/>
                    <a:pt x="1972" y="295"/>
                    <a:pt x="1974" y="295"/>
                  </a:cubicBezTo>
                  <a:cubicBezTo>
                    <a:pt x="2072" y="295"/>
                    <a:pt x="2169" y="321"/>
                    <a:pt x="2253" y="369"/>
                  </a:cubicBezTo>
                  <a:cubicBezTo>
                    <a:pt x="2507" y="516"/>
                    <a:pt x="2654" y="874"/>
                    <a:pt x="2654" y="1348"/>
                  </a:cubicBezTo>
                  <a:cubicBezTo>
                    <a:pt x="2654" y="1426"/>
                    <a:pt x="2650" y="1505"/>
                    <a:pt x="2640" y="1582"/>
                  </a:cubicBezTo>
                  <a:lnTo>
                    <a:pt x="2918" y="1743"/>
                  </a:lnTo>
                  <a:cubicBezTo>
                    <a:pt x="2938" y="1612"/>
                    <a:pt x="2948" y="1480"/>
                    <a:pt x="2948" y="1348"/>
                  </a:cubicBezTo>
                  <a:cubicBezTo>
                    <a:pt x="2948" y="766"/>
                    <a:pt x="2748" y="315"/>
                    <a:pt x="2400" y="115"/>
                  </a:cubicBezTo>
                  <a:cubicBezTo>
                    <a:pt x="2269" y="39"/>
                    <a:pt x="2123" y="1"/>
                    <a:pt x="196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9"/>
            <p:cNvSpPr/>
            <p:nvPr/>
          </p:nvSpPr>
          <p:spPr>
            <a:xfrm>
              <a:off x="4798025" y="2066625"/>
              <a:ext cx="1625" cy="1700"/>
            </a:xfrm>
            <a:custGeom>
              <a:avLst/>
              <a:gdLst/>
              <a:ahLst/>
              <a:cxnLst/>
              <a:rect l="l" t="t" r="r" b="b"/>
              <a:pathLst>
                <a:path w="65" h="68" extrusionOk="0">
                  <a:moveTo>
                    <a:pt x="65" y="0"/>
                  </a:moveTo>
                  <a:lnTo>
                    <a:pt x="1" y="37"/>
                  </a:lnTo>
                  <a:lnTo>
                    <a:pt x="51" y="68"/>
                  </a:lnTo>
                  <a:cubicBezTo>
                    <a:pt x="57" y="46"/>
                    <a:pt x="62" y="23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9"/>
            <p:cNvSpPr/>
            <p:nvPr/>
          </p:nvSpPr>
          <p:spPr>
            <a:xfrm>
              <a:off x="4658900" y="2022375"/>
              <a:ext cx="30725" cy="16250"/>
            </a:xfrm>
            <a:custGeom>
              <a:avLst/>
              <a:gdLst/>
              <a:ahLst/>
              <a:cxnLst/>
              <a:rect l="l" t="t" r="r" b="b"/>
              <a:pathLst>
                <a:path w="1229" h="650" extrusionOk="0">
                  <a:moveTo>
                    <a:pt x="613" y="1"/>
                  </a:moveTo>
                  <a:cubicBezTo>
                    <a:pt x="470" y="1"/>
                    <a:pt x="327" y="32"/>
                    <a:pt x="219" y="96"/>
                  </a:cubicBezTo>
                  <a:cubicBezTo>
                    <a:pt x="0" y="222"/>
                    <a:pt x="0" y="428"/>
                    <a:pt x="219" y="555"/>
                  </a:cubicBezTo>
                  <a:cubicBezTo>
                    <a:pt x="327" y="618"/>
                    <a:pt x="470" y="649"/>
                    <a:pt x="613" y="649"/>
                  </a:cubicBezTo>
                  <a:cubicBezTo>
                    <a:pt x="756" y="649"/>
                    <a:pt x="899" y="618"/>
                    <a:pt x="1009" y="555"/>
                  </a:cubicBezTo>
                  <a:cubicBezTo>
                    <a:pt x="1228" y="428"/>
                    <a:pt x="1228" y="222"/>
                    <a:pt x="1009" y="96"/>
                  </a:cubicBezTo>
                  <a:cubicBezTo>
                    <a:pt x="899" y="32"/>
                    <a:pt x="75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9"/>
            <p:cNvSpPr/>
            <p:nvPr/>
          </p:nvSpPr>
          <p:spPr>
            <a:xfrm>
              <a:off x="4667850" y="1984875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8" y="1"/>
                  </a:moveTo>
                  <a:cubicBezTo>
                    <a:pt x="1768" y="1"/>
                    <a:pt x="1553" y="64"/>
                    <a:pt x="1337" y="188"/>
                  </a:cubicBezTo>
                  <a:cubicBezTo>
                    <a:pt x="740" y="535"/>
                    <a:pt x="225" y="1304"/>
                    <a:pt x="0" y="2111"/>
                  </a:cubicBezTo>
                  <a:cubicBezTo>
                    <a:pt x="77" y="2135"/>
                    <a:pt x="157" y="2148"/>
                    <a:pt x="239" y="2148"/>
                  </a:cubicBezTo>
                  <a:cubicBezTo>
                    <a:pt x="256" y="2148"/>
                    <a:pt x="274" y="2147"/>
                    <a:pt x="291" y="2146"/>
                  </a:cubicBezTo>
                  <a:cubicBezTo>
                    <a:pt x="498" y="1428"/>
                    <a:pt x="955" y="749"/>
                    <a:pt x="1483" y="442"/>
                  </a:cubicBezTo>
                  <a:cubicBezTo>
                    <a:pt x="1655" y="345"/>
                    <a:pt x="1819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1" y="294"/>
                    <a:pt x="2168" y="320"/>
                    <a:pt x="2253" y="368"/>
                  </a:cubicBezTo>
                  <a:cubicBezTo>
                    <a:pt x="2507" y="515"/>
                    <a:pt x="2654" y="873"/>
                    <a:pt x="2654" y="1347"/>
                  </a:cubicBezTo>
                  <a:cubicBezTo>
                    <a:pt x="2654" y="1425"/>
                    <a:pt x="2650" y="1504"/>
                    <a:pt x="2640" y="1581"/>
                  </a:cubicBezTo>
                  <a:lnTo>
                    <a:pt x="2918" y="1742"/>
                  </a:lnTo>
                  <a:cubicBezTo>
                    <a:pt x="2937" y="1611"/>
                    <a:pt x="2947" y="1479"/>
                    <a:pt x="2947" y="1347"/>
                  </a:cubicBezTo>
                  <a:cubicBezTo>
                    <a:pt x="2947" y="765"/>
                    <a:pt x="2748" y="315"/>
                    <a:pt x="2400" y="114"/>
                  </a:cubicBezTo>
                  <a:cubicBezTo>
                    <a:pt x="2268" y="38"/>
                    <a:pt x="2123" y="1"/>
                    <a:pt x="196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9"/>
            <p:cNvSpPr/>
            <p:nvPr/>
          </p:nvSpPr>
          <p:spPr>
            <a:xfrm>
              <a:off x="4599350" y="1988000"/>
              <a:ext cx="30700" cy="16225"/>
            </a:xfrm>
            <a:custGeom>
              <a:avLst/>
              <a:gdLst/>
              <a:ahLst/>
              <a:cxnLst/>
              <a:rect l="l" t="t" r="r" b="b"/>
              <a:pathLst>
                <a:path w="1228" h="649" extrusionOk="0">
                  <a:moveTo>
                    <a:pt x="613" y="1"/>
                  </a:moveTo>
                  <a:cubicBezTo>
                    <a:pt x="470" y="1"/>
                    <a:pt x="327" y="32"/>
                    <a:pt x="218" y="96"/>
                  </a:cubicBezTo>
                  <a:cubicBezTo>
                    <a:pt x="0" y="222"/>
                    <a:pt x="0" y="427"/>
                    <a:pt x="218" y="554"/>
                  </a:cubicBezTo>
                  <a:cubicBezTo>
                    <a:pt x="326" y="617"/>
                    <a:pt x="469" y="649"/>
                    <a:pt x="611" y="649"/>
                  </a:cubicBezTo>
                  <a:cubicBezTo>
                    <a:pt x="755" y="649"/>
                    <a:pt x="898" y="617"/>
                    <a:pt x="1009" y="554"/>
                  </a:cubicBezTo>
                  <a:cubicBezTo>
                    <a:pt x="1228" y="427"/>
                    <a:pt x="1228" y="222"/>
                    <a:pt x="1009" y="96"/>
                  </a:cubicBezTo>
                  <a:cubicBezTo>
                    <a:pt x="899" y="32"/>
                    <a:pt x="755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9"/>
            <p:cNvSpPr/>
            <p:nvPr/>
          </p:nvSpPr>
          <p:spPr>
            <a:xfrm>
              <a:off x="4608275" y="1950500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5" y="63"/>
                    <a:pt x="1337" y="188"/>
                  </a:cubicBezTo>
                  <a:cubicBezTo>
                    <a:pt x="741" y="534"/>
                    <a:pt x="225" y="1303"/>
                    <a:pt x="1" y="2111"/>
                  </a:cubicBezTo>
                  <a:cubicBezTo>
                    <a:pt x="78" y="2136"/>
                    <a:pt x="159" y="2148"/>
                    <a:pt x="240" y="2148"/>
                  </a:cubicBezTo>
                  <a:cubicBezTo>
                    <a:pt x="257" y="2148"/>
                    <a:pt x="274" y="2147"/>
                    <a:pt x="292" y="2146"/>
                  </a:cubicBezTo>
                  <a:cubicBezTo>
                    <a:pt x="499" y="1427"/>
                    <a:pt x="956" y="748"/>
                    <a:pt x="1484" y="442"/>
                  </a:cubicBezTo>
                  <a:cubicBezTo>
                    <a:pt x="1656" y="344"/>
                    <a:pt x="1821" y="294"/>
                    <a:pt x="1969" y="294"/>
                  </a:cubicBezTo>
                  <a:cubicBezTo>
                    <a:pt x="1971" y="294"/>
                    <a:pt x="1973" y="294"/>
                    <a:pt x="1975" y="294"/>
                  </a:cubicBezTo>
                  <a:cubicBezTo>
                    <a:pt x="2073" y="294"/>
                    <a:pt x="2169" y="320"/>
                    <a:pt x="2254" y="368"/>
                  </a:cubicBezTo>
                  <a:cubicBezTo>
                    <a:pt x="2509" y="514"/>
                    <a:pt x="2655" y="872"/>
                    <a:pt x="2655" y="1347"/>
                  </a:cubicBezTo>
                  <a:cubicBezTo>
                    <a:pt x="2655" y="1426"/>
                    <a:pt x="2650" y="1504"/>
                    <a:pt x="2642" y="1581"/>
                  </a:cubicBezTo>
                  <a:lnTo>
                    <a:pt x="2918" y="1742"/>
                  </a:lnTo>
                  <a:cubicBezTo>
                    <a:pt x="2938" y="1611"/>
                    <a:pt x="2948" y="1479"/>
                    <a:pt x="2948" y="1346"/>
                  </a:cubicBezTo>
                  <a:cubicBezTo>
                    <a:pt x="2948" y="765"/>
                    <a:pt x="2748" y="314"/>
                    <a:pt x="2401" y="114"/>
                  </a:cubicBezTo>
                  <a:cubicBezTo>
                    <a:pt x="2269" y="38"/>
                    <a:pt x="2124" y="0"/>
                    <a:pt x="196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9"/>
            <p:cNvSpPr/>
            <p:nvPr/>
          </p:nvSpPr>
          <p:spPr>
            <a:xfrm>
              <a:off x="4539800" y="1953625"/>
              <a:ext cx="30725" cy="16250"/>
            </a:xfrm>
            <a:custGeom>
              <a:avLst/>
              <a:gdLst/>
              <a:ahLst/>
              <a:cxnLst/>
              <a:rect l="l" t="t" r="r" b="b"/>
              <a:pathLst>
                <a:path w="1229" h="650" extrusionOk="0">
                  <a:moveTo>
                    <a:pt x="613" y="1"/>
                  </a:moveTo>
                  <a:cubicBezTo>
                    <a:pt x="470" y="1"/>
                    <a:pt x="327" y="32"/>
                    <a:pt x="219" y="96"/>
                  </a:cubicBezTo>
                  <a:cubicBezTo>
                    <a:pt x="2" y="222"/>
                    <a:pt x="1" y="427"/>
                    <a:pt x="219" y="555"/>
                  </a:cubicBezTo>
                  <a:cubicBezTo>
                    <a:pt x="327" y="618"/>
                    <a:pt x="470" y="650"/>
                    <a:pt x="613" y="650"/>
                  </a:cubicBezTo>
                  <a:cubicBezTo>
                    <a:pt x="756" y="650"/>
                    <a:pt x="899" y="618"/>
                    <a:pt x="1009" y="555"/>
                  </a:cubicBezTo>
                  <a:cubicBezTo>
                    <a:pt x="1229" y="428"/>
                    <a:pt x="1229" y="222"/>
                    <a:pt x="1009" y="96"/>
                  </a:cubicBezTo>
                  <a:cubicBezTo>
                    <a:pt x="899" y="32"/>
                    <a:pt x="75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9"/>
            <p:cNvSpPr/>
            <p:nvPr/>
          </p:nvSpPr>
          <p:spPr>
            <a:xfrm>
              <a:off x="4548750" y="1916125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4" y="63"/>
                    <a:pt x="1337" y="188"/>
                  </a:cubicBezTo>
                  <a:cubicBezTo>
                    <a:pt x="741" y="534"/>
                    <a:pt x="225" y="1303"/>
                    <a:pt x="0" y="2110"/>
                  </a:cubicBezTo>
                  <a:cubicBezTo>
                    <a:pt x="79" y="2136"/>
                    <a:pt x="160" y="2148"/>
                    <a:pt x="243" y="2148"/>
                  </a:cubicBezTo>
                  <a:cubicBezTo>
                    <a:pt x="259" y="2148"/>
                    <a:pt x="275" y="2147"/>
                    <a:pt x="292" y="2146"/>
                  </a:cubicBezTo>
                  <a:cubicBezTo>
                    <a:pt x="499" y="1427"/>
                    <a:pt x="956" y="748"/>
                    <a:pt x="1483" y="442"/>
                  </a:cubicBezTo>
                  <a:cubicBezTo>
                    <a:pt x="1656" y="344"/>
                    <a:pt x="1819" y="293"/>
                    <a:pt x="1968" y="293"/>
                  </a:cubicBezTo>
                  <a:cubicBezTo>
                    <a:pt x="2068" y="293"/>
                    <a:pt x="2166" y="318"/>
                    <a:pt x="2253" y="367"/>
                  </a:cubicBezTo>
                  <a:cubicBezTo>
                    <a:pt x="2507" y="514"/>
                    <a:pt x="2654" y="872"/>
                    <a:pt x="2654" y="1346"/>
                  </a:cubicBezTo>
                  <a:cubicBezTo>
                    <a:pt x="2654" y="1424"/>
                    <a:pt x="2650" y="1503"/>
                    <a:pt x="2640" y="1582"/>
                  </a:cubicBezTo>
                  <a:lnTo>
                    <a:pt x="2918" y="1742"/>
                  </a:lnTo>
                  <a:cubicBezTo>
                    <a:pt x="2937" y="1611"/>
                    <a:pt x="2947" y="1478"/>
                    <a:pt x="2948" y="1346"/>
                  </a:cubicBezTo>
                  <a:cubicBezTo>
                    <a:pt x="2947" y="765"/>
                    <a:pt x="2748" y="316"/>
                    <a:pt x="2400" y="114"/>
                  </a:cubicBezTo>
                  <a:cubicBezTo>
                    <a:pt x="2269" y="38"/>
                    <a:pt x="2123" y="0"/>
                    <a:pt x="196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9"/>
            <p:cNvSpPr/>
            <p:nvPr/>
          </p:nvSpPr>
          <p:spPr>
            <a:xfrm>
              <a:off x="4480250" y="1919250"/>
              <a:ext cx="30750" cy="16225"/>
            </a:xfrm>
            <a:custGeom>
              <a:avLst/>
              <a:gdLst/>
              <a:ahLst/>
              <a:cxnLst/>
              <a:rect l="l" t="t" r="r" b="b"/>
              <a:pathLst>
                <a:path w="1230" h="649" extrusionOk="0">
                  <a:moveTo>
                    <a:pt x="613" y="1"/>
                  </a:moveTo>
                  <a:cubicBezTo>
                    <a:pt x="470" y="1"/>
                    <a:pt x="327" y="33"/>
                    <a:pt x="218" y="96"/>
                  </a:cubicBezTo>
                  <a:cubicBezTo>
                    <a:pt x="1" y="222"/>
                    <a:pt x="0" y="427"/>
                    <a:pt x="218" y="554"/>
                  </a:cubicBezTo>
                  <a:cubicBezTo>
                    <a:pt x="328" y="617"/>
                    <a:pt x="470" y="649"/>
                    <a:pt x="613" y="649"/>
                  </a:cubicBezTo>
                  <a:cubicBezTo>
                    <a:pt x="756" y="649"/>
                    <a:pt x="899" y="617"/>
                    <a:pt x="1009" y="554"/>
                  </a:cubicBezTo>
                  <a:cubicBezTo>
                    <a:pt x="1229" y="427"/>
                    <a:pt x="1229" y="222"/>
                    <a:pt x="1009" y="96"/>
                  </a:cubicBezTo>
                  <a:cubicBezTo>
                    <a:pt x="899" y="33"/>
                    <a:pt x="75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9"/>
            <p:cNvSpPr/>
            <p:nvPr/>
          </p:nvSpPr>
          <p:spPr>
            <a:xfrm>
              <a:off x="4489200" y="18817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8" y="0"/>
                  </a:moveTo>
                  <a:cubicBezTo>
                    <a:pt x="1768" y="0"/>
                    <a:pt x="1554" y="63"/>
                    <a:pt x="1337" y="188"/>
                  </a:cubicBezTo>
                  <a:cubicBezTo>
                    <a:pt x="740" y="534"/>
                    <a:pt x="225" y="1305"/>
                    <a:pt x="0" y="2111"/>
                  </a:cubicBezTo>
                  <a:cubicBezTo>
                    <a:pt x="77" y="2136"/>
                    <a:pt x="158" y="2148"/>
                    <a:pt x="239" y="2148"/>
                  </a:cubicBezTo>
                  <a:cubicBezTo>
                    <a:pt x="256" y="2148"/>
                    <a:pt x="274" y="2148"/>
                    <a:pt x="291" y="2146"/>
                  </a:cubicBezTo>
                  <a:cubicBezTo>
                    <a:pt x="498" y="1427"/>
                    <a:pt x="956" y="749"/>
                    <a:pt x="1484" y="443"/>
                  </a:cubicBezTo>
                  <a:cubicBezTo>
                    <a:pt x="1655" y="345"/>
                    <a:pt x="1820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2" y="294"/>
                    <a:pt x="2168" y="320"/>
                    <a:pt x="2254" y="368"/>
                  </a:cubicBezTo>
                  <a:cubicBezTo>
                    <a:pt x="2508" y="515"/>
                    <a:pt x="2654" y="873"/>
                    <a:pt x="2654" y="1347"/>
                  </a:cubicBezTo>
                  <a:cubicBezTo>
                    <a:pt x="2654" y="1426"/>
                    <a:pt x="2650" y="1504"/>
                    <a:pt x="2641" y="1583"/>
                  </a:cubicBezTo>
                  <a:lnTo>
                    <a:pt x="2918" y="1743"/>
                  </a:lnTo>
                  <a:cubicBezTo>
                    <a:pt x="2937" y="1611"/>
                    <a:pt x="2947" y="1479"/>
                    <a:pt x="2947" y="1347"/>
                  </a:cubicBezTo>
                  <a:cubicBezTo>
                    <a:pt x="2947" y="765"/>
                    <a:pt x="2748" y="315"/>
                    <a:pt x="2400" y="114"/>
                  </a:cubicBezTo>
                  <a:cubicBezTo>
                    <a:pt x="2269" y="38"/>
                    <a:pt x="2123" y="0"/>
                    <a:pt x="196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9"/>
            <p:cNvSpPr/>
            <p:nvPr/>
          </p:nvSpPr>
          <p:spPr>
            <a:xfrm>
              <a:off x="4420725" y="1884875"/>
              <a:ext cx="30700" cy="16225"/>
            </a:xfrm>
            <a:custGeom>
              <a:avLst/>
              <a:gdLst/>
              <a:ahLst/>
              <a:cxnLst/>
              <a:rect l="l" t="t" r="r" b="b"/>
              <a:pathLst>
                <a:path w="1228" h="649" extrusionOk="0">
                  <a:moveTo>
                    <a:pt x="611" y="1"/>
                  </a:moveTo>
                  <a:cubicBezTo>
                    <a:pt x="468" y="1"/>
                    <a:pt x="326" y="32"/>
                    <a:pt x="217" y="96"/>
                  </a:cubicBezTo>
                  <a:cubicBezTo>
                    <a:pt x="0" y="222"/>
                    <a:pt x="0" y="427"/>
                    <a:pt x="217" y="554"/>
                  </a:cubicBezTo>
                  <a:cubicBezTo>
                    <a:pt x="326" y="617"/>
                    <a:pt x="468" y="649"/>
                    <a:pt x="612" y="649"/>
                  </a:cubicBezTo>
                  <a:cubicBezTo>
                    <a:pt x="755" y="649"/>
                    <a:pt x="898" y="617"/>
                    <a:pt x="1008" y="554"/>
                  </a:cubicBezTo>
                  <a:cubicBezTo>
                    <a:pt x="1228" y="427"/>
                    <a:pt x="1227" y="222"/>
                    <a:pt x="1008" y="96"/>
                  </a:cubicBezTo>
                  <a:cubicBezTo>
                    <a:pt x="898" y="32"/>
                    <a:pt x="754" y="1"/>
                    <a:pt x="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9"/>
            <p:cNvSpPr/>
            <p:nvPr/>
          </p:nvSpPr>
          <p:spPr>
            <a:xfrm>
              <a:off x="4429625" y="18473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9" y="1"/>
                  </a:moveTo>
                  <a:cubicBezTo>
                    <a:pt x="1769" y="1"/>
                    <a:pt x="1555" y="64"/>
                    <a:pt x="1337" y="188"/>
                  </a:cubicBezTo>
                  <a:cubicBezTo>
                    <a:pt x="742" y="535"/>
                    <a:pt x="225" y="1305"/>
                    <a:pt x="1" y="2111"/>
                  </a:cubicBezTo>
                  <a:cubicBezTo>
                    <a:pt x="80" y="2136"/>
                    <a:pt x="163" y="2149"/>
                    <a:pt x="246" y="2149"/>
                  </a:cubicBezTo>
                  <a:cubicBezTo>
                    <a:pt x="261" y="2149"/>
                    <a:pt x="276" y="2148"/>
                    <a:pt x="292" y="2147"/>
                  </a:cubicBezTo>
                  <a:cubicBezTo>
                    <a:pt x="499" y="1428"/>
                    <a:pt x="957" y="750"/>
                    <a:pt x="1485" y="442"/>
                  </a:cubicBezTo>
                  <a:cubicBezTo>
                    <a:pt x="1656" y="345"/>
                    <a:pt x="1820" y="294"/>
                    <a:pt x="1969" y="294"/>
                  </a:cubicBezTo>
                  <a:cubicBezTo>
                    <a:pt x="2069" y="294"/>
                    <a:pt x="2167" y="319"/>
                    <a:pt x="2254" y="368"/>
                  </a:cubicBezTo>
                  <a:cubicBezTo>
                    <a:pt x="2508" y="515"/>
                    <a:pt x="2655" y="873"/>
                    <a:pt x="2655" y="1347"/>
                  </a:cubicBezTo>
                  <a:cubicBezTo>
                    <a:pt x="2656" y="1426"/>
                    <a:pt x="2651" y="1504"/>
                    <a:pt x="2641" y="1583"/>
                  </a:cubicBezTo>
                  <a:lnTo>
                    <a:pt x="2919" y="1743"/>
                  </a:lnTo>
                  <a:cubicBezTo>
                    <a:pt x="2938" y="1612"/>
                    <a:pt x="2948" y="1479"/>
                    <a:pt x="2948" y="1347"/>
                  </a:cubicBezTo>
                  <a:cubicBezTo>
                    <a:pt x="2948" y="766"/>
                    <a:pt x="2748" y="316"/>
                    <a:pt x="2400" y="114"/>
                  </a:cubicBezTo>
                  <a:cubicBezTo>
                    <a:pt x="2269" y="38"/>
                    <a:pt x="2124" y="1"/>
                    <a:pt x="196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9"/>
            <p:cNvSpPr/>
            <p:nvPr/>
          </p:nvSpPr>
          <p:spPr>
            <a:xfrm>
              <a:off x="4361175" y="1850475"/>
              <a:ext cx="30700" cy="16250"/>
            </a:xfrm>
            <a:custGeom>
              <a:avLst/>
              <a:gdLst/>
              <a:ahLst/>
              <a:cxnLst/>
              <a:rect l="l" t="t" r="r" b="b"/>
              <a:pathLst>
                <a:path w="1228" h="650" extrusionOk="0">
                  <a:moveTo>
                    <a:pt x="612" y="1"/>
                  </a:moveTo>
                  <a:cubicBezTo>
                    <a:pt x="469" y="1"/>
                    <a:pt x="326" y="33"/>
                    <a:pt x="218" y="96"/>
                  </a:cubicBezTo>
                  <a:cubicBezTo>
                    <a:pt x="1" y="222"/>
                    <a:pt x="1" y="428"/>
                    <a:pt x="218" y="555"/>
                  </a:cubicBezTo>
                  <a:cubicBezTo>
                    <a:pt x="326" y="618"/>
                    <a:pt x="469" y="650"/>
                    <a:pt x="612" y="650"/>
                  </a:cubicBezTo>
                  <a:cubicBezTo>
                    <a:pt x="755" y="650"/>
                    <a:pt x="899" y="618"/>
                    <a:pt x="1008" y="555"/>
                  </a:cubicBezTo>
                  <a:cubicBezTo>
                    <a:pt x="1227" y="428"/>
                    <a:pt x="1227" y="222"/>
                    <a:pt x="1008" y="96"/>
                  </a:cubicBezTo>
                  <a:cubicBezTo>
                    <a:pt x="899" y="33"/>
                    <a:pt x="755" y="1"/>
                    <a:pt x="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9"/>
            <p:cNvSpPr/>
            <p:nvPr/>
          </p:nvSpPr>
          <p:spPr>
            <a:xfrm>
              <a:off x="4370100" y="1813000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4" y="63"/>
                    <a:pt x="1337" y="187"/>
                  </a:cubicBezTo>
                  <a:cubicBezTo>
                    <a:pt x="741" y="534"/>
                    <a:pt x="225" y="1304"/>
                    <a:pt x="0" y="2111"/>
                  </a:cubicBezTo>
                  <a:cubicBezTo>
                    <a:pt x="77" y="2135"/>
                    <a:pt x="158" y="2147"/>
                    <a:pt x="239" y="2147"/>
                  </a:cubicBezTo>
                  <a:cubicBezTo>
                    <a:pt x="257" y="2147"/>
                    <a:pt x="274" y="2147"/>
                    <a:pt x="291" y="2145"/>
                  </a:cubicBezTo>
                  <a:cubicBezTo>
                    <a:pt x="499" y="1427"/>
                    <a:pt x="955" y="749"/>
                    <a:pt x="1483" y="442"/>
                  </a:cubicBezTo>
                  <a:cubicBezTo>
                    <a:pt x="1655" y="344"/>
                    <a:pt x="1820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3" y="294"/>
                    <a:pt x="2169" y="320"/>
                    <a:pt x="2254" y="368"/>
                  </a:cubicBezTo>
                  <a:cubicBezTo>
                    <a:pt x="2508" y="514"/>
                    <a:pt x="2654" y="872"/>
                    <a:pt x="2654" y="1347"/>
                  </a:cubicBezTo>
                  <a:cubicBezTo>
                    <a:pt x="2654" y="1426"/>
                    <a:pt x="2650" y="1504"/>
                    <a:pt x="2641" y="1582"/>
                  </a:cubicBezTo>
                  <a:lnTo>
                    <a:pt x="2918" y="1742"/>
                  </a:lnTo>
                  <a:cubicBezTo>
                    <a:pt x="2938" y="1611"/>
                    <a:pt x="2948" y="1479"/>
                    <a:pt x="2948" y="1347"/>
                  </a:cubicBezTo>
                  <a:cubicBezTo>
                    <a:pt x="2948" y="764"/>
                    <a:pt x="2748" y="315"/>
                    <a:pt x="2400" y="113"/>
                  </a:cubicBezTo>
                  <a:cubicBezTo>
                    <a:pt x="2269" y="38"/>
                    <a:pt x="2123" y="0"/>
                    <a:pt x="196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9"/>
            <p:cNvSpPr/>
            <p:nvPr/>
          </p:nvSpPr>
          <p:spPr>
            <a:xfrm>
              <a:off x="4727375" y="20192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9" y="1"/>
                  </a:moveTo>
                  <a:cubicBezTo>
                    <a:pt x="1769" y="1"/>
                    <a:pt x="1554" y="64"/>
                    <a:pt x="1337" y="189"/>
                  </a:cubicBezTo>
                  <a:cubicBezTo>
                    <a:pt x="741" y="535"/>
                    <a:pt x="225" y="1304"/>
                    <a:pt x="0" y="2112"/>
                  </a:cubicBezTo>
                  <a:cubicBezTo>
                    <a:pt x="78" y="2136"/>
                    <a:pt x="158" y="2149"/>
                    <a:pt x="239" y="2149"/>
                  </a:cubicBezTo>
                  <a:cubicBezTo>
                    <a:pt x="256" y="2149"/>
                    <a:pt x="274" y="2148"/>
                    <a:pt x="292" y="2147"/>
                  </a:cubicBezTo>
                  <a:cubicBezTo>
                    <a:pt x="499" y="1428"/>
                    <a:pt x="956" y="749"/>
                    <a:pt x="1483" y="443"/>
                  </a:cubicBezTo>
                  <a:cubicBezTo>
                    <a:pt x="1656" y="346"/>
                    <a:pt x="1820" y="295"/>
                    <a:pt x="1968" y="295"/>
                  </a:cubicBezTo>
                  <a:cubicBezTo>
                    <a:pt x="1970" y="295"/>
                    <a:pt x="1972" y="295"/>
                    <a:pt x="1974" y="295"/>
                  </a:cubicBezTo>
                  <a:cubicBezTo>
                    <a:pt x="2072" y="295"/>
                    <a:pt x="2169" y="321"/>
                    <a:pt x="2253" y="369"/>
                  </a:cubicBezTo>
                  <a:cubicBezTo>
                    <a:pt x="2507" y="516"/>
                    <a:pt x="2654" y="874"/>
                    <a:pt x="2654" y="1348"/>
                  </a:cubicBezTo>
                  <a:cubicBezTo>
                    <a:pt x="2654" y="1426"/>
                    <a:pt x="2650" y="1505"/>
                    <a:pt x="2640" y="1582"/>
                  </a:cubicBezTo>
                  <a:lnTo>
                    <a:pt x="2918" y="1743"/>
                  </a:lnTo>
                  <a:cubicBezTo>
                    <a:pt x="2938" y="1612"/>
                    <a:pt x="2948" y="1480"/>
                    <a:pt x="2948" y="1348"/>
                  </a:cubicBezTo>
                  <a:cubicBezTo>
                    <a:pt x="2948" y="766"/>
                    <a:pt x="2748" y="315"/>
                    <a:pt x="2400" y="115"/>
                  </a:cubicBezTo>
                  <a:cubicBezTo>
                    <a:pt x="2269" y="39"/>
                    <a:pt x="2123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9"/>
            <p:cNvSpPr/>
            <p:nvPr/>
          </p:nvSpPr>
          <p:spPr>
            <a:xfrm>
              <a:off x="4667850" y="1984875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8" y="1"/>
                  </a:moveTo>
                  <a:cubicBezTo>
                    <a:pt x="1768" y="1"/>
                    <a:pt x="1553" y="64"/>
                    <a:pt x="1337" y="188"/>
                  </a:cubicBezTo>
                  <a:cubicBezTo>
                    <a:pt x="740" y="535"/>
                    <a:pt x="225" y="1304"/>
                    <a:pt x="0" y="2111"/>
                  </a:cubicBezTo>
                  <a:cubicBezTo>
                    <a:pt x="77" y="2135"/>
                    <a:pt x="157" y="2148"/>
                    <a:pt x="239" y="2148"/>
                  </a:cubicBezTo>
                  <a:cubicBezTo>
                    <a:pt x="256" y="2148"/>
                    <a:pt x="274" y="2147"/>
                    <a:pt x="291" y="2146"/>
                  </a:cubicBezTo>
                  <a:cubicBezTo>
                    <a:pt x="498" y="1428"/>
                    <a:pt x="955" y="749"/>
                    <a:pt x="1483" y="442"/>
                  </a:cubicBezTo>
                  <a:cubicBezTo>
                    <a:pt x="1655" y="345"/>
                    <a:pt x="1819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1" y="294"/>
                    <a:pt x="2168" y="320"/>
                    <a:pt x="2253" y="368"/>
                  </a:cubicBezTo>
                  <a:cubicBezTo>
                    <a:pt x="2507" y="515"/>
                    <a:pt x="2654" y="873"/>
                    <a:pt x="2654" y="1347"/>
                  </a:cubicBezTo>
                  <a:cubicBezTo>
                    <a:pt x="2654" y="1425"/>
                    <a:pt x="2650" y="1504"/>
                    <a:pt x="2640" y="1581"/>
                  </a:cubicBezTo>
                  <a:lnTo>
                    <a:pt x="2918" y="1742"/>
                  </a:lnTo>
                  <a:cubicBezTo>
                    <a:pt x="2937" y="1611"/>
                    <a:pt x="2947" y="1479"/>
                    <a:pt x="2947" y="1347"/>
                  </a:cubicBezTo>
                  <a:cubicBezTo>
                    <a:pt x="2947" y="765"/>
                    <a:pt x="2748" y="315"/>
                    <a:pt x="2400" y="114"/>
                  </a:cubicBezTo>
                  <a:cubicBezTo>
                    <a:pt x="2268" y="38"/>
                    <a:pt x="2123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9"/>
            <p:cNvSpPr/>
            <p:nvPr/>
          </p:nvSpPr>
          <p:spPr>
            <a:xfrm>
              <a:off x="4608275" y="1950500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5" y="63"/>
                    <a:pt x="1337" y="188"/>
                  </a:cubicBezTo>
                  <a:cubicBezTo>
                    <a:pt x="741" y="534"/>
                    <a:pt x="225" y="1303"/>
                    <a:pt x="1" y="2111"/>
                  </a:cubicBezTo>
                  <a:cubicBezTo>
                    <a:pt x="78" y="2136"/>
                    <a:pt x="159" y="2148"/>
                    <a:pt x="240" y="2148"/>
                  </a:cubicBezTo>
                  <a:cubicBezTo>
                    <a:pt x="257" y="2148"/>
                    <a:pt x="274" y="2147"/>
                    <a:pt x="292" y="2146"/>
                  </a:cubicBezTo>
                  <a:cubicBezTo>
                    <a:pt x="499" y="1427"/>
                    <a:pt x="956" y="748"/>
                    <a:pt x="1484" y="442"/>
                  </a:cubicBezTo>
                  <a:cubicBezTo>
                    <a:pt x="1656" y="344"/>
                    <a:pt x="1821" y="294"/>
                    <a:pt x="1969" y="294"/>
                  </a:cubicBezTo>
                  <a:cubicBezTo>
                    <a:pt x="1971" y="294"/>
                    <a:pt x="1973" y="294"/>
                    <a:pt x="1975" y="294"/>
                  </a:cubicBezTo>
                  <a:cubicBezTo>
                    <a:pt x="2073" y="294"/>
                    <a:pt x="2169" y="320"/>
                    <a:pt x="2254" y="368"/>
                  </a:cubicBezTo>
                  <a:cubicBezTo>
                    <a:pt x="2509" y="514"/>
                    <a:pt x="2655" y="872"/>
                    <a:pt x="2655" y="1347"/>
                  </a:cubicBezTo>
                  <a:cubicBezTo>
                    <a:pt x="2655" y="1426"/>
                    <a:pt x="2650" y="1504"/>
                    <a:pt x="2642" y="1581"/>
                  </a:cubicBezTo>
                  <a:lnTo>
                    <a:pt x="2918" y="1742"/>
                  </a:lnTo>
                  <a:cubicBezTo>
                    <a:pt x="2938" y="1611"/>
                    <a:pt x="2948" y="1479"/>
                    <a:pt x="2948" y="1346"/>
                  </a:cubicBezTo>
                  <a:cubicBezTo>
                    <a:pt x="2948" y="765"/>
                    <a:pt x="2748" y="314"/>
                    <a:pt x="2401" y="114"/>
                  </a:cubicBezTo>
                  <a:cubicBezTo>
                    <a:pt x="2269" y="38"/>
                    <a:pt x="2124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9"/>
            <p:cNvSpPr/>
            <p:nvPr/>
          </p:nvSpPr>
          <p:spPr>
            <a:xfrm>
              <a:off x="4548750" y="1916125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4" y="63"/>
                    <a:pt x="1337" y="188"/>
                  </a:cubicBezTo>
                  <a:cubicBezTo>
                    <a:pt x="741" y="534"/>
                    <a:pt x="225" y="1303"/>
                    <a:pt x="0" y="2110"/>
                  </a:cubicBezTo>
                  <a:cubicBezTo>
                    <a:pt x="79" y="2136"/>
                    <a:pt x="160" y="2148"/>
                    <a:pt x="243" y="2148"/>
                  </a:cubicBezTo>
                  <a:cubicBezTo>
                    <a:pt x="259" y="2148"/>
                    <a:pt x="275" y="2147"/>
                    <a:pt x="292" y="2146"/>
                  </a:cubicBezTo>
                  <a:cubicBezTo>
                    <a:pt x="499" y="1427"/>
                    <a:pt x="956" y="748"/>
                    <a:pt x="1483" y="442"/>
                  </a:cubicBezTo>
                  <a:cubicBezTo>
                    <a:pt x="1656" y="344"/>
                    <a:pt x="1819" y="293"/>
                    <a:pt x="1968" y="293"/>
                  </a:cubicBezTo>
                  <a:cubicBezTo>
                    <a:pt x="2068" y="293"/>
                    <a:pt x="2166" y="318"/>
                    <a:pt x="2253" y="367"/>
                  </a:cubicBezTo>
                  <a:cubicBezTo>
                    <a:pt x="2507" y="514"/>
                    <a:pt x="2654" y="872"/>
                    <a:pt x="2654" y="1346"/>
                  </a:cubicBezTo>
                  <a:cubicBezTo>
                    <a:pt x="2654" y="1424"/>
                    <a:pt x="2650" y="1503"/>
                    <a:pt x="2640" y="1582"/>
                  </a:cubicBezTo>
                  <a:lnTo>
                    <a:pt x="2918" y="1742"/>
                  </a:lnTo>
                  <a:cubicBezTo>
                    <a:pt x="2937" y="1611"/>
                    <a:pt x="2947" y="1478"/>
                    <a:pt x="2948" y="1346"/>
                  </a:cubicBezTo>
                  <a:cubicBezTo>
                    <a:pt x="2947" y="765"/>
                    <a:pt x="2748" y="316"/>
                    <a:pt x="2400" y="114"/>
                  </a:cubicBezTo>
                  <a:cubicBezTo>
                    <a:pt x="2269" y="38"/>
                    <a:pt x="2123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9"/>
            <p:cNvSpPr/>
            <p:nvPr/>
          </p:nvSpPr>
          <p:spPr>
            <a:xfrm>
              <a:off x="4489200" y="18817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8" y="0"/>
                  </a:moveTo>
                  <a:cubicBezTo>
                    <a:pt x="1768" y="0"/>
                    <a:pt x="1554" y="63"/>
                    <a:pt x="1337" y="188"/>
                  </a:cubicBezTo>
                  <a:cubicBezTo>
                    <a:pt x="740" y="534"/>
                    <a:pt x="225" y="1305"/>
                    <a:pt x="0" y="2111"/>
                  </a:cubicBezTo>
                  <a:cubicBezTo>
                    <a:pt x="77" y="2136"/>
                    <a:pt x="158" y="2148"/>
                    <a:pt x="239" y="2148"/>
                  </a:cubicBezTo>
                  <a:cubicBezTo>
                    <a:pt x="256" y="2148"/>
                    <a:pt x="274" y="2148"/>
                    <a:pt x="291" y="2146"/>
                  </a:cubicBezTo>
                  <a:cubicBezTo>
                    <a:pt x="498" y="1427"/>
                    <a:pt x="956" y="749"/>
                    <a:pt x="1484" y="443"/>
                  </a:cubicBezTo>
                  <a:cubicBezTo>
                    <a:pt x="1655" y="345"/>
                    <a:pt x="1820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2" y="294"/>
                    <a:pt x="2168" y="320"/>
                    <a:pt x="2254" y="368"/>
                  </a:cubicBezTo>
                  <a:cubicBezTo>
                    <a:pt x="2508" y="515"/>
                    <a:pt x="2654" y="873"/>
                    <a:pt x="2654" y="1347"/>
                  </a:cubicBezTo>
                  <a:cubicBezTo>
                    <a:pt x="2654" y="1426"/>
                    <a:pt x="2650" y="1504"/>
                    <a:pt x="2641" y="1583"/>
                  </a:cubicBezTo>
                  <a:lnTo>
                    <a:pt x="2918" y="1743"/>
                  </a:lnTo>
                  <a:cubicBezTo>
                    <a:pt x="2937" y="1611"/>
                    <a:pt x="2947" y="1479"/>
                    <a:pt x="2947" y="1347"/>
                  </a:cubicBezTo>
                  <a:cubicBezTo>
                    <a:pt x="2947" y="765"/>
                    <a:pt x="2748" y="315"/>
                    <a:pt x="2400" y="114"/>
                  </a:cubicBezTo>
                  <a:cubicBezTo>
                    <a:pt x="2269" y="38"/>
                    <a:pt x="2123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9"/>
            <p:cNvSpPr/>
            <p:nvPr/>
          </p:nvSpPr>
          <p:spPr>
            <a:xfrm>
              <a:off x="4429625" y="18473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9" y="1"/>
                  </a:moveTo>
                  <a:cubicBezTo>
                    <a:pt x="1769" y="1"/>
                    <a:pt x="1555" y="64"/>
                    <a:pt x="1337" y="188"/>
                  </a:cubicBezTo>
                  <a:cubicBezTo>
                    <a:pt x="742" y="535"/>
                    <a:pt x="225" y="1305"/>
                    <a:pt x="1" y="2111"/>
                  </a:cubicBezTo>
                  <a:cubicBezTo>
                    <a:pt x="80" y="2136"/>
                    <a:pt x="163" y="2149"/>
                    <a:pt x="246" y="2149"/>
                  </a:cubicBezTo>
                  <a:cubicBezTo>
                    <a:pt x="261" y="2149"/>
                    <a:pt x="276" y="2148"/>
                    <a:pt x="292" y="2147"/>
                  </a:cubicBezTo>
                  <a:cubicBezTo>
                    <a:pt x="499" y="1428"/>
                    <a:pt x="957" y="750"/>
                    <a:pt x="1485" y="442"/>
                  </a:cubicBezTo>
                  <a:cubicBezTo>
                    <a:pt x="1656" y="345"/>
                    <a:pt x="1820" y="294"/>
                    <a:pt x="1969" y="294"/>
                  </a:cubicBezTo>
                  <a:cubicBezTo>
                    <a:pt x="2069" y="294"/>
                    <a:pt x="2167" y="319"/>
                    <a:pt x="2254" y="368"/>
                  </a:cubicBezTo>
                  <a:cubicBezTo>
                    <a:pt x="2508" y="515"/>
                    <a:pt x="2655" y="873"/>
                    <a:pt x="2655" y="1347"/>
                  </a:cubicBezTo>
                  <a:cubicBezTo>
                    <a:pt x="2656" y="1426"/>
                    <a:pt x="2651" y="1504"/>
                    <a:pt x="2641" y="1583"/>
                  </a:cubicBezTo>
                  <a:lnTo>
                    <a:pt x="2919" y="1743"/>
                  </a:lnTo>
                  <a:cubicBezTo>
                    <a:pt x="2938" y="1612"/>
                    <a:pt x="2948" y="1479"/>
                    <a:pt x="2948" y="1347"/>
                  </a:cubicBezTo>
                  <a:cubicBezTo>
                    <a:pt x="2948" y="766"/>
                    <a:pt x="2748" y="316"/>
                    <a:pt x="2400" y="114"/>
                  </a:cubicBezTo>
                  <a:cubicBezTo>
                    <a:pt x="2269" y="38"/>
                    <a:pt x="2124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9"/>
            <p:cNvSpPr/>
            <p:nvPr/>
          </p:nvSpPr>
          <p:spPr>
            <a:xfrm>
              <a:off x="4370100" y="1813000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4" y="63"/>
                    <a:pt x="1337" y="187"/>
                  </a:cubicBezTo>
                  <a:cubicBezTo>
                    <a:pt x="741" y="534"/>
                    <a:pt x="225" y="1304"/>
                    <a:pt x="0" y="2111"/>
                  </a:cubicBezTo>
                  <a:cubicBezTo>
                    <a:pt x="77" y="2135"/>
                    <a:pt x="158" y="2147"/>
                    <a:pt x="239" y="2147"/>
                  </a:cubicBezTo>
                  <a:cubicBezTo>
                    <a:pt x="257" y="2147"/>
                    <a:pt x="274" y="2147"/>
                    <a:pt x="291" y="2145"/>
                  </a:cubicBezTo>
                  <a:cubicBezTo>
                    <a:pt x="499" y="1427"/>
                    <a:pt x="955" y="749"/>
                    <a:pt x="1483" y="442"/>
                  </a:cubicBezTo>
                  <a:cubicBezTo>
                    <a:pt x="1655" y="344"/>
                    <a:pt x="1820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3" y="294"/>
                    <a:pt x="2169" y="320"/>
                    <a:pt x="2254" y="368"/>
                  </a:cubicBezTo>
                  <a:cubicBezTo>
                    <a:pt x="2508" y="514"/>
                    <a:pt x="2654" y="872"/>
                    <a:pt x="2654" y="1347"/>
                  </a:cubicBezTo>
                  <a:cubicBezTo>
                    <a:pt x="2654" y="1426"/>
                    <a:pt x="2650" y="1504"/>
                    <a:pt x="2641" y="1582"/>
                  </a:cubicBezTo>
                  <a:lnTo>
                    <a:pt x="2918" y="1742"/>
                  </a:lnTo>
                  <a:cubicBezTo>
                    <a:pt x="2938" y="1611"/>
                    <a:pt x="2948" y="1479"/>
                    <a:pt x="2948" y="1347"/>
                  </a:cubicBezTo>
                  <a:cubicBezTo>
                    <a:pt x="2948" y="764"/>
                    <a:pt x="2748" y="315"/>
                    <a:pt x="2400" y="113"/>
                  </a:cubicBezTo>
                  <a:cubicBezTo>
                    <a:pt x="2269" y="38"/>
                    <a:pt x="2123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9"/>
            <p:cNvSpPr/>
            <p:nvPr/>
          </p:nvSpPr>
          <p:spPr>
            <a:xfrm>
              <a:off x="4214425" y="2065350"/>
              <a:ext cx="482925" cy="278500"/>
            </a:xfrm>
            <a:custGeom>
              <a:avLst/>
              <a:gdLst/>
              <a:ahLst/>
              <a:cxnLst/>
              <a:rect l="l" t="t" r="r" b="b"/>
              <a:pathLst>
                <a:path w="19317" h="11140" fill="none" extrusionOk="0">
                  <a:moveTo>
                    <a:pt x="17106" y="135"/>
                  </a:moveTo>
                  <a:lnTo>
                    <a:pt x="235" y="9860"/>
                  </a:lnTo>
                  <a:cubicBezTo>
                    <a:pt x="0" y="9995"/>
                    <a:pt x="30" y="10231"/>
                    <a:pt x="299" y="10388"/>
                  </a:cubicBezTo>
                  <a:lnTo>
                    <a:pt x="1298" y="10966"/>
                  </a:lnTo>
                  <a:cubicBezTo>
                    <a:pt x="1568" y="11122"/>
                    <a:pt x="1977" y="11139"/>
                    <a:pt x="2212" y="11004"/>
                  </a:cubicBezTo>
                  <a:lnTo>
                    <a:pt x="19082" y="1279"/>
                  </a:lnTo>
                  <a:cubicBezTo>
                    <a:pt x="19317" y="1144"/>
                    <a:pt x="19287" y="908"/>
                    <a:pt x="19018" y="751"/>
                  </a:cubicBezTo>
                  <a:lnTo>
                    <a:pt x="18019" y="175"/>
                  </a:lnTo>
                  <a:cubicBezTo>
                    <a:pt x="17749" y="17"/>
                    <a:pt x="17340" y="0"/>
                    <a:pt x="17106" y="135"/>
                  </a:cubicBezTo>
                  <a:close/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9"/>
            <p:cNvSpPr/>
            <p:nvPr/>
          </p:nvSpPr>
          <p:spPr>
            <a:xfrm>
              <a:off x="4234375" y="2076900"/>
              <a:ext cx="443025" cy="255375"/>
            </a:xfrm>
            <a:custGeom>
              <a:avLst/>
              <a:gdLst/>
              <a:ahLst/>
              <a:cxnLst/>
              <a:rect l="l" t="t" r="r" b="b"/>
              <a:pathLst>
                <a:path w="17721" h="10215" fill="none" extrusionOk="0">
                  <a:moveTo>
                    <a:pt x="1" y="10215"/>
                  </a:moveTo>
                  <a:lnTo>
                    <a:pt x="17721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9"/>
            <p:cNvSpPr/>
            <p:nvPr/>
          </p:nvSpPr>
          <p:spPr>
            <a:xfrm>
              <a:off x="3890825" y="1877900"/>
              <a:ext cx="730800" cy="422100"/>
            </a:xfrm>
            <a:custGeom>
              <a:avLst/>
              <a:gdLst/>
              <a:ahLst/>
              <a:cxnLst/>
              <a:rect l="l" t="t" r="r" b="b"/>
              <a:pathLst>
                <a:path w="29232" h="16884" fill="none" extrusionOk="0">
                  <a:moveTo>
                    <a:pt x="254" y="9834"/>
                  </a:moveTo>
                  <a:lnTo>
                    <a:pt x="17060" y="146"/>
                  </a:lnTo>
                  <a:cubicBezTo>
                    <a:pt x="17313" y="1"/>
                    <a:pt x="17721" y="1"/>
                    <a:pt x="17973" y="146"/>
                  </a:cubicBezTo>
                  <a:lnTo>
                    <a:pt x="28980" y="6524"/>
                  </a:lnTo>
                  <a:cubicBezTo>
                    <a:pt x="29232" y="6670"/>
                    <a:pt x="29231" y="6906"/>
                    <a:pt x="28979" y="7051"/>
                  </a:cubicBezTo>
                  <a:lnTo>
                    <a:pt x="12172" y="16739"/>
                  </a:lnTo>
                  <a:cubicBezTo>
                    <a:pt x="11921" y="16884"/>
                    <a:pt x="11512" y="16884"/>
                    <a:pt x="11261" y="16738"/>
                  </a:cubicBezTo>
                  <a:lnTo>
                    <a:pt x="253" y="10359"/>
                  </a:lnTo>
                  <a:cubicBezTo>
                    <a:pt x="1" y="10214"/>
                    <a:pt x="2" y="9979"/>
                    <a:pt x="254" y="9834"/>
                  </a:cubicBezTo>
                  <a:close/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9"/>
            <p:cNvSpPr/>
            <p:nvPr/>
          </p:nvSpPr>
          <p:spPr>
            <a:xfrm>
              <a:off x="4158850" y="2033200"/>
              <a:ext cx="443025" cy="255350"/>
            </a:xfrm>
            <a:custGeom>
              <a:avLst/>
              <a:gdLst/>
              <a:ahLst/>
              <a:cxnLst/>
              <a:rect l="l" t="t" r="r" b="b"/>
              <a:pathLst>
                <a:path w="17721" h="10214" fill="none" extrusionOk="0">
                  <a:moveTo>
                    <a:pt x="0" y="10214"/>
                  </a:moveTo>
                  <a:lnTo>
                    <a:pt x="17720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9"/>
            <p:cNvSpPr/>
            <p:nvPr/>
          </p:nvSpPr>
          <p:spPr>
            <a:xfrm>
              <a:off x="4133975" y="2018800"/>
              <a:ext cx="443000" cy="255375"/>
            </a:xfrm>
            <a:custGeom>
              <a:avLst/>
              <a:gdLst/>
              <a:ahLst/>
              <a:cxnLst/>
              <a:rect l="l" t="t" r="r" b="b"/>
              <a:pathLst>
                <a:path w="17720" h="10215" fill="none" extrusionOk="0">
                  <a:moveTo>
                    <a:pt x="1" y="10214"/>
                  </a:moveTo>
                  <a:lnTo>
                    <a:pt x="17720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9"/>
            <p:cNvSpPr/>
            <p:nvPr/>
          </p:nvSpPr>
          <p:spPr>
            <a:xfrm>
              <a:off x="4109100" y="2004425"/>
              <a:ext cx="443025" cy="255350"/>
            </a:xfrm>
            <a:custGeom>
              <a:avLst/>
              <a:gdLst/>
              <a:ahLst/>
              <a:cxnLst/>
              <a:rect l="l" t="t" r="r" b="b"/>
              <a:pathLst>
                <a:path w="17721" h="10214" fill="none" extrusionOk="0">
                  <a:moveTo>
                    <a:pt x="0" y="10213"/>
                  </a:moveTo>
                  <a:lnTo>
                    <a:pt x="17721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9"/>
            <p:cNvSpPr/>
            <p:nvPr/>
          </p:nvSpPr>
          <p:spPr>
            <a:xfrm>
              <a:off x="4084225" y="1990025"/>
              <a:ext cx="443050" cy="255350"/>
            </a:xfrm>
            <a:custGeom>
              <a:avLst/>
              <a:gdLst/>
              <a:ahLst/>
              <a:cxnLst/>
              <a:rect l="l" t="t" r="r" b="b"/>
              <a:pathLst>
                <a:path w="17722" h="10214" fill="none" extrusionOk="0">
                  <a:moveTo>
                    <a:pt x="1" y="10214"/>
                  </a:moveTo>
                  <a:lnTo>
                    <a:pt x="17721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9"/>
            <p:cNvSpPr/>
            <p:nvPr/>
          </p:nvSpPr>
          <p:spPr>
            <a:xfrm>
              <a:off x="4059375" y="1975625"/>
              <a:ext cx="443025" cy="255350"/>
            </a:xfrm>
            <a:custGeom>
              <a:avLst/>
              <a:gdLst/>
              <a:ahLst/>
              <a:cxnLst/>
              <a:rect l="l" t="t" r="r" b="b"/>
              <a:pathLst>
                <a:path w="17721" h="10214" fill="none" extrusionOk="0">
                  <a:moveTo>
                    <a:pt x="1" y="10214"/>
                  </a:moveTo>
                  <a:lnTo>
                    <a:pt x="17721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9"/>
            <p:cNvSpPr/>
            <p:nvPr/>
          </p:nvSpPr>
          <p:spPr>
            <a:xfrm>
              <a:off x="4034525" y="1961250"/>
              <a:ext cx="443000" cy="255350"/>
            </a:xfrm>
            <a:custGeom>
              <a:avLst/>
              <a:gdLst/>
              <a:ahLst/>
              <a:cxnLst/>
              <a:rect l="l" t="t" r="r" b="b"/>
              <a:pathLst>
                <a:path w="17720" h="10214" fill="none" extrusionOk="0">
                  <a:moveTo>
                    <a:pt x="0" y="10213"/>
                  </a:moveTo>
                  <a:lnTo>
                    <a:pt x="17719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9"/>
            <p:cNvSpPr/>
            <p:nvPr/>
          </p:nvSpPr>
          <p:spPr>
            <a:xfrm>
              <a:off x="4009625" y="1946850"/>
              <a:ext cx="443025" cy="255350"/>
            </a:xfrm>
            <a:custGeom>
              <a:avLst/>
              <a:gdLst/>
              <a:ahLst/>
              <a:cxnLst/>
              <a:rect l="l" t="t" r="r" b="b"/>
              <a:pathLst>
                <a:path w="17721" h="10214" fill="none" extrusionOk="0">
                  <a:moveTo>
                    <a:pt x="1" y="10214"/>
                  </a:moveTo>
                  <a:lnTo>
                    <a:pt x="17721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9"/>
            <p:cNvSpPr/>
            <p:nvPr/>
          </p:nvSpPr>
          <p:spPr>
            <a:xfrm>
              <a:off x="3984775" y="1932450"/>
              <a:ext cx="443025" cy="255350"/>
            </a:xfrm>
            <a:custGeom>
              <a:avLst/>
              <a:gdLst/>
              <a:ahLst/>
              <a:cxnLst/>
              <a:rect l="l" t="t" r="r" b="b"/>
              <a:pathLst>
                <a:path w="17721" h="10214" fill="none" extrusionOk="0">
                  <a:moveTo>
                    <a:pt x="0" y="10214"/>
                  </a:moveTo>
                  <a:lnTo>
                    <a:pt x="17720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9"/>
            <p:cNvSpPr/>
            <p:nvPr/>
          </p:nvSpPr>
          <p:spPr>
            <a:xfrm>
              <a:off x="3959900" y="1918050"/>
              <a:ext cx="443025" cy="255375"/>
            </a:xfrm>
            <a:custGeom>
              <a:avLst/>
              <a:gdLst/>
              <a:ahLst/>
              <a:cxnLst/>
              <a:rect l="l" t="t" r="r" b="b"/>
              <a:pathLst>
                <a:path w="17721" h="10215" fill="none" extrusionOk="0">
                  <a:moveTo>
                    <a:pt x="1" y="10214"/>
                  </a:moveTo>
                  <a:lnTo>
                    <a:pt x="17720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9"/>
            <p:cNvSpPr/>
            <p:nvPr/>
          </p:nvSpPr>
          <p:spPr>
            <a:xfrm>
              <a:off x="3935050" y="1903675"/>
              <a:ext cx="443000" cy="255375"/>
            </a:xfrm>
            <a:custGeom>
              <a:avLst/>
              <a:gdLst/>
              <a:ahLst/>
              <a:cxnLst/>
              <a:rect l="l" t="t" r="r" b="b"/>
              <a:pathLst>
                <a:path w="17720" h="10215" fill="none" extrusionOk="0">
                  <a:moveTo>
                    <a:pt x="1" y="10215"/>
                  </a:moveTo>
                  <a:lnTo>
                    <a:pt x="17720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9"/>
            <p:cNvSpPr/>
            <p:nvPr/>
          </p:nvSpPr>
          <p:spPr>
            <a:xfrm>
              <a:off x="3910175" y="1889275"/>
              <a:ext cx="443025" cy="255375"/>
            </a:xfrm>
            <a:custGeom>
              <a:avLst/>
              <a:gdLst/>
              <a:ahLst/>
              <a:cxnLst/>
              <a:rect l="l" t="t" r="r" b="b"/>
              <a:pathLst>
                <a:path w="17721" h="10215" fill="none" extrusionOk="0">
                  <a:moveTo>
                    <a:pt x="0" y="10215"/>
                  </a:moveTo>
                  <a:lnTo>
                    <a:pt x="17720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9"/>
            <p:cNvSpPr/>
            <p:nvPr/>
          </p:nvSpPr>
          <p:spPr>
            <a:xfrm>
              <a:off x="4325050" y="2039825"/>
              <a:ext cx="288475" cy="167200"/>
            </a:xfrm>
            <a:custGeom>
              <a:avLst/>
              <a:gdLst/>
              <a:ahLst/>
              <a:cxnLst/>
              <a:rect l="l" t="t" r="r" b="b"/>
              <a:pathLst>
                <a:path w="11539" h="6688" extrusionOk="0">
                  <a:moveTo>
                    <a:pt x="9202" y="1102"/>
                  </a:moveTo>
                  <a:lnTo>
                    <a:pt x="9202" y="1102"/>
                  </a:lnTo>
                  <a:cubicBezTo>
                    <a:pt x="9303" y="1128"/>
                    <a:pt x="9413" y="1191"/>
                    <a:pt x="9423" y="1286"/>
                  </a:cubicBezTo>
                  <a:cubicBezTo>
                    <a:pt x="9430" y="1355"/>
                    <a:pt x="9369" y="1442"/>
                    <a:pt x="9295" y="1442"/>
                  </a:cubicBezTo>
                  <a:cubicBezTo>
                    <a:pt x="9286" y="1442"/>
                    <a:pt x="9277" y="1440"/>
                    <a:pt x="9268" y="1438"/>
                  </a:cubicBezTo>
                  <a:cubicBezTo>
                    <a:pt x="9129" y="1397"/>
                    <a:pt x="9138" y="1214"/>
                    <a:pt x="9202" y="1102"/>
                  </a:cubicBezTo>
                  <a:close/>
                  <a:moveTo>
                    <a:pt x="6701" y="2706"/>
                  </a:moveTo>
                  <a:lnTo>
                    <a:pt x="6701" y="2706"/>
                  </a:lnTo>
                  <a:cubicBezTo>
                    <a:pt x="6893" y="2880"/>
                    <a:pt x="7051" y="3188"/>
                    <a:pt x="7019" y="3389"/>
                  </a:cubicBezTo>
                  <a:cubicBezTo>
                    <a:pt x="6764" y="3263"/>
                    <a:pt x="6634" y="2968"/>
                    <a:pt x="6701" y="2706"/>
                  </a:cubicBezTo>
                  <a:close/>
                  <a:moveTo>
                    <a:pt x="10882" y="1"/>
                  </a:moveTo>
                  <a:cubicBezTo>
                    <a:pt x="10870" y="1"/>
                    <a:pt x="10858" y="16"/>
                    <a:pt x="10855" y="27"/>
                  </a:cubicBezTo>
                  <a:cubicBezTo>
                    <a:pt x="10831" y="129"/>
                    <a:pt x="10740" y="372"/>
                    <a:pt x="10620" y="372"/>
                  </a:cubicBezTo>
                  <a:cubicBezTo>
                    <a:pt x="10582" y="372"/>
                    <a:pt x="10540" y="347"/>
                    <a:pt x="10497" y="285"/>
                  </a:cubicBezTo>
                  <a:cubicBezTo>
                    <a:pt x="10490" y="275"/>
                    <a:pt x="10482" y="271"/>
                    <a:pt x="10475" y="271"/>
                  </a:cubicBezTo>
                  <a:cubicBezTo>
                    <a:pt x="10460" y="271"/>
                    <a:pt x="10445" y="288"/>
                    <a:pt x="10441" y="307"/>
                  </a:cubicBezTo>
                  <a:cubicBezTo>
                    <a:pt x="10400" y="477"/>
                    <a:pt x="10326" y="552"/>
                    <a:pt x="10195" y="552"/>
                  </a:cubicBezTo>
                  <a:cubicBezTo>
                    <a:pt x="10157" y="552"/>
                    <a:pt x="10115" y="546"/>
                    <a:pt x="10067" y="534"/>
                  </a:cubicBezTo>
                  <a:cubicBezTo>
                    <a:pt x="10022" y="522"/>
                    <a:pt x="9996" y="512"/>
                    <a:pt x="9969" y="512"/>
                  </a:cubicBezTo>
                  <a:cubicBezTo>
                    <a:pt x="9945" y="512"/>
                    <a:pt x="9921" y="520"/>
                    <a:pt x="9883" y="545"/>
                  </a:cubicBezTo>
                  <a:cubicBezTo>
                    <a:pt x="9828" y="579"/>
                    <a:pt x="9812" y="653"/>
                    <a:pt x="9749" y="688"/>
                  </a:cubicBezTo>
                  <a:cubicBezTo>
                    <a:pt x="9718" y="706"/>
                    <a:pt x="9676" y="716"/>
                    <a:pt x="9643" y="727"/>
                  </a:cubicBezTo>
                  <a:cubicBezTo>
                    <a:pt x="9544" y="763"/>
                    <a:pt x="9442" y="793"/>
                    <a:pt x="9349" y="842"/>
                  </a:cubicBezTo>
                  <a:cubicBezTo>
                    <a:pt x="9288" y="873"/>
                    <a:pt x="9232" y="912"/>
                    <a:pt x="9183" y="959"/>
                  </a:cubicBezTo>
                  <a:cubicBezTo>
                    <a:pt x="9153" y="952"/>
                    <a:pt x="9123" y="949"/>
                    <a:pt x="9095" y="949"/>
                  </a:cubicBezTo>
                  <a:cubicBezTo>
                    <a:pt x="8821" y="949"/>
                    <a:pt x="8622" y="1249"/>
                    <a:pt x="8569" y="1535"/>
                  </a:cubicBezTo>
                  <a:cubicBezTo>
                    <a:pt x="8527" y="1491"/>
                    <a:pt x="8475" y="1462"/>
                    <a:pt x="8418" y="1462"/>
                  </a:cubicBezTo>
                  <a:cubicBezTo>
                    <a:pt x="8379" y="1462"/>
                    <a:pt x="8337" y="1476"/>
                    <a:pt x="8295" y="1510"/>
                  </a:cubicBezTo>
                  <a:cubicBezTo>
                    <a:pt x="8187" y="1593"/>
                    <a:pt x="8198" y="1760"/>
                    <a:pt x="8185" y="1899"/>
                  </a:cubicBezTo>
                  <a:cubicBezTo>
                    <a:pt x="8112" y="1838"/>
                    <a:pt x="8024" y="1777"/>
                    <a:pt x="7935" y="1777"/>
                  </a:cubicBezTo>
                  <a:cubicBezTo>
                    <a:pt x="7905" y="1777"/>
                    <a:pt x="7875" y="1784"/>
                    <a:pt x="7846" y="1800"/>
                  </a:cubicBezTo>
                  <a:cubicBezTo>
                    <a:pt x="7744" y="1854"/>
                    <a:pt x="7712" y="1985"/>
                    <a:pt x="7701" y="2104"/>
                  </a:cubicBezTo>
                  <a:cubicBezTo>
                    <a:pt x="7623" y="2013"/>
                    <a:pt x="7519" y="1931"/>
                    <a:pt x="7417" y="1931"/>
                  </a:cubicBezTo>
                  <a:cubicBezTo>
                    <a:pt x="7365" y="1931"/>
                    <a:pt x="7313" y="1952"/>
                    <a:pt x="7265" y="2003"/>
                  </a:cubicBezTo>
                  <a:cubicBezTo>
                    <a:pt x="7157" y="2119"/>
                    <a:pt x="7375" y="2107"/>
                    <a:pt x="7043" y="2224"/>
                  </a:cubicBezTo>
                  <a:cubicBezTo>
                    <a:pt x="7001" y="2239"/>
                    <a:pt x="6954" y="2223"/>
                    <a:pt x="6907" y="2242"/>
                  </a:cubicBezTo>
                  <a:cubicBezTo>
                    <a:pt x="6816" y="2281"/>
                    <a:pt x="6737" y="2385"/>
                    <a:pt x="6688" y="2467"/>
                  </a:cubicBezTo>
                  <a:cubicBezTo>
                    <a:pt x="6681" y="2480"/>
                    <a:pt x="6676" y="2494"/>
                    <a:pt x="6670" y="2508"/>
                  </a:cubicBezTo>
                  <a:cubicBezTo>
                    <a:pt x="6631" y="2480"/>
                    <a:pt x="6590" y="2455"/>
                    <a:pt x="6546" y="2436"/>
                  </a:cubicBezTo>
                  <a:cubicBezTo>
                    <a:pt x="6481" y="2408"/>
                    <a:pt x="6424" y="2395"/>
                    <a:pt x="6374" y="2395"/>
                  </a:cubicBezTo>
                  <a:cubicBezTo>
                    <a:pt x="6076" y="2395"/>
                    <a:pt x="6049" y="2858"/>
                    <a:pt x="6056" y="3181"/>
                  </a:cubicBezTo>
                  <a:cubicBezTo>
                    <a:pt x="5963" y="3041"/>
                    <a:pt x="5830" y="2904"/>
                    <a:pt x="5694" y="2904"/>
                  </a:cubicBezTo>
                  <a:cubicBezTo>
                    <a:pt x="5689" y="2904"/>
                    <a:pt x="5684" y="2904"/>
                    <a:pt x="5680" y="2904"/>
                  </a:cubicBezTo>
                  <a:cubicBezTo>
                    <a:pt x="5462" y="2920"/>
                    <a:pt x="5502" y="3228"/>
                    <a:pt x="5530" y="3433"/>
                  </a:cubicBezTo>
                  <a:cubicBezTo>
                    <a:pt x="5465" y="3353"/>
                    <a:pt x="5378" y="3292"/>
                    <a:pt x="5279" y="3258"/>
                  </a:cubicBezTo>
                  <a:cubicBezTo>
                    <a:pt x="5276" y="3257"/>
                    <a:pt x="5274" y="3257"/>
                    <a:pt x="5271" y="3257"/>
                  </a:cubicBezTo>
                  <a:cubicBezTo>
                    <a:pt x="5255" y="3257"/>
                    <a:pt x="5241" y="3272"/>
                    <a:pt x="5237" y="3287"/>
                  </a:cubicBezTo>
                  <a:cubicBezTo>
                    <a:pt x="5216" y="3365"/>
                    <a:pt x="5215" y="3463"/>
                    <a:pt x="5185" y="3536"/>
                  </a:cubicBezTo>
                  <a:cubicBezTo>
                    <a:pt x="5150" y="3621"/>
                    <a:pt x="5104" y="3652"/>
                    <a:pt x="5055" y="3652"/>
                  </a:cubicBezTo>
                  <a:cubicBezTo>
                    <a:pt x="4998" y="3652"/>
                    <a:pt x="4936" y="3609"/>
                    <a:pt x="4883" y="3556"/>
                  </a:cubicBezTo>
                  <a:cubicBezTo>
                    <a:pt x="4877" y="3551"/>
                    <a:pt x="4872" y="3549"/>
                    <a:pt x="4867" y="3549"/>
                  </a:cubicBezTo>
                  <a:cubicBezTo>
                    <a:pt x="4853" y="3549"/>
                    <a:pt x="4840" y="3566"/>
                    <a:pt x="4838" y="3580"/>
                  </a:cubicBezTo>
                  <a:cubicBezTo>
                    <a:pt x="4819" y="3669"/>
                    <a:pt x="4805" y="3853"/>
                    <a:pt x="4705" y="3894"/>
                  </a:cubicBezTo>
                  <a:cubicBezTo>
                    <a:pt x="4691" y="3900"/>
                    <a:pt x="4676" y="3903"/>
                    <a:pt x="4661" y="3903"/>
                  </a:cubicBezTo>
                  <a:cubicBezTo>
                    <a:pt x="4577" y="3903"/>
                    <a:pt x="4480" y="3820"/>
                    <a:pt x="4424" y="3779"/>
                  </a:cubicBezTo>
                  <a:cubicBezTo>
                    <a:pt x="4417" y="3774"/>
                    <a:pt x="4410" y="3772"/>
                    <a:pt x="4404" y="3772"/>
                  </a:cubicBezTo>
                  <a:cubicBezTo>
                    <a:pt x="4381" y="3772"/>
                    <a:pt x="4364" y="3800"/>
                    <a:pt x="4364" y="3823"/>
                  </a:cubicBezTo>
                  <a:cubicBezTo>
                    <a:pt x="4362" y="3930"/>
                    <a:pt x="4391" y="4141"/>
                    <a:pt x="4268" y="4141"/>
                  </a:cubicBezTo>
                  <a:cubicBezTo>
                    <a:pt x="4241" y="4141"/>
                    <a:pt x="4206" y="4130"/>
                    <a:pt x="4162" y="4106"/>
                  </a:cubicBezTo>
                  <a:cubicBezTo>
                    <a:pt x="4084" y="4063"/>
                    <a:pt x="4038" y="3968"/>
                    <a:pt x="3955" y="3925"/>
                  </a:cubicBezTo>
                  <a:cubicBezTo>
                    <a:pt x="3948" y="3921"/>
                    <a:pt x="3941" y="3919"/>
                    <a:pt x="3934" y="3919"/>
                  </a:cubicBezTo>
                  <a:cubicBezTo>
                    <a:pt x="3921" y="3919"/>
                    <a:pt x="3909" y="3925"/>
                    <a:pt x="3900" y="3936"/>
                  </a:cubicBezTo>
                  <a:cubicBezTo>
                    <a:pt x="3783" y="4111"/>
                    <a:pt x="3773" y="4307"/>
                    <a:pt x="3720" y="4503"/>
                  </a:cubicBezTo>
                  <a:cubicBezTo>
                    <a:pt x="3654" y="4428"/>
                    <a:pt x="3587" y="4396"/>
                    <a:pt x="3524" y="4396"/>
                  </a:cubicBezTo>
                  <a:cubicBezTo>
                    <a:pt x="3359" y="4396"/>
                    <a:pt x="3225" y="4618"/>
                    <a:pt x="3207" y="4843"/>
                  </a:cubicBezTo>
                  <a:cubicBezTo>
                    <a:pt x="3129" y="4758"/>
                    <a:pt x="3034" y="4686"/>
                    <a:pt x="2937" y="4686"/>
                  </a:cubicBezTo>
                  <a:cubicBezTo>
                    <a:pt x="2879" y="4686"/>
                    <a:pt x="2820" y="4711"/>
                    <a:pt x="2764" y="4775"/>
                  </a:cubicBezTo>
                  <a:cubicBezTo>
                    <a:pt x="2666" y="4887"/>
                    <a:pt x="2630" y="5034"/>
                    <a:pt x="2627" y="5184"/>
                  </a:cubicBezTo>
                  <a:cubicBezTo>
                    <a:pt x="2525" y="5024"/>
                    <a:pt x="2377" y="4887"/>
                    <a:pt x="2215" y="4887"/>
                  </a:cubicBezTo>
                  <a:cubicBezTo>
                    <a:pt x="2177" y="4887"/>
                    <a:pt x="2137" y="4895"/>
                    <a:pt x="2098" y="4911"/>
                  </a:cubicBezTo>
                  <a:cubicBezTo>
                    <a:pt x="1912" y="4991"/>
                    <a:pt x="1870" y="5196"/>
                    <a:pt x="1894" y="5400"/>
                  </a:cubicBezTo>
                  <a:cubicBezTo>
                    <a:pt x="1878" y="5390"/>
                    <a:pt x="1860" y="5382"/>
                    <a:pt x="1843" y="5376"/>
                  </a:cubicBezTo>
                  <a:cubicBezTo>
                    <a:pt x="1815" y="5367"/>
                    <a:pt x="1789" y="5363"/>
                    <a:pt x="1765" y="5363"/>
                  </a:cubicBezTo>
                  <a:cubicBezTo>
                    <a:pt x="1645" y="5363"/>
                    <a:pt x="1569" y="5464"/>
                    <a:pt x="1519" y="5574"/>
                  </a:cubicBezTo>
                  <a:cubicBezTo>
                    <a:pt x="1479" y="5544"/>
                    <a:pt x="1437" y="5514"/>
                    <a:pt x="1398" y="5481"/>
                  </a:cubicBezTo>
                  <a:cubicBezTo>
                    <a:pt x="1392" y="5476"/>
                    <a:pt x="1385" y="5474"/>
                    <a:pt x="1378" y="5474"/>
                  </a:cubicBezTo>
                  <a:cubicBezTo>
                    <a:pt x="1372" y="5474"/>
                    <a:pt x="1367" y="5475"/>
                    <a:pt x="1362" y="5478"/>
                  </a:cubicBezTo>
                  <a:cubicBezTo>
                    <a:pt x="1282" y="5543"/>
                    <a:pt x="1252" y="5616"/>
                    <a:pt x="1230" y="5714"/>
                  </a:cubicBezTo>
                  <a:cubicBezTo>
                    <a:pt x="1222" y="5754"/>
                    <a:pt x="1229" y="5823"/>
                    <a:pt x="1208" y="5859"/>
                  </a:cubicBezTo>
                  <a:cubicBezTo>
                    <a:pt x="1188" y="5892"/>
                    <a:pt x="1167" y="5905"/>
                    <a:pt x="1145" y="5905"/>
                  </a:cubicBezTo>
                  <a:cubicBezTo>
                    <a:pt x="1095" y="5905"/>
                    <a:pt x="1042" y="5840"/>
                    <a:pt x="994" y="5795"/>
                  </a:cubicBezTo>
                  <a:cubicBezTo>
                    <a:pt x="986" y="5786"/>
                    <a:pt x="971" y="5779"/>
                    <a:pt x="958" y="5779"/>
                  </a:cubicBezTo>
                  <a:cubicBezTo>
                    <a:pt x="950" y="5779"/>
                    <a:pt x="943" y="5781"/>
                    <a:pt x="937" y="5787"/>
                  </a:cubicBezTo>
                  <a:cubicBezTo>
                    <a:pt x="817" y="5900"/>
                    <a:pt x="860" y="6002"/>
                    <a:pt x="819" y="6146"/>
                  </a:cubicBezTo>
                  <a:cubicBezTo>
                    <a:pt x="803" y="6201"/>
                    <a:pt x="795" y="6219"/>
                    <a:pt x="774" y="6219"/>
                  </a:cubicBezTo>
                  <a:cubicBezTo>
                    <a:pt x="754" y="6219"/>
                    <a:pt x="722" y="6202"/>
                    <a:pt x="661" y="6185"/>
                  </a:cubicBezTo>
                  <a:cubicBezTo>
                    <a:pt x="587" y="6164"/>
                    <a:pt x="526" y="6149"/>
                    <a:pt x="452" y="6149"/>
                  </a:cubicBezTo>
                  <a:cubicBezTo>
                    <a:pt x="447" y="6149"/>
                    <a:pt x="442" y="6149"/>
                    <a:pt x="437" y="6149"/>
                  </a:cubicBezTo>
                  <a:cubicBezTo>
                    <a:pt x="123" y="6158"/>
                    <a:pt x="0" y="6345"/>
                    <a:pt x="41" y="6651"/>
                  </a:cubicBezTo>
                  <a:cubicBezTo>
                    <a:pt x="45" y="6675"/>
                    <a:pt x="60" y="6687"/>
                    <a:pt x="76" y="6687"/>
                  </a:cubicBezTo>
                  <a:cubicBezTo>
                    <a:pt x="91" y="6687"/>
                    <a:pt x="106" y="6675"/>
                    <a:pt x="109" y="6651"/>
                  </a:cubicBezTo>
                  <a:cubicBezTo>
                    <a:pt x="135" y="6444"/>
                    <a:pt x="258" y="6351"/>
                    <a:pt x="450" y="6340"/>
                  </a:cubicBezTo>
                  <a:cubicBezTo>
                    <a:pt x="519" y="6336"/>
                    <a:pt x="592" y="6329"/>
                    <a:pt x="664" y="6329"/>
                  </a:cubicBezTo>
                  <a:cubicBezTo>
                    <a:pt x="725" y="6329"/>
                    <a:pt x="785" y="6334"/>
                    <a:pt x="841" y="6348"/>
                  </a:cubicBezTo>
                  <a:cubicBezTo>
                    <a:pt x="843" y="6349"/>
                    <a:pt x="846" y="6349"/>
                    <a:pt x="849" y="6349"/>
                  </a:cubicBezTo>
                  <a:cubicBezTo>
                    <a:pt x="866" y="6349"/>
                    <a:pt x="879" y="6334"/>
                    <a:pt x="884" y="6317"/>
                  </a:cubicBezTo>
                  <a:cubicBezTo>
                    <a:pt x="924" y="6200"/>
                    <a:pt x="930" y="6069"/>
                    <a:pt x="992" y="5962"/>
                  </a:cubicBezTo>
                  <a:cubicBezTo>
                    <a:pt x="1049" y="6006"/>
                    <a:pt x="1116" y="6053"/>
                    <a:pt x="1177" y="6053"/>
                  </a:cubicBezTo>
                  <a:cubicBezTo>
                    <a:pt x="1212" y="6053"/>
                    <a:pt x="1244" y="6038"/>
                    <a:pt x="1272" y="5998"/>
                  </a:cubicBezTo>
                  <a:cubicBezTo>
                    <a:pt x="1339" y="5904"/>
                    <a:pt x="1313" y="5644"/>
                    <a:pt x="1406" y="5644"/>
                  </a:cubicBezTo>
                  <a:cubicBezTo>
                    <a:pt x="1431" y="5644"/>
                    <a:pt x="1466" y="5664"/>
                    <a:pt x="1513" y="5712"/>
                  </a:cubicBezTo>
                  <a:cubicBezTo>
                    <a:pt x="1523" y="5722"/>
                    <a:pt x="1534" y="5727"/>
                    <a:pt x="1544" y="5727"/>
                  </a:cubicBezTo>
                  <a:cubicBezTo>
                    <a:pt x="1556" y="5727"/>
                    <a:pt x="1567" y="5720"/>
                    <a:pt x="1577" y="5705"/>
                  </a:cubicBezTo>
                  <a:cubicBezTo>
                    <a:pt x="1649" y="5591"/>
                    <a:pt x="1726" y="5540"/>
                    <a:pt x="1798" y="5540"/>
                  </a:cubicBezTo>
                  <a:cubicBezTo>
                    <a:pt x="1851" y="5540"/>
                    <a:pt x="1902" y="5568"/>
                    <a:pt x="1945" y="5621"/>
                  </a:cubicBezTo>
                  <a:cubicBezTo>
                    <a:pt x="1969" y="5692"/>
                    <a:pt x="2003" y="5760"/>
                    <a:pt x="2045" y="5822"/>
                  </a:cubicBezTo>
                  <a:cubicBezTo>
                    <a:pt x="2054" y="5834"/>
                    <a:pt x="2063" y="5839"/>
                    <a:pt x="2071" y="5839"/>
                  </a:cubicBezTo>
                  <a:cubicBezTo>
                    <a:pt x="2096" y="5839"/>
                    <a:pt x="2114" y="5789"/>
                    <a:pt x="2108" y="5763"/>
                  </a:cubicBezTo>
                  <a:cubicBezTo>
                    <a:pt x="2093" y="5704"/>
                    <a:pt x="2075" y="5647"/>
                    <a:pt x="2051" y="5592"/>
                  </a:cubicBezTo>
                  <a:cubicBezTo>
                    <a:pt x="2033" y="5429"/>
                    <a:pt x="2072" y="5199"/>
                    <a:pt x="2167" y="5132"/>
                  </a:cubicBezTo>
                  <a:cubicBezTo>
                    <a:pt x="2202" y="5106"/>
                    <a:pt x="2239" y="5095"/>
                    <a:pt x="2276" y="5095"/>
                  </a:cubicBezTo>
                  <a:cubicBezTo>
                    <a:pt x="2460" y="5095"/>
                    <a:pt x="2639" y="5374"/>
                    <a:pt x="2667" y="5521"/>
                  </a:cubicBezTo>
                  <a:cubicBezTo>
                    <a:pt x="2668" y="5527"/>
                    <a:pt x="2669" y="5534"/>
                    <a:pt x="2671" y="5539"/>
                  </a:cubicBezTo>
                  <a:cubicBezTo>
                    <a:pt x="2678" y="5570"/>
                    <a:pt x="2695" y="5582"/>
                    <a:pt x="2713" y="5582"/>
                  </a:cubicBezTo>
                  <a:cubicBezTo>
                    <a:pt x="2740" y="5582"/>
                    <a:pt x="2769" y="5550"/>
                    <a:pt x="2762" y="5507"/>
                  </a:cubicBezTo>
                  <a:cubicBezTo>
                    <a:pt x="2761" y="5500"/>
                    <a:pt x="2759" y="5491"/>
                    <a:pt x="2756" y="5484"/>
                  </a:cubicBezTo>
                  <a:cubicBezTo>
                    <a:pt x="2719" y="5336"/>
                    <a:pt x="2754" y="5105"/>
                    <a:pt x="2832" y="4975"/>
                  </a:cubicBezTo>
                  <a:cubicBezTo>
                    <a:pt x="2879" y="4894"/>
                    <a:pt x="2931" y="4862"/>
                    <a:pt x="2985" y="4862"/>
                  </a:cubicBezTo>
                  <a:cubicBezTo>
                    <a:pt x="3066" y="4862"/>
                    <a:pt x="3150" y="4935"/>
                    <a:pt x="3226" y="5025"/>
                  </a:cubicBezTo>
                  <a:cubicBezTo>
                    <a:pt x="3236" y="5036"/>
                    <a:pt x="3245" y="5041"/>
                    <a:pt x="3254" y="5041"/>
                  </a:cubicBezTo>
                  <a:cubicBezTo>
                    <a:pt x="3278" y="5041"/>
                    <a:pt x="3295" y="5001"/>
                    <a:pt x="3295" y="4974"/>
                  </a:cubicBezTo>
                  <a:cubicBezTo>
                    <a:pt x="3293" y="4798"/>
                    <a:pt x="3395" y="4570"/>
                    <a:pt x="3539" y="4570"/>
                  </a:cubicBezTo>
                  <a:cubicBezTo>
                    <a:pt x="3594" y="4570"/>
                    <a:pt x="3654" y="4603"/>
                    <a:pt x="3717" y="4684"/>
                  </a:cubicBezTo>
                  <a:cubicBezTo>
                    <a:pt x="3726" y="4695"/>
                    <a:pt x="3736" y="4700"/>
                    <a:pt x="3746" y="4700"/>
                  </a:cubicBezTo>
                  <a:cubicBezTo>
                    <a:pt x="3767" y="4700"/>
                    <a:pt x="3786" y="4677"/>
                    <a:pt x="3792" y="4655"/>
                  </a:cubicBezTo>
                  <a:cubicBezTo>
                    <a:pt x="3818" y="4559"/>
                    <a:pt x="3841" y="4464"/>
                    <a:pt x="3866" y="4368"/>
                  </a:cubicBezTo>
                  <a:cubicBezTo>
                    <a:pt x="3882" y="4301"/>
                    <a:pt x="3902" y="4235"/>
                    <a:pt x="3930" y="4171"/>
                  </a:cubicBezTo>
                  <a:cubicBezTo>
                    <a:pt x="3936" y="4114"/>
                    <a:pt x="3949" y="4086"/>
                    <a:pt x="3969" y="4086"/>
                  </a:cubicBezTo>
                  <a:cubicBezTo>
                    <a:pt x="3985" y="4086"/>
                    <a:pt x="4005" y="4103"/>
                    <a:pt x="4030" y="4138"/>
                  </a:cubicBezTo>
                  <a:cubicBezTo>
                    <a:pt x="4111" y="4186"/>
                    <a:pt x="4168" y="4312"/>
                    <a:pt x="4276" y="4312"/>
                  </a:cubicBezTo>
                  <a:cubicBezTo>
                    <a:pt x="4281" y="4312"/>
                    <a:pt x="4285" y="4312"/>
                    <a:pt x="4289" y="4312"/>
                  </a:cubicBezTo>
                  <a:cubicBezTo>
                    <a:pt x="4446" y="4296"/>
                    <a:pt x="4466" y="4081"/>
                    <a:pt x="4459" y="3929"/>
                  </a:cubicBezTo>
                  <a:lnTo>
                    <a:pt x="4459" y="3929"/>
                  </a:lnTo>
                  <a:cubicBezTo>
                    <a:pt x="4522" y="3962"/>
                    <a:pt x="4595" y="3994"/>
                    <a:pt x="4662" y="3994"/>
                  </a:cubicBezTo>
                  <a:cubicBezTo>
                    <a:pt x="4694" y="3994"/>
                    <a:pt x="4725" y="3987"/>
                    <a:pt x="4753" y="3969"/>
                  </a:cubicBezTo>
                  <a:cubicBezTo>
                    <a:pt x="4839" y="3914"/>
                    <a:pt x="4868" y="3771"/>
                    <a:pt x="4885" y="3664"/>
                  </a:cubicBezTo>
                  <a:cubicBezTo>
                    <a:pt x="4939" y="3713"/>
                    <a:pt x="5000" y="3763"/>
                    <a:pt x="5067" y="3763"/>
                  </a:cubicBezTo>
                  <a:cubicBezTo>
                    <a:pt x="5092" y="3763"/>
                    <a:pt x="5118" y="3756"/>
                    <a:pt x="5144" y="3739"/>
                  </a:cubicBezTo>
                  <a:cubicBezTo>
                    <a:pt x="5238" y="3679"/>
                    <a:pt x="5275" y="3506"/>
                    <a:pt x="5299" y="3385"/>
                  </a:cubicBezTo>
                  <a:cubicBezTo>
                    <a:pt x="5415" y="3427"/>
                    <a:pt x="5493" y="3490"/>
                    <a:pt x="5556" y="3604"/>
                  </a:cubicBezTo>
                  <a:cubicBezTo>
                    <a:pt x="5563" y="3616"/>
                    <a:pt x="5570" y="3621"/>
                    <a:pt x="5577" y="3621"/>
                  </a:cubicBezTo>
                  <a:cubicBezTo>
                    <a:pt x="5595" y="3621"/>
                    <a:pt x="5612" y="3589"/>
                    <a:pt x="5613" y="3570"/>
                  </a:cubicBezTo>
                  <a:cubicBezTo>
                    <a:pt x="5623" y="3454"/>
                    <a:pt x="5583" y="3252"/>
                    <a:pt x="5641" y="3149"/>
                  </a:cubicBezTo>
                  <a:cubicBezTo>
                    <a:pt x="5667" y="3105"/>
                    <a:pt x="5699" y="3087"/>
                    <a:pt x="5734" y="3087"/>
                  </a:cubicBezTo>
                  <a:cubicBezTo>
                    <a:pt x="5863" y="3087"/>
                    <a:pt x="6031" y="3339"/>
                    <a:pt x="6071" y="3445"/>
                  </a:cubicBezTo>
                  <a:cubicBezTo>
                    <a:pt x="6083" y="3474"/>
                    <a:pt x="6104" y="3488"/>
                    <a:pt x="6124" y="3488"/>
                  </a:cubicBezTo>
                  <a:cubicBezTo>
                    <a:pt x="6150" y="3488"/>
                    <a:pt x="6174" y="3465"/>
                    <a:pt x="6172" y="3424"/>
                  </a:cubicBezTo>
                  <a:cubicBezTo>
                    <a:pt x="6166" y="3212"/>
                    <a:pt x="6114" y="2577"/>
                    <a:pt x="6430" y="2577"/>
                  </a:cubicBezTo>
                  <a:cubicBezTo>
                    <a:pt x="6437" y="2577"/>
                    <a:pt x="6445" y="2577"/>
                    <a:pt x="6453" y="2578"/>
                  </a:cubicBezTo>
                  <a:cubicBezTo>
                    <a:pt x="6510" y="2586"/>
                    <a:pt x="6567" y="2606"/>
                    <a:pt x="6615" y="2641"/>
                  </a:cubicBezTo>
                  <a:cubicBezTo>
                    <a:pt x="6510" y="3001"/>
                    <a:pt x="6676" y="3415"/>
                    <a:pt x="7039" y="3560"/>
                  </a:cubicBezTo>
                  <a:cubicBezTo>
                    <a:pt x="7046" y="3564"/>
                    <a:pt x="7052" y="3565"/>
                    <a:pt x="7059" y="3565"/>
                  </a:cubicBezTo>
                  <a:cubicBezTo>
                    <a:pt x="7077" y="3565"/>
                    <a:pt x="7095" y="3554"/>
                    <a:pt x="7100" y="3535"/>
                  </a:cubicBezTo>
                  <a:cubicBezTo>
                    <a:pt x="7217" y="3243"/>
                    <a:pt x="7011" y="2815"/>
                    <a:pt x="6752" y="2577"/>
                  </a:cubicBezTo>
                  <a:cubicBezTo>
                    <a:pt x="6779" y="2528"/>
                    <a:pt x="6812" y="2484"/>
                    <a:pt x="6853" y="2445"/>
                  </a:cubicBezTo>
                  <a:cubicBezTo>
                    <a:pt x="6972" y="2332"/>
                    <a:pt x="7142" y="2406"/>
                    <a:pt x="7242" y="2284"/>
                  </a:cubicBezTo>
                  <a:cubicBezTo>
                    <a:pt x="7311" y="2202"/>
                    <a:pt x="7271" y="2193"/>
                    <a:pt x="7376" y="2120"/>
                  </a:cubicBezTo>
                  <a:cubicBezTo>
                    <a:pt x="7419" y="2091"/>
                    <a:pt x="7449" y="2078"/>
                    <a:pt x="7476" y="2078"/>
                  </a:cubicBezTo>
                  <a:cubicBezTo>
                    <a:pt x="7516" y="2078"/>
                    <a:pt x="7548" y="2107"/>
                    <a:pt x="7603" y="2155"/>
                  </a:cubicBezTo>
                  <a:cubicBezTo>
                    <a:pt x="7644" y="2193"/>
                    <a:pt x="7681" y="2238"/>
                    <a:pt x="7712" y="2287"/>
                  </a:cubicBezTo>
                  <a:cubicBezTo>
                    <a:pt x="7720" y="2299"/>
                    <a:pt x="7729" y="2304"/>
                    <a:pt x="7738" y="2304"/>
                  </a:cubicBezTo>
                  <a:cubicBezTo>
                    <a:pt x="7760" y="2304"/>
                    <a:pt x="7780" y="2273"/>
                    <a:pt x="7782" y="2250"/>
                  </a:cubicBezTo>
                  <a:cubicBezTo>
                    <a:pt x="7792" y="2156"/>
                    <a:pt x="7799" y="1962"/>
                    <a:pt x="7916" y="1929"/>
                  </a:cubicBezTo>
                  <a:cubicBezTo>
                    <a:pt x="7927" y="1926"/>
                    <a:pt x="7938" y="1925"/>
                    <a:pt x="7949" y="1925"/>
                  </a:cubicBezTo>
                  <a:cubicBezTo>
                    <a:pt x="8042" y="1925"/>
                    <a:pt x="8140" y="2019"/>
                    <a:pt x="8196" y="2070"/>
                  </a:cubicBezTo>
                  <a:cubicBezTo>
                    <a:pt x="8208" y="2080"/>
                    <a:pt x="8219" y="2085"/>
                    <a:pt x="8230" y="2085"/>
                  </a:cubicBezTo>
                  <a:cubicBezTo>
                    <a:pt x="8250" y="2085"/>
                    <a:pt x="8266" y="2068"/>
                    <a:pt x="8272" y="2042"/>
                  </a:cubicBezTo>
                  <a:cubicBezTo>
                    <a:pt x="8284" y="1984"/>
                    <a:pt x="8292" y="1925"/>
                    <a:pt x="8296" y="1867"/>
                  </a:cubicBezTo>
                  <a:cubicBezTo>
                    <a:pt x="8301" y="1831"/>
                    <a:pt x="8299" y="1782"/>
                    <a:pt x="8312" y="1747"/>
                  </a:cubicBezTo>
                  <a:cubicBezTo>
                    <a:pt x="8332" y="1690"/>
                    <a:pt x="8393" y="1606"/>
                    <a:pt x="8455" y="1606"/>
                  </a:cubicBezTo>
                  <a:cubicBezTo>
                    <a:pt x="8494" y="1606"/>
                    <a:pt x="8534" y="1640"/>
                    <a:pt x="8562" y="1737"/>
                  </a:cubicBezTo>
                  <a:cubicBezTo>
                    <a:pt x="8571" y="1768"/>
                    <a:pt x="8591" y="1781"/>
                    <a:pt x="8611" y="1781"/>
                  </a:cubicBezTo>
                  <a:cubicBezTo>
                    <a:pt x="8636" y="1781"/>
                    <a:pt x="8662" y="1758"/>
                    <a:pt x="8661" y="1719"/>
                  </a:cubicBezTo>
                  <a:cubicBezTo>
                    <a:pt x="8656" y="1539"/>
                    <a:pt x="8715" y="1346"/>
                    <a:pt x="8844" y="1214"/>
                  </a:cubicBezTo>
                  <a:cubicBezTo>
                    <a:pt x="8910" y="1146"/>
                    <a:pt x="8992" y="1095"/>
                    <a:pt x="9090" y="1089"/>
                  </a:cubicBezTo>
                  <a:lnTo>
                    <a:pt x="9092" y="1089"/>
                  </a:lnTo>
                  <a:cubicBezTo>
                    <a:pt x="9078" y="1124"/>
                    <a:pt x="9069" y="1160"/>
                    <a:pt x="9066" y="1197"/>
                  </a:cubicBezTo>
                  <a:cubicBezTo>
                    <a:pt x="9059" y="1322"/>
                    <a:pt x="9115" y="1530"/>
                    <a:pt x="9256" y="1567"/>
                  </a:cubicBezTo>
                  <a:cubicBezTo>
                    <a:pt x="9270" y="1571"/>
                    <a:pt x="9285" y="1573"/>
                    <a:pt x="9299" y="1573"/>
                  </a:cubicBezTo>
                  <a:cubicBezTo>
                    <a:pt x="9401" y="1573"/>
                    <a:pt x="9482" y="1477"/>
                    <a:pt x="9506" y="1381"/>
                  </a:cubicBezTo>
                  <a:cubicBezTo>
                    <a:pt x="9544" y="1226"/>
                    <a:pt x="9451" y="1086"/>
                    <a:pt x="9320" y="1012"/>
                  </a:cubicBezTo>
                  <a:cubicBezTo>
                    <a:pt x="9314" y="1008"/>
                    <a:pt x="9306" y="1006"/>
                    <a:pt x="9301" y="1003"/>
                  </a:cubicBezTo>
                  <a:cubicBezTo>
                    <a:pt x="9387" y="943"/>
                    <a:pt x="9491" y="904"/>
                    <a:pt x="9587" y="868"/>
                  </a:cubicBezTo>
                  <a:cubicBezTo>
                    <a:pt x="9666" y="839"/>
                    <a:pt x="9769" y="820"/>
                    <a:pt x="9836" y="768"/>
                  </a:cubicBezTo>
                  <a:cubicBezTo>
                    <a:pt x="9864" y="745"/>
                    <a:pt x="9888" y="670"/>
                    <a:pt x="9912" y="657"/>
                  </a:cubicBezTo>
                  <a:cubicBezTo>
                    <a:pt x="9976" y="623"/>
                    <a:pt x="10012" y="611"/>
                    <a:pt x="10034" y="611"/>
                  </a:cubicBezTo>
                  <a:cubicBezTo>
                    <a:pt x="10088" y="611"/>
                    <a:pt x="10057" y="682"/>
                    <a:pt x="10127" y="682"/>
                  </a:cubicBezTo>
                  <a:cubicBezTo>
                    <a:pt x="10129" y="682"/>
                    <a:pt x="10131" y="682"/>
                    <a:pt x="10133" y="682"/>
                  </a:cubicBezTo>
                  <a:cubicBezTo>
                    <a:pt x="10341" y="673"/>
                    <a:pt x="10437" y="575"/>
                    <a:pt x="10487" y="402"/>
                  </a:cubicBezTo>
                  <a:cubicBezTo>
                    <a:pt x="10529" y="444"/>
                    <a:pt x="10569" y="462"/>
                    <a:pt x="10608" y="462"/>
                  </a:cubicBezTo>
                  <a:cubicBezTo>
                    <a:pt x="10736" y="462"/>
                    <a:pt x="10840" y="261"/>
                    <a:pt x="10886" y="105"/>
                  </a:cubicBezTo>
                  <a:cubicBezTo>
                    <a:pt x="10964" y="217"/>
                    <a:pt x="11059" y="395"/>
                    <a:pt x="11188" y="427"/>
                  </a:cubicBezTo>
                  <a:cubicBezTo>
                    <a:pt x="11203" y="431"/>
                    <a:pt x="11218" y="432"/>
                    <a:pt x="11233" y="432"/>
                  </a:cubicBezTo>
                  <a:cubicBezTo>
                    <a:pt x="11349" y="432"/>
                    <a:pt x="11456" y="326"/>
                    <a:pt x="11535" y="257"/>
                  </a:cubicBezTo>
                  <a:cubicBezTo>
                    <a:pt x="11538" y="255"/>
                    <a:pt x="11539" y="246"/>
                    <a:pt x="11535" y="246"/>
                  </a:cubicBezTo>
                  <a:lnTo>
                    <a:pt x="11535" y="246"/>
                  </a:lnTo>
                  <a:cubicBezTo>
                    <a:pt x="11535" y="246"/>
                    <a:pt x="11534" y="246"/>
                    <a:pt x="11534" y="247"/>
                  </a:cubicBezTo>
                  <a:cubicBezTo>
                    <a:pt x="11450" y="310"/>
                    <a:pt x="11361" y="379"/>
                    <a:pt x="11268" y="379"/>
                  </a:cubicBezTo>
                  <a:cubicBezTo>
                    <a:pt x="11226" y="379"/>
                    <a:pt x="11184" y="365"/>
                    <a:pt x="11141" y="332"/>
                  </a:cubicBezTo>
                  <a:cubicBezTo>
                    <a:pt x="11041" y="252"/>
                    <a:pt x="10970" y="110"/>
                    <a:pt x="10895" y="8"/>
                  </a:cubicBezTo>
                  <a:cubicBezTo>
                    <a:pt x="10891" y="3"/>
                    <a:pt x="10886" y="1"/>
                    <a:pt x="1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9"/>
            <p:cNvSpPr/>
            <p:nvPr/>
          </p:nvSpPr>
          <p:spPr>
            <a:xfrm>
              <a:off x="4182650" y="1954975"/>
              <a:ext cx="288500" cy="167200"/>
            </a:xfrm>
            <a:custGeom>
              <a:avLst/>
              <a:gdLst/>
              <a:ahLst/>
              <a:cxnLst/>
              <a:rect l="l" t="t" r="r" b="b"/>
              <a:pathLst>
                <a:path w="11540" h="6688" extrusionOk="0">
                  <a:moveTo>
                    <a:pt x="9203" y="1103"/>
                  </a:moveTo>
                  <a:lnTo>
                    <a:pt x="9203" y="1103"/>
                  </a:lnTo>
                  <a:cubicBezTo>
                    <a:pt x="9303" y="1129"/>
                    <a:pt x="9413" y="1191"/>
                    <a:pt x="9423" y="1286"/>
                  </a:cubicBezTo>
                  <a:cubicBezTo>
                    <a:pt x="9430" y="1356"/>
                    <a:pt x="9368" y="1442"/>
                    <a:pt x="9295" y="1442"/>
                  </a:cubicBezTo>
                  <a:cubicBezTo>
                    <a:pt x="9286" y="1442"/>
                    <a:pt x="9277" y="1441"/>
                    <a:pt x="9268" y="1438"/>
                  </a:cubicBezTo>
                  <a:cubicBezTo>
                    <a:pt x="9128" y="1397"/>
                    <a:pt x="9137" y="1215"/>
                    <a:pt x="9203" y="1103"/>
                  </a:cubicBezTo>
                  <a:close/>
                  <a:moveTo>
                    <a:pt x="6700" y="2706"/>
                  </a:moveTo>
                  <a:lnTo>
                    <a:pt x="6700" y="2706"/>
                  </a:lnTo>
                  <a:cubicBezTo>
                    <a:pt x="6893" y="2880"/>
                    <a:pt x="7051" y="3187"/>
                    <a:pt x="7019" y="3389"/>
                  </a:cubicBezTo>
                  <a:cubicBezTo>
                    <a:pt x="6765" y="3263"/>
                    <a:pt x="6634" y="2968"/>
                    <a:pt x="6700" y="2706"/>
                  </a:cubicBezTo>
                  <a:close/>
                  <a:moveTo>
                    <a:pt x="10883" y="0"/>
                  </a:moveTo>
                  <a:cubicBezTo>
                    <a:pt x="10871" y="0"/>
                    <a:pt x="10859" y="15"/>
                    <a:pt x="10857" y="26"/>
                  </a:cubicBezTo>
                  <a:cubicBezTo>
                    <a:pt x="10832" y="129"/>
                    <a:pt x="10741" y="372"/>
                    <a:pt x="10621" y="372"/>
                  </a:cubicBezTo>
                  <a:cubicBezTo>
                    <a:pt x="10583" y="372"/>
                    <a:pt x="10541" y="347"/>
                    <a:pt x="10498" y="285"/>
                  </a:cubicBezTo>
                  <a:cubicBezTo>
                    <a:pt x="10491" y="275"/>
                    <a:pt x="10483" y="271"/>
                    <a:pt x="10475" y="271"/>
                  </a:cubicBezTo>
                  <a:cubicBezTo>
                    <a:pt x="10460" y="271"/>
                    <a:pt x="10447" y="287"/>
                    <a:pt x="10442" y="306"/>
                  </a:cubicBezTo>
                  <a:cubicBezTo>
                    <a:pt x="10402" y="477"/>
                    <a:pt x="10327" y="552"/>
                    <a:pt x="10196" y="552"/>
                  </a:cubicBezTo>
                  <a:cubicBezTo>
                    <a:pt x="10158" y="552"/>
                    <a:pt x="10116" y="545"/>
                    <a:pt x="10068" y="533"/>
                  </a:cubicBezTo>
                  <a:cubicBezTo>
                    <a:pt x="10024" y="522"/>
                    <a:pt x="9997" y="511"/>
                    <a:pt x="9970" y="511"/>
                  </a:cubicBezTo>
                  <a:cubicBezTo>
                    <a:pt x="9945" y="511"/>
                    <a:pt x="9921" y="520"/>
                    <a:pt x="9884" y="544"/>
                  </a:cubicBezTo>
                  <a:cubicBezTo>
                    <a:pt x="9829" y="579"/>
                    <a:pt x="9813" y="652"/>
                    <a:pt x="9749" y="688"/>
                  </a:cubicBezTo>
                  <a:cubicBezTo>
                    <a:pt x="9718" y="706"/>
                    <a:pt x="9676" y="716"/>
                    <a:pt x="9643" y="726"/>
                  </a:cubicBezTo>
                  <a:cubicBezTo>
                    <a:pt x="9545" y="761"/>
                    <a:pt x="9442" y="793"/>
                    <a:pt x="9349" y="841"/>
                  </a:cubicBezTo>
                  <a:cubicBezTo>
                    <a:pt x="9289" y="873"/>
                    <a:pt x="9233" y="912"/>
                    <a:pt x="9183" y="959"/>
                  </a:cubicBezTo>
                  <a:cubicBezTo>
                    <a:pt x="9153" y="952"/>
                    <a:pt x="9123" y="948"/>
                    <a:pt x="9095" y="948"/>
                  </a:cubicBezTo>
                  <a:cubicBezTo>
                    <a:pt x="8822" y="948"/>
                    <a:pt x="8623" y="1249"/>
                    <a:pt x="8570" y="1534"/>
                  </a:cubicBezTo>
                  <a:cubicBezTo>
                    <a:pt x="8528" y="1491"/>
                    <a:pt x="8476" y="1462"/>
                    <a:pt x="8419" y="1462"/>
                  </a:cubicBezTo>
                  <a:cubicBezTo>
                    <a:pt x="8380" y="1462"/>
                    <a:pt x="8338" y="1476"/>
                    <a:pt x="8296" y="1508"/>
                  </a:cubicBezTo>
                  <a:cubicBezTo>
                    <a:pt x="8189" y="1593"/>
                    <a:pt x="8198" y="1760"/>
                    <a:pt x="8185" y="1897"/>
                  </a:cubicBezTo>
                  <a:cubicBezTo>
                    <a:pt x="8113" y="1838"/>
                    <a:pt x="8025" y="1777"/>
                    <a:pt x="7936" y="1777"/>
                  </a:cubicBezTo>
                  <a:cubicBezTo>
                    <a:pt x="7906" y="1777"/>
                    <a:pt x="7877" y="1784"/>
                    <a:pt x="7847" y="1799"/>
                  </a:cubicBezTo>
                  <a:cubicBezTo>
                    <a:pt x="7745" y="1854"/>
                    <a:pt x="7713" y="1985"/>
                    <a:pt x="7701" y="2104"/>
                  </a:cubicBezTo>
                  <a:cubicBezTo>
                    <a:pt x="7624" y="2012"/>
                    <a:pt x="7520" y="1930"/>
                    <a:pt x="7417" y="1930"/>
                  </a:cubicBezTo>
                  <a:cubicBezTo>
                    <a:pt x="7365" y="1930"/>
                    <a:pt x="7313" y="1951"/>
                    <a:pt x="7265" y="2002"/>
                  </a:cubicBezTo>
                  <a:cubicBezTo>
                    <a:pt x="7157" y="2118"/>
                    <a:pt x="7375" y="2107"/>
                    <a:pt x="7044" y="2223"/>
                  </a:cubicBezTo>
                  <a:cubicBezTo>
                    <a:pt x="7001" y="2239"/>
                    <a:pt x="6955" y="2221"/>
                    <a:pt x="6908" y="2242"/>
                  </a:cubicBezTo>
                  <a:cubicBezTo>
                    <a:pt x="6816" y="2280"/>
                    <a:pt x="6738" y="2384"/>
                    <a:pt x="6688" y="2467"/>
                  </a:cubicBezTo>
                  <a:cubicBezTo>
                    <a:pt x="6681" y="2480"/>
                    <a:pt x="6677" y="2494"/>
                    <a:pt x="6671" y="2508"/>
                  </a:cubicBezTo>
                  <a:cubicBezTo>
                    <a:pt x="6633" y="2480"/>
                    <a:pt x="6590" y="2455"/>
                    <a:pt x="6546" y="2435"/>
                  </a:cubicBezTo>
                  <a:cubicBezTo>
                    <a:pt x="6481" y="2407"/>
                    <a:pt x="6424" y="2394"/>
                    <a:pt x="6375" y="2394"/>
                  </a:cubicBezTo>
                  <a:cubicBezTo>
                    <a:pt x="6077" y="2394"/>
                    <a:pt x="6050" y="2857"/>
                    <a:pt x="6056" y="3180"/>
                  </a:cubicBezTo>
                  <a:cubicBezTo>
                    <a:pt x="5964" y="3039"/>
                    <a:pt x="5832" y="2903"/>
                    <a:pt x="5695" y="2903"/>
                  </a:cubicBezTo>
                  <a:cubicBezTo>
                    <a:pt x="5690" y="2903"/>
                    <a:pt x="5685" y="2904"/>
                    <a:pt x="5681" y="2904"/>
                  </a:cubicBezTo>
                  <a:cubicBezTo>
                    <a:pt x="5463" y="2920"/>
                    <a:pt x="5502" y="3227"/>
                    <a:pt x="5531" y="3433"/>
                  </a:cubicBezTo>
                  <a:cubicBezTo>
                    <a:pt x="5466" y="3353"/>
                    <a:pt x="5379" y="3292"/>
                    <a:pt x="5281" y="3258"/>
                  </a:cubicBezTo>
                  <a:cubicBezTo>
                    <a:pt x="5277" y="3257"/>
                    <a:pt x="5274" y="3256"/>
                    <a:pt x="5271" y="3256"/>
                  </a:cubicBezTo>
                  <a:cubicBezTo>
                    <a:pt x="5256" y="3256"/>
                    <a:pt x="5243" y="3272"/>
                    <a:pt x="5238" y="3287"/>
                  </a:cubicBezTo>
                  <a:cubicBezTo>
                    <a:pt x="5217" y="3364"/>
                    <a:pt x="5216" y="3463"/>
                    <a:pt x="5186" y="3536"/>
                  </a:cubicBezTo>
                  <a:cubicBezTo>
                    <a:pt x="5151" y="3621"/>
                    <a:pt x="5105" y="3652"/>
                    <a:pt x="5056" y="3652"/>
                  </a:cubicBezTo>
                  <a:cubicBezTo>
                    <a:pt x="4999" y="3652"/>
                    <a:pt x="4937" y="3609"/>
                    <a:pt x="4884" y="3556"/>
                  </a:cubicBezTo>
                  <a:cubicBezTo>
                    <a:pt x="4879" y="3551"/>
                    <a:pt x="4873" y="3549"/>
                    <a:pt x="4868" y="3549"/>
                  </a:cubicBezTo>
                  <a:cubicBezTo>
                    <a:pt x="4854" y="3549"/>
                    <a:pt x="4841" y="3565"/>
                    <a:pt x="4839" y="3580"/>
                  </a:cubicBezTo>
                  <a:cubicBezTo>
                    <a:pt x="4820" y="3669"/>
                    <a:pt x="4806" y="3852"/>
                    <a:pt x="4706" y="3894"/>
                  </a:cubicBezTo>
                  <a:cubicBezTo>
                    <a:pt x="4692" y="3900"/>
                    <a:pt x="4678" y="3902"/>
                    <a:pt x="4663" y="3902"/>
                  </a:cubicBezTo>
                  <a:cubicBezTo>
                    <a:pt x="4578" y="3902"/>
                    <a:pt x="4481" y="3820"/>
                    <a:pt x="4425" y="3778"/>
                  </a:cubicBezTo>
                  <a:cubicBezTo>
                    <a:pt x="4418" y="3773"/>
                    <a:pt x="4411" y="3771"/>
                    <a:pt x="4405" y="3771"/>
                  </a:cubicBezTo>
                  <a:cubicBezTo>
                    <a:pt x="4383" y="3771"/>
                    <a:pt x="4366" y="3800"/>
                    <a:pt x="4365" y="3823"/>
                  </a:cubicBezTo>
                  <a:cubicBezTo>
                    <a:pt x="4363" y="3930"/>
                    <a:pt x="4392" y="4140"/>
                    <a:pt x="4270" y="4140"/>
                  </a:cubicBezTo>
                  <a:cubicBezTo>
                    <a:pt x="4242" y="4140"/>
                    <a:pt x="4207" y="4130"/>
                    <a:pt x="4163" y="4105"/>
                  </a:cubicBezTo>
                  <a:cubicBezTo>
                    <a:pt x="4084" y="4063"/>
                    <a:pt x="4039" y="3968"/>
                    <a:pt x="3955" y="3924"/>
                  </a:cubicBezTo>
                  <a:cubicBezTo>
                    <a:pt x="3949" y="3921"/>
                    <a:pt x="3942" y="3919"/>
                    <a:pt x="3935" y="3919"/>
                  </a:cubicBezTo>
                  <a:cubicBezTo>
                    <a:pt x="3922" y="3919"/>
                    <a:pt x="3910" y="3925"/>
                    <a:pt x="3901" y="3935"/>
                  </a:cubicBezTo>
                  <a:cubicBezTo>
                    <a:pt x="3784" y="4111"/>
                    <a:pt x="3774" y="4307"/>
                    <a:pt x="3721" y="4502"/>
                  </a:cubicBezTo>
                  <a:cubicBezTo>
                    <a:pt x="3655" y="4427"/>
                    <a:pt x="3588" y="4396"/>
                    <a:pt x="3526" y="4396"/>
                  </a:cubicBezTo>
                  <a:cubicBezTo>
                    <a:pt x="3360" y="4396"/>
                    <a:pt x="3226" y="4617"/>
                    <a:pt x="3207" y="4841"/>
                  </a:cubicBezTo>
                  <a:cubicBezTo>
                    <a:pt x="3130" y="4757"/>
                    <a:pt x="3035" y="4685"/>
                    <a:pt x="2938" y="4685"/>
                  </a:cubicBezTo>
                  <a:cubicBezTo>
                    <a:pt x="2880" y="4685"/>
                    <a:pt x="2821" y="4711"/>
                    <a:pt x="2765" y="4775"/>
                  </a:cubicBezTo>
                  <a:cubicBezTo>
                    <a:pt x="2666" y="4887"/>
                    <a:pt x="2631" y="5033"/>
                    <a:pt x="2628" y="5184"/>
                  </a:cubicBezTo>
                  <a:cubicBezTo>
                    <a:pt x="2526" y="5024"/>
                    <a:pt x="2379" y="4887"/>
                    <a:pt x="2216" y="4887"/>
                  </a:cubicBezTo>
                  <a:cubicBezTo>
                    <a:pt x="2178" y="4887"/>
                    <a:pt x="2139" y="4894"/>
                    <a:pt x="2099" y="4911"/>
                  </a:cubicBezTo>
                  <a:cubicBezTo>
                    <a:pt x="1914" y="4991"/>
                    <a:pt x="1870" y="5195"/>
                    <a:pt x="1894" y="5400"/>
                  </a:cubicBezTo>
                  <a:cubicBezTo>
                    <a:pt x="1879" y="5390"/>
                    <a:pt x="1861" y="5382"/>
                    <a:pt x="1843" y="5376"/>
                  </a:cubicBezTo>
                  <a:cubicBezTo>
                    <a:pt x="1815" y="5367"/>
                    <a:pt x="1790" y="5363"/>
                    <a:pt x="1766" y="5363"/>
                  </a:cubicBezTo>
                  <a:cubicBezTo>
                    <a:pt x="1646" y="5363"/>
                    <a:pt x="1570" y="5464"/>
                    <a:pt x="1520" y="5574"/>
                  </a:cubicBezTo>
                  <a:cubicBezTo>
                    <a:pt x="1480" y="5544"/>
                    <a:pt x="1437" y="5514"/>
                    <a:pt x="1399" y="5480"/>
                  </a:cubicBezTo>
                  <a:cubicBezTo>
                    <a:pt x="1393" y="5476"/>
                    <a:pt x="1386" y="5474"/>
                    <a:pt x="1379" y="5474"/>
                  </a:cubicBezTo>
                  <a:cubicBezTo>
                    <a:pt x="1373" y="5474"/>
                    <a:pt x="1368" y="5475"/>
                    <a:pt x="1363" y="5478"/>
                  </a:cubicBezTo>
                  <a:cubicBezTo>
                    <a:pt x="1283" y="5542"/>
                    <a:pt x="1253" y="5616"/>
                    <a:pt x="1231" y="5714"/>
                  </a:cubicBezTo>
                  <a:cubicBezTo>
                    <a:pt x="1222" y="5754"/>
                    <a:pt x="1230" y="5823"/>
                    <a:pt x="1209" y="5859"/>
                  </a:cubicBezTo>
                  <a:cubicBezTo>
                    <a:pt x="1189" y="5892"/>
                    <a:pt x="1168" y="5905"/>
                    <a:pt x="1146" y="5905"/>
                  </a:cubicBezTo>
                  <a:cubicBezTo>
                    <a:pt x="1096" y="5905"/>
                    <a:pt x="1043" y="5840"/>
                    <a:pt x="996" y="5794"/>
                  </a:cubicBezTo>
                  <a:cubicBezTo>
                    <a:pt x="987" y="5786"/>
                    <a:pt x="972" y="5779"/>
                    <a:pt x="958" y="5779"/>
                  </a:cubicBezTo>
                  <a:cubicBezTo>
                    <a:pt x="950" y="5779"/>
                    <a:pt x="943" y="5781"/>
                    <a:pt x="937" y="5787"/>
                  </a:cubicBezTo>
                  <a:cubicBezTo>
                    <a:pt x="818" y="5899"/>
                    <a:pt x="861" y="6002"/>
                    <a:pt x="820" y="6145"/>
                  </a:cubicBezTo>
                  <a:cubicBezTo>
                    <a:pt x="805" y="6201"/>
                    <a:pt x="796" y="6219"/>
                    <a:pt x="775" y="6219"/>
                  </a:cubicBezTo>
                  <a:cubicBezTo>
                    <a:pt x="755" y="6219"/>
                    <a:pt x="723" y="6202"/>
                    <a:pt x="662" y="6185"/>
                  </a:cubicBezTo>
                  <a:cubicBezTo>
                    <a:pt x="588" y="6164"/>
                    <a:pt x="527" y="6149"/>
                    <a:pt x="453" y="6149"/>
                  </a:cubicBezTo>
                  <a:cubicBezTo>
                    <a:pt x="448" y="6149"/>
                    <a:pt x="443" y="6149"/>
                    <a:pt x="438" y="6149"/>
                  </a:cubicBezTo>
                  <a:cubicBezTo>
                    <a:pt x="123" y="6157"/>
                    <a:pt x="0" y="6346"/>
                    <a:pt x="40" y="6650"/>
                  </a:cubicBezTo>
                  <a:cubicBezTo>
                    <a:pt x="44" y="6675"/>
                    <a:pt x="59" y="6687"/>
                    <a:pt x="75" y="6687"/>
                  </a:cubicBezTo>
                  <a:cubicBezTo>
                    <a:pt x="91" y="6687"/>
                    <a:pt x="106" y="6675"/>
                    <a:pt x="109" y="6650"/>
                  </a:cubicBezTo>
                  <a:cubicBezTo>
                    <a:pt x="135" y="6445"/>
                    <a:pt x="258" y="6350"/>
                    <a:pt x="449" y="6341"/>
                  </a:cubicBezTo>
                  <a:cubicBezTo>
                    <a:pt x="519" y="6336"/>
                    <a:pt x="594" y="6329"/>
                    <a:pt x="668" y="6329"/>
                  </a:cubicBezTo>
                  <a:cubicBezTo>
                    <a:pt x="727" y="6329"/>
                    <a:pt x="786" y="6334"/>
                    <a:pt x="841" y="6348"/>
                  </a:cubicBezTo>
                  <a:cubicBezTo>
                    <a:pt x="844" y="6349"/>
                    <a:pt x="847" y="6350"/>
                    <a:pt x="850" y="6350"/>
                  </a:cubicBezTo>
                  <a:cubicBezTo>
                    <a:pt x="867" y="6350"/>
                    <a:pt x="879" y="6334"/>
                    <a:pt x="884" y="6318"/>
                  </a:cubicBezTo>
                  <a:cubicBezTo>
                    <a:pt x="924" y="6200"/>
                    <a:pt x="930" y="6069"/>
                    <a:pt x="992" y="5963"/>
                  </a:cubicBezTo>
                  <a:cubicBezTo>
                    <a:pt x="1049" y="6007"/>
                    <a:pt x="1116" y="6053"/>
                    <a:pt x="1177" y="6053"/>
                  </a:cubicBezTo>
                  <a:cubicBezTo>
                    <a:pt x="1211" y="6053"/>
                    <a:pt x="1244" y="6038"/>
                    <a:pt x="1271" y="5999"/>
                  </a:cubicBezTo>
                  <a:cubicBezTo>
                    <a:pt x="1339" y="5905"/>
                    <a:pt x="1313" y="5645"/>
                    <a:pt x="1406" y="5645"/>
                  </a:cubicBezTo>
                  <a:cubicBezTo>
                    <a:pt x="1431" y="5645"/>
                    <a:pt x="1466" y="5664"/>
                    <a:pt x="1513" y="5711"/>
                  </a:cubicBezTo>
                  <a:cubicBezTo>
                    <a:pt x="1523" y="5722"/>
                    <a:pt x="1534" y="5727"/>
                    <a:pt x="1544" y="5727"/>
                  </a:cubicBezTo>
                  <a:cubicBezTo>
                    <a:pt x="1556" y="5727"/>
                    <a:pt x="1567" y="5720"/>
                    <a:pt x="1576" y="5705"/>
                  </a:cubicBezTo>
                  <a:cubicBezTo>
                    <a:pt x="1648" y="5591"/>
                    <a:pt x="1725" y="5539"/>
                    <a:pt x="1797" y="5539"/>
                  </a:cubicBezTo>
                  <a:cubicBezTo>
                    <a:pt x="1851" y="5539"/>
                    <a:pt x="1902" y="5568"/>
                    <a:pt x="1945" y="5621"/>
                  </a:cubicBezTo>
                  <a:cubicBezTo>
                    <a:pt x="1969" y="5692"/>
                    <a:pt x="2003" y="5759"/>
                    <a:pt x="2046" y="5822"/>
                  </a:cubicBezTo>
                  <a:cubicBezTo>
                    <a:pt x="2054" y="5834"/>
                    <a:pt x="2063" y="5839"/>
                    <a:pt x="2071" y="5839"/>
                  </a:cubicBezTo>
                  <a:cubicBezTo>
                    <a:pt x="2096" y="5839"/>
                    <a:pt x="2114" y="5789"/>
                    <a:pt x="2108" y="5763"/>
                  </a:cubicBezTo>
                  <a:cubicBezTo>
                    <a:pt x="2094" y="5704"/>
                    <a:pt x="2075" y="5647"/>
                    <a:pt x="2051" y="5592"/>
                  </a:cubicBezTo>
                  <a:cubicBezTo>
                    <a:pt x="2034" y="5429"/>
                    <a:pt x="2072" y="5199"/>
                    <a:pt x="2167" y="5131"/>
                  </a:cubicBezTo>
                  <a:cubicBezTo>
                    <a:pt x="2202" y="5106"/>
                    <a:pt x="2239" y="5095"/>
                    <a:pt x="2275" y="5095"/>
                  </a:cubicBezTo>
                  <a:cubicBezTo>
                    <a:pt x="2459" y="5095"/>
                    <a:pt x="2639" y="5374"/>
                    <a:pt x="2667" y="5521"/>
                  </a:cubicBezTo>
                  <a:cubicBezTo>
                    <a:pt x="2668" y="5527"/>
                    <a:pt x="2669" y="5534"/>
                    <a:pt x="2670" y="5539"/>
                  </a:cubicBezTo>
                  <a:cubicBezTo>
                    <a:pt x="2678" y="5570"/>
                    <a:pt x="2695" y="5583"/>
                    <a:pt x="2713" y="5583"/>
                  </a:cubicBezTo>
                  <a:cubicBezTo>
                    <a:pt x="2740" y="5583"/>
                    <a:pt x="2769" y="5550"/>
                    <a:pt x="2762" y="5508"/>
                  </a:cubicBezTo>
                  <a:cubicBezTo>
                    <a:pt x="2760" y="5500"/>
                    <a:pt x="2758" y="5492"/>
                    <a:pt x="2756" y="5485"/>
                  </a:cubicBezTo>
                  <a:cubicBezTo>
                    <a:pt x="2719" y="5335"/>
                    <a:pt x="2754" y="5105"/>
                    <a:pt x="2832" y="4974"/>
                  </a:cubicBezTo>
                  <a:cubicBezTo>
                    <a:pt x="2879" y="4895"/>
                    <a:pt x="2932" y="4863"/>
                    <a:pt x="2985" y="4863"/>
                  </a:cubicBezTo>
                  <a:cubicBezTo>
                    <a:pt x="3066" y="4863"/>
                    <a:pt x="3150" y="4934"/>
                    <a:pt x="3227" y="5025"/>
                  </a:cubicBezTo>
                  <a:cubicBezTo>
                    <a:pt x="3237" y="5036"/>
                    <a:pt x="3246" y="5041"/>
                    <a:pt x="3255" y="5041"/>
                  </a:cubicBezTo>
                  <a:cubicBezTo>
                    <a:pt x="3279" y="5041"/>
                    <a:pt x="3295" y="5001"/>
                    <a:pt x="3295" y="4973"/>
                  </a:cubicBezTo>
                  <a:cubicBezTo>
                    <a:pt x="3294" y="4798"/>
                    <a:pt x="3396" y="4570"/>
                    <a:pt x="3539" y="4570"/>
                  </a:cubicBezTo>
                  <a:cubicBezTo>
                    <a:pt x="3594" y="4570"/>
                    <a:pt x="3654" y="4602"/>
                    <a:pt x="3717" y="4683"/>
                  </a:cubicBezTo>
                  <a:cubicBezTo>
                    <a:pt x="3726" y="4695"/>
                    <a:pt x="3736" y="4700"/>
                    <a:pt x="3746" y="4700"/>
                  </a:cubicBezTo>
                  <a:cubicBezTo>
                    <a:pt x="3767" y="4700"/>
                    <a:pt x="3786" y="4677"/>
                    <a:pt x="3792" y="4655"/>
                  </a:cubicBezTo>
                  <a:cubicBezTo>
                    <a:pt x="3820" y="4559"/>
                    <a:pt x="3841" y="4464"/>
                    <a:pt x="3866" y="4368"/>
                  </a:cubicBezTo>
                  <a:cubicBezTo>
                    <a:pt x="3882" y="4301"/>
                    <a:pt x="3903" y="4235"/>
                    <a:pt x="3930" y="4171"/>
                  </a:cubicBezTo>
                  <a:cubicBezTo>
                    <a:pt x="3936" y="4114"/>
                    <a:pt x="3949" y="4086"/>
                    <a:pt x="3969" y="4086"/>
                  </a:cubicBezTo>
                  <a:cubicBezTo>
                    <a:pt x="3985" y="4086"/>
                    <a:pt x="4006" y="4103"/>
                    <a:pt x="4030" y="4138"/>
                  </a:cubicBezTo>
                  <a:cubicBezTo>
                    <a:pt x="4111" y="4185"/>
                    <a:pt x="4169" y="4312"/>
                    <a:pt x="4275" y="4312"/>
                  </a:cubicBezTo>
                  <a:cubicBezTo>
                    <a:pt x="4280" y="4312"/>
                    <a:pt x="4285" y="4312"/>
                    <a:pt x="4289" y="4311"/>
                  </a:cubicBezTo>
                  <a:cubicBezTo>
                    <a:pt x="4446" y="4296"/>
                    <a:pt x="4466" y="4081"/>
                    <a:pt x="4460" y="3930"/>
                  </a:cubicBezTo>
                  <a:lnTo>
                    <a:pt x="4460" y="3930"/>
                  </a:lnTo>
                  <a:cubicBezTo>
                    <a:pt x="4523" y="3962"/>
                    <a:pt x="4595" y="3994"/>
                    <a:pt x="4663" y="3994"/>
                  </a:cubicBezTo>
                  <a:cubicBezTo>
                    <a:pt x="4694" y="3994"/>
                    <a:pt x="4725" y="3987"/>
                    <a:pt x="4753" y="3969"/>
                  </a:cubicBezTo>
                  <a:cubicBezTo>
                    <a:pt x="4840" y="3913"/>
                    <a:pt x="4868" y="3771"/>
                    <a:pt x="4885" y="3664"/>
                  </a:cubicBezTo>
                  <a:cubicBezTo>
                    <a:pt x="4939" y="3713"/>
                    <a:pt x="5001" y="3763"/>
                    <a:pt x="5067" y="3763"/>
                  </a:cubicBezTo>
                  <a:cubicBezTo>
                    <a:pt x="5092" y="3763"/>
                    <a:pt x="5118" y="3756"/>
                    <a:pt x="5144" y="3739"/>
                  </a:cubicBezTo>
                  <a:cubicBezTo>
                    <a:pt x="5238" y="3679"/>
                    <a:pt x="5275" y="3506"/>
                    <a:pt x="5299" y="3385"/>
                  </a:cubicBezTo>
                  <a:cubicBezTo>
                    <a:pt x="5415" y="3427"/>
                    <a:pt x="5494" y="3489"/>
                    <a:pt x="5556" y="3604"/>
                  </a:cubicBezTo>
                  <a:cubicBezTo>
                    <a:pt x="5563" y="3616"/>
                    <a:pt x="5570" y="3620"/>
                    <a:pt x="5577" y="3620"/>
                  </a:cubicBezTo>
                  <a:cubicBezTo>
                    <a:pt x="5595" y="3620"/>
                    <a:pt x="5612" y="3589"/>
                    <a:pt x="5613" y="3570"/>
                  </a:cubicBezTo>
                  <a:cubicBezTo>
                    <a:pt x="5623" y="3453"/>
                    <a:pt x="5583" y="3252"/>
                    <a:pt x="5641" y="3149"/>
                  </a:cubicBezTo>
                  <a:cubicBezTo>
                    <a:pt x="5667" y="3105"/>
                    <a:pt x="5699" y="3087"/>
                    <a:pt x="5734" y="3087"/>
                  </a:cubicBezTo>
                  <a:cubicBezTo>
                    <a:pt x="5863" y="3087"/>
                    <a:pt x="6031" y="3339"/>
                    <a:pt x="6072" y="3445"/>
                  </a:cubicBezTo>
                  <a:cubicBezTo>
                    <a:pt x="6084" y="3474"/>
                    <a:pt x="6104" y="3488"/>
                    <a:pt x="6124" y="3488"/>
                  </a:cubicBezTo>
                  <a:cubicBezTo>
                    <a:pt x="6150" y="3488"/>
                    <a:pt x="6174" y="3465"/>
                    <a:pt x="6172" y="3424"/>
                  </a:cubicBezTo>
                  <a:cubicBezTo>
                    <a:pt x="6166" y="3212"/>
                    <a:pt x="6114" y="2577"/>
                    <a:pt x="6430" y="2577"/>
                  </a:cubicBezTo>
                  <a:cubicBezTo>
                    <a:pt x="6438" y="2577"/>
                    <a:pt x="6445" y="2577"/>
                    <a:pt x="6453" y="2578"/>
                  </a:cubicBezTo>
                  <a:cubicBezTo>
                    <a:pt x="6512" y="2585"/>
                    <a:pt x="6567" y="2607"/>
                    <a:pt x="6616" y="2641"/>
                  </a:cubicBezTo>
                  <a:cubicBezTo>
                    <a:pt x="6510" y="3001"/>
                    <a:pt x="6677" y="3415"/>
                    <a:pt x="7040" y="3560"/>
                  </a:cubicBezTo>
                  <a:cubicBezTo>
                    <a:pt x="7047" y="3563"/>
                    <a:pt x="7054" y="3565"/>
                    <a:pt x="7060" y="3565"/>
                  </a:cubicBezTo>
                  <a:cubicBezTo>
                    <a:pt x="7079" y="3565"/>
                    <a:pt x="7096" y="3554"/>
                    <a:pt x="7101" y="3535"/>
                  </a:cubicBezTo>
                  <a:cubicBezTo>
                    <a:pt x="7218" y="3243"/>
                    <a:pt x="7012" y="2814"/>
                    <a:pt x="6754" y="2577"/>
                  </a:cubicBezTo>
                  <a:cubicBezTo>
                    <a:pt x="6780" y="2528"/>
                    <a:pt x="6814" y="2484"/>
                    <a:pt x="6854" y="2445"/>
                  </a:cubicBezTo>
                  <a:cubicBezTo>
                    <a:pt x="6973" y="2331"/>
                    <a:pt x="7143" y="2406"/>
                    <a:pt x="7243" y="2283"/>
                  </a:cubicBezTo>
                  <a:cubicBezTo>
                    <a:pt x="7312" y="2202"/>
                    <a:pt x="7273" y="2193"/>
                    <a:pt x="7377" y="2120"/>
                  </a:cubicBezTo>
                  <a:cubicBezTo>
                    <a:pt x="7420" y="2091"/>
                    <a:pt x="7450" y="2078"/>
                    <a:pt x="7477" y="2078"/>
                  </a:cubicBezTo>
                  <a:cubicBezTo>
                    <a:pt x="7517" y="2078"/>
                    <a:pt x="7549" y="2107"/>
                    <a:pt x="7603" y="2155"/>
                  </a:cubicBezTo>
                  <a:cubicBezTo>
                    <a:pt x="7646" y="2194"/>
                    <a:pt x="7683" y="2238"/>
                    <a:pt x="7712" y="2287"/>
                  </a:cubicBezTo>
                  <a:cubicBezTo>
                    <a:pt x="7720" y="2299"/>
                    <a:pt x="7730" y="2304"/>
                    <a:pt x="7739" y="2304"/>
                  </a:cubicBezTo>
                  <a:cubicBezTo>
                    <a:pt x="7761" y="2304"/>
                    <a:pt x="7781" y="2273"/>
                    <a:pt x="7783" y="2250"/>
                  </a:cubicBezTo>
                  <a:cubicBezTo>
                    <a:pt x="7792" y="2156"/>
                    <a:pt x="7800" y="1962"/>
                    <a:pt x="7917" y="1929"/>
                  </a:cubicBezTo>
                  <a:cubicBezTo>
                    <a:pt x="7928" y="1926"/>
                    <a:pt x="7939" y="1925"/>
                    <a:pt x="7951" y="1925"/>
                  </a:cubicBezTo>
                  <a:cubicBezTo>
                    <a:pt x="8043" y="1925"/>
                    <a:pt x="8141" y="2019"/>
                    <a:pt x="8197" y="2070"/>
                  </a:cubicBezTo>
                  <a:cubicBezTo>
                    <a:pt x="8209" y="2080"/>
                    <a:pt x="8220" y="2085"/>
                    <a:pt x="8230" y="2085"/>
                  </a:cubicBezTo>
                  <a:cubicBezTo>
                    <a:pt x="8250" y="2085"/>
                    <a:pt x="8267" y="2068"/>
                    <a:pt x="8274" y="2041"/>
                  </a:cubicBezTo>
                  <a:cubicBezTo>
                    <a:pt x="8286" y="1984"/>
                    <a:pt x="8293" y="1926"/>
                    <a:pt x="8298" y="1867"/>
                  </a:cubicBezTo>
                  <a:cubicBezTo>
                    <a:pt x="8302" y="1831"/>
                    <a:pt x="8300" y="1782"/>
                    <a:pt x="8312" y="1747"/>
                  </a:cubicBezTo>
                  <a:cubicBezTo>
                    <a:pt x="8332" y="1690"/>
                    <a:pt x="8394" y="1606"/>
                    <a:pt x="8456" y="1606"/>
                  </a:cubicBezTo>
                  <a:cubicBezTo>
                    <a:pt x="8495" y="1606"/>
                    <a:pt x="8534" y="1640"/>
                    <a:pt x="8563" y="1737"/>
                  </a:cubicBezTo>
                  <a:cubicBezTo>
                    <a:pt x="8571" y="1767"/>
                    <a:pt x="8592" y="1781"/>
                    <a:pt x="8611" y="1781"/>
                  </a:cubicBezTo>
                  <a:cubicBezTo>
                    <a:pt x="8638" y="1781"/>
                    <a:pt x="8663" y="1758"/>
                    <a:pt x="8662" y="1719"/>
                  </a:cubicBezTo>
                  <a:cubicBezTo>
                    <a:pt x="8656" y="1539"/>
                    <a:pt x="8716" y="1346"/>
                    <a:pt x="8844" y="1214"/>
                  </a:cubicBezTo>
                  <a:cubicBezTo>
                    <a:pt x="8911" y="1146"/>
                    <a:pt x="8993" y="1095"/>
                    <a:pt x="9091" y="1088"/>
                  </a:cubicBezTo>
                  <a:lnTo>
                    <a:pt x="9094" y="1088"/>
                  </a:lnTo>
                  <a:cubicBezTo>
                    <a:pt x="9078" y="1123"/>
                    <a:pt x="9071" y="1159"/>
                    <a:pt x="9067" y="1196"/>
                  </a:cubicBezTo>
                  <a:cubicBezTo>
                    <a:pt x="9060" y="1322"/>
                    <a:pt x="9116" y="1530"/>
                    <a:pt x="9257" y="1567"/>
                  </a:cubicBezTo>
                  <a:cubicBezTo>
                    <a:pt x="9272" y="1571"/>
                    <a:pt x="9286" y="1573"/>
                    <a:pt x="9300" y="1573"/>
                  </a:cubicBezTo>
                  <a:cubicBezTo>
                    <a:pt x="9402" y="1573"/>
                    <a:pt x="9483" y="1477"/>
                    <a:pt x="9507" y="1381"/>
                  </a:cubicBezTo>
                  <a:cubicBezTo>
                    <a:pt x="9545" y="1226"/>
                    <a:pt x="9452" y="1086"/>
                    <a:pt x="9321" y="1012"/>
                  </a:cubicBezTo>
                  <a:cubicBezTo>
                    <a:pt x="9315" y="1008"/>
                    <a:pt x="9307" y="1006"/>
                    <a:pt x="9302" y="1002"/>
                  </a:cubicBezTo>
                  <a:cubicBezTo>
                    <a:pt x="9388" y="942"/>
                    <a:pt x="9493" y="904"/>
                    <a:pt x="9589" y="868"/>
                  </a:cubicBezTo>
                  <a:cubicBezTo>
                    <a:pt x="9666" y="839"/>
                    <a:pt x="9771" y="820"/>
                    <a:pt x="9836" y="768"/>
                  </a:cubicBezTo>
                  <a:cubicBezTo>
                    <a:pt x="9865" y="745"/>
                    <a:pt x="9889" y="670"/>
                    <a:pt x="9913" y="657"/>
                  </a:cubicBezTo>
                  <a:cubicBezTo>
                    <a:pt x="9977" y="623"/>
                    <a:pt x="10013" y="611"/>
                    <a:pt x="10036" y="611"/>
                  </a:cubicBezTo>
                  <a:cubicBezTo>
                    <a:pt x="10089" y="611"/>
                    <a:pt x="10058" y="682"/>
                    <a:pt x="10128" y="682"/>
                  </a:cubicBezTo>
                  <a:cubicBezTo>
                    <a:pt x="10130" y="682"/>
                    <a:pt x="10132" y="682"/>
                    <a:pt x="10134" y="682"/>
                  </a:cubicBezTo>
                  <a:cubicBezTo>
                    <a:pt x="10342" y="673"/>
                    <a:pt x="10438" y="574"/>
                    <a:pt x="10488" y="401"/>
                  </a:cubicBezTo>
                  <a:cubicBezTo>
                    <a:pt x="10530" y="444"/>
                    <a:pt x="10570" y="461"/>
                    <a:pt x="10609" y="461"/>
                  </a:cubicBezTo>
                  <a:cubicBezTo>
                    <a:pt x="10737" y="461"/>
                    <a:pt x="10841" y="261"/>
                    <a:pt x="10887" y="105"/>
                  </a:cubicBezTo>
                  <a:cubicBezTo>
                    <a:pt x="10966" y="217"/>
                    <a:pt x="11060" y="395"/>
                    <a:pt x="11189" y="427"/>
                  </a:cubicBezTo>
                  <a:cubicBezTo>
                    <a:pt x="11204" y="430"/>
                    <a:pt x="11220" y="432"/>
                    <a:pt x="11235" y="432"/>
                  </a:cubicBezTo>
                  <a:cubicBezTo>
                    <a:pt x="11350" y="432"/>
                    <a:pt x="11457" y="326"/>
                    <a:pt x="11536" y="256"/>
                  </a:cubicBezTo>
                  <a:cubicBezTo>
                    <a:pt x="11539" y="254"/>
                    <a:pt x="11540" y="246"/>
                    <a:pt x="11536" y="246"/>
                  </a:cubicBezTo>
                  <a:lnTo>
                    <a:pt x="11536" y="246"/>
                  </a:lnTo>
                  <a:cubicBezTo>
                    <a:pt x="11536" y="246"/>
                    <a:pt x="11535" y="246"/>
                    <a:pt x="11534" y="247"/>
                  </a:cubicBezTo>
                  <a:cubicBezTo>
                    <a:pt x="11450" y="309"/>
                    <a:pt x="11362" y="379"/>
                    <a:pt x="11269" y="379"/>
                  </a:cubicBezTo>
                  <a:cubicBezTo>
                    <a:pt x="11227" y="379"/>
                    <a:pt x="11185" y="365"/>
                    <a:pt x="11142" y="332"/>
                  </a:cubicBezTo>
                  <a:cubicBezTo>
                    <a:pt x="11041" y="252"/>
                    <a:pt x="10970" y="109"/>
                    <a:pt x="10895" y="8"/>
                  </a:cubicBezTo>
                  <a:cubicBezTo>
                    <a:pt x="10891" y="2"/>
                    <a:pt x="10887" y="0"/>
                    <a:pt x="10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9"/>
            <p:cNvSpPr/>
            <p:nvPr/>
          </p:nvSpPr>
          <p:spPr>
            <a:xfrm>
              <a:off x="4493500" y="2010275"/>
              <a:ext cx="65050" cy="28425"/>
            </a:xfrm>
            <a:custGeom>
              <a:avLst/>
              <a:gdLst/>
              <a:ahLst/>
              <a:cxnLst/>
              <a:rect l="l" t="t" r="r" b="b"/>
              <a:pathLst>
                <a:path w="2602" h="1137" extrusionOk="0">
                  <a:moveTo>
                    <a:pt x="234" y="400"/>
                  </a:moveTo>
                  <a:cubicBezTo>
                    <a:pt x="326" y="433"/>
                    <a:pt x="371" y="528"/>
                    <a:pt x="334" y="609"/>
                  </a:cubicBezTo>
                  <a:cubicBezTo>
                    <a:pt x="277" y="544"/>
                    <a:pt x="233" y="470"/>
                    <a:pt x="234" y="400"/>
                  </a:cubicBezTo>
                  <a:close/>
                  <a:moveTo>
                    <a:pt x="2582" y="1"/>
                  </a:moveTo>
                  <a:cubicBezTo>
                    <a:pt x="2573" y="1"/>
                    <a:pt x="2563" y="8"/>
                    <a:pt x="2559" y="25"/>
                  </a:cubicBezTo>
                  <a:cubicBezTo>
                    <a:pt x="2533" y="135"/>
                    <a:pt x="2415" y="330"/>
                    <a:pt x="2282" y="330"/>
                  </a:cubicBezTo>
                  <a:cubicBezTo>
                    <a:pt x="2262" y="330"/>
                    <a:pt x="2242" y="326"/>
                    <a:pt x="2221" y="316"/>
                  </a:cubicBezTo>
                  <a:cubicBezTo>
                    <a:pt x="2101" y="258"/>
                    <a:pt x="2075" y="94"/>
                    <a:pt x="1956" y="32"/>
                  </a:cubicBezTo>
                  <a:cubicBezTo>
                    <a:pt x="1954" y="31"/>
                    <a:pt x="1951" y="30"/>
                    <a:pt x="1948" y="30"/>
                  </a:cubicBezTo>
                  <a:cubicBezTo>
                    <a:pt x="1938" y="30"/>
                    <a:pt x="1928" y="39"/>
                    <a:pt x="1925" y="49"/>
                  </a:cubicBezTo>
                  <a:cubicBezTo>
                    <a:pt x="1874" y="170"/>
                    <a:pt x="1812" y="312"/>
                    <a:pt x="1709" y="312"/>
                  </a:cubicBezTo>
                  <a:cubicBezTo>
                    <a:pt x="1670" y="312"/>
                    <a:pt x="1625" y="291"/>
                    <a:pt x="1571" y="239"/>
                  </a:cubicBezTo>
                  <a:cubicBezTo>
                    <a:pt x="1566" y="234"/>
                    <a:pt x="1561" y="232"/>
                    <a:pt x="1556" y="232"/>
                  </a:cubicBezTo>
                  <a:cubicBezTo>
                    <a:pt x="1541" y="232"/>
                    <a:pt x="1529" y="251"/>
                    <a:pt x="1526" y="264"/>
                  </a:cubicBezTo>
                  <a:cubicBezTo>
                    <a:pt x="1499" y="357"/>
                    <a:pt x="1456" y="497"/>
                    <a:pt x="1364" y="497"/>
                  </a:cubicBezTo>
                  <a:cubicBezTo>
                    <a:pt x="1339" y="497"/>
                    <a:pt x="1311" y="487"/>
                    <a:pt x="1279" y="464"/>
                  </a:cubicBezTo>
                  <a:cubicBezTo>
                    <a:pt x="1273" y="459"/>
                    <a:pt x="1266" y="457"/>
                    <a:pt x="1261" y="457"/>
                  </a:cubicBezTo>
                  <a:cubicBezTo>
                    <a:pt x="1237" y="457"/>
                    <a:pt x="1226" y="498"/>
                    <a:pt x="1229" y="521"/>
                  </a:cubicBezTo>
                  <a:cubicBezTo>
                    <a:pt x="1239" y="582"/>
                    <a:pt x="1219" y="600"/>
                    <a:pt x="1187" y="600"/>
                  </a:cubicBezTo>
                  <a:cubicBezTo>
                    <a:pt x="1152" y="600"/>
                    <a:pt x="1102" y="578"/>
                    <a:pt x="1063" y="572"/>
                  </a:cubicBezTo>
                  <a:cubicBezTo>
                    <a:pt x="1050" y="570"/>
                    <a:pt x="1038" y="569"/>
                    <a:pt x="1026" y="569"/>
                  </a:cubicBezTo>
                  <a:cubicBezTo>
                    <a:pt x="976" y="569"/>
                    <a:pt x="933" y="586"/>
                    <a:pt x="889" y="619"/>
                  </a:cubicBezTo>
                  <a:cubicBezTo>
                    <a:pt x="790" y="694"/>
                    <a:pt x="717" y="819"/>
                    <a:pt x="690" y="947"/>
                  </a:cubicBezTo>
                  <a:cubicBezTo>
                    <a:pt x="628" y="882"/>
                    <a:pt x="554" y="825"/>
                    <a:pt x="491" y="764"/>
                  </a:cubicBezTo>
                  <a:cubicBezTo>
                    <a:pt x="468" y="742"/>
                    <a:pt x="438" y="715"/>
                    <a:pt x="406" y="684"/>
                  </a:cubicBezTo>
                  <a:cubicBezTo>
                    <a:pt x="414" y="670"/>
                    <a:pt x="419" y="656"/>
                    <a:pt x="423" y="641"/>
                  </a:cubicBezTo>
                  <a:cubicBezTo>
                    <a:pt x="467" y="481"/>
                    <a:pt x="375" y="297"/>
                    <a:pt x="209" y="267"/>
                  </a:cubicBezTo>
                  <a:cubicBezTo>
                    <a:pt x="206" y="266"/>
                    <a:pt x="203" y="266"/>
                    <a:pt x="201" y="266"/>
                  </a:cubicBezTo>
                  <a:cubicBezTo>
                    <a:pt x="182" y="266"/>
                    <a:pt x="171" y="280"/>
                    <a:pt x="164" y="298"/>
                  </a:cubicBezTo>
                  <a:cubicBezTo>
                    <a:pt x="110" y="442"/>
                    <a:pt x="167" y="570"/>
                    <a:pt x="263" y="685"/>
                  </a:cubicBezTo>
                  <a:cubicBezTo>
                    <a:pt x="192" y="727"/>
                    <a:pt x="109" y="731"/>
                    <a:pt x="40" y="773"/>
                  </a:cubicBezTo>
                  <a:cubicBezTo>
                    <a:pt x="6" y="792"/>
                    <a:pt x="0" y="885"/>
                    <a:pt x="50" y="885"/>
                  </a:cubicBezTo>
                  <a:cubicBezTo>
                    <a:pt x="51" y="885"/>
                    <a:pt x="52" y="885"/>
                    <a:pt x="53" y="885"/>
                  </a:cubicBezTo>
                  <a:cubicBezTo>
                    <a:pt x="152" y="878"/>
                    <a:pt x="263" y="840"/>
                    <a:pt x="340" y="770"/>
                  </a:cubicBezTo>
                  <a:cubicBezTo>
                    <a:pt x="467" y="897"/>
                    <a:pt x="622" y="1010"/>
                    <a:pt x="699" y="1118"/>
                  </a:cubicBezTo>
                  <a:cubicBezTo>
                    <a:pt x="708" y="1131"/>
                    <a:pt x="717" y="1136"/>
                    <a:pt x="726" y="1136"/>
                  </a:cubicBezTo>
                  <a:cubicBezTo>
                    <a:pt x="751" y="1136"/>
                    <a:pt x="771" y="1090"/>
                    <a:pt x="769" y="1064"/>
                  </a:cubicBezTo>
                  <a:cubicBezTo>
                    <a:pt x="762" y="950"/>
                    <a:pt x="829" y="814"/>
                    <a:pt x="910" y="738"/>
                  </a:cubicBezTo>
                  <a:cubicBezTo>
                    <a:pt x="954" y="696"/>
                    <a:pt x="991" y="683"/>
                    <a:pt x="1032" y="683"/>
                  </a:cubicBezTo>
                  <a:cubicBezTo>
                    <a:pt x="1066" y="683"/>
                    <a:pt x="1102" y="692"/>
                    <a:pt x="1146" y="701"/>
                  </a:cubicBezTo>
                  <a:cubicBezTo>
                    <a:pt x="1162" y="704"/>
                    <a:pt x="1176" y="705"/>
                    <a:pt x="1189" y="705"/>
                  </a:cubicBezTo>
                  <a:cubicBezTo>
                    <a:pt x="1268" y="705"/>
                    <a:pt x="1297" y="652"/>
                    <a:pt x="1300" y="581"/>
                  </a:cubicBezTo>
                  <a:cubicBezTo>
                    <a:pt x="1322" y="589"/>
                    <a:pt x="1342" y="593"/>
                    <a:pt x="1360" y="593"/>
                  </a:cubicBezTo>
                  <a:cubicBezTo>
                    <a:pt x="1467" y="593"/>
                    <a:pt x="1529" y="465"/>
                    <a:pt x="1566" y="345"/>
                  </a:cubicBezTo>
                  <a:cubicBezTo>
                    <a:pt x="1610" y="381"/>
                    <a:pt x="1658" y="410"/>
                    <a:pt x="1709" y="410"/>
                  </a:cubicBezTo>
                  <a:cubicBezTo>
                    <a:pt x="1735" y="410"/>
                    <a:pt x="1762" y="403"/>
                    <a:pt x="1790" y="385"/>
                  </a:cubicBezTo>
                  <a:cubicBezTo>
                    <a:pt x="1874" y="331"/>
                    <a:pt x="1917" y="218"/>
                    <a:pt x="1954" y="125"/>
                  </a:cubicBezTo>
                  <a:cubicBezTo>
                    <a:pt x="2064" y="201"/>
                    <a:pt x="2121" y="406"/>
                    <a:pt x="2271" y="406"/>
                  </a:cubicBezTo>
                  <a:cubicBezTo>
                    <a:pt x="2283" y="406"/>
                    <a:pt x="2296" y="405"/>
                    <a:pt x="2309" y="402"/>
                  </a:cubicBezTo>
                  <a:cubicBezTo>
                    <a:pt x="2454" y="371"/>
                    <a:pt x="2567" y="164"/>
                    <a:pt x="2596" y="32"/>
                  </a:cubicBezTo>
                  <a:cubicBezTo>
                    <a:pt x="2601" y="12"/>
                    <a:pt x="2592" y="1"/>
                    <a:pt x="2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9"/>
            <p:cNvSpPr/>
            <p:nvPr/>
          </p:nvSpPr>
          <p:spPr>
            <a:xfrm>
              <a:off x="4255250" y="2209175"/>
              <a:ext cx="65050" cy="28400"/>
            </a:xfrm>
            <a:custGeom>
              <a:avLst/>
              <a:gdLst/>
              <a:ahLst/>
              <a:cxnLst/>
              <a:rect l="l" t="t" r="r" b="b"/>
              <a:pathLst>
                <a:path w="2602" h="1136" extrusionOk="0">
                  <a:moveTo>
                    <a:pt x="234" y="399"/>
                  </a:moveTo>
                  <a:lnTo>
                    <a:pt x="234" y="399"/>
                  </a:lnTo>
                  <a:cubicBezTo>
                    <a:pt x="327" y="433"/>
                    <a:pt x="371" y="527"/>
                    <a:pt x="334" y="608"/>
                  </a:cubicBezTo>
                  <a:cubicBezTo>
                    <a:pt x="278" y="543"/>
                    <a:pt x="233" y="470"/>
                    <a:pt x="234" y="399"/>
                  </a:cubicBezTo>
                  <a:close/>
                  <a:moveTo>
                    <a:pt x="2582" y="1"/>
                  </a:moveTo>
                  <a:cubicBezTo>
                    <a:pt x="2573" y="1"/>
                    <a:pt x="2564" y="8"/>
                    <a:pt x="2560" y="24"/>
                  </a:cubicBezTo>
                  <a:cubicBezTo>
                    <a:pt x="2533" y="134"/>
                    <a:pt x="2416" y="330"/>
                    <a:pt x="2283" y="330"/>
                  </a:cubicBezTo>
                  <a:cubicBezTo>
                    <a:pt x="2263" y="330"/>
                    <a:pt x="2242" y="325"/>
                    <a:pt x="2222" y="315"/>
                  </a:cubicBezTo>
                  <a:cubicBezTo>
                    <a:pt x="2102" y="257"/>
                    <a:pt x="2076" y="93"/>
                    <a:pt x="1957" y="31"/>
                  </a:cubicBezTo>
                  <a:cubicBezTo>
                    <a:pt x="1954" y="30"/>
                    <a:pt x="1951" y="29"/>
                    <a:pt x="1949" y="29"/>
                  </a:cubicBezTo>
                  <a:cubicBezTo>
                    <a:pt x="1938" y="29"/>
                    <a:pt x="1929" y="38"/>
                    <a:pt x="1925" y="48"/>
                  </a:cubicBezTo>
                  <a:cubicBezTo>
                    <a:pt x="1874" y="169"/>
                    <a:pt x="1812" y="311"/>
                    <a:pt x="1710" y="311"/>
                  </a:cubicBezTo>
                  <a:cubicBezTo>
                    <a:pt x="1670" y="311"/>
                    <a:pt x="1625" y="290"/>
                    <a:pt x="1572" y="238"/>
                  </a:cubicBezTo>
                  <a:cubicBezTo>
                    <a:pt x="1566" y="233"/>
                    <a:pt x="1561" y="231"/>
                    <a:pt x="1556" y="231"/>
                  </a:cubicBezTo>
                  <a:cubicBezTo>
                    <a:pt x="1541" y="231"/>
                    <a:pt x="1529" y="250"/>
                    <a:pt x="1525" y="264"/>
                  </a:cubicBezTo>
                  <a:cubicBezTo>
                    <a:pt x="1499" y="356"/>
                    <a:pt x="1456" y="497"/>
                    <a:pt x="1365" y="497"/>
                  </a:cubicBezTo>
                  <a:cubicBezTo>
                    <a:pt x="1340" y="497"/>
                    <a:pt x="1312" y="487"/>
                    <a:pt x="1280" y="463"/>
                  </a:cubicBezTo>
                  <a:cubicBezTo>
                    <a:pt x="1273" y="458"/>
                    <a:pt x="1267" y="456"/>
                    <a:pt x="1262" y="456"/>
                  </a:cubicBezTo>
                  <a:cubicBezTo>
                    <a:pt x="1238" y="456"/>
                    <a:pt x="1226" y="498"/>
                    <a:pt x="1228" y="520"/>
                  </a:cubicBezTo>
                  <a:cubicBezTo>
                    <a:pt x="1238" y="582"/>
                    <a:pt x="1219" y="599"/>
                    <a:pt x="1187" y="599"/>
                  </a:cubicBezTo>
                  <a:cubicBezTo>
                    <a:pt x="1152" y="599"/>
                    <a:pt x="1103" y="577"/>
                    <a:pt x="1064" y="571"/>
                  </a:cubicBezTo>
                  <a:cubicBezTo>
                    <a:pt x="1051" y="569"/>
                    <a:pt x="1039" y="568"/>
                    <a:pt x="1027" y="568"/>
                  </a:cubicBezTo>
                  <a:cubicBezTo>
                    <a:pt x="977" y="568"/>
                    <a:pt x="934" y="586"/>
                    <a:pt x="889" y="619"/>
                  </a:cubicBezTo>
                  <a:cubicBezTo>
                    <a:pt x="790" y="694"/>
                    <a:pt x="717" y="820"/>
                    <a:pt x="691" y="947"/>
                  </a:cubicBezTo>
                  <a:cubicBezTo>
                    <a:pt x="629" y="882"/>
                    <a:pt x="555" y="824"/>
                    <a:pt x="491" y="763"/>
                  </a:cubicBezTo>
                  <a:cubicBezTo>
                    <a:pt x="467" y="741"/>
                    <a:pt x="438" y="715"/>
                    <a:pt x="406" y="684"/>
                  </a:cubicBezTo>
                  <a:cubicBezTo>
                    <a:pt x="413" y="670"/>
                    <a:pt x="419" y="655"/>
                    <a:pt x="424" y="640"/>
                  </a:cubicBezTo>
                  <a:cubicBezTo>
                    <a:pt x="466" y="482"/>
                    <a:pt x="375" y="297"/>
                    <a:pt x="209" y="266"/>
                  </a:cubicBezTo>
                  <a:cubicBezTo>
                    <a:pt x="206" y="265"/>
                    <a:pt x="204" y="265"/>
                    <a:pt x="201" y="265"/>
                  </a:cubicBezTo>
                  <a:cubicBezTo>
                    <a:pt x="182" y="265"/>
                    <a:pt x="171" y="280"/>
                    <a:pt x="164" y="298"/>
                  </a:cubicBezTo>
                  <a:cubicBezTo>
                    <a:pt x="110" y="441"/>
                    <a:pt x="168" y="569"/>
                    <a:pt x="264" y="686"/>
                  </a:cubicBezTo>
                  <a:cubicBezTo>
                    <a:pt x="193" y="726"/>
                    <a:pt x="110" y="731"/>
                    <a:pt x="40" y="772"/>
                  </a:cubicBezTo>
                  <a:cubicBezTo>
                    <a:pt x="7" y="791"/>
                    <a:pt x="1" y="884"/>
                    <a:pt x="51" y="884"/>
                  </a:cubicBezTo>
                  <a:cubicBezTo>
                    <a:pt x="51" y="884"/>
                    <a:pt x="52" y="884"/>
                    <a:pt x="53" y="884"/>
                  </a:cubicBezTo>
                  <a:cubicBezTo>
                    <a:pt x="152" y="877"/>
                    <a:pt x="264" y="840"/>
                    <a:pt x="341" y="769"/>
                  </a:cubicBezTo>
                  <a:cubicBezTo>
                    <a:pt x="467" y="896"/>
                    <a:pt x="621" y="1009"/>
                    <a:pt x="699" y="1117"/>
                  </a:cubicBezTo>
                  <a:cubicBezTo>
                    <a:pt x="708" y="1130"/>
                    <a:pt x="717" y="1135"/>
                    <a:pt x="726" y="1135"/>
                  </a:cubicBezTo>
                  <a:cubicBezTo>
                    <a:pt x="751" y="1135"/>
                    <a:pt x="771" y="1089"/>
                    <a:pt x="769" y="1063"/>
                  </a:cubicBezTo>
                  <a:cubicBezTo>
                    <a:pt x="763" y="950"/>
                    <a:pt x="829" y="813"/>
                    <a:pt x="910" y="737"/>
                  </a:cubicBezTo>
                  <a:cubicBezTo>
                    <a:pt x="954" y="695"/>
                    <a:pt x="992" y="682"/>
                    <a:pt x="1032" y="682"/>
                  </a:cubicBezTo>
                  <a:cubicBezTo>
                    <a:pt x="1066" y="682"/>
                    <a:pt x="1103" y="691"/>
                    <a:pt x="1147" y="700"/>
                  </a:cubicBezTo>
                  <a:cubicBezTo>
                    <a:pt x="1163" y="703"/>
                    <a:pt x="1177" y="704"/>
                    <a:pt x="1190" y="704"/>
                  </a:cubicBezTo>
                  <a:cubicBezTo>
                    <a:pt x="1268" y="704"/>
                    <a:pt x="1297" y="652"/>
                    <a:pt x="1300" y="580"/>
                  </a:cubicBezTo>
                  <a:cubicBezTo>
                    <a:pt x="1322" y="588"/>
                    <a:pt x="1342" y="592"/>
                    <a:pt x="1361" y="592"/>
                  </a:cubicBezTo>
                  <a:cubicBezTo>
                    <a:pt x="1468" y="592"/>
                    <a:pt x="1529" y="464"/>
                    <a:pt x="1566" y="344"/>
                  </a:cubicBezTo>
                  <a:cubicBezTo>
                    <a:pt x="1610" y="381"/>
                    <a:pt x="1658" y="410"/>
                    <a:pt x="1709" y="410"/>
                  </a:cubicBezTo>
                  <a:cubicBezTo>
                    <a:pt x="1735" y="410"/>
                    <a:pt x="1761" y="403"/>
                    <a:pt x="1789" y="385"/>
                  </a:cubicBezTo>
                  <a:cubicBezTo>
                    <a:pt x="1874" y="330"/>
                    <a:pt x="1918" y="217"/>
                    <a:pt x="1955" y="124"/>
                  </a:cubicBezTo>
                  <a:cubicBezTo>
                    <a:pt x="2065" y="200"/>
                    <a:pt x="2120" y="405"/>
                    <a:pt x="2271" y="405"/>
                  </a:cubicBezTo>
                  <a:cubicBezTo>
                    <a:pt x="2283" y="405"/>
                    <a:pt x="2296" y="404"/>
                    <a:pt x="2309" y="401"/>
                  </a:cubicBezTo>
                  <a:cubicBezTo>
                    <a:pt x="2454" y="370"/>
                    <a:pt x="2567" y="163"/>
                    <a:pt x="2597" y="31"/>
                  </a:cubicBezTo>
                  <a:cubicBezTo>
                    <a:pt x="2601" y="12"/>
                    <a:pt x="2592" y="1"/>
                    <a:pt x="2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9"/>
            <p:cNvSpPr/>
            <p:nvPr/>
          </p:nvSpPr>
          <p:spPr>
            <a:xfrm>
              <a:off x="4430025" y="2045625"/>
              <a:ext cx="64025" cy="39425"/>
            </a:xfrm>
            <a:custGeom>
              <a:avLst/>
              <a:gdLst/>
              <a:ahLst/>
              <a:cxnLst/>
              <a:rect l="l" t="t" r="r" b="b"/>
              <a:pathLst>
                <a:path w="2561" h="1577" extrusionOk="0">
                  <a:moveTo>
                    <a:pt x="2508" y="1"/>
                  </a:moveTo>
                  <a:cubicBezTo>
                    <a:pt x="2493" y="1"/>
                    <a:pt x="2475" y="24"/>
                    <a:pt x="2477" y="44"/>
                  </a:cubicBezTo>
                  <a:cubicBezTo>
                    <a:pt x="2485" y="124"/>
                    <a:pt x="2456" y="152"/>
                    <a:pt x="2413" y="152"/>
                  </a:cubicBezTo>
                  <a:cubicBezTo>
                    <a:pt x="2339" y="152"/>
                    <a:pt x="2225" y="71"/>
                    <a:pt x="2177" y="24"/>
                  </a:cubicBezTo>
                  <a:cubicBezTo>
                    <a:pt x="2167" y="14"/>
                    <a:pt x="2156" y="9"/>
                    <a:pt x="2146" y="9"/>
                  </a:cubicBezTo>
                  <a:cubicBezTo>
                    <a:pt x="2121" y="9"/>
                    <a:pt x="2099" y="36"/>
                    <a:pt x="2101" y="67"/>
                  </a:cubicBezTo>
                  <a:cubicBezTo>
                    <a:pt x="2107" y="175"/>
                    <a:pt x="2056" y="278"/>
                    <a:pt x="1975" y="278"/>
                  </a:cubicBezTo>
                  <a:cubicBezTo>
                    <a:pt x="1944" y="278"/>
                    <a:pt x="1908" y="263"/>
                    <a:pt x="1870" y="228"/>
                  </a:cubicBezTo>
                  <a:cubicBezTo>
                    <a:pt x="1864" y="223"/>
                    <a:pt x="1858" y="221"/>
                    <a:pt x="1851" y="221"/>
                  </a:cubicBezTo>
                  <a:cubicBezTo>
                    <a:pt x="1838" y="221"/>
                    <a:pt x="1825" y="229"/>
                    <a:pt x="1820" y="242"/>
                  </a:cubicBezTo>
                  <a:cubicBezTo>
                    <a:pt x="1788" y="313"/>
                    <a:pt x="1751" y="440"/>
                    <a:pt x="1678" y="440"/>
                  </a:cubicBezTo>
                  <a:cubicBezTo>
                    <a:pt x="1657" y="440"/>
                    <a:pt x="1633" y="429"/>
                    <a:pt x="1606" y="404"/>
                  </a:cubicBezTo>
                  <a:cubicBezTo>
                    <a:pt x="1600" y="399"/>
                    <a:pt x="1594" y="397"/>
                    <a:pt x="1589" y="397"/>
                  </a:cubicBezTo>
                  <a:cubicBezTo>
                    <a:pt x="1571" y="397"/>
                    <a:pt x="1556" y="420"/>
                    <a:pt x="1554" y="437"/>
                  </a:cubicBezTo>
                  <a:cubicBezTo>
                    <a:pt x="1540" y="520"/>
                    <a:pt x="1509" y="541"/>
                    <a:pt x="1467" y="541"/>
                  </a:cubicBezTo>
                  <a:cubicBezTo>
                    <a:pt x="1424" y="541"/>
                    <a:pt x="1370" y="518"/>
                    <a:pt x="1313" y="518"/>
                  </a:cubicBezTo>
                  <a:cubicBezTo>
                    <a:pt x="1304" y="518"/>
                    <a:pt x="1294" y="518"/>
                    <a:pt x="1284" y="520"/>
                  </a:cubicBezTo>
                  <a:cubicBezTo>
                    <a:pt x="1170" y="538"/>
                    <a:pt x="1104" y="646"/>
                    <a:pt x="1068" y="747"/>
                  </a:cubicBezTo>
                  <a:cubicBezTo>
                    <a:pt x="1059" y="773"/>
                    <a:pt x="1051" y="801"/>
                    <a:pt x="1044" y="829"/>
                  </a:cubicBezTo>
                  <a:cubicBezTo>
                    <a:pt x="1002" y="796"/>
                    <a:pt x="952" y="776"/>
                    <a:pt x="898" y="772"/>
                  </a:cubicBezTo>
                  <a:cubicBezTo>
                    <a:pt x="894" y="771"/>
                    <a:pt x="890" y="771"/>
                    <a:pt x="886" y="771"/>
                  </a:cubicBezTo>
                  <a:cubicBezTo>
                    <a:pt x="688" y="771"/>
                    <a:pt x="652" y="1005"/>
                    <a:pt x="645" y="1182"/>
                  </a:cubicBezTo>
                  <a:cubicBezTo>
                    <a:pt x="599" y="1126"/>
                    <a:pt x="540" y="1067"/>
                    <a:pt x="479" y="1067"/>
                  </a:cubicBezTo>
                  <a:cubicBezTo>
                    <a:pt x="464" y="1067"/>
                    <a:pt x="449" y="1071"/>
                    <a:pt x="435" y="1078"/>
                  </a:cubicBezTo>
                  <a:cubicBezTo>
                    <a:pt x="347" y="1121"/>
                    <a:pt x="342" y="1250"/>
                    <a:pt x="338" y="1347"/>
                  </a:cubicBezTo>
                  <a:cubicBezTo>
                    <a:pt x="285" y="1313"/>
                    <a:pt x="218" y="1277"/>
                    <a:pt x="156" y="1277"/>
                  </a:cubicBezTo>
                  <a:cubicBezTo>
                    <a:pt x="128" y="1277"/>
                    <a:pt x="102" y="1284"/>
                    <a:pt x="78" y="1302"/>
                  </a:cubicBezTo>
                  <a:cubicBezTo>
                    <a:pt x="1" y="1359"/>
                    <a:pt x="11" y="1491"/>
                    <a:pt x="37" y="1570"/>
                  </a:cubicBezTo>
                  <a:cubicBezTo>
                    <a:pt x="39" y="1575"/>
                    <a:pt x="41" y="1577"/>
                    <a:pt x="44" y="1577"/>
                  </a:cubicBezTo>
                  <a:cubicBezTo>
                    <a:pt x="50" y="1577"/>
                    <a:pt x="57" y="1567"/>
                    <a:pt x="59" y="1560"/>
                  </a:cubicBezTo>
                  <a:cubicBezTo>
                    <a:pt x="66" y="1489"/>
                    <a:pt x="60" y="1396"/>
                    <a:pt x="143" y="1377"/>
                  </a:cubicBezTo>
                  <a:cubicBezTo>
                    <a:pt x="151" y="1375"/>
                    <a:pt x="159" y="1374"/>
                    <a:pt x="167" y="1374"/>
                  </a:cubicBezTo>
                  <a:cubicBezTo>
                    <a:pt x="229" y="1374"/>
                    <a:pt x="302" y="1422"/>
                    <a:pt x="350" y="1452"/>
                  </a:cubicBezTo>
                  <a:cubicBezTo>
                    <a:pt x="353" y="1454"/>
                    <a:pt x="356" y="1455"/>
                    <a:pt x="359" y="1455"/>
                  </a:cubicBezTo>
                  <a:cubicBezTo>
                    <a:pt x="377" y="1455"/>
                    <a:pt x="387" y="1426"/>
                    <a:pt x="388" y="1413"/>
                  </a:cubicBezTo>
                  <a:cubicBezTo>
                    <a:pt x="392" y="1368"/>
                    <a:pt x="412" y="1223"/>
                    <a:pt x="457" y="1194"/>
                  </a:cubicBezTo>
                  <a:cubicBezTo>
                    <a:pt x="466" y="1188"/>
                    <a:pt x="475" y="1185"/>
                    <a:pt x="485" y="1185"/>
                  </a:cubicBezTo>
                  <a:cubicBezTo>
                    <a:pt x="547" y="1185"/>
                    <a:pt x="624" y="1293"/>
                    <a:pt x="653" y="1328"/>
                  </a:cubicBezTo>
                  <a:cubicBezTo>
                    <a:pt x="661" y="1338"/>
                    <a:pt x="669" y="1342"/>
                    <a:pt x="677" y="1342"/>
                  </a:cubicBezTo>
                  <a:cubicBezTo>
                    <a:pt x="696" y="1342"/>
                    <a:pt x="712" y="1317"/>
                    <a:pt x="711" y="1292"/>
                  </a:cubicBezTo>
                  <a:cubicBezTo>
                    <a:pt x="709" y="1183"/>
                    <a:pt x="767" y="929"/>
                    <a:pt x="909" y="929"/>
                  </a:cubicBezTo>
                  <a:cubicBezTo>
                    <a:pt x="915" y="929"/>
                    <a:pt x="921" y="930"/>
                    <a:pt x="928" y="931"/>
                  </a:cubicBezTo>
                  <a:cubicBezTo>
                    <a:pt x="964" y="937"/>
                    <a:pt x="998" y="955"/>
                    <a:pt x="1026" y="980"/>
                  </a:cubicBezTo>
                  <a:cubicBezTo>
                    <a:pt x="1019" y="1149"/>
                    <a:pt x="1064" y="1326"/>
                    <a:pt x="1201" y="1414"/>
                  </a:cubicBezTo>
                  <a:cubicBezTo>
                    <a:pt x="1209" y="1419"/>
                    <a:pt x="1216" y="1421"/>
                    <a:pt x="1223" y="1421"/>
                  </a:cubicBezTo>
                  <a:cubicBezTo>
                    <a:pt x="1248" y="1421"/>
                    <a:pt x="1262" y="1387"/>
                    <a:pt x="1265" y="1363"/>
                  </a:cubicBezTo>
                  <a:cubicBezTo>
                    <a:pt x="1280" y="1228"/>
                    <a:pt x="1223" y="1025"/>
                    <a:pt x="1114" y="895"/>
                  </a:cubicBezTo>
                  <a:cubicBezTo>
                    <a:pt x="1129" y="790"/>
                    <a:pt x="1170" y="694"/>
                    <a:pt x="1236" y="647"/>
                  </a:cubicBezTo>
                  <a:cubicBezTo>
                    <a:pt x="1266" y="626"/>
                    <a:pt x="1294" y="619"/>
                    <a:pt x="1321" y="619"/>
                  </a:cubicBezTo>
                  <a:cubicBezTo>
                    <a:pt x="1372" y="619"/>
                    <a:pt x="1421" y="645"/>
                    <a:pt x="1478" y="645"/>
                  </a:cubicBezTo>
                  <a:cubicBezTo>
                    <a:pt x="1485" y="645"/>
                    <a:pt x="1493" y="644"/>
                    <a:pt x="1501" y="643"/>
                  </a:cubicBezTo>
                  <a:cubicBezTo>
                    <a:pt x="1563" y="635"/>
                    <a:pt x="1592" y="582"/>
                    <a:pt x="1608" y="527"/>
                  </a:cubicBezTo>
                  <a:cubicBezTo>
                    <a:pt x="1635" y="546"/>
                    <a:pt x="1660" y="554"/>
                    <a:pt x="1684" y="554"/>
                  </a:cubicBezTo>
                  <a:cubicBezTo>
                    <a:pt x="1765" y="554"/>
                    <a:pt x="1824" y="455"/>
                    <a:pt x="1869" y="364"/>
                  </a:cubicBezTo>
                  <a:cubicBezTo>
                    <a:pt x="1910" y="396"/>
                    <a:pt x="1950" y="409"/>
                    <a:pt x="1986" y="409"/>
                  </a:cubicBezTo>
                  <a:cubicBezTo>
                    <a:pt x="2085" y="409"/>
                    <a:pt x="2160" y="306"/>
                    <a:pt x="2187" y="187"/>
                  </a:cubicBezTo>
                  <a:cubicBezTo>
                    <a:pt x="2253" y="238"/>
                    <a:pt x="2333" y="282"/>
                    <a:pt x="2411" y="282"/>
                  </a:cubicBezTo>
                  <a:cubicBezTo>
                    <a:pt x="2415" y="282"/>
                    <a:pt x="2419" y="282"/>
                    <a:pt x="2424" y="282"/>
                  </a:cubicBezTo>
                  <a:cubicBezTo>
                    <a:pt x="2560" y="271"/>
                    <a:pt x="2540" y="117"/>
                    <a:pt x="2524" y="21"/>
                  </a:cubicBezTo>
                  <a:cubicBezTo>
                    <a:pt x="2521" y="7"/>
                    <a:pt x="2515" y="1"/>
                    <a:pt x="2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9"/>
            <p:cNvSpPr/>
            <p:nvPr/>
          </p:nvSpPr>
          <p:spPr>
            <a:xfrm>
              <a:off x="4074250" y="2080825"/>
              <a:ext cx="63975" cy="39450"/>
            </a:xfrm>
            <a:custGeom>
              <a:avLst/>
              <a:gdLst/>
              <a:ahLst/>
              <a:cxnLst/>
              <a:rect l="l" t="t" r="r" b="b"/>
              <a:pathLst>
                <a:path w="2559" h="1578" extrusionOk="0">
                  <a:moveTo>
                    <a:pt x="2508" y="1"/>
                  </a:moveTo>
                  <a:cubicBezTo>
                    <a:pt x="2493" y="1"/>
                    <a:pt x="2475" y="24"/>
                    <a:pt x="2476" y="45"/>
                  </a:cubicBezTo>
                  <a:cubicBezTo>
                    <a:pt x="2484" y="125"/>
                    <a:pt x="2455" y="153"/>
                    <a:pt x="2412" y="153"/>
                  </a:cubicBezTo>
                  <a:cubicBezTo>
                    <a:pt x="2339" y="153"/>
                    <a:pt x="2224" y="72"/>
                    <a:pt x="2176" y="24"/>
                  </a:cubicBezTo>
                  <a:cubicBezTo>
                    <a:pt x="2166" y="14"/>
                    <a:pt x="2156" y="10"/>
                    <a:pt x="2146" y="10"/>
                  </a:cubicBezTo>
                  <a:cubicBezTo>
                    <a:pt x="2121" y="10"/>
                    <a:pt x="2099" y="37"/>
                    <a:pt x="2101" y="68"/>
                  </a:cubicBezTo>
                  <a:cubicBezTo>
                    <a:pt x="2106" y="176"/>
                    <a:pt x="2055" y="278"/>
                    <a:pt x="1974" y="278"/>
                  </a:cubicBezTo>
                  <a:cubicBezTo>
                    <a:pt x="1943" y="278"/>
                    <a:pt x="1908" y="264"/>
                    <a:pt x="1870" y="228"/>
                  </a:cubicBezTo>
                  <a:cubicBezTo>
                    <a:pt x="1864" y="224"/>
                    <a:pt x="1858" y="221"/>
                    <a:pt x="1851" y="221"/>
                  </a:cubicBezTo>
                  <a:cubicBezTo>
                    <a:pt x="1838" y="221"/>
                    <a:pt x="1825" y="230"/>
                    <a:pt x="1820" y="241"/>
                  </a:cubicBezTo>
                  <a:cubicBezTo>
                    <a:pt x="1788" y="313"/>
                    <a:pt x="1751" y="440"/>
                    <a:pt x="1678" y="440"/>
                  </a:cubicBezTo>
                  <a:cubicBezTo>
                    <a:pt x="1657" y="440"/>
                    <a:pt x="1633" y="429"/>
                    <a:pt x="1606" y="404"/>
                  </a:cubicBezTo>
                  <a:cubicBezTo>
                    <a:pt x="1600" y="398"/>
                    <a:pt x="1594" y="396"/>
                    <a:pt x="1589" y="396"/>
                  </a:cubicBezTo>
                  <a:cubicBezTo>
                    <a:pt x="1571" y="396"/>
                    <a:pt x="1556" y="420"/>
                    <a:pt x="1554" y="438"/>
                  </a:cubicBezTo>
                  <a:cubicBezTo>
                    <a:pt x="1540" y="520"/>
                    <a:pt x="1509" y="542"/>
                    <a:pt x="1467" y="542"/>
                  </a:cubicBezTo>
                  <a:cubicBezTo>
                    <a:pt x="1424" y="542"/>
                    <a:pt x="1370" y="518"/>
                    <a:pt x="1313" y="518"/>
                  </a:cubicBezTo>
                  <a:cubicBezTo>
                    <a:pt x="1304" y="518"/>
                    <a:pt x="1294" y="519"/>
                    <a:pt x="1284" y="520"/>
                  </a:cubicBezTo>
                  <a:cubicBezTo>
                    <a:pt x="1170" y="539"/>
                    <a:pt x="1104" y="647"/>
                    <a:pt x="1068" y="746"/>
                  </a:cubicBezTo>
                  <a:cubicBezTo>
                    <a:pt x="1059" y="773"/>
                    <a:pt x="1051" y="802"/>
                    <a:pt x="1044" y="829"/>
                  </a:cubicBezTo>
                  <a:cubicBezTo>
                    <a:pt x="1002" y="796"/>
                    <a:pt x="952" y="777"/>
                    <a:pt x="898" y="772"/>
                  </a:cubicBezTo>
                  <a:cubicBezTo>
                    <a:pt x="894" y="772"/>
                    <a:pt x="890" y="772"/>
                    <a:pt x="886" y="772"/>
                  </a:cubicBezTo>
                  <a:cubicBezTo>
                    <a:pt x="687" y="772"/>
                    <a:pt x="652" y="1006"/>
                    <a:pt x="645" y="1182"/>
                  </a:cubicBezTo>
                  <a:cubicBezTo>
                    <a:pt x="598" y="1126"/>
                    <a:pt x="539" y="1068"/>
                    <a:pt x="477" y="1068"/>
                  </a:cubicBezTo>
                  <a:cubicBezTo>
                    <a:pt x="463" y="1068"/>
                    <a:pt x="448" y="1071"/>
                    <a:pt x="434" y="1078"/>
                  </a:cubicBezTo>
                  <a:cubicBezTo>
                    <a:pt x="347" y="1120"/>
                    <a:pt x="342" y="1250"/>
                    <a:pt x="338" y="1347"/>
                  </a:cubicBezTo>
                  <a:cubicBezTo>
                    <a:pt x="285" y="1314"/>
                    <a:pt x="218" y="1277"/>
                    <a:pt x="156" y="1277"/>
                  </a:cubicBezTo>
                  <a:cubicBezTo>
                    <a:pt x="129" y="1277"/>
                    <a:pt x="102" y="1284"/>
                    <a:pt x="78" y="1302"/>
                  </a:cubicBezTo>
                  <a:cubicBezTo>
                    <a:pt x="1" y="1359"/>
                    <a:pt x="11" y="1491"/>
                    <a:pt x="37" y="1570"/>
                  </a:cubicBezTo>
                  <a:cubicBezTo>
                    <a:pt x="39" y="1575"/>
                    <a:pt x="41" y="1577"/>
                    <a:pt x="44" y="1577"/>
                  </a:cubicBezTo>
                  <a:cubicBezTo>
                    <a:pt x="50" y="1577"/>
                    <a:pt x="58" y="1567"/>
                    <a:pt x="59" y="1560"/>
                  </a:cubicBezTo>
                  <a:cubicBezTo>
                    <a:pt x="66" y="1490"/>
                    <a:pt x="60" y="1397"/>
                    <a:pt x="143" y="1376"/>
                  </a:cubicBezTo>
                  <a:cubicBezTo>
                    <a:pt x="150" y="1375"/>
                    <a:pt x="158" y="1374"/>
                    <a:pt x="166" y="1374"/>
                  </a:cubicBezTo>
                  <a:cubicBezTo>
                    <a:pt x="228" y="1374"/>
                    <a:pt x="301" y="1423"/>
                    <a:pt x="350" y="1452"/>
                  </a:cubicBezTo>
                  <a:cubicBezTo>
                    <a:pt x="353" y="1454"/>
                    <a:pt x="357" y="1455"/>
                    <a:pt x="360" y="1455"/>
                  </a:cubicBezTo>
                  <a:cubicBezTo>
                    <a:pt x="377" y="1455"/>
                    <a:pt x="387" y="1426"/>
                    <a:pt x="388" y="1413"/>
                  </a:cubicBezTo>
                  <a:cubicBezTo>
                    <a:pt x="392" y="1369"/>
                    <a:pt x="412" y="1224"/>
                    <a:pt x="457" y="1194"/>
                  </a:cubicBezTo>
                  <a:cubicBezTo>
                    <a:pt x="465" y="1188"/>
                    <a:pt x="475" y="1186"/>
                    <a:pt x="484" y="1186"/>
                  </a:cubicBezTo>
                  <a:cubicBezTo>
                    <a:pt x="547" y="1186"/>
                    <a:pt x="623" y="1293"/>
                    <a:pt x="652" y="1328"/>
                  </a:cubicBezTo>
                  <a:cubicBezTo>
                    <a:pt x="660" y="1338"/>
                    <a:pt x="668" y="1342"/>
                    <a:pt x="676" y="1342"/>
                  </a:cubicBezTo>
                  <a:cubicBezTo>
                    <a:pt x="696" y="1342"/>
                    <a:pt x="711" y="1317"/>
                    <a:pt x="711" y="1292"/>
                  </a:cubicBezTo>
                  <a:cubicBezTo>
                    <a:pt x="708" y="1183"/>
                    <a:pt x="766" y="930"/>
                    <a:pt x="908" y="930"/>
                  </a:cubicBezTo>
                  <a:cubicBezTo>
                    <a:pt x="915" y="930"/>
                    <a:pt x="921" y="931"/>
                    <a:pt x="928" y="932"/>
                  </a:cubicBezTo>
                  <a:cubicBezTo>
                    <a:pt x="964" y="938"/>
                    <a:pt x="997" y="956"/>
                    <a:pt x="1026" y="981"/>
                  </a:cubicBezTo>
                  <a:cubicBezTo>
                    <a:pt x="1019" y="1150"/>
                    <a:pt x="1064" y="1326"/>
                    <a:pt x="1201" y="1415"/>
                  </a:cubicBezTo>
                  <a:cubicBezTo>
                    <a:pt x="1209" y="1420"/>
                    <a:pt x="1216" y="1422"/>
                    <a:pt x="1222" y="1422"/>
                  </a:cubicBezTo>
                  <a:cubicBezTo>
                    <a:pt x="1247" y="1422"/>
                    <a:pt x="1261" y="1388"/>
                    <a:pt x="1265" y="1363"/>
                  </a:cubicBezTo>
                  <a:cubicBezTo>
                    <a:pt x="1280" y="1228"/>
                    <a:pt x="1223" y="1025"/>
                    <a:pt x="1114" y="896"/>
                  </a:cubicBezTo>
                  <a:cubicBezTo>
                    <a:pt x="1129" y="791"/>
                    <a:pt x="1170" y="695"/>
                    <a:pt x="1236" y="648"/>
                  </a:cubicBezTo>
                  <a:cubicBezTo>
                    <a:pt x="1266" y="627"/>
                    <a:pt x="1293" y="620"/>
                    <a:pt x="1320" y="620"/>
                  </a:cubicBezTo>
                  <a:cubicBezTo>
                    <a:pt x="1372" y="620"/>
                    <a:pt x="1421" y="645"/>
                    <a:pt x="1478" y="645"/>
                  </a:cubicBezTo>
                  <a:cubicBezTo>
                    <a:pt x="1485" y="645"/>
                    <a:pt x="1493" y="645"/>
                    <a:pt x="1501" y="644"/>
                  </a:cubicBezTo>
                  <a:cubicBezTo>
                    <a:pt x="1563" y="635"/>
                    <a:pt x="1592" y="583"/>
                    <a:pt x="1608" y="527"/>
                  </a:cubicBezTo>
                  <a:cubicBezTo>
                    <a:pt x="1635" y="546"/>
                    <a:pt x="1660" y="554"/>
                    <a:pt x="1684" y="554"/>
                  </a:cubicBezTo>
                  <a:cubicBezTo>
                    <a:pt x="1765" y="554"/>
                    <a:pt x="1824" y="455"/>
                    <a:pt x="1869" y="363"/>
                  </a:cubicBezTo>
                  <a:cubicBezTo>
                    <a:pt x="1911" y="396"/>
                    <a:pt x="1950" y="410"/>
                    <a:pt x="1987" y="410"/>
                  </a:cubicBezTo>
                  <a:cubicBezTo>
                    <a:pt x="2086" y="410"/>
                    <a:pt x="2160" y="307"/>
                    <a:pt x="2187" y="188"/>
                  </a:cubicBezTo>
                  <a:cubicBezTo>
                    <a:pt x="2251" y="238"/>
                    <a:pt x="2331" y="282"/>
                    <a:pt x="2408" y="282"/>
                  </a:cubicBezTo>
                  <a:cubicBezTo>
                    <a:pt x="2413" y="282"/>
                    <a:pt x="2418" y="282"/>
                    <a:pt x="2424" y="282"/>
                  </a:cubicBezTo>
                  <a:cubicBezTo>
                    <a:pt x="2559" y="272"/>
                    <a:pt x="2540" y="118"/>
                    <a:pt x="2524" y="21"/>
                  </a:cubicBezTo>
                  <a:cubicBezTo>
                    <a:pt x="2521" y="7"/>
                    <a:pt x="2515" y="1"/>
                    <a:pt x="2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9"/>
            <p:cNvSpPr/>
            <p:nvPr/>
          </p:nvSpPr>
          <p:spPr>
            <a:xfrm>
              <a:off x="4424675" y="2084175"/>
              <a:ext cx="5800" cy="3300"/>
            </a:xfrm>
            <a:custGeom>
              <a:avLst/>
              <a:gdLst/>
              <a:ahLst/>
              <a:cxnLst/>
              <a:rect l="l" t="t" r="r" b="b"/>
              <a:pathLst>
                <a:path w="232" h="132" extrusionOk="0">
                  <a:moveTo>
                    <a:pt x="120" y="1"/>
                  </a:moveTo>
                  <a:cubicBezTo>
                    <a:pt x="111" y="1"/>
                    <a:pt x="103" y="2"/>
                    <a:pt x="94" y="4"/>
                  </a:cubicBezTo>
                  <a:cubicBezTo>
                    <a:pt x="51" y="15"/>
                    <a:pt x="19" y="55"/>
                    <a:pt x="6" y="96"/>
                  </a:cubicBezTo>
                  <a:cubicBezTo>
                    <a:pt x="0" y="106"/>
                    <a:pt x="1" y="118"/>
                    <a:pt x="9" y="128"/>
                  </a:cubicBezTo>
                  <a:cubicBezTo>
                    <a:pt x="11" y="131"/>
                    <a:pt x="14" y="132"/>
                    <a:pt x="17" y="132"/>
                  </a:cubicBezTo>
                  <a:cubicBezTo>
                    <a:pt x="22" y="132"/>
                    <a:pt x="27" y="127"/>
                    <a:pt x="31" y="122"/>
                  </a:cubicBezTo>
                  <a:cubicBezTo>
                    <a:pt x="33" y="118"/>
                    <a:pt x="36" y="114"/>
                    <a:pt x="38" y="111"/>
                  </a:cubicBezTo>
                  <a:cubicBezTo>
                    <a:pt x="41" y="108"/>
                    <a:pt x="43" y="105"/>
                    <a:pt x="45" y="102"/>
                  </a:cubicBezTo>
                  <a:cubicBezTo>
                    <a:pt x="45" y="102"/>
                    <a:pt x="45" y="102"/>
                    <a:pt x="45" y="101"/>
                  </a:cubicBezTo>
                  <a:lnTo>
                    <a:pt x="45" y="101"/>
                  </a:ln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6" y="101"/>
                    <a:pt x="47" y="100"/>
                  </a:cubicBezTo>
                  <a:cubicBezTo>
                    <a:pt x="51" y="93"/>
                    <a:pt x="57" y="88"/>
                    <a:pt x="63" y="83"/>
                  </a:cubicBezTo>
                  <a:cubicBezTo>
                    <a:pt x="66" y="81"/>
                    <a:pt x="69" y="79"/>
                    <a:pt x="72" y="77"/>
                  </a:cubicBezTo>
                  <a:cubicBezTo>
                    <a:pt x="74" y="76"/>
                    <a:pt x="75" y="76"/>
                    <a:pt x="77" y="75"/>
                  </a:cubicBezTo>
                  <a:lnTo>
                    <a:pt x="77" y="75"/>
                  </a:lnTo>
                  <a:cubicBezTo>
                    <a:pt x="77" y="75"/>
                    <a:pt x="77" y="75"/>
                    <a:pt x="77" y="75"/>
                  </a:cubicBezTo>
                  <a:cubicBezTo>
                    <a:pt x="77" y="75"/>
                    <a:pt x="78" y="75"/>
                    <a:pt x="79" y="75"/>
                  </a:cubicBezTo>
                  <a:cubicBezTo>
                    <a:pt x="85" y="72"/>
                    <a:pt x="93" y="70"/>
                    <a:pt x="101" y="69"/>
                  </a:cubicBezTo>
                  <a:lnTo>
                    <a:pt x="107" y="69"/>
                  </a:lnTo>
                  <a:cubicBezTo>
                    <a:pt x="111" y="69"/>
                    <a:pt x="116" y="70"/>
                    <a:pt x="119" y="70"/>
                  </a:cubicBezTo>
                  <a:cubicBezTo>
                    <a:pt x="123" y="71"/>
                    <a:pt x="128" y="72"/>
                    <a:pt x="132" y="74"/>
                  </a:cubicBezTo>
                  <a:lnTo>
                    <a:pt x="138" y="75"/>
                  </a:lnTo>
                  <a:lnTo>
                    <a:pt x="140" y="76"/>
                  </a:lnTo>
                  <a:cubicBezTo>
                    <a:pt x="159" y="84"/>
                    <a:pt x="177" y="95"/>
                    <a:pt x="193" y="108"/>
                  </a:cubicBezTo>
                  <a:cubicBezTo>
                    <a:pt x="196" y="110"/>
                    <a:pt x="199" y="110"/>
                    <a:pt x="201" y="110"/>
                  </a:cubicBezTo>
                  <a:cubicBezTo>
                    <a:pt x="205" y="110"/>
                    <a:pt x="210" y="109"/>
                    <a:pt x="213" y="106"/>
                  </a:cubicBezTo>
                  <a:cubicBezTo>
                    <a:pt x="220" y="101"/>
                    <a:pt x="225" y="93"/>
                    <a:pt x="227" y="84"/>
                  </a:cubicBezTo>
                  <a:cubicBezTo>
                    <a:pt x="231" y="68"/>
                    <a:pt x="230" y="45"/>
                    <a:pt x="215" y="35"/>
                  </a:cubicBezTo>
                  <a:cubicBezTo>
                    <a:pt x="187" y="16"/>
                    <a:pt x="154" y="1"/>
                    <a:pt x="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9"/>
            <p:cNvSpPr/>
            <p:nvPr/>
          </p:nvSpPr>
          <p:spPr>
            <a:xfrm>
              <a:off x="4416000" y="2086900"/>
              <a:ext cx="12225" cy="9975"/>
            </a:xfrm>
            <a:custGeom>
              <a:avLst/>
              <a:gdLst/>
              <a:ahLst/>
              <a:cxnLst/>
              <a:rect l="l" t="t" r="r" b="b"/>
              <a:pathLst>
                <a:path w="489" h="399" extrusionOk="0">
                  <a:moveTo>
                    <a:pt x="463" y="0"/>
                  </a:moveTo>
                  <a:cubicBezTo>
                    <a:pt x="462" y="0"/>
                    <a:pt x="460" y="1"/>
                    <a:pt x="457" y="2"/>
                  </a:cubicBezTo>
                  <a:cubicBezTo>
                    <a:pt x="364" y="32"/>
                    <a:pt x="267" y="44"/>
                    <a:pt x="173" y="71"/>
                  </a:cubicBezTo>
                  <a:cubicBezTo>
                    <a:pt x="140" y="79"/>
                    <a:pt x="108" y="93"/>
                    <a:pt x="81" y="113"/>
                  </a:cubicBezTo>
                  <a:cubicBezTo>
                    <a:pt x="47" y="139"/>
                    <a:pt x="29" y="180"/>
                    <a:pt x="18" y="221"/>
                  </a:cubicBezTo>
                  <a:cubicBezTo>
                    <a:pt x="5" y="276"/>
                    <a:pt x="0" y="335"/>
                    <a:pt x="6" y="392"/>
                  </a:cubicBezTo>
                  <a:cubicBezTo>
                    <a:pt x="6" y="396"/>
                    <a:pt x="8" y="398"/>
                    <a:pt x="10" y="398"/>
                  </a:cubicBezTo>
                  <a:cubicBezTo>
                    <a:pt x="13" y="398"/>
                    <a:pt x="18" y="392"/>
                    <a:pt x="18" y="388"/>
                  </a:cubicBezTo>
                  <a:cubicBezTo>
                    <a:pt x="26" y="309"/>
                    <a:pt x="32" y="225"/>
                    <a:pt x="98" y="176"/>
                  </a:cubicBezTo>
                  <a:cubicBezTo>
                    <a:pt x="151" y="136"/>
                    <a:pt x="228" y="129"/>
                    <a:pt x="293" y="115"/>
                  </a:cubicBezTo>
                  <a:cubicBezTo>
                    <a:pt x="349" y="104"/>
                    <a:pt x="405" y="90"/>
                    <a:pt x="460" y="72"/>
                  </a:cubicBezTo>
                  <a:cubicBezTo>
                    <a:pt x="486" y="63"/>
                    <a:pt x="489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9"/>
            <p:cNvSpPr/>
            <p:nvPr/>
          </p:nvSpPr>
          <p:spPr>
            <a:xfrm>
              <a:off x="4287925" y="2093375"/>
              <a:ext cx="111450" cy="63350"/>
            </a:xfrm>
            <a:custGeom>
              <a:avLst/>
              <a:gdLst/>
              <a:ahLst/>
              <a:cxnLst/>
              <a:rect l="l" t="t" r="r" b="b"/>
              <a:pathLst>
                <a:path w="4458" h="2534" extrusionOk="0">
                  <a:moveTo>
                    <a:pt x="2910" y="931"/>
                  </a:moveTo>
                  <a:cubicBezTo>
                    <a:pt x="3002" y="931"/>
                    <a:pt x="3001" y="1146"/>
                    <a:pt x="2961" y="1218"/>
                  </a:cubicBezTo>
                  <a:cubicBezTo>
                    <a:pt x="2917" y="1294"/>
                    <a:pt x="2855" y="1336"/>
                    <a:pt x="2775" y="1336"/>
                  </a:cubicBezTo>
                  <a:cubicBezTo>
                    <a:pt x="2760" y="1336"/>
                    <a:pt x="2744" y="1334"/>
                    <a:pt x="2727" y="1331"/>
                  </a:cubicBezTo>
                  <a:cubicBezTo>
                    <a:pt x="2727" y="1328"/>
                    <a:pt x="2727" y="1325"/>
                    <a:pt x="2727" y="1320"/>
                  </a:cubicBezTo>
                  <a:cubicBezTo>
                    <a:pt x="2720" y="1220"/>
                    <a:pt x="2760" y="1024"/>
                    <a:pt x="2846" y="958"/>
                  </a:cubicBezTo>
                  <a:cubicBezTo>
                    <a:pt x="2871" y="939"/>
                    <a:pt x="2892" y="931"/>
                    <a:pt x="2910" y="931"/>
                  </a:cubicBezTo>
                  <a:close/>
                  <a:moveTo>
                    <a:pt x="4428" y="1"/>
                  </a:moveTo>
                  <a:cubicBezTo>
                    <a:pt x="4422" y="1"/>
                    <a:pt x="4415" y="5"/>
                    <a:pt x="4408" y="16"/>
                  </a:cubicBezTo>
                  <a:cubicBezTo>
                    <a:pt x="4324" y="149"/>
                    <a:pt x="4265" y="290"/>
                    <a:pt x="4252" y="439"/>
                  </a:cubicBezTo>
                  <a:cubicBezTo>
                    <a:pt x="4198" y="333"/>
                    <a:pt x="4116" y="229"/>
                    <a:pt x="4018" y="229"/>
                  </a:cubicBezTo>
                  <a:cubicBezTo>
                    <a:pt x="4011" y="229"/>
                    <a:pt x="4005" y="229"/>
                    <a:pt x="3998" y="230"/>
                  </a:cubicBezTo>
                  <a:cubicBezTo>
                    <a:pt x="3878" y="249"/>
                    <a:pt x="3859" y="392"/>
                    <a:pt x="3851" y="509"/>
                  </a:cubicBezTo>
                  <a:cubicBezTo>
                    <a:pt x="3798" y="465"/>
                    <a:pt x="3756" y="446"/>
                    <a:pt x="3722" y="446"/>
                  </a:cubicBezTo>
                  <a:cubicBezTo>
                    <a:pt x="3634" y="446"/>
                    <a:pt x="3604" y="574"/>
                    <a:pt x="3592" y="716"/>
                  </a:cubicBezTo>
                  <a:cubicBezTo>
                    <a:pt x="3529" y="648"/>
                    <a:pt x="3460" y="605"/>
                    <a:pt x="3390" y="605"/>
                  </a:cubicBezTo>
                  <a:cubicBezTo>
                    <a:pt x="3323" y="605"/>
                    <a:pt x="3256" y="645"/>
                    <a:pt x="3196" y="741"/>
                  </a:cubicBezTo>
                  <a:cubicBezTo>
                    <a:pt x="3153" y="808"/>
                    <a:pt x="3127" y="928"/>
                    <a:pt x="3098" y="1046"/>
                  </a:cubicBezTo>
                  <a:cubicBezTo>
                    <a:pt x="3091" y="970"/>
                    <a:pt x="3057" y="898"/>
                    <a:pt x="3003" y="846"/>
                  </a:cubicBezTo>
                  <a:cubicBezTo>
                    <a:pt x="2961" y="806"/>
                    <a:pt x="2922" y="789"/>
                    <a:pt x="2886" y="789"/>
                  </a:cubicBezTo>
                  <a:cubicBezTo>
                    <a:pt x="2760" y="789"/>
                    <a:pt x="2679" y="1006"/>
                    <a:pt x="2647" y="1176"/>
                  </a:cubicBezTo>
                  <a:cubicBezTo>
                    <a:pt x="2609" y="1128"/>
                    <a:pt x="2564" y="1093"/>
                    <a:pt x="2518" y="1093"/>
                  </a:cubicBezTo>
                  <a:cubicBezTo>
                    <a:pt x="2479" y="1093"/>
                    <a:pt x="2438" y="1118"/>
                    <a:pt x="2399" y="1182"/>
                  </a:cubicBezTo>
                  <a:cubicBezTo>
                    <a:pt x="2364" y="1239"/>
                    <a:pt x="2316" y="1498"/>
                    <a:pt x="2289" y="1499"/>
                  </a:cubicBezTo>
                  <a:cubicBezTo>
                    <a:pt x="2289" y="1499"/>
                    <a:pt x="2288" y="1499"/>
                    <a:pt x="2288" y="1499"/>
                  </a:cubicBezTo>
                  <a:cubicBezTo>
                    <a:pt x="2270" y="1499"/>
                    <a:pt x="2125" y="1363"/>
                    <a:pt x="2098" y="1349"/>
                  </a:cubicBezTo>
                  <a:cubicBezTo>
                    <a:pt x="2091" y="1345"/>
                    <a:pt x="2084" y="1344"/>
                    <a:pt x="2078" y="1344"/>
                  </a:cubicBezTo>
                  <a:cubicBezTo>
                    <a:pt x="2057" y="1344"/>
                    <a:pt x="2042" y="1361"/>
                    <a:pt x="2036" y="1384"/>
                  </a:cubicBezTo>
                  <a:cubicBezTo>
                    <a:pt x="2033" y="1461"/>
                    <a:pt x="2003" y="1500"/>
                    <a:pt x="1948" y="1500"/>
                  </a:cubicBezTo>
                  <a:cubicBezTo>
                    <a:pt x="1917" y="1500"/>
                    <a:pt x="1878" y="1488"/>
                    <a:pt x="1831" y="1464"/>
                  </a:cubicBezTo>
                  <a:cubicBezTo>
                    <a:pt x="1821" y="1453"/>
                    <a:pt x="1811" y="1448"/>
                    <a:pt x="1800" y="1448"/>
                  </a:cubicBezTo>
                  <a:cubicBezTo>
                    <a:pt x="1780" y="1448"/>
                    <a:pt x="1761" y="1466"/>
                    <a:pt x="1758" y="1489"/>
                  </a:cubicBezTo>
                  <a:cubicBezTo>
                    <a:pt x="1758" y="1571"/>
                    <a:pt x="1720" y="1613"/>
                    <a:pt x="1644" y="1613"/>
                  </a:cubicBezTo>
                  <a:cubicBezTo>
                    <a:pt x="1621" y="1613"/>
                    <a:pt x="1595" y="1609"/>
                    <a:pt x="1566" y="1602"/>
                  </a:cubicBezTo>
                  <a:cubicBezTo>
                    <a:pt x="1553" y="1584"/>
                    <a:pt x="1537" y="1576"/>
                    <a:pt x="1523" y="1576"/>
                  </a:cubicBezTo>
                  <a:cubicBezTo>
                    <a:pt x="1500" y="1576"/>
                    <a:pt x="1480" y="1597"/>
                    <a:pt x="1480" y="1632"/>
                  </a:cubicBezTo>
                  <a:cubicBezTo>
                    <a:pt x="1480" y="1677"/>
                    <a:pt x="1492" y="1775"/>
                    <a:pt x="1465" y="1811"/>
                  </a:cubicBezTo>
                  <a:cubicBezTo>
                    <a:pt x="1443" y="1840"/>
                    <a:pt x="1422" y="1851"/>
                    <a:pt x="1402" y="1851"/>
                  </a:cubicBezTo>
                  <a:cubicBezTo>
                    <a:pt x="1358" y="1851"/>
                    <a:pt x="1318" y="1804"/>
                    <a:pt x="1279" y="1786"/>
                  </a:cubicBezTo>
                  <a:cubicBezTo>
                    <a:pt x="1258" y="1776"/>
                    <a:pt x="1238" y="1772"/>
                    <a:pt x="1218" y="1772"/>
                  </a:cubicBezTo>
                  <a:cubicBezTo>
                    <a:pt x="1162" y="1772"/>
                    <a:pt x="1112" y="1808"/>
                    <a:pt x="1073" y="1857"/>
                  </a:cubicBezTo>
                  <a:cubicBezTo>
                    <a:pt x="963" y="1994"/>
                    <a:pt x="954" y="2194"/>
                    <a:pt x="959" y="2373"/>
                  </a:cubicBezTo>
                  <a:cubicBezTo>
                    <a:pt x="899" y="2289"/>
                    <a:pt x="820" y="2242"/>
                    <a:pt x="748" y="2242"/>
                  </a:cubicBezTo>
                  <a:cubicBezTo>
                    <a:pt x="673" y="2242"/>
                    <a:pt x="606" y="2293"/>
                    <a:pt x="578" y="2407"/>
                  </a:cubicBezTo>
                  <a:cubicBezTo>
                    <a:pt x="351" y="2188"/>
                    <a:pt x="177" y="1858"/>
                    <a:pt x="73" y="1568"/>
                  </a:cubicBezTo>
                  <a:cubicBezTo>
                    <a:pt x="66" y="1548"/>
                    <a:pt x="56" y="1541"/>
                    <a:pt x="45" y="1541"/>
                  </a:cubicBezTo>
                  <a:cubicBezTo>
                    <a:pt x="24" y="1541"/>
                    <a:pt x="1" y="1572"/>
                    <a:pt x="2" y="1601"/>
                  </a:cubicBezTo>
                  <a:cubicBezTo>
                    <a:pt x="20" y="1983"/>
                    <a:pt x="367" y="2231"/>
                    <a:pt x="571" y="2520"/>
                  </a:cubicBezTo>
                  <a:cubicBezTo>
                    <a:pt x="578" y="2529"/>
                    <a:pt x="587" y="2534"/>
                    <a:pt x="595" y="2534"/>
                  </a:cubicBezTo>
                  <a:cubicBezTo>
                    <a:pt x="607" y="2534"/>
                    <a:pt x="618" y="2526"/>
                    <a:pt x="623" y="2511"/>
                  </a:cubicBezTo>
                  <a:cubicBezTo>
                    <a:pt x="657" y="2406"/>
                    <a:pt x="715" y="2358"/>
                    <a:pt x="778" y="2358"/>
                  </a:cubicBezTo>
                  <a:cubicBezTo>
                    <a:pt x="844" y="2358"/>
                    <a:pt x="915" y="2412"/>
                    <a:pt x="968" y="2511"/>
                  </a:cubicBezTo>
                  <a:cubicBezTo>
                    <a:pt x="974" y="2521"/>
                    <a:pt x="980" y="2524"/>
                    <a:pt x="985" y="2524"/>
                  </a:cubicBezTo>
                  <a:cubicBezTo>
                    <a:pt x="1001" y="2524"/>
                    <a:pt x="1015" y="2495"/>
                    <a:pt x="1014" y="2478"/>
                  </a:cubicBezTo>
                  <a:cubicBezTo>
                    <a:pt x="1011" y="2329"/>
                    <a:pt x="1030" y="2120"/>
                    <a:pt x="1114" y="1990"/>
                  </a:cubicBezTo>
                  <a:cubicBezTo>
                    <a:pt x="1147" y="1941"/>
                    <a:pt x="1176" y="1924"/>
                    <a:pt x="1204" y="1924"/>
                  </a:cubicBezTo>
                  <a:cubicBezTo>
                    <a:pt x="1269" y="1924"/>
                    <a:pt x="1329" y="2018"/>
                    <a:pt x="1413" y="2018"/>
                  </a:cubicBezTo>
                  <a:cubicBezTo>
                    <a:pt x="1415" y="2018"/>
                    <a:pt x="1416" y="2018"/>
                    <a:pt x="1417" y="2018"/>
                  </a:cubicBezTo>
                  <a:cubicBezTo>
                    <a:pt x="1534" y="2014"/>
                    <a:pt x="1567" y="1879"/>
                    <a:pt x="1576" y="1763"/>
                  </a:cubicBezTo>
                  <a:cubicBezTo>
                    <a:pt x="1603" y="1780"/>
                    <a:pt x="1629" y="1787"/>
                    <a:pt x="1655" y="1787"/>
                  </a:cubicBezTo>
                  <a:cubicBezTo>
                    <a:pt x="1729" y="1787"/>
                    <a:pt x="1794" y="1724"/>
                    <a:pt x="1830" y="1627"/>
                  </a:cubicBezTo>
                  <a:cubicBezTo>
                    <a:pt x="1870" y="1662"/>
                    <a:pt x="1908" y="1678"/>
                    <a:pt x="1942" y="1678"/>
                  </a:cubicBezTo>
                  <a:cubicBezTo>
                    <a:pt x="2013" y="1678"/>
                    <a:pt x="2069" y="1610"/>
                    <a:pt x="2108" y="1508"/>
                  </a:cubicBezTo>
                  <a:cubicBezTo>
                    <a:pt x="2168" y="1560"/>
                    <a:pt x="2250" y="1652"/>
                    <a:pt x="2312" y="1652"/>
                  </a:cubicBezTo>
                  <a:cubicBezTo>
                    <a:pt x="2316" y="1652"/>
                    <a:pt x="2321" y="1652"/>
                    <a:pt x="2326" y="1651"/>
                  </a:cubicBezTo>
                  <a:cubicBezTo>
                    <a:pt x="2418" y="1625"/>
                    <a:pt x="2450" y="1251"/>
                    <a:pt x="2543" y="1251"/>
                  </a:cubicBezTo>
                  <a:cubicBezTo>
                    <a:pt x="2571" y="1251"/>
                    <a:pt x="2604" y="1284"/>
                    <a:pt x="2645" y="1369"/>
                  </a:cubicBezTo>
                  <a:cubicBezTo>
                    <a:pt x="2654" y="1388"/>
                    <a:pt x="2664" y="1397"/>
                    <a:pt x="2673" y="1399"/>
                  </a:cubicBezTo>
                  <a:cubicBezTo>
                    <a:pt x="2677" y="1426"/>
                    <a:pt x="2688" y="1454"/>
                    <a:pt x="2704" y="1465"/>
                  </a:cubicBezTo>
                  <a:cubicBezTo>
                    <a:pt x="2772" y="1507"/>
                    <a:pt x="2834" y="1529"/>
                    <a:pt x="2890" y="1529"/>
                  </a:cubicBezTo>
                  <a:cubicBezTo>
                    <a:pt x="2983" y="1529"/>
                    <a:pt x="3060" y="1470"/>
                    <a:pt x="3115" y="1348"/>
                  </a:cubicBezTo>
                  <a:cubicBezTo>
                    <a:pt x="3185" y="1192"/>
                    <a:pt x="3244" y="725"/>
                    <a:pt x="3412" y="725"/>
                  </a:cubicBezTo>
                  <a:cubicBezTo>
                    <a:pt x="3463" y="725"/>
                    <a:pt x="3524" y="769"/>
                    <a:pt x="3599" y="878"/>
                  </a:cubicBezTo>
                  <a:cubicBezTo>
                    <a:pt x="3607" y="888"/>
                    <a:pt x="3615" y="893"/>
                    <a:pt x="3624" y="893"/>
                  </a:cubicBezTo>
                  <a:cubicBezTo>
                    <a:pt x="3644" y="893"/>
                    <a:pt x="3663" y="871"/>
                    <a:pt x="3664" y="847"/>
                  </a:cubicBezTo>
                  <a:cubicBezTo>
                    <a:pt x="3669" y="733"/>
                    <a:pt x="3676" y="589"/>
                    <a:pt x="3750" y="589"/>
                  </a:cubicBezTo>
                  <a:cubicBezTo>
                    <a:pt x="3778" y="589"/>
                    <a:pt x="3816" y="610"/>
                    <a:pt x="3867" y="662"/>
                  </a:cubicBezTo>
                  <a:cubicBezTo>
                    <a:pt x="3873" y="668"/>
                    <a:pt x="3880" y="670"/>
                    <a:pt x="3885" y="670"/>
                  </a:cubicBezTo>
                  <a:cubicBezTo>
                    <a:pt x="3906" y="670"/>
                    <a:pt x="3923" y="640"/>
                    <a:pt x="3924" y="623"/>
                  </a:cubicBezTo>
                  <a:cubicBezTo>
                    <a:pt x="3929" y="535"/>
                    <a:pt x="3928" y="342"/>
                    <a:pt x="4022" y="342"/>
                  </a:cubicBezTo>
                  <a:cubicBezTo>
                    <a:pt x="4043" y="342"/>
                    <a:pt x="4069" y="351"/>
                    <a:pt x="4101" y="374"/>
                  </a:cubicBezTo>
                  <a:cubicBezTo>
                    <a:pt x="4185" y="435"/>
                    <a:pt x="4245" y="548"/>
                    <a:pt x="4265" y="649"/>
                  </a:cubicBezTo>
                  <a:cubicBezTo>
                    <a:pt x="4269" y="665"/>
                    <a:pt x="4277" y="671"/>
                    <a:pt x="4285" y="671"/>
                  </a:cubicBezTo>
                  <a:cubicBezTo>
                    <a:pt x="4303" y="671"/>
                    <a:pt x="4325" y="643"/>
                    <a:pt x="4320" y="618"/>
                  </a:cubicBezTo>
                  <a:cubicBezTo>
                    <a:pt x="4284" y="420"/>
                    <a:pt x="4345" y="230"/>
                    <a:pt x="4444" y="60"/>
                  </a:cubicBezTo>
                  <a:cubicBezTo>
                    <a:pt x="4457" y="37"/>
                    <a:pt x="444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9"/>
            <p:cNvSpPr/>
            <p:nvPr/>
          </p:nvSpPr>
          <p:spPr>
            <a:xfrm>
              <a:off x="4293400" y="1897625"/>
              <a:ext cx="65025" cy="28400"/>
            </a:xfrm>
            <a:custGeom>
              <a:avLst/>
              <a:gdLst/>
              <a:ahLst/>
              <a:cxnLst/>
              <a:rect l="l" t="t" r="r" b="b"/>
              <a:pathLst>
                <a:path w="2601" h="1136" extrusionOk="0">
                  <a:moveTo>
                    <a:pt x="233" y="398"/>
                  </a:moveTo>
                  <a:lnTo>
                    <a:pt x="233" y="398"/>
                  </a:lnTo>
                  <a:cubicBezTo>
                    <a:pt x="326" y="432"/>
                    <a:pt x="371" y="528"/>
                    <a:pt x="334" y="609"/>
                  </a:cubicBezTo>
                  <a:cubicBezTo>
                    <a:pt x="277" y="543"/>
                    <a:pt x="231" y="470"/>
                    <a:pt x="233" y="398"/>
                  </a:cubicBezTo>
                  <a:close/>
                  <a:moveTo>
                    <a:pt x="2581" y="0"/>
                  </a:moveTo>
                  <a:cubicBezTo>
                    <a:pt x="2573" y="0"/>
                    <a:pt x="2563" y="8"/>
                    <a:pt x="2559" y="24"/>
                  </a:cubicBezTo>
                  <a:cubicBezTo>
                    <a:pt x="2533" y="135"/>
                    <a:pt x="2415" y="330"/>
                    <a:pt x="2282" y="330"/>
                  </a:cubicBezTo>
                  <a:cubicBezTo>
                    <a:pt x="2262" y="330"/>
                    <a:pt x="2242" y="325"/>
                    <a:pt x="2221" y="315"/>
                  </a:cubicBezTo>
                  <a:cubicBezTo>
                    <a:pt x="2101" y="256"/>
                    <a:pt x="2075" y="93"/>
                    <a:pt x="1956" y="32"/>
                  </a:cubicBezTo>
                  <a:cubicBezTo>
                    <a:pt x="1953" y="30"/>
                    <a:pt x="1951" y="30"/>
                    <a:pt x="1948" y="30"/>
                  </a:cubicBezTo>
                  <a:cubicBezTo>
                    <a:pt x="1938" y="30"/>
                    <a:pt x="1928" y="38"/>
                    <a:pt x="1925" y="47"/>
                  </a:cubicBezTo>
                  <a:cubicBezTo>
                    <a:pt x="1873" y="168"/>
                    <a:pt x="1811" y="311"/>
                    <a:pt x="1709" y="311"/>
                  </a:cubicBezTo>
                  <a:cubicBezTo>
                    <a:pt x="1670" y="311"/>
                    <a:pt x="1624" y="289"/>
                    <a:pt x="1571" y="238"/>
                  </a:cubicBezTo>
                  <a:cubicBezTo>
                    <a:pt x="1566" y="233"/>
                    <a:pt x="1560" y="230"/>
                    <a:pt x="1555" y="230"/>
                  </a:cubicBezTo>
                  <a:cubicBezTo>
                    <a:pt x="1540" y="230"/>
                    <a:pt x="1528" y="249"/>
                    <a:pt x="1524" y="264"/>
                  </a:cubicBezTo>
                  <a:cubicBezTo>
                    <a:pt x="1499" y="356"/>
                    <a:pt x="1456" y="496"/>
                    <a:pt x="1364" y="496"/>
                  </a:cubicBezTo>
                  <a:cubicBezTo>
                    <a:pt x="1339" y="496"/>
                    <a:pt x="1311" y="486"/>
                    <a:pt x="1279" y="462"/>
                  </a:cubicBezTo>
                  <a:cubicBezTo>
                    <a:pt x="1273" y="458"/>
                    <a:pt x="1267" y="456"/>
                    <a:pt x="1261" y="456"/>
                  </a:cubicBezTo>
                  <a:cubicBezTo>
                    <a:pt x="1237" y="456"/>
                    <a:pt x="1225" y="497"/>
                    <a:pt x="1228" y="520"/>
                  </a:cubicBezTo>
                  <a:cubicBezTo>
                    <a:pt x="1238" y="582"/>
                    <a:pt x="1218" y="599"/>
                    <a:pt x="1186" y="599"/>
                  </a:cubicBezTo>
                  <a:cubicBezTo>
                    <a:pt x="1151" y="599"/>
                    <a:pt x="1102" y="578"/>
                    <a:pt x="1063" y="572"/>
                  </a:cubicBezTo>
                  <a:cubicBezTo>
                    <a:pt x="1050" y="569"/>
                    <a:pt x="1038" y="568"/>
                    <a:pt x="1026" y="568"/>
                  </a:cubicBezTo>
                  <a:cubicBezTo>
                    <a:pt x="976" y="568"/>
                    <a:pt x="933" y="586"/>
                    <a:pt x="889" y="618"/>
                  </a:cubicBezTo>
                  <a:cubicBezTo>
                    <a:pt x="790" y="694"/>
                    <a:pt x="716" y="819"/>
                    <a:pt x="690" y="947"/>
                  </a:cubicBezTo>
                  <a:cubicBezTo>
                    <a:pt x="628" y="881"/>
                    <a:pt x="554" y="823"/>
                    <a:pt x="491" y="763"/>
                  </a:cubicBezTo>
                  <a:cubicBezTo>
                    <a:pt x="467" y="742"/>
                    <a:pt x="437" y="714"/>
                    <a:pt x="406" y="684"/>
                  </a:cubicBezTo>
                  <a:cubicBezTo>
                    <a:pt x="412" y="670"/>
                    <a:pt x="419" y="655"/>
                    <a:pt x="423" y="640"/>
                  </a:cubicBezTo>
                  <a:cubicBezTo>
                    <a:pt x="466" y="481"/>
                    <a:pt x="374" y="297"/>
                    <a:pt x="208" y="266"/>
                  </a:cubicBezTo>
                  <a:cubicBezTo>
                    <a:pt x="206" y="266"/>
                    <a:pt x="203" y="265"/>
                    <a:pt x="200" y="265"/>
                  </a:cubicBezTo>
                  <a:cubicBezTo>
                    <a:pt x="181" y="265"/>
                    <a:pt x="170" y="280"/>
                    <a:pt x="164" y="298"/>
                  </a:cubicBezTo>
                  <a:cubicBezTo>
                    <a:pt x="110" y="442"/>
                    <a:pt x="167" y="569"/>
                    <a:pt x="263" y="685"/>
                  </a:cubicBezTo>
                  <a:cubicBezTo>
                    <a:pt x="192" y="726"/>
                    <a:pt x="109" y="731"/>
                    <a:pt x="39" y="772"/>
                  </a:cubicBezTo>
                  <a:cubicBezTo>
                    <a:pt x="6" y="792"/>
                    <a:pt x="0" y="884"/>
                    <a:pt x="50" y="884"/>
                  </a:cubicBezTo>
                  <a:cubicBezTo>
                    <a:pt x="50" y="884"/>
                    <a:pt x="51" y="884"/>
                    <a:pt x="51" y="884"/>
                  </a:cubicBezTo>
                  <a:cubicBezTo>
                    <a:pt x="152" y="878"/>
                    <a:pt x="263" y="840"/>
                    <a:pt x="339" y="770"/>
                  </a:cubicBezTo>
                  <a:cubicBezTo>
                    <a:pt x="467" y="896"/>
                    <a:pt x="621" y="1010"/>
                    <a:pt x="698" y="1118"/>
                  </a:cubicBezTo>
                  <a:cubicBezTo>
                    <a:pt x="707" y="1130"/>
                    <a:pt x="716" y="1135"/>
                    <a:pt x="725" y="1135"/>
                  </a:cubicBezTo>
                  <a:cubicBezTo>
                    <a:pt x="750" y="1135"/>
                    <a:pt x="770" y="1089"/>
                    <a:pt x="769" y="1063"/>
                  </a:cubicBezTo>
                  <a:cubicBezTo>
                    <a:pt x="761" y="950"/>
                    <a:pt x="829" y="812"/>
                    <a:pt x="909" y="737"/>
                  </a:cubicBezTo>
                  <a:cubicBezTo>
                    <a:pt x="953" y="695"/>
                    <a:pt x="991" y="682"/>
                    <a:pt x="1032" y="682"/>
                  </a:cubicBezTo>
                  <a:cubicBezTo>
                    <a:pt x="1066" y="682"/>
                    <a:pt x="1102" y="691"/>
                    <a:pt x="1146" y="700"/>
                  </a:cubicBezTo>
                  <a:cubicBezTo>
                    <a:pt x="1162" y="703"/>
                    <a:pt x="1176" y="705"/>
                    <a:pt x="1189" y="705"/>
                  </a:cubicBezTo>
                  <a:cubicBezTo>
                    <a:pt x="1267" y="705"/>
                    <a:pt x="1296" y="651"/>
                    <a:pt x="1300" y="580"/>
                  </a:cubicBezTo>
                  <a:cubicBezTo>
                    <a:pt x="1321" y="589"/>
                    <a:pt x="1341" y="593"/>
                    <a:pt x="1360" y="593"/>
                  </a:cubicBezTo>
                  <a:cubicBezTo>
                    <a:pt x="1466" y="593"/>
                    <a:pt x="1529" y="464"/>
                    <a:pt x="1566" y="344"/>
                  </a:cubicBezTo>
                  <a:cubicBezTo>
                    <a:pt x="1610" y="380"/>
                    <a:pt x="1658" y="410"/>
                    <a:pt x="1709" y="410"/>
                  </a:cubicBezTo>
                  <a:cubicBezTo>
                    <a:pt x="1735" y="410"/>
                    <a:pt x="1761" y="402"/>
                    <a:pt x="1788" y="385"/>
                  </a:cubicBezTo>
                  <a:cubicBezTo>
                    <a:pt x="1873" y="331"/>
                    <a:pt x="1917" y="217"/>
                    <a:pt x="1953" y="123"/>
                  </a:cubicBezTo>
                  <a:cubicBezTo>
                    <a:pt x="2064" y="199"/>
                    <a:pt x="2120" y="405"/>
                    <a:pt x="2270" y="405"/>
                  </a:cubicBezTo>
                  <a:cubicBezTo>
                    <a:pt x="2282" y="405"/>
                    <a:pt x="2294" y="404"/>
                    <a:pt x="2307" y="401"/>
                  </a:cubicBezTo>
                  <a:cubicBezTo>
                    <a:pt x="2453" y="370"/>
                    <a:pt x="2567" y="164"/>
                    <a:pt x="2596" y="31"/>
                  </a:cubicBezTo>
                  <a:cubicBezTo>
                    <a:pt x="2600" y="11"/>
                    <a:pt x="2592" y="0"/>
                    <a:pt x="2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9"/>
            <p:cNvSpPr/>
            <p:nvPr/>
          </p:nvSpPr>
          <p:spPr>
            <a:xfrm>
              <a:off x="4230775" y="1932225"/>
              <a:ext cx="63975" cy="39425"/>
            </a:xfrm>
            <a:custGeom>
              <a:avLst/>
              <a:gdLst/>
              <a:ahLst/>
              <a:cxnLst/>
              <a:rect l="l" t="t" r="r" b="b"/>
              <a:pathLst>
                <a:path w="2559" h="1577" extrusionOk="0">
                  <a:moveTo>
                    <a:pt x="2507" y="1"/>
                  </a:moveTo>
                  <a:cubicBezTo>
                    <a:pt x="2492" y="1"/>
                    <a:pt x="2474" y="24"/>
                    <a:pt x="2476" y="45"/>
                  </a:cubicBezTo>
                  <a:cubicBezTo>
                    <a:pt x="2483" y="124"/>
                    <a:pt x="2455" y="152"/>
                    <a:pt x="2411" y="152"/>
                  </a:cubicBezTo>
                  <a:cubicBezTo>
                    <a:pt x="2338" y="152"/>
                    <a:pt x="2223" y="71"/>
                    <a:pt x="2176" y="24"/>
                  </a:cubicBezTo>
                  <a:cubicBezTo>
                    <a:pt x="2166" y="14"/>
                    <a:pt x="2155" y="10"/>
                    <a:pt x="2145" y="10"/>
                  </a:cubicBezTo>
                  <a:cubicBezTo>
                    <a:pt x="2120" y="10"/>
                    <a:pt x="2099" y="36"/>
                    <a:pt x="2101" y="67"/>
                  </a:cubicBezTo>
                  <a:cubicBezTo>
                    <a:pt x="2106" y="176"/>
                    <a:pt x="2055" y="279"/>
                    <a:pt x="1974" y="279"/>
                  </a:cubicBezTo>
                  <a:cubicBezTo>
                    <a:pt x="1942" y="279"/>
                    <a:pt x="1907" y="263"/>
                    <a:pt x="1868" y="228"/>
                  </a:cubicBezTo>
                  <a:cubicBezTo>
                    <a:pt x="1863" y="223"/>
                    <a:pt x="1857" y="221"/>
                    <a:pt x="1851" y="221"/>
                  </a:cubicBezTo>
                  <a:cubicBezTo>
                    <a:pt x="1838" y="221"/>
                    <a:pt x="1824" y="230"/>
                    <a:pt x="1818" y="242"/>
                  </a:cubicBezTo>
                  <a:cubicBezTo>
                    <a:pt x="1788" y="313"/>
                    <a:pt x="1750" y="440"/>
                    <a:pt x="1677" y="440"/>
                  </a:cubicBezTo>
                  <a:cubicBezTo>
                    <a:pt x="1656" y="440"/>
                    <a:pt x="1632" y="430"/>
                    <a:pt x="1605" y="404"/>
                  </a:cubicBezTo>
                  <a:cubicBezTo>
                    <a:pt x="1599" y="399"/>
                    <a:pt x="1593" y="397"/>
                    <a:pt x="1588" y="397"/>
                  </a:cubicBezTo>
                  <a:cubicBezTo>
                    <a:pt x="1570" y="397"/>
                    <a:pt x="1556" y="420"/>
                    <a:pt x="1552" y="437"/>
                  </a:cubicBezTo>
                  <a:cubicBezTo>
                    <a:pt x="1539" y="520"/>
                    <a:pt x="1508" y="541"/>
                    <a:pt x="1467" y="541"/>
                  </a:cubicBezTo>
                  <a:cubicBezTo>
                    <a:pt x="1423" y="541"/>
                    <a:pt x="1369" y="518"/>
                    <a:pt x="1312" y="518"/>
                  </a:cubicBezTo>
                  <a:cubicBezTo>
                    <a:pt x="1302" y="518"/>
                    <a:pt x="1293" y="518"/>
                    <a:pt x="1283" y="520"/>
                  </a:cubicBezTo>
                  <a:cubicBezTo>
                    <a:pt x="1169" y="538"/>
                    <a:pt x="1104" y="646"/>
                    <a:pt x="1068" y="747"/>
                  </a:cubicBezTo>
                  <a:cubicBezTo>
                    <a:pt x="1058" y="774"/>
                    <a:pt x="1050" y="801"/>
                    <a:pt x="1043" y="830"/>
                  </a:cubicBezTo>
                  <a:cubicBezTo>
                    <a:pt x="1002" y="796"/>
                    <a:pt x="950" y="776"/>
                    <a:pt x="897" y="772"/>
                  </a:cubicBezTo>
                  <a:cubicBezTo>
                    <a:pt x="893" y="772"/>
                    <a:pt x="889" y="771"/>
                    <a:pt x="885" y="771"/>
                  </a:cubicBezTo>
                  <a:cubicBezTo>
                    <a:pt x="686" y="771"/>
                    <a:pt x="651" y="1005"/>
                    <a:pt x="644" y="1182"/>
                  </a:cubicBezTo>
                  <a:cubicBezTo>
                    <a:pt x="598" y="1126"/>
                    <a:pt x="539" y="1068"/>
                    <a:pt x="477" y="1068"/>
                  </a:cubicBezTo>
                  <a:cubicBezTo>
                    <a:pt x="463" y="1068"/>
                    <a:pt x="448" y="1071"/>
                    <a:pt x="433" y="1078"/>
                  </a:cubicBezTo>
                  <a:cubicBezTo>
                    <a:pt x="346" y="1121"/>
                    <a:pt x="342" y="1250"/>
                    <a:pt x="336" y="1347"/>
                  </a:cubicBezTo>
                  <a:cubicBezTo>
                    <a:pt x="284" y="1313"/>
                    <a:pt x="217" y="1277"/>
                    <a:pt x="156" y="1277"/>
                  </a:cubicBezTo>
                  <a:cubicBezTo>
                    <a:pt x="128" y="1277"/>
                    <a:pt x="102" y="1284"/>
                    <a:pt x="78" y="1302"/>
                  </a:cubicBezTo>
                  <a:cubicBezTo>
                    <a:pt x="1" y="1359"/>
                    <a:pt x="10" y="1491"/>
                    <a:pt x="37" y="1570"/>
                  </a:cubicBezTo>
                  <a:cubicBezTo>
                    <a:pt x="38" y="1575"/>
                    <a:pt x="41" y="1577"/>
                    <a:pt x="43" y="1577"/>
                  </a:cubicBezTo>
                  <a:cubicBezTo>
                    <a:pt x="50" y="1577"/>
                    <a:pt x="57" y="1567"/>
                    <a:pt x="57" y="1560"/>
                  </a:cubicBezTo>
                  <a:cubicBezTo>
                    <a:pt x="66" y="1489"/>
                    <a:pt x="59" y="1397"/>
                    <a:pt x="142" y="1377"/>
                  </a:cubicBezTo>
                  <a:cubicBezTo>
                    <a:pt x="150" y="1375"/>
                    <a:pt x="158" y="1374"/>
                    <a:pt x="166" y="1374"/>
                  </a:cubicBezTo>
                  <a:cubicBezTo>
                    <a:pt x="228" y="1374"/>
                    <a:pt x="301" y="1423"/>
                    <a:pt x="350" y="1452"/>
                  </a:cubicBezTo>
                  <a:cubicBezTo>
                    <a:pt x="353" y="1454"/>
                    <a:pt x="356" y="1455"/>
                    <a:pt x="359" y="1455"/>
                  </a:cubicBezTo>
                  <a:cubicBezTo>
                    <a:pt x="376" y="1455"/>
                    <a:pt x="387" y="1426"/>
                    <a:pt x="388" y="1413"/>
                  </a:cubicBezTo>
                  <a:cubicBezTo>
                    <a:pt x="392" y="1368"/>
                    <a:pt x="412" y="1223"/>
                    <a:pt x="456" y="1194"/>
                  </a:cubicBezTo>
                  <a:cubicBezTo>
                    <a:pt x="465" y="1188"/>
                    <a:pt x="475" y="1185"/>
                    <a:pt x="484" y="1185"/>
                  </a:cubicBezTo>
                  <a:cubicBezTo>
                    <a:pt x="546" y="1185"/>
                    <a:pt x="622" y="1293"/>
                    <a:pt x="652" y="1328"/>
                  </a:cubicBezTo>
                  <a:cubicBezTo>
                    <a:pt x="660" y="1338"/>
                    <a:pt x="668" y="1342"/>
                    <a:pt x="676" y="1342"/>
                  </a:cubicBezTo>
                  <a:cubicBezTo>
                    <a:pt x="695" y="1342"/>
                    <a:pt x="711" y="1317"/>
                    <a:pt x="710" y="1292"/>
                  </a:cubicBezTo>
                  <a:cubicBezTo>
                    <a:pt x="707" y="1183"/>
                    <a:pt x="766" y="929"/>
                    <a:pt x="907" y="929"/>
                  </a:cubicBezTo>
                  <a:cubicBezTo>
                    <a:pt x="913" y="929"/>
                    <a:pt x="920" y="930"/>
                    <a:pt x="926" y="931"/>
                  </a:cubicBezTo>
                  <a:cubicBezTo>
                    <a:pt x="963" y="939"/>
                    <a:pt x="997" y="955"/>
                    <a:pt x="1024" y="980"/>
                  </a:cubicBezTo>
                  <a:cubicBezTo>
                    <a:pt x="1018" y="1149"/>
                    <a:pt x="1064" y="1326"/>
                    <a:pt x="1200" y="1415"/>
                  </a:cubicBezTo>
                  <a:cubicBezTo>
                    <a:pt x="1207" y="1420"/>
                    <a:pt x="1214" y="1422"/>
                    <a:pt x="1220" y="1422"/>
                  </a:cubicBezTo>
                  <a:cubicBezTo>
                    <a:pt x="1246" y="1422"/>
                    <a:pt x="1261" y="1388"/>
                    <a:pt x="1263" y="1364"/>
                  </a:cubicBezTo>
                  <a:cubicBezTo>
                    <a:pt x="1280" y="1229"/>
                    <a:pt x="1223" y="1025"/>
                    <a:pt x="1114" y="895"/>
                  </a:cubicBezTo>
                  <a:cubicBezTo>
                    <a:pt x="1129" y="790"/>
                    <a:pt x="1169" y="695"/>
                    <a:pt x="1235" y="647"/>
                  </a:cubicBezTo>
                  <a:cubicBezTo>
                    <a:pt x="1265" y="627"/>
                    <a:pt x="1293" y="620"/>
                    <a:pt x="1320" y="620"/>
                  </a:cubicBezTo>
                  <a:cubicBezTo>
                    <a:pt x="1372" y="620"/>
                    <a:pt x="1421" y="645"/>
                    <a:pt x="1477" y="645"/>
                  </a:cubicBezTo>
                  <a:cubicBezTo>
                    <a:pt x="1485" y="645"/>
                    <a:pt x="1493" y="644"/>
                    <a:pt x="1501" y="643"/>
                  </a:cubicBezTo>
                  <a:cubicBezTo>
                    <a:pt x="1563" y="635"/>
                    <a:pt x="1590" y="583"/>
                    <a:pt x="1608" y="528"/>
                  </a:cubicBezTo>
                  <a:cubicBezTo>
                    <a:pt x="1635" y="546"/>
                    <a:pt x="1660" y="554"/>
                    <a:pt x="1683" y="554"/>
                  </a:cubicBezTo>
                  <a:cubicBezTo>
                    <a:pt x="1764" y="554"/>
                    <a:pt x="1822" y="455"/>
                    <a:pt x="1867" y="364"/>
                  </a:cubicBezTo>
                  <a:cubicBezTo>
                    <a:pt x="1909" y="396"/>
                    <a:pt x="1949" y="410"/>
                    <a:pt x="1985" y="410"/>
                  </a:cubicBezTo>
                  <a:cubicBezTo>
                    <a:pt x="2085" y="410"/>
                    <a:pt x="2159" y="306"/>
                    <a:pt x="2186" y="187"/>
                  </a:cubicBezTo>
                  <a:cubicBezTo>
                    <a:pt x="2252" y="238"/>
                    <a:pt x="2332" y="283"/>
                    <a:pt x="2410" y="283"/>
                  </a:cubicBezTo>
                  <a:cubicBezTo>
                    <a:pt x="2415" y="283"/>
                    <a:pt x="2419" y="283"/>
                    <a:pt x="2423" y="282"/>
                  </a:cubicBezTo>
                  <a:cubicBezTo>
                    <a:pt x="2559" y="271"/>
                    <a:pt x="2540" y="118"/>
                    <a:pt x="2524" y="22"/>
                  </a:cubicBezTo>
                  <a:cubicBezTo>
                    <a:pt x="2521" y="7"/>
                    <a:pt x="2515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9"/>
            <p:cNvSpPr/>
            <p:nvPr/>
          </p:nvSpPr>
          <p:spPr>
            <a:xfrm>
              <a:off x="4215375" y="1971275"/>
              <a:ext cx="12225" cy="9950"/>
            </a:xfrm>
            <a:custGeom>
              <a:avLst/>
              <a:gdLst/>
              <a:ahLst/>
              <a:cxnLst/>
              <a:rect l="l" t="t" r="r" b="b"/>
              <a:pathLst>
                <a:path w="489" h="398" extrusionOk="0">
                  <a:moveTo>
                    <a:pt x="464" y="0"/>
                  </a:moveTo>
                  <a:cubicBezTo>
                    <a:pt x="462" y="0"/>
                    <a:pt x="460" y="1"/>
                    <a:pt x="457" y="1"/>
                  </a:cubicBezTo>
                  <a:cubicBezTo>
                    <a:pt x="364" y="31"/>
                    <a:pt x="267" y="44"/>
                    <a:pt x="172" y="70"/>
                  </a:cubicBezTo>
                  <a:cubicBezTo>
                    <a:pt x="139" y="79"/>
                    <a:pt x="109" y="93"/>
                    <a:pt x="81" y="113"/>
                  </a:cubicBezTo>
                  <a:cubicBezTo>
                    <a:pt x="47" y="139"/>
                    <a:pt x="29" y="179"/>
                    <a:pt x="18" y="219"/>
                  </a:cubicBezTo>
                  <a:cubicBezTo>
                    <a:pt x="4" y="276"/>
                    <a:pt x="1" y="334"/>
                    <a:pt x="6" y="392"/>
                  </a:cubicBezTo>
                  <a:cubicBezTo>
                    <a:pt x="6" y="396"/>
                    <a:pt x="8" y="397"/>
                    <a:pt x="10" y="397"/>
                  </a:cubicBezTo>
                  <a:cubicBezTo>
                    <a:pt x="13" y="397"/>
                    <a:pt x="18" y="391"/>
                    <a:pt x="18" y="386"/>
                  </a:cubicBezTo>
                  <a:cubicBezTo>
                    <a:pt x="25" y="309"/>
                    <a:pt x="32" y="225"/>
                    <a:pt x="98" y="176"/>
                  </a:cubicBezTo>
                  <a:cubicBezTo>
                    <a:pt x="151" y="134"/>
                    <a:pt x="228" y="129"/>
                    <a:pt x="293" y="115"/>
                  </a:cubicBezTo>
                  <a:cubicBezTo>
                    <a:pt x="348" y="104"/>
                    <a:pt x="404" y="89"/>
                    <a:pt x="460" y="71"/>
                  </a:cubicBezTo>
                  <a:cubicBezTo>
                    <a:pt x="486" y="63"/>
                    <a:pt x="489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9"/>
            <p:cNvSpPr/>
            <p:nvPr/>
          </p:nvSpPr>
          <p:spPr>
            <a:xfrm>
              <a:off x="4078575" y="1990325"/>
              <a:ext cx="111425" cy="63350"/>
            </a:xfrm>
            <a:custGeom>
              <a:avLst/>
              <a:gdLst/>
              <a:ahLst/>
              <a:cxnLst/>
              <a:rect l="l" t="t" r="r" b="b"/>
              <a:pathLst>
                <a:path w="4457" h="2534" extrusionOk="0">
                  <a:moveTo>
                    <a:pt x="2910" y="930"/>
                  </a:moveTo>
                  <a:cubicBezTo>
                    <a:pt x="3001" y="930"/>
                    <a:pt x="3001" y="1145"/>
                    <a:pt x="2960" y="1217"/>
                  </a:cubicBezTo>
                  <a:cubicBezTo>
                    <a:pt x="2917" y="1293"/>
                    <a:pt x="2854" y="1335"/>
                    <a:pt x="2774" y="1335"/>
                  </a:cubicBezTo>
                  <a:cubicBezTo>
                    <a:pt x="2759" y="1335"/>
                    <a:pt x="2743" y="1334"/>
                    <a:pt x="2726" y="1331"/>
                  </a:cubicBezTo>
                  <a:cubicBezTo>
                    <a:pt x="2727" y="1327"/>
                    <a:pt x="2727" y="1324"/>
                    <a:pt x="2727" y="1321"/>
                  </a:cubicBezTo>
                  <a:cubicBezTo>
                    <a:pt x="2719" y="1219"/>
                    <a:pt x="2759" y="1023"/>
                    <a:pt x="2846" y="958"/>
                  </a:cubicBezTo>
                  <a:cubicBezTo>
                    <a:pt x="2871" y="939"/>
                    <a:pt x="2892" y="930"/>
                    <a:pt x="2910" y="930"/>
                  </a:cubicBezTo>
                  <a:close/>
                  <a:moveTo>
                    <a:pt x="4427" y="1"/>
                  </a:moveTo>
                  <a:cubicBezTo>
                    <a:pt x="4421" y="1"/>
                    <a:pt x="4414" y="5"/>
                    <a:pt x="4407" y="16"/>
                  </a:cubicBezTo>
                  <a:cubicBezTo>
                    <a:pt x="4323" y="150"/>
                    <a:pt x="4264" y="290"/>
                    <a:pt x="4251" y="439"/>
                  </a:cubicBezTo>
                  <a:cubicBezTo>
                    <a:pt x="4197" y="332"/>
                    <a:pt x="4115" y="228"/>
                    <a:pt x="4018" y="228"/>
                  </a:cubicBezTo>
                  <a:cubicBezTo>
                    <a:pt x="4012" y="228"/>
                    <a:pt x="4005" y="228"/>
                    <a:pt x="3998" y="229"/>
                  </a:cubicBezTo>
                  <a:cubicBezTo>
                    <a:pt x="3877" y="248"/>
                    <a:pt x="3858" y="393"/>
                    <a:pt x="3850" y="509"/>
                  </a:cubicBezTo>
                  <a:cubicBezTo>
                    <a:pt x="3797" y="465"/>
                    <a:pt x="3755" y="446"/>
                    <a:pt x="3721" y="446"/>
                  </a:cubicBezTo>
                  <a:cubicBezTo>
                    <a:pt x="3634" y="446"/>
                    <a:pt x="3603" y="573"/>
                    <a:pt x="3591" y="716"/>
                  </a:cubicBezTo>
                  <a:cubicBezTo>
                    <a:pt x="3528" y="647"/>
                    <a:pt x="3459" y="604"/>
                    <a:pt x="3389" y="604"/>
                  </a:cubicBezTo>
                  <a:cubicBezTo>
                    <a:pt x="3322" y="604"/>
                    <a:pt x="3255" y="644"/>
                    <a:pt x="3195" y="741"/>
                  </a:cubicBezTo>
                  <a:cubicBezTo>
                    <a:pt x="3152" y="807"/>
                    <a:pt x="3127" y="927"/>
                    <a:pt x="3098" y="1045"/>
                  </a:cubicBezTo>
                  <a:cubicBezTo>
                    <a:pt x="3091" y="970"/>
                    <a:pt x="3057" y="899"/>
                    <a:pt x="3002" y="845"/>
                  </a:cubicBezTo>
                  <a:cubicBezTo>
                    <a:pt x="2960" y="806"/>
                    <a:pt x="2921" y="789"/>
                    <a:pt x="2885" y="789"/>
                  </a:cubicBezTo>
                  <a:cubicBezTo>
                    <a:pt x="2759" y="789"/>
                    <a:pt x="2678" y="1005"/>
                    <a:pt x="2646" y="1176"/>
                  </a:cubicBezTo>
                  <a:cubicBezTo>
                    <a:pt x="2609" y="1127"/>
                    <a:pt x="2564" y="1092"/>
                    <a:pt x="2518" y="1092"/>
                  </a:cubicBezTo>
                  <a:cubicBezTo>
                    <a:pt x="2478" y="1092"/>
                    <a:pt x="2438" y="1117"/>
                    <a:pt x="2399" y="1181"/>
                  </a:cubicBezTo>
                  <a:cubicBezTo>
                    <a:pt x="2363" y="1238"/>
                    <a:pt x="2315" y="1497"/>
                    <a:pt x="2288" y="1499"/>
                  </a:cubicBezTo>
                  <a:cubicBezTo>
                    <a:pt x="2288" y="1499"/>
                    <a:pt x="2288" y="1499"/>
                    <a:pt x="2287" y="1499"/>
                  </a:cubicBezTo>
                  <a:cubicBezTo>
                    <a:pt x="2269" y="1499"/>
                    <a:pt x="2124" y="1362"/>
                    <a:pt x="2097" y="1348"/>
                  </a:cubicBezTo>
                  <a:cubicBezTo>
                    <a:pt x="2090" y="1345"/>
                    <a:pt x="2083" y="1343"/>
                    <a:pt x="2077" y="1343"/>
                  </a:cubicBezTo>
                  <a:cubicBezTo>
                    <a:pt x="2057" y="1343"/>
                    <a:pt x="2042" y="1360"/>
                    <a:pt x="2036" y="1383"/>
                  </a:cubicBezTo>
                  <a:cubicBezTo>
                    <a:pt x="2032" y="1461"/>
                    <a:pt x="2003" y="1500"/>
                    <a:pt x="1947" y="1500"/>
                  </a:cubicBezTo>
                  <a:cubicBezTo>
                    <a:pt x="1916" y="1500"/>
                    <a:pt x="1877" y="1488"/>
                    <a:pt x="1830" y="1464"/>
                  </a:cubicBezTo>
                  <a:cubicBezTo>
                    <a:pt x="1821" y="1453"/>
                    <a:pt x="1810" y="1448"/>
                    <a:pt x="1800" y="1448"/>
                  </a:cubicBezTo>
                  <a:cubicBezTo>
                    <a:pt x="1780" y="1448"/>
                    <a:pt x="1761" y="1466"/>
                    <a:pt x="1757" y="1489"/>
                  </a:cubicBezTo>
                  <a:cubicBezTo>
                    <a:pt x="1757" y="1571"/>
                    <a:pt x="1719" y="1613"/>
                    <a:pt x="1644" y="1613"/>
                  </a:cubicBezTo>
                  <a:cubicBezTo>
                    <a:pt x="1621" y="1613"/>
                    <a:pt x="1595" y="1609"/>
                    <a:pt x="1565" y="1601"/>
                  </a:cubicBezTo>
                  <a:cubicBezTo>
                    <a:pt x="1552" y="1583"/>
                    <a:pt x="1537" y="1575"/>
                    <a:pt x="1522" y="1575"/>
                  </a:cubicBezTo>
                  <a:cubicBezTo>
                    <a:pt x="1499" y="1575"/>
                    <a:pt x="1479" y="1596"/>
                    <a:pt x="1480" y="1632"/>
                  </a:cubicBezTo>
                  <a:cubicBezTo>
                    <a:pt x="1480" y="1676"/>
                    <a:pt x="1491" y="1774"/>
                    <a:pt x="1464" y="1810"/>
                  </a:cubicBezTo>
                  <a:cubicBezTo>
                    <a:pt x="1442" y="1840"/>
                    <a:pt x="1421" y="1850"/>
                    <a:pt x="1401" y="1850"/>
                  </a:cubicBezTo>
                  <a:cubicBezTo>
                    <a:pt x="1358" y="1850"/>
                    <a:pt x="1318" y="1803"/>
                    <a:pt x="1279" y="1785"/>
                  </a:cubicBezTo>
                  <a:cubicBezTo>
                    <a:pt x="1258" y="1776"/>
                    <a:pt x="1238" y="1772"/>
                    <a:pt x="1218" y="1772"/>
                  </a:cubicBezTo>
                  <a:cubicBezTo>
                    <a:pt x="1161" y="1772"/>
                    <a:pt x="1111" y="1808"/>
                    <a:pt x="1073" y="1856"/>
                  </a:cubicBezTo>
                  <a:cubicBezTo>
                    <a:pt x="963" y="1994"/>
                    <a:pt x="953" y="2193"/>
                    <a:pt x="959" y="2372"/>
                  </a:cubicBezTo>
                  <a:cubicBezTo>
                    <a:pt x="899" y="2288"/>
                    <a:pt x="820" y="2241"/>
                    <a:pt x="748" y="2241"/>
                  </a:cubicBezTo>
                  <a:cubicBezTo>
                    <a:pt x="673" y="2241"/>
                    <a:pt x="606" y="2293"/>
                    <a:pt x="577" y="2407"/>
                  </a:cubicBezTo>
                  <a:cubicBezTo>
                    <a:pt x="350" y="2188"/>
                    <a:pt x="176" y="1857"/>
                    <a:pt x="73" y="1567"/>
                  </a:cubicBezTo>
                  <a:cubicBezTo>
                    <a:pt x="66" y="1548"/>
                    <a:pt x="56" y="1540"/>
                    <a:pt x="45" y="1540"/>
                  </a:cubicBezTo>
                  <a:cubicBezTo>
                    <a:pt x="23" y="1540"/>
                    <a:pt x="1" y="1572"/>
                    <a:pt x="2" y="1600"/>
                  </a:cubicBezTo>
                  <a:cubicBezTo>
                    <a:pt x="19" y="1983"/>
                    <a:pt x="368" y="2230"/>
                    <a:pt x="570" y="2519"/>
                  </a:cubicBezTo>
                  <a:cubicBezTo>
                    <a:pt x="577" y="2529"/>
                    <a:pt x="586" y="2533"/>
                    <a:pt x="594" y="2533"/>
                  </a:cubicBezTo>
                  <a:cubicBezTo>
                    <a:pt x="606" y="2533"/>
                    <a:pt x="617" y="2525"/>
                    <a:pt x="622" y="2510"/>
                  </a:cubicBezTo>
                  <a:cubicBezTo>
                    <a:pt x="656" y="2406"/>
                    <a:pt x="714" y="2357"/>
                    <a:pt x="777" y="2357"/>
                  </a:cubicBezTo>
                  <a:cubicBezTo>
                    <a:pt x="843" y="2357"/>
                    <a:pt x="915" y="2411"/>
                    <a:pt x="968" y="2510"/>
                  </a:cubicBezTo>
                  <a:cubicBezTo>
                    <a:pt x="974" y="2520"/>
                    <a:pt x="979" y="2524"/>
                    <a:pt x="985" y="2524"/>
                  </a:cubicBezTo>
                  <a:cubicBezTo>
                    <a:pt x="1000" y="2524"/>
                    <a:pt x="1014" y="2495"/>
                    <a:pt x="1013" y="2478"/>
                  </a:cubicBezTo>
                  <a:cubicBezTo>
                    <a:pt x="1010" y="2328"/>
                    <a:pt x="1029" y="2119"/>
                    <a:pt x="1114" y="1989"/>
                  </a:cubicBezTo>
                  <a:cubicBezTo>
                    <a:pt x="1147" y="1940"/>
                    <a:pt x="1176" y="1923"/>
                    <a:pt x="1203" y="1923"/>
                  </a:cubicBezTo>
                  <a:cubicBezTo>
                    <a:pt x="1269" y="1923"/>
                    <a:pt x="1329" y="2018"/>
                    <a:pt x="1413" y="2018"/>
                  </a:cubicBezTo>
                  <a:cubicBezTo>
                    <a:pt x="1414" y="2018"/>
                    <a:pt x="1415" y="2018"/>
                    <a:pt x="1417" y="2018"/>
                  </a:cubicBezTo>
                  <a:cubicBezTo>
                    <a:pt x="1534" y="2013"/>
                    <a:pt x="1567" y="1878"/>
                    <a:pt x="1576" y="1762"/>
                  </a:cubicBezTo>
                  <a:cubicBezTo>
                    <a:pt x="1603" y="1779"/>
                    <a:pt x="1629" y="1787"/>
                    <a:pt x="1655" y="1787"/>
                  </a:cubicBezTo>
                  <a:cubicBezTo>
                    <a:pt x="1729" y="1787"/>
                    <a:pt x="1794" y="1723"/>
                    <a:pt x="1830" y="1626"/>
                  </a:cubicBezTo>
                  <a:cubicBezTo>
                    <a:pt x="1871" y="1662"/>
                    <a:pt x="1908" y="1677"/>
                    <a:pt x="1942" y="1677"/>
                  </a:cubicBezTo>
                  <a:cubicBezTo>
                    <a:pt x="2013" y="1677"/>
                    <a:pt x="2069" y="1609"/>
                    <a:pt x="2107" y="1507"/>
                  </a:cubicBezTo>
                  <a:cubicBezTo>
                    <a:pt x="2167" y="1560"/>
                    <a:pt x="2250" y="1652"/>
                    <a:pt x="2311" y="1652"/>
                  </a:cubicBezTo>
                  <a:cubicBezTo>
                    <a:pt x="2316" y="1652"/>
                    <a:pt x="2320" y="1651"/>
                    <a:pt x="2325" y="1650"/>
                  </a:cubicBezTo>
                  <a:cubicBezTo>
                    <a:pt x="2417" y="1625"/>
                    <a:pt x="2449" y="1251"/>
                    <a:pt x="2542" y="1251"/>
                  </a:cubicBezTo>
                  <a:cubicBezTo>
                    <a:pt x="2570" y="1251"/>
                    <a:pt x="2603" y="1284"/>
                    <a:pt x="2644" y="1369"/>
                  </a:cubicBezTo>
                  <a:cubicBezTo>
                    <a:pt x="2653" y="1387"/>
                    <a:pt x="2663" y="1396"/>
                    <a:pt x="2674" y="1398"/>
                  </a:cubicBezTo>
                  <a:cubicBezTo>
                    <a:pt x="2676" y="1426"/>
                    <a:pt x="2687" y="1454"/>
                    <a:pt x="2704" y="1465"/>
                  </a:cubicBezTo>
                  <a:cubicBezTo>
                    <a:pt x="2771" y="1507"/>
                    <a:pt x="2833" y="1528"/>
                    <a:pt x="2889" y="1528"/>
                  </a:cubicBezTo>
                  <a:cubicBezTo>
                    <a:pt x="2983" y="1528"/>
                    <a:pt x="3059" y="1469"/>
                    <a:pt x="3114" y="1347"/>
                  </a:cubicBezTo>
                  <a:cubicBezTo>
                    <a:pt x="3184" y="1192"/>
                    <a:pt x="3243" y="724"/>
                    <a:pt x="3411" y="724"/>
                  </a:cubicBezTo>
                  <a:cubicBezTo>
                    <a:pt x="3462" y="724"/>
                    <a:pt x="3523" y="768"/>
                    <a:pt x="3598" y="877"/>
                  </a:cubicBezTo>
                  <a:cubicBezTo>
                    <a:pt x="3606" y="888"/>
                    <a:pt x="3615" y="892"/>
                    <a:pt x="3624" y="892"/>
                  </a:cubicBezTo>
                  <a:cubicBezTo>
                    <a:pt x="3643" y="892"/>
                    <a:pt x="3662" y="870"/>
                    <a:pt x="3664" y="847"/>
                  </a:cubicBezTo>
                  <a:cubicBezTo>
                    <a:pt x="3668" y="732"/>
                    <a:pt x="3675" y="589"/>
                    <a:pt x="3749" y="589"/>
                  </a:cubicBezTo>
                  <a:cubicBezTo>
                    <a:pt x="3777" y="589"/>
                    <a:pt x="3815" y="610"/>
                    <a:pt x="3867" y="661"/>
                  </a:cubicBezTo>
                  <a:cubicBezTo>
                    <a:pt x="3873" y="667"/>
                    <a:pt x="3879" y="669"/>
                    <a:pt x="3885" y="669"/>
                  </a:cubicBezTo>
                  <a:cubicBezTo>
                    <a:pt x="3905" y="669"/>
                    <a:pt x="3922" y="640"/>
                    <a:pt x="3923" y="622"/>
                  </a:cubicBezTo>
                  <a:cubicBezTo>
                    <a:pt x="3929" y="535"/>
                    <a:pt x="3927" y="341"/>
                    <a:pt x="4022" y="341"/>
                  </a:cubicBezTo>
                  <a:cubicBezTo>
                    <a:pt x="4043" y="341"/>
                    <a:pt x="4068" y="351"/>
                    <a:pt x="4100" y="373"/>
                  </a:cubicBezTo>
                  <a:cubicBezTo>
                    <a:pt x="4185" y="434"/>
                    <a:pt x="4244" y="548"/>
                    <a:pt x="4266" y="648"/>
                  </a:cubicBezTo>
                  <a:cubicBezTo>
                    <a:pt x="4269" y="664"/>
                    <a:pt x="4276" y="671"/>
                    <a:pt x="4285" y="671"/>
                  </a:cubicBezTo>
                  <a:cubicBezTo>
                    <a:pt x="4302" y="671"/>
                    <a:pt x="4325" y="643"/>
                    <a:pt x="4320" y="618"/>
                  </a:cubicBezTo>
                  <a:cubicBezTo>
                    <a:pt x="4283" y="419"/>
                    <a:pt x="4344" y="229"/>
                    <a:pt x="4443" y="59"/>
                  </a:cubicBezTo>
                  <a:cubicBezTo>
                    <a:pt x="4456" y="37"/>
                    <a:pt x="4444" y="1"/>
                    <a:pt x="4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9"/>
            <p:cNvSpPr/>
            <p:nvPr/>
          </p:nvSpPr>
          <p:spPr>
            <a:xfrm>
              <a:off x="4089825" y="2156150"/>
              <a:ext cx="111400" cy="63350"/>
            </a:xfrm>
            <a:custGeom>
              <a:avLst/>
              <a:gdLst/>
              <a:ahLst/>
              <a:cxnLst/>
              <a:rect l="l" t="t" r="r" b="b"/>
              <a:pathLst>
                <a:path w="4456" h="2534" extrusionOk="0">
                  <a:moveTo>
                    <a:pt x="2909" y="931"/>
                  </a:moveTo>
                  <a:cubicBezTo>
                    <a:pt x="3001" y="931"/>
                    <a:pt x="3001" y="1146"/>
                    <a:pt x="2960" y="1217"/>
                  </a:cubicBezTo>
                  <a:cubicBezTo>
                    <a:pt x="2916" y="1294"/>
                    <a:pt x="2853" y="1336"/>
                    <a:pt x="2773" y="1336"/>
                  </a:cubicBezTo>
                  <a:cubicBezTo>
                    <a:pt x="2758" y="1336"/>
                    <a:pt x="2742" y="1334"/>
                    <a:pt x="2726" y="1331"/>
                  </a:cubicBezTo>
                  <a:cubicBezTo>
                    <a:pt x="2726" y="1328"/>
                    <a:pt x="2726" y="1324"/>
                    <a:pt x="2726" y="1320"/>
                  </a:cubicBezTo>
                  <a:cubicBezTo>
                    <a:pt x="2720" y="1219"/>
                    <a:pt x="2759" y="1024"/>
                    <a:pt x="2845" y="958"/>
                  </a:cubicBezTo>
                  <a:cubicBezTo>
                    <a:pt x="2870" y="939"/>
                    <a:pt x="2892" y="931"/>
                    <a:pt x="2909" y="931"/>
                  </a:cubicBezTo>
                  <a:close/>
                  <a:moveTo>
                    <a:pt x="4426" y="0"/>
                  </a:moveTo>
                  <a:cubicBezTo>
                    <a:pt x="4420" y="0"/>
                    <a:pt x="4413" y="5"/>
                    <a:pt x="4407" y="15"/>
                  </a:cubicBezTo>
                  <a:cubicBezTo>
                    <a:pt x="4324" y="149"/>
                    <a:pt x="4265" y="290"/>
                    <a:pt x="4252" y="438"/>
                  </a:cubicBezTo>
                  <a:cubicBezTo>
                    <a:pt x="4197" y="331"/>
                    <a:pt x="4115" y="228"/>
                    <a:pt x="4018" y="228"/>
                  </a:cubicBezTo>
                  <a:cubicBezTo>
                    <a:pt x="4011" y="228"/>
                    <a:pt x="4004" y="228"/>
                    <a:pt x="3998" y="229"/>
                  </a:cubicBezTo>
                  <a:cubicBezTo>
                    <a:pt x="3878" y="246"/>
                    <a:pt x="3858" y="391"/>
                    <a:pt x="3850" y="508"/>
                  </a:cubicBezTo>
                  <a:cubicBezTo>
                    <a:pt x="3797" y="464"/>
                    <a:pt x="3755" y="445"/>
                    <a:pt x="3722" y="445"/>
                  </a:cubicBezTo>
                  <a:cubicBezTo>
                    <a:pt x="3634" y="445"/>
                    <a:pt x="3604" y="572"/>
                    <a:pt x="3591" y="714"/>
                  </a:cubicBezTo>
                  <a:cubicBezTo>
                    <a:pt x="3529" y="646"/>
                    <a:pt x="3459" y="604"/>
                    <a:pt x="3390" y="604"/>
                  </a:cubicBezTo>
                  <a:cubicBezTo>
                    <a:pt x="3323" y="604"/>
                    <a:pt x="3256" y="643"/>
                    <a:pt x="3195" y="739"/>
                  </a:cubicBezTo>
                  <a:cubicBezTo>
                    <a:pt x="3153" y="807"/>
                    <a:pt x="3126" y="927"/>
                    <a:pt x="3097" y="1045"/>
                  </a:cubicBezTo>
                  <a:cubicBezTo>
                    <a:pt x="3090" y="968"/>
                    <a:pt x="3057" y="897"/>
                    <a:pt x="3002" y="845"/>
                  </a:cubicBezTo>
                  <a:cubicBezTo>
                    <a:pt x="2960" y="805"/>
                    <a:pt x="2921" y="788"/>
                    <a:pt x="2886" y="788"/>
                  </a:cubicBezTo>
                  <a:cubicBezTo>
                    <a:pt x="2760" y="788"/>
                    <a:pt x="2678" y="1005"/>
                    <a:pt x="2647" y="1175"/>
                  </a:cubicBezTo>
                  <a:cubicBezTo>
                    <a:pt x="2608" y="1127"/>
                    <a:pt x="2564" y="1092"/>
                    <a:pt x="2517" y="1092"/>
                  </a:cubicBezTo>
                  <a:cubicBezTo>
                    <a:pt x="2478" y="1092"/>
                    <a:pt x="2438" y="1117"/>
                    <a:pt x="2398" y="1181"/>
                  </a:cubicBezTo>
                  <a:cubicBezTo>
                    <a:pt x="2363" y="1238"/>
                    <a:pt x="2315" y="1496"/>
                    <a:pt x="2288" y="1498"/>
                  </a:cubicBezTo>
                  <a:cubicBezTo>
                    <a:pt x="2288" y="1498"/>
                    <a:pt x="2288" y="1498"/>
                    <a:pt x="2288" y="1498"/>
                  </a:cubicBezTo>
                  <a:cubicBezTo>
                    <a:pt x="2269" y="1498"/>
                    <a:pt x="2124" y="1361"/>
                    <a:pt x="2097" y="1348"/>
                  </a:cubicBezTo>
                  <a:cubicBezTo>
                    <a:pt x="2090" y="1344"/>
                    <a:pt x="2083" y="1342"/>
                    <a:pt x="2076" y="1342"/>
                  </a:cubicBezTo>
                  <a:cubicBezTo>
                    <a:pt x="2056" y="1342"/>
                    <a:pt x="2042" y="1359"/>
                    <a:pt x="2035" y="1383"/>
                  </a:cubicBezTo>
                  <a:cubicBezTo>
                    <a:pt x="2032" y="1460"/>
                    <a:pt x="2003" y="1499"/>
                    <a:pt x="1948" y="1499"/>
                  </a:cubicBezTo>
                  <a:cubicBezTo>
                    <a:pt x="1917" y="1499"/>
                    <a:pt x="1877" y="1487"/>
                    <a:pt x="1830" y="1462"/>
                  </a:cubicBezTo>
                  <a:cubicBezTo>
                    <a:pt x="1821" y="1451"/>
                    <a:pt x="1810" y="1447"/>
                    <a:pt x="1800" y="1447"/>
                  </a:cubicBezTo>
                  <a:cubicBezTo>
                    <a:pt x="1780" y="1447"/>
                    <a:pt x="1761" y="1464"/>
                    <a:pt x="1757" y="1488"/>
                  </a:cubicBezTo>
                  <a:cubicBezTo>
                    <a:pt x="1757" y="1571"/>
                    <a:pt x="1719" y="1612"/>
                    <a:pt x="1643" y="1612"/>
                  </a:cubicBezTo>
                  <a:cubicBezTo>
                    <a:pt x="1620" y="1612"/>
                    <a:pt x="1594" y="1608"/>
                    <a:pt x="1565" y="1601"/>
                  </a:cubicBezTo>
                  <a:cubicBezTo>
                    <a:pt x="1553" y="1583"/>
                    <a:pt x="1537" y="1575"/>
                    <a:pt x="1522" y="1575"/>
                  </a:cubicBezTo>
                  <a:cubicBezTo>
                    <a:pt x="1499" y="1575"/>
                    <a:pt x="1479" y="1596"/>
                    <a:pt x="1480" y="1631"/>
                  </a:cubicBezTo>
                  <a:cubicBezTo>
                    <a:pt x="1480" y="1676"/>
                    <a:pt x="1491" y="1774"/>
                    <a:pt x="1465" y="1810"/>
                  </a:cubicBezTo>
                  <a:cubicBezTo>
                    <a:pt x="1443" y="1839"/>
                    <a:pt x="1422" y="1850"/>
                    <a:pt x="1401" y="1850"/>
                  </a:cubicBezTo>
                  <a:cubicBezTo>
                    <a:pt x="1358" y="1850"/>
                    <a:pt x="1318" y="1802"/>
                    <a:pt x="1278" y="1784"/>
                  </a:cubicBezTo>
                  <a:cubicBezTo>
                    <a:pt x="1258" y="1775"/>
                    <a:pt x="1237" y="1770"/>
                    <a:pt x="1218" y="1770"/>
                  </a:cubicBezTo>
                  <a:cubicBezTo>
                    <a:pt x="1161" y="1770"/>
                    <a:pt x="1111" y="1806"/>
                    <a:pt x="1072" y="1855"/>
                  </a:cubicBezTo>
                  <a:cubicBezTo>
                    <a:pt x="962" y="1993"/>
                    <a:pt x="953" y="2192"/>
                    <a:pt x="959" y="2371"/>
                  </a:cubicBezTo>
                  <a:cubicBezTo>
                    <a:pt x="898" y="2287"/>
                    <a:pt x="819" y="2241"/>
                    <a:pt x="748" y="2241"/>
                  </a:cubicBezTo>
                  <a:cubicBezTo>
                    <a:pt x="673" y="2241"/>
                    <a:pt x="606" y="2292"/>
                    <a:pt x="577" y="2406"/>
                  </a:cubicBezTo>
                  <a:cubicBezTo>
                    <a:pt x="350" y="2187"/>
                    <a:pt x="176" y="1856"/>
                    <a:pt x="72" y="1567"/>
                  </a:cubicBezTo>
                  <a:cubicBezTo>
                    <a:pt x="66" y="1547"/>
                    <a:pt x="55" y="1539"/>
                    <a:pt x="45" y="1539"/>
                  </a:cubicBezTo>
                  <a:cubicBezTo>
                    <a:pt x="23" y="1539"/>
                    <a:pt x="0" y="1571"/>
                    <a:pt x="2" y="1600"/>
                  </a:cubicBezTo>
                  <a:cubicBezTo>
                    <a:pt x="19" y="1983"/>
                    <a:pt x="367" y="2231"/>
                    <a:pt x="570" y="2519"/>
                  </a:cubicBezTo>
                  <a:cubicBezTo>
                    <a:pt x="577" y="2529"/>
                    <a:pt x="586" y="2533"/>
                    <a:pt x="595" y="2533"/>
                  </a:cubicBezTo>
                  <a:cubicBezTo>
                    <a:pt x="606" y="2533"/>
                    <a:pt x="617" y="2525"/>
                    <a:pt x="622" y="2510"/>
                  </a:cubicBezTo>
                  <a:cubicBezTo>
                    <a:pt x="656" y="2406"/>
                    <a:pt x="714" y="2357"/>
                    <a:pt x="777" y="2357"/>
                  </a:cubicBezTo>
                  <a:cubicBezTo>
                    <a:pt x="843" y="2357"/>
                    <a:pt x="914" y="2411"/>
                    <a:pt x="968" y="2510"/>
                  </a:cubicBezTo>
                  <a:cubicBezTo>
                    <a:pt x="973" y="2520"/>
                    <a:pt x="979" y="2524"/>
                    <a:pt x="984" y="2524"/>
                  </a:cubicBezTo>
                  <a:cubicBezTo>
                    <a:pt x="999" y="2524"/>
                    <a:pt x="1013" y="2494"/>
                    <a:pt x="1013" y="2478"/>
                  </a:cubicBezTo>
                  <a:cubicBezTo>
                    <a:pt x="1010" y="2328"/>
                    <a:pt x="1029" y="2119"/>
                    <a:pt x="1114" y="1989"/>
                  </a:cubicBezTo>
                  <a:cubicBezTo>
                    <a:pt x="1146" y="1940"/>
                    <a:pt x="1175" y="1923"/>
                    <a:pt x="1203" y="1923"/>
                  </a:cubicBezTo>
                  <a:cubicBezTo>
                    <a:pt x="1268" y="1923"/>
                    <a:pt x="1329" y="2018"/>
                    <a:pt x="1413" y="2018"/>
                  </a:cubicBezTo>
                  <a:cubicBezTo>
                    <a:pt x="1414" y="2018"/>
                    <a:pt x="1415" y="2018"/>
                    <a:pt x="1417" y="2018"/>
                  </a:cubicBezTo>
                  <a:cubicBezTo>
                    <a:pt x="1533" y="2014"/>
                    <a:pt x="1566" y="1879"/>
                    <a:pt x="1575" y="1763"/>
                  </a:cubicBezTo>
                  <a:cubicBezTo>
                    <a:pt x="1602" y="1780"/>
                    <a:pt x="1629" y="1787"/>
                    <a:pt x="1654" y="1787"/>
                  </a:cubicBezTo>
                  <a:cubicBezTo>
                    <a:pt x="1728" y="1787"/>
                    <a:pt x="1793" y="1724"/>
                    <a:pt x="1829" y="1626"/>
                  </a:cubicBezTo>
                  <a:cubicBezTo>
                    <a:pt x="1870" y="1661"/>
                    <a:pt x="1908" y="1677"/>
                    <a:pt x="1942" y="1677"/>
                  </a:cubicBezTo>
                  <a:cubicBezTo>
                    <a:pt x="2013" y="1677"/>
                    <a:pt x="2069" y="1609"/>
                    <a:pt x="2107" y="1507"/>
                  </a:cubicBezTo>
                  <a:cubicBezTo>
                    <a:pt x="2168" y="1559"/>
                    <a:pt x="2249" y="1651"/>
                    <a:pt x="2311" y="1651"/>
                  </a:cubicBezTo>
                  <a:cubicBezTo>
                    <a:pt x="2316" y="1651"/>
                    <a:pt x="2320" y="1651"/>
                    <a:pt x="2325" y="1650"/>
                  </a:cubicBezTo>
                  <a:cubicBezTo>
                    <a:pt x="2418" y="1625"/>
                    <a:pt x="2449" y="1250"/>
                    <a:pt x="2542" y="1250"/>
                  </a:cubicBezTo>
                  <a:cubicBezTo>
                    <a:pt x="2570" y="1250"/>
                    <a:pt x="2603" y="1283"/>
                    <a:pt x="2645" y="1368"/>
                  </a:cubicBezTo>
                  <a:cubicBezTo>
                    <a:pt x="2653" y="1387"/>
                    <a:pt x="2663" y="1396"/>
                    <a:pt x="2673" y="1398"/>
                  </a:cubicBezTo>
                  <a:cubicBezTo>
                    <a:pt x="2676" y="1425"/>
                    <a:pt x="2687" y="1453"/>
                    <a:pt x="2703" y="1464"/>
                  </a:cubicBezTo>
                  <a:cubicBezTo>
                    <a:pt x="2771" y="1506"/>
                    <a:pt x="2833" y="1528"/>
                    <a:pt x="2889" y="1528"/>
                  </a:cubicBezTo>
                  <a:cubicBezTo>
                    <a:pt x="2982" y="1528"/>
                    <a:pt x="3059" y="1469"/>
                    <a:pt x="3114" y="1347"/>
                  </a:cubicBezTo>
                  <a:cubicBezTo>
                    <a:pt x="3185" y="1191"/>
                    <a:pt x="3243" y="724"/>
                    <a:pt x="3411" y="724"/>
                  </a:cubicBezTo>
                  <a:cubicBezTo>
                    <a:pt x="3462" y="724"/>
                    <a:pt x="3524" y="768"/>
                    <a:pt x="3599" y="877"/>
                  </a:cubicBezTo>
                  <a:cubicBezTo>
                    <a:pt x="3606" y="888"/>
                    <a:pt x="3615" y="892"/>
                    <a:pt x="3624" y="892"/>
                  </a:cubicBezTo>
                  <a:cubicBezTo>
                    <a:pt x="3643" y="892"/>
                    <a:pt x="3662" y="869"/>
                    <a:pt x="3663" y="846"/>
                  </a:cubicBezTo>
                  <a:cubicBezTo>
                    <a:pt x="3668" y="732"/>
                    <a:pt x="3675" y="588"/>
                    <a:pt x="3749" y="588"/>
                  </a:cubicBezTo>
                  <a:cubicBezTo>
                    <a:pt x="3777" y="588"/>
                    <a:pt x="3815" y="609"/>
                    <a:pt x="3867" y="661"/>
                  </a:cubicBezTo>
                  <a:cubicBezTo>
                    <a:pt x="3873" y="667"/>
                    <a:pt x="3879" y="669"/>
                    <a:pt x="3884" y="669"/>
                  </a:cubicBezTo>
                  <a:cubicBezTo>
                    <a:pt x="3905" y="669"/>
                    <a:pt x="3923" y="639"/>
                    <a:pt x="3924" y="621"/>
                  </a:cubicBezTo>
                  <a:cubicBezTo>
                    <a:pt x="3928" y="535"/>
                    <a:pt x="3927" y="342"/>
                    <a:pt x="4021" y="342"/>
                  </a:cubicBezTo>
                  <a:cubicBezTo>
                    <a:pt x="4042" y="342"/>
                    <a:pt x="4068" y="352"/>
                    <a:pt x="4099" y="374"/>
                  </a:cubicBezTo>
                  <a:cubicBezTo>
                    <a:pt x="4184" y="434"/>
                    <a:pt x="4244" y="547"/>
                    <a:pt x="4265" y="648"/>
                  </a:cubicBezTo>
                  <a:cubicBezTo>
                    <a:pt x="4268" y="664"/>
                    <a:pt x="4276" y="670"/>
                    <a:pt x="4285" y="670"/>
                  </a:cubicBezTo>
                  <a:cubicBezTo>
                    <a:pt x="4303" y="670"/>
                    <a:pt x="4324" y="642"/>
                    <a:pt x="4319" y="617"/>
                  </a:cubicBezTo>
                  <a:cubicBezTo>
                    <a:pt x="4283" y="419"/>
                    <a:pt x="4344" y="229"/>
                    <a:pt x="4444" y="59"/>
                  </a:cubicBezTo>
                  <a:cubicBezTo>
                    <a:pt x="4456" y="37"/>
                    <a:pt x="4444" y="0"/>
                    <a:pt x="4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9"/>
            <p:cNvSpPr/>
            <p:nvPr/>
          </p:nvSpPr>
          <p:spPr>
            <a:xfrm>
              <a:off x="4395675" y="1987350"/>
              <a:ext cx="106700" cy="69400"/>
            </a:xfrm>
            <a:custGeom>
              <a:avLst/>
              <a:gdLst/>
              <a:ahLst/>
              <a:cxnLst/>
              <a:rect l="l" t="t" r="r" b="b"/>
              <a:pathLst>
                <a:path w="4268" h="2776" extrusionOk="0">
                  <a:moveTo>
                    <a:pt x="4218" y="1"/>
                  </a:moveTo>
                  <a:cubicBezTo>
                    <a:pt x="4214" y="1"/>
                    <a:pt x="4209" y="2"/>
                    <a:pt x="4204" y="4"/>
                  </a:cubicBezTo>
                  <a:cubicBezTo>
                    <a:pt x="4068" y="69"/>
                    <a:pt x="3947" y="163"/>
                    <a:pt x="3851" y="280"/>
                  </a:cubicBezTo>
                  <a:cubicBezTo>
                    <a:pt x="3806" y="241"/>
                    <a:pt x="3753" y="217"/>
                    <a:pt x="3694" y="217"/>
                  </a:cubicBezTo>
                  <a:cubicBezTo>
                    <a:pt x="3661" y="217"/>
                    <a:pt x="3627" y="224"/>
                    <a:pt x="3591" y="242"/>
                  </a:cubicBezTo>
                  <a:cubicBezTo>
                    <a:pt x="3387" y="340"/>
                    <a:pt x="3352" y="613"/>
                    <a:pt x="3347" y="850"/>
                  </a:cubicBezTo>
                  <a:cubicBezTo>
                    <a:pt x="3294" y="761"/>
                    <a:pt x="3222" y="687"/>
                    <a:pt x="3131" y="687"/>
                  </a:cubicBezTo>
                  <a:cubicBezTo>
                    <a:pt x="3110" y="687"/>
                    <a:pt x="3088" y="691"/>
                    <a:pt x="3065" y="699"/>
                  </a:cubicBezTo>
                  <a:cubicBezTo>
                    <a:pt x="2889" y="765"/>
                    <a:pt x="2899" y="1021"/>
                    <a:pt x="2864" y="1199"/>
                  </a:cubicBezTo>
                  <a:cubicBezTo>
                    <a:pt x="2815" y="1106"/>
                    <a:pt x="2743" y="999"/>
                    <a:pt x="2656" y="999"/>
                  </a:cubicBezTo>
                  <a:cubicBezTo>
                    <a:pt x="2634" y="999"/>
                    <a:pt x="2610" y="1006"/>
                    <a:pt x="2586" y="1021"/>
                  </a:cubicBezTo>
                  <a:cubicBezTo>
                    <a:pt x="2524" y="1063"/>
                    <a:pt x="2506" y="1169"/>
                    <a:pt x="2489" y="1235"/>
                  </a:cubicBezTo>
                  <a:cubicBezTo>
                    <a:pt x="2482" y="1264"/>
                    <a:pt x="2474" y="1392"/>
                    <a:pt x="2450" y="1408"/>
                  </a:cubicBezTo>
                  <a:cubicBezTo>
                    <a:pt x="2445" y="1412"/>
                    <a:pt x="2439" y="1414"/>
                    <a:pt x="2432" y="1414"/>
                  </a:cubicBezTo>
                  <a:cubicBezTo>
                    <a:pt x="2379" y="1414"/>
                    <a:pt x="2298" y="1293"/>
                    <a:pt x="2273" y="1271"/>
                  </a:cubicBezTo>
                  <a:cubicBezTo>
                    <a:pt x="2264" y="1261"/>
                    <a:pt x="2252" y="1256"/>
                    <a:pt x="2241" y="1256"/>
                  </a:cubicBezTo>
                  <a:cubicBezTo>
                    <a:pt x="2227" y="1256"/>
                    <a:pt x="2214" y="1263"/>
                    <a:pt x="2207" y="1281"/>
                  </a:cubicBezTo>
                  <a:cubicBezTo>
                    <a:pt x="2166" y="1374"/>
                    <a:pt x="2117" y="1489"/>
                    <a:pt x="2038" y="1489"/>
                  </a:cubicBezTo>
                  <a:cubicBezTo>
                    <a:pt x="2003" y="1489"/>
                    <a:pt x="1961" y="1465"/>
                    <a:pt x="1910" y="1403"/>
                  </a:cubicBezTo>
                  <a:cubicBezTo>
                    <a:pt x="1901" y="1392"/>
                    <a:pt x="1891" y="1387"/>
                    <a:pt x="1881" y="1387"/>
                  </a:cubicBezTo>
                  <a:cubicBezTo>
                    <a:pt x="1861" y="1387"/>
                    <a:pt x="1842" y="1406"/>
                    <a:pt x="1837" y="1429"/>
                  </a:cubicBezTo>
                  <a:cubicBezTo>
                    <a:pt x="1826" y="1484"/>
                    <a:pt x="1799" y="1634"/>
                    <a:pt x="1718" y="1634"/>
                  </a:cubicBezTo>
                  <a:cubicBezTo>
                    <a:pt x="1691" y="1634"/>
                    <a:pt x="1658" y="1617"/>
                    <a:pt x="1618" y="1575"/>
                  </a:cubicBezTo>
                  <a:cubicBezTo>
                    <a:pt x="1608" y="1565"/>
                    <a:pt x="1598" y="1560"/>
                    <a:pt x="1587" y="1560"/>
                  </a:cubicBezTo>
                  <a:cubicBezTo>
                    <a:pt x="1568" y="1560"/>
                    <a:pt x="1550" y="1577"/>
                    <a:pt x="1545" y="1601"/>
                  </a:cubicBezTo>
                  <a:cubicBezTo>
                    <a:pt x="1538" y="1633"/>
                    <a:pt x="1522" y="1792"/>
                    <a:pt x="1468" y="1792"/>
                  </a:cubicBezTo>
                  <a:cubicBezTo>
                    <a:pt x="1451" y="1792"/>
                    <a:pt x="1431" y="1776"/>
                    <a:pt x="1406" y="1736"/>
                  </a:cubicBezTo>
                  <a:cubicBezTo>
                    <a:pt x="1395" y="1720"/>
                    <a:pt x="1379" y="1708"/>
                    <a:pt x="1363" y="1708"/>
                  </a:cubicBezTo>
                  <a:cubicBezTo>
                    <a:pt x="1354" y="1708"/>
                    <a:pt x="1344" y="1712"/>
                    <a:pt x="1335" y="1721"/>
                  </a:cubicBezTo>
                  <a:cubicBezTo>
                    <a:pt x="1187" y="1872"/>
                    <a:pt x="1213" y="2107"/>
                    <a:pt x="1138" y="2295"/>
                  </a:cubicBezTo>
                  <a:cubicBezTo>
                    <a:pt x="1047" y="2207"/>
                    <a:pt x="1004" y="2040"/>
                    <a:pt x="875" y="2040"/>
                  </a:cubicBezTo>
                  <a:cubicBezTo>
                    <a:pt x="854" y="2040"/>
                    <a:pt x="831" y="2044"/>
                    <a:pt x="806" y="2054"/>
                  </a:cubicBezTo>
                  <a:cubicBezTo>
                    <a:pt x="602" y="2131"/>
                    <a:pt x="624" y="2357"/>
                    <a:pt x="605" y="2542"/>
                  </a:cubicBezTo>
                  <a:cubicBezTo>
                    <a:pt x="380" y="2261"/>
                    <a:pt x="248" y="1930"/>
                    <a:pt x="128" y="1591"/>
                  </a:cubicBezTo>
                  <a:cubicBezTo>
                    <a:pt x="113" y="1548"/>
                    <a:pt x="85" y="1529"/>
                    <a:pt x="60" y="1529"/>
                  </a:cubicBezTo>
                  <a:cubicBezTo>
                    <a:pt x="28" y="1529"/>
                    <a:pt x="1" y="1563"/>
                    <a:pt x="13" y="1622"/>
                  </a:cubicBezTo>
                  <a:cubicBezTo>
                    <a:pt x="101" y="2025"/>
                    <a:pt x="329" y="2445"/>
                    <a:pt x="607" y="2748"/>
                  </a:cubicBezTo>
                  <a:cubicBezTo>
                    <a:pt x="622" y="2764"/>
                    <a:pt x="643" y="2775"/>
                    <a:pt x="662" y="2775"/>
                  </a:cubicBezTo>
                  <a:cubicBezTo>
                    <a:pt x="680" y="2775"/>
                    <a:pt x="696" y="2765"/>
                    <a:pt x="703" y="2740"/>
                  </a:cubicBezTo>
                  <a:cubicBezTo>
                    <a:pt x="740" y="2603"/>
                    <a:pt x="685" y="2260"/>
                    <a:pt x="847" y="2207"/>
                  </a:cubicBezTo>
                  <a:cubicBezTo>
                    <a:pt x="857" y="2204"/>
                    <a:pt x="866" y="2203"/>
                    <a:pt x="875" y="2203"/>
                  </a:cubicBezTo>
                  <a:cubicBezTo>
                    <a:pt x="981" y="2203"/>
                    <a:pt x="1047" y="2399"/>
                    <a:pt x="1145" y="2456"/>
                  </a:cubicBezTo>
                  <a:cubicBezTo>
                    <a:pt x="1152" y="2460"/>
                    <a:pt x="1159" y="2462"/>
                    <a:pt x="1165" y="2462"/>
                  </a:cubicBezTo>
                  <a:cubicBezTo>
                    <a:pt x="1181" y="2462"/>
                    <a:pt x="1195" y="2451"/>
                    <a:pt x="1203" y="2435"/>
                  </a:cubicBezTo>
                  <a:cubicBezTo>
                    <a:pt x="1290" y="2271"/>
                    <a:pt x="1266" y="2034"/>
                    <a:pt x="1371" y="1880"/>
                  </a:cubicBezTo>
                  <a:cubicBezTo>
                    <a:pt x="1402" y="1926"/>
                    <a:pt x="1442" y="1971"/>
                    <a:pt x="1490" y="1971"/>
                  </a:cubicBezTo>
                  <a:cubicBezTo>
                    <a:pt x="1504" y="1971"/>
                    <a:pt x="1520" y="1967"/>
                    <a:pt x="1535" y="1958"/>
                  </a:cubicBezTo>
                  <a:cubicBezTo>
                    <a:pt x="1594" y="1924"/>
                    <a:pt x="1614" y="1820"/>
                    <a:pt x="1627" y="1737"/>
                  </a:cubicBezTo>
                  <a:cubicBezTo>
                    <a:pt x="1663" y="1763"/>
                    <a:pt x="1696" y="1774"/>
                    <a:pt x="1726" y="1774"/>
                  </a:cubicBezTo>
                  <a:cubicBezTo>
                    <a:pt x="1812" y="1774"/>
                    <a:pt x="1873" y="1684"/>
                    <a:pt x="1909" y="1567"/>
                  </a:cubicBezTo>
                  <a:cubicBezTo>
                    <a:pt x="1960" y="1616"/>
                    <a:pt x="2006" y="1637"/>
                    <a:pt x="2048" y="1637"/>
                  </a:cubicBezTo>
                  <a:cubicBezTo>
                    <a:pt x="2134" y="1637"/>
                    <a:pt x="2202" y="1548"/>
                    <a:pt x="2261" y="1425"/>
                  </a:cubicBezTo>
                  <a:cubicBezTo>
                    <a:pt x="2321" y="1491"/>
                    <a:pt x="2373" y="1558"/>
                    <a:pt x="2472" y="1565"/>
                  </a:cubicBezTo>
                  <a:cubicBezTo>
                    <a:pt x="2474" y="1566"/>
                    <a:pt x="2476" y="1566"/>
                    <a:pt x="2479" y="1566"/>
                  </a:cubicBezTo>
                  <a:cubicBezTo>
                    <a:pt x="2495" y="1566"/>
                    <a:pt x="2510" y="1556"/>
                    <a:pt x="2515" y="1541"/>
                  </a:cubicBezTo>
                  <a:cubicBezTo>
                    <a:pt x="2551" y="1454"/>
                    <a:pt x="2560" y="1361"/>
                    <a:pt x="2585" y="1271"/>
                  </a:cubicBezTo>
                  <a:cubicBezTo>
                    <a:pt x="2606" y="1196"/>
                    <a:pt x="2633" y="1168"/>
                    <a:pt x="2663" y="1168"/>
                  </a:cubicBezTo>
                  <a:cubicBezTo>
                    <a:pt x="2728" y="1168"/>
                    <a:pt x="2804" y="1303"/>
                    <a:pt x="2843" y="1374"/>
                  </a:cubicBezTo>
                  <a:cubicBezTo>
                    <a:pt x="2852" y="1391"/>
                    <a:pt x="2869" y="1403"/>
                    <a:pt x="2885" y="1403"/>
                  </a:cubicBezTo>
                  <a:cubicBezTo>
                    <a:pt x="2898" y="1403"/>
                    <a:pt x="2911" y="1396"/>
                    <a:pt x="2918" y="1379"/>
                  </a:cubicBezTo>
                  <a:cubicBezTo>
                    <a:pt x="2966" y="1268"/>
                    <a:pt x="2968" y="1147"/>
                    <a:pt x="2993" y="1029"/>
                  </a:cubicBezTo>
                  <a:cubicBezTo>
                    <a:pt x="3001" y="994"/>
                    <a:pt x="3005" y="945"/>
                    <a:pt x="3025" y="915"/>
                  </a:cubicBezTo>
                  <a:cubicBezTo>
                    <a:pt x="3050" y="875"/>
                    <a:pt x="3098" y="854"/>
                    <a:pt x="3148" y="854"/>
                  </a:cubicBezTo>
                  <a:cubicBezTo>
                    <a:pt x="3177" y="854"/>
                    <a:pt x="3207" y="861"/>
                    <a:pt x="3235" y="875"/>
                  </a:cubicBezTo>
                  <a:cubicBezTo>
                    <a:pt x="3301" y="909"/>
                    <a:pt x="3335" y="1042"/>
                    <a:pt x="3353" y="1109"/>
                  </a:cubicBezTo>
                  <a:cubicBezTo>
                    <a:pt x="3360" y="1138"/>
                    <a:pt x="3379" y="1151"/>
                    <a:pt x="3398" y="1151"/>
                  </a:cubicBezTo>
                  <a:cubicBezTo>
                    <a:pt x="3420" y="1151"/>
                    <a:pt x="3441" y="1133"/>
                    <a:pt x="3441" y="1099"/>
                  </a:cubicBezTo>
                  <a:cubicBezTo>
                    <a:pt x="3440" y="889"/>
                    <a:pt x="3398" y="481"/>
                    <a:pt x="3629" y="381"/>
                  </a:cubicBezTo>
                  <a:cubicBezTo>
                    <a:pt x="3654" y="370"/>
                    <a:pt x="3680" y="365"/>
                    <a:pt x="3706" y="365"/>
                  </a:cubicBezTo>
                  <a:cubicBezTo>
                    <a:pt x="3732" y="365"/>
                    <a:pt x="3758" y="370"/>
                    <a:pt x="3782" y="380"/>
                  </a:cubicBezTo>
                  <a:cubicBezTo>
                    <a:pt x="3722" y="484"/>
                    <a:pt x="3695" y="598"/>
                    <a:pt x="3728" y="713"/>
                  </a:cubicBezTo>
                  <a:cubicBezTo>
                    <a:pt x="3754" y="808"/>
                    <a:pt x="3809" y="851"/>
                    <a:pt x="3863" y="851"/>
                  </a:cubicBezTo>
                  <a:cubicBezTo>
                    <a:pt x="3930" y="851"/>
                    <a:pt x="3995" y="787"/>
                    <a:pt x="4009" y="677"/>
                  </a:cubicBezTo>
                  <a:cubicBezTo>
                    <a:pt x="4021" y="581"/>
                    <a:pt x="3987" y="460"/>
                    <a:pt x="3925" y="366"/>
                  </a:cubicBezTo>
                  <a:cubicBezTo>
                    <a:pt x="4004" y="258"/>
                    <a:pt x="4107" y="172"/>
                    <a:pt x="4228" y="114"/>
                  </a:cubicBezTo>
                  <a:cubicBezTo>
                    <a:pt x="4267" y="95"/>
                    <a:pt x="4258" y="1"/>
                    <a:pt x="4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9"/>
            <p:cNvSpPr/>
            <p:nvPr/>
          </p:nvSpPr>
          <p:spPr>
            <a:xfrm>
              <a:off x="4343450" y="2063075"/>
              <a:ext cx="40450" cy="23350"/>
            </a:xfrm>
            <a:custGeom>
              <a:avLst/>
              <a:gdLst/>
              <a:ahLst/>
              <a:cxnLst/>
              <a:rect l="l" t="t" r="r" b="b"/>
              <a:pathLst>
                <a:path w="1618" h="934" extrusionOk="0">
                  <a:moveTo>
                    <a:pt x="1047" y="1"/>
                  </a:moveTo>
                  <a:cubicBezTo>
                    <a:pt x="1032" y="1"/>
                    <a:pt x="1018" y="13"/>
                    <a:pt x="1012" y="33"/>
                  </a:cubicBezTo>
                  <a:cubicBezTo>
                    <a:pt x="982" y="120"/>
                    <a:pt x="973" y="214"/>
                    <a:pt x="943" y="303"/>
                  </a:cubicBezTo>
                  <a:cubicBezTo>
                    <a:pt x="933" y="333"/>
                    <a:pt x="917" y="404"/>
                    <a:pt x="884" y="420"/>
                  </a:cubicBezTo>
                  <a:cubicBezTo>
                    <a:pt x="880" y="423"/>
                    <a:pt x="875" y="424"/>
                    <a:pt x="871" y="424"/>
                  </a:cubicBezTo>
                  <a:cubicBezTo>
                    <a:pt x="835" y="424"/>
                    <a:pt x="806" y="355"/>
                    <a:pt x="794" y="331"/>
                  </a:cubicBezTo>
                  <a:cubicBezTo>
                    <a:pt x="785" y="314"/>
                    <a:pt x="775" y="307"/>
                    <a:pt x="764" y="307"/>
                  </a:cubicBezTo>
                  <a:cubicBezTo>
                    <a:pt x="749" y="307"/>
                    <a:pt x="735" y="322"/>
                    <a:pt x="729" y="345"/>
                  </a:cubicBezTo>
                  <a:cubicBezTo>
                    <a:pt x="708" y="423"/>
                    <a:pt x="732" y="518"/>
                    <a:pt x="697" y="592"/>
                  </a:cubicBezTo>
                  <a:cubicBezTo>
                    <a:pt x="675" y="633"/>
                    <a:pt x="631" y="659"/>
                    <a:pt x="586" y="659"/>
                  </a:cubicBezTo>
                  <a:cubicBezTo>
                    <a:pt x="571" y="659"/>
                    <a:pt x="556" y="656"/>
                    <a:pt x="542" y="650"/>
                  </a:cubicBezTo>
                  <a:cubicBezTo>
                    <a:pt x="490" y="630"/>
                    <a:pt x="456" y="573"/>
                    <a:pt x="425" y="529"/>
                  </a:cubicBezTo>
                  <a:cubicBezTo>
                    <a:pt x="417" y="518"/>
                    <a:pt x="408" y="513"/>
                    <a:pt x="401" y="513"/>
                  </a:cubicBezTo>
                  <a:cubicBezTo>
                    <a:pt x="378" y="513"/>
                    <a:pt x="362" y="561"/>
                    <a:pt x="365" y="585"/>
                  </a:cubicBezTo>
                  <a:cubicBezTo>
                    <a:pt x="372" y="638"/>
                    <a:pt x="381" y="781"/>
                    <a:pt x="309" y="781"/>
                  </a:cubicBezTo>
                  <a:cubicBezTo>
                    <a:pt x="300" y="781"/>
                    <a:pt x="290" y="779"/>
                    <a:pt x="279" y="775"/>
                  </a:cubicBezTo>
                  <a:cubicBezTo>
                    <a:pt x="210" y="747"/>
                    <a:pt x="173" y="656"/>
                    <a:pt x="109" y="618"/>
                  </a:cubicBezTo>
                  <a:cubicBezTo>
                    <a:pt x="105" y="615"/>
                    <a:pt x="101" y="614"/>
                    <a:pt x="97" y="614"/>
                  </a:cubicBezTo>
                  <a:cubicBezTo>
                    <a:pt x="74" y="614"/>
                    <a:pt x="65" y="661"/>
                    <a:pt x="67" y="677"/>
                  </a:cubicBezTo>
                  <a:cubicBezTo>
                    <a:pt x="76" y="754"/>
                    <a:pt x="49" y="828"/>
                    <a:pt x="9" y="892"/>
                  </a:cubicBezTo>
                  <a:cubicBezTo>
                    <a:pt x="3" y="903"/>
                    <a:pt x="1" y="933"/>
                    <a:pt x="16" y="933"/>
                  </a:cubicBezTo>
                  <a:cubicBezTo>
                    <a:pt x="18" y="933"/>
                    <a:pt x="20" y="933"/>
                    <a:pt x="23" y="932"/>
                  </a:cubicBezTo>
                  <a:cubicBezTo>
                    <a:pt x="101" y="901"/>
                    <a:pt x="130" y="825"/>
                    <a:pt x="134" y="747"/>
                  </a:cubicBezTo>
                  <a:cubicBezTo>
                    <a:pt x="186" y="797"/>
                    <a:pt x="241" y="870"/>
                    <a:pt x="306" y="870"/>
                  </a:cubicBezTo>
                  <a:cubicBezTo>
                    <a:pt x="323" y="870"/>
                    <a:pt x="340" y="865"/>
                    <a:pt x="359" y="853"/>
                  </a:cubicBezTo>
                  <a:cubicBezTo>
                    <a:pt x="413" y="820"/>
                    <a:pt x="433" y="753"/>
                    <a:pt x="438" y="685"/>
                  </a:cubicBezTo>
                  <a:cubicBezTo>
                    <a:pt x="483" y="732"/>
                    <a:pt x="535" y="768"/>
                    <a:pt x="593" y="768"/>
                  </a:cubicBezTo>
                  <a:cubicBezTo>
                    <a:pt x="627" y="768"/>
                    <a:pt x="662" y="756"/>
                    <a:pt x="699" y="727"/>
                  </a:cubicBezTo>
                  <a:cubicBezTo>
                    <a:pt x="782" y="661"/>
                    <a:pt x="773" y="568"/>
                    <a:pt x="780" y="476"/>
                  </a:cubicBezTo>
                  <a:lnTo>
                    <a:pt x="780" y="476"/>
                  </a:lnTo>
                  <a:cubicBezTo>
                    <a:pt x="800" y="509"/>
                    <a:pt x="828" y="537"/>
                    <a:pt x="862" y="544"/>
                  </a:cubicBezTo>
                  <a:cubicBezTo>
                    <a:pt x="867" y="544"/>
                    <a:pt x="872" y="545"/>
                    <a:pt x="876" y="545"/>
                  </a:cubicBezTo>
                  <a:cubicBezTo>
                    <a:pt x="925" y="545"/>
                    <a:pt x="958" y="496"/>
                    <a:pt x="979" y="456"/>
                  </a:cubicBezTo>
                  <a:cubicBezTo>
                    <a:pt x="1028" y="363"/>
                    <a:pt x="1043" y="259"/>
                    <a:pt x="1070" y="158"/>
                  </a:cubicBezTo>
                  <a:cubicBezTo>
                    <a:pt x="1156" y="254"/>
                    <a:pt x="1254" y="366"/>
                    <a:pt x="1373" y="404"/>
                  </a:cubicBezTo>
                  <a:cubicBezTo>
                    <a:pt x="1391" y="410"/>
                    <a:pt x="1409" y="413"/>
                    <a:pt x="1425" y="413"/>
                  </a:cubicBezTo>
                  <a:cubicBezTo>
                    <a:pt x="1561" y="413"/>
                    <a:pt x="1598" y="211"/>
                    <a:pt x="1612" y="100"/>
                  </a:cubicBezTo>
                  <a:cubicBezTo>
                    <a:pt x="1617" y="57"/>
                    <a:pt x="1588" y="25"/>
                    <a:pt x="1562" y="25"/>
                  </a:cubicBezTo>
                  <a:cubicBezTo>
                    <a:pt x="1544" y="25"/>
                    <a:pt x="1528" y="39"/>
                    <a:pt x="1523" y="74"/>
                  </a:cubicBezTo>
                  <a:cubicBezTo>
                    <a:pt x="1512" y="161"/>
                    <a:pt x="1492" y="281"/>
                    <a:pt x="1411" y="281"/>
                  </a:cubicBezTo>
                  <a:cubicBezTo>
                    <a:pt x="1393" y="281"/>
                    <a:pt x="1371" y="275"/>
                    <a:pt x="1347" y="261"/>
                  </a:cubicBezTo>
                  <a:cubicBezTo>
                    <a:pt x="1241" y="203"/>
                    <a:pt x="1158" y="101"/>
                    <a:pt x="1076" y="16"/>
                  </a:cubicBezTo>
                  <a:cubicBezTo>
                    <a:pt x="1066" y="6"/>
                    <a:pt x="1056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9"/>
            <p:cNvSpPr/>
            <p:nvPr/>
          </p:nvSpPr>
          <p:spPr>
            <a:xfrm>
              <a:off x="4198250" y="2250825"/>
              <a:ext cx="40450" cy="23350"/>
            </a:xfrm>
            <a:custGeom>
              <a:avLst/>
              <a:gdLst/>
              <a:ahLst/>
              <a:cxnLst/>
              <a:rect l="l" t="t" r="r" b="b"/>
              <a:pathLst>
                <a:path w="1618" h="934" extrusionOk="0">
                  <a:moveTo>
                    <a:pt x="1046" y="1"/>
                  </a:moveTo>
                  <a:cubicBezTo>
                    <a:pt x="1031" y="1"/>
                    <a:pt x="1018" y="12"/>
                    <a:pt x="1012" y="32"/>
                  </a:cubicBezTo>
                  <a:cubicBezTo>
                    <a:pt x="983" y="120"/>
                    <a:pt x="972" y="213"/>
                    <a:pt x="944" y="302"/>
                  </a:cubicBezTo>
                  <a:cubicBezTo>
                    <a:pt x="933" y="333"/>
                    <a:pt x="917" y="404"/>
                    <a:pt x="884" y="420"/>
                  </a:cubicBezTo>
                  <a:cubicBezTo>
                    <a:pt x="879" y="422"/>
                    <a:pt x="874" y="423"/>
                    <a:pt x="870" y="423"/>
                  </a:cubicBezTo>
                  <a:cubicBezTo>
                    <a:pt x="834" y="423"/>
                    <a:pt x="806" y="355"/>
                    <a:pt x="794" y="331"/>
                  </a:cubicBezTo>
                  <a:cubicBezTo>
                    <a:pt x="785" y="314"/>
                    <a:pt x="774" y="307"/>
                    <a:pt x="764" y="307"/>
                  </a:cubicBezTo>
                  <a:cubicBezTo>
                    <a:pt x="749" y="307"/>
                    <a:pt x="735" y="321"/>
                    <a:pt x="729" y="344"/>
                  </a:cubicBezTo>
                  <a:cubicBezTo>
                    <a:pt x="708" y="423"/>
                    <a:pt x="731" y="518"/>
                    <a:pt x="696" y="591"/>
                  </a:cubicBezTo>
                  <a:cubicBezTo>
                    <a:pt x="674" y="634"/>
                    <a:pt x="631" y="659"/>
                    <a:pt x="585" y="659"/>
                  </a:cubicBezTo>
                  <a:cubicBezTo>
                    <a:pt x="571" y="659"/>
                    <a:pt x="556" y="656"/>
                    <a:pt x="542" y="651"/>
                  </a:cubicBezTo>
                  <a:cubicBezTo>
                    <a:pt x="490" y="629"/>
                    <a:pt x="456" y="573"/>
                    <a:pt x="425" y="530"/>
                  </a:cubicBezTo>
                  <a:cubicBezTo>
                    <a:pt x="416" y="517"/>
                    <a:pt x="408" y="513"/>
                    <a:pt x="400" y="513"/>
                  </a:cubicBezTo>
                  <a:cubicBezTo>
                    <a:pt x="377" y="513"/>
                    <a:pt x="362" y="560"/>
                    <a:pt x="365" y="584"/>
                  </a:cubicBezTo>
                  <a:cubicBezTo>
                    <a:pt x="372" y="638"/>
                    <a:pt x="380" y="781"/>
                    <a:pt x="308" y="781"/>
                  </a:cubicBezTo>
                  <a:cubicBezTo>
                    <a:pt x="299" y="781"/>
                    <a:pt x="290" y="779"/>
                    <a:pt x="279" y="775"/>
                  </a:cubicBezTo>
                  <a:cubicBezTo>
                    <a:pt x="210" y="748"/>
                    <a:pt x="173" y="655"/>
                    <a:pt x="109" y="617"/>
                  </a:cubicBezTo>
                  <a:cubicBezTo>
                    <a:pt x="105" y="614"/>
                    <a:pt x="101" y="613"/>
                    <a:pt x="97" y="613"/>
                  </a:cubicBezTo>
                  <a:cubicBezTo>
                    <a:pt x="74" y="613"/>
                    <a:pt x="65" y="661"/>
                    <a:pt x="67" y="677"/>
                  </a:cubicBezTo>
                  <a:cubicBezTo>
                    <a:pt x="76" y="753"/>
                    <a:pt x="49" y="827"/>
                    <a:pt x="8" y="893"/>
                  </a:cubicBezTo>
                  <a:cubicBezTo>
                    <a:pt x="3" y="903"/>
                    <a:pt x="0" y="933"/>
                    <a:pt x="16" y="933"/>
                  </a:cubicBezTo>
                  <a:cubicBezTo>
                    <a:pt x="18" y="933"/>
                    <a:pt x="20" y="933"/>
                    <a:pt x="23" y="932"/>
                  </a:cubicBezTo>
                  <a:cubicBezTo>
                    <a:pt x="101" y="901"/>
                    <a:pt x="130" y="825"/>
                    <a:pt x="135" y="747"/>
                  </a:cubicBezTo>
                  <a:cubicBezTo>
                    <a:pt x="187" y="796"/>
                    <a:pt x="241" y="869"/>
                    <a:pt x="306" y="869"/>
                  </a:cubicBezTo>
                  <a:cubicBezTo>
                    <a:pt x="323" y="869"/>
                    <a:pt x="340" y="865"/>
                    <a:pt x="358" y="853"/>
                  </a:cubicBezTo>
                  <a:cubicBezTo>
                    <a:pt x="413" y="820"/>
                    <a:pt x="433" y="753"/>
                    <a:pt x="438" y="686"/>
                  </a:cubicBezTo>
                  <a:cubicBezTo>
                    <a:pt x="483" y="732"/>
                    <a:pt x="535" y="767"/>
                    <a:pt x="593" y="767"/>
                  </a:cubicBezTo>
                  <a:cubicBezTo>
                    <a:pt x="626" y="767"/>
                    <a:pt x="662" y="755"/>
                    <a:pt x="699" y="726"/>
                  </a:cubicBezTo>
                  <a:cubicBezTo>
                    <a:pt x="782" y="661"/>
                    <a:pt x="774" y="567"/>
                    <a:pt x="779" y="475"/>
                  </a:cubicBezTo>
                  <a:lnTo>
                    <a:pt x="779" y="475"/>
                  </a:lnTo>
                  <a:cubicBezTo>
                    <a:pt x="801" y="509"/>
                    <a:pt x="827" y="536"/>
                    <a:pt x="863" y="543"/>
                  </a:cubicBezTo>
                  <a:cubicBezTo>
                    <a:pt x="868" y="544"/>
                    <a:pt x="873" y="544"/>
                    <a:pt x="878" y="544"/>
                  </a:cubicBezTo>
                  <a:cubicBezTo>
                    <a:pt x="925" y="544"/>
                    <a:pt x="958" y="496"/>
                    <a:pt x="979" y="457"/>
                  </a:cubicBezTo>
                  <a:cubicBezTo>
                    <a:pt x="1028" y="362"/>
                    <a:pt x="1043" y="258"/>
                    <a:pt x="1069" y="158"/>
                  </a:cubicBezTo>
                  <a:cubicBezTo>
                    <a:pt x="1157" y="253"/>
                    <a:pt x="1254" y="366"/>
                    <a:pt x="1374" y="403"/>
                  </a:cubicBezTo>
                  <a:cubicBezTo>
                    <a:pt x="1392" y="409"/>
                    <a:pt x="1409" y="412"/>
                    <a:pt x="1425" y="412"/>
                  </a:cubicBezTo>
                  <a:cubicBezTo>
                    <a:pt x="1561" y="412"/>
                    <a:pt x="1598" y="211"/>
                    <a:pt x="1612" y="100"/>
                  </a:cubicBezTo>
                  <a:cubicBezTo>
                    <a:pt x="1618" y="57"/>
                    <a:pt x="1588" y="25"/>
                    <a:pt x="1562" y="25"/>
                  </a:cubicBezTo>
                  <a:cubicBezTo>
                    <a:pt x="1544" y="25"/>
                    <a:pt x="1527" y="39"/>
                    <a:pt x="1523" y="74"/>
                  </a:cubicBezTo>
                  <a:cubicBezTo>
                    <a:pt x="1513" y="160"/>
                    <a:pt x="1492" y="280"/>
                    <a:pt x="1411" y="280"/>
                  </a:cubicBezTo>
                  <a:cubicBezTo>
                    <a:pt x="1392" y="280"/>
                    <a:pt x="1371" y="274"/>
                    <a:pt x="1346" y="260"/>
                  </a:cubicBezTo>
                  <a:cubicBezTo>
                    <a:pt x="1241" y="203"/>
                    <a:pt x="1158" y="100"/>
                    <a:pt x="1076" y="15"/>
                  </a:cubicBezTo>
                  <a:cubicBezTo>
                    <a:pt x="1066" y="5"/>
                    <a:pt x="1056" y="1"/>
                    <a:pt x="1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9"/>
            <p:cNvSpPr/>
            <p:nvPr/>
          </p:nvSpPr>
          <p:spPr>
            <a:xfrm>
              <a:off x="4025500" y="2122375"/>
              <a:ext cx="40475" cy="23350"/>
            </a:xfrm>
            <a:custGeom>
              <a:avLst/>
              <a:gdLst/>
              <a:ahLst/>
              <a:cxnLst/>
              <a:rect l="l" t="t" r="r" b="b"/>
              <a:pathLst>
                <a:path w="1619" h="934" extrusionOk="0">
                  <a:moveTo>
                    <a:pt x="1047" y="1"/>
                  </a:moveTo>
                  <a:cubicBezTo>
                    <a:pt x="1032" y="1"/>
                    <a:pt x="1019" y="12"/>
                    <a:pt x="1012" y="33"/>
                  </a:cubicBezTo>
                  <a:cubicBezTo>
                    <a:pt x="984" y="120"/>
                    <a:pt x="973" y="214"/>
                    <a:pt x="945" y="302"/>
                  </a:cubicBezTo>
                  <a:cubicBezTo>
                    <a:pt x="934" y="334"/>
                    <a:pt x="917" y="405"/>
                    <a:pt x="885" y="421"/>
                  </a:cubicBezTo>
                  <a:cubicBezTo>
                    <a:pt x="880" y="423"/>
                    <a:pt x="875" y="424"/>
                    <a:pt x="871" y="424"/>
                  </a:cubicBezTo>
                  <a:cubicBezTo>
                    <a:pt x="835" y="424"/>
                    <a:pt x="807" y="356"/>
                    <a:pt x="794" y="332"/>
                  </a:cubicBezTo>
                  <a:cubicBezTo>
                    <a:pt x="785" y="314"/>
                    <a:pt x="775" y="307"/>
                    <a:pt x="764" y="307"/>
                  </a:cubicBezTo>
                  <a:cubicBezTo>
                    <a:pt x="749" y="307"/>
                    <a:pt x="735" y="322"/>
                    <a:pt x="730" y="345"/>
                  </a:cubicBezTo>
                  <a:cubicBezTo>
                    <a:pt x="709" y="423"/>
                    <a:pt x="732" y="518"/>
                    <a:pt x="697" y="591"/>
                  </a:cubicBezTo>
                  <a:cubicBezTo>
                    <a:pt x="675" y="634"/>
                    <a:pt x="631" y="659"/>
                    <a:pt x="586" y="659"/>
                  </a:cubicBezTo>
                  <a:cubicBezTo>
                    <a:pt x="571" y="659"/>
                    <a:pt x="556" y="656"/>
                    <a:pt x="542" y="651"/>
                  </a:cubicBezTo>
                  <a:cubicBezTo>
                    <a:pt x="491" y="629"/>
                    <a:pt x="456" y="574"/>
                    <a:pt x="426" y="530"/>
                  </a:cubicBezTo>
                  <a:cubicBezTo>
                    <a:pt x="417" y="518"/>
                    <a:pt x="408" y="513"/>
                    <a:pt x="401" y="513"/>
                  </a:cubicBezTo>
                  <a:cubicBezTo>
                    <a:pt x="378" y="513"/>
                    <a:pt x="362" y="561"/>
                    <a:pt x="366" y="584"/>
                  </a:cubicBezTo>
                  <a:cubicBezTo>
                    <a:pt x="372" y="638"/>
                    <a:pt x="381" y="781"/>
                    <a:pt x="308" y="781"/>
                  </a:cubicBezTo>
                  <a:cubicBezTo>
                    <a:pt x="300" y="781"/>
                    <a:pt x="290" y="779"/>
                    <a:pt x="279" y="775"/>
                  </a:cubicBezTo>
                  <a:cubicBezTo>
                    <a:pt x="211" y="748"/>
                    <a:pt x="174" y="656"/>
                    <a:pt x="109" y="617"/>
                  </a:cubicBezTo>
                  <a:cubicBezTo>
                    <a:pt x="105" y="615"/>
                    <a:pt x="101" y="614"/>
                    <a:pt x="98" y="614"/>
                  </a:cubicBezTo>
                  <a:cubicBezTo>
                    <a:pt x="75" y="614"/>
                    <a:pt x="66" y="661"/>
                    <a:pt x="68" y="676"/>
                  </a:cubicBezTo>
                  <a:cubicBezTo>
                    <a:pt x="77" y="753"/>
                    <a:pt x="49" y="828"/>
                    <a:pt x="9" y="893"/>
                  </a:cubicBezTo>
                  <a:cubicBezTo>
                    <a:pt x="3" y="904"/>
                    <a:pt x="1" y="934"/>
                    <a:pt x="17" y="934"/>
                  </a:cubicBezTo>
                  <a:cubicBezTo>
                    <a:pt x="19" y="934"/>
                    <a:pt x="21" y="933"/>
                    <a:pt x="23" y="932"/>
                  </a:cubicBezTo>
                  <a:cubicBezTo>
                    <a:pt x="102" y="901"/>
                    <a:pt x="130" y="825"/>
                    <a:pt x="134" y="747"/>
                  </a:cubicBezTo>
                  <a:cubicBezTo>
                    <a:pt x="187" y="796"/>
                    <a:pt x="241" y="869"/>
                    <a:pt x="306" y="869"/>
                  </a:cubicBezTo>
                  <a:cubicBezTo>
                    <a:pt x="323" y="869"/>
                    <a:pt x="341" y="864"/>
                    <a:pt x="359" y="853"/>
                  </a:cubicBezTo>
                  <a:cubicBezTo>
                    <a:pt x="414" y="820"/>
                    <a:pt x="433" y="753"/>
                    <a:pt x="439" y="686"/>
                  </a:cubicBezTo>
                  <a:cubicBezTo>
                    <a:pt x="483" y="732"/>
                    <a:pt x="535" y="768"/>
                    <a:pt x="593" y="768"/>
                  </a:cubicBezTo>
                  <a:cubicBezTo>
                    <a:pt x="627" y="768"/>
                    <a:pt x="662" y="756"/>
                    <a:pt x="699" y="726"/>
                  </a:cubicBezTo>
                  <a:cubicBezTo>
                    <a:pt x="782" y="661"/>
                    <a:pt x="774" y="567"/>
                    <a:pt x="780" y="475"/>
                  </a:cubicBezTo>
                  <a:lnTo>
                    <a:pt x="780" y="475"/>
                  </a:lnTo>
                  <a:cubicBezTo>
                    <a:pt x="802" y="509"/>
                    <a:pt x="828" y="537"/>
                    <a:pt x="864" y="543"/>
                  </a:cubicBezTo>
                  <a:cubicBezTo>
                    <a:pt x="869" y="544"/>
                    <a:pt x="873" y="544"/>
                    <a:pt x="878" y="544"/>
                  </a:cubicBezTo>
                  <a:cubicBezTo>
                    <a:pt x="926" y="544"/>
                    <a:pt x="959" y="496"/>
                    <a:pt x="979" y="457"/>
                  </a:cubicBezTo>
                  <a:cubicBezTo>
                    <a:pt x="1028" y="362"/>
                    <a:pt x="1044" y="258"/>
                    <a:pt x="1070" y="157"/>
                  </a:cubicBezTo>
                  <a:cubicBezTo>
                    <a:pt x="1157" y="253"/>
                    <a:pt x="1254" y="366"/>
                    <a:pt x="1374" y="403"/>
                  </a:cubicBezTo>
                  <a:cubicBezTo>
                    <a:pt x="1393" y="409"/>
                    <a:pt x="1410" y="412"/>
                    <a:pt x="1426" y="412"/>
                  </a:cubicBezTo>
                  <a:cubicBezTo>
                    <a:pt x="1562" y="412"/>
                    <a:pt x="1598" y="212"/>
                    <a:pt x="1613" y="100"/>
                  </a:cubicBezTo>
                  <a:cubicBezTo>
                    <a:pt x="1618" y="57"/>
                    <a:pt x="1589" y="25"/>
                    <a:pt x="1562" y="25"/>
                  </a:cubicBezTo>
                  <a:cubicBezTo>
                    <a:pt x="1544" y="25"/>
                    <a:pt x="1528" y="39"/>
                    <a:pt x="1523" y="74"/>
                  </a:cubicBezTo>
                  <a:cubicBezTo>
                    <a:pt x="1514" y="161"/>
                    <a:pt x="1493" y="280"/>
                    <a:pt x="1411" y="280"/>
                  </a:cubicBezTo>
                  <a:cubicBezTo>
                    <a:pt x="1393" y="280"/>
                    <a:pt x="1372" y="274"/>
                    <a:pt x="1347" y="261"/>
                  </a:cubicBezTo>
                  <a:cubicBezTo>
                    <a:pt x="1241" y="203"/>
                    <a:pt x="1158" y="100"/>
                    <a:pt x="1076" y="15"/>
                  </a:cubicBezTo>
                  <a:cubicBezTo>
                    <a:pt x="1067" y="6"/>
                    <a:pt x="1056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9"/>
            <p:cNvSpPr/>
            <p:nvPr/>
          </p:nvSpPr>
          <p:spPr>
            <a:xfrm>
              <a:off x="4217850" y="2088375"/>
              <a:ext cx="111425" cy="73350"/>
            </a:xfrm>
            <a:custGeom>
              <a:avLst/>
              <a:gdLst/>
              <a:ahLst/>
              <a:cxnLst/>
              <a:rect l="l" t="t" r="r" b="b"/>
              <a:pathLst>
                <a:path w="4457" h="2934" extrusionOk="0">
                  <a:moveTo>
                    <a:pt x="4416" y="0"/>
                  </a:moveTo>
                  <a:cubicBezTo>
                    <a:pt x="4413" y="0"/>
                    <a:pt x="4410" y="1"/>
                    <a:pt x="4407" y="1"/>
                  </a:cubicBezTo>
                  <a:cubicBezTo>
                    <a:pt x="4228" y="54"/>
                    <a:pt x="4232" y="295"/>
                    <a:pt x="4243" y="487"/>
                  </a:cubicBezTo>
                  <a:cubicBezTo>
                    <a:pt x="4171" y="386"/>
                    <a:pt x="4070" y="292"/>
                    <a:pt x="3959" y="292"/>
                  </a:cubicBezTo>
                  <a:cubicBezTo>
                    <a:pt x="3931" y="292"/>
                    <a:pt x="3903" y="298"/>
                    <a:pt x="3874" y="311"/>
                  </a:cubicBezTo>
                  <a:cubicBezTo>
                    <a:pt x="3741" y="373"/>
                    <a:pt x="3734" y="543"/>
                    <a:pt x="3721" y="684"/>
                  </a:cubicBezTo>
                  <a:cubicBezTo>
                    <a:pt x="3670" y="644"/>
                    <a:pt x="3612" y="609"/>
                    <a:pt x="3554" y="609"/>
                  </a:cubicBezTo>
                  <a:cubicBezTo>
                    <a:pt x="3524" y="609"/>
                    <a:pt x="3494" y="619"/>
                    <a:pt x="3466" y="642"/>
                  </a:cubicBezTo>
                  <a:cubicBezTo>
                    <a:pt x="3388" y="703"/>
                    <a:pt x="3354" y="850"/>
                    <a:pt x="3333" y="964"/>
                  </a:cubicBezTo>
                  <a:cubicBezTo>
                    <a:pt x="3260" y="912"/>
                    <a:pt x="3189" y="862"/>
                    <a:pt x="3104" y="825"/>
                  </a:cubicBezTo>
                  <a:cubicBezTo>
                    <a:pt x="3101" y="824"/>
                    <a:pt x="3098" y="823"/>
                    <a:pt x="3095" y="823"/>
                  </a:cubicBezTo>
                  <a:cubicBezTo>
                    <a:pt x="3084" y="823"/>
                    <a:pt x="3074" y="829"/>
                    <a:pt x="3069" y="838"/>
                  </a:cubicBezTo>
                  <a:cubicBezTo>
                    <a:pt x="3030" y="896"/>
                    <a:pt x="3025" y="953"/>
                    <a:pt x="2995" y="1012"/>
                  </a:cubicBezTo>
                  <a:cubicBezTo>
                    <a:pt x="2969" y="1063"/>
                    <a:pt x="2942" y="1081"/>
                    <a:pt x="2914" y="1081"/>
                  </a:cubicBezTo>
                  <a:cubicBezTo>
                    <a:pt x="2859" y="1081"/>
                    <a:pt x="2798" y="1014"/>
                    <a:pt x="2722" y="985"/>
                  </a:cubicBezTo>
                  <a:cubicBezTo>
                    <a:pt x="2719" y="984"/>
                    <a:pt x="2716" y="983"/>
                    <a:pt x="2714" y="983"/>
                  </a:cubicBezTo>
                  <a:cubicBezTo>
                    <a:pt x="2698" y="983"/>
                    <a:pt x="2687" y="1001"/>
                    <a:pt x="2683" y="1016"/>
                  </a:cubicBezTo>
                  <a:cubicBezTo>
                    <a:pt x="2656" y="1131"/>
                    <a:pt x="2670" y="1381"/>
                    <a:pt x="2531" y="1431"/>
                  </a:cubicBezTo>
                  <a:cubicBezTo>
                    <a:pt x="2514" y="1437"/>
                    <a:pt x="2498" y="1440"/>
                    <a:pt x="2482" y="1440"/>
                  </a:cubicBezTo>
                  <a:cubicBezTo>
                    <a:pt x="2375" y="1440"/>
                    <a:pt x="2289" y="1315"/>
                    <a:pt x="2222" y="1249"/>
                  </a:cubicBezTo>
                  <a:cubicBezTo>
                    <a:pt x="2212" y="1239"/>
                    <a:pt x="2202" y="1234"/>
                    <a:pt x="2192" y="1234"/>
                  </a:cubicBezTo>
                  <a:cubicBezTo>
                    <a:pt x="2177" y="1234"/>
                    <a:pt x="2163" y="1246"/>
                    <a:pt x="2156" y="1267"/>
                  </a:cubicBezTo>
                  <a:cubicBezTo>
                    <a:pt x="2139" y="1326"/>
                    <a:pt x="2150" y="1400"/>
                    <a:pt x="2130" y="1454"/>
                  </a:cubicBezTo>
                  <a:cubicBezTo>
                    <a:pt x="2110" y="1507"/>
                    <a:pt x="2012" y="1599"/>
                    <a:pt x="1956" y="1599"/>
                  </a:cubicBezTo>
                  <a:cubicBezTo>
                    <a:pt x="1951" y="1599"/>
                    <a:pt x="1947" y="1598"/>
                    <a:pt x="1943" y="1597"/>
                  </a:cubicBezTo>
                  <a:cubicBezTo>
                    <a:pt x="1943" y="1597"/>
                    <a:pt x="1868" y="1528"/>
                    <a:pt x="1870" y="1528"/>
                  </a:cubicBezTo>
                  <a:lnTo>
                    <a:pt x="1870" y="1528"/>
                  </a:lnTo>
                  <a:cubicBezTo>
                    <a:pt x="1870" y="1528"/>
                    <a:pt x="1871" y="1529"/>
                    <a:pt x="1873" y="1530"/>
                  </a:cubicBezTo>
                  <a:cubicBezTo>
                    <a:pt x="1865" y="1523"/>
                    <a:pt x="1859" y="1521"/>
                    <a:pt x="1852" y="1521"/>
                  </a:cubicBezTo>
                  <a:cubicBezTo>
                    <a:pt x="1826" y="1521"/>
                    <a:pt x="1812" y="1571"/>
                    <a:pt x="1813" y="1591"/>
                  </a:cubicBezTo>
                  <a:cubicBezTo>
                    <a:pt x="1832" y="1701"/>
                    <a:pt x="1786" y="1756"/>
                    <a:pt x="1677" y="1756"/>
                  </a:cubicBezTo>
                  <a:cubicBezTo>
                    <a:pt x="1659" y="1756"/>
                    <a:pt x="1640" y="1754"/>
                    <a:pt x="1619" y="1751"/>
                  </a:cubicBezTo>
                  <a:cubicBezTo>
                    <a:pt x="1610" y="1741"/>
                    <a:pt x="1601" y="1736"/>
                    <a:pt x="1593" y="1736"/>
                  </a:cubicBezTo>
                  <a:cubicBezTo>
                    <a:pt x="1571" y="1736"/>
                    <a:pt x="1554" y="1768"/>
                    <a:pt x="1555" y="1794"/>
                  </a:cubicBezTo>
                  <a:cubicBezTo>
                    <a:pt x="1537" y="1847"/>
                    <a:pt x="1512" y="1874"/>
                    <a:pt x="1482" y="1874"/>
                  </a:cubicBezTo>
                  <a:cubicBezTo>
                    <a:pt x="1459" y="1874"/>
                    <a:pt x="1432" y="1858"/>
                    <a:pt x="1402" y="1827"/>
                  </a:cubicBezTo>
                  <a:cubicBezTo>
                    <a:pt x="1396" y="1822"/>
                    <a:pt x="1390" y="1820"/>
                    <a:pt x="1385" y="1820"/>
                  </a:cubicBezTo>
                  <a:cubicBezTo>
                    <a:pt x="1368" y="1820"/>
                    <a:pt x="1355" y="1839"/>
                    <a:pt x="1352" y="1856"/>
                  </a:cubicBezTo>
                  <a:cubicBezTo>
                    <a:pt x="1335" y="1947"/>
                    <a:pt x="1330" y="2038"/>
                    <a:pt x="1298" y="2127"/>
                  </a:cubicBezTo>
                  <a:cubicBezTo>
                    <a:pt x="1275" y="2192"/>
                    <a:pt x="1218" y="2261"/>
                    <a:pt x="1141" y="2261"/>
                  </a:cubicBezTo>
                  <a:cubicBezTo>
                    <a:pt x="1130" y="2261"/>
                    <a:pt x="1118" y="2259"/>
                    <a:pt x="1106" y="2256"/>
                  </a:cubicBezTo>
                  <a:cubicBezTo>
                    <a:pt x="1075" y="2249"/>
                    <a:pt x="1028" y="2187"/>
                    <a:pt x="1003" y="2169"/>
                  </a:cubicBezTo>
                  <a:cubicBezTo>
                    <a:pt x="951" y="2133"/>
                    <a:pt x="892" y="2111"/>
                    <a:pt x="834" y="2111"/>
                  </a:cubicBezTo>
                  <a:cubicBezTo>
                    <a:pt x="785" y="2111"/>
                    <a:pt x="737" y="2127"/>
                    <a:pt x="694" y="2163"/>
                  </a:cubicBezTo>
                  <a:cubicBezTo>
                    <a:pt x="536" y="2293"/>
                    <a:pt x="545" y="2571"/>
                    <a:pt x="558" y="2784"/>
                  </a:cubicBezTo>
                  <a:cubicBezTo>
                    <a:pt x="370" y="2545"/>
                    <a:pt x="126" y="2289"/>
                    <a:pt x="89" y="1986"/>
                  </a:cubicBezTo>
                  <a:cubicBezTo>
                    <a:pt x="86" y="1962"/>
                    <a:pt x="75" y="1952"/>
                    <a:pt x="63" y="1952"/>
                  </a:cubicBezTo>
                  <a:cubicBezTo>
                    <a:pt x="46" y="1952"/>
                    <a:pt x="28" y="1970"/>
                    <a:pt x="26" y="1998"/>
                  </a:cubicBezTo>
                  <a:cubicBezTo>
                    <a:pt x="1" y="2358"/>
                    <a:pt x="386" y="2652"/>
                    <a:pt x="571" y="2920"/>
                  </a:cubicBezTo>
                  <a:cubicBezTo>
                    <a:pt x="578" y="2930"/>
                    <a:pt x="585" y="2934"/>
                    <a:pt x="592" y="2934"/>
                  </a:cubicBezTo>
                  <a:cubicBezTo>
                    <a:pt x="608" y="2934"/>
                    <a:pt x="623" y="2913"/>
                    <a:pt x="623" y="2892"/>
                  </a:cubicBezTo>
                  <a:cubicBezTo>
                    <a:pt x="627" y="2734"/>
                    <a:pt x="626" y="2564"/>
                    <a:pt x="674" y="2411"/>
                  </a:cubicBezTo>
                  <a:cubicBezTo>
                    <a:pt x="702" y="2322"/>
                    <a:pt x="747" y="2232"/>
                    <a:pt x="850" y="2223"/>
                  </a:cubicBezTo>
                  <a:cubicBezTo>
                    <a:pt x="856" y="2222"/>
                    <a:pt x="862" y="2222"/>
                    <a:pt x="867" y="2222"/>
                  </a:cubicBezTo>
                  <a:cubicBezTo>
                    <a:pt x="959" y="2222"/>
                    <a:pt x="1008" y="2297"/>
                    <a:pt x="1085" y="2332"/>
                  </a:cubicBezTo>
                  <a:cubicBezTo>
                    <a:pt x="1119" y="2347"/>
                    <a:pt x="1150" y="2354"/>
                    <a:pt x="1177" y="2354"/>
                  </a:cubicBezTo>
                  <a:cubicBezTo>
                    <a:pt x="1343" y="2354"/>
                    <a:pt x="1402" y="2104"/>
                    <a:pt x="1415" y="1939"/>
                  </a:cubicBezTo>
                  <a:cubicBezTo>
                    <a:pt x="1444" y="1951"/>
                    <a:pt x="1472" y="1958"/>
                    <a:pt x="1497" y="1958"/>
                  </a:cubicBezTo>
                  <a:cubicBezTo>
                    <a:pt x="1547" y="1958"/>
                    <a:pt x="1588" y="1932"/>
                    <a:pt x="1611" y="1880"/>
                  </a:cubicBezTo>
                  <a:cubicBezTo>
                    <a:pt x="1648" y="1914"/>
                    <a:pt x="1683" y="1928"/>
                    <a:pt x="1714" y="1928"/>
                  </a:cubicBezTo>
                  <a:cubicBezTo>
                    <a:pt x="1802" y="1928"/>
                    <a:pt x="1865" y="1814"/>
                    <a:pt x="1888" y="1693"/>
                  </a:cubicBezTo>
                  <a:cubicBezTo>
                    <a:pt x="1936" y="1742"/>
                    <a:pt x="1981" y="1788"/>
                    <a:pt x="2035" y="1788"/>
                  </a:cubicBezTo>
                  <a:cubicBezTo>
                    <a:pt x="2065" y="1788"/>
                    <a:pt x="2098" y="1774"/>
                    <a:pt x="2136" y="1737"/>
                  </a:cubicBezTo>
                  <a:cubicBezTo>
                    <a:pt x="2232" y="1647"/>
                    <a:pt x="2216" y="1517"/>
                    <a:pt x="2226" y="1397"/>
                  </a:cubicBezTo>
                  <a:lnTo>
                    <a:pt x="2226" y="1397"/>
                  </a:lnTo>
                  <a:cubicBezTo>
                    <a:pt x="2300" y="1471"/>
                    <a:pt x="2378" y="1554"/>
                    <a:pt x="2472" y="1554"/>
                  </a:cubicBezTo>
                  <a:cubicBezTo>
                    <a:pt x="2506" y="1554"/>
                    <a:pt x="2543" y="1543"/>
                    <a:pt x="2582" y="1516"/>
                  </a:cubicBezTo>
                  <a:cubicBezTo>
                    <a:pt x="2719" y="1421"/>
                    <a:pt x="2710" y="1237"/>
                    <a:pt x="2732" y="1086"/>
                  </a:cubicBezTo>
                  <a:cubicBezTo>
                    <a:pt x="2812" y="1121"/>
                    <a:pt x="2879" y="1176"/>
                    <a:pt x="2951" y="1226"/>
                  </a:cubicBezTo>
                  <a:cubicBezTo>
                    <a:pt x="2954" y="1227"/>
                    <a:pt x="2956" y="1228"/>
                    <a:pt x="2959" y="1228"/>
                  </a:cubicBezTo>
                  <a:cubicBezTo>
                    <a:pt x="2968" y="1228"/>
                    <a:pt x="2978" y="1221"/>
                    <a:pt x="2983" y="1215"/>
                  </a:cubicBezTo>
                  <a:cubicBezTo>
                    <a:pt x="3012" y="1174"/>
                    <a:pt x="3021" y="1139"/>
                    <a:pt x="3046" y="1095"/>
                  </a:cubicBezTo>
                  <a:cubicBezTo>
                    <a:pt x="3053" y="1035"/>
                    <a:pt x="3089" y="983"/>
                    <a:pt x="3143" y="954"/>
                  </a:cubicBezTo>
                  <a:cubicBezTo>
                    <a:pt x="3217" y="992"/>
                    <a:pt x="3284" y="1044"/>
                    <a:pt x="3337" y="1107"/>
                  </a:cubicBezTo>
                  <a:cubicBezTo>
                    <a:pt x="3344" y="1117"/>
                    <a:pt x="3355" y="1122"/>
                    <a:pt x="3366" y="1122"/>
                  </a:cubicBezTo>
                  <a:cubicBezTo>
                    <a:pt x="3380" y="1122"/>
                    <a:pt x="3394" y="1115"/>
                    <a:pt x="3400" y="1101"/>
                  </a:cubicBezTo>
                  <a:cubicBezTo>
                    <a:pt x="3441" y="1030"/>
                    <a:pt x="3450" y="950"/>
                    <a:pt x="3484" y="878"/>
                  </a:cubicBezTo>
                  <a:cubicBezTo>
                    <a:pt x="3516" y="812"/>
                    <a:pt x="3549" y="786"/>
                    <a:pt x="3587" y="786"/>
                  </a:cubicBezTo>
                  <a:cubicBezTo>
                    <a:pt x="3631" y="786"/>
                    <a:pt x="3681" y="822"/>
                    <a:pt x="3741" y="875"/>
                  </a:cubicBezTo>
                  <a:cubicBezTo>
                    <a:pt x="3753" y="886"/>
                    <a:pt x="3764" y="890"/>
                    <a:pt x="3775" y="890"/>
                  </a:cubicBezTo>
                  <a:cubicBezTo>
                    <a:pt x="3799" y="890"/>
                    <a:pt x="3817" y="867"/>
                    <a:pt x="3824" y="838"/>
                  </a:cubicBezTo>
                  <a:cubicBezTo>
                    <a:pt x="3844" y="747"/>
                    <a:pt x="3831" y="645"/>
                    <a:pt x="3861" y="558"/>
                  </a:cubicBezTo>
                  <a:cubicBezTo>
                    <a:pt x="3888" y="479"/>
                    <a:pt x="3929" y="448"/>
                    <a:pt x="3974" y="448"/>
                  </a:cubicBezTo>
                  <a:cubicBezTo>
                    <a:pt x="4083" y="448"/>
                    <a:pt x="4218" y="623"/>
                    <a:pt x="4260" y="709"/>
                  </a:cubicBezTo>
                  <a:cubicBezTo>
                    <a:pt x="4269" y="728"/>
                    <a:pt x="4283" y="737"/>
                    <a:pt x="4297" y="737"/>
                  </a:cubicBezTo>
                  <a:cubicBezTo>
                    <a:pt x="4319" y="737"/>
                    <a:pt x="4340" y="715"/>
                    <a:pt x="4340" y="684"/>
                  </a:cubicBezTo>
                  <a:cubicBezTo>
                    <a:pt x="4343" y="534"/>
                    <a:pt x="4249" y="160"/>
                    <a:pt x="4420" y="97"/>
                  </a:cubicBezTo>
                  <a:cubicBezTo>
                    <a:pt x="4457" y="85"/>
                    <a:pt x="4453" y="0"/>
                    <a:pt x="4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9"/>
            <p:cNvSpPr/>
            <p:nvPr/>
          </p:nvSpPr>
          <p:spPr>
            <a:xfrm>
              <a:off x="4306075" y="1920300"/>
              <a:ext cx="106650" cy="69375"/>
            </a:xfrm>
            <a:custGeom>
              <a:avLst/>
              <a:gdLst/>
              <a:ahLst/>
              <a:cxnLst/>
              <a:rect l="l" t="t" r="r" b="b"/>
              <a:pathLst>
                <a:path w="4266" h="2775" extrusionOk="0">
                  <a:moveTo>
                    <a:pt x="4217" y="1"/>
                  </a:moveTo>
                  <a:cubicBezTo>
                    <a:pt x="4213" y="1"/>
                    <a:pt x="4209" y="1"/>
                    <a:pt x="4204" y="4"/>
                  </a:cubicBezTo>
                  <a:cubicBezTo>
                    <a:pt x="4067" y="68"/>
                    <a:pt x="3947" y="162"/>
                    <a:pt x="3851" y="278"/>
                  </a:cubicBezTo>
                  <a:cubicBezTo>
                    <a:pt x="3806" y="240"/>
                    <a:pt x="3753" y="216"/>
                    <a:pt x="3695" y="216"/>
                  </a:cubicBezTo>
                  <a:cubicBezTo>
                    <a:pt x="3661" y="216"/>
                    <a:pt x="3627" y="224"/>
                    <a:pt x="3591" y="241"/>
                  </a:cubicBezTo>
                  <a:cubicBezTo>
                    <a:pt x="3386" y="339"/>
                    <a:pt x="3352" y="613"/>
                    <a:pt x="3347" y="849"/>
                  </a:cubicBezTo>
                  <a:cubicBezTo>
                    <a:pt x="3294" y="760"/>
                    <a:pt x="3221" y="687"/>
                    <a:pt x="3131" y="687"/>
                  </a:cubicBezTo>
                  <a:cubicBezTo>
                    <a:pt x="3110" y="687"/>
                    <a:pt x="3088" y="691"/>
                    <a:pt x="3065" y="699"/>
                  </a:cubicBezTo>
                  <a:cubicBezTo>
                    <a:pt x="2890" y="765"/>
                    <a:pt x="2898" y="1021"/>
                    <a:pt x="2864" y="1198"/>
                  </a:cubicBezTo>
                  <a:cubicBezTo>
                    <a:pt x="2814" y="1105"/>
                    <a:pt x="2743" y="998"/>
                    <a:pt x="2656" y="998"/>
                  </a:cubicBezTo>
                  <a:cubicBezTo>
                    <a:pt x="2634" y="998"/>
                    <a:pt x="2611" y="1005"/>
                    <a:pt x="2586" y="1021"/>
                  </a:cubicBezTo>
                  <a:cubicBezTo>
                    <a:pt x="2523" y="1061"/>
                    <a:pt x="2505" y="1168"/>
                    <a:pt x="2488" y="1235"/>
                  </a:cubicBezTo>
                  <a:cubicBezTo>
                    <a:pt x="2481" y="1264"/>
                    <a:pt x="2474" y="1391"/>
                    <a:pt x="2449" y="1408"/>
                  </a:cubicBezTo>
                  <a:cubicBezTo>
                    <a:pt x="2444" y="1412"/>
                    <a:pt x="2438" y="1414"/>
                    <a:pt x="2432" y="1414"/>
                  </a:cubicBezTo>
                  <a:cubicBezTo>
                    <a:pt x="2379" y="1414"/>
                    <a:pt x="2297" y="1293"/>
                    <a:pt x="2273" y="1269"/>
                  </a:cubicBezTo>
                  <a:cubicBezTo>
                    <a:pt x="2264" y="1260"/>
                    <a:pt x="2252" y="1255"/>
                    <a:pt x="2240" y="1255"/>
                  </a:cubicBezTo>
                  <a:cubicBezTo>
                    <a:pt x="2227" y="1255"/>
                    <a:pt x="2214" y="1263"/>
                    <a:pt x="2206" y="1279"/>
                  </a:cubicBezTo>
                  <a:cubicBezTo>
                    <a:pt x="2165" y="1373"/>
                    <a:pt x="2115" y="1488"/>
                    <a:pt x="2037" y="1488"/>
                  </a:cubicBezTo>
                  <a:cubicBezTo>
                    <a:pt x="2002" y="1488"/>
                    <a:pt x="1960" y="1464"/>
                    <a:pt x="1910" y="1403"/>
                  </a:cubicBezTo>
                  <a:cubicBezTo>
                    <a:pt x="1901" y="1391"/>
                    <a:pt x="1891" y="1386"/>
                    <a:pt x="1881" y="1386"/>
                  </a:cubicBezTo>
                  <a:cubicBezTo>
                    <a:pt x="1861" y="1386"/>
                    <a:pt x="1842" y="1405"/>
                    <a:pt x="1837" y="1428"/>
                  </a:cubicBezTo>
                  <a:cubicBezTo>
                    <a:pt x="1826" y="1482"/>
                    <a:pt x="1799" y="1633"/>
                    <a:pt x="1718" y="1633"/>
                  </a:cubicBezTo>
                  <a:cubicBezTo>
                    <a:pt x="1692" y="1633"/>
                    <a:pt x="1659" y="1617"/>
                    <a:pt x="1619" y="1575"/>
                  </a:cubicBezTo>
                  <a:cubicBezTo>
                    <a:pt x="1609" y="1564"/>
                    <a:pt x="1598" y="1560"/>
                    <a:pt x="1587" y="1560"/>
                  </a:cubicBezTo>
                  <a:cubicBezTo>
                    <a:pt x="1568" y="1560"/>
                    <a:pt x="1550" y="1576"/>
                    <a:pt x="1545" y="1601"/>
                  </a:cubicBezTo>
                  <a:cubicBezTo>
                    <a:pt x="1538" y="1632"/>
                    <a:pt x="1522" y="1790"/>
                    <a:pt x="1468" y="1790"/>
                  </a:cubicBezTo>
                  <a:cubicBezTo>
                    <a:pt x="1451" y="1790"/>
                    <a:pt x="1431" y="1775"/>
                    <a:pt x="1406" y="1735"/>
                  </a:cubicBezTo>
                  <a:cubicBezTo>
                    <a:pt x="1395" y="1719"/>
                    <a:pt x="1379" y="1707"/>
                    <a:pt x="1363" y="1707"/>
                  </a:cubicBezTo>
                  <a:cubicBezTo>
                    <a:pt x="1353" y="1707"/>
                    <a:pt x="1344" y="1711"/>
                    <a:pt x="1335" y="1720"/>
                  </a:cubicBezTo>
                  <a:cubicBezTo>
                    <a:pt x="1188" y="1871"/>
                    <a:pt x="1213" y="2106"/>
                    <a:pt x="1138" y="2293"/>
                  </a:cubicBezTo>
                  <a:cubicBezTo>
                    <a:pt x="1047" y="2207"/>
                    <a:pt x="1004" y="2038"/>
                    <a:pt x="875" y="2038"/>
                  </a:cubicBezTo>
                  <a:cubicBezTo>
                    <a:pt x="854" y="2038"/>
                    <a:pt x="831" y="2043"/>
                    <a:pt x="806" y="2052"/>
                  </a:cubicBezTo>
                  <a:cubicBezTo>
                    <a:pt x="601" y="2130"/>
                    <a:pt x="624" y="2355"/>
                    <a:pt x="605" y="2541"/>
                  </a:cubicBezTo>
                  <a:cubicBezTo>
                    <a:pt x="381" y="2261"/>
                    <a:pt x="248" y="1930"/>
                    <a:pt x="128" y="1591"/>
                  </a:cubicBezTo>
                  <a:cubicBezTo>
                    <a:pt x="112" y="1548"/>
                    <a:pt x="84" y="1528"/>
                    <a:pt x="60" y="1528"/>
                  </a:cubicBezTo>
                  <a:cubicBezTo>
                    <a:pt x="27" y="1528"/>
                    <a:pt x="0" y="1562"/>
                    <a:pt x="13" y="1622"/>
                  </a:cubicBezTo>
                  <a:cubicBezTo>
                    <a:pt x="100" y="2025"/>
                    <a:pt x="328" y="2444"/>
                    <a:pt x="606" y="2747"/>
                  </a:cubicBezTo>
                  <a:cubicBezTo>
                    <a:pt x="621" y="2763"/>
                    <a:pt x="643" y="2774"/>
                    <a:pt x="662" y="2774"/>
                  </a:cubicBezTo>
                  <a:cubicBezTo>
                    <a:pt x="680" y="2774"/>
                    <a:pt x="695" y="2764"/>
                    <a:pt x="702" y="2738"/>
                  </a:cubicBezTo>
                  <a:cubicBezTo>
                    <a:pt x="740" y="2602"/>
                    <a:pt x="684" y="2258"/>
                    <a:pt x="847" y="2207"/>
                  </a:cubicBezTo>
                  <a:cubicBezTo>
                    <a:pt x="857" y="2204"/>
                    <a:pt x="866" y="2203"/>
                    <a:pt x="875" y="2203"/>
                  </a:cubicBezTo>
                  <a:cubicBezTo>
                    <a:pt x="981" y="2203"/>
                    <a:pt x="1048" y="2399"/>
                    <a:pt x="1145" y="2456"/>
                  </a:cubicBezTo>
                  <a:cubicBezTo>
                    <a:pt x="1152" y="2459"/>
                    <a:pt x="1158" y="2461"/>
                    <a:pt x="1165" y="2461"/>
                  </a:cubicBezTo>
                  <a:cubicBezTo>
                    <a:pt x="1181" y="2461"/>
                    <a:pt x="1194" y="2450"/>
                    <a:pt x="1203" y="2434"/>
                  </a:cubicBezTo>
                  <a:cubicBezTo>
                    <a:pt x="1289" y="2269"/>
                    <a:pt x="1265" y="2033"/>
                    <a:pt x="1370" y="1879"/>
                  </a:cubicBezTo>
                  <a:cubicBezTo>
                    <a:pt x="1401" y="1925"/>
                    <a:pt x="1440" y="1970"/>
                    <a:pt x="1489" y="1970"/>
                  </a:cubicBezTo>
                  <a:cubicBezTo>
                    <a:pt x="1503" y="1970"/>
                    <a:pt x="1518" y="1966"/>
                    <a:pt x="1534" y="1957"/>
                  </a:cubicBezTo>
                  <a:cubicBezTo>
                    <a:pt x="1593" y="1924"/>
                    <a:pt x="1613" y="1820"/>
                    <a:pt x="1626" y="1737"/>
                  </a:cubicBezTo>
                  <a:cubicBezTo>
                    <a:pt x="1662" y="1762"/>
                    <a:pt x="1695" y="1773"/>
                    <a:pt x="1725" y="1773"/>
                  </a:cubicBezTo>
                  <a:cubicBezTo>
                    <a:pt x="1810" y="1773"/>
                    <a:pt x="1872" y="1682"/>
                    <a:pt x="1909" y="1566"/>
                  </a:cubicBezTo>
                  <a:cubicBezTo>
                    <a:pt x="1960" y="1615"/>
                    <a:pt x="2006" y="1636"/>
                    <a:pt x="2048" y="1636"/>
                  </a:cubicBezTo>
                  <a:cubicBezTo>
                    <a:pt x="2133" y="1636"/>
                    <a:pt x="2201" y="1547"/>
                    <a:pt x="2261" y="1423"/>
                  </a:cubicBezTo>
                  <a:cubicBezTo>
                    <a:pt x="2320" y="1491"/>
                    <a:pt x="2372" y="1556"/>
                    <a:pt x="2471" y="1565"/>
                  </a:cubicBezTo>
                  <a:cubicBezTo>
                    <a:pt x="2473" y="1565"/>
                    <a:pt x="2474" y="1565"/>
                    <a:pt x="2476" y="1565"/>
                  </a:cubicBezTo>
                  <a:cubicBezTo>
                    <a:pt x="2493" y="1565"/>
                    <a:pt x="2509" y="1556"/>
                    <a:pt x="2514" y="1540"/>
                  </a:cubicBezTo>
                  <a:cubicBezTo>
                    <a:pt x="2550" y="1454"/>
                    <a:pt x="2560" y="1360"/>
                    <a:pt x="2584" y="1271"/>
                  </a:cubicBezTo>
                  <a:cubicBezTo>
                    <a:pt x="2605" y="1196"/>
                    <a:pt x="2632" y="1168"/>
                    <a:pt x="2662" y="1168"/>
                  </a:cubicBezTo>
                  <a:cubicBezTo>
                    <a:pt x="2728" y="1168"/>
                    <a:pt x="2804" y="1303"/>
                    <a:pt x="2843" y="1374"/>
                  </a:cubicBezTo>
                  <a:cubicBezTo>
                    <a:pt x="2851" y="1391"/>
                    <a:pt x="2868" y="1402"/>
                    <a:pt x="2884" y="1402"/>
                  </a:cubicBezTo>
                  <a:cubicBezTo>
                    <a:pt x="2897" y="1402"/>
                    <a:pt x="2910" y="1395"/>
                    <a:pt x="2917" y="1379"/>
                  </a:cubicBezTo>
                  <a:cubicBezTo>
                    <a:pt x="2965" y="1266"/>
                    <a:pt x="2967" y="1145"/>
                    <a:pt x="2993" y="1027"/>
                  </a:cubicBezTo>
                  <a:cubicBezTo>
                    <a:pt x="3000" y="994"/>
                    <a:pt x="3005" y="943"/>
                    <a:pt x="3024" y="914"/>
                  </a:cubicBezTo>
                  <a:cubicBezTo>
                    <a:pt x="3050" y="874"/>
                    <a:pt x="3096" y="853"/>
                    <a:pt x="3146" y="853"/>
                  </a:cubicBezTo>
                  <a:cubicBezTo>
                    <a:pt x="3176" y="853"/>
                    <a:pt x="3206" y="860"/>
                    <a:pt x="3234" y="875"/>
                  </a:cubicBezTo>
                  <a:cubicBezTo>
                    <a:pt x="3300" y="907"/>
                    <a:pt x="3335" y="1042"/>
                    <a:pt x="3352" y="1108"/>
                  </a:cubicBezTo>
                  <a:cubicBezTo>
                    <a:pt x="3359" y="1136"/>
                    <a:pt x="3379" y="1150"/>
                    <a:pt x="3398" y="1150"/>
                  </a:cubicBezTo>
                  <a:cubicBezTo>
                    <a:pt x="3419" y="1150"/>
                    <a:pt x="3440" y="1132"/>
                    <a:pt x="3440" y="1097"/>
                  </a:cubicBezTo>
                  <a:cubicBezTo>
                    <a:pt x="3439" y="888"/>
                    <a:pt x="3398" y="481"/>
                    <a:pt x="3628" y="381"/>
                  </a:cubicBezTo>
                  <a:cubicBezTo>
                    <a:pt x="3653" y="370"/>
                    <a:pt x="3680" y="364"/>
                    <a:pt x="3708" y="364"/>
                  </a:cubicBezTo>
                  <a:cubicBezTo>
                    <a:pt x="3733" y="364"/>
                    <a:pt x="3758" y="369"/>
                    <a:pt x="3781" y="379"/>
                  </a:cubicBezTo>
                  <a:cubicBezTo>
                    <a:pt x="3723" y="483"/>
                    <a:pt x="3694" y="597"/>
                    <a:pt x="3727" y="712"/>
                  </a:cubicBezTo>
                  <a:cubicBezTo>
                    <a:pt x="3754" y="807"/>
                    <a:pt x="3809" y="850"/>
                    <a:pt x="3863" y="850"/>
                  </a:cubicBezTo>
                  <a:cubicBezTo>
                    <a:pt x="3930" y="850"/>
                    <a:pt x="3996" y="786"/>
                    <a:pt x="4009" y="675"/>
                  </a:cubicBezTo>
                  <a:cubicBezTo>
                    <a:pt x="4020" y="580"/>
                    <a:pt x="3986" y="459"/>
                    <a:pt x="3925" y="365"/>
                  </a:cubicBezTo>
                  <a:cubicBezTo>
                    <a:pt x="4003" y="258"/>
                    <a:pt x="4107" y="170"/>
                    <a:pt x="4227" y="113"/>
                  </a:cubicBezTo>
                  <a:cubicBezTo>
                    <a:pt x="4266" y="94"/>
                    <a:pt x="4257" y="1"/>
                    <a:pt x="4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9"/>
            <p:cNvSpPr/>
            <p:nvPr/>
          </p:nvSpPr>
          <p:spPr>
            <a:xfrm>
              <a:off x="4036575" y="2134025"/>
              <a:ext cx="106650" cy="69400"/>
            </a:xfrm>
            <a:custGeom>
              <a:avLst/>
              <a:gdLst/>
              <a:ahLst/>
              <a:cxnLst/>
              <a:rect l="l" t="t" r="r" b="b"/>
              <a:pathLst>
                <a:path w="4266" h="2776" extrusionOk="0">
                  <a:moveTo>
                    <a:pt x="4216" y="1"/>
                  </a:moveTo>
                  <a:cubicBezTo>
                    <a:pt x="4212" y="1"/>
                    <a:pt x="4208" y="2"/>
                    <a:pt x="4203" y="4"/>
                  </a:cubicBezTo>
                  <a:cubicBezTo>
                    <a:pt x="4067" y="68"/>
                    <a:pt x="3946" y="163"/>
                    <a:pt x="3850" y="280"/>
                  </a:cubicBezTo>
                  <a:cubicBezTo>
                    <a:pt x="3804" y="241"/>
                    <a:pt x="3751" y="217"/>
                    <a:pt x="3693" y="217"/>
                  </a:cubicBezTo>
                  <a:cubicBezTo>
                    <a:pt x="3660" y="217"/>
                    <a:pt x="3625" y="224"/>
                    <a:pt x="3589" y="242"/>
                  </a:cubicBezTo>
                  <a:cubicBezTo>
                    <a:pt x="3385" y="340"/>
                    <a:pt x="3351" y="613"/>
                    <a:pt x="3347" y="850"/>
                  </a:cubicBezTo>
                  <a:cubicBezTo>
                    <a:pt x="3294" y="761"/>
                    <a:pt x="3221" y="687"/>
                    <a:pt x="3130" y="687"/>
                  </a:cubicBezTo>
                  <a:cubicBezTo>
                    <a:pt x="3109" y="687"/>
                    <a:pt x="3087" y="691"/>
                    <a:pt x="3065" y="700"/>
                  </a:cubicBezTo>
                  <a:cubicBezTo>
                    <a:pt x="2888" y="765"/>
                    <a:pt x="2898" y="1021"/>
                    <a:pt x="2864" y="1199"/>
                  </a:cubicBezTo>
                  <a:cubicBezTo>
                    <a:pt x="2814" y="1107"/>
                    <a:pt x="2742" y="999"/>
                    <a:pt x="2655" y="999"/>
                  </a:cubicBezTo>
                  <a:cubicBezTo>
                    <a:pt x="2633" y="999"/>
                    <a:pt x="2609" y="1005"/>
                    <a:pt x="2585" y="1021"/>
                  </a:cubicBezTo>
                  <a:cubicBezTo>
                    <a:pt x="2523" y="1063"/>
                    <a:pt x="2504" y="1170"/>
                    <a:pt x="2488" y="1235"/>
                  </a:cubicBezTo>
                  <a:cubicBezTo>
                    <a:pt x="2480" y="1264"/>
                    <a:pt x="2473" y="1391"/>
                    <a:pt x="2449" y="1408"/>
                  </a:cubicBezTo>
                  <a:cubicBezTo>
                    <a:pt x="2444" y="1412"/>
                    <a:pt x="2438" y="1414"/>
                    <a:pt x="2431" y="1414"/>
                  </a:cubicBezTo>
                  <a:cubicBezTo>
                    <a:pt x="2379" y="1414"/>
                    <a:pt x="2297" y="1293"/>
                    <a:pt x="2273" y="1271"/>
                  </a:cubicBezTo>
                  <a:cubicBezTo>
                    <a:pt x="2263" y="1261"/>
                    <a:pt x="2252" y="1256"/>
                    <a:pt x="2240" y="1256"/>
                  </a:cubicBezTo>
                  <a:cubicBezTo>
                    <a:pt x="2226" y="1256"/>
                    <a:pt x="2213" y="1264"/>
                    <a:pt x="2206" y="1281"/>
                  </a:cubicBezTo>
                  <a:cubicBezTo>
                    <a:pt x="2165" y="1374"/>
                    <a:pt x="2115" y="1489"/>
                    <a:pt x="2037" y="1489"/>
                  </a:cubicBezTo>
                  <a:cubicBezTo>
                    <a:pt x="2001" y="1489"/>
                    <a:pt x="1959" y="1465"/>
                    <a:pt x="1909" y="1403"/>
                  </a:cubicBezTo>
                  <a:cubicBezTo>
                    <a:pt x="1900" y="1392"/>
                    <a:pt x="1890" y="1387"/>
                    <a:pt x="1880" y="1387"/>
                  </a:cubicBezTo>
                  <a:cubicBezTo>
                    <a:pt x="1860" y="1387"/>
                    <a:pt x="1841" y="1406"/>
                    <a:pt x="1836" y="1429"/>
                  </a:cubicBezTo>
                  <a:cubicBezTo>
                    <a:pt x="1825" y="1483"/>
                    <a:pt x="1798" y="1634"/>
                    <a:pt x="1718" y="1634"/>
                  </a:cubicBezTo>
                  <a:cubicBezTo>
                    <a:pt x="1691" y="1634"/>
                    <a:pt x="1658" y="1617"/>
                    <a:pt x="1618" y="1575"/>
                  </a:cubicBezTo>
                  <a:cubicBezTo>
                    <a:pt x="1608" y="1565"/>
                    <a:pt x="1598" y="1560"/>
                    <a:pt x="1587" y="1560"/>
                  </a:cubicBezTo>
                  <a:cubicBezTo>
                    <a:pt x="1568" y="1560"/>
                    <a:pt x="1550" y="1577"/>
                    <a:pt x="1545" y="1601"/>
                  </a:cubicBezTo>
                  <a:cubicBezTo>
                    <a:pt x="1538" y="1633"/>
                    <a:pt x="1522" y="1792"/>
                    <a:pt x="1468" y="1792"/>
                  </a:cubicBezTo>
                  <a:cubicBezTo>
                    <a:pt x="1451" y="1792"/>
                    <a:pt x="1431" y="1776"/>
                    <a:pt x="1405" y="1737"/>
                  </a:cubicBezTo>
                  <a:cubicBezTo>
                    <a:pt x="1395" y="1720"/>
                    <a:pt x="1379" y="1708"/>
                    <a:pt x="1363" y="1708"/>
                  </a:cubicBezTo>
                  <a:cubicBezTo>
                    <a:pt x="1353" y="1708"/>
                    <a:pt x="1344" y="1712"/>
                    <a:pt x="1335" y="1721"/>
                  </a:cubicBezTo>
                  <a:cubicBezTo>
                    <a:pt x="1187" y="1872"/>
                    <a:pt x="1212" y="2107"/>
                    <a:pt x="1138" y="2294"/>
                  </a:cubicBezTo>
                  <a:cubicBezTo>
                    <a:pt x="1047" y="2207"/>
                    <a:pt x="1003" y="2040"/>
                    <a:pt x="875" y="2040"/>
                  </a:cubicBezTo>
                  <a:cubicBezTo>
                    <a:pt x="854" y="2040"/>
                    <a:pt x="831" y="2044"/>
                    <a:pt x="806" y="2054"/>
                  </a:cubicBezTo>
                  <a:cubicBezTo>
                    <a:pt x="602" y="2131"/>
                    <a:pt x="624" y="2357"/>
                    <a:pt x="604" y="2541"/>
                  </a:cubicBezTo>
                  <a:cubicBezTo>
                    <a:pt x="379" y="2261"/>
                    <a:pt x="246" y="1931"/>
                    <a:pt x="128" y="1592"/>
                  </a:cubicBezTo>
                  <a:cubicBezTo>
                    <a:pt x="112" y="1549"/>
                    <a:pt x="84" y="1529"/>
                    <a:pt x="59" y="1529"/>
                  </a:cubicBezTo>
                  <a:cubicBezTo>
                    <a:pt x="27" y="1529"/>
                    <a:pt x="0" y="1563"/>
                    <a:pt x="13" y="1622"/>
                  </a:cubicBezTo>
                  <a:cubicBezTo>
                    <a:pt x="100" y="2025"/>
                    <a:pt x="328" y="2444"/>
                    <a:pt x="606" y="2748"/>
                  </a:cubicBezTo>
                  <a:cubicBezTo>
                    <a:pt x="621" y="2764"/>
                    <a:pt x="642" y="2776"/>
                    <a:pt x="661" y="2776"/>
                  </a:cubicBezTo>
                  <a:cubicBezTo>
                    <a:pt x="679" y="2776"/>
                    <a:pt x="695" y="2766"/>
                    <a:pt x="702" y="2740"/>
                  </a:cubicBezTo>
                  <a:cubicBezTo>
                    <a:pt x="740" y="2603"/>
                    <a:pt x="684" y="2260"/>
                    <a:pt x="847" y="2208"/>
                  </a:cubicBezTo>
                  <a:cubicBezTo>
                    <a:pt x="857" y="2205"/>
                    <a:pt x="866" y="2203"/>
                    <a:pt x="875" y="2203"/>
                  </a:cubicBezTo>
                  <a:cubicBezTo>
                    <a:pt x="980" y="2203"/>
                    <a:pt x="1047" y="2399"/>
                    <a:pt x="1145" y="2456"/>
                  </a:cubicBezTo>
                  <a:cubicBezTo>
                    <a:pt x="1152" y="2460"/>
                    <a:pt x="1158" y="2462"/>
                    <a:pt x="1165" y="2462"/>
                  </a:cubicBezTo>
                  <a:cubicBezTo>
                    <a:pt x="1180" y="2462"/>
                    <a:pt x="1194" y="2451"/>
                    <a:pt x="1202" y="2435"/>
                  </a:cubicBezTo>
                  <a:cubicBezTo>
                    <a:pt x="1289" y="2270"/>
                    <a:pt x="1265" y="2034"/>
                    <a:pt x="1369" y="1880"/>
                  </a:cubicBezTo>
                  <a:cubicBezTo>
                    <a:pt x="1401" y="1926"/>
                    <a:pt x="1441" y="1971"/>
                    <a:pt x="1489" y="1971"/>
                  </a:cubicBezTo>
                  <a:cubicBezTo>
                    <a:pt x="1503" y="1971"/>
                    <a:pt x="1518" y="1967"/>
                    <a:pt x="1534" y="1958"/>
                  </a:cubicBezTo>
                  <a:cubicBezTo>
                    <a:pt x="1593" y="1924"/>
                    <a:pt x="1613" y="1821"/>
                    <a:pt x="1626" y="1738"/>
                  </a:cubicBezTo>
                  <a:cubicBezTo>
                    <a:pt x="1662" y="1763"/>
                    <a:pt x="1695" y="1774"/>
                    <a:pt x="1725" y="1774"/>
                  </a:cubicBezTo>
                  <a:cubicBezTo>
                    <a:pt x="1810" y="1774"/>
                    <a:pt x="1872" y="1684"/>
                    <a:pt x="1909" y="1568"/>
                  </a:cubicBezTo>
                  <a:cubicBezTo>
                    <a:pt x="1960" y="1616"/>
                    <a:pt x="2005" y="1637"/>
                    <a:pt x="2047" y="1637"/>
                  </a:cubicBezTo>
                  <a:cubicBezTo>
                    <a:pt x="2133" y="1637"/>
                    <a:pt x="2201" y="1548"/>
                    <a:pt x="2261" y="1425"/>
                  </a:cubicBezTo>
                  <a:cubicBezTo>
                    <a:pt x="2320" y="1491"/>
                    <a:pt x="2371" y="1557"/>
                    <a:pt x="2471" y="1565"/>
                  </a:cubicBezTo>
                  <a:cubicBezTo>
                    <a:pt x="2473" y="1566"/>
                    <a:pt x="2475" y="1566"/>
                    <a:pt x="2477" y="1566"/>
                  </a:cubicBezTo>
                  <a:cubicBezTo>
                    <a:pt x="2493" y="1566"/>
                    <a:pt x="2509" y="1556"/>
                    <a:pt x="2514" y="1540"/>
                  </a:cubicBezTo>
                  <a:cubicBezTo>
                    <a:pt x="2550" y="1454"/>
                    <a:pt x="2560" y="1361"/>
                    <a:pt x="2584" y="1271"/>
                  </a:cubicBezTo>
                  <a:cubicBezTo>
                    <a:pt x="2605" y="1196"/>
                    <a:pt x="2632" y="1168"/>
                    <a:pt x="2662" y="1168"/>
                  </a:cubicBezTo>
                  <a:cubicBezTo>
                    <a:pt x="2727" y="1168"/>
                    <a:pt x="2804" y="1303"/>
                    <a:pt x="2841" y="1375"/>
                  </a:cubicBezTo>
                  <a:cubicBezTo>
                    <a:pt x="2851" y="1392"/>
                    <a:pt x="2868" y="1403"/>
                    <a:pt x="2884" y="1403"/>
                  </a:cubicBezTo>
                  <a:cubicBezTo>
                    <a:pt x="2897" y="1403"/>
                    <a:pt x="2909" y="1396"/>
                    <a:pt x="2917" y="1379"/>
                  </a:cubicBezTo>
                  <a:cubicBezTo>
                    <a:pt x="2965" y="1268"/>
                    <a:pt x="2967" y="1147"/>
                    <a:pt x="2992" y="1029"/>
                  </a:cubicBezTo>
                  <a:cubicBezTo>
                    <a:pt x="2999" y="994"/>
                    <a:pt x="3004" y="944"/>
                    <a:pt x="3023" y="914"/>
                  </a:cubicBezTo>
                  <a:cubicBezTo>
                    <a:pt x="3049" y="875"/>
                    <a:pt x="3096" y="854"/>
                    <a:pt x="3146" y="854"/>
                  </a:cubicBezTo>
                  <a:cubicBezTo>
                    <a:pt x="3176" y="854"/>
                    <a:pt x="3206" y="861"/>
                    <a:pt x="3234" y="875"/>
                  </a:cubicBezTo>
                  <a:cubicBezTo>
                    <a:pt x="3299" y="909"/>
                    <a:pt x="3334" y="1042"/>
                    <a:pt x="3352" y="1110"/>
                  </a:cubicBezTo>
                  <a:cubicBezTo>
                    <a:pt x="3359" y="1137"/>
                    <a:pt x="3378" y="1151"/>
                    <a:pt x="3397" y="1151"/>
                  </a:cubicBezTo>
                  <a:cubicBezTo>
                    <a:pt x="3419" y="1151"/>
                    <a:pt x="3440" y="1133"/>
                    <a:pt x="3440" y="1099"/>
                  </a:cubicBezTo>
                  <a:cubicBezTo>
                    <a:pt x="3439" y="889"/>
                    <a:pt x="3397" y="482"/>
                    <a:pt x="3628" y="381"/>
                  </a:cubicBezTo>
                  <a:cubicBezTo>
                    <a:pt x="3653" y="370"/>
                    <a:pt x="3680" y="365"/>
                    <a:pt x="3706" y="365"/>
                  </a:cubicBezTo>
                  <a:cubicBezTo>
                    <a:pt x="3732" y="365"/>
                    <a:pt x="3757" y="370"/>
                    <a:pt x="3781" y="379"/>
                  </a:cubicBezTo>
                  <a:cubicBezTo>
                    <a:pt x="3721" y="484"/>
                    <a:pt x="3694" y="598"/>
                    <a:pt x="3727" y="713"/>
                  </a:cubicBezTo>
                  <a:cubicBezTo>
                    <a:pt x="3753" y="808"/>
                    <a:pt x="3808" y="851"/>
                    <a:pt x="3863" y="851"/>
                  </a:cubicBezTo>
                  <a:cubicBezTo>
                    <a:pt x="3929" y="851"/>
                    <a:pt x="3995" y="787"/>
                    <a:pt x="4008" y="677"/>
                  </a:cubicBezTo>
                  <a:cubicBezTo>
                    <a:pt x="4020" y="581"/>
                    <a:pt x="3986" y="460"/>
                    <a:pt x="3924" y="366"/>
                  </a:cubicBezTo>
                  <a:cubicBezTo>
                    <a:pt x="4003" y="258"/>
                    <a:pt x="4106" y="171"/>
                    <a:pt x="4227" y="114"/>
                  </a:cubicBezTo>
                  <a:cubicBezTo>
                    <a:pt x="4266" y="94"/>
                    <a:pt x="4257" y="1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9"/>
            <p:cNvSpPr/>
            <p:nvPr/>
          </p:nvSpPr>
          <p:spPr>
            <a:xfrm>
              <a:off x="4256125" y="1984450"/>
              <a:ext cx="40450" cy="23325"/>
            </a:xfrm>
            <a:custGeom>
              <a:avLst/>
              <a:gdLst/>
              <a:ahLst/>
              <a:cxnLst/>
              <a:rect l="l" t="t" r="r" b="b"/>
              <a:pathLst>
                <a:path w="1618" h="933" extrusionOk="0">
                  <a:moveTo>
                    <a:pt x="1047" y="0"/>
                  </a:moveTo>
                  <a:cubicBezTo>
                    <a:pt x="1032" y="0"/>
                    <a:pt x="1019" y="12"/>
                    <a:pt x="1012" y="32"/>
                  </a:cubicBezTo>
                  <a:cubicBezTo>
                    <a:pt x="983" y="120"/>
                    <a:pt x="973" y="213"/>
                    <a:pt x="944" y="301"/>
                  </a:cubicBezTo>
                  <a:cubicBezTo>
                    <a:pt x="934" y="332"/>
                    <a:pt x="918" y="403"/>
                    <a:pt x="884" y="420"/>
                  </a:cubicBezTo>
                  <a:cubicBezTo>
                    <a:pt x="879" y="422"/>
                    <a:pt x="875" y="423"/>
                    <a:pt x="870" y="423"/>
                  </a:cubicBezTo>
                  <a:cubicBezTo>
                    <a:pt x="835" y="423"/>
                    <a:pt x="806" y="355"/>
                    <a:pt x="794" y="330"/>
                  </a:cubicBezTo>
                  <a:cubicBezTo>
                    <a:pt x="786" y="314"/>
                    <a:pt x="775" y="307"/>
                    <a:pt x="765" y="307"/>
                  </a:cubicBezTo>
                  <a:cubicBezTo>
                    <a:pt x="750" y="307"/>
                    <a:pt x="736" y="321"/>
                    <a:pt x="730" y="344"/>
                  </a:cubicBezTo>
                  <a:cubicBezTo>
                    <a:pt x="708" y="422"/>
                    <a:pt x="732" y="518"/>
                    <a:pt x="697" y="591"/>
                  </a:cubicBezTo>
                  <a:cubicBezTo>
                    <a:pt x="675" y="633"/>
                    <a:pt x="632" y="658"/>
                    <a:pt x="586" y="658"/>
                  </a:cubicBezTo>
                  <a:cubicBezTo>
                    <a:pt x="572" y="658"/>
                    <a:pt x="557" y="655"/>
                    <a:pt x="543" y="650"/>
                  </a:cubicBezTo>
                  <a:cubicBezTo>
                    <a:pt x="490" y="629"/>
                    <a:pt x="456" y="572"/>
                    <a:pt x="426" y="529"/>
                  </a:cubicBezTo>
                  <a:cubicBezTo>
                    <a:pt x="417" y="517"/>
                    <a:pt x="409" y="512"/>
                    <a:pt x="402" y="512"/>
                  </a:cubicBezTo>
                  <a:cubicBezTo>
                    <a:pt x="378" y="512"/>
                    <a:pt x="362" y="560"/>
                    <a:pt x="365" y="583"/>
                  </a:cubicBezTo>
                  <a:cubicBezTo>
                    <a:pt x="373" y="637"/>
                    <a:pt x="381" y="780"/>
                    <a:pt x="308" y="780"/>
                  </a:cubicBezTo>
                  <a:cubicBezTo>
                    <a:pt x="299" y="780"/>
                    <a:pt x="290" y="778"/>
                    <a:pt x="279" y="774"/>
                  </a:cubicBezTo>
                  <a:cubicBezTo>
                    <a:pt x="211" y="747"/>
                    <a:pt x="173" y="655"/>
                    <a:pt x="109" y="617"/>
                  </a:cubicBezTo>
                  <a:cubicBezTo>
                    <a:pt x="104" y="614"/>
                    <a:pt x="100" y="613"/>
                    <a:pt x="97" y="613"/>
                  </a:cubicBezTo>
                  <a:cubicBezTo>
                    <a:pt x="74" y="613"/>
                    <a:pt x="65" y="660"/>
                    <a:pt x="67" y="676"/>
                  </a:cubicBezTo>
                  <a:cubicBezTo>
                    <a:pt x="77" y="753"/>
                    <a:pt x="50" y="827"/>
                    <a:pt x="9" y="892"/>
                  </a:cubicBezTo>
                  <a:cubicBezTo>
                    <a:pt x="3" y="902"/>
                    <a:pt x="0" y="933"/>
                    <a:pt x="16" y="933"/>
                  </a:cubicBezTo>
                  <a:cubicBezTo>
                    <a:pt x="18" y="933"/>
                    <a:pt x="21" y="932"/>
                    <a:pt x="24" y="931"/>
                  </a:cubicBezTo>
                  <a:cubicBezTo>
                    <a:pt x="102" y="901"/>
                    <a:pt x="130" y="824"/>
                    <a:pt x="135" y="747"/>
                  </a:cubicBezTo>
                  <a:cubicBezTo>
                    <a:pt x="187" y="796"/>
                    <a:pt x="241" y="869"/>
                    <a:pt x="306" y="869"/>
                  </a:cubicBezTo>
                  <a:cubicBezTo>
                    <a:pt x="323" y="869"/>
                    <a:pt x="341" y="864"/>
                    <a:pt x="359" y="853"/>
                  </a:cubicBezTo>
                  <a:cubicBezTo>
                    <a:pt x="414" y="820"/>
                    <a:pt x="432" y="752"/>
                    <a:pt x="439" y="685"/>
                  </a:cubicBezTo>
                  <a:cubicBezTo>
                    <a:pt x="484" y="732"/>
                    <a:pt x="536" y="768"/>
                    <a:pt x="594" y="768"/>
                  </a:cubicBezTo>
                  <a:cubicBezTo>
                    <a:pt x="627" y="768"/>
                    <a:pt x="663" y="755"/>
                    <a:pt x="700" y="726"/>
                  </a:cubicBezTo>
                  <a:cubicBezTo>
                    <a:pt x="782" y="660"/>
                    <a:pt x="774" y="567"/>
                    <a:pt x="780" y="475"/>
                  </a:cubicBezTo>
                  <a:lnTo>
                    <a:pt x="780" y="475"/>
                  </a:lnTo>
                  <a:cubicBezTo>
                    <a:pt x="801" y="508"/>
                    <a:pt x="828" y="535"/>
                    <a:pt x="863" y="543"/>
                  </a:cubicBezTo>
                  <a:cubicBezTo>
                    <a:pt x="868" y="544"/>
                    <a:pt x="872" y="544"/>
                    <a:pt x="877" y="544"/>
                  </a:cubicBezTo>
                  <a:cubicBezTo>
                    <a:pt x="926" y="544"/>
                    <a:pt x="959" y="496"/>
                    <a:pt x="980" y="456"/>
                  </a:cubicBezTo>
                  <a:cubicBezTo>
                    <a:pt x="1029" y="362"/>
                    <a:pt x="1044" y="257"/>
                    <a:pt x="1070" y="157"/>
                  </a:cubicBezTo>
                  <a:cubicBezTo>
                    <a:pt x="1156" y="252"/>
                    <a:pt x="1255" y="365"/>
                    <a:pt x="1373" y="403"/>
                  </a:cubicBezTo>
                  <a:cubicBezTo>
                    <a:pt x="1392" y="409"/>
                    <a:pt x="1409" y="412"/>
                    <a:pt x="1424" y="412"/>
                  </a:cubicBezTo>
                  <a:cubicBezTo>
                    <a:pt x="1561" y="412"/>
                    <a:pt x="1598" y="211"/>
                    <a:pt x="1612" y="99"/>
                  </a:cubicBezTo>
                  <a:cubicBezTo>
                    <a:pt x="1617" y="56"/>
                    <a:pt x="1588" y="24"/>
                    <a:pt x="1561" y="24"/>
                  </a:cubicBezTo>
                  <a:cubicBezTo>
                    <a:pt x="1544" y="24"/>
                    <a:pt x="1528" y="38"/>
                    <a:pt x="1524" y="73"/>
                  </a:cubicBezTo>
                  <a:cubicBezTo>
                    <a:pt x="1513" y="160"/>
                    <a:pt x="1492" y="280"/>
                    <a:pt x="1410" y="280"/>
                  </a:cubicBezTo>
                  <a:cubicBezTo>
                    <a:pt x="1392" y="280"/>
                    <a:pt x="1371" y="274"/>
                    <a:pt x="1346" y="261"/>
                  </a:cubicBezTo>
                  <a:cubicBezTo>
                    <a:pt x="1241" y="203"/>
                    <a:pt x="1159" y="100"/>
                    <a:pt x="1077" y="15"/>
                  </a:cubicBezTo>
                  <a:cubicBezTo>
                    <a:pt x="1067" y="5"/>
                    <a:pt x="1057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9"/>
            <p:cNvSpPr/>
            <p:nvPr/>
          </p:nvSpPr>
          <p:spPr>
            <a:xfrm>
              <a:off x="4137025" y="2008950"/>
              <a:ext cx="111425" cy="73375"/>
            </a:xfrm>
            <a:custGeom>
              <a:avLst/>
              <a:gdLst/>
              <a:ahLst/>
              <a:cxnLst/>
              <a:rect l="l" t="t" r="r" b="b"/>
              <a:pathLst>
                <a:path w="4457" h="2935" extrusionOk="0">
                  <a:moveTo>
                    <a:pt x="4416" y="1"/>
                  </a:moveTo>
                  <a:cubicBezTo>
                    <a:pt x="4413" y="1"/>
                    <a:pt x="4410" y="1"/>
                    <a:pt x="4407" y="2"/>
                  </a:cubicBezTo>
                  <a:cubicBezTo>
                    <a:pt x="4228" y="55"/>
                    <a:pt x="4234" y="295"/>
                    <a:pt x="4245" y="488"/>
                  </a:cubicBezTo>
                  <a:cubicBezTo>
                    <a:pt x="4171" y="387"/>
                    <a:pt x="4070" y="293"/>
                    <a:pt x="3959" y="293"/>
                  </a:cubicBezTo>
                  <a:cubicBezTo>
                    <a:pt x="3931" y="293"/>
                    <a:pt x="3903" y="299"/>
                    <a:pt x="3874" y="312"/>
                  </a:cubicBezTo>
                  <a:cubicBezTo>
                    <a:pt x="3741" y="374"/>
                    <a:pt x="3734" y="544"/>
                    <a:pt x="3721" y="684"/>
                  </a:cubicBezTo>
                  <a:cubicBezTo>
                    <a:pt x="3670" y="644"/>
                    <a:pt x="3612" y="609"/>
                    <a:pt x="3555" y="609"/>
                  </a:cubicBezTo>
                  <a:cubicBezTo>
                    <a:pt x="3525" y="609"/>
                    <a:pt x="3495" y="619"/>
                    <a:pt x="3466" y="642"/>
                  </a:cubicBezTo>
                  <a:cubicBezTo>
                    <a:pt x="3389" y="703"/>
                    <a:pt x="3354" y="851"/>
                    <a:pt x="3333" y="965"/>
                  </a:cubicBezTo>
                  <a:cubicBezTo>
                    <a:pt x="3260" y="913"/>
                    <a:pt x="3189" y="863"/>
                    <a:pt x="3104" y="824"/>
                  </a:cubicBezTo>
                  <a:cubicBezTo>
                    <a:pt x="3101" y="824"/>
                    <a:pt x="3098" y="823"/>
                    <a:pt x="3096" y="823"/>
                  </a:cubicBezTo>
                  <a:cubicBezTo>
                    <a:pt x="3085" y="823"/>
                    <a:pt x="3074" y="829"/>
                    <a:pt x="3069" y="839"/>
                  </a:cubicBezTo>
                  <a:cubicBezTo>
                    <a:pt x="3030" y="896"/>
                    <a:pt x="3024" y="954"/>
                    <a:pt x="2995" y="1013"/>
                  </a:cubicBezTo>
                  <a:cubicBezTo>
                    <a:pt x="2969" y="1063"/>
                    <a:pt x="2943" y="1081"/>
                    <a:pt x="2914" y="1081"/>
                  </a:cubicBezTo>
                  <a:cubicBezTo>
                    <a:pt x="2860" y="1081"/>
                    <a:pt x="2799" y="1014"/>
                    <a:pt x="2722" y="986"/>
                  </a:cubicBezTo>
                  <a:cubicBezTo>
                    <a:pt x="2719" y="985"/>
                    <a:pt x="2716" y="984"/>
                    <a:pt x="2713" y="984"/>
                  </a:cubicBezTo>
                  <a:cubicBezTo>
                    <a:pt x="2698" y="984"/>
                    <a:pt x="2687" y="1000"/>
                    <a:pt x="2683" y="1015"/>
                  </a:cubicBezTo>
                  <a:cubicBezTo>
                    <a:pt x="2656" y="1132"/>
                    <a:pt x="2670" y="1381"/>
                    <a:pt x="2532" y="1432"/>
                  </a:cubicBezTo>
                  <a:cubicBezTo>
                    <a:pt x="2515" y="1438"/>
                    <a:pt x="2499" y="1440"/>
                    <a:pt x="2483" y="1440"/>
                  </a:cubicBezTo>
                  <a:cubicBezTo>
                    <a:pt x="2375" y="1440"/>
                    <a:pt x="2289" y="1315"/>
                    <a:pt x="2222" y="1250"/>
                  </a:cubicBezTo>
                  <a:cubicBezTo>
                    <a:pt x="2212" y="1240"/>
                    <a:pt x="2202" y="1235"/>
                    <a:pt x="2192" y="1235"/>
                  </a:cubicBezTo>
                  <a:cubicBezTo>
                    <a:pt x="2177" y="1235"/>
                    <a:pt x="2163" y="1246"/>
                    <a:pt x="2157" y="1268"/>
                  </a:cubicBezTo>
                  <a:cubicBezTo>
                    <a:pt x="2139" y="1327"/>
                    <a:pt x="2150" y="1400"/>
                    <a:pt x="2130" y="1455"/>
                  </a:cubicBezTo>
                  <a:cubicBezTo>
                    <a:pt x="2110" y="1508"/>
                    <a:pt x="2012" y="1599"/>
                    <a:pt x="1956" y="1599"/>
                  </a:cubicBezTo>
                  <a:cubicBezTo>
                    <a:pt x="1951" y="1599"/>
                    <a:pt x="1947" y="1599"/>
                    <a:pt x="1943" y="1597"/>
                  </a:cubicBezTo>
                  <a:cubicBezTo>
                    <a:pt x="1943" y="1597"/>
                    <a:pt x="1874" y="1533"/>
                    <a:pt x="1870" y="1529"/>
                  </a:cubicBezTo>
                  <a:lnTo>
                    <a:pt x="1870" y="1529"/>
                  </a:lnTo>
                  <a:cubicBezTo>
                    <a:pt x="1871" y="1529"/>
                    <a:pt x="1872" y="1530"/>
                    <a:pt x="1873" y="1531"/>
                  </a:cubicBezTo>
                  <a:cubicBezTo>
                    <a:pt x="1871" y="1529"/>
                    <a:pt x="1870" y="1528"/>
                    <a:pt x="1870" y="1528"/>
                  </a:cubicBezTo>
                  <a:lnTo>
                    <a:pt x="1870" y="1528"/>
                  </a:lnTo>
                  <a:cubicBezTo>
                    <a:pt x="1870" y="1528"/>
                    <a:pt x="1870" y="1528"/>
                    <a:pt x="1870" y="1529"/>
                  </a:cubicBezTo>
                  <a:lnTo>
                    <a:pt x="1870" y="1529"/>
                  </a:lnTo>
                  <a:cubicBezTo>
                    <a:pt x="1864" y="1524"/>
                    <a:pt x="1858" y="1521"/>
                    <a:pt x="1852" y="1521"/>
                  </a:cubicBezTo>
                  <a:cubicBezTo>
                    <a:pt x="1827" y="1521"/>
                    <a:pt x="1813" y="1571"/>
                    <a:pt x="1813" y="1591"/>
                  </a:cubicBezTo>
                  <a:cubicBezTo>
                    <a:pt x="1832" y="1702"/>
                    <a:pt x="1786" y="1757"/>
                    <a:pt x="1677" y="1757"/>
                  </a:cubicBezTo>
                  <a:cubicBezTo>
                    <a:pt x="1659" y="1757"/>
                    <a:pt x="1640" y="1755"/>
                    <a:pt x="1619" y="1752"/>
                  </a:cubicBezTo>
                  <a:cubicBezTo>
                    <a:pt x="1610" y="1742"/>
                    <a:pt x="1601" y="1737"/>
                    <a:pt x="1593" y="1737"/>
                  </a:cubicBezTo>
                  <a:cubicBezTo>
                    <a:pt x="1571" y="1737"/>
                    <a:pt x="1554" y="1769"/>
                    <a:pt x="1555" y="1795"/>
                  </a:cubicBezTo>
                  <a:cubicBezTo>
                    <a:pt x="1537" y="1848"/>
                    <a:pt x="1513" y="1874"/>
                    <a:pt x="1483" y="1874"/>
                  </a:cubicBezTo>
                  <a:cubicBezTo>
                    <a:pt x="1459" y="1874"/>
                    <a:pt x="1432" y="1858"/>
                    <a:pt x="1402" y="1828"/>
                  </a:cubicBezTo>
                  <a:cubicBezTo>
                    <a:pt x="1396" y="1822"/>
                    <a:pt x="1390" y="1820"/>
                    <a:pt x="1385" y="1820"/>
                  </a:cubicBezTo>
                  <a:cubicBezTo>
                    <a:pt x="1368" y="1820"/>
                    <a:pt x="1355" y="1840"/>
                    <a:pt x="1352" y="1857"/>
                  </a:cubicBezTo>
                  <a:cubicBezTo>
                    <a:pt x="1336" y="1947"/>
                    <a:pt x="1330" y="2039"/>
                    <a:pt x="1298" y="2127"/>
                  </a:cubicBezTo>
                  <a:cubicBezTo>
                    <a:pt x="1276" y="2192"/>
                    <a:pt x="1218" y="2261"/>
                    <a:pt x="1141" y="2261"/>
                  </a:cubicBezTo>
                  <a:cubicBezTo>
                    <a:pt x="1130" y="2261"/>
                    <a:pt x="1118" y="2260"/>
                    <a:pt x="1107" y="2257"/>
                  </a:cubicBezTo>
                  <a:cubicBezTo>
                    <a:pt x="1075" y="2248"/>
                    <a:pt x="1028" y="2186"/>
                    <a:pt x="1002" y="2169"/>
                  </a:cubicBezTo>
                  <a:cubicBezTo>
                    <a:pt x="950" y="2134"/>
                    <a:pt x="892" y="2112"/>
                    <a:pt x="834" y="2112"/>
                  </a:cubicBezTo>
                  <a:cubicBezTo>
                    <a:pt x="785" y="2112"/>
                    <a:pt x="738" y="2127"/>
                    <a:pt x="694" y="2162"/>
                  </a:cubicBezTo>
                  <a:cubicBezTo>
                    <a:pt x="536" y="2294"/>
                    <a:pt x="545" y="2571"/>
                    <a:pt x="558" y="2784"/>
                  </a:cubicBezTo>
                  <a:cubicBezTo>
                    <a:pt x="371" y="2546"/>
                    <a:pt x="125" y="2290"/>
                    <a:pt x="89" y="1987"/>
                  </a:cubicBezTo>
                  <a:cubicBezTo>
                    <a:pt x="86" y="1962"/>
                    <a:pt x="75" y="1952"/>
                    <a:pt x="62" y="1952"/>
                  </a:cubicBezTo>
                  <a:cubicBezTo>
                    <a:pt x="45" y="1952"/>
                    <a:pt x="27" y="1970"/>
                    <a:pt x="25" y="1998"/>
                  </a:cubicBezTo>
                  <a:cubicBezTo>
                    <a:pt x="1" y="2359"/>
                    <a:pt x="386" y="2652"/>
                    <a:pt x="571" y="2921"/>
                  </a:cubicBezTo>
                  <a:cubicBezTo>
                    <a:pt x="578" y="2931"/>
                    <a:pt x="585" y="2935"/>
                    <a:pt x="592" y="2935"/>
                  </a:cubicBezTo>
                  <a:cubicBezTo>
                    <a:pt x="608" y="2935"/>
                    <a:pt x="622" y="2913"/>
                    <a:pt x="622" y="2893"/>
                  </a:cubicBezTo>
                  <a:cubicBezTo>
                    <a:pt x="626" y="2734"/>
                    <a:pt x="626" y="2565"/>
                    <a:pt x="674" y="2412"/>
                  </a:cubicBezTo>
                  <a:cubicBezTo>
                    <a:pt x="701" y="2323"/>
                    <a:pt x="747" y="2233"/>
                    <a:pt x="849" y="2223"/>
                  </a:cubicBezTo>
                  <a:cubicBezTo>
                    <a:pt x="855" y="2223"/>
                    <a:pt x="860" y="2223"/>
                    <a:pt x="866" y="2223"/>
                  </a:cubicBezTo>
                  <a:cubicBezTo>
                    <a:pt x="957" y="2223"/>
                    <a:pt x="1009" y="2297"/>
                    <a:pt x="1085" y="2332"/>
                  </a:cubicBezTo>
                  <a:cubicBezTo>
                    <a:pt x="1119" y="2348"/>
                    <a:pt x="1150" y="2355"/>
                    <a:pt x="1178" y="2355"/>
                  </a:cubicBezTo>
                  <a:cubicBezTo>
                    <a:pt x="1343" y="2355"/>
                    <a:pt x="1402" y="2106"/>
                    <a:pt x="1414" y="1939"/>
                  </a:cubicBezTo>
                  <a:cubicBezTo>
                    <a:pt x="1444" y="1951"/>
                    <a:pt x="1472" y="1958"/>
                    <a:pt x="1498" y="1958"/>
                  </a:cubicBezTo>
                  <a:cubicBezTo>
                    <a:pt x="1548" y="1958"/>
                    <a:pt x="1588" y="1933"/>
                    <a:pt x="1611" y="1881"/>
                  </a:cubicBezTo>
                  <a:cubicBezTo>
                    <a:pt x="1648" y="1915"/>
                    <a:pt x="1683" y="1929"/>
                    <a:pt x="1714" y="1929"/>
                  </a:cubicBezTo>
                  <a:cubicBezTo>
                    <a:pt x="1802" y="1929"/>
                    <a:pt x="1865" y="1815"/>
                    <a:pt x="1888" y="1693"/>
                  </a:cubicBezTo>
                  <a:cubicBezTo>
                    <a:pt x="1936" y="1742"/>
                    <a:pt x="1981" y="1789"/>
                    <a:pt x="2035" y="1789"/>
                  </a:cubicBezTo>
                  <a:cubicBezTo>
                    <a:pt x="2065" y="1789"/>
                    <a:pt x="2098" y="1774"/>
                    <a:pt x="2136" y="1738"/>
                  </a:cubicBezTo>
                  <a:cubicBezTo>
                    <a:pt x="2232" y="1648"/>
                    <a:pt x="2217" y="1518"/>
                    <a:pt x="2226" y="1398"/>
                  </a:cubicBezTo>
                  <a:lnTo>
                    <a:pt x="2226" y="1398"/>
                  </a:lnTo>
                  <a:cubicBezTo>
                    <a:pt x="2301" y="1471"/>
                    <a:pt x="2378" y="1555"/>
                    <a:pt x="2472" y="1555"/>
                  </a:cubicBezTo>
                  <a:cubicBezTo>
                    <a:pt x="2506" y="1555"/>
                    <a:pt x="2543" y="1544"/>
                    <a:pt x="2582" y="1517"/>
                  </a:cubicBezTo>
                  <a:cubicBezTo>
                    <a:pt x="2718" y="1422"/>
                    <a:pt x="2709" y="1238"/>
                    <a:pt x="2732" y="1087"/>
                  </a:cubicBezTo>
                  <a:cubicBezTo>
                    <a:pt x="2812" y="1122"/>
                    <a:pt x="2879" y="1177"/>
                    <a:pt x="2952" y="1226"/>
                  </a:cubicBezTo>
                  <a:cubicBezTo>
                    <a:pt x="2955" y="1228"/>
                    <a:pt x="2958" y="1228"/>
                    <a:pt x="2961" y="1228"/>
                  </a:cubicBezTo>
                  <a:cubicBezTo>
                    <a:pt x="2969" y="1228"/>
                    <a:pt x="2978" y="1221"/>
                    <a:pt x="2983" y="1215"/>
                  </a:cubicBezTo>
                  <a:cubicBezTo>
                    <a:pt x="3014" y="1173"/>
                    <a:pt x="3021" y="1138"/>
                    <a:pt x="3046" y="1096"/>
                  </a:cubicBezTo>
                  <a:cubicBezTo>
                    <a:pt x="3053" y="1036"/>
                    <a:pt x="3089" y="984"/>
                    <a:pt x="3143" y="955"/>
                  </a:cubicBezTo>
                  <a:cubicBezTo>
                    <a:pt x="3217" y="992"/>
                    <a:pt x="3284" y="1044"/>
                    <a:pt x="3337" y="1108"/>
                  </a:cubicBezTo>
                  <a:cubicBezTo>
                    <a:pt x="3345" y="1118"/>
                    <a:pt x="3356" y="1123"/>
                    <a:pt x="3367" y="1123"/>
                  </a:cubicBezTo>
                  <a:cubicBezTo>
                    <a:pt x="3381" y="1123"/>
                    <a:pt x="3395" y="1115"/>
                    <a:pt x="3401" y="1100"/>
                  </a:cubicBezTo>
                  <a:cubicBezTo>
                    <a:pt x="3441" y="1029"/>
                    <a:pt x="3450" y="952"/>
                    <a:pt x="3485" y="879"/>
                  </a:cubicBezTo>
                  <a:cubicBezTo>
                    <a:pt x="3516" y="813"/>
                    <a:pt x="3550" y="786"/>
                    <a:pt x="3587" y="786"/>
                  </a:cubicBezTo>
                  <a:cubicBezTo>
                    <a:pt x="3631" y="786"/>
                    <a:pt x="3681" y="823"/>
                    <a:pt x="3741" y="876"/>
                  </a:cubicBezTo>
                  <a:cubicBezTo>
                    <a:pt x="3753" y="886"/>
                    <a:pt x="3764" y="890"/>
                    <a:pt x="3774" y="890"/>
                  </a:cubicBezTo>
                  <a:cubicBezTo>
                    <a:pt x="3799" y="890"/>
                    <a:pt x="3818" y="867"/>
                    <a:pt x="3824" y="838"/>
                  </a:cubicBezTo>
                  <a:cubicBezTo>
                    <a:pt x="3844" y="747"/>
                    <a:pt x="3831" y="645"/>
                    <a:pt x="3862" y="557"/>
                  </a:cubicBezTo>
                  <a:cubicBezTo>
                    <a:pt x="3889" y="479"/>
                    <a:pt x="3930" y="449"/>
                    <a:pt x="3975" y="449"/>
                  </a:cubicBezTo>
                  <a:cubicBezTo>
                    <a:pt x="4084" y="449"/>
                    <a:pt x="4219" y="623"/>
                    <a:pt x="4261" y="710"/>
                  </a:cubicBezTo>
                  <a:cubicBezTo>
                    <a:pt x="4270" y="729"/>
                    <a:pt x="4283" y="737"/>
                    <a:pt x="4297" y="737"/>
                  </a:cubicBezTo>
                  <a:cubicBezTo>
                    <a:pt x="4319" y="737"/>
                    <a:pt x="4340" y="714"/>
                    <a:pt x="4340" y="684"/>
                  </a:cubicBezTo>
                  <a:cubicBezTo>
                    <a:pt x="4343" y="534"/>
                    <a:pt x="4249" y="160"/>
                    <a:pt x="4420" y="98"/>
                  </a:cubicBezTo>
                  <a:cubicBezTo>
                    <a:pt x="4457" y="85"/>
                    <a:pt x="4453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9"/>
            <p:cNvSpPr/>
            <p:nvPr/>
          </p:nvSpPr>
          <p:spPr>
            <a:xfrm>
              <a:off x="3263275" y="1567775"/>
              <a:ext cx="962275" cy="584975"/>
            </a:xfrm>
            <a:custGeom>
              <a:avLst/>
              <a:gdLst/>
              <a:ahLst/>
              <a:cxnLst/>
              <a:rect l="l" t="t" r="r" b="b"/>
              <a:pathLst>
                <a:path w="38491" h="23399" extrusionOk="0">
                  <a:moveTo>
                    <a:pt x="29319" y="1"/>
                  </a:moveTo>
                  <a:cubicBezTo>
                    <a:pt x="26158" y="47"/>
                    <a:pt x="24187" y="894"/>
                    <a:pt x="21337" y="2260"/>
                  </a:cubicBezTo>
                  <a:lnTo>
                    <a:pt x="0" y="11634"/>
                  </a:lnTo>
                  <a:lnTo>
                    <a:pt x="1156" y="23399"/>
                  </a:lnTo>
                  <a:cubicBezTo>
                    <a:pt x="3834" y="22340"/>
                    <a:pt x="15036" y="15870"/>
                    <a:pt x="20569" y="12862"/>
                  </a:cubicBezTo>
                  <a:cubicBezTo>
                    <a:pt x="22893" y="11599"/>
                    <a:pt x="24806" y="10868"/>
                    <a:pt x="25687" y="10868"/>
                  </a:cubicBezTo>
                  <a:cubicBezTo>
                    <a:pt x="25737" y="10868"/>
                    <a:pt x="25783" y="10870"/>
                    <a:pt x="25826" y="10875"/>
                  </a:cubicBezTo>
                  <a:cubicBezTo>
                    <a:pt x="28045" y="11117"/>
                    <a:pt x="29688" y="11970"/>
                    <a:pt x="32214" y="11970"/>
                  </a:cubicBezTo>
                  <a:cubicBezTo>
                    <a:pt x="32537" y="11970"/>
                    <a:pt x="32874" y="11956"/>
                    <a:pt x="33228" y="11925"/>
                  </a:cubicBezTo>
                  <a:cubicBezTo>
                    <a:pt x="38490" y="11467"/>
                    <a:pt x="35340" y="3949"/>
                    <a:pt x="32553" y="1491"/>
                  </a:cubicBezTo>
                  <a:cubicBezTo>
                    <a:pt x="31718" y="754"/>
                    <a:pt x="30548" y="290"/>
                    <a:pt x="2931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9"/>
            <p:cNvSpPr/>
            <p:nvPr/>
          </p:nvSpPr>
          <p:spPr>
            <a:xfrm>
              <a:off x="3896300" y="1642225"/>
              <a:ext cx="176000" cy="224500"/>
            </a:xfrm>
            <a:custGeom>
              <a:avLst/>
              <a:gdLst/>
              <a:ahLst/>
              <a:cxnLst/>
              <a:rect l="l" t="t" r="r" b="b"/>
              <a:pathLst>
                <a:path w="7040" h="8980" extrusionOk="0">
                  <a:moveTo>
                    <a:pt x="167" y="1"/>
                  </a:moveTo>
                  <a:cubicBezTo>
                    <a:pt x="36" y="1"/>
                    <a:pt x="1" y="89"/>
                    <a:pt x="104" y="299"/>
                  </a:cubicBezTo>
                  <a:cubicBezTo>
                    <a:pt x="738" y="1599"/>
                    <a:pt x="3052" y="3054"/>
                    <a:pt x="3052" y="3054"/>
                  </a:cubicBezTo>
                  <a:cubicBezTo>
                    <a:pt x="3052" y="3054"/>
                    <a:pt x="3778" y="4468"/>
                    <a:pt x="4409" y="5567"/>
                  </a:cubicBezTo>
                  <a:cubicBezTo>
                    <a:pt x="5100" y="6767"/>
                    <a:pt x="6345" y="8956"/>
                    <a:pt x="6345" y="8956"/>
                  </a:cubicBezTo>
                  <a:cubicBezTo>
                    <a:pt x="6426" y="8944"/>
                    <a:pt x="6510" y="8939"/>
                    <a:pt x="6590" y="8939"/>
                  </a:cubicBezTo>
                  <a:cubicBezTo>
                    <a:pt x="6831" y="8939"/>
                    <a:pt x="7039" y="8980"/>
                    <a:pt x="7039" y="8980"/>
                  </a:cubicBezTo>
                  <a:lnTo>
                    <a:pt x="4083" y="2360"/>
                  </a:lnTo>
                  <a:cubicBezTo>
                    <a:pt x="4083" y="2360"/>
                    <a:pt x="844" y="1"/>
                    <a:pt x="1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9"/>
            <p:cNvSpPr/>
            <p:nvPr/>
          </p:nvSpPr>
          <p:spPr>
            <a:xfrm>
              <a:off x="4156750" y="1958400"/>
              <a:ext cx="23850" cy="44375"/>
            </a:xfrm>
            <a:custGeom>
              <a:avLst/>
              <a:gdLst/>
              <a:ahLst/>
              <a:cxnLst/>
              <a:rect l="l" t="t" r="r" b="b"/>
              <a:pathLst>
                <a:path w="954" h="1775" extrusionOk="0">
                  <a:moveTo>
                    <a:pt x="184" y="0"/>
                  </a:moveTo>
                  <a:cubicBezTo>
                    <a:pt x="164" y="0"/>
                    <a:pt x="143" y="4"/>
                    <a:pt x="123" y="12"/>
                  </a:cubicBezTo>
                  <a:cubicBezTo>
                    <a:pt x="41" y="45"/>
                    <a:pt x="0" y="139"/>
                    <a:pt x="34" y="222"/>
                  </a:cubicBezTo>
                  <a:lnTo>
                    <a:pt x="621" y="1673"/>
                  </a:lnTo>
                  <a:cubicBezTo>
                    <a:pt x="645" y="1736"/>
                    <a:pt x="705" y="1775"/>
                    <a:pt x="771" y="1775"/>
                  </a:cubicBezTo>
                  <a:cubicBezTo>
                    <a:pt x="778" y="1775"/>
                    <a:pt x="784" y="1774"/>
                    <a:pt x="791" y="1774"/>
                  </a:cubicBezTo>
                  <a:cubicBezTo>
                    <a:pt x="804" y="1771"/>
                    <a:pt x="818" y="1768"/>
                    <a:pt x="831" y="1763"/>
                  </a:cubicBezTo>
                  <a:cubicBezTo>
                    <a:pt x="913" y="1729"/>
                    <a:pt x="953" y="1635"/>
                    <a:pt x="921" y="1552"/>
                  </a:cubicBezTo>
                  <a:lnTo>
                    <a:pt x="334" y="101"/>
                  </a:lnTo>
                  <a:cubicBezTo>
                    <a:pt x="308" y="38"/>
                    <a:pt x="248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9"/>
            <p:cNvSpPr/>
            <p:nvPr/>
          </p:nvSpPr>
          <p:spPr>
            <a:xfrm>
              <a:off x="4093550" y="1879350"/>
              <a:ext cx="84975" cy="103950"/>
            </a:xfrm>
            <a:custGeom>
              <a:avLst/>
              <a:gdLst/>
              <a:ahLst/>
              <a:cxnLst/>
              <a:rect l="l" t="t" r="r" b="b"/>
              <a:pathLst>
                <a:path w="3399" h="4158" extrusionOk="0">
                  <a:moveTo>
                    <a:pt x="3016" y="1"/>
                  </a:moveTo>
                  <a:lnTo>
                    <a:pt x="1" y="1392"/>
                  </a:lnTo>
                  <a:lnTo>
                    <a:pt x="2424" y="3984"/>
                  </a:lnTo>
                  <a:cubicBezTo>
                    <a:pt x="2537" y="4105"/>
                    <a:pt x="2678" y="4158"/>
                    <a:pt x="2816" y="4158"/>
                  </a:cubicBezTo>
                  <a:cubicBezTo>
                    <a:pt x="3114" y="4158"/>
                    <a:pt x="3398" y="3911"/>
                    <a:pt x="3363" y="3557"/>
                  </a:cubicBezTo>
                  <a:lnTo>
                    <a:pt x="301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9"/>
            <p:cNvSpPr/>
            <p:nvPr/>
          </p:nvSpPr>
          <p:spPr>
            <a:xfrm>
              <a:off x="4093550" y="1879350"/>
              <a:ext cx="84975" cy="103950"/>
            </a:xfrm>
            <a:custGeom>
              <a:avLst/>
              <a:gdLst/>
              <a:ahLst/>
              <a:cxnLst/>
              <a:rect l="l" t="t" r="r" b="b"/>
              <a:pathLst>
                <a:path w="3399" h="4158" extrusionOk="0">
                  <a:moveTo>
                    <a:pt x="3016" y="1"/>
                  </a:moveTo>
                  <a:lnTo>
                    <a:pt x="1" y="1392"/>
                  </a:lnTo>
                  <a:lnTo>
                    <a:pt x="2424" y="3984"/>
                  </a:lnTo>
                  <a:cubicBezTo>
                    <a:pt x="2537" y="4105"/>
                    <a:pt x="2678" y="4158"/>
                    <a:pt x="2816" y="4158"/>
                  </a:cubicBezTo>
                  <a:cubicBezTo>
                    <a:pt x="3114" y="4158"/>
                    <a:pt x="3398" y="3911"/>
                    <a:pt x="3363" y="3557"/>
                  </a:cubicBezTo>
                  <a:lnTo>
                    <a:pt x="3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9"/>
            <p:cNvSpPr/>
            <p:nvPr/>
          </p:nvSpPr>
          <p:spPr>
            <a:xfrm>
              <a:off x="3874625" y="1402825"/>
              <a:ext cx="294350" cy="515350"/>
            </a:xfrm>
            <a:custGeom>
              <a:avLst/>
              <a:gdLst/>
              <a:ahLst/>
              <a:cxnLst/>
              <a:rect l="l" t="t" r="r" b="b"/>
              <a:pathLst>
                <a:path w="11774" h="20614" extrusionOk="0">
                  <a:moveTo>
                    <a:pt x="2621" y="0"/>
                  </a:moveTo>
                  <a:cubicBezTo>
                    <a:pt x="2571" y="0"/>
                    <a:pt x="2519" y="3"/>
                    <a:pt x="2467" y="8"/>
                  </a:cubicBezTo>
                  <a:cubicBezTo>
                    <a:pt x="1422" y="102"/>
                    <a:pt x="0" y="1180"/>
                    <a:pt x="449" y="1987"/>
                  </a:cubicBezTo>
                  <a:lnTo>
                    <a:pt x="8760" y="20452"/>
                  </a:lnTo>
                  <a:cubicBezTo>
                    <a:pt x="8934" y="20561"/>
                    <a:pt x="9169" y="20614"/>
                    <a:pt x="9433" y="20614"/>
                  </a:cubicBezTo>
                  <a:cubicBezTo>
                    <a:pt x="9850" y="20614"/>
                    <a:pt x="10339" y="20482"/>
                    <a:pt x="10767" y="20234"/>
                  </a:cubicBezTo>
                  <a:cubicBezTo>
                    <a:pt x="11226" y="19970"/>
                    <a:pt x="11618" y="19571"/>
                    <a:pt x="11774" y="19062"/>
                  </a:cubicBezTo>
                  <a:lnTo>
                    <a:pt x="3358" y="371"/>
                  </a:lnTo>
                  <a:cubicBezTo>
                    <a:pt x="3213" y="110"/>
                    <a:pt x="2944" y="0"/>
                    <a:pt x="262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9"/>
            <p:cNvSpPr/>
            <p:nvPr/>
          </p:nvSpPr>
          <p:spPr>
            <a:xfrm>
              <a:off x="3874625" y="1402825"/>
              <a:ext cx="294350" cy="515350"/>
            </a:xfrm>
            <a:custGeom>
              <a:avLst/>
              <a:gdLst/>
              <a:ahLst/>
              <a:cxnLst/>
              <a:rect l="l" t="t" r="r" b="b"/>
              <a:pathLst>
                <a:path w="11774" h="20614" extrusionOk="0">
                  <a:moveTo>
                    <a:pt x="2621" y="0"/>
                  </a:moveTo>
                  <a:cubicBezTo>
                    <a:pt x="2571" y="0"/>
                    <a:pt x="2519" y="3"/>
                    <a:pt x="2467" y="8"/>
                  </a:cubicBezTo>
                  <a:cubicBezTo>
                    <a:pt x="1422" y="102"/>
                    <a:pt x="0" y="1180"/>
                    <a:pt x="449" y="1987"/>
                  </a:cubicBezTo>
                  <a:lnTo>
                    <a:pt x="8760" y="20452"/>
                  </a:lnTo>
                  <a:cubicBezTo>
                    <a:pt x="8934" y="20561"/>
                    <a:pt x="9169" y="20614"/>
                    <a:pt x="9433" y="20614"/>
                  </a:cubicBezTo>
                  <a:cubicBezTo>
                    <a:pt x="9850" y="20614"/>
                    <a:pt x="10339" y="20482"/>
                    <a:pt x="10767" y="20234"/>
                  </a:cubicBezTo>
                  <a:cubicBezTo>
                    <a:pt x="11226" y="19970"/>
                    <a:pt x="11618" y="19571"/>
                    <a:pt x="11774" y="19062"/>
                  </a:cubicBezTo>
                  <a:lnTo>
                    <a:pt x="3358" y="371"/>
                  </a:lnTo>
                  <a:cubicBezTo>
                    <a:pt x="3213" y="110"/>
                    <a:pt x="2944" y="0"/>
                    <a:pt x="2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9"/>
            <p:cNvSpPr/>
            <p:nvPr/>
          </p:nvSpPr>
          <p:spPr>
            <a:xfrm>
              <a:off x="3880975" y="1367750"/>
              <a:ext cx="53975" cy="66425"/>
            </a:xfrm>
            <a:custGeom>
              <a:avLst/>
              <a:gdLst/>
              <a:ahLst/>
              <a:cxnLst/>
              <a:rect l="l" t="t" r="r" b="b"/>
              <a:pathLst>
                <a:path w="2159" h="2657" extrusionOk="0">
                  <a:moveTo>
                    <a:pt x="802" y="1"/>
                  </a:moveTo>
                  <a:cubicBezTo>
                    <a:pt x="707" y="1"/>
                    <a:pt x="611" y="20"/>
                    <a:pt x="518" y="61"/>
                  </a:cubicBezTo>
                  <a:cubicBezTo>
                    <a:pt x="162" y="218"/>
                    <a:pt x="0" y="637"/>
                    <a:pt x="161" y="992"/>
                  </a:cubicBezTo>
                  <a:lnTo>
                    <a:pt x="828" y="2473"/>
                  </a:lnTo>
                  <a:cubicBezTo>
                    <a:pt x="870" y="2568"/>
                    <a:pt x="975" y="2635"/>
                    <a:pt x="1132" y="2652"/>
                  </a:cubicBezTo>
                  <a:cubicBezTo>
                    <a:pt x="1158" y="2655"/>
                    <a:pt x="1185" y="2656"/>
                    <a:pt x="1213" y="2656"/>
                  </a:cubicBezTo>
                  <a:cubicBezTo>
                    <a:pt x="1515" y="2656"/>
                    <a:pt x="1872" y="2485"/>
                    <a:pt x="2044" y="2250"/>
                  </a:cubicBezTo>
                  <a:cubicBezTo>
                    <a:pt x="2137" y="2122"/>
                    <a:pt x="2158" y="2000"/>
                    <a:pt x="2116" y="1904"/>
                  </a:cubicBezTo>
                  <a:lnTo>
                    <a:pt x="1448" y="424"/>
                  </a:lnTo>
                  <a:cubicBezTo>
                    <a:pt x="1333" y="159"/>
                    <a:pt x="107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9"/>
            <p:cNvSpPr/>
            <p:nvPr/>
          </p:nvSpPr>
          <p:spPr>
            <a:xfrm>
              <a:off x="4033950" y="1579475"/>
              <a:ext cx="168200" cy="323700"/>
            </a:xfrm>
            <a:custGeom>
              <a:avLst/>
              <a:gdLst/>
              <a:ahLst/>
              <a:cxnLst/>
              <a:rect l="l" t="t" r="r" b="b"/>
              <a:pathLst>
                <a:path w="6728" h="12948" extrusionOk="0">
                  <a:moveTo>
                    <a:pt x="162" y="0"/>
                  </a:moveTo>
                  <a:cubicBezTo>
                    <a:pt x="109" y="0"/>
                    <a:pt x="55" y="1"/>
                    <a:pt x="0" y="2"/>
                  </a:cubicBezTo>
                  <a:lnTo>
                    <a:pt x="2173" y="4645"/>
                  </a:lnTo>
                  <a:cubicBezTo>
                    <a:pt x="2173" y="4645"/>
                    <a:pt x="2089" y="6632"/>
                    <a:pt x="2100" y="8188"/>
                  </a:cubicBezTo>
                  <a:cubicBezTo>
                    <a:pt x="2111" y="9640"/>
                    <a:pt x="2665" y="10451"/>
                    <a:pt x="3160" y="10451"/>
                  </a:cubicBezTo>
                  <a:cubicBezTo>
                    <a:pt x="3308" y="10451"/>
                    <a:pt x="3450" y="10379"/>
                    <a:pt x="3571" y="10231"/>
                  </a:cubicBezTo>
                  <a:lnTo>
                    <a:pt x="3571" y="10231"/>
                  </a:lnTo>
                  <a:cubicBezTo>
                    <a:pt x="3546" y="11308"/>
                    <a:pt x="3984" y="12948"/>
                    <a:pt x="4687" y="12948"/>
                  </a:cubicBezTo>
                  <a:cubicBezTo>
                    <a:pt x="4732" y="12948"/>
                    <a:pt x="4778" y="12941"/>
                    <a:pt x="4825" y="12927"/>
                  </a:cubicBezTo>
                  <a:cubicBezTo>
                    <a:pt x="6083" y="12552"/>
                    <a:pt x="6728" y="8852"/>
                    <a:pt x="6514" y="7367"/>
                  </a:cubicBezTo>
                  <a:cubicBezTo>
                    <a:pt x="6273" y="5691"/>
                    <a:pt x="5167" y="4287"/>
                    <a:pt x="4931" y="2595"/>
                  </a:cubicBezTo>
                  <a:cubicBezTo>
                    <a:pt x="4885" y="2271"/>
                    <a:pt x="4859" y="1934"/>
                    <a:pt x="4705" y="1645"/>
                  </a:cubicBezTo>
                  <a:cubicBezTo>
                    <a:pt x="4556" y="1362"/>
                    <a:pt x="4297" y="1151"/>
                    <a:pt x="4028" y="979"/>
                  </a:cubicBezTo>
                  <a:cubicBezTo>
                    <a:pt x="3279" y="501"/>
                    <a:pt x="2589" y="292"/>
                    <a:pt x="1678" y="136"/>
                  </a:cubicBezTo>
                  <a:cubicBezTo>
                    <a:pt x="1487" y="102"/>
                    <a:pt x="878" y="0"/>
                    <a:pt x="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9"/>
            <p:cNvSpPr/>
            <p:nvPr/>
          </p:nvSpPr>
          <p:spPr>
            <a:xfrm>
              <a:off x="4087675" y="1666600"/>
              <a:ext cx="28500" cy="46175"/>
            </a:xfrm>
            <a:custGeom>
              <a:avLst/>
              <a:gdLst/>
              <a:ahLst/>
              <a:cxnLst/>
              <a:rect l="l" t="t" r="r" b="b"/>
              <a:pathLst>
                <a:path w="1140" h="1847" extrusionOk="0">
                  <a:moveTo>
                    <a:pt x="855" y="0"/>
                  </a:moveTo>
                  <a:lnTo>
                    <a:pt x="25" y="1161"/>
                  </a:lnTo>
                  <a:lnTo>
                    <a:pt x="0" y="1846"/>
                  </a:lnTo>
                  <a:cubicBezTo>
                    <a:pt x="0" y="1846"/>
                    <a:pt x="471" y="1570"/>
                    <a:pt x="805" y="1012"/>
                  </a:cubicBezTo>
                  <a:cubicBezTo>
                    <a:pt x="1140" y="455"/>
                    <a:pt x="855" y="1"/>
                    <a:pt x="8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9"/>
            <p:cNvSpPr/>
            <p:nvPr/>
          </p:nvSpPr>
          <p:spPr>
            <a:xfrm>
              <a:off x="3794150" y="1581725"/>
              <a:ext cx="350550" cy="124875"/>
            </a:xfrm>
            <a:custGeom>
              <a:avLst/>
              <a:gdLst/>
              <a:ahLst/>
              <a:cxnLst/>
              <a:rect l="l" t="t" r="r" b="b"/>
              <a:pathLst>
                <a:path w="14022" h="4995" extrusionOk="0">
                  <a:moveTo>
                    <a:pt x="5405" y="1"/>
                  </a:moveTo>
                  <a:cubicBezTo>
                    <a:pt x="3876" y="1"/>
                    <a:pt x="2099" y="770"/>
                    <a:pt x="102" y="1703"/>
                  </a:cubicBezTo>
                  <a:cubicBezTo>
                    <a:pt x="0" y="3186"/>
                    <a:pt x="670" y="3623"/>
                    <a:pt x="1496" y="3623"/>
                  </a:cubicBezTo>
                  <a:cubicBezTo>
                    <a:pt x="2683" y="3623"/>
                    <a:pt x="4191" y="2719"/>
                    <a:pt x="4191" y="2719"/>
                  </a:cubicBezTo>
                  <a:cubicBezTo>
                    <a:pt x="4191" y="2719"/>
                    <a:pt x="5435" y="4198"/>
                    <a:pt x="8536" y="4866"/>
                  </a:cubicBezTo>
                  <a:cubicBezTo>
                    <a:pt x="8944" y="4955"/>
                    <a:pt x="9348" y="4995"/>
                    <a:pt x="9733" y="4995"/>
                  </a:cubicBezTo>
                  <a:cubicBezTo>
                    <a:pt x="12275" y="4995"/>
                    <a:pt x="14021" y="3256"/>
                    <a:pt x="11053" y="2131"/>
                  </a:cubicBezTo>
                  <a:cubicBezTo>
                    <a:pt x="8647" y="1218"/>
                    <a:pt x="8396" y="484"/>
                    <a:pt x="6137" y="66"/>
                  </a:cubicBezTo>
                  <a:cubicBezTo>
                    <a:pt x="5900" y="21"/>
                    <a:pt x="5656" y="1"/>
                    <a:pt x="540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9"/>
            <p:cNvSpPr/>
            <p:nvPr/>
          </p:nvSpPr>
          <p:spPr>
            <a:xfrm>
              <a:off x="2608725" y="2291750"/>
              <a:ext cx="1714375" cy="989800"/>
            </a:xfrm>
            <a:custGeom>
              <a:avLst/>
              <a:gdLst/>
              <a:ahLst/>
              <a:cxnLst/>
              <a:rect l="l" t="t" r="r" b="b"/>
              <a:pathLst>
                <a:path w="68575" h="39592" extrusionOk="0">
                  <a:moveTo>
                    <a:pt x="41843" y="0"/>
                  </a:moveTo>
                  <a:lnTo>
                    <a:pt x="1" y="24158"/>
                  </a:lnTo>
                  <a:lnTo>
                    <a:pt x="26733" y="39592"/>
                  </a:lnTo>
                  <a:lnTo>
                    <a:pt x="68575" y="15434"/>
                  </a:lnTo>
                  <a:lnTo>
                    <a:pt x="418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9"/>
            <p:cNvSpPr/>
            <p:nvPr/>
          </p:nvSpPr>
          <p:spPr>
            <a:xfrm>
              <a:off x="3785800" y="2594575"/>
              <a:ext cx="508150" cy="377000"/>
            </a:xfrm>
            <a:custGeom>
              <a:avLst/>
              <a:gdLst/>
              <a:ahLst/>
              <a:cxnLst/>
              <a:rect l="l" t="t" r="r" b="b"/>
              <a:pathLst>
                <a:path w="20326" h="15080" extrusionOk="0">
                  <a:moveTo>
                    <a:pt x="20326" y="0"/>
                  </a:moveTo>
                  <a:lnTo>
                    <a:pt x="3704" y="9595"/>
                  </a:lnTo>
                  <a:cubicBezTo>
                    <a:pt x="1651" y="10780"/>
                    <a:pt x="1" y="13410"/>
                    <a:pt x="10" y="14333"/>
                  </a:cubicBezTo>
                  <a:lnTo>
                    <a:pt x="16" y="15080"/>
                  </a:lnTo>
                  <a:lnTo>
                    <a:pt x="20326" y="3353"/>
                  </a:lnTo>
                  <a:lnTo>
                    <a:pt x="203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9"/>
            <p:cNvSpPr/>
            <p:nvPr/>
          </p:nvSpPr>
          <p:spPr>
            <a:xfrm>
              <a:off x="3146575" y="2225475"/>
              <a:ext cx="1147375" cy="746100"/>
            </a:xfrm>
            <a:custGeom>
              <a:avLst/>
              <a:gdLst/>
              <a:ahLst/>
              <a:cxnLst/>
              <a:rect l="l" t="t" r="r" b="b"/>
              <a:pathLst>
                <a:path w="45895" h="29844" extrusionOk="0">
                  <a:moveTo>
                    <a:pt x="20324" y="1"/>
                  </a:moveTo>
                  <a:lnTo>
                    <a:pt x="20317" y="7"/>
                  </a:lnTo>
                  <a:lnTo>
                    <a:pt x="3703" y="9597"/>
                  </a:lnTo>
                  <a:cubicBezTo>
                    <a:pt x="1650" y="10782"/>
                    <a:pt x="0" y="13412"/>
                    <a:pt x="8" y="14333"/>
                  </a:cubicBezTo>
                  <a:lnTo>
                    <a:pt x="15" y="15081"/>
                  </a:lnTo>
                  <a:lnTo>
                    <a:pt x="16" y="15081"/>
                  </a:lnTo>
                  <a:lnTo>
                    <a:pt x="25585" y="29844"/>
                  </a:lnTo>
                  <a:lnTo>
                    <a:pt x="25585" y="29844"/>
                  </a:lnTo>
                  <a:lnTo>
                    <a:pt x="25578" y="29096"/>
                  </a:lnTo>
                  <a:cubicBezTo>
                    <a:pt x="25570" y="28176"/>
                    <a:pt x="27219" y="25543"/>
                    <a:pt x="29273" y="24360"/>
                  </a:cubicBezTo>
                  <a:lnTo>
                    <a:pt x="45895" y="14764"/>
                  </a:lnTo>
                  <a:lnTo>
                    <a:pt x="2032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9"/>
            <p:cNvSpPr/>
            <p:nvPr/>
          </p:nvSpPr>
          <p:spPr>
            <a:xfrm>
              <a:off x="3146575" y="2225500"/>
              <a:ext cx="1147375" cy="746075"/>
            </a:xfrm>
            <a:custGeom>
              <a:avLst/>
              <a:gdLst/>
              <a:ahLst/>
              <a:cxnLst/>
              <a:rect l="l" t="t" r="r" b="b"/>
              <a:pathLst>
                <a:path w="45895" h="29843" extrusionOk="0">
                  <a:moveTo>
                    <a:pt x="20324" y="1"/>
                  </a:moveTo>
                  <a:lnTo>
                    <a:pt x="3703" y="9596"/>
                  </a:lnTo>
                  <a:cubicBezTo>
                    <a:pt x="1650" y="10781"/>
                    <a:pt x="0" y="13411"/>
                    <a:pt x="8" y="14332"/>
                  </a:cubicBezTo>
                  <a:lnTo>
                    <a:pt x="15" y="15080"/>
                  </a:lnTo>
                  <a:lnTo>
                    <a:pt x="16" y="15080"/>
                  </a:lnTo>
                  <a:lnTo>
                    <a:pt x="25585" y="29843"/>
                  </a:lnTo>
                  <a:lnTo>
                    <a:pt x="25585" y="29843"/>
                  </a:lnTo>
                  <a:lnTo>
                    <a:pt x="25578" y="29095"/>
                  </a:lnTo>
                  <a:cubicBezTo>
                    <a:pt x="25570" y="28175"/>
                    <a:pt x="27219" y="25542"/>
                    <a:pt x="29273" y="24359"/>
                  </a:cubicBezTo>
                  <a:lnTo>
                    <a:pt x="45895" y="14763"/>
                  </a:lnTo>
                  <a:lnTo>
                    <a:pt x="2032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9"/>
            <p:cNvSpPr/>
            <p:nvPr/>
          </p:nvSpPr>
          <p:spPr>
            <a:xfrm>
              <a:off x="3693825" y="2899650"/>
              <a:ext cx="92225" cy="54600"/>
            </a:xfrm>
            <a:custGeom>
              <a:avLst/>
              <a:gdLst/>
              <a:ahLst/>
              <a:cxnLst/>
              <a:rect l="l" t="t" r="r" b="b"/>
              <a:pathLst>
                <a:path w="3689" h="2184" extrusionOk="0">
                  <a:moveTo>
                    <a:pt x="755" y="0"/>
                  </a:moveTo>
                  <a:cubicBezTo>
                    <a:pt x="521" y="0"/>
                    <a:pt x="269" y="15"/>
                    <a:pt x="0" y="46"/>
                  </a:cubicBezTo>
                  <a:lnTo>
                    <a:pt x="2097" y="1261"/>
                  </a:lnTo>
                  <a:lnTo>
                    <a:pt x="3689" y="2183"/>
                  </a:lnTo>
                  <a:cubicBezTo>
                    <a:pt x="3648" y="1571"/>
                    <a:pt x="3347" y="858"/>
                    <a:pt x="2582" y="420"/>
                  </a:cubicBezTo>
                  <a:cubicBezTo>
                    <a:pt x="2139" y="165"/>
                    <a:pt x="1543" y="0"/>
                    <a:pt x="7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9"/>
            <p:cNvSpPr/>
            <p:nvPr/>
          </p:nvSpPr>
          <p:spPr>
            <a:xfrm>
              <a:off x="3693825" y="2899650"/>
              <a:ext cx="92225" cy="54600"/>
            </a:xfrm>
            <a:custGeom>
              <a:avLst/>
              <a:gdLst/>
              <a:ahLst/>
              <a:cxnLst/>
              <a:rect l="l" t="t" r="r" b="b"/>
              <a:pathLst>
                <a:path w="3689" h="2184" extrusionOk="0">
                  <a:moveTo>
                    <a:pt x="755" y="0"/>
                  </a:moveTo>
                  <a:cubicBezTo>
                    <a:pt x="521" y="0"/>
                    <a:pt x="269" y="15"/>
                    <a:pt x="0" y="46"/>
                  </a:cubicBezTo>
                  <a:lnTo>
                    <a:pt x="2097" y="1261"/>
                  </a:lnTo>
                  <a:lnTo>
                    <a:pt x="3689" y="2183"/>
                  </a:lnTo>
                  <a:cubicBezTo>
                    <a:pt x="3648" y="1571"/>
                    <a:pt x="3347" y="858"/>
                    <a:pt x="2582" y="420"/>
                  </a:cubicBezTo>
                  <a:cubicBezTo>
                    <a:pt x="2139" y="165"/>
                    <a:pt x="1543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9"/>
            <p:cNvSpPr/>
            <p:nvPr/>
          </p:nvSpPr>
          <p:spPr>
            <a:xfrm>
              <a:off x="2608725" y="2895700"/>
              <a:ext cx="668475" cy="403275"/>
            </a:xfrm>
            <a:custGeom>
              <a:avLst/>
              <a:gdLst/>
              <a:ahLst/>
              <a:cxnLst/>
              <a:rect l="l" t="t" r="r" b="b"/>
              <a:pathLst>
                <a:path w="26739" h="16131" extrusionOk="0">
                  <a:moveTo>
                    <a:pt x="1" y="0"/>
                  </a:moveTo>
                  <a:lnTo>
                    <a:pt x="1" y="694"/>
                  </a:lnTo>
                  <a:lnTo>
                    <a:pt x="26738" y="16131"/>
                  </a:lnTo>
                  <a:lnTo>
                    <a:pt x="26733" y="154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9"/>
            <p:cNvSpPr/>
            <p:nvPr/>
          </p:nvSpPr>
          <p:spPr>
            <a:xfrm>
              <a:off x="3277025" y="2677625"/>
              <a:ext cx="1046200" cy="621350"/>
            </a:xfrm>
            <a:custGeom>
              <a:avLst/>
              <a:gdLst/>
              <a:ahLst/>
              <a:cxnLst/>
              <a:rect l="l" t="t" r="r" b="b"/>
              <a:pathLst>
                <a:path w="41848" h="24854" extrusionOk="0">
                  <a:moveTo>
                    <a:pt x="41843" y="0"/>
                  </a:moveTo>
                  <a:lnTo>
                    <a:pt x="1" y="24157"/>
                  </a:lnTo>
                  <a:lnTo>
                    <a:pt x="6" y="24854"/>
                  </a:lnTo>
                  <a:lnTo>
                    <a:pt x="41848" y="696"/>
                  </a:lnTo>
                  <a:lnTo>
                    <a:pt x="418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9"/>
            <p:cNvSpPr/>
            <p:nvPr/>
          </p:nvSpPr>
          <p:spPr>
            <a:xfrm>
              <a:off x="3276975" y="2926425"/>
              <a:ext cx="509250" cy="339125"/>
            </a:xfrm>
            <a:custGeom>
              <a:avLst/>
              <a:gdLst/>
              <a:ahLst/>
              <a:cxnLst/>
              <a:rect l="l" t="t" r="r" b="b"/>
              <a:pathLst>
                <a:path w="20370" h="13565" extrusionOk="0">
                  <a:moveTo>
                    <a:pt x="18649" y="1"/>
                  </a:moveTo>
                  <a:cubicBezTo>
                    <a:pt x="18062" y="1"/>
                    <a:pt x="17364" y="172"/>
                    <a:pt x="16616" y="601"/>
                  </a:cubicBezTo>
                  <a:lnTo>
                    <a:pt x="1" y="10122"/>
                  </a:lnTo>
                  <a:lnTo>
                    <a:pt x="1" y="13565"/>
                  </a:lnTo>
                  <a:lnTo>
                    <a:pt x="20369" y="1806"/>
                  </a:lnTo>
                  <a:cubicBezTo>
                    <a:pt x="20369" y="1806"/>
                    <a:pt x="20369" y="1831"/>
                    <a:pt x="20369" y="1831"/>
                  </a:cubicBezTo>
                  <a:cubicBezTo>
                    <a:pt x="20369" y="1831"/>
                    <a:pt x="20368" y="1729"/>
                    <a:pt x="20363" y="1112"/>
                  </a:cubicBezTo>
                  <a:cubicBezTo>
                    <a:pt x="20358" y="525"/>
                    <a:pt x="19675" y="1"/>
                    <a:pt x="1864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9"/>
            <p:cNvSpPr/>
            <p:nvPr/>
          </p:nvSpPr>
          <p:spPr>
            <a:xfrm>
              <a:off x="2637750" y="2810375"/>
              <a:ext cx="639250" cy="455175"/>
            </a:xfrm>
            <a:custGeom>
              <a:avLst/>
              <a:gdLst/>
              <a:ahLst/>
              <a:cxnLst/>
              <a:rect l="l" t="t" r="r" b="b"/>
              <a:pathLst>
                <a:path w="25570" h="18207" extrusionOk="0">
                  <a:moveTo>
                    <a:pt x="0" y="0"/>
                  </a:moveTo>
                  <a:lnTo>
                    <a:pt x="0" y="3445"/>
                  </a:lnTo>
                  <a:lnTo>
                    <a:pt x="25570" y="18207"/>
                  </a:lnTo>
                  <a:lnTo>
                    <a:pt x="25570" y="14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9"/>
            <p:cNvSpPr/>
            <p:nvPr/>
          </p:nvSpPr>
          <p:spPr>
            <a:xfrm>
              <a:off x="2637750" y="2555050"/>
              <a:ext cx="1137000" cy="624400"/>
            </a:xfrm>
            <a:custGeom>
              <a:avLst/>
              <a:gdLst/>
              <a:ahLst/>
              <a:cxnLst/>
              <a:rect l="l" t="t" r="r" b="b"/>
              <a:pathLst>
                <a:path w="45480" h="24976" extrusionOk="0">
                  <a:moveTo>
                    <a:pt x="18664" y="1"/>
                  </a:moveTo>
                  <a:cubicBezTo>
                    <a:pt x="18154" y="1"/>
                    <a:pt x="17499" y="187"/>
                    <a:pt x="16617" y="694"/>
                  </a:cubicBezTo>
                  <a:lnTo>
                    <a:pt x="0" y="10213"/>
                  </a:lnTo>
                  <a:lnTo>
                    <a:pt x="2983" y="11935"/>
                  </a:lnTo>
                  <a:lnTo>
                    <a:pt x="25570" y="24976"/>
                  </a:lnTo>
                  <a:lnTo>
                    <a:pt x="41442" y="15882"/>
                  </a:lnTo>
                  <a:lnTo>
                    <a:pt x="42186" y="15457"/>
                  </a:lnTo>
                  <a:cubicBezTo>
                    <a:pt x="42915" y="15067"/>
                    <a:pt x="43587" y="14866"/>
                    <a:pt x="44203" y="14866"/>
                  </a:cubicBezTo>
                  <a:cubicBezTo>
                    <a:pt x="44658" y="14866"/>
                    <a:pt x="45082" y="14975"/>
                    <a:pt x="45479" y="15199"/>
                  </a:cubicBezTo>
                  <a:lnTo>
                    <a:pt x="19559" y="233"/>
                  </a:lnTo>
                  <a:cubicBezTo>
                    <a:pt x="19313" y="94"/>
                    <a:pt x="19025" y="1"/>
                    <a:pt x="186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9"/>
            <p:cNvSpPr/>
            <p:nvPr/>
          </p:nvSpPr>
          <p:spPr>
            <a:xfrm>
              <a:off x="3247925" y="2899800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5" y="1"/>
                  </a:moveTo>
                  <a:lnTo>
                    <a:pt x="14151" y="426"/>
                  </a:lnTo>
                  <a:lnTo>
                    <a:pt x="0" y="8592"/>
                  </a:lnTo>
                  <a:lnTo>
                    <a:pt x="544" y="8906"/>
                  </a:lnTo>
                  <a:lnTo>
                    <a:pt x="14695" y="741"/>
                  </a:lnTo>
                  <a:lnTo>
                    <a:pt x="15439" y="315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9"/>
            <p:cNvSpPr/>
            <p:nvPr/>
          </p:nvSpPr>
          <p:spPr>
            <a:xfrm>
              <a:off x="3215225" y="2880950"/>
              <a:ext cx="386050" cy="222650"/>
            </a:xfrm>
            <a:custGeom>
              <a:avLst/>
              <a:gdLst/>
              <a:ahLst/>
              <a:cxnLst/>
              <a:rect l="l" t="t" r="r" b="b"/>
              <a:pathLst>
                <a:path w="15442" h="8906" extrusionOk="0">
                  <a:moveTo>
                    <a:pt x="14896" y="0"/>
                  </a:moveTo>
                  <a:lnTo>
                    <a:pt x="14151" y="427"/>
                  </a:lnTo>
                  <a:lnTo>
                    <a:pt x="1" y="8591"/>
                  </a:lnTo>
                  <a:lnTo>
                    <a:pt x="546" y="8905"/>
                  </a:lnTo>
                  <a:lnTo>
                    <a:pt x="14697" y="741"/>
                  </a:lnTo>
                  <a:lnTo>
                    <a:pt x="15441" y="314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9"/>
            <p:cNvSpPr/>
            <p:nvPr/>
          </p:nvSpPr>
          <p:spPr>
            <a:xfrm>
              <a:off x="3182575" y="2862075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6" y="1"/>
                  </a:moveTo>
                  <a:lnTo>
                    <a:pt x="14151" y="427"/>
                  </a:lnTo>
                  <a:lnTo>
                    <a:pt x="1" y="8592"/>
                  </a:lnTo>
                  <a:lnTo>
                    <a:pt x="545" y="8906"/>
                  </a:lnTo>
                  <a:lnTo>
                    <a:pt x="14695" y="741"/>
                  </a:lnTo>
                  <a:lnTo>
                    <a:pt x="15440" y="316"/>
                  </a:lnTo>
                  <a:lnTo>
                    <a:pt x="148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9"/>
            <p:cNvSpPr/>
            <p:nvPr/>
          </p:nvSpPr>
          <p:spPr>
            <a:xfrm>
              <a:off x="3149900" y="2843225"/>
              <a:ext cx="386025" cy="222650"/>
            </a:xfrm>
            <a:custGeom>
              <a:avLst/>
              <a:gdLst/>
              <a:ahLst/>
              <a:cxnLst/>
              <a:rect l="l" t="t" r="r" b="b"/>
              <a:pathLst>
                <a:path w="15441" h="8906" extrusionOk="0">
                  <a:moveTo>
                    <a:pt x="14896" y="0"/>
                  </a:moveTo>
                  <a:lnTo>
                    <a:pt x="14151" y="427"/>
                  </a:lnTo>
                  <a:lnTo>
                    <a:pt x="0" y="8591"/>
                  </a:lnTo>
                  <a:lnTo>
                    <a:pt x="546" y="8905"/>
                  </a:lnTo>
                  <a:lnTo>
                    <a:pt x="14696" y="741"/>
                  </a:lnTo>
                  <a:lnTo>
                    <a:pt x="15441" y="315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9"/>
            <p:cNvSpPr/>
            <p:nvPr/>
          </p:nvSpPr>
          <p:spPr>
            <a:xfrm>
              <a:off x="3117250" y="2824350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5" y="1"/>
                  </a:moveTo>
                  <a:lnTo>
                    <a:pt x="14151" y="427"/>
                  </a:lnTo>
                  <a:lnTo>
                    <a:pt x="0" y="8592"/>
                  </a:lnTo>
                  <a:lnTo>
                    <a:pt x="544" y="8906"/>
                  </a:lnTo>
                  <a:lnTo>
                    <a:pt x="14695" y="741"/>
                  </a:lnTo>
                  <a:lnTo>
                    <a:pt x="15439" y="316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9"/>
            <p:cNvSpPr/>
            <p:nvPr/>
          </p:nvSpPr>
          <p:spPr>
            <a:xfrm>
              <a:off x="3084550" y="2805500"/>
              <a:ext cx="386050" cy="222650"/>
            </a:xfrm>
            <a:custGeom>
              <a:avLst/>
              <a:gdLst/>
              <a:ahLst/>
              <a:cxnLst/>
              <a:rect l="l" t="t" r="r" b="b"/>
              <a:pathLst>
                <a:path w="15442" h="8906" extrusionOk="0">
                  <a:moveTo>
                    <a:pt x="14896" y="0"/>
                  </a:moveTo>
                  <a:lnTo>
                    <a:pt x="14151" y="426"/>
                  </a:lnTo>
                  <a:lnTo>
                    <a:pt x="1" y="8591"/>
                  </a:lnTo>
                  <a:lnTo>
                    <a:pt x="546" y="8905"/>
                  </a:lnTo>
                  <a:lnTo>
                    <a:pt x="14696" y="741"/>
                  </a:lnTo>
                  <a:lnTo>
                    <a:pt x="15441" y="315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9"/>
            <p:cNvSpPr/>
            <p:nvPr/>
          </p:nvSpPr>
          <p:spPr>
            <a:xfrm>
              <a:off x="3051900" y="2786625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6" y="1"/>
                  </a:moveTo>
                  <a:lnTo>
                    <a:pt x="14151" y="427"/>
                  </a:lnTo>
                  <a:lnTo>
                    <a:pt x="1" y="8591"/>
                  </a:lnTo>
                  <a:lnTo>
                    <a:pt x="545" y="8905"/>
                  </a:lnTo>
                  <a:lnTo>
                    <a:pt x="14695" y="741"/>
                  </a:lnTo>
                  <a:lnTo>
                    <a:pt x="15440" y="316"/>
                  </a:lnTo>
                  <a:lnTo>
                    <a:pt x="148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9"/>
            <p:cNvSpPr/>
            <p:nvPr/>
          </p:nvSpPr>
          <p:spPr>
            <a:xfrm>
              <a:off x="3019250" y="2767800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6" y="0"/>
                  </a:moveTo>
                  <a:lnTo>
                    <a:pt x="14151" y="425"/>
                  </a:lnTo>
                  <a:lnTo>
                    <a:pt x="0" y="8590"/>
                  </a:lnTo>
                  <a:lnTo>
                    <a:pt x="544" y="8905"/>
                  </a:lnTo>
                  <a:lnTo>
                    <a:pt x="14695" y="739"/>
                  </a:lnTo>
                  <a:lnTo>
                    <a:pt x="15440" y="314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9"/>
            <p:cNvSpPr/>
            <p:nvPr/>
          </p:nvSpPr>
          <p:spPr>
            <a:xfrm>
              <a:off x="2986575" y="2748925"/>
              <a:ext cx="386025" cy="222650"/>
            </a:xfrm>
            <a:custGeom>
              <a:avLst/>
              <a:gdLst/>
              <a:ahLst/>
              <a:cxnLst/>
              <a:rect l="l" t="t" r="r" b="b"/>
              <a:pathLst>
                <a:path w="15441" h="8906" extrusionOk="0">
                  <a:moveTo>
                    <a:pt x="14895" y="1"/>
                  </a:moveTo>
                  <a:lnTo>
                    <a:pt x="14151" y="426"/>
                  </a:lnTo>
                  <a:lnTo>
                    <a:pt x="0" y="8590"/>
                  </a:lnTo>
                  <a:lnTo>
                    <a:pt x="545" y="8906"/>
                  </a:lnTo>
                  <a:lnTo>
                    <a:pt x="14696" y="740"/>
                  </a:lnTo>
                  <a:lnTo>
                    <a:pt x="15440" y="315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9"/>
            <p:cNvSpPr/>
            <p:nvPr/>
          </p:nvSpPr>
          <p:spPr>
            <a:xfrm>
              <a:off x="2953900" y="2730075"/>
              <a:ext cx="386025" cy="222650"/>
            </a:xfrm>
            <a:custGeom>
              <a:avLst/>
              <a:gdLst/>
              <a:ahLst/>
              <a:cxnLst/>
              <a:rect l="l" t="t" r="r" b="b"/>
              <a:pathLst>
                <a:path w="15441" h="8906" extrusionOk="0">
                  <a:moveTo>
                    <a:pt x="14896" y="0"/>
                  </a:moveTo>
                  <a:lnTo>
                    <a:pt x="14151" y="425"/>
                  </a:lnTo>
                  <a:lnTo>
                    <a:pt x="1" y="8590"/>
                  </a:lnTo>
                  <a:lnTo>
                    <a:pt x="545" y="8905"/>
                  </a:lnTo>
                  <a:lnTo>
                    <a:pt x="14695" y="741"/>
                  </a:lnTo>
                  <a:lnTo>
                    <a:pt x="15440" y="314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9"/>
            <p:cNvSpPr/>
            <p:nvPr/>
          </p:nvSpPr>
          <p:spPr>
            <a:xfrm>
              <a:off x="2921225" y="2711200"/>
              <a:ext cx="386025" cy="222650"/>
            </a:xfrm>
            <a:custGeom>
              <a:avLst/>
              <a:gdLst/>
              <a:ahLst/>
              <a:cxnLst/>
              <a:rect l="l" t="t" r="r" b="b"/>
              <a:pathLst>
                <a:path w="15441" h="8906" extrusionOk="0">
                  <a:moveTo>
                    <a:pt x="14896" y="1"/>
                  </a:moveTo>
                  <a:lnTo>
                    <a:pt x="14151" y="426"/>
                  </a:lnTo>
                  <a:lnTo>
                    <a:pt x="1" y="8590"/>
                  </a:lnTo>
                  <a:lnTo>
                    <a:pt x="546" y="8906"/>
                  </a:lnTo>
                  <a:lnTo>
                    <a:pt x="14696" y="741"/>
                  </a:lnTo>
                  <a:lnTo>
                    <a:pt x="15441" y="315"/>
                  </a:lnTo>
                  <a:lnTo>
                    <a:pt x="148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9"/>
            <p:cNvSpPr/>
            <p:nvPr/>
          </p:nvSpPr>
          <p:spPr>
            <a:xfrm>
              <a:off x="2888575" y="2692350"/>
              <a:ext cx="386000" cy="222625"/>
            </a:xfrm>
            <a:custGeom>
              <a:avLst/>
              <a:gdLst/>
              <a:ahLst/>
              <a:cxnLst/>
              <a:rect l="l" t="t" r="r" b="b"/>
              <a:pathLst>
                <a:path w="15440" h="8905" extrusionOk="0">
                  <a:moveTo>
                    <a:pt x="14895" y="0"/>
                  </a:moveTo>
                  <a:lnTo>
                    <a:pt x="14151" y="425"/>
                  </a:lnTo>
                  <a:lnTo>
                    <a:pt x="0" y="8591"/>
                  </a:lnTo>
                  <a:lnTo>
                    <a:pt x="544" y="8905"/>
                  </a:lnTo>
                  <a:lnTo>
                    <a:pt x="14695" y="740"/>
                  </a:lnTo>
                  <a:lnTo>
                    <a:pt x="15440" y="314"/>
                  </a:lnTo>
                  <a:lnTo>
                    <a:pt x="148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9"/>
            <p:cNvSpPr/>
            <p:nvPr/>
          </p:nvSpPr>
          <p:spPr>
            <a:xfrm>
              <a:off x="2855875" y="2673475"/>
              <a:ext cx="386050" cy="222650"/>
            </a:xfrm>
            <a:custGeom>
              <a:avLst/>
              <a:gdLst/>
              <a:ahLst/>
              <a:cxnLst/>
              <a:rect l="l" t="t" r="r" b="b"/>
              <a:pathLst>
                <a:path w="15442" h="8906" extrusionOk="0">
                  <a:moveTo>
                    <a:pt x="14896" y="1"/>
                  </a:moveTo>
                  <a:lnTo>
                    <a:pt x="14151" y="426"/>
                  </a:lnTo>
                  <a:lnTo>
                    <a:pt x="1" y="8591"/>
                  </a:lnTo>
                  <a:lnTo>
                    <a:pt x="546" y="8905"/>
                  </a:lnTo>
                  <a:lnTo>
                    <a:pt x="14697" y="741"/>
                  </a:lnTo>
                  <a:lnTo>
                    <a:pt x="15441" y="315"/>
                  </a:lnTo>
                  <a:lnTo>
                    <a:pt x="148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9"/>
            <p:cNvSpPr/>
            <p:nvPr/>
          </p:nvSpPr>
          <p:spPr>
            <a:xfrm>
              <a:off x="2823225" y="2654625"/>
              <a:ext cx="386000" cy="222625"/>
            </a:xfrm>
            <a:custGeom>
              <a:avLst/>
              <a:gdLst/>
              <a:ahLst/>
              <a:cxnLst/>
              <a:rect l="l" t="t" r="r" b="b"/>
              <a:pathLst>
                <a:path w="15440" h="8905" extrusionOk="0">
                  <a:moveTo>
                    <a:pt x="14896" y="0"/>
                  </a:moveTo>
                  <a:lnTo>
                    <a:pt x="14151" y="426"/>
                  </a:lnTo>
                  <a:lnTo>
                    <a:pt x="1" y="8591"/>
                  </a:lnTo>
                  <a:lnTo>
                    <a:pt x="545" y="8905"/>
                  </a:lnTo>
                  <a:lnTo>
                    <a:pt x="14695" y="740"/>
                  </a:lnTo>
                  <a:lnTo>
                    <a:pt x="15440" y="314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9"/>
            <p:cNvSpPr/>
            <p:nvPr/>
          </p:nvSpPr>
          <p:spPr>
            <a:xfrm>
              <a:off x="2790575" y="2635750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5" y="1"/>
                  </a:moveTo>
                  <a:lnTo>
                    <a:pt x="14150" y="427"/>
                  </a:lnTo>
                  <a:lnTo>
                    <a:pt x="1" y="8591"/>
                  </a:lnTo>
                  <a:lnTo>
                    <a:pt x="545" y="8905"/>
                  </a:lnTo>
                  <a:lnTo>
                    <a:pt x="14695" y="741"/>
                  </a:lnTo>
                  <a:lnTo>
                    <a:pt x="15440" y="315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9"/>
            <p:cNvSpPr/>
            <p:nvPr/>
          </p:nvSpPr>
          <p:spPr>
            <a:xfrm>
              <a:off x="2757900" y="2616900"/>
              <a:ext cx="386000" cy="222625"/>
            </a:xfrm>
            <a:custGeom>
              <a:avLst/>
              <a:gdLst/>
              <a:ahLst/>
              <a:cxnLst/>
              <a:rect l="l" t="t" r="r" b="b"/>
              <a:pathLst>
                <a:path w="15440" h="8905" extrusionOk="0">
                  <a:moveTo>
                    <a:pt x="14895" y="0"/>
                  </a:moveTo>
                  <a:lnTo>
                    <a:pt x="14151" y="426"/>
                  </a:lnTo>
                  <a:lnTo>
                    <a:pt x="0" y="8591"/>
                  </a:lnTo>
                  <a:lnTo>
                    <a:pt x="545" y="8905"/>
                  </a:lnTo>
                  <a:lnTo>
                    <a:pt x="14695" y="740"/>
                  </a:lnTo>
                  <a:lnTo>
                    <a:pt x="15439" y="315"/>
                  </a:lnTo>
                  <a:lnTo>
                    <a:pt x="148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9"/>
            <p:cNvSpPr/>
            <p:nvPr/>
          </p:nvSpPr>
          <p:spPr>
            <a:xfrm>
              <a:off x="2725250" y="2598025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5" y="1"/>
                  </a:moveTo>
                  <a:lnTo>
                    <a:pt x="14150" y="427"/>
                  </a:lnTo>
                  <a:lnTo>
                    <a:pt x="0" y="8591"/>
                  </a:lnTo>
                  <a:lnTo>
                    <a:pt x="544" y="8905"/>
                  </a:lnTo>
                  <a:lnTo>
                    <a:pt x="14695" y="741"/>
                  </a:lnTo>
                  <a:lnTo>
                    <a:pt x="15439" y="316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9"/>
            <p:cNvSpPr/>
            <p:nvPr/>
          </p:nvSpPr>
          <p:spPr>
            <a:xfrm>
              <a:off x="2744800" y="2556575"/>
              <a:ext cx="1029950" cy="529725"/>
            </a:xfrm>
            <a:custGeom>
              <a:avLst/>
              <a:gdLst/>
              <a:ahLst/>
              <a:cxnLst/>
              <a:rect l="l" t="t" r="r" b="b"/>
              <a:pathLst>
                <a:path w="41198" h="21189" extrusionOk="0">
                  <a:moveTo>
                    <a:pt x="41186" y="15132"/>
                  </a:moveTo>
                  <a:lnTo>
                    <a:pt x="41197" y="15138"/>
                  </a:lnTo>
                  <a:cubicBezTo>
                    <a:pt x="41193" y="15136"/>
                    <a:pt x="41190" y="15134"/>
                    <a:pt x="41186" y="15132"/>
                  </a:cubicBezTo>
                  <a:close/>
                  <a:moveTo>
                    <a:pt x="13858" y="0"/>
                  </a:moveTo>
                  <a:cubicBezTo>
                    <a:pt x="13439" y="90"/>
                    <a:pt x="12942" y="285"/>
                    <a:pt x="12335" y="633"/>
                  </a:cubicBezTo>
                  <a:lnTo>
                    <a:pt x="1" y="7698"/>
                  </a:lnTo>
                  <a:lnTo>
                    <a:pt x="23394" y="21189"/>
                  </a:lnTo>
                  <a:cubicBezTo>
                    <a:pt x="23394" y="21189"/>
                    <a:pt x="26607" y="19367"/>
                    <a:pt x="30018" y="17658"/>
                  </a:cubicBezTo>
                  <a:cubicBezTo>
                    <a:pt x="32570" y="16380"/>
                    <a:pt x="35235" y="15164"/>
                    <a:pt x="36746" y="14823"/>
                  </a:cubicBezTo>
                  <a:cubicBezTo>
                    <a:pt x="37104" y="14742"/>
                    <a:pt x="37755" y="14532"/>
                    <a:pt x="38062" y="14504"/>
                  </a:cubicBezTo>
                  <a:cubicBezTo>
                    <a:pt x="38394" y="14473"/>
                    <a:pt x="38690" y="14439"/>
                    <a:pt x="38990" y="14439"/>
                  </a:cubicBezTo>
                  <a:cubicBezTo>
                    <a:pt x="39595" y="14439"/>
                    <a:pt x="40218" y="14574"/>
                    <a:pt x="41186" y="15132"/>
                  </a:cubicBezTo>
                  <a:lnTo>
                    <a:pt x="41186" y="15132"/>
                  </a:lnTo>
                  <a:lnTo>
                    <a:pt x="15277" y="172"/>
                  </a:lnTo>
                  <a:cubicBezTo>
                    <a:pt x="15217" y="139"/>
                    <a:pt x="15153" y="108"/>
                    <a:pt x="15090" y="81"/>
                  </a:cubicBezTo>
                  <a:lnTo>
                    <a:pt x="14924" y="368"/>
                  </a:lnTo>
                  <a:cubicBezTo>
                    <a:pt x="14648" y="211"/>
                    <a:pt x="14298" y="79"/>
                    <a:pt x="13858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9"/>
            <p:cNvSpPr/>
            <p:nvPr/>
          </p:nvSpPr>
          <p:spPr>
            <a:xfrm>
              <a:off x="3213675" y="3166025"/>
              <a:ext cx="126325" cy="38425"/>
            </a:xfrm>
            <a:custGeom>
              <a:avLst/>
              <a:gdLst/>
              <a:ahLst/>
              <a:cxnLst/>
              <a:rect l="l" t="t" r="r" b="b"/>
              <a:pathLst>
                <a:path w="5053" h="1537" extrusionOk="0">
                  <a:moveTo>
                    <a:pt x="5052" y="0"/>
                  </a:moveTo>
                  <a:lnTo>
                    <a:pt x="2515" y="1288"/>
                  </a:lnTo>
                  <a:lnTo>
                    <a:pt x="1" y="75"/>
                  </a:lnTo>
                  <a:lnTo>
                    <a:pt x="2533" y="1536"/>
                  </a:lnTo>
                  <a:lnTo>
                    <a:pt x="505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9"/>
            <p:cNvSpPr/>
            <p:nvPr/>
          </p:nvSpPr>
          <p:spPr>
            <a:xfrm>
              <a:off x="3146300" y="3165800"/>
              <a:ext cx="247025" cy="75500"/>
            </a:xfrm>
            <a:custGeom>
              <a:avLst/>
              <a:gdLst/>
              <a:ahLst/>
              <a:cxnLst/>
              <a:rect l="l" t="t" r="r" b="b"/>
              <a:pathLst>
                <a:path w="9881" h="3020" extrusionOk="0">
                  <a:moveTo>
                    <a:pt x="0" y="0"/>
                  </a:moveTo>
                  <a:lnTo>
                    <a:pt x="5231" y="3020"/>
                  </a:lnTo>
                  <a:lnTo>
                    <a:pt x="9880" y="335"/>
                  </a:lnTo>
                  <a:lnTo>
                    <a:pt x="9880" y="335"/>
                  </a:lnTo>
                  <a:lnTo>
                    <a:pt x="5231" y="2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9"/>
            <p:cNvSpPr/>
            <p:nvPr/>
          </p:nvSpPr>
          <p:spPr>
            <a:xfrm>
              <a:off x="2637750" y="2829375"/>
              <a:ext cx="97800" cy="58975"/>
            </a:xfrm>
            <a:custGeom>
              <a:avLst/>
              <a:gdLst/>
              <a:ahLst/>
              <a:cxnLst/>
              <a:rect l="l" t="t" r="r" b="b"/>
              <a:pathLst>
                <a:path w="3912" h="2359" extrusionOk="0">
                  <a:moveTo>
                    <a:pt x="0" y="0"/>
                  </a:moveTo>
                  <a:lnTo>
                    <a:pt x="0" y="362"/>
                  </a:lnTo>
                  <a:lnTo>
                    <a:pt x="3911" y="2359"/>
                  </a:lnTo>
                  <a:lnTo>
                    <a:pt x="3911" y="2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9"/>
            <p:cNvSpPr/>
            <p:nvPr/>
          </p:nvSpPr>
          <p:spPr>
            <a:xfrm>
              <a:off x="2637750" y="2863000"/>
              <a:ext cx="145275" cy="88750"/>
            </a:xfrm>
            <a:custGeom>
              <a:avLst/>
              <a:gdLst/>
              <a:ahLst/>
              <a:cxnLst/>
              <a:rect l="l" t="t" r="r" b="b"/>
              <a:pathLst>
                <a:path w="5811" h="3550" extrusionOk="0">
                  <a:moveTo>
                    <a:pt x="5" y="1"/>
                  </a:moveTo>
                  <a:lnTo>
                    <a:pt x="0" y="320"/>
                  </a:lnTo>
                  <a:lnTo>
                    <a:pt x="5810" y="355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9"/>
            <p:cNvSpPr/>
            <p:nvPr/>
          </p:nvSpPr>
          <p:spPr>
            <a:xfrm>
              <a:off x="2695450" y="2532600"/>
              <a:ext cx="1062925" cy="531625"/>
            </a:xfrm>
            <a:custGeom>
              <a:avLst/>
              <a:gdLst/>
              <a:ahLst/>
              <a:cxnLst/>
              <a:rect l="l" t="t" r="r" b="b"/>
              <a:pathLst>
                <a:path w="42517" h="21265" extrusionOk="0">
                  <a:moveTo>
                    <a:pt x="15145" y="1"/>
                  </a:moveTo>
                  <a:cubicBezTo>
                    <a:pt x="14687" y="1"/>
                    <a:pt x="14160" y="51"/>
                    <a:pt x="13554" y="168"/>
                  </a:cubicBezTo>
                  <a:cubicBezTo>
                    <a:pt x="9735" y="907"/>
                    <a:pt x="0" y="6510"/>
                    <a:pt x="0" y="6510"/>
                  </a:cubicBezTo>
                  <a:lnTo>
                    <a:pt x="25585" y="21265"/>
                  </a:lnTo>
                  <a:cubicBezTo>
                    <a:pt x="25585" y="21265"/>
                    <a:pt x="28797" y="19443"/>
                    <a:pt x="32209" y="17734"/>
                  </a:cubicBezTo>
                  <a:cubicBezTo>
                    <a:pt x="34761" y="16455"/>
                    <a:pt x="37426" y="15239"/>
                    <a:pt x="38937" y="14899"/>
                  </a:cubicBezTo>
                  <a:cubicBezTo>
                    <a:pt x="39267" y="14823"/>
                    <a:pt x="39599" y="14766"/>
                    <a:pt x="39935" y="14728"/>
                  </a:cubicBezTo>
                  <a:cubicBezTo>
                    <a:pt x="40204" y="14697"/>
                    <a:pt x="40456" y="14682"/>
                    <a:pt x="40690" y="14682"/>
                  </a:cubicBezTo>
                  <a:cubicBezTo>
                    <a:pt x="41478" y="14682"/>
                    <a:pt x="42074" y="14847"/>
                    <a:pt x="42517" y="15102"/>
                  </a:cubicBezTo>
                  <a:lnTo>
                    <a:pt x="17117" y="438"/>
                  </a:lnTo>
                  <a:lnTo>
                    <a:pt x="17115" y="443"/>
                  </a:lnTo>
                  <a:cubicBezTo>
                    <a:pt x="16672" y="192"/>
                    <a:pt x="16041" y="1"/>
                    <a:pt x="1514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89"/>
            <p:cNvSpPr/>
            <p:nvPr/>
          </p:nvSpPr>
          <p:spPr>
            <a:xfrm>
              <a:off x="3295925" y="2857725"/>
              <a:ext cx="404375" cy="154350"/>
            </a:xfrm>
            <a:custGeom>
              <a:avLst/>
              <a:gdLst/>
              <a:ahLst/>
              <a:cxnLst/>
              <a:rect l="l" t="t" r="r" b="b"/>
              <a:pathLst>
                <a:path w="16175" h="6174" extrusionOk="0">
                  <a:moveTo>
                    <a:pt x="16172" y="754"/>
                  </a:moveTo>
                  <a:lnTo>
                    <a:pt x="16174" y="756"/>
                  </a:lnTo>
                  <a:cubicBezTo>
                    <a:pt x="16174" y="755"/>
                    <a:pt x="16173" y="755"/>
                    <a:pt x="16172" y="754"/>
                  </a:cubicBezTo>
                  <a:close/>
                  <a:moveTo>
                    <a:pt x="13765" y="1"/>
                  </a:moveTo>
                  <a:cubicBezTo>
                    <a:pt x="13531" y="1"/>
                    <a:pt x="13280" y="15"/>
                    <a:pt x="13011" y="46"/>
                  </a:cubicBezTo>
                  <a:cubicBezTo>
                    <a:pt x="12676" y="84"/>
                    <a:pt x="12343" y="142"/>
                    <a:pt x="12014" y="217"/>
                  </a:cubicBezTo>
                  <a:cubicBezTo>
                    <a:pt x="11008" y="444"/>
                    <a:pt x="9491" y="1059"/>
                    <a:pt x="7838" y="1821"/>
                  </a:cubicBezTo>
                  <a:cubicBezTo>
                    <a:pt x="7006" y="2205"/>
                    <a:pt x="6140" y="2626"/>
                    <a:pt x="5285" y="3053"/>
                  </a:cubicBezTo>
                  <a:cubicBezTo>
                    <a:pt x="3232" y="4080"/>
                    <a:pt x="1252" y="5149"/>
                    <a:pt x="0" y="5838"/>
                  </a:cubicBezTo>
                  <a:lnTo>
                    <a:pt x="581" y="6174"/>
                  </a:lnTo>
                  <a:cubicBezTo>
                    <a:pt x="1833" y="5485"/>
                    <a:pt x="3813" y="4416"/>
                    <a:pt x="5866" y="3388"/>
                  </a:cubicBezTo>
                  <a:cubicBezTo>
                    <a:pt x="6721" y="2961"/>
                    <a:pt x="7587" y="2541"/>
                    <a:pt x="8419" y="2157"/>
                  </a:cubicBezTo>
                  <a:cubicBezTo>
                    <a:pt x="10072" y="1394"/>
                    <a:pt x="11590" y="779"/>
                    <a:pt x="12595" y="553"/>
                  </a:cubicBezTo>
                  <a:cubicBezTo>
                    <a:pt x="12924" y="477"/>
                    <a:pt x="13257" y="420"/>
                    <a:pt x="13593" y="382"/>
                  </a:cubicBezTo>
                  <a:cubicBezTo>
                    <a:pt x="13861" y="351"/>
                    <a:pt x="14112" y="337"/>
                    <a:pt x="14346" y="337"/>
                  </a:cubicBezTo>
                  <a:cubicBezTo>
                    <a:pt x="15133" y="337"/>
                    <a:pt x="15729" y="500"/>
                    <a:pt x="16172" y="754"/>
                  </a:cubicBezTo>
                  <a:lnTo>
                    <a:pt x="16172" y="754"/>
                  </a:lnTo>
                  <a:lnTo>
                    <a:pt x="15593" y="421"/>
                  </a:lnTo>
                  <a:cubicBezTo>
                    <a:pt x="15150" y="165"/>
                    <a:pt x="14553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9"/>
            <p:cNvSpPr/>
            <p:nvPr/>
          </p:nvSpPr>
          <p:spPr>
            <a:xfrm>
              <a:off x="3263175" y="2838825"/>
              <a:ext cx="404425" cy="154350"/>
            </a:xfrm>
            <a:custGeom>
              <a:avLst/>
              <a:gdLst/>
              <a:ahLst/>
              <a:cxnLst/>
              <a:rect l="l" t="t" r="r" b="b"/>
              <a:pathLst>
                <a:path w="16177" h="6174" extrusionOk="0">
                  <a:moveTo>
                    <a:pt x="16173" y="755"/>
                  </a:moveTo>
                  <a:lnTo>
                    <a:pt x="16176" y="756"/>
                  </a:lnTo>
                  <a:cubicBezTo>
                    <a:pt x="16175" y="756"/>
                    <a:pt x="16174" y="755"/>
                    <a:pt x="16173" y="755"/>
                  </a:cubicBezTo>
                  <a:close/>
                  <a:moveTo>
                    <a:pt x="13768" y="1"/>
                  </a:moveTo>
                  <a:cubicBezTo>
                    <a:pt x="13533" y="1"/>
                    <a:pt x="13282" y="15"/>
                    <a:pt x="13012" y="46"/>
                  </a:cubicBezTo>
                  <a:cubicBezTo>
                    <a:pt x="12677" y="85"/>
                    <a:pt x="12343" y="141"/>
                    <a:pt x="12015" y="218"/>
                  </a:cubicBezTo>
                  <a:cubicBezTo>
                    <a:pt x="11010" y="443"/>
                    <a:pt x="9492" y="1058"/>
                    <a:pt x="7838" y="1822"/>
                  </a:cubicBezTo>
                  <a:cubicBezTo>
                    <a:pt x="7007" y="2205"/>
                    <a:pt x="6141" y="2625"/>
                    <a:pt x="5287" y="3053"/>
                  </a:cubicBezTo>
                  <a:cubicBezTo>
                    <a:pt x="3234" y="4081"/>
                    <a:pt x="1254" y="5149"/>
                    <a:pt x="1" y="5838"/>
                  </a:cubicBezTo>
                  <a:lnTo>
                    <a:pt x="582" y="6173"/>
                  </a:lnTo>
                  <a:cubicBezTo>
                    <a:pt x="1835" y="5485"/>
                    <a:pt x="3815" y="4417"/>
                    <a:pt x="5868" y="3388"/>
                  </a:cubicBezTo>
                  <a:cubicBezTo>
                    <a:pt x="6722" y="2960"/>
                    <a:pt x="7587" y="2540"/>
                    <a:pt x="8419" y="2156"/>
                  </a:cubicBezTo>
                  <a:cubicBezTo>
                    <a:pt x="10073" y="1394"/>
                    <a:pt x="11590" y="779"/>
                    <a:pt x="12596" y="552"/>
                  </a:cubicBezTo>
                  <a:cubicBezTo>
                    <a:pt x="12925" y="477"/>
                    <a:pt x="13258" y="420"/>
                    <a:pt x="13593" y="382"/>
                  </a:cubicBezTo>
                  <a:cubicBezTo>
                    <a:pt x="13863" y="351"/>
                    <a:pt x="14116" y="337"/>
                    <a:pt x="14351" y="337"/>
                  </a:cubicBezTo>
                  <a:cubicBezTo>
                    <a:pt x="15136" y="337"/>
                    <a:pt x="15731" y="500"/>
                    <a:pt x="16173" y="755"/>
                  </a:cubicBezTo>
                  <a:lnTo>
                    <a:pt x="16173" y="755"/>
                  </a:lnTo>
                  <a:lnTo>
                    <a:pt x="15595" y="420"/>
                  </a:lnTo>
                  <a:cubicBezTo>
                    <a:pt x="15152" y="165"/>
                    <a:pt x="14556" y="1"/>
                    <a:pt x="137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9"/>
            <p:cNvSpPr/>
            <p:nvPr/>
          </p:nvSpPr>
          <p:spPr>
            <a:xfrm>
              <a:off x="3230475" y="2819950"/>
              <a:ext cx="404375" cy="154325"/>
            </a:xfrm>
            <a:custGeom>
              <a:avLst/>
              <a:gdLst/>
              <a:ahLst/>
              <a:cxnLst/>
              <a:rect l="l" t="t" r="r" b="b"/>
              <a:pathLst>
                <a:path w="16175" h="6173" extrusionOk="0">
                  <a:moveTo>
                    <a:pt x="16172" y="754"/>
                  </a:moveTo>
                  <a:lnTo>
                    <a:pt x="16175" y="756"/>
                  </a:lnTo>
                  <a:cubicBezTo>
                    <a:pt x="16174" y="755"/>
                    <a:pt x="16173" y="755"/>
                    <a:pt x="16172" y="754"/>
                  </a:cubicBezTo>
                  <a:close/>
                  <a:moveTo>
                    <a:pt x="13767" y="0"/>
                  </a:moveTo>
                  <a:cubicBezTo>
                    <a:pt x="13532" y="0"/>
                    <a:pt x="13281" y="15"/>
                    <a:pt x="13011" y="46"/>
                  </a:cubicBezTo>
                  <a:cubicBezTo>
                    <a:pt x="12676" y="84"/>
                    <a:pt x="12343" y="141"/>
                    <a:pt x="12014" y="217"/>
                  </a:cubicBezTo>
                  <a:cubicBezTo>
                    <a:pt x="11009" y="443"/>
                    <a:pt x="9492" y="1058"/>
                    <a:pt x="7838" y="1821"/>
                  </a:cubicBezTo>
                  <a:cubicBezTo>
                    <a:pt x="7006" y="2204"/>
                    <a:pt x="6140" y="2625"/>
                    <a:pt x="5285" y="3052"/>
                  </a:cubicBezTo>
                  <a:cubicBezTo>
                    <a:pt x="3232" y="4080"/>
                    <a:pt x="1252" y="5149"/>
                    <a:pt x="0" y="5838"/>
                  </a:cubicBezTo>
                  <a:lnTo>
                    <a:pt x="582" y="6172"/>
                  </a:lnTo>
                  <a:cubicBezTo>
                    <a:pt x="1833" y="5484"/>
                    <a:pt x="3813" y="4415"/>
                    <a:pt x="5866" y="3388"/>
                  </a:cubicBezTo>
                  <a:cubicBezTo>
                    <a:pt x="6720" y="2959"/>
                    <a:pt x="7586" y="2539"/>
                    <a:pt x="8418" y="2156"/>
                  </a:cubicBezTo>
                  <a:cubicBezTo>
                    <a:pt x="10072" y="1394"/>
                    <a:pt x="11590" y="779"/>
                    <a:pt x="12595" y="552"/>
                  </a:cubicBezTo>
                  <a:cubicBezTo>
                    <a:pt x="12924" y="477"/>
                    <a:pt x="13257" y="419"/>
                    <a:pt x="13593" y="381"/>
                  </a:cubicBezTo>
                  <a:cubicBezTo>
                    <a:pt x="13861" y="350"/>
                    <a:pt x="14112" y="335"/>
                    <a:pt x="14346" y="335"/>
                  </a:cubicBezTo>
                  <a:cubicBezTo>
                    <a:pt x="15133" y="335"/>
                    <a:pt x="15729" y="499"/>
                    <a:pt x="16172" y="754"/>
                  </a:cubicBezTo>
                  <a:lnTo>
                    <a:pt x="16172" y="754"/>
                  </a:lnTo>
                  <a:lnTo>
                    <a:pt x="15593" y="420"/>
                  </a:lnTo>
                  <a:cubicBezTo>
                    <a:pt x="15151" y="164"/>
                    <a:pt x="14554" y="0"/>
                    <a:pt x="137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9"/>
            <p:cNvSpPr/>
            <p:nvPr/>
          </p:nvSpPr>
          <p:spPr>
            <a:xfrm>
              <a:off x="3197725" y="2801050"/>
              <a:ext cx="404425" cy="154325"/>
            </a:xfrm>
            <a:custGeom>
              <a:avLst/>
              <a:gdLst/>
              <a:ahLst/>
              <a:cxnLst/>
              <a:rect l="l" t="t" r="r" b="b"/>
              <a:pathLst>
                <a:path w="16177" h="6173" extrusionOk="0">
                  <a:moveTo>
                    <a:pt x="16173" y="754"/>
                  </a:moveTo>
                  <a:lnTo>
                    <a:pt x="16176" y="756"/>
                  </a:lnTo>
                  <a:cubicBezTo>
                    <a:pt x="16175" y="756"/>
                    <a:pt x="16174" y="755"/>
                    <a:pt x="16173" y="754"/>
                  </a:cubicBezTo>
                  <a:close/>
                  <a:moveTo>
                    <a:pt x="13770" y="1"/>
                  </a:moveTo>
                  <a:cubicBezTo>
                    <a:pt x="13535" y="1"/>
                    <a:pt x="13282" y="15"/>
                    <a:pt x="13012" y="46"/>
                  </a:cubicBezTo>
                  <a:cubicBezTo>
                    <a:pt x="12677" y="84"/>
                    <a:pt x="12344" y="141"/>
                    <a:pt x="12015" y="216"/>
                  </a:cubicBezTo>
                  <a:cubicBezTo>
                    <a:pt x="11010" y="443"/>
                    <a:pt x="9492" y="1058"/>
                    <a:pt x="7838" y="1821"/>
                  </a:cubicBezTo>
                  <a:cubicBezTo>
                    <a:pt x="7007" y="2204"/>
                    <a:pt x="6141" y="2625"/>
                    <a:pt x="5287" y="3052"/>
                  </a:cubicBezTo>
                  <a:cubicBezTo>
                    <a:pt x="3234" y="4081"/>
                    <a:pt x="1254" y="5149"/>
                    <a:pt x="1" y="5837"/>
                  </a:cubicBezTo>
                  <a:lnTo>
                    <a:pt x="582" y="6173"/>
                  </a:lnTo>
                  <a:cubicBezTo>
                    <a:pt x="1835" y="5485"/>
                    <a:pt x="3815" y="4415"/>
                    <a:pt x="5868" y="3388"/>
                  </a:cubicBezTo>
                  <a:cubicBezTo>
                    <a:pt x="6722" y="2960"/>
                    <a:pt x="7588" y="2540"/>
                    <a:pt x="8419" y="2156"/>
                  </a:cubicBezTo>
                  <a:cubicBezTo>
                    <a:pt x="10073" y="1393"/>
                    <a:pt x="11590" y="779"/>
                    <a:pt x="12597" y="552"/>
                  </a:cubicBezTo>
                  <a:cubicBezTo>
                    <a:pt x="12925" y="477"/>
                    <a:pt x="13258" y="419"/>
                    <a:pt x="13593" y="381"/>
                  </a:cubicBezTo>
                  <a:cubicBezTo>
                    <a:pt x="13862" y="350"/>
                    <a:pt x="14113" y="336"/>
                    <a:pt x="14347" y="336"/>
                  </a:cubicBezTo>
                  <a:cubicBezTo>
                    <a:pt x="15135" y="336"/>
                    <a:pt x="15730" y="499"/>
                    <a:pt x="16173" y="754"/>
                  </a:cubicBezTo>
                  <a:lnTo>
                    <a:pt x="16173" y="754"/>
                  </a:lnTo>
                  <a:lnTo>
                    <a:pt x="15595" y="420"/>
                  </a:lnTo>
                  <a:cubicBezTo>
                    <a:pt x="15153" y="164"/>
                    <a:pt x="14557" y="1"/>
                    <a:pt x="137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9"/>
            <p:cNvSpPr/>
            <p:nvPr/>
          </p:nvSpPr>
          <p:spPr>
            <a:xfrm>
              <a:off x="3165025" y="2782150"/>
              <a:ext cx="404375" cy="154350"/>
            </a:xfrm>
            <a:custGeom>
              <a:avLst/>
              <a:gdLst/>
              <a:ahLst/>
              <a:cxnLst/>
              <a:rect l="l" t="t" r="r" b="b"/>
              <a:pathLst>
                <a:path w="16175" h="6174" extrusionOk="0">
                  <a:moveTo>
                    <a:pt x="16172" y="754"/>
                  </a:moveTo>
                  <a:lnTo>
                    <a:pt x="16175" y="755"/>
                  </a:lnTo>
                  <a:cubicBezTo>
                    <a:pt x="16174" y="755"/>
                    <a:pt x="16173" y="754"/>
                    <a:pt x="16172" y="754"/>
                  </a:cubicBezTo>
                  <a:close/>
                  <a:moveTo>
                    <a:pt x="13769" y="1"/>
                  </a:moveTo>
                  <a:cubicBezTo>
                    <a:pt x="13534" y="1"/>
                    <a:pt x="13282" y="16"/>
                    <a:pt x="13012" y="47"/>
                  </a:cubicBezTo>
                  <a:cubicBezTo>
                    <a:pt x="12676" y="85"/>
                    <a:pt x="12343" y="141"/>
                    <a:pt x="12014" y="217"/>
                  </a:cubicBezTo>
                  <a:cubicBezTo>
                    <a:pt x="11009" y="444"/>
                    <a:pt x="9492" y="1058"/>
                    <a:pt x="7838" y="1821"/>
                  </a:cubicBezTo>
                  <a:cubicBezTo>
                    <a:pt x="7006" y="2204"/>
                    <a:pt x="6140" y="2625"/>
                    <a:pt x="5285" y="3053"/>
                  </a:cubicBezTo>
                  <a:cubicBezTo>
                    <a:pt x="3232" y="4081"/>
                    <a:pt x="1252" y="5149"/>
                    <a:pt x="1" y="5837"/>
                  </a:cubicBezTo>
                  <a:lnTo>
                    <a:pt x="582" y="6173"/>
                  </a:lnTo>
                  <a:cubicBezTo>
                    <a:pt x="1833" y="5484"/>
                    <a:pt x="3813" y="4416"/>
                    <a:pt x="5867" y="3387"/>
                  </a:cubicBezTo>
                  <a:cubicBezTo>
                    <a:pt x="6721" y="2960"/>
                    <a:pt x="7587" y="2540"/>
                    <a:pt x="8418" y="2156"/>
                  </a:cubicBezTo>
                  <a:cubicBezTo>
                    <a:pt x="10072" y="1394"/>
                    <a:pt x="11590" y="778"/>
                    <a:pt x="12595" y="553"/>
                  </a:cubicBezTo>
                  <a:cubicBezTo>
                    <a:pt x="12924" y="477"/>
                    <a:pt x="13257" y="420"/>
                    <a:pt x="13593" y="381"/>
                  </a:cubicBezTo>
                  <a:cubicBezTo>
                    <a:pt x="13862" y="351"/>
                    <a:pt x="14113" y="336"/>
                    <a:pt x="14347" y="336"/>
                  </a:cubicBezTo>
                  <a:cubicBezTo>
                    <a:pt x="15133" y="336"/>
                    <a:pt x="15729" y="499"/>
                    <a:pt x="16172" y="754"/>
                  </a:cubicBezTo>
                  <a:lnTo>
                    <a:pt x="16172" y="754"/>
                  </a:lnTo>
                  <a:lnTo>
                    <a:pt x="15593" y="421"/>
                  </a:lnTo>
                  <a:cubicBezTo>
                    <a:pt x="15151" y="165"/>
                    <a:pt x="14555" y="1"/>
                    <a:pt x="137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9"/>
            <p:cNvSpPr/>
            <p:nvPr/>
          </p:nvSpPr>
          <p:spPr>
            <a:xfrm>
              <a:off x="3132300" y="2763250"/>
              <a:ext cx="404400" cy="154350"/>
            </a:xfrm>
            <a:custGeom>
              <a:avLst/>
              <a:gdLst/>
              <a:ahLst/>
              <a:cxnLst/>
              <a:rect l="l" t="t" r="r" b="b"/>
              <a:pathLst>
                <a:path w="16176" h="6174" extrusionOk="0">
                  <a:moveTo>
                    <a:pt x="16172" y="754"/>
                  </a:moveTo>
                  <a:lnTo>
                    <a:pt x="16175" y="756"/>
                  </a:lnTo>
                  <a:cubicBezTo>
                    <a:pt x="16174" y="755"/>
                    <a:pt x="16173" y="755"/>
                    <a:pt x="16172" y="754"/>
                  </a:cubicBezTo>
                  <a:close/>
                  <a:moveTo>
                    <a:pt x="13765" y="1"/>
                  </a:moveTo>
                  <a:cubicBezTo>
                    <a:pt x="13531" y="1"/>
                    <a:pt x="13280" y="15"/>
                    <a:pt x="13011" y="46"/>
                  </a:cubicBezTo>
                  <a:cubicBezTo>
                    <a:pt x="12676" y="84"/>
                    <a:pt x="12343" y="142"/>
                    <a:pt x="12014" y="217"/>
                  </a:cubicBezTo>
                  <a:cubicBezTo>
                    <a:pt x="11008" y="444"/>
                    <a:pt x="9491" y="1059"/>
                    <a:pt x="7837" y="1821"/>
                  </a:cubicBezTo>
                  <a:cubicBezTo>
                    <a:pt x="7007" y="2205"/>
                    <a:pt x="6140" y="2626"/>
                    <a:pt x="5286" y="3053"/>
                  </a:cubicBezTo>
                  <a:cubicBezTo>
                    <a:pt x="3233" y="4081"/>
                    <a:pt x="1253" y="5150"/>
                    <a:pt x="0" y="5838"/>
                  </a:cubicBezTo>
                  <a:lnTo>
                    <a:pt x="581" y="6174"/>
                  </a:lnTo>
                  <a:cubicBezTo>
                    <a:pt x="1834" y="5485"/>
                    <a:pt x="3814" y="4416"/>
                    <a:pt x="5867" y="3388"/>
                  </a:cubicBezTo>
                  <a:cubicBezTo>
                    <a:pt x="6721" y="2960"/>
                    <a:pt x="7587" y="2541"/>
                    <a:pt x="8419" y="2157"/>
                  </a:cubicBezTo>
                  <a:cubicBezTo>
                    <a:pt x="10073" y="1395"/>
                    <a:pt x="11589" y="779"/>
                    <a:pt x="12596" y="553"/>
                  </a:cubicBezTo>
                  <a:cubicBezTo>
                    <a:pt x="12924" y="477"/>
                    <a:pt x="13257" y="420"/>
                    <a:pt x="13592" y="382"/>
                  </a:cubicBezTo>
                  <a:cubicBezTo>
                    <a:pt x="13861" y="351"/>
                    <a:pt x="14112" y="337"/>
                    <a:pt x="14347" y="337"/>
                  </a:cubicBezTo>
                  <a:cubicBezTo>
                    <a:pt x="15134" y="337"/>
                    <a:pt x="15730" y="499"/>
                    <a:pt x="16172" y="754"/>
                  </a:cubicBezTo>
                  <a:lnTo>
                    <a:pt x="16172" y="754"/>
                  </a:lnTo>
                  <a:lnTo>
                    <a:pt x="15594" y="421"/>
                  </a:lnTo>
                  <a:cubicBezTo>
                    <a:pt x="15151" y="165"/>
                    <a:pt x="14554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9"/>
            <p:cNvSpPr/>
            <p:nvPr/>
          </p:nvSpPr>
          <p:spPr>
            <a:xfrm>
              <a:off x="3099575" y="2744375"/>
              <a:ext cx="404375" cy="154350"/>
            </a:xfrm>
            <a:custGeom>
              <a:avLst/>
              <a:gdLst/>
              <a:ahLst/>
              <a:cxnLst/>
              <a:rect l="l" t="t" r="r" b="b"/>
              <a:pathLst>
                <a:path w="16175" h="6174" extrusionOk="0">
                  <a:moveTo>
                    <a:pt x="16172" y="754"/>
                  </a:moveTo>
                  <a:lnTo>
                    <a:pt x="16175" y="755"/>
                  </a:lnTo>
                  <a:cubicBezTo>
                    <a:pt x="16174" y="755"/>
                    <a:pt x="16173" y="754"/>
                    <a:pt x="16172" y="754"/>
                  </a:cubicBezTo>
                  <a:close/>
                  <a:moveTo>
                    <a:pt x="13765" y="0"/>
                  </a:moveTo>
                  <a:cubicBezTo>
                    <a:pt x="13531" y="0"/>
                    <a:pt x="13280" y="15"/>
                    <a:pt x="13012" y="45"/>
                  </a:cubicBezTo>
                  <a:cubicBezTo>
                    <a:pt x="12676" y="83"/>
                    <a:pt x="12343" y="141"/>
                    <a:pt x="12014" y="217"/>
                  </a:cubicBezTo>
                  <a:cubicBezTo>
                    <a:pt x="11009" y="443"/>
                    <a:pt x="9491" y="1058"/>
                    <a:pt x="7838" y="1820"/>
                  </a:cubicBezTo>
                  <a:cubicBezTo>
                    <a:pt x="7006" y="2204"/>
                    <a:pt x="6139" y="2625"/>
                    <a:pt x="5286" y="3052"/>
                  </a:cubicBezTo>
                  <a:cubicBezTo>
                    <a:pt x="3232" y="4080"/>
                    <a:pt x="1252" y="5149"/>
                    <a:pt x="1" y="5837"/>
                  </a:cubicBezTo>
                  <a:lnTo>
                    <a:pt x="582" y="6173"/>
                  </a:lnTo>
                  <a:cubicBezTo>
                    <a:pt x="1833" y="5484"/>
                    <a:pt x="3814" y="4415"/>
                    <a:pt x="5867" y="3387"/>
                  </a:cubicBezTo>
                  <a:cubicBezTo>
                    <a:pt x="6720" y="2960"/>
                    <a:pt x="7586" y="2540"/>
                    <a:pt x="8419" y="2156"/>
                  </a:cubicBezTo>
                  <a:cubicBezTo>
                    <a:pt x="10072" y="1393"/>
                    <a:pt x="11590" y="778"/>
                    <a:pt x="12595" y="552"/>
                  </a:cubicBezTo>
                  <a:cubicBezTo>
                    <a:pt x="12924" y="476"/>
                    <a:pt x="13257" y="419"/>
                    <a:pt x="13593" y="381"/>
                  </a:cubicBezTo>
                  <a:cubicBezTo>
                    <a:pt x="13862" y="350"/>
                    <a:pt x="14113" y="336"/>
                    <a:pt x="14347" y="336"/>
                  </a:cubicBezTo>
                  <a:cubicBezTo>
                    <a:pt x="15133" y="336"/>
                    <a:pt x="15729" y="499"/>
                    <a:pt x="16172" y="754"/>
                  </a:cubicBezTo>
                  <a:lnTo>
                    <a:pt x="16172" y="754"/>
                  </a:lnTo>
                  <a:lnTo>
                    <a:pt x="15594" y="420"/>
                  </a:lnTo>
                  <a:cubicBezTo>
                    <a:pt x="15150" y="164"/>
                    <a:pt x="14554" y="0"/>
                    <a:pt x="1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9"/>
            <p:cNvSpPr/>
            <p:nvPr/>
          </p:nvSpPr>
          <p:spPr>
            <a:xfrm>
              <a:off x="3066850" y="2725475"/>
              <a:ext cx="404400" cy="154350"/>
            </a:xfrm>
            <a:custGeom>
              <a:avLst/>
              <a:gdLst/>
              <a:ahLst/>
              <a:cxnLst/>
              <a:rect l="l" t="t" r="r" b="b"/>
              <a:pathLst>
                <a:path w="16176" h="6174" extrusionOk="0">
                  <a:moveTo>
                    <a:pt x="13765" y="1"/>
                  </a:moveTo>
                  <a:cubicBezTo>
                    <a:pt x="13531" y="1"/>
                    <a:pt x="13280" y="15"/>
                    <a:pt x="13011" y="46"/>
                  </a:cubicBezTo>
                  <a:cubicBezTo>
                    <a:pt x="12676" y="84"/>
                    <a:pt x="12343" y="142"/>
                    <a:pt x="12015" y="217"/>
                  </a:cubicBezTo>
                  <a:cubicBezTo>
                    <a:pt x="11008" y="443"/>
                    <a:pt x="9492" y="1059"/>
                    <a:pt x="7837" y="1821"/>
                  </a:cubicBezTo>
                  <a:cubicBezTo>
                    <a:pt x="7006" y="2205"/>
                    <a:pt x="6140" y="2625"/>
                    <a:pt x="5286" y="3053"/>
                  </a:cubicBezTo>
                  <a:cubicBezTo>
                    <a:pt x="3233" y="4080"/>
                    <a:pt x="1253" y="5150"/>
                    <a:pt x="0" y="5838"/>
                  </a:cubicBezTo>
                  <a:lnTo>
                    <a:pt x="581" y="6173"/>
                  </a:lnTo>
                  <a:cubicBezTo>
                    <a:pt x="1834" y="5484"/>
                    <a:pt x="3814" y="4416"/>
                    <a:pt x="5867" y="3388"/>
                  </a:cubicBezTo>
                  <a:cubicBezTo>
                    <a:pt x="6721" y="2960"/>
                    <a:pt x="7587" y="2540"/>
                    <a:pt x="8419" y="2157"/>
                  </a:cubicBezTo>
                  <a:cubicBezTo>
                    <a:pt x="10073" y="1393"/>
                    <a:pt x="11589" y="778"/>
                    <a:pt x="12596" y="553"/>
                  </a:cubicBezTo>
                  <a:cubicBezTo>
                    <a:pt x="12924" y="476"/>
                    <a:pt x="13258" y="420"/>
                    <a:pt x="13592" y="382"/>
                  </a:cubicBezTo>
                  <a:cubicBezTo>
                    <a:pt x="13862" y="351"/>
                    <a:pt x="14114" y="336"/>
                    <a:pt x="14348" y="336"/>
                  </a:cubicBezTo>
                  <a:cubicBezTo>
                    <a:pt x="15136" y="336"/>
                    <a:pt x="15732" y="500"/>
                    <a:pt x="16175" y="756"/>
                  </a:cubicBezTo>
                  <a:lnTo>
                    <a:pt x="15594" y="420"/>
                  </a:lnTo>
                  <a:cubicBezTo>
                    <a:pt x="15150" y="164"/>
                    <a:pt x="14554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9"/>
            <p:cNvSpPr/>
            <p:nvPr/>
          </p:nvSpPr>
          <p:spPr>
            <a:xfrm>
              <a:off x="3034125" y="2706575"/>
              <a:ext cx="404375" cy="154350"/>
            </a:xfrm>
            <a:custGeom>
              <a:avLst/>
              <a:gdLst/>
              <a:ahLst/>
              <a:cxnLst/>
              <a:rect l="l" t="t" r="r" b="b"/>
              <a:pathLst>
                <a:path w="16175" h="6174" extrusionOk="0">
                  <a:moveTo>
                    <a:pt x="13766" y="1"/>
                  </a:moveTo>
                  <a:cubicBezTo>
                    <a:pt x="13532" y="1"/>
                    <a:pt x="13281" y="15"/>
                    <a:pt x="13012" y="46"/>
                  </a:cubicBezTo>
                  <a:cubicBezTo>
                    <a:pt x="12677" y="84"/>
                    <a:pt x="12343" y="141"/>
                    <a:pt x="12014" y="217"/>
                  </a:cubicBezTo>
                  <a:cubicBezTo>
                    <a:pt x="10503" y="557"/>
                    <a:pt x="7838" y="1774"/>
                    <a:pt x="5287" y="3052"/>
                  </a:cubicBezTo>
                  <a:cubicBezTo>
                    <a:pt x="3232" y="4080"/>
                    <a:pt x="1254" y="5149"/>
                    <a:pt x="1" y="5838"/>
                  </a:cubicBezTo>
                  <a:lnTo>
                    <a:pt x="582" y="6174"/>
                  </a:lnTo>
                  <a:cubicBezTo>
                    <a:pt x="1834" y="5486"/>
                    <a:pt x="3814" y="4416"/>
                    <a:pt x="5867" y="3388"/>
                  </a:cubicBezTo>
                  <a:cubicBezTo>
                    <a:pt x="8419" y="2109"/>
                    <a:pt x="11084" y="892"/>
                    <a:pt x="12595" y="553"/>
                  </a:cubicBezTo>
                  <a:cubicBezTo>
                    <a:pt x="12925" y="477"/>
                    <a:pt x="13257" y="420"/>
                    <a:pt x="13593" y="382"/>
                  </a:cubicBezTo>
                  <a:cubicBezTo>
                    <a:pt x="13862" y="351"/>
                    <a:pt x="14114" y="336"/>
                    <a:pt x="14348" y="336"/>
                  </a:cubicBezTo>
                  <a:cubicBezTo>
                    <a:pt x="15136" y="336"/>
                    <a:pt x="15732" y="500"/>
                    <a:pt x="16175" y="756"/>
                  </a:cubicBezTo>
                  <a:lnTo>
                    <a:pt x="15595" y="420"/>
                  </a:lnTo>
                  <a:cubicBezTo>
                    <a:pt x="15151" y="165"/>
                    <a:pt x="14554" y="1"/>
                    <a:pt x="137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9"/>
            <p:cNvSpPr/>
            <p:nvPr/>
          </p:nvSpPr>
          <p:spPr>
            <a:xfrm>
              <a:off x="3001400" y="2687700"/>
              <a:ext cx="404400" cy="154325"/>
            </a:xfrm>
            <a:custGeom>
              <a:avLst/>
              <a:gdLst/>
              <a:ahLst/>
              <a:cxnLst/>
              <a:rect l="l" t="t" r="r" b="b"/>
              <a:pathLst>
                <a:path w="16176" h="6173" extrusionOk="0">
                  <a:moveTo>
                    <a:pt x="13766" y="0"/>
                  </a:moveTo>
                  <a:cubicBezTo>
                    <a:pt x="13531" y="0"/>
                    <a:pt x="13280" y="15"/>
                    <a:pt x="13011" y="45"/>
                  </a:cubicBezTo>
                  <a:cubicBezTo>
                    <a:pt x="12677" y="84"/>
                    <a:pt x="12343" y="140"/>
                    <a:pt x="12014" y="217"/>
                  </a:cubicBezTo>
                  <a:cubicBezTo>
                    <a:pt x="10502" y="557"/>
                    <a:pt x="7838" y="1774"/>
                    <a:pt x="5286" y="3052"/>
                  </a:cubicBezTo>
                  <a:cubicBezTo>
                    <a:pt x="3233" y="4080"/>
                    <a:pt x="1253" y="5148"/>
                    <a:pt x="0" y="5837"/>
                  </a:cubicBezTo>
                  <a:lnTo>
                    <a:pt x="581" y="6172"/>
                  </a:lnTo>
                  <a:cubicBezTo>
                    <a:pt x="1833" y="5484"/>
                    <a:pt x="3814" y="4416"/>
                    <a:pt x="5866" y="3387"/>
                  </a:cubicBezTo>
                  <a:cubicBezTo>
                    <a:pt x="8419" y="2108"/>
                    <a:pt x="11084" y="892"/>
                    <a:pt x="12595" y="551"/>
                  </a:cubicBezTo>
                  <a:cubicBezTo>
                    <a:pt x="12924" y="476"/>
                    <a:pt x="13258" y="419"/>
                    <a:pt x="13592" y="381"/>
                  </a:cubicBezTo>
                  <a:cubicBezTo>
                    <a:pt x="13862" y="350"/>
                    <a:pt x="14114" y="336"/>
                    <a:pt x="14348" y="336"/>
                  </a:cubicBezTo>
                  <a:cubicBezTo>
                    <a:pt x="15136" y="336"/>
                    <a:pt x="15732" y="500"/>
                    <a:pt x="16175" y="755"/>
                  </a:cubicBezTo>
                  <a:lnTo>
                    <a:pt x="15594" y="419"/>
                  </a:lnTo>
                  <a:cubicBezTo>
                    <a:pt x="15150" y="164"/>
                    <a:pt x="14554" y="0"/>
                    <a:pt x="137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9"/>
            <p:cNvSpPr/>
            <p:nvPr/>
          </p:nvSpPr>
          <p:spPr>
            <a:xfrm>
              <a:off x="2968675" y="2668825"/>
              <a:ext cx="404375" cy="154300"/>
            </a:xfrm>
            <a:custGeom>
              <a:avLst/>
              <a:gdLst/>
              <a:ahLst/>
              <a:cxnLst/>
              <a:rect l="l" t="t" r="r" b="b"/>
              <a:pathLst>
                <a:path w="16175" h="6172" extrusionOk="0">
                  <a:moveTo>
                    <a:pt x="16166" y="751"/>
                  </a:moveTo>
                  <a:lnTo>
                    <a:pt x="16175" y="756"/>
                  </a:lnTo>
                  <a:cubicBezTo>
                    <a:pt x="16172" y="754"/>
                    <a:pt x="16169" y="752"/>
                    <a:pt x="16166" y="751"/>
                  </a:cubicBezTo>
                  <a:close/>
                  <a:moveTo>
                    <a:pt x="13767" y="0"/>
                  </a:moveTo>
                  <a:cubicBezTo>
                    <a:pt x="13533" y="0"/>
                    <a:pt x="13281" y="15"/>
                    <a:pt x="13012" y="46"/>
                  </a:cubicBezTo>
                  <a:cubicBezTo>
                    <a:pt x="12676" y="84"/>
                    <a:pt x="12343" y="141"/>
                    <a:pt x="12014" y="217"/>
                  </a:cubicBezTo>
                  <a:cubicBezTo>
                    <a:pt x="10503" y="556"/>
                    <a:pt x="7838" y="1773"/>
                    <a:pt x="5286" y="3052"/>
                  </a:cubicBezTo>
                  <a:cubicBezTo>
                    <a:pt x="3233" y="4079"/>
                    <a:pt x="1253" y="5149"/>
                    <a:pt x="1" y="5837"/>
                  </a:cubicBezTo>
                  <a:lnTo>
                    <a:pt x="582" y="6172"/>
                  </a:lnTo>
                  <a:cubicBezTo>
                    <a:pt x="1834" y="5482"/>
                    <a:pt x="3814" y="4414"/>
                    <a:pt x="5867" y="3386"/>
                  </a:cubicBezTo>
                  <a:cubicBezTo>
                    <a:pt x="8419" y="2108"/>
                    <a:pt x="11084" y="891"/>
                    <a:pt x="12595" y="551"/>
                  </a:cubicBezTo>
                  <a:cubicBezTo>
                    <a:pt x="12925" y="476"/>
                    <a:pt x="13257" y="419"/>
                    <a:pt x="13593" y="381"/>
                  </a:cubicBezTo>
                  <a:cubicBezTo>
                    <a:pt x="13863" y="350"/>
                    <a:pt x="14115" y="335"/>
                    <a:pt x="14350" y="335"/>
                  </a:cubicBezTo>
                  <a:cubicBezTo>
                    <a:pt x="15131" y="335"/>
                    <a:pt x="15724" y="497"/>
                    <a:pt x="16166" y="751"/>
                  </a:cubicBezTo>
                  <a:lnTo>
                    <a:pt x="16166" y="751"/>
                  </a:lnTo>
                  <a:lnTo>
                    <a:pt x="15594" y="420"/>
                  </a:lnTo>
                  <a:cubicBezTo>
                    <a:pt x="15151" y="165"/>
                    <a:pt x="14555" y="0"/>
                    <a:pt x="137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9"/>
            <p:cNvSpPr/>
            <p:nvPr/>
          </p:nvSpPr>
          <p:spPr>
            <a:xfrm>
              <a:off x="2935950" y="2649900"/>
              <a:ext cx="404375" cy="154325"/>
            </a:xfrm>
            <a:custGeom>
              <a:avLst/>
              <a:gdLst/>
              <a:ahLst/>
              <a:cxnLst/>
              <a:rect l="l" t="t" r="r" b="b"/>
              <a:pathLst>
                <a:path w="16175" h="6173" extrusionOk="0">
                  <a:moveTo>
                    <a:pt x="13765" y="0"/>
                  </a:moveTo>
                  <a:cubicBezTo>
                    <a:pt x="13531" y="0"/>
                    <a:pt x="13280" y="15"/>
                    <a:pt x="13011" y="45"/>
                  </a:cubicBezTo>
                  <a:cubicBezTo>
                    <a:pt x="12677" y="83"/>
                    <a:pt x="12343" y="141"/>
                    <a:pt x="12014" y="216"/>
                  </a:cubicBezTo>
                  <a:cubicBezTo>
                    <a:pt x="10502" y="557"/>
                    <a:pt x="7838" y="1773"/>
                    <a:pt x="5286" y="3052"/>
                  </a:cubicBezTo>
                  <a:cubicBezTo>
                    <a:pt x="3233" y="4079"/>
                    <a:pt x="1252" y="5148"/>
                    <a:pt x="0" y="5837"/>
                  </a:cubicBezTo>
                  <a:lnTo>
                    <a:pt x="581" y="6173"/>
                  </a:lnTo>
                  <a:cubicBezTo>
                    <a:pt x="1833" y="5484"/>
                    <a:pt x="3813" y="4415"/>
                    <a:pt x="5866" y="3387"/>
                  </a:cubicBezTo>
                  <a:cubicBezTo>
                    <a:pt x="8419" y="2109"/>
                    <a:pt x="11084" y="893"/>
                    <a:pt x="12595" y="552"/>
                  </a:cubicBezTo>
                  <a:cubicBezTo>
                    <a:pt x="12924" y="477"/>
                    <a:pt x="13258" y="420"/>
                    <a:pt x="13592" y="381"/>
                  </a:cubicBezTo>
                  <a:cubicBezTo>
                    <a:pt x="13861" y="350"/>
                    <a:pt x="14112" y="336"/>
                    <a:pt x="14346" y="336"/>
                  </a:cubicBezTo>
                  <a:cubicBezTo>
                    <a:pt x="15135" y="336"/>
                    <a:pt x="15731" y="499"/>
                    <a:pt x="16174" y="755"/>
                  </a:cubicBezTo>
                  <a:lnTo>
                    <a:pt x="15594" y="420"/>
                  </a:lnTo>
                  <a:cubicBezTo>
                    <a:pt x="15150" y="164"/>
                    <a:pt x="14553" y="0"/>
                    <a:pt x="1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9"/>
            <p:cNvSpPr/>
            <p:nvPr/>
          </p:nvSpPr>
          <p:spPr>
            <a:xfrm>
              <a:off x="2903225" y="2631000"/>
              <a:ext cx="404375" cy="154350"/>
            </a:xfrm>
            <a:custGeom>
              <a:avLst/>
              <a:gdLst/>
              <a:ahLst/>
              <a:cxnLst/>
              <a:rect l="l" t="t" r="r" b="b"/>
              <a:pathLst>
                <a:path w="16175" h="6174" extrusionOk="0">
                  <a:moveTo>
                    <a:pt x="16172" y="755"/>
                  </a:moveTo>
                  <a:lnTo>
                    <a:pt x="16175" y="756"/>
                  </a:lnTo>
                  <a:cubicBezTo>
                    <a:pt x="16174" y="756"/>
                    <a:pt x="16173" y="755"/>
                    <a:pt x="16172" y="755"/>
                  </a:cubicBezTo>
                  <a:close/>
                  <a:moveTo>
                    <a:pt x="13769" y="1"/>
                  </a:moveTo>
                  <a:cubicBezTo>
                    <a:pt x="13534" y="1"/>
                    <a:pt x="13282" y="16"/>
                    <a:pt x="13012" y="47"/>
                  </a:cubicBezTo>
                  <a:cubicBezTo>
                    <a:pt x="12676" y="85"/>
                    <a:pt x="12344" y="142"/>
                    <a:pt x="12014" y="217"/>
                  </a:cubicBezTo>
                  <a:cubicBezTo>
                    <a:pt x="10503" y="557"/>
                    <a:pt x="7838" y="1774"/>
                    <a:pt x="5286" y="3053"/>
                  </a:cubicBezTo>
                  <a:cubicBezTo>
                    <a:pt x="3233" y="4081"/>
                    <a:pt x="1253" y="5149"/>
                    <a:pt x="1" y="5837"/>
                  </a:cubicBezTo>
                  <a:lnTo>
                    <a:pt x="581" y="6173"/>
                  </a:lnTo>
                  <a:cubicBezTo>
                    <a:pt x="1834" y="5485"/>
                    <a:pt x="3814" y="4416"/>
                    <a:pt x="5867" y="3389"/>
                  </a:cubicBezTo>
                  <a:cubicBezTo>
                    <a:pt x="8419" y="2110"/>
                    <a:pt x="11084" y="893"/>
                    <a:pt x="12595" y="553"/>
                  </a:cubicBezTo>
                  <a:cubicBezTo>
                    <a:pt x="12925" y="477"/>
                    <a:pt x="13257" y="420"/>
                    <a:pt x="13593" y="381"/>
                  </a:cubicBezTo>
                  <a:cubicBezTo>
                    <a:pt x="13862" y="351"/>
                    <a:pt x="14113" y="336"/>
                    <a:pt x="14347" y="336"/>
                  </a:cubicBezTo>
                  <a:cubicBezTo>
                    <a:pt x="15133" y="336"/>
                    <a:pt x="15729" y="499"/>
                    <a:pt x="16172" y="755"/>
                  </a:cubicBezTo>
                  <a:lnTo>
                    <a:pt x="16172" y="755"/>
                  </a:lnTo>
                  <a:lnTo>
                    <a:pt x="15594" y="421"/>
                  </a:lnTo>
                  <a:cubicBezTo>
                    <a:pt x="15151" y="165"/>
                    <a:pt x="14556" y="1"/>
                    <a:pt x="137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9"/>
            <p:cNvSpPr/>
            <p:nvPr/>
          </p:nvSpPr>
          <p:spPr>
            <a:xfrm>
              <a:off x="2870500" y="2612125"/>
              <a:ext cx="404375" cy="154300"/>
            </a:xfrm>
            <a:custGeom>
              <a:avLst/>
              <a:gdLst/>
              <a:ahLst/>
              <a:cxnLst/>
              <a:rect l="l" t="t" r="r" b="b"/>
              <a:pathLst>
                <a:path w="16175" h="6172" extrusionOk="0">
                  <a:moveTo>
                    <a:pt x="13769" y="0"/>
                  </a:moveTo>
                  <a:cubicBezTo>
                    <a:pt x="13534" y="0"/>
                    <a:pt x="13282" y="15"/>
                    <a:pt x="13011" y="46"/>
                  </a:cubicBezTo>
                  <a:cubicBezTo>
                    <a:pt x="12677" y="84"/>
                    <a:pt x="12343" y="141"/>
                    <a:pt x="12014" y="216"/>
                  </a:cubicBezTo>
                  <a:cubicBezTo>
                    <a:pt x="10503" y="556"/>
                    <a:pt x="7838" y="1773"/>
                    <a:pt x="5285" y="3051"/>
                  </a:cubicBezTo>
                  <a:cubicBezTo>
                    <a:pt x="3233" y="4079"/>
                    <a:pt x="1252" y="5148"/>
                    <a:pt x="0" y="5837"/>
                  </a:cubicBezTo>
                  <a:lnTo>
                    <a:pt x="582" y="6172"/>
                  </a:lnTo>
                  <a:cubicBezTo>
                    <a:pt x="1833" y="5484"/>
                    <a:pt x="3813" y="4415"/>
                    <a:pt x="5866" y="3387"/>
                  </a:cubicBezTo>
                  <a:cubicBezTo>
                    <a:pt x="8419" y="2109"/>
                    <a:pt x="11084" y="892"/>
                    <a:pt x="12595" y="552"/>
                  </a:cubicBezTo>
                  <a:cubicBezTo>
                    <a:pt x="12924" y="477"/>
                    <a:pt x="13258" y="419"/>
                    <a:pt x="13593" y="381"/>
                  </a:cubicBezTo>
                  <a:cubicBezTo>
                    <a:pt x="13861" y="350"/>
                    <a:pt x="14112" y="336"/>
                    <a:pt x="14346" y="336"/>
                  </a:cubicBezTo>
                  <a:cubicBezTo>
                    <a:pt x="15135" y="336"/>
                    <a:pt x="15731" y="499"/>
                    <a:pt x="16175" y="755"/>
                  </a:cubicBezTo>
                  <a:lnTo>
                    <a:pt x="15594" y="420"/>
                  </a:lnTo>
                  <a:cubicBezTo>
                    <a:pt x="15151" y="164"/>
                    <a:pt x="14555" y="0"/>
                    <a:pt x="137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9"/>
            <p:cNvSpPr/>
            <p:nvPr/>
          </p:nvSpPr>
          <p:spPr>
            <a:xfrm>
              <a:off x="2837750" y="2593225"/>
              <a:ext cx="404425" cy="154350"/>
            </a:xfrm>
            <a:custGeom>
              <a:avLst/>
              <a:gdLst/>
              <a:ahLst/>
              <a:cxnLst/>
              <a:rect l="l" t="t" r="r" b="b"/>
              <a:pathLst>
                <a:path w="16177" h="6174" extrusionOk="0">
                  <a:moveTo>
                    <a:pt x="13767" y="0"/>
                  </a:moveTo>
                  <a:cubicBezTo>
                    <a:pt x="13533" y="0"/>
                    <a:pt x="13282" y="15"/>
                    <a:pt x="13013" y="45"/>
                  </a:cubicBezTo>
                  <a:cubicBezTo>
                    <a:pt x="12677" y="84"/>
                    <a:pt x="12345" y="141"/>
                    <a:pt x="12015" y="217"/>
                  </a:cubicBezTo>
                  <a:cubicBezTo>
                    <a:pt x="10504" y="557"/>
                    <a:pt x="7839" y="1774"/>
                    <a:pt x="5287" y="3053"/>
                  </a:cubicBezTo>
                  <a:cubicBezTo>
                    <a:pt x="3234" y="4080"/>
                    <a:pt x="1254" y="5149"/>
                    <a:pt x="1" y="5837"/>
                  </a:cubicBezTo>
                  <a:lnTo>
                    <a:pt x="582" y="6173"/>
                  </a:lnTo>
                  <a:cubicBezTo>
                    <a:pt x="1835" y="5484"/>
                    <a:pt x="3815" y="4415"/>
                    <a:pt x="5868" y="3387"/>
                  </a:cubicBezTo>
                  <a:cubicBezTo>
                    <a:pt x="8419" y="2109"/>
                    <a:pt x="11085" y="893"/>
                    <a:pt x="12597" y="552"/>
                  </a:cubicBezTo>
                  <a:cubicBezTo>
                    <a:pt x="12926" y="476"/>
                    <a:pt x="13258" y="419"/>
                    <a:pt x="13594" y="381"/>
                  </a:cubicBezTo>
                  <a:cubicBezTo>
                    <a:pt x="13862" y="351"/>
                    <a:pt x="14113" y="336"/>
                    <a:pt x="14346" y="336"/>
                  </a:cubicBezTo>
                  <a:cubicBezTo>
                    <a:pt x="15135" y="336"/>
                    <a:pt x="15733" y="500"/>
                    <a:pt x="16176" y="755"/>
                  </a:cubicBezTo>
                  <a:lnTo>
                    <a:pt x="15595" y="420"/>
                  </a:lnTo>
                  <a:cubicBezTo>
                    <a:pt x="15152" y="164"/>
                    <a:pt x="14555" y="0"/>
                    <a:pt x="137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9"/>
            <p:cNvSpPr/>
            <p:nvPr/>
          </p:nvSpPr>
          <p:spPr>
            <a:xfrm>
              <a:off x="2805050" y="2574325"/>
              <a:ext cx="404400" cy="154325"/>
            </a:xfrm>
            <a:custGeom>
              <a:avLst/>
              <a:gdLst/>
              <a:ahLst/>
              <a:cxnLst/>
              <a:rect l="l" t="t" r="r" b="b"/>
              <a:pathLst>
                <a:path w="16176" h="6173" extrusionOk="0">
                  <a:moveTo>
                    <a:pt x="13765" y="1"/>
                  </a:moveTo>
                  <a:cubicBezTo>
                    <a:pt x="13531" y="1"/>
                    <a:pt x="13280" y="15"/>
                    <a:pt x="13012" y="46"/>
                  </a:cubicBezTo>
                  <a:cubicBezTo>
                    <a:pt x="12677" y="84"/>
                    <a:pt x="12343" y="142"/>
                    <a:pt x="12014" y="217"/>
                  </a:cubicBezTo>
                  <a:cubicBezTo>
                    <a:pt x="10503" y="556"/>
                    <a:pt x="7838" y="1773"/>
                    <a:pt x="5285" y="3052"/>
                  </a:cubicBezTo>
                  <a:cubicBezTo>
                    <a:pt x="3232" y="4080"/>
                    <a:pt x="1252" y="5149"/>
                    <a:pt x="1" y="5838"/>
                  </a:cubicBezTo>
                  <a:lnTo>
                    <a:pt x="582" y="6172"/>
                  </a:lnTo>
                  <a:cubicBezTo>
                    <a:pt x="1833" y="5484"/>
                    <a:pt x="3813" y="4415"/>
                    <a:pt x="5867" y="3388"/>
                  </a:cubicBezTo>
                  <a:cubicBezTo>
                    <a:pt x="8419" y="2109"/>
                    <a:pt x="11084" y="893"/>
                    <a:pt x="12595" y="553"/>
                  </a:cubicBezTo>
                  <a:cubicBezTo>
                    <a:pt x="12924" y="476"/>
                    <a:pt x="13257" y="420"/>
                    <a:pt x="13593" y="382"/>
                  </a:cubicBezTo>
                  <a:cubicBezTo>
                    <a:pt x="13862" y="351"/>
                    <a:pt x="14112" y="336"/>
                    <a:pt x="14347" y="336"/>
                  </a:cubicBezTo>
                  <a:cubicBezTo>
                    <a:pt x="15135" y="336"/>
                    <a:pt x="15732" y="500"/>
                    <a:pt x="16176" y="756"/>
                  </a:cubicBezTo>
                  <a:lnTo>
                    <a:pt x="15595" y="420"/>
                  </a:lnTo>
                  <a:cubicBezTo>
                    <a:pt x="15151" y="164"/>
                    <a:pt x="14554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9"/>
            <p:cNvSpPr/>
            <p:nvPr/>
          </p:nvSpPr>
          <p:spPr>
            <a:xfrm>
              <a:off x="2772350" y="2555450"/>
              <a:ext cx="404375" cy="154300"/>
            </a:xfrm>
            <a:custGeom>
              <a:avLst/>
              <a:gdLst/>
              <a:ahLst/>
              <a:cxnLst/>
              <a:rect l="l" t="t" r="r" b="b"/>
              <a:pathLst>
                <a:path w="16175" h="6172" extrusionOk="0">
                  <a:moveTo>
                    <a:pt x="16171" y="753"/>
                  </a:moveTo>
                  <a:lnTo>
                    <a:pt x="16174" y="755"/>
                  </a:lnTo>
                  <a:cubicBezTo>
                    <a:pt x="16173" y="754"/>
                    <a:pt x="16172" y="754"/>
                    <a:pt x="16171" y="753"/>
                  </a:cubicBezTo>
                  <a:close/>
                  <a:moveTo>
                    <a:pt x="13765" y="0"/>
                  </a:moveTo>
                  <a:cubicBezTo>
                    <a:pt x="13531" y="0"/>
                    <a:pt x="13280" y="14"/>
                    <a:pt x="13011" y="45"/>
                  </a:cubicBezTo>
                  <a:cubicBezTo>
                    <a:pt x="12675" y="83"/>
                    <a:pt x="12343" y="140"/>
                    <a:pt x="12013" y="216"/>
                  </a:cubicBezTo>
                  <a:cubicBezTo>
                    <a:pt x="10502" y="557"/>
                    <a:pt x="7837" y="1773"/>
                    <a:pt x="5285" y="3051"/>
                  </a:cubicBezTo>
                  <a:cubicBezTo>
                    <a:pt x="3232" y="4079"/>
                    <a:pt x="1252" y="5148"/>
                    <a:pt x="0" y="5837"/>
                  </a:cubicBezTo>
                  <a:lnTo>
                    <a:pt x="580" y="6172"/>
                  </a:lnTo>
                  <a:cubicBezTo>
                    <a:pt x="1833" y="5484"/>
                    <a:pt x="3813" y="4415"/>
                    <a:pt x="5866" y="3387"/>
                  </a:cubicBezTo>
                  <a:cubicBezTo>
                    <a:pt x="8418" y="2108"/>
                    <a:pt x="11083" y="892"/>
                    <a:pt x="12595" y="551"/>
                  </a:cubicBezTo>
                  <a:cubicBezTo>
                    <a:pt x="12923" y="476"/>
                    <a:pt x="13256" y="419"/>
                    <a:pt x="13592" y="381"/>
                  </a:cubicBezTo>
                  <a:cubicBezTo>
                    <a:pt x="13862" y="350"/>
                    <a:pt x="14114" y="335"/>
                    <a:pt x="14349" y="335"/>
                  </a:cubicBezTo>
                  <a:cubicBezTo>
                    <a:pt x="15134" y="335"/>
                    <a:pt x="15729" y="498"/>
                    <a:pt x="16171" y="753"/>
                  </a:cubicBezTo>
                  <a:lnTo>
                    <a:pt x="16171" y="753"/>
                  </a:lnTo>
                  <a:lnTo>
                    <a:pt x="15593" y="419"/>
                  </a:lnTo>
                  <a:cubicBezTo>
                    <a:pt x="15150" y="164"/>
                    <a:pt x="14553" y="0"/>
                    <a:pt x="1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9"/>
            <p:cNvSpPr/>
            <p:nvPr/>
          </p:nvSpPr>
          <p:spPr>
            <a:xfrm>
              <a:off x="3753575" y="2577750"/>
              <a:ext cx="437450" cy="266500"/>
            </a:xfrm>
            <a:custGeom>
              <a:avLst/>
              <a:gdLst/>
              <a:ahLst/>
              <a:cxnLst/>
              <a:rect l="l" t="t" r="r" b="b"/>
              <a:pathLst>
                <a:path w="17498" h="10660" extrusionOk="0">
                  <a:moveTo>
                    <a:pt x="16966" y="0"/>
                  </a:moveTo>
                  <a:lnTo>
                    <a:pt x="2070" y="8581"/>
                  </a:lnTo>
                  <a:cubicBezTo>
                    <a:pt x="1301" y="9024"/>
                    <a:pt x="589" y="9670"/>
                    <a:pt x="0" y="10352"/>
                  </a:cubicBezTo>
                  <a:lnTo>
                    <a:pt x="531" y="10660"/>
                  </a:lnTo>
                  <a:cubicBezTo>
                    <a:pt x="1121" y="9977"/>
                    <a:pt x="1833" y="9332"/>
                    <a:pt x="2601" y="8889"/>
                  </a:cubicBezTo>
                  <a:lnTo>
                    <a:pt x="17498" y="307"/>
                  </a:lnTo>
                  <a:lnTo>
                    <a:pt x="169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9"/>
            <p:cNvSpPr/>
            <p:nvPr/>
          </p:nvSpPr>
          <p:spPr>
            <a:xfrm>
              <a:off x="3753575" y="2577750"/>
              <a:ext cx="437450" cy="266500"/>
            </a:xfrm>
            <a:custGeom>
              <a:avLst/>
              <a:gdLst/>
              <a:ahLst/>
              <a:cxnLst/>
              <a:rect l="l" t="t" r="r" b="b"/>
              <a:pathLst>
                <a:path w="17498" h="10660" extrusionOk="0">
                  <a:moveTo>
                    <a:pt x="16966" y="0"/>
                  </a:moveTo>
                  <a:lnTo>
                    <a:pt x="2070" y="8581"/>
                  </a:lnTo>
                  <a:cubicBezTo>
                    <a:pt x="1301" y="9024"/>
                    <a:pt x="589" y="9670"/>
                    <a:pt x="0" y="10352"/>
                  </a:cubicBezTo>
                  <a:lnTo>
                    <a:pt x="531" y="10660"/>
                  </a:lnTo>
                  <a:cubicBezTo>
                    <a:pt x="1121" y="9977"/>
                    <a:pt x="1833" y="9332"/>
                    <a:pt x="2601" y="8889"/>
                  </a:cubicBezTo>
                  <a:lnTo>
                    <a:pt x="17498" y="307"/>
                  </a:lnTo>
                  <a:lnTo>
                    <a:pt x="169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9"/>
            <p:cNvSpPr/>
            <p:nvPr/>
          </p:nvSpPr>
          <p:spPr>
            <a:xfrm>
              <a:off x="3743150" y="2569975"/>
              <a:ext cx="461325" cy="282875"/>
            </a:xfrm>
            <a:custGeom>
              <a:avLst/>
              <a:gdLst/>
              <a:ahLst/>
              <a:cxnLst/>
              <a:rect l="l" t="t" r="r" b="b"/>
              <a:pathLst>
                <a:path w="18453" h="11315" extrusionOk="0">
                  <a:moveTo>
                    <a:pt x="17383" y="1"/>
                  </a:moveTo>
                  <a:lnTo>
                    <a:pt x="2353" y="8660"/>
                  </a:lnTo>
                  <a:cubicBezTo>
                    <a:pt x="1623" y="9080"/>
                    <a:pt x="884" y="9711"/>
                    <a:pt x="213" y="10489"/>
                  </a:cubicBezTo>
                  <a:lnTo>
                    <a:pt x="1" y="10734"/>
                  </a:lnTo>
                  <a:lnTo>
                    <a:pt x="1006" y="11314"/>
                  </a:lnTo>
                  <a:lnTo>
                    <a:pt x="1151" y="11146"/>
                  </a:lnTo>
                  <a:cubicBezTo>
                    <a:pt x="1782" y="10416"/>
                    <a:pt x="2475" y="9822"/>
                    <a:pt x="3153" y="9432"/>
                  </a:cubicBezTo>
                  <a:lnTo>
                    <a:pt x="18452" y="618"/>
                  </a:lnTo>
                  <a:lnTo>
                    <a:pt x="173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9"/>
            <p:cNvSpPr/>
            <p:nvPr/>
          </p:nvSpPr>
          <p:spPr>
            <a:xfrm>
              <a:off x="3720875" y="2558850"/>
              <a:ext cx="437475" cy="266550"/>
            </a:xfrm>
            <a:custGeom>
              <a:avLst/>
              <a:gdLst/>
              <a:ahLst/>
              <a:cxnLst/>
              <a:rect l="l" t="t" r="r" b="b"/>
              <a:pathLst>
                <a:path w="17499" h="10662" extrusionOk="0">
                  <a:moveTo>
                    <a:pt x="16966" y="1"/>
                  </a:moveTo>
                  <a:lnTo>
                    <a:pt x="2070" y="8583"/>
                  </a:lnTo>
                  <a:cubicBezTo>
                    <a:pt x="1302" y="9026"/>
                    <a:pt x="590" y="9671"/>
                    <a:pt x="1" y="10354"/>
                  </a:cubicBezTo>
                  <a:lnTo>
                    <a:pt x="532" y="10661"/>
                  </a:lnTo>
                  <a:cubicBezTo>
                    <a:pt x="1122" y="9977"/>
                    <a:pt x="1833" y="9332"/>
                    <a:pt x="2601" y="8889"/>
                  </a:cubicBezTo>
                  <a:lnTo>
                    <a:pt x="17498" y="308"/>
                  </a:lnTo>
                  <a:lnTo>
                    <a:pt x="1696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9"/>
            <p:cNvSpPr/>
            <p:nvPr/>
          </p:nvSpPr>
          <p:spPr>
            <a:xfrm>
              <a:off x="3688175" y="2540000"/>
              <a:ext cx="437500" cy="266500"/>
            </a:xfrm>
            <a:custGeom>
              <a:avLst/>
              <a:gdLst/>
              <a:ahLst/>
              <a:cxnLst/>
              <a:rect l="l" t="t" r="r" b="b"/>
              <a:pathLst>
                <a:path w="17500" h="10660" extrusionOk="0">
                  <a:moveTo>
                    <a:pt x="16967" y="0"/>
                  </a:moveTo>
                  <a:lnTo>
                    <a:pt x="2071" y="8581"/>
                  </a:lnTo>
                  <a:cubicBezTo>
                    <a:pt x="1302" y="9024"/>
                    <a:pt x="590" y="9669"/>
                    <a:pt x="0" y="10353"/>
                  </a:cubicBezTo>
                  <a:lnTo>
                    <a:pt x="532" y="10659"/>
                  </a:lnTo>
                  <a:cubicBezTo>
                    <a:pt x="1122" y="9977"/>
                    <a:pt x="1833" y="9331"/>
                    <a:pt x="2602" y="8889"/>
                  </a:cubicBezTo>
                  <a:lnTo>
                    <a:pt x="17499" y="308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9"/>
            <p:cNvSpPr/>
            <p:nvPr/>
          </p:nvSpPr>
          <p:spPr>
            <a:xfrm>
              <a:off x="3655500" y="2521125"/>
              <a:ext cx="437475" cy="266500"/>
            </a:xfrm>
            <a:custGeom>
              <a:avLst/>
              <a:gdLst/>
              <a:ahLst/>
              <a:cxnLst/>
              <a:rect l="l" t="t" r="r" b="b"/>
              <a:pathLst>
                <a:path w="17499" h="10660" extrusionOk="0">
                  <a:moveTo>
                    <a:pt x="16967" y="1"/>
                  </a:moveTo>
                  <a:lnTo>
                    <a:pt x="2071" y="8582"/>
                  </a:lnTo>
                  <a:cubicBezTo>
                    <a:pt x="1302" y="9024"/>
                    <a:pt x="590" y="9670"/>
                    <a:pt x="0" y="10352"/>
                  </a:cubicBezTo>
                  <a:lnTo>
                    <a:pt x="532" y="10660"/>
                  </a:lnTo>
                  <a:cubicBezTo>
                    <a:pt x="1121" y="9977"/>
                    <a:pt x="1833" y="9332"/>
                    <a:pt x="2602" y="8889"/>
                  </a:cubicBezTo>
                  <a:lnTo>
                    <a:pt x="17499" y="307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9"/>
            <p:cNvSpPr/>
            <p:nvPr/>
          </p:nvSpPr>
          <p:spPr>
            <a:xfrm>
              <a:off x="3622800" y="2502250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7" y="0"/>
                  </a:moveTo>
                  <a:lnTo>
                    <a:pt x="2070" y="8582"/>
                  </a:lnTo>
                  <a:cubicBezTo>
                    <a:pt x="1301" y="9025"/>
                    <a:pt x="591" y="9670"/>
                    <a:pt x="1" y="10353"/>
                  </a:cubicBezTo>
                  <a:lnTo>
                    <a:pt x="533" y="10660"/>
                  </a:lnTo>
                  <a:cubicBezTo>
                    <a:pt x="1122" y="9977"/>
                    <a:pt x="1834" y="9331"/>
                    <a:pt x="2602" y="8889"/>
                  </a:cubicBezTo>
                  <a:lnTo>
                    <a:pt x="17498" y="308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9"/>
            <p:cNvSpPr/>
            <p:nvPr/>
          </p:nvSpPr>
          <p:spPr>
            <a:xfrm>
              <a:off x="3590125" y="2483375"/>
              <a:ext cx="437500" cy="266500"/>
            </a:xfrm>
            <a:custGeom>
              <a:avLst/>
              <a:gdLst/>
              <a:ahLst/>
              <a:cxnLst/>
              <a:rect l="l" t="t" r="r" b="b"/>
              <a:pathLst>
                <a:path w="17500" h="10660" extrusionOk="0">
                  <a:moveTo>
                    <a:pt x="16967" y="1"/>
                  </a:moveTo>
                  <a:lnTo>
                    <a:pt x="2071" y="8583"/>
                  </a:lnTo>
                  <a:cubicBezTo>
                    <a:pt x="1302" y="9024"/>
                    <a:pt x="590" y="9671"/>
                    <a:pt x="0" y="10353"/>
                  </a:cubicBezTo>
                  <a:lnTo>
                    <a:pt x="532" y="10660"/>
                  </a:lnTo>
                  <a:cubicBezTo>
                    <a:pt x="1122" y="9977"/>
                    <a:pt x="1833" y="9332"/>
                    <a:pt x="2602" y="8889"/>
                  </a:cubicBezTo>
                  <a:lnTo>
                    <a:pt x="17499" y="308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9"/>
            <p:cNvSpPr/>
            <p:nvPr/>
          </p:nvSpPr>
          <p:spPr>
            <a:xfrm>
              <a:off x="3557400" y="2464525"/>
              <a:ext cx="437500" cy="266500"/>
            </a:xfrm>
            <a:custGeom>
              <a:avLst/>
              <a:gdLst/>
              <a:ahLst/>
              <a:cxnLst/>
              <a:rect l="l" t="t" r="r" b="b"/>
              <a:pathLst>
                <a:path w="17500" h="10660" extrusionOk="0">
                  <a:moveTo>
                    <a:pt x="16968" y="0"/>
                  </a:moveTo>
                  <a:lnTo>
                    <a:pt x="2072" y="8581"/>
                  </a:lnTo>
                  <a:cubicBezTo>
                    <a:pt x="1303" y="9024"/>
                    <a:pt x="591" y="9669"/>
                    <a:pt x="1" y="10352"/>
                  </a:cubicBezTo>
                  <a:lnTo>
                    <a:pt x="533" y="10659"/>
                  </a:lnTo>
                  <a:cubicBezTo>
                    <a:pt x="1123" y="9977"/>
                    <a:pt x="1834" y="9331"/>
                    <a:pt x="2603" y="8889"/>
                  </a:cubicBezTo>
                  <a:lnTo>
                    <a:pt x="17500" y="306"/>
                  </a:lnTo>
                  <a:lnTo>
                    <a:pt x="169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9"/>
            <p:cNvSpPr/>
            <p:nvPr/>
          </p:nvSpPr>
          <p:spPr>
            <a:xfrm>
              <a:off x="3524750" y="2445625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6" y="0"/>
                  </a:moveTo>
                  <a:lnTo>
                    <a:pt x="2070" y="8583"/>
                  </a:lnTo>
                  <a:cubicBezTo>
                    <a:pt x="1302" y="9025"/>
                    <a:pt x="590" y="9671"/>
                    <a:pt x="1" y="10353"/>
                  </a:cubicBezTo>
                  <a:lnTo>
                    <a:pt x="532" y="10661"/>
                  </a:lnTo>
                  <a:cubicBezTo>
                    <a:pt x="1122" y="9977"/>
                    <a:pt x="1834" y="9332"/>
                    <a:pt x="2601" y="8889"/>
                  </a:cubicBezTo>
                  <a:lnTo>
                    <a:pt x="17499" y="308"/>
                  </a:lnTo>
                  <a:lnTo>
                    <a:pt x="169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9"/>
            <p:cNvSpPr/>
            <p:nvPr/>
          </p:nvSpPr>
          <p:spPr>
            <a:xfrm>
              <a:off x="3492075" y="2426750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6" y="1"/>
                  </a:moveTo>
                  <a:lnTo>
                    <a:pt x="2070" y="8583"/>
                  </a:lnTo>
                  <a:cubicBezTo>
                    <a:pt x="1301" y="9026"/>
                    <a:pt x="589" y="9671"/>
                    <a:pt x="0" y="10354"/>
                  </a:cubicBezTo>
                  <a:lnTo>
                    <a:pt x="531" y="10660"/>
                  </a:lnTo>
                  <a:cubicBezTo>
                    <a:pt x="1121" y="9978"/>
                    <a:pt x="1832" y="9332"/>
                    <a:pt x="2601" y="8889"/>
                  </a:cubicBezTo>
                  <a:lnTo>
                    <a:pt x="17498" y="308"/>
                  </a:lnTo>
                  <a:lnTo>
                    <a:pt x="1696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9"/>
            <p:cNvSpPr/>
            <p:nvPr/>
          </p:nvSpPr>
          <p:spPr>
            <a:xfrm>
              <a:off x="3459375" y="2407900"/>
              <a:ext cx="437475" cy="266500"/>
            </a:xfrm>
            <a:custGeom>
              <a:avLst/>
              <a:gdLst/>
              <a:ahLst/>
              <a:cxnLst/>
              <a:rect l="l" t="t" r="r" b="b"/>
              <a:pathLst>
                <a:path w="17499" h="10660" extrusionOk="0">
                  <a:moveTo>
                    <a:pt x="16967" y="0"/>
                  </a:moveTo>
                  <a:lnTo>
                    <a:pt x="2071" y="8581"/>
                  </a:lnTo>
                  <a:cubicBezTo>
                    <a:pt x="1302" y="9024"/>
                    <a:pt x="590" y="9670"/>
                    <a:pt x="0" y="10352"/>
                  </a:cubicBezTo>
                  <a:lnTo>
                    <a:pt x="532" y="10660"/>
                  </a:lnTo>
                  <a:cubicBezTo>
                    <a:pt x="1122" y="9977"/>
                    <a:pt x="1833" y="9332"/>
                    <a:pt x="2602" y="8889"/>
                  </a:cubicBezTo>
                  <a:lnTo>
                    <a:pt x="17499" y="307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9"/>
            <p:cNvSpPr/>
            <p:nvPr/>
          </p:nvSpPr>
          <p:spPr>
            <a:xfrm>
              <a:off x="3426675" y="2389000"/>
              <a:ext cx="437500" cy="266550"/>
            </a:xfrm>
            <a:custGeom>
              <a:avLst/>
              <a:gdLst/>
              <a:ahLst/>
              <a:cxnLst/>
              <a:rect l="l" t="t" r="r" b="b"/>
              <a:pathLst>
                <a:path w="17500" h="10662" extrusionOk="0">
                  <a:moveTo>
                    <a:pt x="16967" y="1"/>
                  </a:moveTo>
                  <a:lnTo>
                    <a:pt x="2071" y="8583"/>
                  </a:lnTo>
                  <a:cubicBezTo>
                    <a:pt x="1303" y="9026"/>
                    <a:pt x="591" y="9671"/>
                    <a:pt x="1" y="10354"/>
                  </a:cubicBezTo>
                  <a:lnTo>
                    <a:pt x="533" y="10661"/>
                  </a:lnTo>
                  <a:cubicBezTo>
                    <a:pt x="1123" y="9979"/>
                    <a:pt x="1834" y="9332"/>
                    <a:pt x="2602" y="8890"/>
                  </a:cubicBezTo>
                  <a:lnTo>
                    <a:pt x="17500" y="308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9"/>
            <p:cNvSpPr/>
            <p:nvPr/>
          </p:nvSpPr>
          <p:spPr>
            <a:xfrm>
              <a:off x="3394000" y="2370150"/>
              <a:ext cx="437500" cy="266500"/>
            </a:xfrm>
            <a:custGeom>
              <a:avLst/>
              <a:gdLst/>
              <a:ahLst/>
              <a:cxnLst/>
              <a:rect l="l" t="t" r="r" b="b"/>
              <a:pathLst>
                <a:path w="17500" h="10660" extrusionOk="0">
                  <a:moveTo>
                    <a:pt x="16967" y="0"/>
                  </a:moveTo>
                  <a:lnTo>
                    <a:pt x="2071" y="8582"/>
                  </a:lnTo>
                  <a:cubicBezTo>
                    <a:pt x="1302" y="9025"/>
                    <a:pt x="590" y="9671"/>
                    <a:pt x="0" y="10353"/>
                  </a:cubicBezTo>
                  <a:lnTo>
                    <a:pt x="532" y="10659"/>
                  </a:lnTo>
                  <a:cubicBezTo>
                    <a:pt x="1121" y="9977"/>
                    <a:pt x="1833" y="9331"/>
                    <a:pt x="2602" y="8889"/>
                  </a:cubicBezTo>
                  <a:lnTo>
                    <a:pt x="17499" y="308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9"/>
            <p:cNvSpPr/>
            <p:nvPr/>
          </p:nvSpPr>
          <p:spPr>
            <a:xfrm>
              <a:off x="3361325" y="2351300"/>
              <a:ext cx="437450" cy="266525"/>
            </a:xfrm>
            <a:custGeom>
              <a:avLst/>
              <a:gdLst/>
              <a:ahLst/>
              <a:cxnLst/>
              <a:rect l="l" t="t" r="r" b="b"/>
              <a:pathLst>
                <a:path w="17498" h="10661" extrusionOk="0">
                  <a:moveTo>
                    <a:pt x="16967" y="1"/>
                  </a:moveTo>
                  <a:lnTo>
                    <a:pt x="2070" y="8582"/>
                  </a:lnTo>
                  <a:cubicBezTo>
                    <a:pt x="1301" y="9025"/>
                    <a:pt x="590" y="9670"/>
                    <a:pt x="0" y="10353"/>
                  </a:cubicBezTo>
                  <a:lnTo>
                    <a:pt x="532" y="10660"/>
                  </a:lnTo>
                  <a:cubicBezTo>
                    <a:pt x="1121" y="9976"/>
                    <a:pt x="1833" y="9331"/>
                    <a:pt x="2602" y="8888"/>
                  </a:cubicBezTo>
                  <a:lnTo>
                    <a:pt x="17498" y="307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9"/>
            <p:cNvSpPr/>
            <p:nvPr/>
          </p:nvSpPr>
          <p:spPr>
            <a:xfrm>
              <a:off x="3328625" y="2332400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8" y="0"/>
                  </a:moveTo>
                  <a:lnTo>
                    <a:pt x="2070" y="8581"/>
                  </a:lnTo>
                  <a:cubicBezTo>
                    <a:pt x="1302" y="9025"/>
                    <a:pt x="591" y="9670"/>
                    <a:pt x="1" y="10353"/>
                  </a:cubicBezTo>
                  <a:lnTo>
                    <a:pt x="532" y="10660"/>
                  </a:lnTo>
                  <a:cubicBezTo>
                    <a:pt x="1122" y="9978"/>
                    <a:pt x="1834" y="9331"/>
                    <a:pt x="2602" y="8890"/>
                  </a:cubicBezTo>
                  <a:lnTo>
                    <a:pt x="17499" y="307"/>
                  </a:lnTo>
                  <a:lnTo>
                    <a:pt x="169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9"/>
            <p:cNvSpPr/>
            <p:nvPr/>
          </p:nvSpPr>
          <p:spPr>
            <a:xfrm>
              <a:off x="3295950" y="2313525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7" y="1"/>
                  </a:moveTo>
                  <a:lnTo>
                    <a:pt x="2070" y="8583"/>
                  </a:lnTo>
                  <a:cubicBezTo>
                    <a:pt x="1301" y="9025"/>
                    <a:pt x="589" y="9671"/>
                    <a:pt x="0" y="10353"/>
                  </a:cubicBezTo>
                  <a:lnTo>
                    <a:pt x="531" y="10661"/>
                  </a:lnTo>
                  <a:cubicBezTo>
                    <a:pt x="1121" y="9977"/>
                    <a:pt x="1833" y="9332"/>
                    <a:pt x="2602" y="8889"/>
                  </a:cubicBezTo>
                  <a:lnTo>
                    <a:pt x="17498" y="308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9"/>
            <p:cNvSpPr/>
            <p:nvPr/>
          </p:nvSpPr>
          <p:spPr>
            <a:xfrm>
              <a:off x="3263275" y="2294675"/>
              <a:ext cx="437450" cy="266500"/>
            </a:xfrm>
            <a:custGeom>
              <a:avLst/>
              <a:gdLst/>
              <a:ahLst/>
              <a:cxnLst/>
              <a:rect l="l" t="t" r="r" b="b"/>
              <a:pathLst>
                <a:path w="17498" h="10660" extrusionOk="0">
                  <a:moveTo>
                    <a:pt x="16966" y="0"/>
                  </a:moveTo>
                  <a:lnTo>
                    <a:pt x="2070" y="8581"/>
                  </a:lnTo>
                  <a:cubicBezTo>
                    <a:pt x="1301" y="9024"/>
                    <a:pt x="589" y="9669"/>
                    <a:pt x="0" y="10353"/>
                  </a:cubicBezTo>
                  <a:lnTo>
                    <a:pt x="531" y="10659"/>
                  </a:lnTo>
                  <a:cubicBezTo>
                    <a:pt x="1121" y="9977"/>
                    <a:pt x="1833" y="9331"/>
                    <a:pt x="2601" y="8889"/>
                  </a:cubicBezTo>
                  <a:lnTo>
                    <a:pt x="17498" y="307"/>
                  </a:lnTo>
                  <a:lnTo>
                    <a:pt x="169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9"/>
            <p:cNvSpPr/>
            <p:nvPr/>
          </p:nvSpPr>
          <p:spPr>
            <a:xfrm>
              <a:off x="3230575" y="2275800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6" y="1"/>
                  </a:moveTo>
                  <a:lnTo>
                    <a:pt x="2070" y="8583"/>
                  </a:lnTo>
                  <a:cubicBezTo>
                    <a:pt x="1302" y="9025"/>
                    <a:pt x="590" y="9671"/>
                    <a:pt x="1" y="10353"/>
                  </a:cubicBezTo>
                  <a:lnTo>
                    <a:pt x="532" y="10661"/>
                  </a:lnTo>
                  <a:cubicBezTo>
                    <a:pt x="1122" y="9977"/>
                    <a:pt x="1833" y="9331"/>
                    <a:pt x="2601" y="8889"/>
                  </a:cubicBezTo>
                  <a:lnTo>
                    <a:pt x="17499" y="308"/>
                  </a:lnTo>
                  <a:lnTo>
                    <a:pt x="1696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9"/>
            <p:cNvSpPr/>
            <p:nvPr/>
          </p:nvSpPr>
          <p:spPr>
            <a:xfrm>
              <a:off x="3710800" y="2550700"/>
              <a:ext cx="461325" cy="282850"/>
            </a:xfrm>
            <a:custGeom>
              <a:avLst/>
              <a:gdLst/>
              <a:ahLst/>
              <a:cxnLst/>
              <a:rect l="l" t="t" r="r" b="b"/>
              <a:pathLst>
                <a:path w="18453" h="11314" extrusionOk="0">
                  <a:moveTo>
                    <a:pt x="17382" y="1"/>
                  </a:moveTo>
                  <a:lnTo>
                    <a:pt x="2352" y="8660"/>
                  </a:lnTo>
                  <a:cubicBezTo>
                    <a:pt x="1623" y="9079"/>
                    <a:pt x="883" y="9711"/>
                    <a:pt x="213" y="10488"/>
                  </a:cubicBezTo>
                  <a:lnTo>
                    <a:pt x="0" y="10733"/>
                  </a:lnTo>
                  <a:lnTo>
                    <a:pt x="1006" y="11313"/>
                  </a:lnTo>
                  <a:lnTo>
                    <a:pt x="1151" y="11145"/>
                  </a:lnTo>
                  <a:cubicBezTo>
                    <a:pt x="1782" y="10415"/>
                    <a:pt x="2473" y="9821"/>
                    <a:pt x="3151" y="9431"/>
                  </a:cubicBezTo>
                  <a:lnTo>
                    <a:pt x="18452" y="618"/>
                  </a:lnTo>
                  <a:lnTo>
                    <a:pt x="17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9"/>
            <p:cNvSpPr/>
            <p:nvPr/>
          </p:nvSpPr>
          <p:spPr>
            <a:xfrm>
              <a:off x="3678450" y="2531425"/>
              <a:ext cx="461300" cy="282850"/>
            </a:xfrm>
            <a:custGeom>
              <a:avLst/>
              <a:gdLst/>
              <a:ahLst/>
              <a:cxnLst/>
              <a:rect l="l" t="t" r="r" b="b"/>
              <a:pathLst>
                <a:path w="18452" h="11314" extrusionOk="0">
                  <a:moveTo>
                    <a:pt x="17382" y="1"/>
                  </a:moveTo>
                  <a:lnTo>
                    <a:pt x="2352" y="8659"/>
                  </a:lnTo>
                  <a:cubicBezTo>
                    <a:pt x="1623" y="9079"/>
                    <a:pt x="883" y="9711"/>
                    <a:pt x="212" y="10488"/>
                  </a:cubicBezTo>
                  <a:lnTo>
                    <a:pt x="0" y="10733"/>
                  </a:lnTo>
                  <a:lnTo>
                    <a:pt x="1004" y="11313"/>
                  </a:lnTo>
                  <a:lnTo>
                    <a:pt x="1150" y="11146"/>
                  </a:lnTo>
                  <a:cubicBezTo>
                    <a:pt x="1782" y="10415"/>
                    <a:pt x="2473" y="9823"/>
                    <a:pt x="3151" y="9432"/>
                  </a:cubicBezTo>
                  <a:lnTo>
                    <a:pt x="18452" y="618"/>
                  </a:lnTo>
                  <a:lnTo>
                    <a:pt x="17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9"/>
            <p:cNvSpPr/>
            <p:nvPr/>
          </p:nvSpPr>
          <p:spPr>
            <a:xfrm>
              <a:off x="3646050" y="2512125"/>
              <a:ext cx="461350" cy="282850"/>
            </a:xfrm>
            <a:custGeom>
              <a:avLst/>
              <a:gdLst/>
              <a:ahLst/>
              <a:cxnLst/>
              <a:rect l="l" t="t" r="r" b="b"/>
              <a:pathLst>
                <a:path w="18454" h="11314" extrusionOk="0">
                  <a:moveTo>
                    <a:pt x="17384" y="1"/>
                  </a:moveTo>
                  <a:lnTo>
                    <a:pt x="2353" y="8659"/>
                  </a:lnTo>
                  <a:cubicBezTo>
                    <a:pt x="1624" y="9079"/>
                    <a:pt x="884" y="9710"/>
                    <a:pt x="213" y="10488"/>
                  </a:cubicBezTo>
                  <a:lnTo>
                    <a:pt x="1" y="10733"/>
                  </a:lnTo>
                  <a:lnTo>
                    <a:pt x="1007" y="11313"/>
                  </a:lnTo>
                  <a:lnTo>
                    <a:pt x="1152" y="11145"/>
                  </a:lnTo>
                  <a:cubicBezTo>
                    <a:pt x="1782" y="10415"/>
                    <a:pt x="2475" y="9822"/>
                    <a:pt x="3153" y="9431"/>
                  </a:cubicBezTo>
                  <a:lnTo>
                    <a:pt x="18454" y="618"/>
                  </a:lnTo>
                  <a:lnTo>
                    <a:pt x="173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9"/>
            <p:cNvSpPr/>
            <p:nvPr/>
          </p:nvSpPr>
          <p:spPr>
            <a:xfrm>
              <a:off x="3450250" y="2398300"/>
              <a:ext cx="461325" cy="282875"/>
            </a:xfrm>
            <a:custGeom>
              <a:avLst/>
              <a:gdLst/>
              <a:ahLst/>
              <a:cxnLst/>
              <a:rect l="l" t="t" r="r" b="b"/>
              <a:pathLst>
                <a:path w="18453" h="11315" extrusionOk="0">
                  <a:moveTo>
                    <a:pt x="17383" y="1"/>
                  </a:moveTo>
                  <a:lnTo>
                    <a:pt x="2353" y="8660"/>
                  </a:lnTo>
                  <a:cubicBezTo>
                    <a:pt x="1623" y="9080"/>
                    <a:pt x="884" y="9711"/>
                    <a:pt x="213" y="10489"/>
                  </a:cubicBezTo>
                  <a:lnTo>
                    <a:pt x="1" y="10734"/>
                  </a:lnTo>
                  <a:lnTo>
                    <a:pt x="1006" y="11314"/>
                  </a:lnTo>
                  <a:lnTo>
                    <a:pt x="1151" y="11146"/>
                  </a:lnTo>
                  <a:cubicBezTo>
                    <a:pt x="1782" y="10416"/>
                    <a:pt x="2475" y="9822"/>
                    <a:pt x="3152" y="9432"/>
                  </a:cubicBezTo>
                  <a:lnTo>
                    <a:pt x="18453" y="619"/>
                  </a:lnTo>
                  <a:lnTo>
                    <a:pt x="173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9"/>
            <p:cNvSpPr/>
            <p:nvPr/>
          </p:nvSpPr>
          <p:spPr>
            <a:xfrm>
              <a:off x="3417900" y="2379025"/>
              <a:ext cx="461300" cy="282850"/>
            </a:xfrm>
            <a:custGeom>
              <a:avLst/>
              <a:gdLst/>
              <a:ahLst/>
              <a:cxnLst/>
              <a:rect l="l" t="t" r="r" b="b"/>
              <a:pathLst>
                <a:path w="18452" h="11314" extrusionOk="0">
                  <a:moveTo>
                    <a:pt x="17383" y="1"/>
                  </a:moveTo>
                  <a:lnTo>
                    <a:pt x="2352" y="8660"/>
                  </a:lnTo>
                  <a:cubicBezTo>
                    <a:pt x="1623" y="9079"/>
                    <a:pt x="884" y="9711"/>
                    <a:pt x="212" y="10488"/>
                  </a:cubicBezTo>
                  <a:lnTo>
                    <a:pt x="1" y="10733"/>
                  </a:lnTo>
                  <a:lnTo>
                    <a:pt x="1006" y="11313"/>
                  </a:lnTo>
                  <a:lnTo>
                    <a:pt x="1151" y="11145"/>
                  </a:lnTo>
                  <a:cubicBezTo>
                    <a:pt x="1781" y="10415"/>
                    <a:pt x="2474" y="9821"/>
                    <a:pt x="3152" y="9431"/>
                  </a:cubicBezTo>
                  <a:lnTo>
                    <a:pt x="18451" y="618"/>
                  </a:lnTo>
                  <a:lnTo>
                    <a:pt x="173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9"/>
            <p:cNvSpPr/>
            <p:nvPr/>
          </p:nvSpPr>
          <p:spPr>
            <a:xfrm>
              <a:off x="3385525" y="2359725"/>
              <a:ext cx="461325" cy="282875"/>
            </a:xfrm>
            <a:custGeom>
              <a:avLst/>
              <a:gdLst/>
              <a:ahLst/>
              <a:cxnLst/>
              <a:rect l="l" t="t" r="r" b="b"/>
              <a:pathLst>
                <a:path w="18453" h="11315" extrusionOk="0">
                  <a:moveTo>
                    <a:pt x="17382" y="1"/>
                  </a:moveTo>
                  <a:lnTo>
                    <a:pt x="2353" y="8660"/>
                  </a:lnTo>
                  <a:cubicBezTo>
                    <a:pt x="1624" y="9080"/>
                    <a:pt x="883" y="9711"/>
                    <a:pt x="213" y="10489"/>
                  </a:cubicBezTo>
                  <a:lnTo>
                    <a:pt x="0" y="10734"/>
                  </a:lnTo>
                  <a:lnTo>
                    <a:pt x="1006" y="11314"/>
                  </a:lnTo>
                  <a:lnTo>
                    <a:pt x="1152" y="11146"/>
                  </a:lnTo>
                  <a:cubicBezTo>
                    <a:pt x="1782" y="10415"/>
                    <a:pt x="2474" y="9823"/>
                    <a:pt x="3152" y="9432"/>
                  </a:cubicBezTo>
                  <a:lnTo>
                    <a:pt x="18452" y="618"/>
                  </a:lnTo>
                  <a:lnTo>
                    <a:pt x="17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9"/>
            <p:cNvSpPr/>
            <p:nvPr/>
          </p:nvSpPr>
          <p:spPr>
            <a:xfrm>
              <a:off x="4206775" y="2614775"/>
              <a:ext cx="87150" cy="53075"/>
            </a:xfrm>
            <a:custGeom>
              <a:avLst/>
              <a:gdLst/>
              <a:ahLst/>
              <a:cxnLst/>
              <a:rect l="l" t="t" r="r" b="b"/>
              <a:pathLst>
                <a:path w="3486" h="2123" extrusionOk="0">
                  <a:moveTo>
                    <a:pt x="3486" y="0"/>
                  </a:moveTo>
                  <a:lnTo>
                    <a:pt x="0" y="2123"/>
                  </a:lnTo>
                  <a:lnTo>
                    <a:pt x="3485" y="286"/>
                  </a:lnTo>
                  <a:lnTo>
                    <a:pt x="348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9"/>
            <p:cNvSpPr/>
            <p:nvPr/>
          </p:nvSpPr>
          <p:spPr>
            <a:xfrm>
              <a:off x="4148675" y="2642225"/>
              <a:ext cx="145275" cy="86525"/>
            </a:xfrm>
            <a:custGeom>
              <a:avLst/>
              <a:gdLst/>
              <a:ahLst/>
              <a:cxnLst/>
              <a:rect l="l" t="t" r="r" b="b"/>
              <a:pathLst>
                <a:path w="5811" h="3461" extrusionOk="0">
                  <a:moveTo>
                    <a:pt x="5811" y="0"/>
                  </a:moveTo>
                  <a:lnTo>
                    <a:pt x="1" y="3461"/>
                  </a:lnTo>
                  <a:lnTo>
                    <a:pt x="1" y="3461"/>
                  </a:lnTo>
                  <a:lnTo>
                    <a:pt x="5811" y="212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9"/>
            <p:cNvSpPr/>
            <p:nvPr/>
          </p:nvSpPr>
          <p:spPr>
            <a:xfrm>
              <a:off x="2795150" y="2532600"/>
              <a:ext cx="963225" cy="377550"/>
            </a:xfrm>
            <a:custGeom>
              <a:avLst/>
              <a:gdLst/>
              <a:ahLst/>
              <a:cxnLst/>
              <a:rect l="l" t="t" r="r" b="b"/>
              <a:pathLst>
                <a:path w="38529" h="15102" extrusionOk="0">
                  <a:moveTo>
                    <a:pt x="11157" y="0"/>
                  </a:moveTo>
                  <a:cubicBezTo>
                    <a:pt x="10699" y="0"/>
                    <a:pt x="10172" y="50"/>
                    <a:pt x="9566" y="168"/>
                  </a:cubicBezTo>
                  <a:cubicBezTo>
                    <a:pt x="7349" y="596"/>
                    <a:pt x="3141" y="2662"/>
                    <a:pt x="1" y="4322"/>
                  </a:cubicBezTo>
                  <a:cubicBezTo>
                    <a:pt x="1" y="4322"/>
                    <a:pt x="3076" y="3245"/>
                    <a:pt x="7484" y="3245"/>
                  </a:cubicBezTo>
                  <a:cubicBezTo>
                    <a:pt x="9793" y="3245"/>
                    <a:pt x="12468" y="3541"/>
                    <a:pt x="15258" y="4441"/>
                  </a:cubicBezTo>
                  <a:cubicBezTo>
                    <a:pt x="23374" y="7060"/>
                    <a:pt x="35947" y="14728"/>
                    <a:pt x="35947" y="14728"/>
                  </a:cubicBezTo>
                  <a:cubicBezTo>
                    <a:pt x="36216" y="14697"/>
                    <a:pt x="36468" y="14682"/>
                    <a:pt x="36702" y="14682"/>
                  </a:cubicBezTo>
                  <a:cubicBezTo>
                    <a:pt x="37490" y="14682"/>
                    <a:pt x="38086" y="14847"/>
                    <a:pt x="38529" y="15102"/>
                  </a:cubicBezTo>
                  <a:lnTo>
                    <a:pt x="13129" y="438"/>
                  </a:lnTo>
                  <a:lnTo>
                    <a:pt x="13127" y="442"/>
                  </a:lnTo>
                  <a:cubicBezTo>
                    <a:pt x="12684" y="191"/>
                    <a:pt x="12053" y="0"/>
                    <a:pt x="11157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9"/>
            <p:cNvSpPr/>
            <p:nvPr/>
          </p:nvSpPr>
          <p:spPr>
            <a:xfrm>
              <a:off x="2056525" y="1162225"/>
              <a:ext cx="1075800" cy="1786900"/>
            </a:xfrm>
            <a:custGeom>
              <a:avLst/>
              <a:gdLst/>
              <a:ahLst/>
              <a:cxnLst/>
              <a:rect l="l" t="t" r="r" b="b"/>
              <a:pathLst>
                <a:path w="43032" h="71476" extrusionOk="0">
                  <a:moveTo>
                    <a:pt x="11914" y="1"/>
                  </a:moveTo>
                  <a:cubicBezTo>
                    <a:pt x="7122" y="271"/>
                    <a:pt x="1461" y="3090"/>
                    <a:pt x="669" y="10077"/>
                  </a:cubicBezTo>
                  <a:cubicBezTo>
                    <a:pt x="1" y="15973"/>
                    <a:pt x="682" y="35735"/>
                    <a:pt x="1081" y="40261"/>
                  </a:cubicBezTo>
                  <a:cubicBezTo>
                    <a:pt x="1560" y="45710"/>
                    <a:pt x="1666" y="47310"/>
                    <a:pt x="5000" y="49987"/>
                  </a:cubicBezTo>
                  <a:cubicBezTo>
                    <a:pt x="9819" y="53855"/>
                    <a:pt x="25557" y="66521"/>
                    <a:pt x="31975" y="69040"/>
                  </a:cubicBezTo>
                  <a:cubicBezTo>
                    <a:pt x="35433" y="70399"/>
                    <a:pt x="38810" y="71475"/>
                    <a:pt x="41761" y="71475"/>
                  </a:cubicBezTo>
                  <a:cubicBezTo>
                    <a:pt x="42194" y="71475"/>
                    <a:pt x="42618" y="71452"/>
                    <a:pt x="43031" y="71403"/>
                  </a:cubicBezTo>
                  <a:lnTo>
                    <a:pt x="33805" y="66081"/>
                  </a:lnTo>
                  <a:cubicBezTo>
                    <a:pt x="33805" y="66081"/>
                    <a:pt x="37191" y="65862"/>
                    <a:pt x="39696" y="65309"/>
                  </a:cubicBezTo>
                  <a:cubicBezTo>
                    <a:pt x="42150" y="64769"/>
                    <a:pt x="41162" y="62888"/>
                    <a:pt x="38653" y="62888"/>
                  </a:cubicBezTo>
                  <a:cubicBezTo>
                    <a:pt x="38602" y="62888"/>
                    <a:pt x="38550" y="62889"/>
                    <a:pt x="38497" y="62891"/>
                  </a:cubicBezTo>
                  <a:cubicBezTo>
                    <a:pt x="38471" y="62892"/>
                    <a:pt x="38445" y="62892"/>
                    <a:pt x="38418" y="62892"/>
                  </a:cubicBezTo>
                  <a:cubicBezTo>
                    <a:pt x="36277" y="62892"/>
                    <a:pt x="32876" y="60357"/>
                    <a:pt x="27713" y="60122"/>
                  </a:cubicBezTo>
                  <a:lnTo>
                    <a:pt x="30669" y="58550"/>
                  </a:lnTo>
                  <a:lnTo>
                    <a:pt x="13392" y="41695"/>
                  </a:lnTo>
                  <a:cubicBezTo>
                    <a:pt x="13392" y="41695"/>
                    <a:pt x="13478" y="14999"/>
                    <a:pt x="13023" y="14999"/>
                  </a:cubicBezTo>
                  <a:cubicBezTo>
                    <a:pt x="13007" y="14999"/>
                    <a:pt x="12991" y="15030"/>
                    <a:pt x="12975" y="15092"/>
                  </a:cubicBezTo>
                  <a:cubicBezTo>
                    <a:pt x="12975" y="15093"/>
                    <a:pt x="12974" y="15094"/>
                    <a:pt x="12974" y="15094"/>
                  </a:cubicBezTo>
                  <a:cubicBezTo>
                    <a:pt x="12923" y="15094"/>
                    <a:pt x="11914" y="1"/>
                    <a:pt x="1191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9"/>
            <p:cNvSpPr/>
            <p:nvPr/>
          </p:nvSpPr>
          <p:spPr>
            <a:xfrm>
              <a:off x="2050150" y="1144550"/>
              <a:ext cx="428550" cy="833525"/>
            </a:xfrm>
            <a:custGeom>
              <a:avLst/>
              <a:gdLst/>
              <a:ahLst/>
              <a:cxnLst/>
              <a:rect l="l" t="t" r="r" b="b"/>
              <a:pathLst>
                <a:path w="17142" h="33341" extrusionOk="0">
                  <a:moveTo>
                    <a:pt x="12442" y="1"/>
                  </a:moveTo>
                  <a:cubicBezTo>
                    <a:pt x="11549" y="1"/>
                    <a:pt x="8737" y="71"/>
                    <a:pt x="6791" y="901"/>
                  </a:cubicBezTo>
                  <a:cubicBezTo>
                    <a:pt x="2997" y="2520"/>
                    <a:pt x="606" y="6905"/>
                    <a:pt x="265" y="12677"/>
                  </a:cubicBezTo>
                  <a:cubicBezTo>
                    <a:pt x="1" y="17135"/>
                    <a:pt x="265" y="32417"/>
                    <a:pt x="265" y="32417"/>
                  </a:cubicBezTo>
                  <a:cubicBezTo>
                    <a:pt x="265" y="32417"/>
                    <a:pt x="2763" y="33340"/>
                    <a:pt x="6360" y="33340"/>
                  </a:cubicBezTo>
                  <a:cubicBezTo>
                    <a:pt x="8524" y="33340"/>
                    <a:pt x="11085" y="33006"/>
                    <a:pt x="13739" y="31936"/>
                  </a:cubicBezTo>
                  <a:cubicBezTo>
                    <a:pt x="13801" y="31391"/>
                    <a:pt x="14281" y="15260"/>
                    <a:pt x="14281" y="15260"/>
                  </a:cubicBezTo>
                  <a:cubicBezTo>
                    <a:pt x="14281" y="15260"/>
                    <a:pt x="17142" y="5141"/>
                    <a:pt x="12726" y="3"/>
                  </a:cubicBezTo>
                  <a:cubicBezTo>
                    <a:pt x="12726" y="3"/>
                    <a:pt x="12624" y="1"/>
                    <a:pt x="1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9"/>
            <p:cNvSpPr/>
            <p:nvPr/>
          </p:nvSpPr>
          <p:spPr>
            <a:xfrm>
              <a:off x="4118900" y="2606850"/>
              <a:ext cx="1082750" cy="622475"/>
            </a:xfrm>
            <a:custGeom>
              <a:avLst/>
              <a:gdLst/>
              <a:ahLst/>
              <a:cxnLst/>
              <a:rect l="l" t="t" r="r" b="b"/>
              <a:pathLst>
                <a:path w="43310" h="24899" extrusionOk="0">
                  <a:moveTo>
                    <a:pt x="24791" y="1"/>
                  </a:moveTo>
                  <a:cubicBezTo>
                    <a:pt x="24549" y="1"/>
                    <a:pt x="24307" y="54"/>
                    <a:pt x="24122" y="160"/>
                  </a:cubicBezTo>
                  <a:lnTo>
                    <a:pt x="370" y="13873"/>
                  </a:lnTo>
                  <a:cubicBezTo>
                    <a:pt x="1" y="14087"/>
                    <a:pt x="1" y="14433"/>
                    <a:pt x="370" y="14646"/>
                  </a:cubicBezTo>
                  <a:lnTo>
                    <a:pt x="17851" y="24739"/>
                  </a:lnTo>
                  <a:cubicBezTo>
                    <a:pt x="18035" y="24845"/>
                    <a:pt x="18277" y="24898"/>
                    <a:pt x="18519" y="24898"/>
                  </a:cubicBezTo>
                  <a:cubicBezTo>
                    <a:pt x="18761" y="24898"/>
                    <a:pt x="19003" y="24845"/>
                    <a:pt x="19188" y="24739"/>
                  </a:cubicBezTo>
                  <a:lnTo>
                    <a:pt x="42941" y="11024"/>
                  </a:lnTo>
                  <a:cubicBezTo>
                    <a:pt x="43309" y="10812"/>
                    <a:pt x="43309" y="10466"/>
                    <a:pt x="42941" y="10252"/>
                  </a:cubicBezTo>
                  <a:lnTo>
                    <a:pt x="25460" y="160"/>
                  </a:lnTo>
                  <a:cubicBezTo>
                    <a:pt x="25275" y="54"/>
                    <a:pt x="25033" y="1"/>
                    <a:pt x="24791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9"/>
            <p:cNvSpPr/>
            <p:nvPr/>
          </p:nvSpPr>
          <p:spPr>
            <a:xfrm>
              <a:off x="4118900" y="2668075"/>
              <a:ext cx="1082750" cy="622500"/>
            </a:xfrm>
            <a:custGeom>
              <a:avLst/>
              <a:gdLst/>
              <a:ahLst/>
              <a:cxnLst/>
              <a:rect l="l" t="t" r="r" b="b"/>
              <a:pathLst>
                <a:path w="43310" h="24900" extrusionOk="0">
                  <a:moveTo>
                    <a:pt x="24791" y="1"/>
                  </a:moveTo>
                  <a:cubicBezTo>
                    <a:pt x="24549" y="1"/>
                    <a:pt x="24307" y="54"/>
                    <a:pt x="24122" y="161"/>
                  </a:cubicBezTo>
                  <a:lnTo>
                    <a:pt x="370" y="13874"/>
                  </a:lnTo>
                  <a:cubicBezTo>
                    <a:pt x="1" y="14088"/>
                    <a:pt x="1" y="14434"/>
                    <a:pt x="370" y="14647"/>
                  </a:cubicBezTo>
                  <a:lnTo>
                    <a:pt x="17851" y="24740"/>
                  </a:lnTo>
                  <a:cubicBezTo>
                    <a:pt x="18035" y="24846"/>
                    <a:pt x="18277" y="24899"/>
                    <a:pt x="18519" y="24899"/>
                  </a:cubicBezTo>
                  <a:cubicBezTo>
                    <a:pt x="18761" y="24899"/>
                    <a:pt x="19003" y="24846"/>
                    <a:pt x="19188" y="24740"/>
                  </a:cubicBezTo>
                  <a:lnTo>
                    <a:pt x="42941" y="11025"/>
                  </a:lnTo>
                  <a:cubicBezTo>
                    <a:pt x="43309" y="10813"/>
                    <a:pt x="43309" y="10467"/>
                    <a:pt x="42941" y="10253"/>
                  </a:cubicBezTo>
                  <a:lnTo>
                    <a:pt x="25460" y="161"/>
                  </a:lnTo>
                  <a:cubicBezTo>
                    <a:pt x="25275" y="54"/>
                    <a:pt x="25033" y="1"/>
                    <a:pt x="24791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9"/>
            <p:cNvSpPr/>
            <p:nvPr/>
          </p:nvSpPr>
          <p:spPr>
            <a:xfrm>
              <a:off x="4118900" y="2637475"/>
              <a:ext cx="1082775" cy="622450"/>
            </a:xfrm>
            <a:custGeom>
              <a:avLst/>
              <a:gdLst/>
              <a:ahLst/>
              <a:cxnLst/>
              <a:rect l="l" t="t" r="r" b="b"/>
              <a:pathLst>
                <a:path w="43311" h="24898" extrusionOk="0">
                  <a:moveTo>
                    <a:pt x="24791" y="0"/>
                  </a:moveTo>
                  <a:cubicBezTo>
                    <a:pt x="24550" y="0"/>
                    <a:pt x="24308" y="54"/>
                    <a:pt x="24124" y="161"/>
                  </a:cubicBezTo>
                  <a:lnTo>
                    <a:pt x="370" y="13874"/>
                  </a:lnTo>
                  <a:cubicBezTo>
                    <a:pt x="1" y="14088"/>
                    <a:pt x="1" y="14433"/>
                    <a:pt x="370" y="14646"/>
                  </a:cubicBezTo>
                  <a:lnTo>
                    <a:pt x="17851" y="24738"/>
                  </a:lnTo>
                  <a:cubicBezTo>
                    <a:pt x="18036" y="24844"/>
                    <a:pt x="18277" y="24897"/>
                    <a:pt x="18519" y="24897"/>
                  </a:cubicBezTo>
                  <a:cubicBezTo>
                    <a:pt x="18761" y="24897"/>
                    <a:pt x="19003" y="24844"/>
                    <a:pt x="19188" y="24738"/>
                  </a:cubicBezTo>
                  <a:lnTo>
                    <a:pt x="42941" y="11025"/>
                  </a:lnTo>
                  <a:cubicBezTo>
                    <a:pt x="43310" y="10812"/>
                    <a:pt x="43310" y="10465"/>
                    <a:pt x="42941" y="10253"/>
                  </a:cubicBezTo>
                  <a:lnTo>
                    <a:pt x="25460" y="161"/>
                  </a:lnTo>
                  <a:cubicBezTo>
                    <a:pt x="25275" y="54"/>
                    <a:pt x="25033" y="0"/>
                    <a:pt x="247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9"/>
            <p:cNvSpPr/>
            <p:nvPr/>
          </p:nvSpPr>
          <p:spPr>
            <a:xfrm>
              <a:off x="4150175" y="2637475"/>
              <a:ext cx="1020200" cy="577725"/>
            </a:xfrm>
            <a:custGeom>
              <a:avLst/>
              <a:gdLst/>
              <a:ahLst/>
              <a:cxnLst/>
              <a:rect l="l" t="t" r="r" b="b"/>
              <a:pathLst>
                <a:path w="40808" h="23109" extrusionOk="0">
                  <a:moveTo>
                    <a:pt x="23540" y="0"/>
                  </a:moveTo>
                  <a:cubicBezTo>
                    <a:pt x="23298" y="0"/>
                    <a:pt x="23056" y="54"/>
                    <a:pt x="22871" y="161"/>
                  </a:cubicBezTo>
                  <a:lnTo>
                    <a:pt x="0" y="13365"/>
                  </a:lnTo>
                  <a:lnTo>
                    <a:pt x="16600" y="22949"/>
                  </a:lnTo>
                  <a:cubicBezTo>
                    <a:pt x="16785" y="23055"/>
                    <a:pt x="17026" y="23108"/>
                    <a:pt x="17268" y="23108"/>
                  </a:cubicBezTo>
                  <a:cubicBezTo>
                    <a:pt x="17510" y="23108"/>
                    <a:pt x="17752" y="23055"/>
                    <a:pt x="17937" y="22949"/>
                  </a:cubicBezTo>
                  <a:lnTo>
                    <a:pt x="40808" y="9744"/>
                  </a:lnTo>
                  <a:lnTo>
                    <a:pt x="24209" y="161"/>
                  </a:lnTo>
                  <a:cubicBezTo>
                    <a:pt x="24024" y="54"/>
                    <a:pt x="23782" y="0"/>
                    <a:pt x="23540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9"/>
            <p:cNvSpPr/>
            <p:nvPr/>
          </p:nvSpPr>
          <p:spPr>
            <a:xfrm>
              <a:off x="4118900" y="2577100"/>
              <a:ext cx="1082750" cy="622475"/>
            </a:xfrm>
            <a:custGeom>
              <a:avLst/>
              <a:gdLst/>
              <a:ahLst/>
              <a:cxnLst/>
              <a:rect l="l" t="t" r="r" b="b"/>
              <a:pathLst>
                <a:path w="43310" h="24899" extrusionOk="0">
                  <a:moveTo>
                    <a:pt x="24791" y="0"/>
                  </a:moveTo>
                  <a:cubicBezTo>
                    <a:pt x="24549" y="0"/>
                    <a:pt x="24307" y="54"/>
                    <a:pt x="24122" y="160"/>
                  </a:cubicBezTo>
                  <a:lnTo>
                    <a:pt x="370" y="13874"/>
                  </a:lnTo>
                  <a:cubicBezTo>
                    <a:pt x="1" y="14087"/>
                    <a:pt x="1" y="14433"/>
                    <a:pt x="370" y="14646"/>
                  </a:cubicBezTo>
                  <a:lnTo>
                    <a:pt x="17851" y="24738"/>
                  </a:lnTo>
                  <a:cubicBezTo>
                    <a:pt x="18035" y="24845"/>
                    <a:pt x="18277" y="24898"/>
                    <a:pt x="18519" y="24898"/>
                  </a:cubicBezTo>
                  <a:cubicBezTo>
                    <a:pt x="18761" y="24898"/>
                    <a:pt x="19003" y="24845"/>
                    <a:pt x="19188" y="24738"/>
                  </a:cubicBezTo>
                  <a:lnTo>
                    <a:pt x="42941" y="11025"/>
                  </a:lnTo>
                  <a:cubicBezTo>
                    <a:pt x="43309" y="10812"/>
                    <a:pt x="43309" y="10465"/>
                    <a:pt x="42941" y="10253"/>
                  </a:cubicBezTo>
                  <a:lnTo>
                    <a:pt x="25460" y="160"/>
                  </a:lnTo>
                  <a:cubicBezTo>
                    <a:pt x="25275" y="54"/>
                    <a:pt x="25033" y="0"/>
                    <a:pt x="247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9"/>
            <p:cNvSpPr/>
            <p:nvPr/>
          </p:nvSpPr>
          <p:spPr>
            <a:xfrm>
              <a:off x="4846500" y="2198525"/>
              <a:ext cx="92525" cy="72425"/>
            </a:xfrm>
            <a:custGeom>
              <a:avLst/>
              <a:gdLst/>
              <a:ahLst/>
              <a:cxnLst/>
              <a:rect l="l" t="t" r="r" b="b"/>
              <a:pathLst>
                <a:path w="3701" h="2897" extrusionOk="0">
                  <a:moveTo>
                    <a:pt x="3557" y="0"/>
                  </a:moveTo>
                  <a:cubicBezTo>
                    <a:pt x="3549" y="0"/>
                    <a:pt x="3541" y="1"/>
                    <a:pt x="3533" y="3"/>
                  </a:cubicBezTo>
                  <a:lnTo>
                    <a:pt x="0" y="695"/>
                  </a:lnTo>
                  <a:lnTo>
                    <a:pt x="1240" y="2896"/>
                  </a:lnTo>
                  <a:lnTo>
                    <a:pt x="3635" y="183"/>
                  </a:lnTo>
                  <a:cubicBezTo>
                    <a:pt x="3701" y="110"/>
                    <a:pt x="3646" y="0"/>
                    <a:pt x="3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9"/>
            <p:cNvSpPr/>
            <p:nvPr/>
          </p:nvSpPr>
          <p:spPr>
            <a:xfrm>
              <a:off x="4917550" y="2198525"/>
              <a:ext cx="21475" cy="19100"/>
            </a:xfrm>
            <a:custGeom>
              <a:avLst/>
              <a:gdLst/>
              <a:ahLst/>
              <a:cxnLst/>
              <a:rect l="l" t="t" r="r" b="b"/>
              <a:pathLst>
                <a:path w="859" h="764" extrusionOk="0">
                  <a:moveTo>
                    <a:pt x="715" y="0"/>
                  </a:moveTo>
                  <a:cubicBezTo>
                    <a:pt x="707" y="0"/>
                    <a:pt x="699" y="1"/>
                    <a:pt x="691" y="3"/>
                  </a:cubicBezTo>
                  <a:lnTo>
                    <a:pt x="1" y="138"/>
                  </a:lnTo>
                  <a:cubicBezTo>
                    <a:pt x="194" y="258"/>
                    <a:pt x="304" y="475"/>
                    <a:pt x="286" y="702"/>
                  </a:cubicBezTo>
                  <a:lnTo>
                    <a:pt x="281" y="764"/>
                  </a:lnTo>
                  <a:lnTo>
                    <a:pt x="793" y="183"/>
                  </a:lnTo>
                  <a:cubicBezTo>
                    <a:pt x="859" y="110"/>
                    <a:pt x="804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9"/>
            <p:cNvSpPr/>
            <p:nvPr/>
          </p:nvSpPr>
          <p:spPr>
            <a:xfrm>
              <a:off x="4516750" y="2215900"/>
              <a:ext cx="364025" cy="243875"/>
            </a:xfrm>
            <a:custGeom>
              <a:avLst/>
              <a:gdLst/>
              <a:ahLst/>
              <a:cxnLst/>
              <a:rect l="l" t="t" r="r" b="b"/>
              <a:pathLst>
                <a:path w="14561" h="9755" extrusionOk="0">
                  <a:moveTo>
                    <a:pt x="13191" y="0"/>
                  </a:moveTo>
                  <a:lnTo>
                    <a:pt x="667" y="7184"/>
                  </a:lnTo>
                  <a:lnTo>
                    <a:pt x="0" y="7567"/>
                  </a:lnTo>
                  <a:cubicBezTo>
                    <a:pt x="22" y="7556"/>
                    <a:pt x="46" y="7551"/>
                    <a:pt x="71" y="7551"/>
                  </a:cubicBezTo>
                  <a:cubicBezTo>
                    <a:pt x="559" y="7551"/>
                    <a:pt x="1661" y="9500"/>
                    <a:pt x="1271" y="9748"/>
                  </a:cubicBezTo>
                  <a:lnTo>
                    <a:pt x="1271" y="9748"/>
                  </a:lnTo>
                  <a:lnTo>
                    <a:pt x="1548" y="9589"/>
                  </a:lnTo>
                  <a:lnTo>
                    <a:pt x="1898" y="9390"/>
                  </a:lnTo>
                  <a:lnTo>
                    <a:pt x="14430" y="2201"/>
                  </a:lnTo>
                  <a:cubicBezTo>
                    <a:pt x="14561" y="1818"/>
                    <a:pt x="14496" y="1398"/>
                    <a:pt x="14331" y="1029"/>
                  </a:cubicBezTo>
                  <a:cubicBezTo>
                    <a:pt x="14081" y="469"/>
                    <a:pt x="13594" y="26"/>
                    <a:pt x="13191" y="0"/>
                  </a:cubicBezTo>
                  <a:close/>
                  <a:moveTo>
                    <a:pt x="1271" y="9748"/>
                  </a:moveTo>
                  <a:lnTo>
                    <a:pt x="1260" y="9754"/>
                  </a:lnTo>
                  <a:cubicBezTo>
                    <a:pt x="1263" y="9752"/>
                    <a:pt x="1267" y="9750"/>
                    <a:pt x="1271" y="9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9"/>
            <p:cNvSpPr/>
            <p:nvPr/>
          </p:nvSpPr>
          <p:spPr>
            <a:xfrm>
              <a:off x="4544050" y="2379725"/>
              <a:ext cx="52625" cy="64375"/>
            </a:xfrm>
            <a:custGeom>
              <a:avLst/>
              <a:gdLst/>
              <a:ahLst/>
              <a:cxnLst/>
              <a:rect l="l" t="t" r="r" b="b"/>
              <a:pathLst>
                <a:path w="2105" h="2575" extrusionOk="0">
                  <a:moveTo>
                    <a:pt x="724" y="0"/>
                  </a:moveTo>
                  <a:cubicBezTo>
                    <a:pt x="695" y="0"/>
                    <a:pt x="669" y="6"/>
                    <a:pt x="645" y="19"/>
                  </a:cubicBezTo>
                  <a:lnTo>
                    <a:pt x="170" y="291"/>
                  </a:lnTo>
                  <a:lnTo>
                    <a:pt x="1" y="391"/>
                  </a:lnTo>
                  <a:cubicBezTo>
                    <a:pt x="24" y="379"/>
                    <a:pt x="51" y="373"/>
                    <a:pt x="79" y="373"/>
                  </a:cubicBezTo>
                  <a:cubicBezTo>
                    <a:pt x="359" y="373"/>
                    <a:pt x="861" y="940"/>
                    <a:pt x="1128" y="1523"/>
                  </a:cubicBezTo>
                  <a:cubicBezTo>
                    <a:pt x="1342" y="1987"/>
                    <a:pt x="1450" y="2438"/>
                    <a:pt x="1289" y="2560"/>
                  </a:cubicBezTo>
                  <a:lnTo>
                    <a:pt x="1286" y="2561"/>
                  </a:lnTo>
                  <a:cubicBezTo>
                    <a:pt x="1283" y="2565"/>
                    <a:pt x="1279" y="2568"/>
                    <a:pt x="1275" y="2571"/>
                  </a:cubicBezTo>
                  <a:lnTo>
                    <a:pt x="1275" y="2571"/>
                  </a:lnTo>
                  <a:lnTo>
                    <a:pt x="1913" y="2202"/>
                  </a:lnTo>
                  <a:cubicBezTo>
                    <a:pt x="2104" y="2101"/>
                    <a:pt x="1995" y="1633"/>
                    <a:pt x="1772" y="1150"/>
                  </a:cubicBezTo>
                  <a:cubicBezTo>
                    <a:pt x="1506" y="567"/>
                    <a:pt x="1003" y="0"/>
                    <a:pt x="724" y="0"/>
                  </a:cubicBezTo>
                  <a:close/>
                  <a:moveTo>
                    <a:pt x="1275" y="2571"/>
                  </a:moveTo>
                  <a:lnTo>
                    <a:pt x="1269" y="2574"/>
                  </a:lnTo>
                  <a:cubicBezTo>
                    <a:pt x="1271" y="2573"/>
                    <a:pt x="1273" y="2572"/>
                    <a:pt x="1275" y="25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9"/>
            <p:cNvSpPr/>
            <p:nvPr/>
          </p:nvSpPr>
          <p:spPr>
            <a:xfrm>
              <a:off x="4531900" y="2386675"/>
              <a:ext cx="58400" cy="64300"/>
            </a:xfrm>
            <a:custGeom>
              <a:avLst/>
              <a:gdLst/>
              <a:ahLst/>
              <a:cxnLst/>
              <a:rect l="l" t="t" r="r" b="b"/>
              <a:pathLst>
                <a:path w="2336" h="2572" extrusionOk="0">
                  <a:moveTo>
                    <a:pt x="721" y="1"/>
                  </a:moveTo>
                  <a:cubicBezTo>
                    <a:pt x="694" y="1"/>
                    <a:pt x="670" y="7"/>
                    <a:pt x="647" y="19"/>
                  </a:cubicBezTo>
                  <a:lnTo>
                    <a:pt x="1" y="388"/>
                  </a:lnTo>
                  <a:cubicBezTo>
                    <a:pt x="23" y="376"/>
                    <a:pt x="48" y="371"/>
                    <a:pt x="74" y="371"/>
                  </a:cubicBezTo>
                  <a:cubicBezTo>
                    <a:pt x="565" y="371"/>
                    <a:pt x="1674" y="2322"/>
                    <a:pt x="1277" y="2566"/>
                  </a:cubicBezTo>
                  <a:lnTo>
                    <a:pt x="1277" y="2566"/>
                  </a:lnTo>
                  <a:lnTo>
                    <a:pt x="1915" y="2201"/>
                  </a:lnTo>
                  <a:cubicBezTo>
                    <a:pt x="2335" y="1979"/>
                    <a:pt x="1214" y="1"/>
                    <a:pt x="721" y="1"/>
                  </a:cubicBezTo>
                  <a:close/>
                  <a:moveTo>
                    <a:pt x="1277" y="2566"/>
                  </a:moveTo>
                  <a:lnTo>
                    <a:pt x="1269" y="2571"/>
                  </a:lnTo>
                  <a:cubicBezTo>
                    <a:pt x="1271" y="2570"/>
                    <a:pt x="1274" y="2568"/>
                    <a:pt x="1277" y="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9"/>
            <p:cNvSpPr/>
            <p:nvPr/>
          </p:nvSpPr>
          <p:spPr>
            <a:xfrm>
              <a:off x="4516750" y="2395350"/>
              <a:ext cx="58000" cy="64425"/>
            </a:xfrm>
            <a:custGeom>
              <a:avLst/>
              <a:gdLst/>
              <a:ahLst/>
              <a:cxnLst/>
              <a:rect l="l" t="t" r="r" b="b"/>
              <a:pathLst>
                <a:path w="2320" h="2577" extrusionOk="0">
                  <a:moveTo>
                    <a:pt x="714" y="1"/>
                  </a:moveTo>
                  <a:cubicBezTo>
                    <a:pt x="698" y="1"/>
                    <a:pt x="682" y="3"/>
                    <a:pt x="668" y="7"/>
                  </a:cubicBezTo>
                  <a:cubicBezTo>
                    <a:pt x="658" y="10"/>
                    <a:pt x="649" y="13"/>
                    <a:pt x="640" y="17"/>
                  </a:cubicBezTo>
                  <a:lnTo>
                    <a:pt x="0" y="389"/>
                  </a:lnTo>
                  <a:cubicBezTo>
                    <a:pt x="22" y="378"/>
                    <a:pt x="46" y="373"/>
                    <a:pt x="71" y="373"/>
                  </a:cubicBezTo>
                  <a:cubicBezTo>
                    <a:pt x="559" y="373"/>
                    <a:pt x="1663" y="2325"/>
                    <a:pt x="1270" y="2571"/>
                  </a:cubicBezTo>
                  <a:lnTo>
                    <a:pt x="1270" y="2571"/>
                  </a:lnTo>
                  <a:lnTo>
                    <a:pt x="1898" y="2212"/>
                  </a:lnTo>
                  <a:cubicBezTo>
                    <a:pt x="2320" y="1991"/>
                    <a:pt x="1204" y="1"/>
                    <a:pt x="714" y="1"/>
                  </a:cubicBezTo>
                  <a:close/>
                  <a:moveTo>
                    <a:pt x="1270" y="2571"/>
                  </a:moveTo>
                  <a:lnTo>
                    <a:pt x="1260" y="2576"/>
                  </a:lnTo>
                  <a:cubicBezTo>
                    <a:pt x="1263" y="2574"/>
                    <a:pt x="1267" y="2573"/>
                    <a:pt x="1270" y="25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9"/>
            <p:cNvSpPr/>
            <p:nvPr/>
          </p:nvSpPr>
          <p:spPr>
            <a:xfrm>
              <a:off x="4435300" y="2404650"/>
              <a:ext cx="117700" cy="95075"/>
            </a:xfrm>
            <a:custGeom>
              <a:avLst/>
              <a:gdLst/>
              <a:ahLst/>
              <a:cxnLst/>
              <a:rect l="l" t="t" r="r" b="b"/>
              <a:pathLst>
                <a:path w="4708" h="3803" extrusionOk="0">
                  <a:moveTo>
                    <a:pt x="3333" y="0"/>
                  </a:moveTo>
                  <a:cubicBezTo>
                    <a:pt x="3306" y="0"/>
                    <a:pt x="3281" y="6"/>
                    <a:pt x="3258" y="17"/>
                  </a:cubicBezTo>
                  <a:cubicBezTo>
                    <a:pt x="3257" y="17"/>
                    <a:pt x="3257" y="17"/>
                    <a:pt x="3255" y="18"/>
                  </a:cubicBezTo>
                  <a:lnTo>
                    <a:pt x="539" y="1574"/>
                  </a:lnTo>
                  <a:cubicBezTo>
                    <a:pt x="0" y="1885"/>
                    <a:pt x="495" y="3057"/>
                    <a:pt x="1098" y="3580"/>
                  </a:cubicBezTo>
                  <a:cubicBezTo>
                    <a:pt x="1254" y="3718"/>
                    <a:pt x="1424" y="3803"/>
                    <a:pt x="1593" y="3803"/>
                  </a:cubicBezTo>
                  <a:cubicBezTo>
                    <a:pt x="1665" y="3803"/>
                    <a:pt x="1738" y="3787"/>
                    <a:pt x="1809" y="3754"/>
                  </a:cubicBezTo>
                  <a:lnTo>
                    <a:pt x="4518" y="2204"/>
                  </a:lnTo>
                  <a:cubicBezTo>
                    <a:pt x="4707" y="2106"/>
                    <a:pt x="4602" y="1643"/>
                    <a:pt x="4384" y="1162"/>
                  </a:cubicBezTo>
                  <a:cubicBezTo>
                    <a:pt x="4116" y="574"/>
                    <a:pt x="3613" y="0"/>
                    <a:pt x="3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9"/>
            <p:cNvSpPr/>
            <p:nvPr/>
          </p:nvSpPr>
          <p:spPr>
            <a:xfrm>
              <a:off x="5136200" y="2476975"/>
              <a:ext cx="560175" cy="310175"/>
            </a:xfrm>
            <a:custGeom>
              <a:avLst/>
              <a:gdLst/>
              <a:ahLst/>
              <a:cxnLst/>
              <a:rect l="l" t="t" r="r" b="b"/>
              <a:pathLst>
                <a:path w="22407" h="12407" extrusionOk="0">
                  <a:moveTo>
                    <a:pt x="11204" y="0"/>
                  </a:moveTo>
                  <a:cubicBezTo>
                    <a:pt x="8232" y="0"/>
                    <a:pt x="5383" y="655"/>
                    <a:pt x="3282" y="1818"/>
                  </a:cubicBezTo>
                  <a:cubicBezTo>
                    <a:pt x="1181" y="2981"/>
                    <a:pt x="0" y="4559"/>
                    <a:pt x="0" y="6203"/>
                  </a:cubicBezTo>
                  <a:cubicBezTo>
                    <a:pt x="0" y="7849"/>
                    <a:pt x="1181" y="9426"/>
                    <a:pt x="3282" y="10590"/>
                  </a:cubicBezTo>
                  <a:cubicBezTo>
                    <a:pt x="5383" y="11753"/>
                    <a:pt x="8232" y="12406"/>
                    <a:pt x="11204" y="12406"/>
                  </a:cubicBezTo>
                  <a:cubicBezTo>
                    <a:pt x="14175" y="12406"/>
                    <a:pt x="17024" y="11753"/>
                    <a:pt x="19125" y="10590"/>
                  </a:cubicBezTo>
                  <a:cubicBezTo>
                    <a:pt x="21226" y="9426"/>
                    <a:pt x="22407" y="7849"/>
                    <a:pt x="22407" y="6203"/>
                  </a:cubicBezTo>
                  <a:cubicBezTo>
                    <a:pt x="22407" y="4559"/>
                    <a:pt x="21226" y="2981"/>
                    <a:pt x="19125" y="1818"/>
                  </a:cubicBezTo>
                  <a:cubicBezTo>
                    <a:pt x="17024" y="655"/>
                    <a:pt x="14175" y="0"/>
                    <a:pt x="11204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9"/>
            <p:cNvSpPr/>
            <p:nvPr/>
          </p:nvSpPr>
          <p:spPr>
            <a:xfrm>
              <a:off x="4846275" y="1384400"/>
              <a:ext cx="427675" cy="503350"/>
            </a:xfrm>
            <a:custGeom>
              <a:avLst/>
              <a:gdLst/>
              <a:ahLst/>
              <a:cxnLst/>
              <a:rect l="l" t="t" r="r" b="b"/>
              <a:pathLst>
                <a:path w="17107" h="20134" extrusionOk="0">
                  <a:moveTo>
                    <a:pt x="6767" y="0"/>
                  </a:moveTo>
                  <a:cubicBezTo>
                    <a:pt x="4235" y="0"/>
                    <a:pt x="2080" y="1753"/>
                    <a:pt x="1252" y="4912"/>
                  </a:cubicBezTo>
                  <a:cubicBezTo>
                    <a:pt x="0" y="9687"/>
                    <a:pt x="2254" y="15865"/>
                    <a:pt x="6287" y="18712"/>
                  </a:cubicBezTo>
                  <a:cubicBezTo>
                    <a:pt x="7651" y="19675"/>
                    <a:pt x="9044" y="20133"/>
                    <a:pt x="10339" y="20133"/>
                  </a:cubicBezTo>
                  <a:cubicBezTo>
                    <a:pt x="12871" y="20133"/>
                    <a:pt x="15027" y="18380"/>
                    <a:pt x="15855" y="15220"/>
                  </a:cubicBezTo>
                  <a:cubicBezTo>
                    <a:pt x="17107" y="10446"/>
                    <a:pt x="14852" y="4269"/>
                    <a:pt x="10820" y="1422"/>
                  </a:cubicBezTo>
                  <a:cubicBezTo>
                    <a:pt x="9455" y="459"/>
                    <a:pt x="8062" y="0"/>
                    <a:pt x="676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9"/>
            <p:cNvSpPr/>
            <p:nvPr/>
          </p:nvSpPr>
          <p:spPr>
            <a:xfrm>
              <a:off x="4970625" y="1367775"/>
              <a:ext cx="444475" cy="512050"/>
            </a:xfrm>
            <a:custGeom>
              <a:avLst/>
              <a:gdLst/>
              <a:ahLst/>
              <a:cxnLst/>
              <a:rect l="l" t="t" r="r" b="b"/>
              <a:pathLst>
                <a:path w="17779" h="20482" extrusionOk="0">
                  <a:moveTo>
                    <a:pt x="5582" y="1"/>
                  </a:moveTo>
                  <a:cubicBezTo>
                    <a:pt x="3783" y="1"/>
                    <a:pt x="1900" y="284"/>
                    <a:pt x="1" y="981"/>
                  </a:cubicBezTo>
                  <a:lnTo>
                    <a:pt x="7159" y="20481"/>
                  </a:lnTo>
                  <a:cubicBezTo>
                    <a:pt x="13129" y="18289"/>
                    <a:pt x="16358" y="13142"/>
                    <a:pt x="17779" y="9401"/>
                  </a:cubicBezTo>
                  <a:lnTo>
                    <a:pt x="16535" y="6011"/>
                  </a:lnTo>
                  <a:lnTo>
                    <a:pt x="15290" y="2621"/>
                  </a:lnTo>
                  <a:cubicBezTo>
                    <a:pt x="12901" y="1303"/>
                    <a:pt x="9437" y="1"/>
                    <a:pt x="558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9"/>
            <p:cNvSpPr/>
            <p:nvPr/>
          </p:nvSpPr>
          <p:spPr>
            <a:xfrm>
              <a:off x="5221775" y="1414375"/>
              <a:ext cx="91025" cy="182675"/>
            </a:xfrm>
            <a:custGeom>
              <a:avLst/>
              <a:gdLst/>
              <a:ahLst/>
              <a:cxnLst/>
              <a:rect l="l" t="t" r="r" b="b"/>
              <a:pathLst>
                <a:path w="3641" h="7307" extrusionOk="0">
                  <a:moveTo>
                    <a:pt x="3363" y="0"/>
                  </a:moveTo>
                  <a:cubicBezTo>
                    <a:pt x="2672" y="0"/>
                    <a:pt x="901" y="199"/>
                    <a:pt x="501" y="2188"/>
                  </a:cubicBezTo>
                  <a:cubicBezTo>
                    <a:pt x="1" y="4673"/>
                    <a:pt x="2186" y="7307"/>
                    <a:pt x="2186" y="7307"/>
                  </a:cubicBezTo>
                  <a:cubicBezTo>
                    <a:pt x="524" y="3553"/>
                    <a:pt x="3641" y="13"/>
                    <a:pt x="3641" y="13"/>
                  </a:cubicBezTo>
                  <a:cubicBezTo>
                    <a:pt x="3641" y="13"/>
                    <a:pt x="3535" y="0"/>
                    <a:pt x="3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9"/>
            <p:cNvSpPr/>
            <p:nvPr/>
          </p:nvSpPr>
          <p:spPr>
            <a:xfrm>
              <a:off x="5238325" y="1401550"/>
              <a:ext cx="276525" cy="249000"/>
            </a:xfrm>
            <a:custGeom>
              <a:avLst/>
              <a:gdLst/>
              <a:ahLst/>
              <a:cxnLst/>
              <a:rect l="l" t="t" r="r" b="b"/>
              <a:pathLst>
                <a:path w="11061" h="9960" extrusionOk="0">
                  <a:moveTo>
                    <a:pt x="6677" y="0"/>
                  </a:moveTo>
                  <a:cubicBezTo>
                    <a:pt x="5487" y="0"/>
                    <a:pt x="3950" y="155"/>
                    <a:pt x="2343" y="733"/>
                  </a:cubicBezTo>
                  <a:lnTo>
                    <a:pt x="2344" y="733"/>
                  </a:lnTo>
                  <a:cubicBezTo>
                    <a:pt x="1534" y="1022"/>
                    <a:pt x="884" y="1758"/>
                    <a:pt x="589" y="2871"/>
                  </a:cubicBezTo>
                  <a:cubicBezTo>
                    <a:pt x="1" y="5090"/>
                    <a:pt x="1040" y="7965"/>
                    <a:pt x="2911" y="9293"/>
                  </a:cubicBezTo>
                  <a:cubicBezTo>
                    <a:pt x="3547" y="9745"/>
                    <a:pt x="4197" y="9959"/>
                    <a:pt x="4801" y="9959"/>
                  </a:cubicBezTo>
                  <a:cubicBezTo>
                    <a:pt x="5082" y="9959"/>
                    <a:pt x="5353" y="9913"/>
                    <a:pt x="5608" y="9822"/>
                  </a:cubicBezTo>
                  <a:lnTo>
                    <a:pt x="5616" y="9820"/>
                  </a:lnTo>
                  <a:lnTo>
                    <a:pt x="5625" y="9815"/>
                  </a:lnTo>
                  <a:cubicBezTo>
                    <a:pt x="9096" y="8562"/>
                    <a:pt x="11060" y="6001"/>
                    <a:pt x="11060" y="6001"/>
                  </a:cubicBezTo>
                  <a:lnTo>
                    <a:pt x="10074" y="3258"/>
                  </a:lnTo>
                  <a:lnTo>
                    <a:pt x="9965" y="2955"/>
                  </a:lnTo>
                  <a:lnTo>
                    <a:pt x="8980" y="212"/>
                  </a:lnTo>
                  <a:cubicBezTo>
                    <a:pt x="8980" y="212"/>
                    <a:pt x="8065" y="0"/>
                    <a:pt x="66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9"/>
            <p:cNvSpPr/>
            <p:nvPr/>
          </p:nvSpPr>
          <p:spPr>
            <a:xfrm>
              <a:off x="5238325" y="1401550"/>
              <a:ext cx="276525" cy="249000"/>
            </a:xfrm>
            <a:custGeom>
              <a:avLst/>
              <a:gdLst/>
              <a:ahLst/>
              <a:cxnLst/>
              <a:rect l="l" t="t" r="r" b="b"/>
              <a:pathLst>
                <a:path w="11061" h="9960" extrusionOk="0">
                  <a:moveTo>
                    <a:pt x="6677" y="0"/>
                  </a:moveTo>
                  <a:cubicBezTo>
                    <a:pt x="5487" y="0"/>
                    <a:pt x="3950" y="155"/>
                    <a:pt x="2343" y="733"/>
                  </a:cubicBezTo>
                  <a:lnTo>
                    <a:pt x="2344" y="733"/>
                  </a:lnTo>
                  <a:cubicBezTo>
                    <a:pt x="1534" y="1022"/>
                    <a:pt x="884" y="1758"/>
                    <a:pt x="589" y="2871"/>
                  </a:cubicBezTo>
                  <a:cubicBezTo>
                    <a:pt x="1" y="5090"/>
                    <a:pt x="1040" y="7965"/>
                    <a:pt x="2911" y="9293"/>
                  </a:cubicBezTo>
                  <a:cubicBezTo>
                    <a:pt x="3547" y="9745"/>
                    <a:pt x="4197" y="9959"/>
                    <a:pt x="4801" y="9959"/>
                  </a:cubicBezTo>
                  <a:cubicBezTo>
                    <a:pt x="5082" y="9959"/>
                    <a:pt x="5353" y="9913"/>
                    <a:pt x="5608" y="9822"/>
                  </a:cubicBezTo>
                  <a:lnTo>
                    <a:pt x="5616" y="9820"/>
                  </a:lnTo>
                  <a:lnTo>
                    <a:pt x="5625" y="9815"/>
                  </a:lnTo>
                  <a:cubicBezTo>
                    <a:pt x="9096" y="8562"/>
                    <a:pt x="11060" y="6001"/>
                    <a:pt x="11060" y="6001"/>
                  </a:cubicBezTo>
                  <a:lnTo>
                    <a:pt x="10074" y="3258"/>
                  </a:lnTo>
                  <a:lnTo>
                    <a:pt x="9965" y="2955"/>
                  </a:lnTo>
                  <a:lnTo>
                    <a:pt x="8980" y="212"/>
                  </a:lnTo>
                  <a:cubicBezTo>
                    <a:pt x="8980" y="212"/>
                    <a:pt x="8065" y="0"/>
                    <a:pt x="66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9"/>
            <p:cNvSpPr/>
            <p:nvPr/>
          </p:nvSpPr>
          <p:spPr>
            <a:xfrm>
              <a:off x="4846300" y="1367825"/>
              <a:ext cx="668550" cy="519875"/>
            </a:xfrm>
            <a:custGeom>
              <a:avLst/>
              <a:gdLst/>
              <a:ahLst/>
              <a:cxnLst/>
              <a:rect l="l" t="t" r="r" b="b"/>
              <a:pathLst>
                <a:path w="26742" h="20795" extrusionOk="0">
                  <a:moveTo>
                    <a:pt x="10556" y="1"/>
                  </a:moveTo>
                  <a:cubicBezTo>
                    <a:pt x="8772" y="1"/>
                    <a:pt x="6905" y="279"/>
                    <a:pt x="5022" y="964"/>
                  </a:cubicBezTo>
                  <a:cubicBezTo>
                    <a:pt x="5008" y="968"/>
                    <a:pt x="4997" y="972"/>
                    <a:pt x="4985" y="976"/>
                  </a:cubicBezTo>
                  <a:lnTo>
                    <a:pt x="4974" y="979"/>
                  </a:lnTo>
                  <a:lnTo>
                    <a:pt x="4974" y="980"/>
                  </a:lnTo>
                  <a:cubicBezTo>
                    <a:pt x="3251" y="1617"/>
                    <a:pt x="1875" y="3197"/>
                    <a:pt x="1252" y="5575"/>
                  </a:cubicBezTo>
                  <a:cubicBezTo>
                    <a:pt x="1" y="10350"/>
                    <a:pt x="2255" y="16528"/>
                    <a:pt x="6287" y="19375"/>
                  </a:cubicBezTo>
                  <a:cubicBezTo>
                    <a:pt x="7651" y="20337"/>
                    <a:pt x="9043" y="20794"/>
                    <a:pt x="10336" y="20794"/>
                  </a:cubicBezTo>
                  <a:cubicBezTo>
                    <a:pt x="10963" y="20794"/>
                    <a:pt x="11566" y="20687"/>
                    <a:pt x="12133" y="20478"/>
                  </a:cubicBezTo>
                  <a:lnTo>
                    <a:pt x="12133" y="20479"/>
                  </a:lnTo>
                  <a:cubicBezTo>
                    <a:pt x="17377" y="18554"/>
                    <a:pt x="20504" y="14348"/>
                    <a:pt x="22152" y="10818"/>
                  </a:cubicBezTo>
                  <a:cubicBezTo>
                    <a:pt x="25093" y="9494"/>
                    <a:pt x="26741" y="7350"/>
                    <a:pt x="26741" y="7350"/>
                  </a:cubicBezTo>
                  <a:lnTo>
                    <a:pt x="25755" y="4607"/>
                  </a:lnTo>
                  <a:lnTo>
                    <a:pt x="25646" y="4304"/>
                  </a:lnTo>
                  <a:lnTo>
                    <a:pt x="24661" y="1561"/>
                  </a:lnTo>
                  <a:cubicBezTo>
                    <a:pt x="24661" y="1561"/>
                    <a:pt x="23748" y="1350"/>
                    <a:pt x="22363" y="1350"/>
                  </a:cubicBezTo>
                  <a:cubicBezTo>
                    <a:pt x="21348" y="1350"/>
                    <a:pt x="20080" y="1463"/>
                    <a:pt x="18732" y="1854"/>
                  </a:cubicBezTo>
                  <a:cubicBezTo>
                    <a:pt x="16494" y="840"/>
                    <a:pt x="13651" y="1"/>
                    <a:pt x="10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9"/>
            <p:cNvSpPr/>
            <p:nvPr/>
          </p:nvSpPr>
          <p:spPr>
            <a:xfrm>
              <a:off x="5408975" y="1406825"/>
              <a:ext cx="131525" cy="154875"/>
            </a:xfrm>
            <a:custGeom>
              <a:avLst/>
              <a:gdLst/>
              <a:ahLst/>
              <a:cxnLst/>
              <a:rect l="l" t="t" r="r" b="b"/>
              <a:pathLst>
                <a:path w="5261" h="6195" extrusionOk="0">
                  <a:moveTo>
                    <a:pt x="2085" y="0"/>
                  </a:moveTo>
                  <a:cubicBezTo>
                    <a:pt x="1309" y="0"/>
                    <a:pt x="647" y="537"/>
                    <a:pt x="390" y="1506"/>
                  </a:cubicBezTo>
                  <a:cubicBezTo>
                    <a:pt x="0" y="2974"/>
                    <a:pt x="688" y="4875"/>
                    <a:pt x="1926" y="5754"/>
                  </a:cubicBezTo>
                  <a:cubicBezTo>
                    <a:pt x="2346" y="6053"/>
                    <a:pt x="2776" y="6195"/>
                    <a:pt x="3175" y="6195"/>
                  </a:cubicBezTo>
                  <a:cubicBezTo>
                    <a:pt x="3952" y="6195"/>
                    <a:pt x="4614" y="5658"/>
                    <a:pt x="4871" y="4689"/>
                  </a:cubicBezTo>
                  <a:cubicBezTo>
                    <a:pt x="5260" y="3221"/>
                    <a:pt x="4572" y="1320"/>
                    <a:pt x="3335" y="441"/>
                  </a:cubicBezTo>
                  <a:cubicBezTo>
                    <a:pt x="2914" y="142"/>
                    <a:pt x="2484" y="0"/>
                    <a:pt x="2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9"/>
            <p:cNvSpPr/>
            <p:nvPr/>
          </p:nvSpPr>
          <p:spPr>
            <a:xfrm>
              <a:off x="5408825" y="1577500"/>
              <a:ext cx="265100" cy="453025"/>
            </a:xfrm>
            <a:custGeom>
              <a:avLst/>
              <a:gdLst/>
              <a:ahLst/>
              <a:cxnLst/>
              <a:rect l="l" t="t" r="r" b="b"/>
              <a:pathLst>
                <a:path w="10604" h="18121" extrusionOk="0">
                  <a:moveTo>
                    <a:pt x="2084" y="1"/>
                  </a:moveTo>
                  <a:cubicBezTo>
                    <a:pt x="1400" y="1"/>
                    <a:pt x="575" y="438"/>
                    <a:pt x="211" y="1007"/>
                  </a:cubicBezTo>
                  <a:cubicBezTo>
                    <a:pt x="31" y="1287"/>
                    <a:pt x="1" y="1545"/>
                    <a:pt x="89" y="1746"/>
                  </a:cubicBezTo>
                  <a:lnTo>
                    <a:pt x="86" y="1747"/>
                  </a:lnTo>
                  <a:lnTo>
                    <a:pt x="7743" y="17720"/>
                  </a:lnTo>
                  <a:lnTo>
                    <a:pt x="7748" y="17717"/>
                  </a:lnTo>
                  <a:cubicBezTo>
                    <a:pt x="7839" y="17946"/>
                    <a:pt x="8082" y="18101"/>
                    <a:pt x="8456" y="18118"/>
                  </a:cubicBezTo>
                  <a:cubicBezTo>
                    <a:pt x="8480" y="18120"/>
                    <a:pt x="8504" y="18120"/>
                    <a:pt x="8529" y="18120"/>
                  </a:cubicBezTo>
                  <a:cubicBezTo>
                    <a:pt x="9211" y="18120"/>
                    <a:pt x="10035" y="17682"/>
                    <a:pt x="10399" y="17115"/>
                  </a:cubicBezTo>
                  <a:cubicBezTo>
                    <a:pt x="10570" y="16848"/>
                    <a:pt x="10603" y="16602"/>
                    <a:pt x="10530" y="16405"/>
                  </a:cubicBezTo>
                  <a:lnTo>
                    <a:pt x="10537" y="16403"/>
                  </a:lnTo>
                  <a:lnTo>
                    <a:pt x="2866" y="399"/>
                  </a:lnTo>
                  <a:lnTo>
                    <a:pt x="2861" y="401"/>
                  </a:lnTo>
                  <a:cubicBezTo>
                    <a:pt x="2769" y="174"/>
                    <a:pt x="2526" y="20"/>
                    <a:pt x="2154" y="2"/>
                  </a:cubicBezTo>
                  <a:cubicBezTo>
                    <a:pt x="2131" y="1"/>
                    <a:pt x="2108" y="1"/>
                    <a:pt x="2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9"/>
            <p:cNvSpPr/>
            <p:nvPr/>
          </p:nvSpPr>
          <p:spPr>
            <a:xfrm>
              <a:off x="5194225" y="2416300"/>
              <a:ext cx="467300" cy="320375"/>
            </a:xfrm>
            <a:custGeom>
              <a:avLst/>
              <a:gdLst/>
              <a:ahLst/>
              <a:cxnLst/>
              <a:rect l="l" t="t" r="r" b="b"/>
              <a:pathLst>
                <a:path w="18692" h="12815" extrusionOk="0">
                  <a:moveTo>
                    <a:pt x="4611" y="0"/>
                  </a:moveTo>
                  <a:cubicBezTo>
                    <a:pt x="2931" y="959"/>
                    <a:pt x="523" y="3970"/>
                    <a:pt x="78" y="6757"/>
                  </a:cubicBezTo>
                  <a:cubicBezTo>
                    <a:pt x="26" y="7001"/>
                    <a:pt x="1" y="7251"/>
                    <a:pt x="7" y="7502"/>
                  </a:cubicBezTo>
                  <a:cubicBezTo>
                    <a:pt x="7" y="7543"/>
                    <a:pt x="12" y="7586"/>
                    <a:pt x="17" y="7628"/>
                  </a:cubicBezTo>
                  <a:cubicBezTo>
                    <a:pt x="105" y="8939"/>
                    <a:pt x="1005" y="10234"/>
                    <a:pt x="2737" y="11234"/>
                  </a:cubicBezTo>
                  <a:cubicBezTo>
                    <a:pt x="4562" y="12288"/>
                    <a:pt x="6954" y="12815"/>
                    <a:pt x="9346" y="12815"/>
                  </a:cubicBezTo>
                  <a:cubicBezTo>
                    <a:pt x="11738" y="12815"/>
                    <a:pt x="14130" y="12288"/>
                    <a:pt x="15954" y="11234"/>
                  </a:cubicBezTo>
                  <a:cubicBezTo>
                    <a:pt x="17687" y="10233"/>
                    <a:pt x="18588" y="8938"/>
                    <a:pt x="18675" y="7628"/>
                  </a:cubicBezTo>
                  <a:cubicBezTo>
                    <a:pt x="18681" y="7587"/>
                    <a:pt x="18685" y="7544"/>
                    <a:pt x="18686" y="7502"/>
                  </a:cubicBezTo>
                  <a:cubicBezTo>
                    <a:pt x="18691" y="7251"/>
                    <a:pt x="18667" y="7000"/>
                    <a:pt x="18613" y="6755"/>
                  </a:cubicBezTo>
                  <a:cubicBezTo>
                    <a:pt x="18168" y="3968"/>
                    <a:pt x="15760" y="959"/>
                    <a:pt x="14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9"/>
            <p:cNvSpPr/>
            <p:nvPr/>
          </p:nvSpPr>
          <p:spPr>
            <a:xfrm>
              <a:off x="5253550" y="2385650"/>
              <a:ext cx="348650" cy="183400"/>
            </a:xfrm>
            <a:custGeom>
              <a:avLst/>
              <a:gdLst/>
              <a:ahLst/>
              <a:cxnLst/>
              <a:rect l="l" t="t" r="r" b="b"/>
              <a:pathLst>
                <a:path w="13946" h="7336" extrusionOk="0">
                  <a:moveTo>
                    <a:pt x="6973" y="0"/>
                  </a:moveTo>
                  <a:cubicBezTo>
                    <a:pt x="5348" y="0"/>
                    <a:pt x="3722" y="358"/>
                    <a:pt x="2482" y="1075"/>
                  </a:cubicBezTo>
                  <a:cubicBezTo>
                    <a:pt x="1" y="2506"/>
                    <a:pt x="0" y="4829"/>
                    <a:pt x="2482" y="6261"/>
                  </a:cubicBezTo>
                  <a:cubicBezTo>
                    <a:pt x="3722" y="6977"/>
                    <a:pt x="5348" y="7335"/>
                    <a:pt x="6973" y="7335"/>
                  </a:cubicBezTo>
                  <a:cubicBezTo>
                    <a:pt x="8599" y="7335"/>
                    <a:pt x="10225" y="6977"/>
                    <a:pt x="11465" y="6261"/>
                  </a:cubicBezTo>
                  <a:cubicBezTo>
                    <a:pt x="13946" y="4829"/>
                    <a:pt x="13946" y="2506"/>
                    <a:pt x="11465" y="1075"/>
                  </a:cubicBezTo>
                  <a:cubicBezTo>
                    <a:pt x="10225" y="358"/>
                    <a:pt x="8599" y="0"/>
                    <a:pt x="6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9"/>
            <p:cNvSpPr/>
            <p:nvPr/>
          </p:nvSpPr>
          <p:spPr>
            <a:xfrm>
              <a:off x="5377550" y="2443125"/>
              <a:ext cx="97075" cy="51100"/>
            </a:xfrm>
            <a:custGeom>
              <a:avLst/>
              <a:gdLst/>
              <a:ahLst/>
              <a:cxnLst/>
              <a:rect l="l" t="t" r="r" b="b"/>
              <a:pathLst>
                <a:path w="3883" h="2044" extrusionOk="0">
                  <a:moveTo>
                    <a:pt x="1941" y="1"/>
                  </a:moveTo>
                  <a:cubicBezTo>
                    <a:pt x="1489" y="1"/>
                    <a:pt x="1036" y="100"/>
                    <a:pt x="690" y="300"/>
                  </a:cubicBezTo>
                  <a:cubicBezTo>
                    <a:pt x="0" y="699"/>
                    <a:pt x="0" y="1346"/>
                    <a:pt x="690" y="1745"/>
                  </a:cubicBezTo>
                  <a:cubicBezTo>
                    <a:pt x="1036" y="1944"/>
                    <a:pt x="1489" y="2044"/>
                    <a:pt x="1941" y="2044"/>
                  </a:cubicBezTo>
                  <a:cubicBezTo>
                    <a:pt x="2394" y="2044"/>
                    <a:pt x="2847" y="1944"/>
                    <a:pt x="3192" y="1745"/>
                  </a:cubicBezTo>
                  <a:cubicBezTo>
                    <a:pt x="3883" y="1346"/>
                    <a:pt x="3883" y="699"/>
                    <a:pt x="3192" y="300"/>
                  </a:cubicBezTo>
                  <a:cubicBezTo>
                    <a:pt x="2847" y="100"/>
                    <a:pt x="2394" y="1"/>
                    <a:pt x="1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9"/>
            <p:cNvSpPr/>
            <p:nvPr/>
          </p:nvSpPr>
          <p:spPr>
            <a:xfrm>
              <a:off x="5387225" y="2032400"/>
              <a:ext cx="265350" cy="448575"/>
            </a:xfrm>
            <a:custGeom>
              <a:avLst/>
              <a:gdLst/>
              <a:ahLst/>
              <a:cxnLst/>
              <a:rect l="l" t="t" r="r" b="b"/>
              <a:pathLst>
                <a:path w="10614" h="17943" extrusionOk="0">
                  <a:moveTo>
                    <a:pt x="7709" y="1"/>
                  </a:moveTo>
                  <a:lnTo>
                    <a:pt x="0" y="16948"/>
                  </a:lnTo>
                  <a:lnTo>
                    <a:pt x="3119" y="17943"/>
                  </a:lnTo>
                  <a:lnTo>
                    <a:pt x="10614" y="1524"/>
                  </a:lnTo>
                  <a:lnTo>
                    <a:pt x="7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9"/>
            <p:cNvSpPr/>
            <p:nvPr/>
          </p:nvSpPr>
          <p:spPr>
            <a:xfrm>
              <a:off x="5579775" y="1929050"/>
              <a:ext cx="151550" cy="175475"/>
            </a:xfrm>
            <a:custGeom>
              <a:avLst/>
              <a:gdLst/>
              <a:ahLst/>
              <a:cxnLst/>
              <a:rect l="l" t="t" r="r" b="b"/>
              <a:pathLst>
                <a:path w="6062" h="7019" extrusionOk="0">
                  <a:moveTo>
                    <a:pt x="3481" y="0"/>
                  </a:moveTo>
                  <a:cubicBezTo>
                    <a:pt x="3368" y="0"/>
                    <a:pt x="3258" y="18"/>
                    <a:pt x="3153" y="53"/>
                  </a:cubicBezTo>
                  <a:lnTo>
                    <a:pt x="3149" y="45"/>
                  </a:lnTo>
                  <a:lnTo>
                    <a:pt x="0" y="1229"/>
                  </a:lnTo>
                  <a:lnTo>
                    <a:pt x="1616" y="7019"/>
                  </a:lnTo>
                  <a:lnTo>
                    <a:pt x="4866" y="5802"/>
                  </a:lnTo>
                  <a:lnTo>
                    <a:pt x="4862" y="5789"/>
                  </a:lnTo>
                  <a:cubicBezTo>
                    <a:pt x="5235" y="5637"/>
                    <a:pt x="5544" y="5269"/>
                    <a:pt x="5705" y="4679"/>
                  </a:cubicBezTo>
                  <a:cubicBezTo>
                    <a:pt x="6062" y="3371"/>
                    <a:pt x="5576" y="1529"/>
                    <a:pt x="4622" y="566"/>
                  </a:cubicBezTo>
                  <a:cubicBezTo>
                    <a:pt x="4241" y="182"/>
                    <a:pt x="3844" y="0"/>
                    <a:pt x="348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9"/>
            <p:cNvSpPr/>
            <p:nvPr/>
          </p:nvSpPr>
          <p:spPr>
            <a:xfrm>
              <a:off x="5579775" y="1929050"/>
              <a:ext cx="151550" cy="175475"/>
            </a:xfrm>
            <a:custGeom>
              <a:avLst/>
              <a:gdLst/>
              <a:ahLst/>
              <a:cxnLst/>
              <a:rect l="l" t="t" r="r" b="b"/>
              <a:pathLst>
                <a:path w="6062" h="7019" extrusionOk="0">
                  <a:moveTo>
                    <a:pt x="3481" y="0"/>
                  </a:moveTo>
                  <a:cubicBezTo>
                    <a:pt x="3368" y="0"/>
                    <a:pt x="3258" y="18"/>
                    <a:pt x="3153" y="53"/>
                  </a:cubicBezTo>
                  <a:lnTo>
                    <a:pt x="3149" y="45"/>
                  </a:lnTo>
                  <a:lnTo>
                    <a:pt x="0" y="1229"/>
                  </a:lnTo>
                  <a:lnTo>
                    <a:pt x="1616" y="7019"/>
                  </a:lnTo>
                  <a:lnTo>
                    <a:pt x="4866" y="5802"/>
                  </a:lnTo>
                  <a:lnTo>
                    <a:pt x="4862" y="5789"/>
                  </a:lnTo>
                  <a:cubicBezTo>
                    <a:pt x="5235" y="5637"/>
                    <a:pt x="5544" y="5269"/>
                    <a:pt x="5705" y="4679"/>
                  </a:cubicBezTo>
                  <a:cubicBezTo>
                    <a:pt x="6062" y="3371"/>
                    <a:pt x="5576" y="1529"/>
                    <a:pt x="4622" y="566"/>
                  </a:cubicBezTo>
                  <a:cubicBezTo>
                    <a:pt x="4241" y="182"/>
                    <a:pt x="3844" y="0"/>
                    <a:pt x="3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9"/>
            <p:cNvSpPr/>
            <p:nvPr/>
          </p:nvSpPr>
          <p:spPr>
            <a:xfrm>
              <a:off x="5547000" y="1958850"/>
              <a:ext cx="104300" cy="147125"/>
            </a:xfrm>
            <a:custGeom>
              <a:avLst/>
              <a:gdLst/>
              <a:ahLst/>
              <a:cxnLst/>
              <a:rect l="l" t="t" r="r" b="b"/>
              <a:pathLst>
                <a:path w="4172" h="5885" extrusionOk="0">
                  <a:moveTo>
                    <a:pt x="1583" y="0"/>
                  </a:moveTo>
                  <a:cubicBezTo>
                    <a:pt x="1037" y="0"/>
                    <a:pt x="571" y="415"/>
                    <a:pt x="357" y="1198"/>
                  </a:cubicBezTo>
                  <a:cubicBezTo>
                    <a:pt x="1" y="2507"/>
                    <a:pt x="486" y="4348"/>
                    <a:pt x="1440" y="5311"/>
                  </a:cubicBezTo>
                  <a:cubicBezTo>
                    <a:pt x="1823" y="5698"/>
                    <a:pt x="2224" y="5884"/>
                    <a:pt x="2590" y="5884"/>
                  </a:cubicBezTo>
                  <a:cubicBezTo>
                    <a:pt x="3135" y="5884"/>
                    <a:pt x="3601" y="5470"/>
                    <a:pt x="3815" y="4686"/>
                  </a:cubicBezTo>
                  <a:cubicBezTo>
                    <a:pt x="4171" y="3378"/>
                    <a:pt x="3686" y="1536"/>
                    <a:pt x="2732" y="574"/>
                  </a:cubicBezTo>
                  <a:cubicBezTo>
                    <a:pt x="2349" y="187"/>
                    <a:pt x="1948" y="0"/>
                    <a:pt x="1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9" name="Google Shape;2599;p89">
            <a:hlinkClick r:id="" action="ppaction://noaction"/>
          </p:cNvPr>
          <p:cNvSpPr/>
          <p:nvPr/>
        </p:nvSpPr>
        <p:spPr>
          <a:xfrm rot="10800000">
            <a:off x="83061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89">
            <a:hlinkClick r:id="" action="ppaction://noaction"/>
          </p:cNvPr>
          <p:cNvSpPr/>
          <p:nvPr/>
        </p:nvSpPr>
        <p:spPr>
          <a:xfrm>
            <a:off x="77574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87">
            <a:hlinkClick r:id="" action="ppaction://noaction"/>
          </p:cNvPr>
          <p:cNvSpPr/>
          <p:nvPr/>
        </p:nvSpPr>
        <p:spPr>
          <a:xfrm>
            <a:off x="-28200" y="-42575"/>
            <a:ext cx="9210600" cy="5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87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5350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 Text Pre-Processing</a:t>
            </a:r>
            <a:endParaRPr dirty="0"/>
          </a:p>
        </p:txBody>
      </p:sp>
      <p:sp>
        <p:nvSpPr>
          <p:cNvPr id="2142" name="Google Shape;2142;p87"/>
          <p:cNvSpPr txBox="1">
            <a:spLocks noGrp="1"/>
          </p:cNvSpPr>
          <p:nvPr>
            <p:ph type="subTitle" idx="1"/>
          </p:nvPr>
        </p:nvSpPr>
        <p:spPr>
          <a:xfrm>
            <a:off x="889500" y="1858275"/>
            <a:ext cx="32856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Tahapannya</a:t>
            </a:r>
            <a:r>
              <a:rPr lang="en-US" sz="1800" dirty="0" smtClean="0"/>
              <a:t> </a:t>
            </a:r>
            <a:r>
              <a:rPr lang="en-US" sz="1800" dirty="0" err="1" smtClean="0"/>
              <a:t>berupa</a:t>
            </a:r>
            <a:r>
              <a:rPr lang="en-US" sz="1800" dirty="0" smtClean="0"/>
              <a:t> </a:t>
            </a:r>
            <a:r>
              <a:rPr lang="en-US" sz="1800" i="1" dirty="0" smtClean="0"/>
              <a:t>convert into lower cases, remove punctuation, remove stop words, remove html tags, remove special characters, lemmatization, </a:t>
            </a:r>
            <a:r>
              <a:rPr lang="en-US" sz="1800" dirty="0" err="1" smtClean="0"/>
              <a:t>dan</a:t>
            </a:r>
            <a:r>
              <a:rPr lang="en-US" sz="1800" i="1" dirty="0" smtClean="0"/>
              <a:t> stemming</a:t>
            </a:r>
            <a:r>
              <a:rPr lang="en-US" sz="1800" dirty="0" smtClean="0"/>
              <a:t>.</a:t>
            </a:r>
            <a:endParaRPr sz="1800" dirty="0"/>
          </a:p>
        </p:txBody>
      </p:sp>
      <p:sp>
        <p:nvSpPr>
          <p:cNvPr id="2143" name="Google Shape;2143;p87">
            <a:hlinkClick r:id="" action="ppaction://noaction"/>
          </p:cNvPr>
          <p:cNvSpPr/>
          <p:nvPr/>
        </p:nvSpPr>
        <p:spPr>
          <a:xfrm rot="10800000">
            <a:off x="83061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4" name="Google Shape;2144;p87"/>
          <p:cNvGrpSpPr/>
          <p:nvPr/>
        </p:nvGrpSpPr>
        <p:grpSpPr>
          <a:xfrm>
            <a:off x="4666317" y="1465900"/>
            <a:ext cx="3326788" cy="3239641"/>
            <a:chOff x="1121350" y="238125"/>
            <a:chExt cx="5378800" cy="5237900"/>
          </a:xfrm>
        </p:grpSpPr>
        <p:sp>
          <p:nvSpPr>
            <p:cNvPr id="2145" name="Google Shape;2145;p87"/>
            <p:cNvSpPr/>
            <p:nvPr/>
          </p:nvSpPr>
          <p:spPr>
            <a:xfrm>
              <a:off x="2280450" y="3045200"/>
              <a:ext cx="4219700" cy="2430825"/>
            </a:xfrm>
            <a:custGeom>
              <a:avLst/>
              <a:gdLst/>
              <a:ahLst/>
              <a:cxnLst/>
              <a:rect l="l" t="t" r="r" b="b"/>
              <a:pathLst>
                <a:path w="168788" h="97233" extrusionOk="0">
                  <a:moveTo>
                    <a:pt x="111035" y="0"/>
                  </a:moveTo>
                  <a:cubicBezTo>
                    <a:pt x="110546" y="0"/>
                    <a:pt x="110056" y="108"/>
                    <a:pt x="109683" y="323"/>
                  </a:cubicBezTo>
                  <a:lnTo>
                    <a:pt x="747" y="63216"/>
                  </a:lnTo>
                  <a:cubicBezTo>
                    <a:pt x="0" y="63647"/>
                    <a:pt x="0" y="64346"/>
                    <a:pt x="747" y="64778"/>
                  </a:cubicBezTo>
                  <a:lnTo>
                    <a:pt x="56400" y="96909"/>
                  </a:lnTo>
                  <a:cubicBezTo>
                    <a:pt x="56773" y="97125"/>
                    <a:pt x="57263" y="97232"/>
                    <a:pt x="57752" y="97232"/>
                  </a:cubicBezTo>
                  <a:cubicBezTo>
                    <a:pt x="58241" y="97232"/>
                    <a:pt x="58731" y="97125"/>
                    <a:pt x="59104" y="96909"/>
                  </a:cubicBezTo>
                  <a:lnTo>
                    <a:pt x="168041" y="34015"/>
                  </a:lnTo>
                  <a:cubicBezTo>
                    <a:pt x="168787" y="33583"/>
                    <a:pt x="168787" y="32885"/>
                    <a:pt x="168041" y="32453"/>
                  </a:cubicBezTo>
                  <a:lnTo>
                    <a:pt x="112388" y="323"/>
                  </a:lnTo>
                  <a:cubicBezTo>
                    <a:pt x="112014" y="108"/>
                    <a:pt x="111524" y="0"/>
                    <a:pt x="111035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7"/>
            <p:cNvSpPr/>
            <p:nvPr/>
          </p:nvSpPr>
          <p:spPr>
            <a:xfrm>
              <a:off x="1665171" y="3316597"/>
              <a:ext cx="2003525" cy="1139950"/>
            </a:xfrm>
            <a:custGeom>
              <a:avLst/>
              <a:gdLst/>
              <a:ahLst/>
              <a:cxnLst/>
              <a:rect l="l" t="t" r="r" b="b"/>
              <a:pathLst>
                <a:path w="80141" h="45598" extrusionOk="0">
                  <a:moveTo>
                    <a:pt x="39501" y="1"/>
                  </a:moveTo>
                  <a:cubicBezTo>
                    <a:pt x="36564" y="1"/>
                    <a:pt x="33627" y="648"/>
                    <a:pt x="31387" y="1941"/>
                  </a:cubicBezTo>
                  <a:lnTo>
                    <a:pt x="4482" y="17475"/>
                  </a:lnTo>
                  <a:cubicBezTo>
                    <a:pt x="1" y="20063"/>
                    <a:pt x="1" y="24257"/>
                    <a:pt x="4482" y="26845"/>
                  </a:cubicBezTo>
                  <a:lnTo>
                    <a:pt x="36963" y="45598"/>
                  </a:lnTo>
                  <a:lnTo>
                    <a:pt x="80140" y="20719"/>
                  </a:lnTo>
                  <a:lnTo>
                    <a:pt x="47616" y="1941"/>
                  </a:lnTo>
                  <a:cubicBezTo>
                    <a:pt x="45375" y="648"/>
                    <a:pt x="42438" y="1"/>
                    <a:pt x="39501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7"/>
            <p:cNvSpPr/>
            <p:nvPr/>
          </p:nvSpPr>
          <p:spPr>
            <a:xfrm>
              <a:off x="2658475" y="3090300"/>
              <a:ext cx="39025" cy="1291975"/>
            </a:xfrm>
            <a:custGeom>
              <a:avLst/>
              <a:gdLst/>
              <a:ahLst/>
              <a:cxnLst/>
              <a:rect l="l" t="t" r="r" b="b"/>
              <a:pathLst>
                <a:path w="1561" h="51679" extrusionOk="0">
                  <a:moveTo>
                    <a:pt x="780" y="1"/>
                  </a:moveTo>
                  <a:cubicBezTo>
                    <a:pt x="353" y="1"/>
                    <a:pt x="6" y="343"/>
                    <a:pt x="0" y="771"/>
                  </a:cubicBezTo>
                  <a:lnTo>
                    <a:pt x="0" y="50898"/>
                  </a:lnTo>
                  <a:cubicBezTo>
                    <a:pt x="0" y="51329"/>
                    <a:pt x="349" y="51678"/>
                    <a:pt x="780" y="51678"/>
                  </a:cubicBezTo>
                  <a:cubicBezTo>
                    <a:pt x="1210" y="51678"/>
                    <a:pt x="1560" y="51329"/>
                    <a:pt x="1559" y="50898"/>
                  </a:cubicBezTo>
                  <a:lnTo>
                    <a:pt x="1559" y="771"/>
                  </a:lnTo>
                  <a:cubicBezTo>
                    <a:pt x="1554" y="34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7"/>
            <p:cNvSpPr/>
            <p:nvPr/>
          </p:nvSpPr>
          <p:spPr>
            <a:xfrm>
              <a:off x="3046850" y="2914300"/>
              <a:ext cx="429650" cy="1011825"/>
            </a:xfrm>
            <a:custGeom>
              <a:avLst/>
              <a:gdLst/>
              <a:ahLst/>
              <a:cxnLst/>
              <a:rect l="l" t="t" r="r" b="b"/>
              <a:pathLst>
                <a:path w="17186" h="40473" extrusionOk="0">
                  <a:moveTo>
                    <a:pt x="885" y="0"/>
                  </a:moveTo>
                  <a:cubicBezTo>
                    <a:pt x="790" y="0"/>
                    <a:pt x="693" y="18"/>
                    <a:pt x="599" y="55"/>
                  </a:cubicBezTo>
                  <a:cubicBezTo>
                    <a:pt x="196" y="214"/>
                    <a:pt x="0" y="671"/>
                    <a:pt x="163" y="1073"/>
                  </a:cubicBezTo>
                  <a:lnTo>
                    <a:pt x="15535" y="39979"/>
                  </a:lnTo>
                  <a:cubicBezTo>
                    <a:pt x="15651" y="40277"/>
                    <a:pt x="15939" y="40472"/>
                    <a:pt x="16259" y="40472"/>
                  </a:cubicBezTo>
                  <a:cubicBezTo>
                    <a:pt x="16809" y="40471"/>
                    <a:pt x="17185" y="39918"/>
                    <a:pt x="16984" y="39406"/>
                  </a:cubicBezTo>
                  <a:lnTo>
                    <a:pt x="1613" y="500"/>
                  </a:lnTo>
                  <a:cubicBezTo>
                    <a:pt x="1493" y="190"/>
                    <a:pt x="1198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7"/>
            <p:cNvSpPr/>
            <p:nvPr/>
          </p:nvSpPr>
          <p:spPr>
            <a:xfrm>
              <a:off x="1928475" y="2998625"/>
              <a:ext cx="1499650" cy="810675"/>
            </a:xfrm>
            <a:custGeom>
              <a:avLst/>
              <a:gdLst/>
              <a:ahLst/>
              <a:cxnLst/>
              <a:rect l="l" t="t" r="r" b="b"/>
              <a:pathLst>
                <a:path w="59986" h="32427" extrusionOk="0">
                  <a:moveTo>
                    <a:pt x="29979" y="0"/>
                  </a:moveTo>
                  <a:cubicBezTo>
                    <a:pt x="29765" y="0"/>
                    <a:pt x="29561" y="89"/>
                    <a:pt x="29414" y="245"/>
                  </a:cubicBezTo>
                  <a:lnTo>
                    <a:pt x="297" y="30981"/>
                  </a:lnTo>
                  <a:cubicBezTo>
                    <a:pt x="1" y="31295"/>
                    <a:pt x="14" y="31788"/>
                    <a:pt x="327" y="32083"/>
                  </a:cubicBezTo>
                  <a:cubicBezTo>
                    <a:pt x="477" y="32226"/>
                    <a:pt x="670" y="32297"/>
                    <a:pt x="863" y="32297"/>
                  </a:cubicBezTo>
                  <a:cubicBezTo>
                    <a:pt x="1069" y="32297"/>
                    <a:pt x="1275" y="32216"/>
                    <a:pt x="1428" y="32054"/>
                  </a:cubicBezTo>
                  <a:lnTo>
                    <a:pt x="29979" y="1915"/>
                  </a:lnTo>
                  <a:lnTo>
                    <a:pt x="58582" y="32181"/>
                  </a:lnTo>
                  <a:cubicBezTo>
                    <a:pt x="58728" y="32338"/>
                    <a:pt x="58933" y="32427"/>
                    <a:pt x="59147" y="32427"/>
                  </a:cubicBezTo>
                  <a:lnTo>
                    <a:pt x="59147" y="32427"/>
                  </a:lnTo>
                  <a:cubicBezTo>
                    <a:pt x="59458" y="32426"/>
                    <a:pt x="59739" y="32240"/>
                    <a:pt x="59863" y="31954"/>
                  </a:cubicBezTo>
                  <a:cubicBezTo>
                    <a:pt x="59986" y="31669"/>
                    <a:pt x="59927" y="31337"/>
                    <a:pt x="59713" y="31111"/>
                  </a:cubicBezTo>
                  <a:lnTo>
                    <a:pt x="30546" y="245"/>
                  </a:lnTo>
                  <a:cubicBezTo>
                    <a:pt x="30399" y="89"/>
                    <a:pt x="30195" y="0"/>
                    <a:pt x="29980" y="0"/>
                  </a:cubicBezTo>
                  <a:close/>
                  <a:moveTo>
                    <a:pt x="59147" y="32427"/>
                  </a:moveTo>
                  <a:cubicBezTo>
                    <a:pt x="59147" y="32427"/>
                    <a:pt x="59147" y="32427"/>
                    <a:pt x="59147" y="32427"/>
                  </a:cubicBezTo>
                  <a:lnTo>
                    <a:pt x="59148" y="32427"/>
                  </a:lnTo>
                  <a:cubicBezTo>
                    <a:pt x="59148" y="32427"/>
                    <a:pt x="59148" y="32427"/>
                    <a:pt x="59147" y="32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7"/>
            <p:cNvSpPr/>
            <p:nvPr/>
          </p:nvSpPr>
          <p:spPr>
            <a:xfrm>
              <a:off x="1879450" y="2914300"/>
              <a:ext cx="429650" cy="1011825"/>
            </a:xfrm>
            <a:custGeom>
              <a:avLst/>
              <a:gdLst/>
              <a:ahLst/>
              <a:cxnLst/>
              <a:rect l="l" t="t" r="r" b="b"/>
              <a:pathLst>
                <a:path w="17186" h="40473" extrusionOk="0">
                  <a:moveTo>
                    <a:pt x="16301" y="0"/>
                  </a:moveTo>
                  <a:cubicBezTo>
                    <a:pt x="15988" y="0"/>
                    <a:pt x="15692" y="191"/>
                    <a:pt x="15574" y="501"/>
                  </a:cubicBezTo>
                  <a:lnTo>
                    <a:pt x="202" y="39406"/>
                  </a:lnTo>
                  <a:cubicBezTo>
                    <a:pt x="0" y="39918"/>
                    <a:pt x="378" y="40471"/>
                    <a:pt x="926" y="40472"/>
                  </a:cubicBezTo>
                  <a:cubicBezTo>
                    <a:pt x="1247" y="40472"/>
                    <a:pt x="1534" y="40277"/>
                    <a:pt x="1652" y="39979"/>
                  </a:cubicBezTo>
                  <a:lnTo>
                    <a:pt x="17023" y="1074"/>
                  </a:lnTo>
                  <a:cubicBezTo>
                    <a:pt x="17186" y="671"/>
                    <a:pt x="16991" y="214"/>
                    <a:pt x="16587" y="55"/>
                  </a:cubicBezTo>
                  <a:cubicBezTo>
                    <a:pt x="16493" y="18"/>
                    <a:pt x="16397" y="0"/>
                    <a:pt x="16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7"/>
            <p:cNvSpPr/>
            <p:nvPr/>
          </p:nvSpPr>
          <p:spPr>
            <a:xfrm>
              <a:off x="3385925" y="3779225"/>
              <a:ext cx="92250" cy="152150"/>
            </a:xfrm>
            <a:custGeom>
              <a:avLst/>
              <a:gdLst/>
              <a:ahLst/>
              <a:cxnLst/>
              <a:rect l="l" t="t" r="r" b="b"/>
              <a:pathLst>
                <a:path w="3690" h="6086" extrusionOk="0">
                  <a:moveTo>
                    <a:pt x="1637" y="1"/>
                  </a:moveTo>
                  <a:lnTo>
                    <a:pt x="0" y="573"/>
                  </a:lnTo>
                  <a:lnTo>
                    <a:pt x="1884" y="5601"/>
                  </a:lnTo>
                  <a:lnTo>
                    <a:pt x="1900" y="5674"/>
                  </a:lnTo>
                  <a:cubicBezTo>
                    <a:pt x="1902" y="5677"/>
                    <a:pt x="1904" y="5680"/>
                    <a:pt x="1903" y="5683"/>
                  </a:cubicBezTo>
                  <a:cubicBezTo>
                    <a:pt x="1939" y="5775"/>
                    <a:pt x="2019" y="5863"/>
                    <a:pt x="2144" y="5936"/>
                  </a:cubicBezTo>
                  <a:cubicBezTo>
                    <a:pt x="2315" y="6035"/>
                    <a:pt x="2539" y="6085"/>
                    <a:pt x="2762" y="6085"/>
                  </a:cubicBezTo>
                  <a:cubicBezTo>
                    <a:pt x="2986" y="6085"/>
                    <a:pt x="3210" y="6035"/>
                    <a:pt x="3381" y="5936"/>
                  </a:cubicBezTo>
                  <a:cubicBezTo>
                    <a:pt x="3530" y="5848"/>
                    <a:pt x="3669" y="5708"/>
                    <a:pt x="3686" y="5598"/>
                  </a:cubicBezTo>
                  <a:cubicBezTo>
                    <a:pt x="3690" y="5565"/>
                    <a:pt x="3690" y="5533"/>
                    <a:pt x="3686" y="5501"/>
                  </a:cubicBezTo>
                  <a:cubicBezTo>
                    <a:pt x="3686" y="5454"/>
                    <a:pt x="3681" y="5408"/>
                    <a:pt x="3669" y="5363"/>
                  </a:cubicBezTo>
                  <a:lnTo>
                    <a:pt x="163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7"/>
            <p:cNvSpPr/>
            <p:nvPr/>
          </p:nvSpPr>
          <p:spPr>
            <a:xfrm>
              <a:off x="1877725" y="3779225"/>
              <a:ext cx="92275" cy="152150"/>
            </a:xfrm>
            <a:custGeom>
              <a:avLst/>
              <a:gdLst/>
              <a:ahLst/>
              <a:cxnLst/>
              <a:rect l="l" t="t" r="r" b="b"/>
              <a:pathLst>
                <a:path w="3691" h="6086" extrusionOk="0">
                  <a:moveTo>
                    <a:pt x="2056" y="1"/>
                  </a:moveTo>
                  <a:lnTo>
                    <a:pt x="23" y="5363"/>
                  </a:lnTo>
                  <a:cubicBezTo>
                    <a:pt x="7" y="5440"/>
                    <a:pt x="0" y="5519"/>
                    <a:pt x="5" y="5598"/>
                  </a:cubicBezTo>
                  <a:cubicBezTo>
                    <a:pt x="23" y="5708"/>
                    <a:pt x="162" y="5848"/>
                    <a:pt x="311" y="5936"/>
                  </a:cubicBezTo>
                  <a:cubicBezTo>
                    <a:pt x="482" y="6035"/>
                    <a:pt x="706" y="6085"/>
                    <a:pt x="930" y="6085"/>
                  </a:cubicBezTo>
                  <a:cubicBezTo>
                    <a:pt x="1154" y="6085"/>
                    <a:pt x="1378" y="6035"/>
                    <a:pt x="1548" y="5936"/>
                  </a:cubicBezTo>
                  <a:cubicBezTo>
                    <a:pt x="1673" y="5863"/>
                    <a:pt x="1752" y="5775"/>
                    <a:pt x="1789" y="5683"/>
                  </a:cubicBezTo>
                  <a:cubicBezTo>
                    <a:pt x="1788" y="5680"/>
                    <a:pt x="1789" y="5677"/>
                    <a:pt x="1792" y="5674"/>
                  </a:cubicBezTo>
                  <a:lnTo>
                    <a:pt x="1807" y="5601"/>
                  </a:lnTo>
                  <a:lnTo>
                    <a:pt x="3691" y="573"/>
                  </a:lnTo>
                  <a:lnTo>
                    <a:pt x="2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7"/>
            <p:cNvSpPr/>
            <p:nvPr/>
          </p:nvSpPr>
          <p:spPr>
            <a:xfrm>
              <a:off x="2655500" y="4260075"/>
              <a:ext cx="44975" cy="129550"/>
            </a:xfrm>
            <a:custGeom>
              <a:avLst/>
              <a:gdLst/>
              <a:ahLst/>
              <a:cxnLst/>
              <a:rect l="l" t="t" r="r" b="b"/>
              <a:pathLst>
                <a:path w="1799" h="5182" extrusionOk="0">
                  <a:moveTo>
                    <a:pt x="899" y="1"/>
                  </a:moveTo>
                  <a:cubicBezTo>
                    <a:pt x="599" y="1"/>
                    <a:pt x="300" y="76"/>
                    <a:pt x="0" y="226"/>
                  </a:cubicBezTo>
                  <a:lnTo>
                    <a:pt x="0" y="4662"/>
                  </a:lnTo>
                  <a:cubicBezTo>
                    <a:pt x="0" y="4796"/>
                    <a:pt x="88" y="4929"/>
                    <a:pt x="263" y="5030"/>
                  </a:cubicBezTo>
                  <a:cubicBezTo>
                    <a:pt x="439" y="5131"/>
                    <a:pt x="669" y="5181"/>
                    <a:pt x="899" y="5181"/>
                  </a:cubicBezTo>
                  <a:cubicBezTo>
                    <a:pt x="1129" y="5181"/>
                    <a:pt x="1359" y="5131"/>
                    <a:pt x="1534" y="5030"/>
                  </a:cubicBezTo>
                  <a:cubicBezTo>
                    <a:pt x="1710" y="4929"/>
                    <a:pt x="1798" y="4796"/>
                    <a:pt x="1798" y="4662"/>
                  </a:cubicBezTo>
                  <a:lnTo>
                    <a:pt x="1798" y="226"/>
                  </a:lnTo>
                  <a:cubicBezTo>
                    <a:pt x="1498" y="76"/>
                    <a:pt x="1198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7"/>
            <p:cNvSpPr/>
            <p:nvPr/>
          </p:nvSpPr>
          <p:spPr>
            <a:xfrm>
              <a:off x="1921950" y="1806800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0"/>
                  </a:moveTo>
                  <a:cubicBezTo>
                    <a:pt x="15649" y="0"/>
                    <a:pt x="12594" y="1674"/>
                    <a:pt x="9013" y="3634"/>
                  </a:cubicBezTo>
                  <a:cubicBezTo>
                    <a:pt x="4582" y="6059"/>
                    <a:pt x="1121" y="9163"/>
                    <a:pt x="425" y="17400"/>
                  </a:cubicBezTo>
                  <a:cubicBezTo>
                    <a:pt x="1" y="22415"/>
                    <a:pt x="404" y="31998"/>
                    <a:pt x="1423" y="39261"/>
                  </a:cubicBezTo>
                  <a:lnTo>
                    <a:pt x="1423" y="39261"/>
                  </a:lnTo>
                  <a:cubicBezTo>
                    <a:pt x="1423" y="39260"/>
                    <a:pt x="1420" y="39255"/>
                    <a:pt x="1420" y="39255"/>
                  </a:cubicBezTo>
                  <a:lnTo>
                    <a:pt x="1420" y="39255"/>
                  </a:lnTo>
                  <a:cubicBezTo>
                    <a:pt x="2895" y="51389"/>
                    <a:pt x="4705" y="51411"/>
                    <a:pt x="7333" y="53441"/>
                  </a:cubicBezTo>
                  <a:cubicBezTo>
                    <a:pt x="11855" y="56935"/>
                    <a:pt x="22043" y="61847"/>
                    <a:pt x="26335" y="63537"/>
                  </a:cubicBezTo>
                  <a:cubicBezTo>
                    <a:pt x="28140" y="64247"/>
                    <a:pt x="29868" y="64539"/>
                    <a:pt x="31518" y="64539"/>
                  </a:cubicBezTo>
                  <a:cubicBezTo>
                    <a:pt x="36985" y="64539"/>
                    <a:pt x="41585" y="61334"/>
                    <a:pt x="45229" y="59535"/>
                  </a:cubicBezTo>
                  <a:cubicBezTo>
                    <a:pt x="49972" y="57191"/>
                    <a:pt x="55802" y="53538"/>
                    <a:pt x="57797" y="52088"/>
                  </a:cubicBezTo>
                  <a:cubicBezTo>
                    <a:pt x="58985" y="51226"/>
                    <a:pt x="59599" y="50355"/>
                    <a:pt x="59586" y="49436"/>
                  </a:cubicBezTo>
                  <a:cubicBezTo>
                    <a:pt x="59582" y="49071"/>
                    <a:pt x="59589" y="47577"/>
                    <a:pt x="59588" y="47197"/>
                  </a:cubicBezTo>
                  <a:cubicBezTo>
                    <a:pt x="59586" y="46022"/>
                    <a:pt x="58557" y="44769"/>
                    <a:pt x="56380" y="43357"/>
                  </a:cubicBezTo>
                  <a:cubicBezTo>
                    <a:pt x="52357" y="40746"/>
                    <a:pt x="43368" y="35508"/>
                    <a:pt x="37739" y="32388"/>
                  </a:cubicBezTo>
                  <a:cubicBezTo>
                    <a:pt x="37734" y="32365"/>
                    <a:pt x="37716" y="32346"/>
                    <a:pt x="37692" y="32342"/>
                  </a:cubicBezTo>
                  <a:cubicBezTo>
                    <a:pt x="33360" y="29713"/>
                    <a:pt x="29319" y="17194"/>
                    <a:pt x="26322" y="7679"/>
                  </a:cubicBezTo>
                  <a:cubicBezTo>
                    <a:pt x="25301" y="4437"/>
                    <a:pt x="24048" y="2602"/>
                    <a:pt x="22565" y="1741"/>
                  </a:cubicBezTo>
                  <a:cubicBezTo>
                    <a:pt x="22212" y="1535"/>
                    <a:pt x="20915" y="821"/>
                    <a:pt x="20625" y="648"/>
                  </a:cubicBezTo>
                  <a:cubicBezTo>
                    <a:pt x="19873" y="197"/>
                    <a:pt x="19062" y="0"/>
                    <a:pt x="1819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7"/>
            <p:cNvSpPr/>
            <p:nvPr/>
          </p:nvSpPr>
          <p:spPr>
            <a:xfrm>
              <a:off x="1921950" y="1806800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0"/>
                  </a:moveTo>
                  <a:cubicBezTo>
                    <a:pt x="15649" y="0"/>
                    <a:pt x="12594" y="1674"/>
                    <a:pt x="9013" y="3634"/>
                  </a:cubicBezTo>
                  <a:cubicBezTo>
                    <a:pt x="4582" y="6059"/>
                    <a:pt x="1121" y="9163"/>
                    <a:pt x="425" y="17400"/>
                  </a:cubicBezTo>
                  <a:cubicBezTo>
                    <a:pt x="1" y="22415"/>
                    <a:pt x="404" y="31998"/>
                    <a:pt x="1423" y="39261"/>
                  </a:cubicBezTo>
                  <a:lnTo>
                    <a:pt x="1423" y="39261"/>
                  </a:lnTo>
                  <a:cubicBezTo>
                    <a:pt x="1423" y="39260"/>
                    <a:pt x="1420" y="39255"/>
                    <a:pt x="1420" y="39255"/>
                  </a:cubicBezTo>
                  <a:lnTo>
                    <a:pt x="1420" y="39255"/>
                  </a:lnTo>
                  <a:cubicBezTo>
                    <a:pt x="2895" y="51389"/>
                    <a:pt x="4705" y="51411"/>
                    <a:pt x="7333" y="53441"/>
                  </a:cubicBezTo>
                  <a:cubicBezTo>
                    <a:pt x="11855" y="56935"/>
                    <a:pt x="22043" y="61847"/>
                    <a:pt x="26335" y="63537"/>
                  </a:cubicBezTo>
                  <a:cubicBezTo>
                    <a:pt x="28140" y="64247"/>
                    <a:pt x="29868" y="64539"/>
                    <a:pt x="31518" y="64539"/>
                  </a:cubicBezTo>
                  <a:cubicBezTo>
                    <a:pt x="36985" y="64539"/>
                    <a:pt x="41585" y="61334"/>
                    <a:pt x="45229" y="59535"/>
                  </a:cubicBezTo>
                  <a:cubicBezTo>
                    <a:pt x="49972" y="57191"/>
                    <a:pt x="55802" y="53538"/>
                    <a:pt x="57797" y="52088"/>
                  </a:cubicBezTo>
                  <a:cubicBezTo>
                    <a:pt x="58985" y="51226"/>
                    <a:pt x="59599" y="50355"/>
                    <a:pt x="59586" y="49436"/>
                  </a:cubicBezTo>
                  <a:cubicBezTo>
                    <a:pt x="59582" y="49071"/>
                    <a:pt x="59589" y="47577"/>
                    <a:pt x="59588" y="47197"/>
                  </a:cubicBezTo>
                  <a:cubicBezTo>
                    <a:pt x="59586" y="46022"/>
                    <a:pt x="58557" y="44769"/>
                    <a:pt x="56380" y="43357"/>
                  </a:cubicBezTo>
                  <a:cubicBezTo>
                    <a:pt x="52357" y="40746"/>
                    <a:pt x="43368" y="35508"/>
                    <a:pt x="37739" y="32388"/>
                  </a:cubicBezTo>
                  <a:cubicBezTo>
                    <a:pt x="37734" y="32365"/>
                    <a:pt x="37716" y="32346"/>
                    <a:pt x="37692" y="32342"/>
                  </a:cubicBezTo>
                  <a:cubicBezTo>
                    <a:pt x="33360" y="29713"/>
                    <a:pt x="29319" y="17194"/>
                    <a:pt x="26322" y="7679"/>
                  </a:cubicBezTo>
                  <a:cubicBezTo>
                    <a:pt x="25301" y="4437"/>
                    <a:pt x="24048" y="2602"/>
                    <a:pt x="22565" y="1741"/>
                  </a:cubicBezTo>
                  <a:cubicBezTo>
                    <a:pt x="22212" y="1535"/>
                    <a:pt x="20915" y="821"/>
                    <a:pt x="20625" y="648"/>
                  </a:cubicBezTo>
                  <a:cubicBezTo>
                    <a:pt x="19873" y="197"/>
                    <a:pt x="19062" y="0"/>
                    <a:pt x="1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7"/>
            <p:cNvSpPr/>
            <p:nvPr/>
          </p:nvSpPr>
          <p:spPr>
            <a:xfrm>
              <a:off x="1969775" y="1806800"/>
              <a:ext cx="512000" cy="300050"/>
            </a:xfrm>
            <a:custGeom>
              <a:avLst/>
              <a:gdLst/>
              <a:ahLst/>
              <a:cxnLst/>
              <a:rect l="l" t="t" r="r" b="b"/>
              <a:pathLst>
                <a:path w="20480" h="12002" extrusionOk="0">
                  <a:moveTo>
                    <a:pt x="16277" y="0"/>
                  </a:moveTo>
                  <a:cubicBezTo>
                    <a:pt x="13735" y="0"/>
                    <a:pt x="10680" y="1673"/>
                    <a:pt x="7098" y="3634"/>
                  </a:cubicBezTo>
                  <a:cubicBezTo>
                    <a:pt x="4107" y="5275"/>
                    <a:pt x="1555" y="7224"/>
                    <a:pt x="0" y="10858"/>
                  </a:cubicBezTo>
                  <a:lnTo>
                    <a:pt x="1979" y="12001"/>
                  </a:lnTo>
                  <a:cubicBezTo>
                    <a:pt x="3532" y="8354"/>
                    <a:pt x="6089" y="6404"/>
                    <a:pt x="9092" y="4759"/>
                  </a:cubicBezTo>
                  <a:cubicBezTo>
                    <a:pt x="12671" y="2797"/>
                    <a:pt x="15727" y="1120"/>
                    <a:pt x="18270" y="1120"/>
                  </a:cubicBezTo>
                  <a:cubicBezTo>
                    <a:pt x="19055" y="1120"/>
                    <a:pt x="19791" y="1280"/>
                    <a:pt x="20479" y="1641"/>
                  </a:cubicBezTo>
                  <a:cubicBezTo>
                    <a:pt x="19992" y="1366"/>
                    <a:pt x="18969" y="797"/>
                    <a:pt x="18713" y="648"/>
                  </a:cubicBezTo>
                  <a:cubicBezTo>
                    <a:pt x="17961" y="197"/>
                    <a:pt x="17149" y="0"/>
                    <a:pt x="162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7"/>
            <p:cNvSpPr/>
            <p:nvPr/>
          </p:nvSpPr>
          <p:spPr>
            <a:xfrm>
              <a:off x="1964975" y="1834800"/>
              <a:ext cx="1469375" cy="1529000"/>
            </a:xfrm>
            <a:custGeom>
              <a:avLst/>
              <a:gdLst/>
              <a:ahLst/>
              <a:cxnLst/>
              <a:rect l="l" t="t" r="r" b="b"/>
              <a:pathLst>
                <a:path w="58775" h="61160" extrusionOk="0">
                  <a:moveTo>
                    <a:pt x="35962" y="31216"/>
                  </a:moveTo>
                  <a:lnTo>
                    <a:pt x="35962" y="31216"/>
                  </a:lnTo>
                  <a:cubicBezTo>
                    <a:pt x="35963" y="31217"/>
                    <a:pt x="35964" y="31217"/>
                    <a:pt x="35964" y="31218"/>
                  </a:cubicBezTo>
                  <a:cubicBezTo>
                    <a:pt x="35964" y="31217"/>
                    <a:pt x="35963" y="31217"/>
                    <a:pt x="35962" y="31216"/>
                  </a:cubicBezTo>
                  <a:close/>
                  <a:moveTo>
                    <a:pt x="18465" y="0"/>
                  </a:moveTo>
                  <a:cubicBezTo>
                    <a:pt x="15922" y="0"/>
                    <a:pt x="12865" y="1679"/>
                    <a:pt x="9281" y="3640"/>
                  </a:cubicBezTo>
                  <a:cubicBezTo>
                    <a:pt x="4851" y="6065"/>
                    <a:pt x="1390" y="9169"/>
                    <a:pt x="694" y="17406"/>
                  </a:cubicBezTo>
                  <a:cubicBezTo>
                    <a:pt x="0" y="25612"/>
                    <a:pt x="1519" y="46062"/>
                    <a:pt x="4330" y="48532"/>
                  </a:cubicBezTo>
                  <a:cubicBezTo>
                    <a:pt x="7396" y="51923"/>
                    <a:pt x="19700" y="58225"/>
                    <a:pt x="24614" y="60159"/>
                  </a:cubicBezTo>
                  <a:cubicBezTo>
                    <a:pt x="26418" y="60868"/>
                    <a:pt x="28147" y="61160"/>
                    <a:pt x="29796" y="61160"/>
                  </a:cubicBezTo>
                  <a:cubicBezTo>
                    <a:pt x="35264" y="61160"/>
                    <a:pt x="39864" y="57956"/>
                    <a:pt x="43509" y="56156"/>
                  </a:cubicBezTo>
                  <a:cubicBezTo>
                    <a:pt x="48252" y="53813"/>
                    <a:pt x="54081" y="50160"/>
                    <a:pt x="56077" y="48711"/>
                  </a:cubicBezTo>
                  <a:cubicBezTo>
                    <a:pt x="58775" y="46751"/>
                    <a:pt x="58526" y="44746"/>
                    <a:pt x="54659" y="42237"/>
                  </a:cubicBezTo>
                  <a:cubicBezTo>
                    <a:pt x="52049" y="40544"/>
                    <a:pt x="51992" y="40112"/>
                    <a:pt x="35889" y="31187"/>
                  </a:cubicBezTo>
                  <a:lnTo>
                    <a:pt x="35889" y="31187"/>
                  </a:lnTo>
                  <a:cubicBezTo>
                    <a:pt x="35914" y="31194"/>
                    <a:pt x="35940" y="31203"/>
                    <a:pt x="35962" y="31216"/>
                  </a:cubicBezTo>
                  <a:lnTo>
                    <a:pt x="35962" y="31216"/>
                  </a:lnTo>
                  <a:cubicBezTo>
                    <a:pt x="31633" y="28577"/>
                    <a:pt x="27597" y="16068"/>
                    <a:pt x="24601" y="6560"/>
                  </a:cubicBezTo>
                  <a:cubicBezTo>
                    <a:pt x="23072" y="1709"/>
                    <a:pt x="21031" y="0"/>
                    <a:pt x="18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7"/>
            <p:cNvSpPr/>
            <p:nvPr/>
          </p:nvSpPr>
          <p:spPr>
            <a:xfrm>
              <a:off x="2864075" y="2615225"/>
              <a:ext cx="175" cy="15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0" y="1"/>
                  </a:moveTo>
                  <a:lnTo>
                    <a:pt x="7" y="5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7"/>
            <p:cNvSpPr/>
            <p:nvPr/>
          </p:nvSpPr>
          <p:spPr>
            <a:xfrm>
              <a:off x="2943900" y="4033025"/>
              <a:ext cx="401350" cy="587625"/>
            </a:xfrm>
            <a:custGeom>
              <a:avLst/>
              <a:gdLst/>
              <a:ahLst/>
              <a:cxnLst/>
              <a:rect l="l" t="t" r="r" b="b"/>
              <a:pathLst>
                <a:path w="16054" h="23505" extrusionOk="0">
                  <a:moveTo>
                    <a:pt x="4271" y="1"/>
                  </a:moveTo>
                  <a:cubicBezTo>
                    <a:pt x="2746" y="1"/>
                    <a:pt x="1253" y="464"/>
                    <a:pt x="0" y="2017"/>
                  </a:cubicBezTo>
                  <a:cubicBezTo>
                    <a:pt x="0" y="2017"/>
                    <a:pt x="1117" y="8617"/>
                    <a:pt x="447" y="10893"/>
                  </a:cubicBezTo>
                  <a:cubicBezTo>
                    <a:pt x="372" y="11145"/>
                    <a:pt x="306" y="11361"/>
                    <a:pt x="247" y="11544"/>
                  </a:cubicBezTo>
                  <a:cubicBezTo>
                    <a:pt x="39" y="12191"/>
                    <a:pt x="185" y="12899"/>
                    <a:pt x="631" y="13410"/>
                  </a:cubicBezTo>
                  <a:cubicBezTo>
                    <a:pt x="1096" y="13944"/>
                    <a:pt x="1730" y="14668"/>
                    <a:pt x="2406" y="15428"/>
                  </a:cubicBezTo>
                  <a:cubicBezTo>
                    <a:pt x="3756" y="16944"/>
                    <a:pt x="5591" y="19994"/>
                    <a:pt x="7887" y="21910"/>
                  </a:cubicBezTo>
                  <a:cubicBezTo>
                    <a:pt x="9245" y="23043"/>
                    <a:pt x="11295" y="23504"/>
                    <a:pt x="12962" y="23504"/>
                  </a:cubicBezTo>
                  <a:cubicBezTo>
                    <a:pt x="14116" y="23504"/>
                    <a:pt x="15086" y="23283"/>
                    <a:pt x="15518" y="22911"/>
                  </a:cubicBezTo>
                  <a:cubicBezTo>
                    <a:pt x="16054" y="22450"/>
                    <a:pt x="16021" y="21973"/>
                    <a:pt x="15684" y="21544"/>
                  </a:cubicBezTo>
                  <a:cubicBezTo>
                    <a:pt x="15304" y="21062"/>
                    <a:pt x="14237" y="19945"/>
                    <a:pt x="13775" y="19351"/>
                  </a:cubicBezTo>
                  <a:cubicBezTo>
                    <a:pt x="11649" y="16617"/>
                    <a:pt x="10350" y="14111"/>
                    <a:pt x="9036" y="11247"/>
                  </a:cubicBezTo>
                  <a:cubicBezTo>
                    <a:pt x="7870" y="8709"/>
                    <a:pt x="7716" y="528"/>
                    <a:pt x="7716" y="528"/>
                  </a:cubicBezTo>
                  <a:cubicBezTo>
                    <a:pt x="6610" y="269"/>
                    <a:pt x="5431" y="1"/>
                    <a:pt x="427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7"/>
            <p:cNvSpPr/>
            <p:nvPr/>
          </p:nvSpPr>
          <p:spPr>
            <a:xfrm>
              <a:off x="2937125" y="4377600"/>
              <a:ext cx="525475" cy="293700"/>
            </a:xfrm>
            <a:custGeom>
              <a:avLst/>
              <a:gdLst/>
              <a:ahLst/>
              <a:cxnLst/>
              <a:rect l="l" t="t" r="r" b="b"/>
              <a:pathLst>
                <a:path w="21019" h="11748" extrusionOk="0">
                  <a:moveTo>
                    <a:pt x="158" y="1"/>
                  </a:moveTo>
                  <a:cubicBezTo>
                    <a:pt x="158" y="1"/>
                    <a:pt x="1" y="677"/>
                    <a:pt x="217" y="1255"/>
                  </a:cubicBezTo>
                  <a:cubicBezTo>
                    <a:pt x="433" y="1833"/>
                    <a:pt x="1987" y="2942"/>
                    <a:pt x="2791" y="3390"/>
                  </a:cubicBezTo>
                  <a:cubicBezTo>
                    <a:pt x="3594" y="3838"/>
                    <a:pt x="4201" y="4498"/>
                    <a:pt x="4867" y="5775"/>
                  </a:cubicBezTo>
                  <a:cubicBezTo>
                    <a:pt x="5784" y="7527"/>
                    <a:pt x="7193" y="9429"/>
                    <a:pt x="9027" y="10385"/>
                  </a:cubicBezTo>
                  <a:cubicBezTo>
                    <a:pt x="10483" y="11144"/>
                    <a:pt x="12519" y="11748"/>
                    <a:pt x="14988" y="11748"/>
                  </a:cubicBezTo>
                  <a:cubicBezTo>
                    <a:pt x="15629" y="11748"/>
                    <a:pt x="16299" y="11707"/>
                    <a:pt x="16996" y="11618"/>
                  </a:cubicBezTo>
                  <a:cubicBezTo>
                    <a:pt x="20377" y="11185"/>
                    <a:pt x="20749" y="9223"/>
                    <a:pt x="20749" y="9223"/>
                  </a:cubicBezTo>
                  <a:cubicBezTo>
                    <a:pt x="20749" y="9223"/>
                    <a:pt x="21019" y="7373"/>
                    <a:pt x="20200" y="7038"/>
                  </a:cubicBezTo>
                  <a:cubicBezTo>
                    <a:pt x="19380" y="6702"/>
                    <a:pt x="15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7"/>
            <p:cNvSpPr/>
            <p:nvPr/>
          </p:nvSpPr>
          <p:spPr>
            <a:xfrm>
              <a:off x="2931700" y="4195850"/>
              <a:ext cx="535100" cy="440175"/>
            </a:xfrm>
            <a:custGeom>
              <a:avLst/>
              <a:gdLst/>
              <a:ahLst/>
              <a:cxnLst/>
              <a:rect l="l" t="t" r="r" b="b"/>
              <a:pathLst>
                <a:path w="21404" h="17607" extrusionOk="0">
                  <a:moveTo>
                    <a:pt x="8634" y="0"/>
                  </a:moveTo>
                  <a:cubicBezTo>
                    <a:pt x="8371" y="0"/>
                    <a:pt x="8101" y="130"/>
                    <a:pt x="7859" y="256"/>
                  </a:cubicBezTo>
                  <a:cubicBezTo>
                    <a:pt x="7307" y="545"/>
                    <a:pt x="6675" y="1023"/>
                    <a:pt x="6075" y="1185"/>
                  </a:cubicBezTo>
                  <a:cubicBezTo>
                    <a:pt x="5871" y="1239"/>
                    <a:pt x="5636" y="1256"/>
                    <a:pt x="5394" y="1256"/>
                  </a:cubicBezTo>
                  <a:cubicBezTo>
                    <a:pt x="5072" y="1256"/>
                    <a:pt x="4739" y="1226"/>
                    <a:pt x="4457" y="1214"/>
                  </a:cubicBezTo>
                  <a:cubicBezTo>
                    <a:pt x="4397" y="1212"/>
                    <a:pt x="4335" y="1209"/>
                    <a:pt x="4273" y="1209"/>
                  </a:cubicBezTo>
                  <a:cubicBezTo>
                    <a:pt x="4060" y="1209"/>
                    <a:pt x="3845" y="1237"/>
                    <a:pt x="3699" y="1383"/>
                  </a:cubicBezTo>
                  <a:cubicBezTo>
                    <a:pt x="3533" y="1549"/>
                    <a:pt x="3517" y="1811"/>
                    <a:pt x="3523" y="2045"/>
                  </a:cubicBezTo>
                  <a:cubicBezTo>
                    <a:pt x="3531" y="2343"/>
                    <a:pt x="3557" y="2639"/>
                    <a:pt x="3604" y="2933"/>
                  </a:cubicBezTo>
                  <a:cubicBezTo>
                    <a:pt x="3626" y="3077"/>
                    <a:pt x="3653" y="3229"/>
                    <a:pt x="3603" y="3366"/>
                  </a:cubicBezTo>
                  <a:cubicBezTo>
                    <a:pt x="3531" y="3564"/>
                    <a:pt x="3309" y="3679"/>
                    <a:pt x="3098" y="3679"/>
                  </a:cubicBezTo>
                  <a:cubicBezTo>
                    <a:pt x="3095" y="3679"/>
                    <a:pt x="3092" y="3679"/>
                    <a:pt x="3089" y="3678"/>
                  </a:cubicBezTo>
                  <a:cubicBezTo>
                    <a:pt x="2875" y="3676"/>
                    <a:pt x="2673" y="3578"/>
                    <a:pt x="2493" y="3462"/>
                  </a:cubicBezTo>
                  <a:cubicBezTo>
                    <a:pt x="1782" y="3004"/>
                    <a:pt x="1268" y="2443"/>
                    <a:pt x="1141" y="1606"/>
                  </a:cubicBezTo>
                  <a:cubicBezTo>
                    <a:pt x="1141" y="1606"/>
                    <a:pt x="1131" y="1159"/>
                    <a:pt x="1099" y="746"/>
                  </a:cubicBezTo>
                  <a:cubicBezTo>
                    <a:pt x="857" y="875"/>
                    <a:pt x="612" y="1087"/>
                    <a:pt x="532" y="1359"/>
                  </a:cubicBezTo>
                  <a:cubicBezTo>
                    <a:pt x="436" y="1693"/>
                    <a:pt x="449" y="2055"/>
                    <a:pt x="384" y="2396"/>
                  </a:cubicBezTo>
                  <a:cubicBezTo>
                    <a:pt x="220" y="3240"/>
                    <a:pt x="73" y="4098"/>
                    <a:pt x="35" y="4959"/>
                  </a:cubicBezTo>
                  <a:cubicBezTo>
                    <a:pt x="1" y="5752"/>
                    <a:pt x="73" y="6541"/>
                    <a:pt x="376" y="7271"/>
                  </a:cubicBezTo>
                  <a:cubicBezTo>
                    <a:pt x="1295" y="8689"/>
                    <a:pt x="3604" y="9256"/>
                    <a:pt x="4856" y="11192"/>
                  </a:cubicBezTo>
                  <a:cubicBezTo>
                    <a:pt x="6109" y="13129"/>
                    <a:pt x="7564" y="16089"/>
                    <a:pt x="11909" y="17183"/>
                  </a:cubicBezTo>
                  <a:cubicBezTo>
                    <a:pt x="13096" y="17481"/>
                    <a:pt x="14212" y="17607"/>
                    <a:pt x="15226" y="17607"/>
                  </a:cubicBezTo>
                  <a:cubicBezTo>
                    <a:pt x="17923" y="17607"/>
                    <a:pt x="19893" y="16718"/>
                    <a:pt x="20529" y="15841"/>
                  </a:cubicBezTo>
                  <a:cubicBezTo>
                    <a:pt x="21404" y="14632"/>
                    <a:pt x="20722" y="13418"/>
                    <a:pt x="17986" y="11758"/>
                  </a:cubicBezTo>
                  <a:cubicBezTo>
                    <a:pt x="15081" y="9995"/>
                    <a:pt x="11753" y="5512"/>
                    <a:pt x="11752" y="5510"/>
                  </a:cubicBezTo>
                  <a:cubicBezTo>
                    <a:pt x="11262" y="4823"/>
                    <a:pt x="9797" y="1839"/>
                    <a:pt x="9535" y="1025"/>
                  </a:cubicBezTo>
                  <a:cubicBezTo>
                    <a:pt x="9412" y="639"/>
                    <a:pt x="9266" y="192"/>
                    <a:pt x="8887" y="46"/>
                  </a:cubicBezTo>
                  <a:cubicBezTo>
                    <a:pt x="8804" y="14"/>
                    <a:pt x="8720" y="0"/>
                    <a:pt x="863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7"/>
            <p:cNvSpPr/>
            <p:nvPr/>
          </p:nvSpPr>
          <p:spPr>
            <a:xfrm>
              <a:off x="2931700" y="4195850"/>
              <a:ext cx="535100" cy="440175"/>
            </a:xfrm>
            <a:custGeom>
              <a:avLst/>
              <a:gdLst/>
              <a:ahLst/>
              <a:cxnLst/>
              <a:rect l="l" t="t" r="r" b="b"/>
              <a:pathLst>
                <a:path w="21404" h="17607" extrusionOk="0">
                  <a:moveTo>
                    <a:pt x="8634" y="0"/>
                  </a:moveTo>
                  <a:cubicBezTo>
                    <a:pt x="8371" y="0"/>
                    <a:pt x="8101" y="130"/>
                    <a:pt x="7859" y="256"/>
                  </a:cubicBezTo>
                  <a:cubicBezTo>
                    <a:pt x="7307" y="545"/>
                    <a:pt x="6675" y="1023"/>
                    <a:pt x="6075" y="1185"/>
                  </a:cubicBezTo>
                  <a:cubicBezTo>
                    <a:pt x="5871" y="1239"/>
                    <a:pt x="5636" y="1256"/>
                    <a:pt x="5394" y="1256"/>
                  </a:cubicBezTo>
                  <a:cubicBezTo>
                    <a:pt x="5072" y="1256"/>
                    <a:pt x="4739" y="1226"/>
                    <a:pt x="4457" y="1214"/>
                  </a:cubicBezTo>
                  <a:cubicBezTo>
                    <a:pt x="4397" y="1212"/>
                    <a:pt x="4335" y="1209"/>
                    <a:pt x="4273" y="1209"/>
                  </a:cubicBezTo>
                  <a:cubicBezTo>
                    <a:pt x="4060" y="1209"/>
                    <a:pt x="3845" y="1237"/>
                    <a:pt x="3699" y="1383"/>
                  </a:cubicBezTo>
                  <a:cubicBezTo>
                    <a:pt x="3533" y="1549"/>
                    <a:pt x="3517" y="1811"/>
                    <a:pt x="3523" y="2045"/>
                  </a:cubicBezTo>
                  <a:cubicBezTo>
                    <a:pt x="3531" y="2343"/>
                    <a:pt x="3557" y="2639"/>
                    <a:pt x="3604" y="2933"/>
                  </a:cubicBezTo>
                  <a:cubicBezTo>
                    <a:pt x="3626" y="3077"/>
                    <a:pt x="3653" y="3229"/>
                    <a:pt x="3603" y="3366"/>
                  </a:cubicBezTo>
                  <a:cubicBezTo>
                    <a:pt x="3531" y="3564"/>
                    <a:pt x="3309" y="3679"/>
                    <a:pt x="3098" y="3679"/>
                  </a:cubicBezTo>
                  <a:cubicBezTo>
                    <a:pt x="3095" y="3679"/>
                    <a:pt x="3092" y="3679"/>
                    <a:pt x="3089" y="3678"/>
                  </a:cubicBezTo>
                  <a:cubicBezTo>
                    <a:pt x="2875" y="3676"/>
                    <a:pt x="2673" y="3578"/>
                    <a:pt x="2493" y="3462"/>
                  </a:cubicBezTo>
                  <a:cubicBezTo>
                    <a:pt x="1782" y="3004"/>
                    <a:pt x="1268" y="2443"/>
                    <a:pt x="1141" y="1606"/>
                  </a:cubicBezTo>
                  <a:cubicBezTo>
                    <a:pt x="1141" y="1606"/>
                    <a:pt x="1131" y="1159"/>
                    <a:pt x="1099" y="746"/>
                  </a:cubicBezTo>
                  <a:cubicBezTo>
                    <a:pt x="857" y="875"/>
                    <a:pt x="612" y="1087"/>
                    <a:pt x="532" y="1359"/>
                  </a:cubicBezTo>
                  <a:cubicBezTo>
                    <a:pt x="436" y="1693"/>
                    <a:pt x="449" y="2055"/>
                    <a:pt x="384" y="2396"/>
                  </a:cubicBezTo>
                  <a:cubicBezTo>
                    <a:pt x="220" y="3240"/>
                    <a:pt x="73" y="4098"/>
                    <a:pt x="35" y="4959"/>
                  </a:cubicBezTo>
                  <a:cubicBezTo>
                    <a:pt x="1" y="5752"/>
                    <a:pt x="73" y="6541"/>
                    <a:pt x="376" y="7271"/>
                  </a:cubicBezTo>
                  <a:cubicBezTo>
                    <a:pt x="1295" y="8689"/>
                    <a:pt x="3604" y="9256"/>
                    <a:pt x="4856" y="11192"/>
                  </a:cubicBezTo>
                  <a:cubicBezTo>
                    <a:pt x="6109" y="13129"/>
                    <a:pt x="7564" y="16089"/>
                    <a:pt x="11909" y="17183"/>
                  </a:cubicBezTo>
                  <a:cubicBezTo>
                    <a:pt x="13096" y="17481"/>
                    <a:pt x="14212" y="17607"/>
                    <a:pt x="15226" y="17607"/>
                  </a:cubicBezTo>
                  <a:cubicBezTo>
                    <a:pt x="17923" y="17607"/>
                    <a:pt x="19893" y="16718"/>
                    <a:pt x="20529" y="15841"/>
                  </a:cubicBezTo>
                  <a:cubicBezTo>
                    <a:pt x="21404" y="14632"/>
                    <a:pt x="20722" y="13418"/>
                    <a:pt x="17986" y="11758"/>
                  </a:cubicBezTo>
                  <a:cubicBezTo>
                    <a:pt x="15081" y="9995"/>
                    <a:pt x="11753" y="5512"/>
                    <a:pt x="11752" y="5510"/>
                  </a:cubicBezTo>
                  <a:cubicBezTo>
                    <a:pt x="11262" y="4823"/>
                    <a:pt x="9797" y="1839"/>
                    <a:pt x="9535" y="1025"/>
                  </a:cubicBezTo>
                  <a:cubicBezTo>
                    <a:pt x="9412" y="639"/>
                    <a:pt x="9266" y="192"/>
                    <a:pt x="8887" y="46"/>
                  </a:cubicBezTo>
                  <a:cubicBezTo>
                    <a:pt x="8804" y="14"/>
                    <a:pt x="8720" y="0"/>
                    <a:pt x="8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7"/>
            <p:cNvSpPr/>
            <p:nvPr/>
          </p:nvSpPr>
          <p:spPr>
            <a:xfrm>
              <a:off x="3392350" y="3781300"/>
              <a:ext cx="407975" cy="597075"/>
            </a:xfrm>
            <a:custGeom>
              <a:avLst/>
              <a:gdLst/>
              <a:ahLst/>
              <a:cxnLst/>
              <a:rect l="l" t="t" r="r" b="b"/>
              <a:pathLst>
                <a:path w="16319" h="23883" extrusionOk="0">
                  <a:moveTo>
                    <a:pt x="5162" y="1"/>
                  </a:moveTo>
                  <a:cubicBezTo>
                    <a:pt x="3350" y="1"/>
                    <a:pt x="1488" y="564"/>
                    <a:pt x="1" y="2248"/>
                  </a:cubicBezTo>
                  <a:cubicBezTo>
                    <a:pt x="1" y="2248"/>
                    <a:pt x="2017" y="8471"/>
                    <a:pt x="1244" y="10714"/>
                  </a:cubicBezTo>
                  <a:cubicBezTo>
                    <a:pt x="1158" y="10964"/>
                    <a:pt x="1083" y="11176"/>
                    <a:pt x="1015" y="11357"/>
                  </a:cubicBezTo>
                  <a:cubicBezTo>
                    <a:pt x="779" y="11993"/>
                    <a:pt x="892" y="12706"/>
                    <a:pt x="1315" y="13237"/>
                  </a:cubicBezTo>
                  <a:cubicBezTo>
                    <a:pt x="1756" y="13793"/>
                    <a:pt x="2357" y="14544"/>
                    <a:pt x="2999" y="15333"/>
                  </a:cubicBezTo>
                  <a:cubicBezTo>
                    <a:pt x="4279" y="16908"/>
                    <a:pt x="5976" y="20037"/>
                    <a:pt x="8185" y="22054"/>
                  </a:cubicBezTo>
                  <a:cubicBezTo>
                    <a:pt x="9593" y="23341"/>
                    <a:pt x="11842" y="23882"/>
                    <a:pt x="13571" y="23882"/>
                  </a:cubicBezTo>
                  <a:cubicBezTo>
                    <a:pt x="14552" y="23882"/>
                    <a:pt x="15365" y="23708"/>
                    <a:pt x="15762" y="23396"/>
                  </a:cubicBezTo>
                  <a:cubicBezTo>
                    <a:pt x="16318" y="22958"/>
                    <a:pt x="16306" y="22480"/>
                    <a:pt x="15989" y="22036"/>
                  </a:cubicBezTo>
                  <a:cubicBezTo>
                    <a:pt x="15632" y="21538"/>
                    <a:pt x="14615" y="20375"/>
                    <a:pt x="14180" y="19760"/>
                  </a:cubicBezTo>
                  <a:cubicBezTo>
                    <a:pt x="12178" y="16934"/>
                    <a:pt x="10994" y="14372"/>
                    <a:pt x="9808" y="11454"/>
                  </a:cubicBezTo>
                  <a:cubicBezTo>
                    <a:pt x="8756" y="8865"/>
                    <a:pt x="8104" y="438"/>
                    <a:pt x="8104" y="438"/>
                  </a:cubicBezTo>
                  <a:cubicBezTo>
                    <a:pt x="7191" y="180"/>
                    <a:pt x="6184" y="1"/>
                    <a:pt x="516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7"/>
            <p:cNvSpPr/>
            <p:nvPr/>
          </p:nvSpPr>
          <p:spPr>
            <a:xfrm>
              <a:off x="3402175" y="4134125"/>
              <a:ext cx="525500" cy="293700"/>
            </a:xfrm>
            <a:custGeom>
              <a:avLst/>
              <a:gdLst/>
              <a:ahLst/>
              <a:cxnLst/>
              <a:rect l="l" t="t" r="r" b="b"/>
              <a:pathLst>
                <a:path w="21020" h="11748" extrusionOk="0">
                  <a:moveTo>
                    <a:pt x="159" y="0"/>
                  </a:moveTo>
                  <a:cubicBezTo>
                    <a:pt x="159" y="0"/>
                    <a:pt x="1" y="677"/>
                    <a:pt x="217" y="1255"/>
                  </a:cubicBezTo>
                  <a:cubicBezTo>
                    <a:pt x="434" y="1834"/>
                    <a:pt x="1987" y="2941"/>
                    <a:pt x="2791" y="3390"/>
                  </a:cubicBezTo>
                  <a:cubicBezTo>
                    <a:pt x="3594" y="3838"/>
                    <a:pt x="4200" y="4498"/>
                    <a:pt x="4867" y="5774"/>
                  </a:cubicBezTo>
                  <a:cubicBezTo>
                    <a:pt x="5783" y="7526"/>
                    <a:pt x="7193" y="9429"/>
                    <a:pt x="9028" y="10384"/>
                  </a:cubicBezTo>
                  <a:cubicBezTo>
                    <a:pt x="10483" y="11143"/>
                    <a:pt x="12518" y="11748"/>
                    <a:pt x="14986" y="11748"/>
                  </a:cubicBezTo>
                  <a:cubicBezTo>
                    <a:pt x="15628" y="11748"/>
                    <a:pt x="16298" y="11707"/>
                    <a:pt x="16995" y="11617"/>
                  </a:cubicBezTo>
                  <a:cubicBezTo>
                    <a:pt x="20377" y="11184"/>
                    <a:pt x="20749" y="9223"/>
                    <a:pt x="20749" y="9223"/>
                  </a:cubicBezTo>
                  <a:cubicBezTo>
                    <a:pt x="20749" y="9223"/>
                    <a:pt x="21020" y="7373"/>
                    <a:pt x="20199" y="7038"/>
                  </a:cubicBezTo>
                  <a:cubicBezTo>
                    <a:pt x="19380" y="6702"/>
                    <a:pt x="159" y="1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7"/>
            <p:cNvSpPr/>
            <p:nvPr/>
          </p:nvSpPr>
          <p:spPr>
            <a:xfrm>
              <a:off x="3396750" y="3941450"/>
              <a:ext cx="535100" cy="451075"/>
            </a:xfrm>
            <a:custGeom>
              <a:avLst/>
              <a:gdLst/>
              <a:ahLst/>
              <a:cxnLst/>
              <a:rect l="l" t="t" r="r" b="b"/>
              <a:pathLst>
                <a:path w="21404" h="18043" extrusionOk="0">
                  <a:moveTo>
                    <a:pt x="8500" y="1"/>
                  </a:moveTo>
                  <a:cubicBezTo>
                    <a:pt x="8282" y="1"/>
                    <a:pt x="8054" y="74"/>
                    <a:pt x="7862" y="182"/>
                  </a:cubicBezTo>
                  <a:cubicBezTo>
                    <a:pt x="7529" y="370"/>
                    <a:pt x="7250" y="647"/>
                    <a:pt x="6910" y="820"/>
                  </a:cubicBezTo>
                  <a:cubicBezTo>
                    <a:pt x="6358" y="1099"/>
                    <a:pt x="5709" y="1077"/>
                    <a:pt x="5100" y="1187"/>
                  </a:cubicBezTo>
                  <a:cubicBezTo>
                    <a:pt x="3873" y="1409"/>
                    <a:pt x="3424" y="2223"/>
                    <a:pt x="3604" y="3369"/>
                  </a:cubicBezTo>
                  <a:cubicBezTo>
                    <a:pt x="3625" y="3513"/>
                    <a:pt x="3653" y="3665"/>
                    <a:pt x="3603" y="3802"/>
                  </a:cubicBezTo>
                  <a:cubicBezTo>
                    <a:pt x="3530" y="4000"/>
                    <a:pt x="3309" y="4114"/>
                    <a:pt x="3098" y="4114"/>
                  </a:cubicBezTo>
                  <a:cubicBezTo>
                    <a:pt x="3095" y="4114"/>
                    <a:pt x="3092" y="4114"/>
                    <a:pt x="3089" y="4114"/>
                  </a:cubicBezTo>
                  <a:cubicBezTo>
                    <a:pt x="2875" y="4112"/>
                    <a:pt x="2673" y="4014"/>
                    <a:pt x="2494" y="3898"/>
                  </a:cubicBezTo>
                  <a:cubicBezTo>
                    <a:pt x="1782" y="3441"/>
                    <a:pt x="1327" y="2874"/>
                    <a:pt x="1199" y="2037"/>
                  </a:cubicBezTo>
                  <a:cubicBezTo>
                    <a:pt x="1199" y="2037"/>
                    <a:pt x="1173" y="1590"/>
                    <a:pt x="1100" y="1183"/>
                  </a:cubicBezTo>
                  <a:cubicBezTo>
                    <a:pt x="857" y="1312"/>
                    <a:pt x="611" y="1522"/>
                    <a:pt x="532" y="1795"/>
                  </a:cubicBezTo>
                  <a:cubicBezTo>
                    <a:pt x="436" y="2129"/>
                    <a:pt x="449" y="2492"/>
                    <a:pt x="383" y="2831"/>
                  </a:cubicBezTo>
                  <a:cubicBezTo>
                    <a:pt x="220" y="3675"/>
                    <a:pt x="72" y="4534"/>
                    <a:pt x="35" y="5395"/>
                  </a:cubicBezTo>
                  <a:cubicBezTo>
                    <a:pt x="0" y="6188"/>
                    <a:pt x="74" y="6976"/>
                    <a:pt x="376" y="7706"/>
                  </a:cubicBezTo>
                  <a:cubicBezTo>
                    <a:pt x="1294" y="9124"/>
                    <a:pt x="3604" y="9693"/>
                    <a:pt x="4856" y="11628"/>
                  </a:cubicBezTo>
                  <a:cubicBezTo>
                    <a:pt x="6108" y="13564"/>
                    <a:pt x="7564" y="16524"/>
                    <a:pt x="11910" y="17618"/>
                  </a:cubicBezTo>
                  <a:cubicBezTo>
                    <a:pt x="13097" y="17917"/>
                    <a:pt x="14213" y="18042"/>
                    <a:pt x="15227" y="18042"/>
                  </a:cubicBezTo>
                  <a:cubicBezTo>
                    <a:pt x="17924" y="18042"/>
                    <a:pt x="19894" y="17154"/>
                    <a:pt x="20529" y="16276"/>
                  </a:cubicBezTo>
                  <a:cubicBezTo>
                    <a:pt x="21404" y="15069"/>
                    <a:pt x="20722" y="13853"/>
                    <a:pt x="17986" y="12193"/>
                  </a:cubicBezTo>
                  <a:cubicBezTo>
                    <a:pt x="15081" y="10431"/>
                    <a:pt x="11753" y="5949"/>
                    <a:pt x="11750" y="5947"/>
                  </a:cubicBezTo>
                  <a:cubicBezTo>
                    <a:pt x="11429" y="5495"/>
                    <a:pt x="11137" y="5081"/>
                    <a:pt x="10905" y="4578"/>
                  </a:cubicBezTo>
                  <a:cubicBezTo>
                    <a:pt x="10661" y="4050"/>
                    <a:pt x="10416" y="3500"/>
                    <a:pt x="10201" y="2972"/>
                  </a:cubicBezTo>
                  <a:cubicBezTo>
                    <a:pt x="9903" y="2240"/>
                    <a:pt x="9633" y="1496"/>
                    <a:pt x="9343" y="761"/>
                  </a:cubicBezTo>
                  <a:cubicBezTo>
                    <a:pt x="9251" y="528"/>
                    <a:pt x="9149" y="282"/>
                    <a:pt x="8946" y="136"/>
                  </a:cubicBezTo>
                  <a:cubicBezTo>
                    <a:pt x="8815" y="40"/>
                    <a:pt x="8660" y="1"/>
                    <a:pt x="85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7"/>
            <p:cNvSpPr/>
            <p:nvPr/>
          </p:nvSpPr>
          <p:spPr>
            <a:xfrm>
              <a:off x="3396750" y="3941450"/>
              <a:ext cx="535100" cy="451075"/>
            </a:xfrm>
            <a:custGeom>
              <a:avLst/>
              <a:gdLst/>
              <a:ahLst/>
              <a:cxnLst/>
              <a:rect l="l" t="t" r="r" b="b"/>
              <a:pathLst>
                <a:path w="21404" h="18043" extrusionOk="0">
                  <a:moveTo>
                    <a:pt x="8500" y="1"/>
                  </a:moveTo>
                  <a:cubicBezTo>
                    <a:pt x="8282" y="1"/>
                    <a:pt x="8054" y="74"/>
                    <a:pt x="7862" y="182"/>
                  </a:cubicBezTo>
                  <a:cubicBezTo>
                    <a:pt x="7529" y="370"/>
                    <a:pt x="7250" y="647"/>
                    <a:pt x="6910" y="820"/>
                  </a:cubicBezTo>
                  <a:cubicBezTo>
                    <a:pt x="6358" y="1099"/>
                    <a:pt x="5709" y="1077"/>
                    <a:pt x="5100" y="1187"/>
                  </a:cubicBezTo>
                  <a:cubicBezTo>
                    <a:pt x="3873" y="1409"/>
                    <a:pt x="3424" y="2223"/>
                    <a:pt x="3604" y="3369"/>
                  </a:cubicBezTo>
                  <a:cubicBezTo>
                    <a:pt x="3625" y="3513"/>
                    <a:pt x="3653" y="3665"/>
                    <a:pt x="3603" y="3802"/>
                  </a:cubicBezTo>
                  <a:cubicBezTo>
                    <a:pt x="3530" y="4000"/>
                    <a:pt x="3309" y="4114"/>
                    <a:pt x="3098" y="4114"/>
                  </a:cubicBezTo>
                  <a:cubicBezTo>
                    <a:pt x="3095" y="4114"/>
                    <a:pt x="3092" y="4114"/>
                    <a:pt x="3089" y="4114"/>
                  </a:cubicBezTo>
                  <a:cubicBezTo>
                    <a:pt x="2875" y="4112"/>
                    <a:pt x="2673" y="4014"/>
                    <a:pt x="2494" y="3898"/>
                  </a:cubicBezTo>
                  <a:cubicBezTo>
                    <a:pt x="1782" y="3441"/>
                    <a:pt x="1327" y="2874"/>
                    <a:pt x="1199" y="2037"/>
                  </a:cubicBezTo>
                  <a:cubicBezTo>
                    <a:pt x="1199" y="2037"/>
                    <a:pt x="1173" y="1590"/>
                    <a:pt x="1100" y="1183"/>
                  </a:cubicBezTo>
                  <a:cubicBezTo>
                    <a:pt x="857" y="1312"/>
                    <a:pt x="611" y="1522"/>
                    <a:pt x="532" y="1795"/>
                  </a:cubicBezTo>
                  <a:cubicBezTo>
                    <a:pt x="436" y="2129"/>
                    <a:pt x="449" y="2492"/>
                    <a:pt x="383" y="2831"/>
                  </a:cubicBezTo>
                  <a:cubicBezTo>
                    <a:pt x="220" y="3675"/>
                    <a:pt x="72" y="4534"/>
                    <a:pt x="35" y="5395"/>
                  </a:cubicBezTo>
                  <a:cubicBezTo>
                    <a:pt x="0" y="6188"/>
                    <a:pt x="74" y="6976"/>
                    <a:pt x="376" y="7706"/>
                  </a:cubicBezTo>
                  <a:cubicBezTo>
                    <a:pt x="1294" y="9124"/>
                    <a:pt x="3604" y="9693"/>
                    <a:pt x="4856" y="11628"/>
                  </a:cubicBezTo>
                  <a:cubicBezTo>
                    <a:pt x="6108" y="13564"/>
                    <a:pt x="7564" y="16524"/>
                    <a:pt x="11910" y="17618"/>
                  </a:cubicBezTo>
                  <a:cubicBezTo>
                    <a:pt x="13097" y="17917"/>
                    <a:pt x="14213" y="18042"/>
                    <a:pt x="15227" y="18042"/>
                  </a:cubicBezTo>
                  <a:cubicBezTo>
                    <a:pt x="17924" y="18042"/>
                    <a:pt x="19894" y="17154"/>
                    <a:pt x="20529" y="16276"/>
                  </a:cubicBezTo>
                  <a:cubicBezTo>
                    <a:pt x="21404" y="15069"/>
                    <a:pt x="20722" y="13853"/>
                    <a:pt x="17986" y="12193"/>
                  </a:cubicBezTo>
                  <a:cubicBezTo>
                    <a:pt x="15081" y="10431"/>
                    <a:pt x="11753" y="5949"/>
                    <a:pt x="11750" y="5947"/>
                  </a:cubicBezTo>
                  <a:cubicBezTo>
                    <a:pt x="11429" y="5495"/>
                    <a:pt x="11137" y="5081"/>
                    <a:pt x="10905" y="4578"/>
                  </a:cubicBezTo>
                  <a:cubicBezTo>
                    <a:pt x="10661" y="4050"/>
                    <a:pt x="10416" y="3500"/>
                    <a:pt x="10201" y="2972"/>
                  </a:cubicBezTo>
                  <a:cubicBezTo>
                    <a:pt x="9903" y="2240"/>
                    <a:pt x="9633" y="1496"/>
                    <a:pt x="9343" y="761"/>
                  </a:cubicBezTo>
                  <a:cubicBezTo>
                    <a:pt x="9251" y="528"/>
                    <a:pt x="9149" y="282"/>
                    <a:pt x="8946" y="136"/>
                  </a:cubicBezTo>
                  <a:cubicBezTo>
                    <a:pt x="8815" y="40"/>
                    <a:pt x="8660" y="1"/>
                    <a:pt x="8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7"/>
            <p:cNvSpPr/>
            <p:nvPr/>
          </p:nvSpPr>
          <p:spPr>
            <a:xfrm>
              <a:off x="2201850" y="2578225"/>
              <a:ext cx="1403900" cy="1572175"/>
            </a:xfrm>
            <a:custGeom>
              <a:avLst/>
              <a:gdLst/>
              <a:ahLst/>
              <a:cxnLst/>
              <a:rect l="l" t="t" r="r" b="b"/>
              <a:pathLst>
                <a:path w="56156" h="62887" extrusionOk="0">
                  <a:moveTo>
                    <a:pt x="30430" y="0"/>
                  </a:moveTo>
                  <a:lnTo>
                    <a:pt x="9408" y="1691"/>
                  </a:lnTo>
                  <a:lnTo>
                    <a:pt x="1" y="1485"/>
                  </a:lnTo>
                  <a:lnTo>
                    <a:pt x="1" y="1485"/>
                  </a:lnTo>
                  <a:cubicBezTo>
                    <a:pt x="58" y="6943"/>
                    <a:pt x="463" y="14557"/>
                    <a:pt x="4182" y="18845"/>
                  </a:cubicBezTo>
                  <a:cubicBezTo>
                    <a:pt x="6219" y="21194"/>
                    <a:pt x="9493" y="23134"/>
                    <a:pt x="13005" y="25520"/>
                  </a:cubicBezTo>
                  <a:cubicBezTo>
                    <a:pt x="20417" y="30557"/>
                    <a:pt x="25677" y="34172"/>
                    <a:pt x="25677" y="34172"/>
                  </a:cubicBezTo>
                  <a:cubicBezTo>
                    <a:pt x="25370" y="36921"/>
                    <a:pt x="24418" y="40767"/>
                    <a:pt x="26536" y="49162"/>
                  </a:cubicBezTo>
                  <a:cubicBezTo>
                    <a:pt x="27736" y="53917"/>
                    <a:pt x="28843" y="57746"/>
                    <a:pt x="29681" y="62428"/>
                  </a:cubicBezTo>
                  <a:cubicBezTo>
                    <a:pt x="30141" y="62741"/>
                    <a:pt x="31050" y="62886"/>
                    <a:pt x="32103" y="62886"/>
                  </a:cubicBezTo>
                  <a:cubicBezTo>
                    <a:pt x="34238" y="62886"/>
                    <a:pt x="36965" y="62290"/>
                    <a:pt x="37740" y="61286"/>
                  </a:cubicBezTo>
                  <a:cubicBezTo>
                    <a:pt x="37740" y="57774"/>
                    <a:pt x="38942" y="30997"/>
                    <a:pt x="37376" y="27466"/>
                  </a:cubicBezTo>
                  <a:cubicBezTo>
                    <a:pt x="36832" y="26238"/>
                    <a:pt x="32355" y="21262"/>
                    <a:pt x="29539" y="18178"/>
                  </a:cubicBezTo>
                  <a:lnTo>
                    <a:pt x="29539" y="18178"/>
                  </a:lnTo>
                  <a:cubicBezTo>
                    <a:pt x="37065" y="23668"/>
                    <a:pt x="39701" y="25692"/>
                    <a:pt x="39701" y="25692"/>
                  </a:cubicBezTo>
                  <a:cubicBezTo>
                    <a:pt x="39701" y="25692"/>
                    <a:pt x="39917" y="30379"/>
                    <a:pt x="41551" y="35189"/>
                  </a:cubicBezTo>
                  <a:cubicBezTo>
                    <a:pt x="42442" y="37810"/>
                    <a:pt x="43600" y="40345"/>
                    <a:pt x="44846" y="44142"/>
                  </a:cubicBezTo>
                  <a:cubicBezTo>
                    <a:pt x="46374" y="48802"/>
                    <a:pt x="46728" y="49871"/>
                    <a:pt x="47830" y="53034"/>
                  </a:cubicBezTo>
                  <a:cubicBezTo>
                    <a:pt x="48035" y="53069"/>
                    <a:pt x="48285" y="53085"/>
                    <a:pt x="48569" y="53085"/>
                  </a:cubicBezTo>
                  <a:cubicBezTo>
                    <a:pt x="50734" y="53085"/>
                    <a:pt x="54872" y="52122"/>
                    <a:pt x="56156" y="51102"/>
                  </a:cubicBezTo>
                  <a:cubicBezTo>
                    <a:pt x="55881" y="47128"/>
                    <a:pt x="54060" y="20401"/>
                    <a:pt x="52470" y="16882"/>
                  </a:cubicBezTo>
                  <a:cubicBezTo>
                    <a:pt x="49720" y="10798"/>
                    <a:pt x="30430" y="0"/>
                    <a:pt x="30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7"/>
            <p:cNvSpPr/>
            <p:nvPr/>
          </p:nvSpPr>
          <p:spPr>
            <a:xfrm>
              <a:off x="2785625" y="2687850"/>
              <a:ext cx="408750" cy="532675"/>
            </a:xfrm>
            <a:custGeom>
              <a:avLst/>
              <a:gdLst/>
              <a:ahLst/>
              <a:cxnLst/>
              <a:rect l="l" t="t" r="r" b="b"/>
              <a:pathLst>
                <a:path w="16350" h="21307" extrusionOk="0">
                  <a:moveTo>
                    <a:pt x="5635" y="1"/>
                  </a:moveTo>
                  <a:lnTo>
                    <a:pt x="5635" y="1"/>
                  </a:lnTo>
                  <a:cubicBezTo>
                    <a:pt x="4536" y="5617"/>
                    <a:pt x="1" y="7543"/>
                    <a:pt x="1" y="7543"/>
                  </a:cubicBezTo>
                  <a:lnTo>
                    <a:pt x="6188" y="13792"/>
                  </a:lnTo>
                  <a:lnTo>
                    <a:pt x="16350" y="21307"/>
                  </a:lnTo>
                  <a:lnTo>
                    <a:pt x="16350" y="21307"/>
                  </a:lnTo>
                  <a:lnTo>
                    <a:pt x="7767" y="13179"/>
                  </a:lnTo>
                  <a:lnTo>
                    <a:pt x="3455" y="7910"/>
                  </a:lnTo>
                  <a:cubicBezTo>
                    <a:pt x="6977" y="3856"/>
                    <a:pt x="5635" y="1"/>
                    <a:pt x="56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7"/>
            <p:cNvSpPr/>
            <p:nvPr/>
          </p:nvSpPr>
          <p:spPr>
            <a:xfrm>
              <a:off x="2782600" y="1610100"/>
              <a:ext cx="769425" cy="955200"/>
            </a:xfrm>
            <a:custGeom>
              <a:avLst/>
              <a:gdLst/>
              <a:ahLst/>
              <a:cxnLst/>
              <a:rect l="l" t="t" r="r" b="b"/>
              <a:pathLst>
                <a:path w="30777" h="38208" extrusionOk="0">
                  <a:moveTo>
                    <a:pt x="286" y="0"/>
                  </a:moveTo>
                  <a:cubicBezTo>
                    <a:pt x="192" y="0"/>
                    <a:pt x="97" y="1"/>
                    <a:pt x="1" y="2"/>
                  </a:cubicBezTo>
                  <a:cubicBezTo>
                    <a:pt x="1" y="2"/>
                    <a:pt x="1740" y="15704"/>
                    <a:pt x="5921" y="25973"/>
                  </a:cubicBezTo>
                  <a:cubicBezTo>
                    <a:pt x="8854" y="33177"/>
                    <a:pt x="9076" y="33432"/>
                    <a:pt x="11273" y="34261"/>
                  </a:cubicBezTo>
                  <a:cubicBezTo>
                    <a:pt x="13470" y="35092"/>
                    <a:pt x="25822" y="38207"/>
                    <a:pt x="25822" y="38207"/>
                  </a:cubicBezTo>
                  <a:lnTo>
                    <a:pt x="30777" y="33464"/>
                  </a:lnTo>
                  <a:cubicBezTo>
                    <a:pt x="25658" y="31424"/>
                    <a:pt x="16343" y="26684"/>
                    <a:pt x="16343" y="26684"/>
                  </a:cubicBezTo>
                  <a:cubicBezTo>
                    <a:pt x="16343" y="26684"/>
                    <a:pt x="10216" y="8505"/>
                    <a:pt x="8661" y="4987"/>
                  </a:cubicBezTo>
                  <a:cubicBezTo>
                    <a:pt x="7140" y="1544"/>
                    <a:pt x="4602" y="0"/>
                    <a:pt x="28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7"/>
            <p:cNvSpPr/>
            <p:nvPr/>
          </p:nvSpPr>
          <p:spPr>
            <a:xfrm>
              <a:off x="2746250" y="1606725"/>
              <a:ext cx="407125" cy="657600"/>
            </a:xfrm>
            <a:custGeom>
              <a:avLst/>
              <a:gdLst/>
              <a:ahLst/>
              <a:cxnLst/>
              <a:rect l="l" t="t" r="r" b="b"/>
              <a:pathLst>
                <a:path w="16285" h="26304" extrusionOk="0">
                  <a:moveTo>
                    <a:pt x="2004" y="0"/>
                  </a:moveTo>
                  <a:cubicBezTo>
                    <a:pt x="1283" y="0"/>
                    <a:pt x="600" y="53"/>
                    <a:pt x="1" y="135"/>
                  </a:cubicBezTo>
                  <a:lnTo>
                    <a:pt x="882" y="10438"/>
                  </a:lnTo>
                  <a:lnTo>
                    <a:pt x="7040" y="26303"/>
                  </a:lnTo>
                  <a:cubicBezTo>
                    <a:pt x="13180" y="25862"/>
                    <a:pt x="16284" y="21923"/>
                    <a:pt x="16284" y="21923"/>
                  </a:cubicBezTo>
                  <a:cubicBezTo>
                    <a:pt x="16284" y="21923"/>
                    <a:pt x="10991" y="5470"/>
                    <a:pt x="8937" y="2726"/>
                  </a:cubicBezTo>
                  <a:cubicBezTo>
                    <a:pt x="7350" y="607"/>
                    <a:pt x="4455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7"/>
            <p:cNvSpPr/>
            <p:nvPr/>
          </p:nvSpPr>
          <p:spPr>
            <a:xfrm>
              <a:off x="2175750" y="1609725"/>
              <a:ext cx="789750" cy="1157975"/>
            </a:xfrm>
            <a:custGeom>
              <a:avLst/>
              <a:gdLst/>
              <a:ahLst/>
              <a:cxnLst/>
              <a:rect l="l" t="t" r="r" b="b"/>
              <a:pathLst>
                <a:path w="31590" h="46319" extrusionOk="0">
                  <a:moveTo>
                    <a:pt x="23464" y="1"/>
                  </a:moveTo>
                  <a:cubicBezTo>
                    <a:pt x="23464" y="1"/>
                    <a:pt x="17946" y="85"/>
                    <a:pt x="15245" y="201"/>
                  </a:cubicBezTo>
                  <a:cubicBezTo>
                    <a:pt x="12544" y="316"/>
                    <a:pt x="6119" y="1592"/>
                    <a:pt x="3713" y="2119"/>
                  </a:cubicBezTo>
                  <a:cubicBezTo>
                    <a:pt x="787" y="3121"/>
                    <a:pt x="3538" y="2964"/>
                    <a:pt x="2119" y="7008"/>
                  </a:cubicBezTo>
                  <a:cubicBezTo>
                    <a:pt x="1" y="13045"/>
                    <a:pt x="655" y="21369"/>
                    <a:pt x="655" y="27074"/>
                  </a:cubicBezTo>
                  <a:cubicBezTo>
                    <a:pt x="655" y="34652"/>
                    <a:pt x="835" y="43419"/>
                    <a:pt x="835" y="43419"/>
                  </a:cubicBezTo>
                  <a:cubicBezTo>
                    <a:pt x="3176" y="45398"/>
                    <a:pt x="7451" y="46318"/>
                    <a:pt x="12102" y="46318"/>
                  </a:cubicBezTo>
                  <a:cubicBezTo>
                    <a:pt x="20170" y="46318"/>
                    <a:pt x="29373" y="43550"/>
                    <a:pt x="31589" y="38740"/>
                  </a:cubicBezTo>
                  <a:cubicBezTo>
                    <a:pt x="31589" y="38740"/>
                    <a:pt x="29812" y="29817"/>
                    <a:pt x="31039" y="12530"/>
                  </a:cubicBezTo>
                  <a:cubicBezTo>
                    <a:pt x="31589" y="4788"/>
                    <a:pt x="28831" y="1"/>
                    <a:pt x="23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7"/>
            <p:cNvSpPr/>
            <p:nvPr/>
          </p:nvSpPr>
          <p:spPr>
            <a:xfrm>
              <a:off x="2610125" y="973525"/>
              <a:ext cx="289025" cy="278200"/>
            </a:xfrm>
            <a:custGeom>
              <a:avLst/>
              <a:gdLst/>
              <a:ahLst/>
              <a:cxnLst/>
              <a:rect l="l" t="t" r="r" b="b"/>
              <a:pathLst>
                <a:path w="11561" h="11128" extrusionOk="0">
                  <a:moveTo>
                    <a:pt x="5787" y="1"/>
                  </a:moveTo>
                  <a:cubicBezTo>
                    <a:pt x="5645" y="1"/>
                    <a:pt x="5502" y="6"/>
                    <a:pt x="5358" y="17"/>
                  </a:cubicBezTo>
                  <a:cubicBezTo>
                    <a:pt x="2295" y="249"/>
                    <a:pt x="0" y="2921"/>
                    <a:pt x="232" y="5984"/>
                  </a:cubicBezTo>
                  <a:cubicBezTo>
                    <a:pt x="455" y="8905"/>
                    <a:pt x="2893" y="11128"/>
                    <a:pt x="5774" y="11128"/>
                  </a:cubicBezTo>
                  <a:cubicBezTo>
                    <a:pt x="5915" y="11128"/>
                    <a:pt x="6057" y="11122"/>
                    <a:pt x="6201" y="11111"/>
                  </a:cubicBezTo>
                  <a:cubicBezTo>
                    <a:pt x="9264" y="10878"/>
                    <a:pt x="11560" y="8206"/>
                    <a:pt x="11327" y="5143"/>
                  </a:cubicBezTo>
                  <a:cubicBezTo>
                    <a:pt x="11105" y="2224"/>
                    <a:pt x="8668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7"/>
            <p:cNvSpPr/>
            <p:nvPr/>
          </p:nvSpPr>
          <p:spPr>
            <a:xfrm>
              <a:off x="2345275" y="1293225"/>
              <a:ext cx="102675" cy="213425"/>
            </a:xfrm>
            <a:custGeom>
              <a:avLst/>
              <a:gdLst/>
              <a:ahLst/>
              <a:cxnLst/>
              <a:rect l="l" t="t" r="r" b="b"/>
              <a:pathLst>
                <a:path w="4107" h="8537" extrusionOk="0">
                  <a:moveTo>
                    <a:pt x="0" y="0"/>
                  </a:moveTo>
                  <a:cubicBezTo>
                    <a:pt x="1" y="0"/>
                    <a:pt x="1793" y="6298"/>
                    <a:pt x="2396" y="7309"/>
                  </a:cubicBezTo>
                  <a:cubicBezTo>
                    <a:pt x="3000" y="8319"/>
                    <a:pt x="4107" y="8536"/>
                    <a:pt x="4107" y="8536"/>
                  </a:cubicBezTo>
                  <a:lnTo>
                    <a:pt x="3673" y="4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7"/>
            <p:cNvSpPr/>
            <p:nvPr/>
          </p:nvSpPr>
          <p:spPr>
            <a:xfrm>
              <a:off x="2304250" y="1060875"/>
              <a:ext cx="103150" cy="235075"/>
            </a:xfrm>
            <a:custGeom>
              <a:avLst/>
              <a:gdLst/>
              <a:ahLst/>
              <a:cxnLst/>
              <a:rect l="l" t="t" r="r" b="b"/>
              <a:pathLst>
                <a:path w="4126" h="9403" extrusionOk="0">
                  <a:moveTo>
                    <a:pt x="2511" y="1"/>
                  </a:moveTo>
                  <a:cubicBezTo>
                    <a:pt x="2269" y="1"/>
                    <a:pt x="1484" y="114"/>
                    <a:pt x="753" y="1472"/>
                  </a:cubicBezTo>
                  <a:cubicBezTo>
                    <a:pt x="1" y="2872"/>
                    <a:pt x="35" y="5882"/>
                    <a:pt x="1641" y="9294"/>
                  </a:cubicBezTo>
                  <a:lnTo>
                    <a:pt x="4125" y="9402"/>
                  </a:lnTo>
                  <a:lnTo>
                    <a:pt x="2586" y="5"/>
                  </a:lnTo>
                  <a:cubicBezTo>
                    <a:pt x="2586" y="5"/>
                    <a:pt x="2559" y="1"/>
                    <a:pt x="2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7"/>
            <p:cNvSpPr/>
            <p:nvPr/>
          </p:nvSpPr>
          <p:spPr>
            <a:xfrm>
              <a:off x="2269850" y="1059550"/>
              <a:ext cx="78875" cy="42700"/>
            </a:xfrm>
            <a:custGeom>
              <a:avLst/>
              <a:gdLst/>
              <a:ahLst/>
              <a:cxnLst/>
              <a:rect l="l" t="t" r="r" b="b"/>
              <a:pathLst>
                <a:path w="3155" h="1708" extrusionOk="0">
                  <a:moveTo>
                    <a:pt x="1534" y="0"/>
                  </a:moveTo>
                  <a:cubicBezTo>
                    <a:pt x="1488" y="0"/>
                    <a:pt x="1441" y="3"/>
                    <a:pt x="1394" y="7"/>
                  </a:cubicBezTo>
                  <a:cubicBezTo>
                    <a:pt x="562" y="84"/>
                    <a:pt x="0" y="847"/>
                    <a:pt x="140" y="1708"/>
                  </a:cubicBezTo>
                  <a:lnTo>
                    <a:pt x="3155" y="1422"/>
                  </a:lnTo>
                  <a:cubicBezTo>
                    <a:pt x="3023" y="610"/>
                    <a:pt x="2313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7"/>
            <p:cNvSpPr/>
            <p:nvPr/>
          </p:nvSpPr>
          <p:spPr>
            <a:xfrm>
              <a:off x="2278100" y="1013550"/>
              <a:ext cx="72625" cy="64375"/>
            </a:xfrm>
            <a:custGeom>
              <a:avLst/>
              <a:gdLst/>
              <a:ahLst/>
              <a:cxnLst/>
              <a:rect l="l" t="t" r="r" b="b"/>
              <a:pathLst>
                <a:path w="2905" h="2575" extrusionOk="0">
                  <a:moveTo>
                    <a:pt x="1162" y="0"/>
                  </a:moveTo>
                  <a:cubicBezTo>
                    <a:pt x="721" y="0"/>
                    <a:pt x="289" y="203"/>
                    <a:pt x="1" y="592"/>
                  </a:cubicBezTo>
                  <a:lnTo>
                    <a:pt x="2401" y="2575"/>
                  </a:lnTo>
                  <a:cubicBezTo>
                    <a:pt x="2905" y="1893"/>
                    <a:pt x="2776" y="896"/>
                    <a:pt x="2113" y="348"/>
                  </a:cubicBezTo>
                  <a:cubicBezTo>
                    <a:pt x="1828" y="114"/>
                    <a:pt x="1493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7"/>
            <p:cNvSpPr/>
            <p:nvPr/>
          </p:nvSpPr>
          <p:spPr>
            <a:xfrm>
              <a:off x="2270925" y="954650"/>
              <a:ext cx="592375" cy="795400"/>
            </a:xfrm>
            <a:custGeom>
              <a:avLst/>
              <a:gdLst/>
              <a:ahLst/>
              <a:cxnLst/>
              <a:rect l="l" t="t" r="r" b="b"/>
              <a:pathLst>
                <a:path w="23695" h="31816" extrusionOk="0">
                  <a:moveTo>
                    <a:pt x="14088" y="1"/>
                  </a:moveTo>
                  <a:cubicBezTo>
                    <a:pt x="11924" y="1"/>
                    <a:pt x="9790" y="636"/>
                    <a:pt x="8212" y="1851"/>
                  </a:cubicBezTo>
                  <a:cubicBezTo>
                    <a:pt x="3775" y="5265"/>
                    <a:pt x="6198" y="13598"/>
                    <a:pt x="6198" y="13598"/>
                  </a:cubicBezTo>
                  <a:cubicBezTo>
                    <a:pt x="6198" y="13598"/>
                    <a:pt x="4948" y="13007"/>
                    <a:pt x="4289" y="12390"/>
                  </a:cubicBezTo>
                  <a:cubicBezTo>
                    <a:pt x="4000" y="12119"/>
                    <a:pt x="3461" y="11875"/>
                    <a:pt x="2878" y="11875"/>
                  </a:cubicBezTo>
                  <a:cubicBezTo>
                    <a:pt x="2129" y="11875"/>
                    <a:pt x="1307" y="12277"/>
                    <a:pt x="843" y="13542"/>
                  </a:cubicBezTo>
                  <a:cubicBezTo>
                    <a:pt x="1" y="15837"/>
                    <a:pt x="1885" y="17780"/>
                    <a:pt x="3344" y="18415"/>
                  </a:cubicBezTo>
                  <a:cubicBezTo>
                    <a:pt x="3541" y="18501"/>
                    <a:pt x="3739" y="18537"/>
                    <a:pt x="3933" y="18537"/>
                  </a:cubicBezTo>
                  <a:cubicBezTo>
                    <a:pt x="5012" y="18537"/>
                    <a:pt x="5967" y="17416"/>
                    <a:pt x="5967" y="17416"/>
                  </a:cubicBezTo>
                  <a:lnTo>
                    <a:pt x="6518" y="27457"/>
                  </a:lnTo>
                  <a:cubicBezTo>
                    <a:pt x="8818" y="30506"/>
                    <a:pt x="12003" y="31816"/>
                    <a:pt x="14371" y="31816"/>
                  </a:cubicBezTo>
                  <a:cubicBezTo>
                    <a:pt x="17199" y="31816"/>
                    <a:pt x="18859" y="29947"/>
                    <a:pt x="16448" y="26939"/>
                  </a:cubicBezTo>
                  <a:lnTo>
                    <a:pt x="16136" y="23688"/>
                  </a:lnTo>
                  <a:lnTo>
                    <a:pt x="16136" y="23688"/>
                  </a:lnTo>
                  <a:cubicBezTo>
                    <a:pt x="16136" y="23688"/>
                    <a:pt x="16988" y="23757"/>
                    <a:pt x="17930" y="23757"/>
                  </a:cubicBezTo>
                  <a:cubicBezTo>
                    <a:pt x="18592" y="23757"/>
                    <a:pt x="19300" y="23723"/>
                    <a:pt x="19786" y="23607"/>
                  </a:cubicBezTo>
                  <a:cubicBezTo>
                    <a:pt x="21745" y="23136"/>
                    <a:pt x="22545" y="22017"/>
                    <a:pt x="23036" y="19779"/>
                  </a:cubicBezTo>
                  <a:cubicBezTo>
                    <a:pt x="23627" y="17079"/>
                    <a:pt x="23695" y="14816"/>
                    <a:pt x="23614" y="11544"/>
                  </a:cubicBezTo>
                  <a:cubicBezTo>
                    <a:pt x="23580" y="10144"/>
                    <a:pt x="23318" y="7802"/>
                    <a:pt x="23040" y="6570"/>
                  </a:cubicBezTo>
                  <a:cubicBezTo>
                    <a:pt x="22025" y="2082"/>
                    <a:pt x="18005" y="1"/>
                    <a:pt x="1408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7"/>
            <p:cNvSpPr/>
            <p:nvPr/>
          </p:nvSpPr>
          <p:spPr>
            <a:xfrm>
              <a:off x="2329975" y="833700"/>
              <a:ext cx="542150" cy="484975"/>
            </a:xfrm>
            <a:custGeom>
              <a:avLst/>
              <a:gdLst/>
              <a:ahLst/>
              <a:cxnLst/>
              <a:rect l="l" t="t" r="r" b="b"/>
              <a:pathLst>
                <a:path w="21686" h="19399" extrusionOk="0">
                  <a:moveTo>
                    <a:pt x="17024" y="1"/>
                  </a:moveTo>
                  <a:cubicBezTo>
                    <a:pt x="16821" y="1"/>
                    <a:pt x="16619" y="77"/>
                    <a:pt x="16425" y="150"/>
                  </a:cubicBezTo>
                  <a:cubicBezTo>
                    <a:pt x="14724" y="795"/>
                    <a:pt x="12970" y="1292"/>
                    <a:pt x="11184" y="1638"/>
                  </a:cubicBezTo>
                  <a:cubicBezTo>
                    <a:pt x="9535" y="1957"/>
                    <a:pt x="7859" y="2147"/>
                    <a:pt x="6232" y="2560"/>
                  </a:cubicBezTo>
                  <a:cubicBezTo>
                    <a:pt x="4135" y="3093"/>
                    <a:pt x="2304" y="3966"/>
                    <a:pt x="1052" y="5763"/>
                  </a:cubicBezTo>
                  <a:cubicBezTo>
                    <a:pt x="1007" y="5828"/>
                    <a:pt x="963" y="5893"/>
                    <a:pt x="920" y="5959"/>
                  </a:cubicBezTo>
                  <a:cubicBezTo>
                    <a:pt x="472" y="6642"/>
                    <a:pt x="188" y="7277"/>
                    <a:pt x="100" y="8084"/>
                  </a:cubicBezTo>
                  <a:cubicBezTo>
                    <a:pt x="0" y="8974"/>
                    <a:pt x="143" y="9867"/>
                    <a:pt x="263" y="10747"/>
                  </a:cubicBezTo>
                  <a:cubicBezTo>
                    <a:pt x="369" y="11530"/>
                    <a:pt x="560" y="12315"/>
                    <a:pt x="728" y="13087"/>
                  </a:cubicBezTo>
                  <a:cubicBezTo>
                    <a:pt x="928" y="14000"/>
                    <a:pt x="1143" y="14914"/>
                    <a:pt x="1426" y="15804"/>
                  </a:cubicBezTo>
                  <a:cubicBezTo>
                    <a:pt x="1568" y="16247"/>
                    <a:pt x="1523" y="16967"/>
                    <a:pt x="1927" y="17227"/>
                  </a:cubicBezTo>
                  <a:cubicBezTo>
                    <a:pt x="2211" y="17410"/>
                    <a:pt x="2585" y="17731"/>
                    <a:pt x="3109" y="18260"/>
                  </a:cubicBezTo>
                  <a:cubicBezTo>
                    <a:pt x="3476" y="18630"/>
                    <a:pt x="3767" y="19040"/>
                    <a:pt x="4229" y="19284"/>
                  </a:cubicBezTo>
                  <a:cubicBezTo>
                    <a:pt x="4374" y="19361"/>
                    <a:pt x="4526" y="19399"/>
                    <a:pt x="4673" y="19399"/>
                  </a:cubicBezTo>
                  <a:cubicBezTo>
                    <a:pt x="4986" y="19399"/>
                    <a:pt x="5274" y="19227"/>
                    <a:pt x="5422" y="18901"/>
                  </a:cubicBezTo>
                  <a:cubicBezTo>
                    <a:pt x="5650" y="18397"/>
                    <a:pt x="5353" y="17535"/>
                    <a:pt x="5184" y="17035"/>
                  </a:cubicBezTo>
                  <a:cubicBezTo>
                    <a:pt x="5062" y="16673"/>
                    <a:pt x="4903" y="16318"/>
                    <a:pt x="4844" y="15940"/>
                  </a:cubicBezTo>
                  <a:cubicBezTo>
                    <a:pt x="4799" y="15652"/>
                    <a:pt x="4819" y="15336"/>
                    <a:pt x="4955" y="15074"/>
                  </a:cubicBezTo>
                  <a:cubicBezTo>
                    <a:pt x="5104" y="14790"/>
                    <a:pt x="5407" y="14690"/>
                    <a:pt x="5675" y="14546"/>
                  </a:cubicBezTo>
                  <a:cubicBezTo>
                    <a:pt x="6432" y="14135"/>
                    <a:pt x="6936" y="13365"/>
                    <a:pt x="7230" y="12556"/>
                  </a:cubicBezTo>
                  <a:cubicBezTo>
                    <a:pt x="7524" y="11747"/>
                    <a:pt x="7636" y="10886"/>
                    <a:pt x="7802" y="10041"/>
                  </a:cubicBezTo>
                  <a:cubicBezTo>
                    <a:pt x="7838" y="9858"/>
                    <a:pt x="7893" y="9652"/>
                    <a:pt x="8059" y="9565"/>
                  </a:cubicBezTo>
                  <a:cubicBezTo>
                    <a:pt x="8116" y="9534"/>
                    <a:pt x="8177" y="9522"/>
                    <a:pt x="8241" y="9522"/>
                  </a:cubicBezTo>
                  <a:cubicBezTo>
                    <a:pt x="8349" y="9522"/>
                    <a:pt x="8463" y="9556"/>
                    <a:pt x="8568" y="9591"/>
                  </a:cubicBezTo>
                  <a:cubicBezTo>
                    <a:pt x="10050" y="10066"/>
                    <a:pt x="11766" y="10383"/>
                    <a:pt x="13462" y="10383"/>
                  </a:cubicBezTo>
                  <a:cubicBezTo>
                    <a:pt x="13592" y="10383"/>
                    <a:pt x="13723" y="10381"/>
                    <a:pt x="13853" y="10377"/>
                  </a:cubicBezTo>
                  <a:cubicBezTo>
                    <a:pt x="15393" y="10333"/>
                    <a:pt x="16902" y="10013"/>
                    <a:pt x="18185" y="9301"/>
                  </a:cubicBezTo>
                  <a:cubicBezTo>
                    <a:pt x="20242" y="8157"/>
                    <a:pt x="21685" y="5882"/>
                    <a:pt x="21614" y="3530"/>
                  </a:cubicBezTo>
                  <a:cubicBezTo>
                    <a:pt x="21592" y="2802"/>
                    <a:pt x="21393" y="2015"/>
                    <a:pt x="20805" y="1585"/>
                  </a:cubicBezTo>
                  <a:cubicBezTo>
                    <a:pt x="20497" y="1359"/>
                    <a:pt x="20117" y="1263"/>
                    <a:pt x="19731" y="1263"/>
                  </a:cubicBezTo>
                  <a:cubicBezTo>
                    <a:pt x="19513" y="1263"/>
                    <a:pt x="19294" y="1294"/>
                    <a:pt x="19084" y="1349"/>
                  </a:cubicBezTo>
                  <a:cubicBezTo>
                    <a:pt x="18505" y="1502"/>
                    <a:pt x="17988" y="1823"/>
                    <a:pt x="17479" y="2139"/>
                  </a:cubicBezTo>
                  <a:cubicBezTo>
                    <a:pt x="17659" y="1761"/>
                    <a:pt x="17841" y="1368"/>
                    <a:pt x="17834" y="950"/>
                  </a:cubicBezTo>
                  <a:cubicBezTo>
                    <a:pt x="17828" y="533"/>
                    <a:pt x="17570" y="87"/>
                    <a:pt x="17159" y="13"/>
                  </a:cubicBezTo>
                  <a:cubicBezTo>
                    <a:pt x="17114" y="5"/>
                    <a:pt x="17069" y="1"/>
                    <a:pt x="17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7"/>
            <p:cNvSpPr/>
            <p:nvPr/>
          </p:nvSpPr>
          <p:spPr>
            <a:xfrm>
              <a:off x="2463850" y="1462450"/>
              <a:ext cx="212800" cy="115100"/>
            </a:xfrm>
            <a:custGeom>
              <a:avLst/>
              <a:gdLst/>
              <a:ahLst/>
              <a:cxnLst/>
              <a:rect l="l" t="t" r="r" b="b"/>
              <a:pathLst>
                <a:path w="8512" h="4604" extrusionOk="0">
                  <a:moveTo>
                    <a:pt x="1" y="0"/>
                  </a:moveTo>
                  <a:cubicBezTo>
                    <a:pt x="1" y="0"/>
                    <a:pt x="395" y="1347"/>
                    <a:pt x="1413" y="2509"/>
                  </a:cubicBezTo>
                  <a:cubicBezTo>
                    <a:pt x="2660" y="3930"/>
                    <a:pt x="8512" y="4604"/>
                    <a:pt x="8512" y="4604"/>
                  </a:cubicBezTo>
                  <a:lnTo>
                    <a:pt x="8419" y="3376"/>
                  </a:lnTo>
                  <a:cubicBezTo>
                    <a:pt x="8419" y="3376"/>
                    <a:pt x="3921" y="2783"/>
                    <a:pt x="2308" y="2043"/>
                  </a:cubicBezTo>
                  <a:cubicBezTo>
                    <a:pt x="1228" y="1548"/>
                    <a:pt x="300" y="61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7"/>
            <p:cNvSpPr/>
            <p:nvPr/>
          </p:nvSpPr>
          <p:spPr>
            <a:xfrm>
              <a:off x="2599650" y="1231425"/>
              <a:ext cx="48500" cy="49450"/>
            </a:xfrm>
            <a:custGeom>
              <a:avLst/>
              <a:gdLst/>
              <a:ahLst/>
              <a:cxnLst/>
              <a:rect l="l" t="t" r="r" b="b"/>
              <a:pathLst>
                <a:path w="1940" h="1978" extrusionOk="0">
                  <a:moveTo>
                    <a:pt x="952" y="1"/>
                  </a:moveTo>
                  <a:cubicBezTo>
                    <a:pt x="922" y="1"/>
                    <a:pt x="891" y="2"/>
                    <a:pt x="860" y="6"/>
                  </a:cubicBezTo>
                  <a:cubicBezTo>
                    <a:pt x="357" y="60"/>
                    <a:pt x="0" y="546"/>
                    <a:pt x="60" y="1088"/>
                  </a:cubicBezTo>
                  <a:cubicBezTo>
                    <a:pt x="117" y="1597"/>
                    <a:pt x="523" y="1978"/>
                    <a:pt x="988" y="1978"/>
                  </a:cubicBezTo>
                  <a:cubicBezTo>
                    <a:pt x="1018" y="1978"/>
                    <a:pt x="1049" y="1976"/>
                    <a:pt x="1080" y="1972"/>
                  </a:cubicBezTo>
                  <a:cubicBezTo>
                    <a:pt x="1581" y="1918"/>
                    <a:pt x="1940" y="1432"/>
                    <a:pt x="1879" y="890"/>
                  </a:cubicBezTo>
                  <a:cubicBezTo>
                    <a:pt x="1821" y="380"/>
                    <a:pt x="1417" y="1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7"/>
            <p:cNvSpPr/>
            <p:nvPr/>
          </p:nvSpPr>
          <p:spPr>
            <a:xfrm>
              <a:off x="2553450" y="1167550"/>
              <a:ext cx="54250" cy="46650"/>
            </a:xfrm>
            <a:custGeom>
              <a:avLst/>
              <a:gdLst/>
              <a:ahLst/>
              <a:cxnLst/>
              <a:rect l="l" t="t" r="r" b="b"/>
              <a:pathLst>
                <a:path w="2170" h="1866" extrusionOk="0">
                  <a:moveTo>
                    <a:pt x="1238" y="0"/>
                  </a:moveTo>
                  <a:cubicBezTo>
                    <a:pt x="1025" y="0"/>
                    <a:pt x="812" y="66"/>
                    <a:pt x="624" y="203"/>
                  </a:cubicBezTo>
                  <a:cubicBezTo>
                    <a:pt x="121" y="572"/>
                    <a:pt x="0" y="1316"/>
                    <a:pt x="351" y="1866"/>
                  </a:cubicBezTo>
                  <a:lnTo>
                    <a:pt x="2170" y="530"/>
                  </a:lnTo>
                  <a:cubicBezTo>
                    <a:pt x="1950" y="186"/>
                    <a:pt x="1595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7"/>
            <p:cNvSpPr/>
            <p:nvPr/>
          </p:nvSpPr>
          <p:spPr>
            <a:xfrm>
              <a:off x="2639200" y="1398100"/>
              <a:ext cx="89400" cy="57800"/>
            </a:xfrm>
            <a:custGeom>
              <a:avLst/>
              <a:gdLst/>
              <a:ahLst/>
              <a:cxnLst/>
              <a:rect l="l" t="t" r="r" b="b"/>
              <a:pathLst>
                <a:path w="3576" h="2312" extrusionOk="0">
                  <a:moveTo>
                    <a:pt x="213" y="1"/>
                  </a:moveTo>
                  <a:lnTo>
                    <a:pt x="213" y="1"/>
                  </a:lnTo>
                  <a:cubicBezTo>
                    <a:pt x="1" y="999"/>
                    <a:pt x="582" y="2009"/>
                    <a:pt x="1512" y="2257"/>
                  </a:cubicBezTo>
                  <a:cubicBezTo>
                    <a:pt x="1652" y="2294"/>
                    <a:pt x="1792" y="2312"/>
                    <a:pt x="1930" y="2312"/>
                  </a:cubicBezTo>
                  <a:cubicBezTo>
                    <a:pt x="2703" y="2312"/>
                    <a:pt x="3396" y="1746"/>
                    <a:pt x="3576" y="900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7"/>
            <p:cNvSpPr/>
            <p:nvPr/>
          </p:nvSpPr>
          <p:spPr>
            <a:xfrm>
              <a:off x="2645775" y="1419950"/>
              <a:ext cx="55100" cy="35925"/>
            </a:xfrm>
            <a:custGeom>
              <a:avLst/>
              <a:gdLst/>
              <a:ahLst/>
              <a:cxnLst/>
              <a:rect l="l" t="t" r="r" b="b"/>
              <a:pathLst>
                <a:path w="2204" h="1437" extrusionOk="0">
                  <a:moveTo>
                    <a:pt x="617" y="0"/>
                  </a:moveTo>
                  <a:cubicBezTo>
                    <a:pt x="572" y="0"/>
                    <a:pt x="527" y="2"/>
                    <a:pt x="482" y="6"/>
                  </a:cubicBezTo>
                  <a:cubicBezTo>
                    <a:pt x="311" y="19"/>
                    <a:pt x="151" y="67"/>
                    <a:pt x="1" y="129"/>
                  </a:cubicBezTo>
                  <a:cubicBezTo>
                    <a:pt x="186" y="728"/>
                    <a:pt x="640" y="1220"/>
                    <a:pt x="1249" y="1383"/>
                  </a:cubicBezTo>
                  <a:cubicBezTo>
                    <a:pt x="1383" y="1418"/>
                    <a:pt x="1520" y="1436"/>
                    <a:pt x="1658" y="1436"/>
                  </a:cubicBezTo>
                  <a:cubicBezTo>
                    <a:pt x="1843" y="1436"/>
                    <a:pt x="2027" y="1404"/>
                    <a:pt x="2203" y="1340"/>
                  </a:cubicBezTo>
                  <a:cubicBezTo>
                    <a:pt x="2067" y="569"/>
                    <a:pt x="1401" y="0"/>
                    <a:pt x="61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7"/>
            <p:cNvSpPr/>
            <p:nvPr/>
          </p:nvSpPr>
          <p:spPr>
            <a:xfrm>
              <a:off x="2777275" y="1135500"/>
              <a:ext cx="58150" cy="36150"/>
            </a:xfrm>
            <a:custGeom>
              <a:avLst/>
              <a:gdLst/>
              <a:ahLst/>
              <a:cxnLst/>
              <a:rect l="l" t="t" r="r" b="b"/>
              <a:pathLst>
                <a:path w="2326" h="1446" extrusionOk="0">
                  <a:moveTo>
                    <a:pt x="1042" y="1"/>
                  </a:moveTo>
                  <a:cubicBezTo>
                    <a:pt x="529" y="1"/>
                    <a:pt x="87" y="372"/>
                    <a:pt x="0" y="920"/>
                  </a:cubicBezTo>
                  <a:lnTo>
                    <a:pt x="2225" y="1446"/>
                  </a:lnTo>
                  <a:cubicBezTo>
                    <a:pt x="2326" y="809"/>
                    <a:pt x="1908" y="175"/>
                    <a:pt x="1294" y="30"/>
                  </a:cubicBezTo>
                  <a:cubicBezTo>
                    <a:pt x="1209" y="10"/>
                    <a:pt x="1125" y="1"/>
                    <a:pt x="1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7"/>
            <p:cNvSpPr/>
            <p:nvPr/>
          </p:nvSpPr>
          <p:spPr>
            <a:xfrm>
              <a:off x="2784425" y="1206725"/>
              <a:ext cx="48525" cy="49425"/>
            </a:xfrm>
            <a:custGeom>
              <a:avLst/>
              <a:gdLst/>
              <a:ahLst/>
              <a:cxnLst/>
              <a:rect l="l" t="t" r="r" b="b"/>
              <a:pathLst>
                <a:path w="1941" h="1977" extrusionOk="0">
                  <a:moveTo>
                    <a:pt x="954" y="0"/>
                  </a:moveTo>
                  <a:cubicBezTo>
                    <a:pt x="922" y="0"/>
                    <a:pt x="891" y="2"/>
                    <a:pt x="859" y="5"/>
                  </a:cubicBezTo>
                  <a:cubicBezTo>
                    <a:pt x="358" y="60"/>
                    <a:pt x="1" y="544"/>
                    <a:pt x="61" y="1087"/>
                  </a:cubicBezTo>
                  <a:cubicBezTo>
                    <a:pt x="118" y="1597"/>
                    <a:pt x="522" y="1976"/>
                    <a:pt x="986" y="1976"/>
                  </a:cubicBezTo>
                  <a:cubicBezTo>
                    <a:pt x="1017" y="1976"/>
                    <a:pt x="1048" y="1975"/>
                    <a:pt x="1080" y="1971"/>
                  </a:cubicBezTo>
                  <a:cubicBezTo>
                    <a:pt x="1583" y="1917"/>
                    <a:pt x="1941" y="1432"/>
                    <a:pt x="1879" y="889"/>
                  </a:cubicBezTo>
                  <a:cubicBezTo>
                    <a:pt x="1822" y="380"/>
                    <a:pt x="1417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7"/>
            <p:cNvSpPr/>
            <p:nvPr/>
          </p:nvSpPr>
          <p:spPr>
            <a:xfrm>
              <a:off x="2707600" y="1223475"/>
              <a:ext cx="105000" cy="146025"/>
            </a:xfrm>
            <a:custGeom>
              <a:avLst/>
              <a:gdLst/>
              <a:ahLst/>
              <a:cxnLst/>
              <a:rect l="l" t="t" r="r" b="b"/>
              <a:pathLst>
                <a:path w="4200" h="5841" extrusionOk="0">
                  <a:moveTo>
                    <a:pt x="1" y="1"/>
                  </a:moveTo>
                  <a:lnTo>
                    <a:pt x="1210" y="5840"/>
                  </a:lnTo>
                  <a:lnTo>
                    <a:pt x="4200" y="44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7"/>
            <p:cNvSpPr/>
            <p:nvPr/>
          </p:nvSpPr>
          <p:spPr>
            <a:xfrm>
              <a:off x="1121350" y="1671850"/>
              <a:ext cx="1245150" cy="939800"/>
            </a:xfrm>
            <a:custGeom>
              <a:avLst/>
              <a:gdLst/>
              <a:ahLst/>
              <a:cxnLst/>
              <a:rect l="l" t="t" r="r" b="b"/>
              <a:pathLst>
                <a:path w="49806" h="37592" extrusionOk="0">
                  <a:moveTo>
                    <a:pt x="45185" y="1"/>
                  </a:moveTo>
                  <a:cubicBezTo>
                    <a:pt x="43717" y="1"/>
                    <a:pt x="40223" y="680"/>
                    <a:pt x="38330" y="4767"/>
                  </a:cubicBezTo>
                  <a:cubicBezTo>
                    <a:pt x="36695" y="8296"/>
                    <a:pt x="33319" y="17901"/>
                    <a:pt x="30523" y="25117"/>
                  </a:cubicBezTo>
                  <a:cubicBezTo>
                    <a:pt x="25553" y="21111"/>
                    <a:pt x="19732" y="16873"/>
                    <a:pt x="19066" y="16196"/>
                  </a:cubicBezTo>
                  <a:cubicBezTo>
                    <a:pt x="17279" y="14389"/>
                    <a:pt x="16759" y="12929"/>
                    <a:pt x="14928" y="11059"/>
                  </a:cubicBezTo>
                  <a:cubicBezTo>
                    <a:pt x="13102" y="9192"/>
                    <a:pt x="12454" y="8075"/>
                    <a:pt x="12197" y="7703"/>
                  </a:cubicBezTo>
                  <a:cubicBezTo>
                    <a:pt x="12039" y="7474"/>
                    <a:pt x="11881" y="7385"/>
                    <a:pt x="11732" y="7385"/>
                  </a:cubicBezTo>
                  <a:cubicBezTo>
                    <a:pt x="11353" y="7385"/>
                    <a:pt x="11035" y="7968"/>
                    <a:pt x="10936" y="8324"/>
                  </a:cubicBezTo>
                  <a:cubicBezTo>
                    <a:pt x="10700" y="9158"/>
                    <a:pt x="10712" y="10062"/>
                    <a:pt x="10981" y="10887"/>
                  </a:cubicBezTo>
                  <a:cubicBezTo>
                    <a:pt x="11221" y="11621"/>
                    <a:pt x="11638" y="12476"/>
                    <a:pt x="11176" y="13096"/>
                  </a:cubicBezTo>
                  <a:cubicBezTo>
                    <a:pt x="10897" y="13468"/>
                    <a:pt x="10420" y="13569"/>
                    <a:pt x="9936" y="13569"/>
                  </a:cubicBezTo>
                  <a:cubicBezTo>
                    <a:pt x="9755" y="13569"/>
                    <a:pt x="9573" y="13555"/>
                    <a:pt x="9400" y="13536"/>
                  </a:cubicBezTo>
                  <a:cubicBezTo>
                    <a:pt x="7009" y="13275"/>
                    <a:pt x="4650" y="12778"/>
                    <a:pt x="2357" y="12052"/>
                  </a:cubicBezTo>
                  <a:cubicBezTo>
                    <a:pt x="1990" y="11935"/>
                    <a:pt x="1616" y="11812"/>
                    <a:pt x="1232" y="11812"/>
                  </a:cubicBezTo>
                  <a:cubicBezTo>
                    <a:pt x="1214" y="11812"/>
                    <a:pt x="1197" y="11812"/>
                    <a:pt x="1179" y="11813"/>
                  </a:cubicBezTo>
                  <a:cubicBezTo>
                    <a:pt x="778" y="11826"/>
                    <a:pt x="354" y="12012"/>
                    <a:pt x="175" y="12373"/>
                  </a:cubicBezTo>
                  <a:cubicBezTo>
                    <a:pt x="1" y="12727"/>
                    <a:pt x="103" y="13169"/>
                    <a:pt x="331" y="13492"/>
                  </a:cubicBezTo>
                  <a:cubicBezTo>
                    <a:pt x="559" y="13816"/>
                    <a:pt x="892" y="14047"/>
                    <a:pt x="1218" y="14271"/>
                  </a:cubicBezTo>
                  <a:cubicBezTo>
                    <a:pt x="761" y="14792"/>
                    <a:pt x="712" y="15574"/>
                    <a:pt x="916" y="16238"/>
                  </a:cubicBezTo>
                  <a:cubicBezTo>
                    <a:pt x="1061" y="16709"/>
                    <a:pt x="1349" y="17095"/>
                    <a:pt x="1486" y="17566"/>
                  </a:cubicBezTo>
                  <a:cubicBezTo>
                    <a:pt x="1639" y="18098"/>
                    <a:pt x="1828" y="18631"/>
                    <a:pt x="2183" y="19065"/>
                  </a:cubicBezTo>
                  <a:cubicBezTo>
                    <a:pt x="2665" y="19653"/>
                    <a:pt x="3388" y="19984"/>
                    <a:pt x="4099" y="20252"/>
                  </a:cubicBezTo>
                  <a:cubicBezTo>
                    <a:pt x="5610" y="20822"/>
                    <a:pt x="7136" y="21223"/>
                    <a:pt x="8725" y="21452"/>
                  </a:cubicBezTo>
                  <a:cubicBezTo>
                    <a:pt x="9764" y="21602"/>
                    <a:pt x="10802" y="21766"/>
                    <a:pt x="11836" y="21946"/>
                  </a:cubicBezTo>
                  <a:cubicBezTo>
                    <a:pt x="12785" y="22111"/>
                    <a:pt x="13822" y="22179"/>
                    <a:pt x="14675" y="22644"/>
                  </a:cubicBezTo>
                  <a:cubicBezTo>
                    <a:pt x="16239" y="23500"/>
                    <a:pt x="17489" y="24811"/>
                    <a:pt x="18781" y="26013"/>
                  </a:cubicBezTo>
                  <a:cubicBezTo>
                    <a:pt x="20781" y="27864"/>
                    <a:pt x="24497" y="32177"/>
                    <a:pt x="29305" y="36152"/>
                  </a:cubicBezTo>
                  <a:cubicBezTo>
                    <a:pt x="30448" y="37096"/>
                    <a:pt x="31554" y="37591"/>
                    <a:pt x="32608" y="37591"/>
                  </a:cubicBezTo>
                  <a:cubicBezTo>
                    <a:pt x="34054" y="37591"/>
                    <a:pt x="35402" y="36659"/>
                    <a:pt x="36609" y="34677"/>
                  </a:cubicBezTo>
                  <a:cubicBezTo>
                    <a:pt x="37709" y="32869"/>
                    <a:pt x="44511" y="17593"/>
                    <a:pt x="44511" y="17593"/>
                  </a:cubicBezTo>
                  <a:cubicBezTo>
                    <a:pt x="44511" y="17593"/>
                    <a:pt x="49805" y="5420"/>
                    <a:pt x="45756" y="50"/>
                  </a:cubicBezTo>
                  <a:cubicBezTo>
                    <a:pt x="45644" y="22"/>
                    <a:pt x="45446" y="1"/>
                    <a:pt x="4518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7"/>
            <p:cNvSpPr/>
            <p:nvPr/>
          </p:nvSpPr>
          <p:spPr>
            <a:xfrm>
              <a:off x="1884400" y="2258475"/>
              <a:ext cx="120100" cy="193450"/>
            </a:xfrm>
            <a:custGeom>
              <a:avLst/>
              <a:gdLst/>
              <a:ahLst/>
              <a:cxnLst/>
              <a:rect l="l" t="t" r="r" b="b"/>
              <a:pathLst>
                <a:path w="4804" h="7738" extrusionOk="0">
                  <a:moveTo>
                    <a:pt x="636" y="1"/>
                  </a:moveTo>
                  <a:lnTo>
                    <a:pt x="1" y="1652"/>
                  </a:lnTo>
                  <a:cubicBezTo>
                    <a:pt x="1654" y="2531"/>
                    <a:pt x="3589" y="5140"/>
                    <a:pt x="3739" y="7737"/>
                  </a:cubicBezTo>
                  <a:cubicBezTo>
                    <a:pt x="3739" y="7737"/>
                    <a:pt x="4804" y="2868"/>
                    <a:pt x="63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7"/>
            <p:cNvSpPr/>
            <p:nvPr/>
          </p:nvSpPr>
          <p:spPr>
            <a:xfrm>
              <a:off x="1914875" y="1661950"/>
              <a:ext cx="411300" cy="681325"/>
            </a:xfrm>
            <a:custGeom>
              <a:avLst/>
              <a:gdLst/>
              <a:ahLst/>
              <a:cxnLst/>
              <a:rect l="l" t="t" r="r" b="b"/>
              <a:pathLst>
                <a:path w="16452" h="27253" extrusionOk="0">
                  <a:moveTo>
                    <a:pt x="14286" y="1"/>
                  </a:moveTo>
                  <a:cubicBezTo>
                    <a:pt x="9776" y="351"/>
                    <a:pt x="7201" y="2128"/>
                    <a:pt x="5243" y="7321"/>
                  </a:cubicBezTo>
                  <a:cubicBezTo>
                    <a:pt x="2346" y="15005"/>
                    <a:pt x="0" y="21084"/>
                    <a:pt x="0" y="21084"/>
                  </a:cubicBezTo>
                  <a:cubicBezTo>
                    <a:pt x="0" y="21084"/>
                    <a:pt x="1605" y="25353"/>
                    <a:pt x="9346" y="27252"/>
                  </a:cubicBezTo>
                  <a:lnTo>
                    <a:pt x="12739" y="18441"/>
                  </a:lnTo>
                  <a:cubicBezTo>
                    <a:pt x="14506" y="14635"/>
                    <a:pt x="15617" y="12209"/>
                    <a:pt x="15994" y="8949"/>
                  </a:cubicBezTo>
                  <a:cubicBezTo>
                    <a:pt x="16452" y="4981"/>
                    <a:pt x="15702" y="1583"/>
                    <a:pt x="14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7"/>
            <p:cNvSpPr/>
            <p:nvPr/>
          </p:nvSpPr>
          <p:spPr>
            <a:xfrm>
              <a:off x="4219000" y="2180850"/>
              <a:ext cx="39025" cy="1292225"/>
            </a:xfrm>
            <a:custGeom>
              <a:avLst/>
              <a:gdLst/>
              <a:ahLst/>
              <a:cxnLst/>
              <a:rect l="l" t="t" r="r" b="b"/>
              <a:pathLst>
                <a:path w="1561" h="51689" extrusionOk="0">
                  <a:moveTo>
                    <a:pt x="781" y="0"/>
                  </a:moveTo>
                  <a:cubicBezTo>
                    <a:pt x="350" y="0"/>
                    <a:pt x="1" y="349"/>
                    <a:pt x="1" y="780"/>
                  </a:cubicBezTo>
                  <a:lnTo>
                    <a:pt x="1" y="50908"/>
                  </a:lnTo>
                  <a:cubicBezTo>
                    <a:pt x="1" y="51339"/>
                    <a:pt x="350" y="51688"/>
                    <a:pt x="781" y="51688"/>
                  </a:cubicBezTo>
                  <a:cubicBezTo>
                    <a:pt x="1211" y="51688"/>
                    <a:pt x="1561" y="51339"/>
                    <a:pt x="1561" y="50908"/>
                  </a:cubicBezTo>
                  <a:lnTo>
                    <a:pt x="1561" y="780"/>
                  </a:lnTo>
                  <a:cubicBezTo>
                    <a:pt x="1561" y="349"/>
                    <a:pt x="1210" y="0"/>
                    <a:pt x="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7"/>
            <p:cNvSpPr/>
            <p:nvPr/>
          </p:nvSpPr>
          <p:spPr>
            <a:xfrm>
              <a:off x="4607375" y="2005100"/>
              <a:ext cx="429675" cy="1011825"/>
            </a:xfrm>
            <a:custGeom>
              <a:avLst/>
              <a:gdLst/>
              <a:ahLst/>
              <a:cxnLst/>
              <a:rect l="l" t="t" r="r" b="b"/>
              <a:pathLst>
                <a:path w="17187" h="40473" extrusionOk="0">
                  <a:moveTo>
                    <a:pt x="886" y="0"/>
                  </a:moveTo>
                  <a:cubicBezTo>
                    <a:pt x="791" y="0"/>
                    <a:pt x="694" y="18"/>
                    <a:pt x="600" y="55"/>
                  </a:cubicBezTo>
                  <a:cubicBezTo>
                    <a:pt x="196" y="214"/>
                    <a:pt x="1" y="671"/>
                    <a:pt x="163" y="1073"/>
                  </a:cubicBezTo>
                  <a:lnTo>
                    <a:pt x="15536" y="39979"/>
                  </a:lnTo>
                  <a:cubicBezTo>
                    <a:pt x="15653" y="40277"/>
                    <a:pt x="15941" y="40472"/>
                    <a:pt x="16260" y="40472"/>
                  </a:cubicBezTo>
                  <a:cubicBezTo>
                    <a:pt x="16810" y="40471"/>
                    <a:pt x="17187" y="39918"/>
                    <a:pt x="16985" y="39406"/>
                  </a:cubicBezTo>
                  <a:lnTo>
                    <a:pt x="1613" y="500"/>
                  </a:lnTo>
                  <a:cubicBezTo>
                    <a:pt x="1494" y="190"/>
                    <a:pt x="1199" y="0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7"/>
            <p:cNvSpPr/>
            <p:nvPr/>
          </p:nvSpPr>
          <p:spPr>
            <a:xfrm>
              <a:off x="3489000" y="2089425"/>
              <a:ext cx="1499700" cy="810650"/>
            </a:xfrm>
            <a:custGeom>
              <a:avLst/>
              <a:gdLst/>
              <a:ahLst/>
              <a:cxnLst/>
              <a:rect l="l" t="t" r="r" b="b"/>
              <a:pathLst>
                <a:path w="59988" h="32426" extrusionOk="0">
                  <a:moveTo>
                    <a:pt x="29981" y="0"/>
                  </a:moveTo>
                  <a:cubicBezTo>
                    <a:pt x="29766" y="0"/>
                    <a:pt x="29562" y="89"/>
                    <a:pt x="29414" y="245"/>
                  </a:cubicBezTo>
                  <a:lnTo>
                    <a:pt x="298" y="30982"/>
                  </a:lnTo>
                  <a:cubicBezTo>
                    <a:pt x="1" y="31295"/>
                    <a:pt x="14" y="31788"/>
                    <a:pt x="327" y="32083"/>
                  </a:cubicBezTo>
                  <a:cubicBezTo>
                    <a:pt x="477" y="32226"/>
                    <a:pt x="670" y="32297"/>
                    <a:pt x="863" y="32297"/>
                  </a:cubicBezTo>
                  <a:cubicBezTo>
                    <a:pt x="1069" y="32297"/>
                    <a:pt x="1276" y="32215"/>
                    <a:pt x="1429" y="32054"/>
                  </a:cubicBezTo>
                  <a:lnTo>
                    <a:pt x="29979" y="1915"/>
                  </a:lnTo>
                  <a:lnTo>
                    <a:pt x="58582" y="32182"/>
                  </a:lnTo>
                  <a:cubicBezTo>
                    <a:pt x="58728" y="32338"/>
                    <a:pt x="58931" y="32426"/>
                    <a:pt x="59145" y="32426"/>
                  </a:cubicBezTo>
                  <a:cubicBezTo>
                    <a:pt x="59146" y="32426"/>
                    <a:pt x="59147" y="32426"/>
                    <a:pt x="59149" y="32426"/>
                  </a:cubicBezTo>
                  <a:cubicBezTo>
                    <a:pt x="59459" y="32426"/>
                    <a:pt x="59741" y="32240"/>
                    <a:pt x="59864" y="31955"/>
                  </a:cubicBezTo>
                  <a:cubicBezTo>
                    <a:pt x="59987" y="31669"/>
                    <a:pt x="59929" y="31337"/>
                    <a:pt x="59715" y="31111"/>
                  </a:cubicBezTo>
                  <a:lnTo>
                    <a:pt x="30547" y="245"/>
                  </a:lnTo>
                  <a:cubicBezTo>
                    <a:pt x="30399" y="89"/>
                    <a:pt x="30195" y="0"/>
                    <a:pt x="29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7"/>
            <p:cNvSpPr/>
            <p:nvPr/>
          </p:nvSpPr>
          <p:spPr>
            <a:xfrm>
              <a:off x="3439975" y="2005250"/>
              <a:ext cx="429550" cy="1011675"/>
            </a:xfrm>
            <a:custGeom>
              <a:avLst/>
              <a:gdLst/>
              <a:ahLst/>
              <a:cxnLst/>
              <a:rect l="l" t="t" r="r" b="b"/>
              <a:pathLst>
                <a:path w="17182" h="40467" extrusionOk="0">
                  <a:moveTo>
                    <a:pt x="16299" y="1"/>
                  </a:moveTo>
                  <a:cubicBezTo>
                    <a:pt x="15988" y="1"/>
                    <a:pt x="15695" y="188"/>
                    <a:pt x="15574" y="494"/>
                  </a:cubicBezTo>
                  <a:lnTo>
                    <a:pt x="202" y="39400"/>
                  </a:lnTo>
                  <a:cubicBezTo>
                    <a:pt x="1" y="39912"/>
                    <a:pt x="378" y="40466"/>
                    <a:pt x="928" y="40466"/>
                  </a:cubicBezTo>
                  <a:cubicBezTo>
                    <a:pt x="1247" y="40466"/>
                    <a:pt x="1535" y="40271"/>
                    <a:pt x="1652" y="39973"/>
                  </a:cubicBezTo>
                  <a:lnTo>
                    <a:pt x="17024" y="1067"/>
                  </a:lnTo>
                  <a:cubicBezTo>
                    <a:pt x="17182" y="666"/>
                    <a:pt x="16986" y="214"/>
                    <a:pt x="16585" y="56"/>
                  </a:cubicBezTo>
                  <a:cubicBezTo>
                    <a:pt x="16491" y="18"/>
                    <a:pt x="16394" y="1"/>
                    <a:pt x="16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7"/>
            <p:cNvSpPr/>
            <p:nvPr/>
          </p:nvSpPr>
          <p:spPr>
            <a:xfrm>
              <a:off x="4946450" y="2870025"/>
              <a:ext cx="92300" cy="152150"/>
            </a:xfrm>
            <a:custGeom>
              <a:avLst/>
              <a:gdLst/>
              <a:ahLst/>
              <a:cxnLst/>
              <a:rect l="l" t="t" r="r" b="b"/>
              <a:pathLst>
                <a:path w="3692" h="6086" extrusionOk="0">
                  <a:moveTo>
                    <a:pt x="1637" y="1"/>
                  </a:moveTo>
                  <a:lnTo>
                    <a:pt x="1" y="574"/>
                  </a:lnTo>
                  <a:lnTo>
                    <a:pt x="1886" y="5601"/>
                  </a:lnTo>
                  <a:lnTo>
                    <a:pt x="1901" y="5674"/>
                  </a:lnTo>
                  <a:cubicBezTo>
                    <a:pt x="1903" y="5677"/>
                    <a:pt x="1904" y="5680"/>
                    <a:pt x="1903" y="5683"/>
                  </a:cubicBezTo>
                  <a:cubicBezTo>
                    <a:pt x="1940" y="5775"/>
                    <a:pt x="2020" y="5863"/>
                    <a:pt x="2144" y="5936"/>
                  </a:cubicBezTo>
                  <a:cubicBezTo>
                    <a:pt x="2315" y="6036"/>
                    <a:pt x="2539" y="6085"/>
                    <a:pt x="2763" y="6085"/>
                  </a:cubicBezTo>
                  <a:cubicBezTo>
                    <a:pt x="2987" y="6085"/>
                    <a:pt x="3211" y="6036"/>
                    <a:pt x="3381" y="5936"/>
                  </a:cubicBezTo>
                  <a:cubicBezTo>
                    <a:pt x="3531" y="5848"/>
                    <a:pt x="3669" y="5707"/>
                    <a:pt x="3688" y="5598"/>
                  </a:cubicBezTo>
                  <a:cubicBezTo>
                    <a:pt x="3691" y="5520"/>
                    <a:pt x="3686" y="5440"/>
                    <a:pt x="3669" y="5364"/>
                  </a:cubicBezTo>
                  <a:lnTo>
                    <a:pt x="163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7"/>
            <p:cNvSpPr/>
            <p:nvPr/>
          </p:nvSpPr>
          <p:spPr>
            <a:xfrm>
              <a:off x="3438300" y="2870025"/>
              <a:ext cx="92275" cy="152150"/>
            </a:xfrm>
            <a:custGeom>
              <a:avLst/>
              <a:gdLst/>
              <a:ahLst/>
              <a:cxnLst/>
              <a:rect l="l" t="t" r="r" b="b"/>
              <a:pathLst>
                <a:path w="3691" h="6086" extrusionOk="0">
                  <a:moveTo>
                    <a:pt x="2054" y="1"/>
                  </a:moveTo>
                  <a:lnTo>
                    <a:pt x="22" y="5364"/>
                  </a:lnTo>
                  <a:cubicBezTo>
                    <a:pt x="10" y="5408"/>
                    <a:pt x="4" y="5454"/>
                    <a:pt x="4" y="5501"/>
                  </a:cubicBezTo>
                  <a:cubicBezTo>
                    <a:pt x="1" y="5533"/>
                    <a:pt x="1" y="5565"/>
                    <a:pt x="4" y="5598"/>
                  </a:cubicBezTo>
                  <a:cubicBezTo>
                    <a:pt x="22" y="5707"/>
                    <a:pt x="160" y="5848"/>
                    <a:pt x="310" y="5936"/>
                  </a:cubicBezTo>
                  <a:cubicBezTo>
                    <a:pt x="480" y="6036"/>
                    <a:pt x="704" y="6085"/>
                    <a:pt x="928" y="6085"/>
                  </a:cubicBezTo>
                  <a:cubicBezTo>
                    <a:pt x="1152" y="6085"/>
                    <a:pt x="1376" y="6036"/>
                    <a:pt x="1547" y="5936"/>
                  </a:cubicBezTo>
                  <a:cubicBezTo>
                    <a:pt x="1671" y="5863"/>
                    <a:pt x="1752" y="5775"/>
                    <a:pt x="1788" y="5683"/>
                  </a:cubicBezTo>
                  <a:cubicBezTo>
                    <a:pt x="1787" y="5680"/>
                    <a:pt x="1788" y="5677"/>
                    <a:pt x="1791" y="5674"/>
                  </a:cubicBezTo>
                  <a:lnTo>
                    <a:pt x="1805" y="5601"/>
                  </a:lnTo>
                  <a:lnTo>
                    <a:pt x="3690" y="57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7"/>
            <p:cNvSpPr/>
            <p:nvPr/>
          </p:nvSpPr>
          <p:spPr>
            <a:xfrm>
              <a:off x="4216025" y="3350900"/>
              <a:ext cx="44975" cy="129525"/>
            </a:xfrm>
            <a:custGeom>
              <a:avLst/>
              <a:gdLst/>
              <a:ahLst/>
              <a:cxnLst/>
              <a:rect l="l" t="t" r="r" b="b"/>
              <a:pathLst>
                <a:path w="1799" h="5181" extrusionOk="0">
                  <a:moveTo>
                    <a:pt x="900" y="0"/>
                  </a:moveTo>
                  <a:cubicBezTo>
                    <a:pt x="600" y="0"/>
                    <a:pt x="300" y="75"/>
                    <a:pt x="1" y="225"/>
                  </a:cubicBezTo>
                  <a:lnTo>
                    <a:pt x="1" y="4662"/>
                  </a:lnTo>
                  <a:cubicBezTo>
                    <a:pt x="1" y="4795"/>
                    <a:pt x="88" y="4928"/>
                    <a:pt x="264" y="5028"/>
                  </a:cubicBezTo>
                  <a:cubicBezTo>
                    <a:pt x="439" y="5130"/>
                    <a:pt x="669" y="5180"/>
                    <a:pt x="900" y="5180"/>
                  </a:cubicBezTo>
                  <a:cubicBezTo>
                    <a:pt x="1130" y="5180"/>
                    <a:pt x="1360" y="5130"/>
                    <a:pt x="1536" y="5028"/>
                  </a:cubicBezTo>
                  <a:cubicBezTo>
                    <a:pt x="1711" y="4928"/>
                    <a:pt x="1798" y="4795"/>
                    <a:pt x="1798" y="4662"/>
                  </a:cubicBezTo>
                  <a:lnTo>
                    <a:pt x="1798" y="225"/>
                  </a:lnTo>
                  <a:cubicBezTo>
                    <a:pt x="1499" y="75"/>
                    <a:pt x="1199" y="0"/>
                    <a:pt x="90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7"/>
            <p:cNvSpPr/>
            <p:nvPr/>
          </p:nvSpPr>
          <p:spPr>
            <a:xfrm>
              <a:off x="3482500" y="897575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1"/>
                  </a:moveTo>
                  <a:cubicBezTo>
                    <a:pt x="15649" y="1"/>
                    <a:pt x="12593" y="1675"/>
                    <a:pt x="9012" y="3635"/>
                  </a:cubicBezTo>
                  <a:cubicBezTo>
                    <a:pt x="4582" y="6061"/>
                    <a:pt x="1121" y="9164"/>
                    <a:pt x="425" y="17401"/>
                  </a:cubicBezTo>
                  <a:cubicBezTo>
                    <a:pt x="0" y="22416"/>
                    <a:pt x="404" y="31999"/>
                    <a:pt x="1423" y="39262"/>
                  </a:cubicBezTo>
                  <a:lnTo>
                    <a:pt x="1423" y="39262"/>
                  </a:lnTo>
                  <a:cubicBezTo>
                    <a:pt x="1422" y="39261"/>
                    <a:pt x="1419" y="39256"/>
                    <a:pt x="1419" y="39256"/>
                  </a:cubicBezTo>
                  <a:lnTo>
                    <a:pt x="1419" y="39256"/>
                  </a:lnTo>
                  <a:cubicBezTo>
                    <a:pt x="2894" y="51390"/>
                    <a:pt x="4705" y="51412"/>
                    <a:pt x="7333" y="53442"/>
                  </a:cubicBezTo>
                  <a:cubicBezTo>
                    <a:pt x="11856" y="56936"/>
                    <a:pt x="22043" y="61848"/>
                    <a:pt x="26335" y="63537"/>
                  </a:cubicBezTo>
                  <a:cubicBezTo>
                    <a:pt x="28140" y="64247"/>
                    <a:pt x="29869" y="64539"/>
                    <a:pt x="31518" y="64539"/>
                  </a:cubicBezTo>
                  <a:cubicBezTo>
                    <a:pt x="36985" y="64539"/>
                    <a:pt x="41585" y="61334"/>
                    <a:pt x="45228" y="59535"/>
                  </a:cubicBezTo>
                  <a:cubicBezTo>
                    <a:pt x="49971" y="57192"/>
                    <a:pt x="55801" y="53538"/>
                    <a:pt x="57797" y="52089"/>
                  </a:cubicBezTo>
                  <a:cubicBezTo>
                    <a:pt x="58984" y="51227"/>
                    <a:pt x="59598" y="50356"/>
                    <a:pt x="59586" y="49437"/>
                  </a:cubicBezTo>
                  <a:cubicBezTo>
                    <a:pt x="59581" y="49072"/>
                    <a:pt x="59589" y="47578"/>
                    <a:pt x="59589" y="47198"/>
                  </a:cubicBezTo>
                  <a:cubicBezTo>
                    <a:pt x="59585" y="46023"/>
                    <a:pt x="58557" y="44771"/>
                    <a:pt x="56379" y="43358"/>
                  </a:cubicBezTo>
                  <a:cubicBezTo>
                    <a:pt x="52356" y="40747"/>
                    <a:pt x="43368" y="35509"/>
                    <a:pt x="37739" y="32389"/>
                  </a:cubicBezTo>
                  <a:cubicBezTo>
                    <a:pt x="37734" y="32366"/>
                    <a:pt x="37715" y="32348"/>
                    <a:pt x="37692" y="32343"/>
                  </a:cubicBezTo>
                  <a:cubicBezTo>
                    <a:pt x="33360" y="29714"/>
                    <a:pt x="29320" y="17195"/>
                    <a:pt x="26322" y="7682"/>
                  </a:cubicBezTo>
                  <a:cubicBezTo>
                    <a:pt x="25299" y="4438"/>
                    <a:pt x="24049" y="2604"/>
                    <a:pt x="22565" y="1742"/>
                  </a:cubicBezTo>
                  <a:cubicBezTo>
                    <a:pt x="22213" y="1537"/>
                    <a:pt x="20915" y="822"/>
                    <a:pt x="20624" y="648"/>
                  </a:cubicBezTo>
                  <a:cubicBezTo>
                    <a:pt x="19873" y="198"/>
                    <a:pt x="19062" y="1"/>
                    <a:pt x="1819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7"/>
            <p:cNvSpPr/>
            <p:nvPr/>
          </p:nvSpPr>
          <p:spPr>
            <a:xfrm>
              <a:off x="3482500" y="897575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1"/>
                  </a:moveTo>
                  <a:cubicBezTo>
                    <a:pt x="15649" y="1"/>
                    <a:pt x="12593" y="1675"/>
                    <a:pt x="9012" y="3635"/>
                  </a:cubicBezTo>
                  <a:cubicBezTo>
                    <a:pt x="4582" y="6061"/>
                    <a:pt x="1121" y="9164"/>
                    <a:pt x="425" y="17401"/>
                  </a:cubicBezTo>
                  <a:cubicBezTo>
                    <a:pt x="0" y="22416"/>
                    <a:pt x="404" y="31999"/>
                    <a:pt x="1423" y="39262"/>
                  </a:cubicBezTo>
                  <a:lnTo>
                    <a:pt x="1423" y="39262"/>
                  </a:lnTo>
                  <a:cubicBezTo>
                    <a:pt x="1422" y="39261"/>
                    <a:pt x="1419" y="39256"/>
                    <a:pt x="1419" y="39256"/>
                  </a:cubicBezTo>
                  <a:lnTo>
                    <a:pt x="1419" y="39256"/>
                  </a:lnTo>
                  <a:cubicBezTo>
                    <a:pt x="2894" y="51390"/>
                    <a:pt x="4705" y="51412"/>
                    <a:pt x="7333" y="53442"/>
                  </a:cubicBezTo>
                  <a:cubicBezTo>
                    <a:pt x="11856" y="56936"/>
                    <a:pt x="22043" y="61848"/>
                    <a:pt x="26335" y="63537"/>
                  </a:cubicBezTo>
                  <a:cubicBezTo>
                    <a:pt x="28140" y="64247"/>
                    <a:pt x="29869" y="64539"/>
                    <a:pt x="31518" y="64539"/>
                  </a:cubicBezTo>
                  <a:cubicBezTo>
                    <a:pt x="36985" y="64539"/>
                    <a:pt x="41585" y="61334"/>
                    <a:pt x="45228" y="59535"/>
                  </a:cubicBezTo>
                  <a:cubicBezTo>
                    <a:pt x="49971" y="57192"/>
                    <a:pt x="55801" y="53538"/>
                    <a:pt x="57797" y="52089"/>
                  </a:cubicBezTo>
                  <a:cubicBezTo>
                    <a:pt x="58984" y="51227"/>
                    <a:pt x="59598" y="50356"/>
                    <a:pt x="59586" y="49437"/>
                  </a:cubicBezTo>
                  <a:cubicBezTo>
                    <a:pt x="59581" y="49072"/>
                    <a:pt x="59589" y="47578"/>
                    <a:pt x="59589" y="47198"/>
                  </a:cubicBezTo>
                  <a:cubicBezTo>
                    <a:pt x="59585" y="46023"/>
                    <a:pt x="58557" y="44771"/>
                    <a:pt x="56379" y="43358"/>
                  </a:cubicBezTo>
                  <a:cubicBezTo>
                    <a:pt x="52356" y="40747"/>
                    <a:pt x="43368" y="35509"/>
                    <a:pt x="37739" y="32389"/>
                  </a:cubicBezTo>
                  <a:cubicBezTo>
                    <a:pt x="37734" y="32366"/>
                    <a:pt x="37715" y="32348"/>
                    <a:pt x="37692" y="32343"/>
                  </a:cubicBezTo>
                  <a:cubicBezTo>
                    <a:pt x="33360" y="29714"/>
                    <a:pt x="29320" y="17195"/>
                    <a:pt x="26322" y="7682"/>
                  </a:cubicBezTo>
                  <a:cubicBezTo>
                    <a:pt x="25299" y="4438"/>
                    <a:pt x="24049" y="2604"/>
                    <a:pt x="22565" y="1742"/>
                  </a:cubicBezTo>
                  <a:cubicBezTo>
                    <a:pt x="22213" y="1537"/>
                    <a:pt x="20915" y="822"/>
                    <a:pt x="20624" y="648"/>
                  </a:cubicBezTo>
                  <a:cubicBezTo>
                    <a:pt x="19873" y="198"/>
                    <a:pt x="19062" y="1"/>
                    <a:pt x="18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7"/>
            <p:cNvSpPr/>
            <p:nvPr/>
          </p:nvSpPr>
          <p:spPr>
            <a:xfrm>
              <a:off x="3525500" y="925600"/>
              <a:ext cx="1469400" cy="1529000"/>
            </a:xfrm>
            <a:custGeom>
              <a:avLst/>
              <a:gdLst/>
              <a:ahLst/>
              <a:cxnLst/>
              <a:rect l="l" t="t" r="r" b="b"/>
              <a:pathLst>
                <a:path w="58776" h="61160" extrusionOk="0">
                  <a:moveTo>
                    <a:pt x="35963" y="31217"/>
                  </a:moveTo>
                  <a:cubicBezTo>
                    <a:pt x="35963" y="31217"/>
                    <a:pt x="35964" y="31217"/>
                    <a:pt x="35965" y="31218"/>
                  </a:cubicBezTo>
                  <a:cubicBezTo>
                    <a:pt x="35964" y="31217"/>
                    <a:pt x="35963" y="31217"/>
                    <a:pt x="35963" y="31217"/>
                  </a:cubicBezTo>
                  <a:close/>
                  <a:moveTo>
                    <a:pt x="18466" y="0"/>
                  </a:moveTo>
                  <a:cubicBezTo>
                    <a:pt x="15923" y="0"/>
                    <a:pt x="12866" y="1679"/>
                    <a:pt x="9283" y="3640"/>
                  </a:cubicBezTo>
                  <a:cubicBezTo>
                    <a:pt x="4852" y="6065"/>
                    <a:pt x="1391" y="9169"/>
                    <a:pt x="694" y="17406"/>
                  </a:cubicBezTo>
                  <a:cubicBezTo>
                    <a:pt x="1" y="25612"/>
                    <a:pt x="1520" y="46063"/>
                    <a:pt x="4330" y="48532"/>
                  </a:cubicBezTo>
                  <a:cubicBezTo>
                    <a:pt x="7397" y="51923"/>
                    <a:pt x="19700" y="58225"/>
                    <a:pt x="24615" y="60158"/>
                  </a:cubicBezTo>
                  <a:cubicBezTo>
                    <a:pt x="26420" y="60868"/>
                    <a:pt x="28149" y="61160"/>
                    <a:pt x="29798" y="61160"/>
                  </a:cubicBezTo>
                  <a:cubicBezTo>
                    <a:pt x="35265" y="61160"/>
                    <a:pt x="39864" y="57956"/>
                    <a:pt x="43508" y="56156"/>
                  </a:cubicBezTo>
                  <a:cubicBezTo>
                    <a:pt x="48251" y="53814"/>
                    <a:pt x="54081" y="50160"/>
                    <a:pt x="56076" y="48711"/>
                  </a:cubicBezTo>
                  <a:cubicBezTo>
                    <a:pt x="58775" y="46751"/>
                    <a:pt x="58526" y="44746"/>
                    <a:pt x="54659" y="42237"/>
                  </a:cubicBezTo>
                  <a:cubicBezTo>
                    <a:pt x="52050" y="40544"/>
                    <a:pt x="51992" y="40112"/>
                    <a:pt x="35889" y="31187"/>
                  </a:cubicBezTo>
                  <a:lnTo>
                    <a:pt x="35889" y="31187"/>
                  </a:lnTo>
                  <a:cubicBezTo>
                    <a:pt x="35916" y="31194"/>
                    <a:pt x="35940" y="31203"/>
                    <a:pt x="35963" y="31217"/>
                  </a:cubicBezTo>
                  <a:lnTo>
                    <a:pt x="35963" y="31217"/>
                  </a:lnTo>
                  <a:cubicBezTo>
                    <a:pt x="31635" y="28576"/>
                    <a:pt x="27597" y="16068"/>
                    <a:pt x="24601" y="6559"/>
                  </a:cubicBezTo>
                  <a:cubicBezTo>
                    <a:pt x="23072" y="1709"/>
                    <a:pt x="21031" y="0"/>
                    <a:pt x="18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7"/>
            <p:cNvSpPr/>
            <p:nvPr/>
          </p:nvSpPr>
          <p:spPr>
            <a:xfrm>
              <a:off x="4424600" y="1706025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4" y="3"/>
                    <a:pt x="5" y="4"/>
                  </a:cubicBezTo>
                  <a:lnTo>
                    <a:pt x="5" y="4"/>
                  </a:lnTo>
                  <a:cubicBezTo>
                    <a:pt x="4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7" y="5"/>
                    <a:pt x="5" y="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7"/>
            <p:cNvSpPr/>
            <p:nvPr/>
          </p:nvSpPr>
          <p:spPr>
            <a:xfrm>
              <a:off x="4583550" y="2870900"/>
              <a:ext cx="325700" cy="589325"/>
            </a:xfrm>
            <a:custGeom>
              <a:avLst/>
              <a:gdLst/>
              <a:ahLst/>
              <a:cxnLst/>
              <a:rect l="l" t="t" r="r" b="b"/>
              <a:pathLst>
                <a:path w="13028" h="23573" extrusionOk="0">
                  <a:moveTo>
                    <a:pt x="1292" y="1"/>
                  </a:moveTo>
                  <a:cubicBezTo>
                    <a:pt x="726" y="434"/>
                    <a:pt x="77" y="939"/>
                    <a:pt x="39" y="1589"/>
                  </a:cubicBezTo>
                  <a:cubicBezTo>
                    <a:pt x="0" y="2238"/>
                    <a:pt x="88" y="3833"/>
                    <a:pt x="1205" y="5499"/>
                  </a:cubicBezTo>
                  <a:cubicBezTo>
                    <a:pt x="2322" y="7165"/>
                    <a:pt x="2770" y="10075"/>
                    <a:pt x="2725" y="11997"/>
                  </a:cubicBezTo>
                  <a:cubicBezTo>
                    <a:pt x="2681" y="13919"/>
                    <a:pt x="2100" y="18748"/>
                    <a:pt x="4194" y="21011"/>
                  </a:cubicBezTo>
                  <a:cubicBezTo>
                    <a:pt x="5446" y="22366"/>
                    <a:pt x="7970" y="23572"/>
                    <a:pt x="9912" y="23572"/>
                  </a:cubicBezTo>
                  <a:cubicBezTo>
                    <a:pt x="11216" y="23572"/>
                    <a:pt x="12258" y="23029"/>
                    <a:pt x="12478" y="21623"/>
                  </a:cubicBezTo>
                  <a:cubicBezTo>
                    <a:pt x="13028" y="18121"/>
                    <a:pt x="8216" y="3573"/>
                    <a:pt x="8216" y="3573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7"/>
            <p:cNvSpPr/>
            <p:nvPr/>
          </p:nvSpPr>
          <p:spPr>
            <a:xfrm>
              <a:off x="4687225" y="2939750"/>
              <a:ext cx="160100" cy="364925"/>
            </a:xfrm>
            <a:custGeom>
              <a:avLst/>
              <a:gdLst/>
              <a:ahLst/>
              <a:cxnLst/>
              <a:rect l="l" t="t" r="r" b="b"/>
              <a:pathLst>
                <a:path w="6404" h="14597" extrusionOk="0">
                  <a:moveTo>
                    <a:pt x="1" y="0"/>
                  </a:moveTo>
                  <a:cubicBezTo>
                    <a:pt x="406" y="1868"/>
                    <a:pt x="1009" y="4985"/>
                    <a:pt x="1163" y="7888"/>
                  </a:cubicBezTo>
                  <a:cubicBezTo>
                    <a:pt x="1315" y="10791"/>
                    <a:pt x="1837" y="12899"/>
                    <a:pt x="3151" y="13881"/>
                  </a:cubicBezTo>
                  <a:cubicBezTo>
                    <a:pt x="3734" y="14316"/>
                    <a:pt x="4484" y="14597"/>
                    <a:pt x="5094" y="14597"/>
                  </a:cubicBezTo>
                  <a:cubicBezTo>
                    <a:pt x="5859" y="14597"/>
                    <a:pt x="6404" y="14155"/>
                    <a:pt x="6122" y="13022"/>
                  </a:cubicBezTo>
                  <a:cubicBezTo>
                    <a:pt x="5616" y="10987"/>
                    <a:pt x="4069" y="818"/>
                    <a:pt x="4069" y="8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7"/>
            <p:cNvSpPr/>
            <p:nvPr/>
          </p:nvSpPr>
          <p:spPr>
            <a:xfrm>
              <a:off x="4231925" y="1679550"/>
              <a:ext cx="854875" cy="1274575"/>
            </a:xfrm>
            <a:custGeom>
              <a:avLst/>
              <a:gdLst/>
              <a:ahLst/>
              <a:cxnLst/>
              <a:rect l="l" t="t" r="r" b="b"/>
              <a:pathLst>
                <a:path w="34195" h="50983" extrusionOk="0">
                  <a:moveTo>
                    <a:pt x="7702" y="1"/>
                  </a:moveTo>
                  <a:lnTo>
                    <a:pt x="1" y="10842"/>
                  </a:lnTo>
                  <a:lnTo>
                    <a:pt x="14612" y="24148"/>
                  </a:lnTo>
                  <a:lnTo>
                    <a:pt x="27032" y="50983"/>
                  </a:lnTo>
                  <a:cubicBezTo>
                    <a:pt x="27032" y="50983"/>
                    <a:pt x="29928" y="40755"/>
                    <a:pt x="31442" y="35047"/>
                  </a:cubicBezTo>
                  <a:cubicBezTo>
                    <a:pt x="32955" y="29340"/>
                    <a:pt x="34194" y="23355"/>
                    <a:pt x="33426" y="20641"/>
                  </a:cubicBezTo>
                  <a:cubicBezTo>
                    <a:pt x="32700" y="18074"/>
                    <a:pt x="27891" y="14340"/>
                    <a:pt x="22819" y="10504"/>
                  </a:cubicBezTo>
                  <a:cubicBezTo>
                    <a:pt x="15911" y="5279"/>
                    <a:pt x="15781" y="5467"/>
                    <a:pt x="7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7"/>
            <p:cNvSpPr/>
            <p:nvPr/>
          </p:nvSpPr>
          <p:spPr>
            <a:xfrm>
              <a:off x="4831375" y="3414350"/>
              <a:ext cx="584550" cy="416550"/>
            </a:xfrm>
            <a:custGeom>
              <a:avLst/>
              <a:gdLst/>
              <a:ahLst/>
              <a:cxnLst/>
              <a:rect l="l" t="t" r="r" b="b"/>
              <a:pathLst>
                <a:path w="23382" h="16662" extrusionOk="0">
                  <a:moveTo>
                    <a:pt x="1597" y="1"/>
                  </a:moveTo>
                  <a:cubicBezTo>
                    <a:pt x="1079" y="237"/>
                    <a:pt x="961" y="1408"/>
                    <a:pt x="876" y="2263"/>
                  </a:cubicBezTo>
                  <a:cubicBezTo>
                    <a:pt x="790" y="3117"/>
                    <a:pt x="0" y="4140"/>
                    <a:pt x="1030" y="5643"/>
                  </a:cubicBezTo>
                  <a:cubicBezTo>
                    <a:pt x="2059" y="7145"/>
                    <a:pt x="4122" y="7588"/>
                    <a:pt x="5526" y="9640"/>
                  </a:cubicBezTo>
                  <a:cubicBezTo>
                    <a:pt x="6930" y="11691"/>
                    <a:pt x="8997" y="15399"/>
                    <a:pt x="13589" y="16360"/>
                  </a:cubicBezTo>
                  <a:cubicBezTo>
                    <a:pt x="14594" y="16570"/>
                    <a:pt x="15547" y="16662"/>
                    <a:pt x="16430" y="16662"/>
                  </a:cubicBezTo>
                  <a:cubicBezTo>
                    <a:pt x="19585" y="16662"/>
                    <a:pt x="21862" y="15496"/>
                    <a:pt x="22528" y="14427"/>
                  </a:cubicBezTo>
                  <a:cubicBezTo>
                    <a:pt x="23381" y="13058"/>
                    <a:pt x="22610" y="11766"/>
                    <a:pt x="19670" y="10097"/>
                  </a:cubicBezTo>
                  <a:cubicBezTo>
                    <a:pt x="16548" y="8324"/>
                    <a:pt x="15663" y="7803"/>
                    <a:pt x="15663" y="7803"/>
                  </a:cubicBezTo>
                  <a:lnTo>
                    <a:pt x="1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7"/>
            <p:cNvSpPr/>
            <p:nvPr/>
          </p:nvSpPr>
          <p:spPr>
            <a:xfrm>
              <a:off x="4825800" y="3178125"/>
              <a:ext cx="468525" cy="528000"/>
            </a:xfrm>
            <a:custGeom>
              <a:avLst/>
              <a:gdLst/>
              <a:ahLst/>
              <a:cxnLst/>
              <a:rect l="l" t="t" r="r" b="b"/>
              <a:pathLst>
                <a:path w="18741" h="21120" extrusionOk="0">
                  <a:moveTo>
                    <a:pt x="6730" y="1"/>
                  </a:moveTo>
                  <a:lnTo>
                    <a:pt x="1" y="2554"/>
                  </a:lnTo>
                  <a:cubicBezTo>
                    <a:pt x="1" y="2554"/>
                    <a:pt x="2078" y="8069"/>
                    <a:pt x="1820" y="9450"/>
                  </a:cubicBezTo>
                  <a:cubicBezTo>
                    <a:pt x="1772" y="9706"/>
                    <a:pt x="1728" y="9925"/>
                    <a:pt x="1688" y="10112"/>
                  </a:cubicBezTo>
                  <a:cubicBezTo>
                    <a:pt x="1548" y="10770"/>
                    <a:pt x="1762" y="11454"/>
                    <a:pt x="2253" y="11913"/>
                  </a:cubicBezTo>
                  <a:cubicBezTo>
                    <a:pt x="2766" y="12394"/>
                    <a:pt x="3463" y="13044"/>
                    <a:pt x="4206" y="13725"/>
                  </a:cubicBezTo>
                  <a:cubicBezTo>
                    <a:pt x="5689" y="15084"/>
                    <a:pt x="8180" y="18349"/>
                    <a:pt x="10637" y="20008"/>
                  </a:cubicBezTo>
                  <a:cubicBezTo>
                    <a:pt x="11816" y="20805"/>
                    <a:pt x="13402" y="21119"/>
                    <a:pt x="14837" y="21119"/>
                  </a:cubicBezTo>
                  <a:cubicBezTo>
                    <a:pt x="16389" y="21119"/>
                    <a:pt x="17765" y="20752"/>
                    <a:pt x="18259" y="20231"/>
                  </a:cubicBezTo>
                  <a:cubicBezTo>
                    <a:pt x="18741" y="19722"/>
                    <a:pt x="18660" y="19255"/>
                    <a:pt x="18285" y="18866"/>
                  </a:cubicBezTo>
                  <a:cubicBezTo>
                    <a:pt x="17863" y="18429"/>
                    <a:pt x="16699" y="17435"/>
                    <a:pt x="16183" y="16895"/>
                  </a:cubicBezTo>
                  <a:cubicBezTo>
                    <a:pt x="13813" y="14413"/>
                    <a:pt x="11676" y="11752"/>
                    <a:pt x="10323" y="8940"/>
                  </a:cubicBezTo>
                  <a:cubicBezTo>
                    <a:pt x="8969" y="6128"/>
                    <a:pt x="6730" y="1"/>
                    <a:pt x="673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7"/>
            <p:cNvSpPr/>
            <p:nvPr/>
          </p:nvSpPr>
          <p:spPr>
            <a:xfrm>
              <a:off x="3800000" y="1665825"/>
              <a:ext cx="1229225" cy="1660625"/>
            </a:xfrm>
            <a:custGeom>
              <a:avLst/>
              <a:gdLst/>
              <a:ahLst/>
              <a:cxnLst/>
              <a:rect l="l" t="t" r="r" b="b"/>
              <a:pathLst>
                <a:path w="49169" h="66425" extrusionOk="0">
                  <a:moveTo>
                    <a:pt x="2526" y="1"/>
                  </a:moveTo>
                  <a:lnTo>
                    <a:pt x="2526" y="1"/>
                  </a:lnTo>
                  <a:cubicBezTo>
                    <a:pt x="2662" y="5021"/>
                    <a:pt x="0" y="12499"/>
                    <a:pt x="1743" y="16338"/>
                  </a:cubicBezTo>
                  <a:cubicBezTo>
                    <a:pt x="3782" y="20829"/>
                    <a:pt x="6443" y="22778"/>
                    <a:pt x="13067" y="26219"/>
                  </a:cubicBezTo>
                  <a:cubicBezTo>
                    <a:pt x="18549" y="29066"/>
                    <a:pt x="26624" y="33169"/>
                    <a:pt x="28252" y="33796"/>
                  </a:cubicBezTo>
                  <a:cubicBezTo>
                    <a:pt x="29880" y="34424"/>
                    <a:pt x="30093" y="35381"/>
                    <a:pt x="30016" y="38433"/>
                  </a:cubicBezTo>
                  <a:cubicBezTo>
                    <a:pt x="29940" y="41484"/>
                    <a:pt x="31232" y="46405"/>
                    <a:pt x="34914" y="52466"/>
                  </a:cubicBezTo>
                  <a:cubicBezTo>
                    <a:pt x="38803" y="58867"/>
                    <a:pt x="42151" y="66340"/>
                    <a:pt x="42151" y="66340"/>
                  </a:cubicBezTo>
                  <a:cubicBezTo>
                    <a:pt x="42151" y="66340"/>
                    <a:pt x="42695" y="66425"/>
                    <a:pt x="43504" y="66425"/>
                  </a:cubicBezTo>
                  <a:cubicBezTo>
                    <a:pt x="45077" y="66425"/>
                    <a:pt x="47651" y="66103"/>
                    <a:pt x="49169" y="64212"/>
                  </a:cubicBezTo>
                  <a:cubicBezTo>
                    <a:pt x="49169" y="64212"/>
                    <a:pt x="40868" y="31160"/>
                    <a:pt x="39322" y="27254"/>
                  </a:cubicBezTo>
                  <a:cubicBezTo>
                    <a:pt x="37776" y="23349"/>
                    <a:pt x="22205" y="11233"/>
                    <a:pt x="22205" y="11233"/>
                  </a:cubicBezTo>
                  <a:cubicBezTo>
                    <a:pt x="22205" y="11233"/>
                    <a:pt x="23491" y="4863"/>
                    <a:pt x="24451" y="226"/>
                  </a:cubicBezTo>
                  <a:lnTo>
                    <a:pt x="2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7"/>
            <p:cNvSpPr/>
            <p:nvPr/>
          </p:nvSpPr>
          <p:spPr>
            <a:xfrm>
              <a:off x="4241800" y="623075"/>
              <a:ext cx="904950" cy="954150"/>
            </a:xfrm>
            <a:custGeom>
              <a:avLst/>
              <a:gdLst/>
              <a:ahLst/>
              <a:cxnLst/>
              <a:rect l="l" t="t" r="r" b="b"/>
              <a:pathLst>
                <a:path w="36198" h="38166" extrusionOk="0">
                  <a:moveTo>
                    <a:pt x="33190" y="1"/>
                  </a:moveTo>
                  <a:cubicBezTo>
                    <a:pt x="32932" y="1"/>
                    <a:pt x="32669" y="115"/>
                    <a:pt x="32468" y="283"/>
                  </a:cubicBezTo>
                  <a:cubicBezTo>
                    <a:pt x="32188" y="518"/>
                    <a:pt x="32002" y="843"/>
                    <a:pt x="31815" y="1156"/>
                  </a:cubicBezTo>
                  <a:cubicBezTo>
                    <a:pt x="30702" y="3032"/>
                    <a:pt x="29405" y="4794"/>
                    <a:pt x="27945" y="6414"/>
                  </a:cubicBezTo>
                  <a:cubicBezTo>
                    <a:pt x="27598" y="6799"/>
                    <a:pt x="27153" y="7207"/>
                    <a:pt x="26657" y="7207"/>
                  </a:cubicBezTo>
                  <a:cubicBezTo>
                    <a:pt x="26598" y="7207"/>
                    <a:pt x="26538" y="7201"/>
                    <a:pt x="26477" y="7189"/>
                  </a:cubicBezTo>
                  <a:cubicBezTo>
                    <a:pt x="25790" y="7049"/>
                    <a:pt x="25557" y="6218"/>
                    <a:pt x="25275" y="5575"/>
                  </a:cubicBezTo>
                  <a:cubicBezTo>
                    <a:pt x="24960" y="4855"/>
                    <a:pt x="24421" y="4236"/>
                    <a:pt x="23759" y="3814"/>
                  </a:cubicBezTo>
                  <a:cubicBezTo>
                    <a:pt x="23566" y="3690"/>
                    <a:pt x="23241" y="3556"/>
                    <a:pt x="22972" y="3556"/>
                  </a:cubicBezTo>
                  <a:cubicBezTo>
                    <a:pt x="22692" y="3556"/>
                    <a:pt x="22474" y="3701"/>
                    <a:pt x="22529" y="4154"/>
                  </a:cubicBezTo>
                  <a:cubicBezTo>
                    <a:pt x="22580" y="4562"/>
                    <a:pt x="22815" y="5708"/>
                    <a:pt x="22707" y="8076"/>
                  </a:cubicBezTo>
                  <a:cubicBezTo>
                    <a:pt x="22597" y="10447"/>
                    <a:pt x="23126" y="11749"/>
                    <a:pt x="23008" y="14051"/>
                  </a:cubicBezTo>
                  <a:cubicBezTo>
                    <a:pt x="22965" y="14911"/>
                    <a:pt x="22058" y="20362"/>
                    <a:pt x="21113" y="26076"/>
                  </a:cubicBezTo>
                  <a:cubicBezTo>
                    <a:pt x="17723" y="23256"/>
                    <a:pt x="9275" y="15644"/>
                    <a:pt x="8241" y="14822"/>
                  </a:cubicBezTo>
                  <a:cubicBezTo>
                    <a:pt x="5861" y="12930"/>
                    <a:pt x="4508" y="12523"/>
                    <a:pt x="2362" y="12523"/>
                  </a:cubicBezTo>
                  <a:cubicBezTo>
                    <a:pt x="1676" y="12523"/>
                    <a:pt x="909" y="12565"/>
                    <a:pt x="1" y="12613"/>
                  </a:cubicBezTo>
                  <a:cubicBezTo>
                    <a:pt x="501" y="18693"/>
                    <a:pt x="5648" y="25775"/>
                    <a:pt x="5648" y="25775"/>
                  </a:cubicBezTo>
                  <a:cubicBezTo>
                    <a:pt x="5648" y="25775"/>
                    <a:pt x="20379" y="36358"/>
                    <a:pt x="22076" y="37256"/>
                  </a:cubicBezTo>
                  <a:cubicBezTo>
                    <a:pt x="23244" y="37873"/>
                    <a:pt x="24221" y="38166"/>
                    <a:pt x="25035" y="38166"/>
                  </a:cubicBezTo>
                  <a:cubicBezTo>
                    <a:pt x="26654" y="38166"/>
                    <a:pt x="27627" y="37009"/>
                    <a:pt x="28170" y="34958"/>
                  </a:cubicBezTo>
                  <a:cubicBezTo>
                    <a:pt x="29586" y="29607"/>
                    <a:pt x="28893" y="22985"/>
                    <a:pt x="29128" y="20524"/>
                  </a:cubicBezTo>
                  <a:cubicBezTo>
                    <a:pt x="29279" y="18930"/>
                    <a:pt x="29332" y="17287"/>
                    <a:pt x="29874" y="15764"/>
                  </a:cubicBezTo>
                  <a:cubicBezTo>
                    <a:pt x="30169" y="14934"/>
                    <a:pt x="30831" y="14262"/>
                    <a:pt x="31374" y="13577"/>
                  </a:cubicBezTo>
                  <a:cubicBezTo>
                    <a:pt x="31966" y="12831"/>
                    <a:pt x="32568" y="12093"/>
                    <a:pt x="33181" y="11365"/>
                  </a:cubicBezTo>
                  <a:cubicBezTo>
                    <a:pt x="34118" y="10251"/>
                    <a:pt x="34909" y="9057"/>
                    <a:pt x="35587" y="7759"/>
                  </a:cubicBezTo>
                  <a:cubicBezTo>
                    <a:pt x="35908" y="7148"/>
                    <a:pt x="36197" y="6488"/>
                    <a:pt x="36168" y="5799"/>
                  </a:cubicBezTo>
                  <a:cubicBezTo>
                    <a:pt x="36147" y="5291"/>
                    <a:pt x="35952" y="4815"/>
                    <a:pt x="35735" y="4362"/>
                  </a:cubicBezTo>
                  <a:cubicBezTo>
                    <a:pt x="35544" y="3962"/>
                    <a:pt x="35504" y="3527"/>
                    <a:pt x="35319" y="3120"/>
                  </a:cubicBezTo>
                  <a:cubicBezTo>
                    <a:pt x="35057" y="2548"/>
                    <a:pt x="34550" y="2047"/>
                    <a:pt x="33926" y="1971"/>
                  </a:cubicBezTo>
                  <a:cubicBezTo>
                    <a:pt x="34012" y="1622"/>
                    <a:pt x="34098" y="1265"/>
                    <a:pt x="34057" y="909"/>
                  </a:cubicBezTo>
                  <a:cubicBezTo>
                    <a:pt x="34015" y="552"/>
                    <a:pt x="33819" y="191"/>
                    <a:pt x="33486" y="57"/>
                  </a:cubicBezTo>
                  <a:cubicBezTo>
                    <a:pt x="33391" y="18"/>
                    <a:pt x="33291" y="1"/>
                    <a:pt x="3319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7"/>
            <p:cNvSpPr/>
            <p:nvPr/>
          </p:nvSpPr>
          <p:spPr>
            <a:xfrm>
              <a:off x="4723725" y="1257600"/>
              <a:ext cx="57975" cy="203575"/>
            </a:xfrm>
            <a:custGeom>
              <a:avLst/>
              <a:gdLst/>
              <a:ahLst/>
              <a:cxnLst/>
              <a:rect l="l" t="t" r="r" b="b"/>
              <a:pathLst>
                <a:path w="2319" h="8143" extrusionOk="0">
                  <a:moveTo>
                    <a:pt x="1091" y="0"/>
                  </a:moveTo>
                  <a:lnTo>
                    <a:pt x="1091" y="0"/>
                  </a:lnTo>
                  <a:cubicBezTo>
                    <a:pt x="1" y="4458"/>
                    <a:pt x="2319" y="8143"/>
                    <a:pt x="2319" y="8143"/>
                  </a:cubicBezTo>
                  <a:cubicBezTo>
                    <a:pt x="1672" y="6857"/>
                    <a:pt x="1247" y="2288"/>
                    <a:pt x="1836" y="695"/>
                  </a:cubicBezTo>
                  <a:lnTo>
                    <a:pt x="109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7"/>
            <p:cNvSpPr/>
            <p:nvPr/>
          </p:nvSpPr>
          <p:spPr>
            <a:xfrm>
              <a:off x="3803575" y="938375"/>
              <a:ext cx="716525" cy="1024875"/>
            </a:xfrm>
            <a:custGeom>
              <a:avLst/>
              <a:gdLst/>
              <a:ahLst/>
              <a:cxnLst/>
              <a:rect l="l" t="t" r="r" b="b"/>
              <a:pathLst>
                <a:path w="28661" h="40995" extrusionOk="0">
                  <a:moveTo>
                    <a:pt x="17530" y="1"/>
                  </a:moveTo>
                  <a:lnTo>
                    <a:pt x="13494" y="340"/>
                  </a:lnTo>
                  <a:lnTo>
                    <a:pt x="7625" y="1450"/>
                  </a:lnTo>
                  <a:lnTo>
                    <a:pt x="879" y="3234"/>
                  </a:lnTo>
                  <a:cubicBezTo>
                    <a:pt x="879" y="3234"/>
                    <a:pt x="3727" y="8012"/>
                    <a:pt x="2970" y="12610"/>
                  </a:cubicBezTo>
                  <a:cubicBezTo>
                    <a:pt x="2148" y="17592"/>
                    <a:pt x="1636" y="18038"/>
                    <a:pt x="0" y="19278"/>
                  </a:cubicBezTo>
                  <a:cubicBezTo>
                    <a:pt x="730" y="22208"/>
                    <a:pt x="2146" y="28962"/>
                    <a:pt x="2146" y="28962"/>
                  </a:cubicBezTo>
                  <a:cubicBezTo>
                    <a:pt x="1006" y="32433"/>
                    <a:pt x="390" y="36284"/>
                    <a:pt x="373" y="39682"/>
                  </a:cubicBezTo>
                  <a:cubicBezTo>
                    <a:pt x="373" y="39682"/>
                    <a:pt x="2621" y="40994"/>
                    <a:pt x="7654" y="40994"/>
                  </a:cubicBezTo>
                  <a:cubicBezTo>
                    <a:pt x="9910" y="40994"/>
                    <a:pt x="12724" y="40731"/>
                    <a:pt x="16146" y="39967"/>
                  </a:cubicBezTo>
                  <a:cubicBezTo>
                    <a:pt x="25863" y="37802"/>
                    <a:pt x="26218" y="30496"/>
                    <a:pt x="26218" y="30496"/>
                  </a:cubicBezTo>
                  <a:lnTo>
                    <a:pt x="24029" y="28557"/>
                  </a:lnTo>
                  <a:lnTo>
                    <a:pt x="23750" y="19578"/>
                  </a:lnTo>
                  <a:cubicBezTo>
                    <a:pt x="23750" y="19578"/>
                    <a:pt x="28661" y="15392"/>
                    <a:pt x="26169" y="9971"/>
                  </a:cubicBezTo>
                  <a:cubicBezTo>
                    <a:pt x="23703" y="4607"/>
                    <a:pt x="17530" y="1"/>
                    <a:pt x="17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7"/>
            <p:cNvSpPr/>
            <p:nvPr/>
          </p:nvSpPr>
          <p:spPr>
            <a:xfrm>
              <a:off x="3642550" y="238125"/>
              <a:ext cx="707900" cy="660475"/>
            </a:xfrm>
            <a:custGeom>
              <a:avLst/>
              <a:gdLst/>
              <a:ahLst/>
              <a:cxnLst/>
              <a:rect l="l" t="t" r="r" b="b"/>
              <a:pathLst>
                <a:path w="28316" h="26419" extrusionOk="0">
                  <a:moveTo>
                    <a:pt x="14368" y="0"/>
                  </a:moveTo>
                  <a:cubicBezTo>
                    <a:pt x="12168" y="0"/>
                    <a:pt x="10548" y="520"/>
                    <a:pt x="8015" y="520"/>
                  </a:cubicBezTo>
                  <a:cubicBezTo>
                    <a:pt x="7609" y="520"/>
                    <a:pt x="7179" y="507"/>
                    <a:pt x="6720" y="476"/>
                  </a:cubicBezTo>
                  <a:cubicBezTo>
                    <a:pt x="6146" y="437"/>
                    <a:pt x="5588" y="408"/>
                    <a:pt x="5056" y="408"/>
                  </a:cubicBezTo>
                  <a:cubicBezTo>
                    <a:pt x="3914" y="408"/>
                    <a:pt x="2892" y="540"/>
                    <a:pt x="2087" y="985"/>
                  </a:cubicBezTo>
                  <a:cubicBezTo>
                    <a:pt x="743" y="1728"/>
                    <a:pt x="1" y="3269"/>
                    <a:pt x="260" y="5210"/>
                  </a:cubicBezTo>
                  <a:cubicBezTo>
                    <a:pt x="419" y="6409"/>
                    <a:pt x="1001" y="7260"/>
                    <a:pt x="1672" y="7862"/>
                  </a:cubicBezTo>
                  <a:cubicBezTo>
                    <a:pt x="497" y="9881"/>
                    <a:pt x="1899" y="13104"/>
                    <a:pt x="4874" y="13721"/>
                  </a:cubicBezTo>
                  <a:lnTo>
                    <a:pt x="8241" y="23509"/>
                  </a:lnTo>
                  <a:cubicBezTo>
                    <a:pt x="8241" y="23509"/>
                    <a:pt x="16641" y="26419"/>
                    <a:pt x="19938" y="26419"/>
                  </a:cubicBezTo>
                  <a:cubicBezTo>
                    <a:pt x="20756" y="26419"/>
                    <a:pt x="21259" y="26239"/>
                    <a:pt x="21242" y="25792"/>
                  </a:cubicBezTo>
                  <a:cubicBezTo>
                    <a:pt x="23488" y="21218"/>
                    <a:pt x="28316" y="19590"/>
                    <a:pt x="28014" y="11752"/>
                  </a:cubicBezTo>
                  <a:cubicBezTo>
                    <a:pt x="27752" y="4869"/>
                    <a:pt x="22787" y="1130"/>
                    <a:pt x="17169" y="275"/>
                  </a:cubicBezTo>
                  <a:cubicBezTo>
                    <a:pt x="16101" y="74"/>
                    <a:pt x="15194" y="0"/>
                    <a:pt x="14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7"/>
            <p:cNvSpPr/>
            <p:nvPr/>
          </p:nvSpPr>
          <p:spPr>
            <a:xfrm>
              <a:off x="4239800" y="239575"/>
              <a:ext cx="54325" cy="86650"/>
            </a:xfrm>
            <a:custGeom>
              <a:avLst/>
              <a:gdLst/>
              <a:ahLst/>
              <a:cxnLst/>
              <a:rect l="l" t="t" r="r" b="b"/>
              <a:pathLst>
                <a:path w="2173" h="3466" extrusionOk="0">
                  <a:moveTo>
                    <a:pt x="510" y="1"/>
                  </a:moveTo>
                  <a:lnTo>
                    <a:pt x="1" y="3437"/>
                  </a:lnTo>
                  <a:cubicBezTo>
                    <a:pt x="109" y="3456"/>
                    <a:pt x="217" y="3465"/>
                    <a:pt x="323" y="3465"/>
                  </a:cubicBezTo>
                  <a:cubicBezTo>
                    <a:pt x="1174" y="3465"/>
                    <a:pt x="1908" y="2873"/>
                    <a:pt x="2032" y="2029"/>
                  </a:cubicBezTo>
                  <a:cubicBezTo>
                    <a:pt x="2173" y="1080"/>
                    <a:pt x="1492" y="172"/>
                    <a:pt x="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7"/>
            <p:cNvSpPr/>
            <p:nvPr/>
          </p:nvSpPr>
          <p:spPr>
            <a:xfrm>
              <a:off x="4246675" y="307600"/>
              <a:ext cx="90400" cy="50900"/>
            </a:xfrm>
            <a:custGeom>
              <a:avLst/>
              <a:gdLst/>
              <a:ahLst/>
              <a:cxnLst/>
              <a:rect l="l" t="t" r="r" b="b"/>
              <a:pathLst>
                <a:path w="3616" h="2036" extrusionOk="0">
                  <a:moveTo>
                    <a:pt x="3503" y="1"/>
                  </a:moveTo>
                  <a:lnTo>
                    <a:pt x="1" y="514"/>
                  </a:lnTo>
                  <a:cubicBezTo>
                    <a:pt x="104" y="1398"/>
                    <a:pt x="839" y="2035"/>
                    <a:pt x="1701" y="2035"/>
                  </a:cubicBezTo>
                  <a:cubicBezTo>
                    <a:pt x="1785" y="2035"/>
                    <a:pt x="1871" y="2029"/>
                    <a:pt x="1958" y="2017"/>
                  </a:cubicBezTo>
                  <a:cubicBezTo>
                    <a:pt x="2924" y="1875"/>
                    <a:pt x="3616" y="973"/>
                    <a:pt x="3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7"/>
            <p:cNvSpPr/>
            <p:nvPr/>
          </p:nvSpPr>
          <p:spPr>
            <a:xfrm>
              <a:off x="3748075" y="414650"/>
              <a:ext cx="612000" cy="726500"/>
            </a:xfrm>
            <a:custGeom>
              <a:avLst/>
              <a:gdLst/>
              <a:ahLst/>
              <a:cxnLst/>
              <a:rect l="l" t="t" r="r" b="b"/>
              <a:pathLst>
                <a:path w="24480" h="29060" extrusionOk="0">
                  <a:moveTo>
                    <a:pt x="2087" y="0"/>
                  </a:moveTo>
                  <a:cubicBezTo>
                    <a:pt x="995" y="902"/>
                    <a:pt x="0" y="3471"/>
                    <a:pt x="370" y="10136"/>
                  </a:cubicBezTo>
                  <a:cubicBezTo>
                    <a:pt x="645" y="15066"/>
                    <a:pt x="2944" y="17339"/>
                    <a:pt x="4106" y="18142"/>
                  </a:cubicBezTo>
                  <a:cubicBezTo>
                    <a:pt x="4661" y="18525"/>
                    <a:pt x="5296" y="18703"/>
                    <a:pt x="6125" y="18703"/>
                  </a:cubicBezTo>
                  <a:cubicBezTo>
                    <a:pt x="6709" y="18703"/>
                    <a:pt x="7391" y="18614"/>
                    <a:pt x="8209" y="18448"/>
                  </a:cubicBezTo>
                  <a:lnTo>
                    <a:pt x="8388" y="23123"/>
                  </a:lnTo>
                  <a:cubicBezTo>
                    <a:pt x="8388" y="23123"/>
                    <a:pt x="12341" y="29059"/>
                    <a:pt x="16865" y="29059"/>
                  </a:cubicBezTo>
                  <a:cubicBezTo>
                    <a:pt x="17032" y="29059"/>
                    <a:pt x="17200" y="29051"/>
                    <a:pt x="17369" y="29034"/>
                  </a:cubicBezTo>
                  <a:cubicBezTo>
                    <a:pt x="24480" y="28323"/>
                    <a:pt x="17167" y="22576"/>
                    <a:pt x="17167" y="22576"/>
                  </a:cubicBezTo>
                  <a:lnTo>
                    <a:pt x="16787" y="12628"/>
                  </a:lnTo>
                  <a:lnTo>
                    <a:pt x="16787" y="12628"/>
                  </a:lnTo>
                  <a:cubicBezTo>
                    <a:pt x="16787" y="12628"/>
                    <a:pt x="17312" y="13111"/>
                    <a:pt x="18155" y="13111"/>
                  </a:cubicBezTo>
                  <a:cubicBezTo>
                    <a:pt x="18653" y="13111"/>
                    <a:pt x="19262" y="12943"/>
                    <a:pt x="19938" y="12406"/>
                  </a:cubicBezTo>
                  <a:cubicBezTo>
                    <a:pt x="21571" y="11111"/>
                    <a:pt x="22172" y="8438"/>
                    <a:pt x="20943" y="7122"/>
                  </a:cubicBezTo>
                  <a:cubicBezTo>
                    <a:pt x="20530" y="6680"/>
                    <a:pt x="19730" y="6350"/>
                    <a:pt x="18902" y="6350"/>
                  </a:cubicBezTo>
                  <a:cubicBezTo>
                    <a:pt x="17981" y="6350"/>
                    <a:pt x="17027" y="6758"/>
                    <a:pt x="16537" y="7872"/>
                  </a:cubicBezTo>
                  <a:cubicBezTo>
                    <a:pt x="16537" y="7872"/>
                    <a:pt x="13539" y="7843"/>
                    <a:pt x="9528" y="5219"/>
                  </a:cubicBezTo>
                  <a:cubicBezTo>
                    <a:pt x="5445" y="2550"/>
                    <a:pt x="4492" y="184"/>
                    <a:pt x="208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7"/>
            <p:cNvSpPr/>
            <p:nvPr/>
          </p:nvSpPr>
          <p:spPr>
            <a:xfrm>
              <a:off x="4110600" y="556400"/>
              <a:ext cx="53100" cy="112025"/>
            </a:xfrm>
            <a:custGeom>
              <a:avLst/>
              <a:gdLst/>
              <a:ahLst/>
              <a:cxnLst/>
              <a:rect l="l" t="t" r="r" b="b"/>
              <a:pathLst>
                <a:path w="2124" h="4481" extrusionOk="0">
                  <a:moveTo>
                    <a:pt x="0" y="1"/>
                  </a:moveTo>
                  <a:lnTo>
                    <a:pt x="102" y="2643"/>
                  </a:lnTo>
                  <a:cubicBezTo>
                    <a:pt x="141" y="3672"/>
                    <a:pt x="1004" y="4480"/>
                    <a:pt x="2045" y="4480"/>
                  </a:cubicBezTo>
                  <a:cubicBezTo>
                    <a:pt x="2071" y="4480"/>
                    <a:pt x="2097" y="4480"/>
                    <a:pt x="2123" y="4479"/>
                  </a:cubicBezTo>
                  <a:lnTo>
                    <a:pt x="2018" y="17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7"/>
            <p:cNvSpPr/>
            <p:nvPr/>
          </p:nvSpPr>
          <p:spPr>
            <a:xfrm>
              <a:off x="3978725" y="594575"/>
              <a:ext cx="45500" cy="46025"/>
            </a:xfrm>
            <a:custGeom>
              <a:avLst/>
              <a:gdLst/>
              <a:ahLst/>
              <a:cxnLst/>
              <a:rect l="l" t="t" r="r" b="b"/>
              <a:pathLst>
                <a:path w="1820" h="1841" extrusionOk="0">
                  <a:moveTo>
                    <a:pt x="914" y="1"/>
                  </a:moveTo>
                  <a:cubicBezTo>
                    <a:pt x="419" y="1"/>
                    <a:pt x="14" y="408"/>
                    <a:pt x="7" y="913"/>
                  </a:cubicBezTo>
                  <a:cubicBezTo>
                    <a:pt x="1" y="1421"/>
                    <a:pt x="400" y="1836"/>
                    <a:pt x="898" y="1840"/>
                  </a:cubicBezTo>
                  <a:cubicBezTo>
                    <a:pt x="900" y="1840"/>
                    <a:pt x="903" y="1840"/>
                    <a:pt x="905" y="1840"/>
                  </a:cubicBezTo>
                  <a:cubicBezTo>
                    <a:pt x="1400" y="1840"/>
                    <a:pt x="1805" y="1433"/>
                    <a:pt x="1813" y="928"/>
                  </a:cubicBezTo>
                  <a:cubicBezTo>
                    <a:pt x="1819" y="420"/>
                    <a:pt x="1420" y="4"/>
                    <a:pt x="922" y="1"/>
                  </a:cubicBezTo>
                  <a:cubicBezTo>
                    <a:pt x="919" y="1"/>
                    <a:pt x="916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7"/>
            <p:cNvSpPr/>
            <p:nvPr/>
          </p:nvSpPr>
          <p:spPr>
            <a:xfrm>
              <a:off x="3771250" y="515575"/>
              <a:ext cx="54325" cy="45500"/>
            </a:xfrm>
            <a:custGeom>
              <a:avLst/>
              <a:gdLst/>
              <a:ahLst/>
              <a:cxnLst/>
              <a:rect l="l" t="t" r="r" b="b"/>
              <a:pathLst>
                <a:path w="2173" h="1820" extrusionOk="0">
                  <a:moveTo>
                    <a:pt x="1273" y="1"/>
                  </a:moveTo>
                  <a:cubicBezTo>
                    <a:pt x="1042" y="1"/>
                    <a:pt x="808" y="73"/>
                    <a:pt x="609" y="224"/>
                  </a:cubicBezTo>
                  <a:cubicBezTo>
                    <a:pt x="110" y="597"/>
                    <a:pt x="0" y="1312"/>
                    <a:pt x="366" y="1819"/>
                  </a:cubicBezTo>
                  <a:lnTo>
                    <a:pt x="2172" y="464"/>
                  </a:lnTo>
                  <a:cubicBezTo>
                    <a:pt x="1957" y="162"/>
                    <a:pt x="1617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7"/>
            <p:cNvSpPr/>
            <p:nvPr/>
          </p:nvSpPr>
          <p:spPr>
            <a:xfrm>
              <a:off x="3931525" y="732575"/>
              <a:ext cx="71800" cy="51825"/>
            </a:xfrm>
            <a:custGeom>
              <a:avLst/>
              <a:gdLst/>
              <a:ahLst/>
              <a:cxnLst/>
              <a:rect l="l" t="t" r="r" b="b"/>
              <a:pathLst>
                <a:path w="2872" h="2073" extrusionOk="0">
                  <a:moveTo>
                    <a:pt x="2530" y="1"/>
                  </a:moveTo>
                  <a:lnTo>
                    <a:pt x="1" y="1283"/>
                  </a:lnTo>
                  <a:cubicBezTo>
                    <a:pt x="239" y="1782"/>
                    <a:pt x="736" y="2072"/>
                    <a:pt x="1253" y="2072"/>
                  </a:cubicBezTo>
                  <a:cubicBezTo>
                    <a:pt x="1465" y="2072"/>
                    <a:pt x="1680" y="2023"/>
                    <a:pt x="1882" y="1920"/>
                  </a:cubicBezTo>
                  <a:cubicBezTo>
                    <a:pt x="2582" y="1566"/>
                    <a:pt x="2872" y="707"/>
                    <a:pt x="253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7"/>
            <p:cNvSpPr/>
            <p:nvPr/>
          </p:nvSpPr>
          <p:spPr>
            <a:xfrm>
              <a:off x="3806000" y="586650"/>
              <a:ext cx="45450" cy="46000"/>
            </a:xfrm>
            <a:custGeom>
              <a:avLst/>
              <a:gdLst/>
              <a:ahLst/>
              <a:cxnLst/>
              <a:rect l="l" t="t" r="r" b="b"/>
              <a:pathLst>
                <a:path w="1818" h="1840" extrusionOk="0">
                  <a:moveTo>
                    <a:pt x="913" y="0"/>
                  </a:moveTo>
                  <a:cubicBezTo>
                    <a:pt x="418" y="0"/>
                    <a:pt x="13" y="407"/>
                    <a:pt x="7" y="912"/>
                  </a:cubicBezTo>
                  <a:cubicBezTo>
                    <a:pt x="0" y="1421"/>
                    <a:pt x="398" y="1835"/>
                    <a:pt x="897" y="1840"/>
                  </a:cubicBezTo>
                  <a:cubicBezTo>
                    <a:pt x="900" y="1840"/>
                    <a:pt x="902" y="1840"/>
                    <a:pt x="905" y="1840"/>
                  </a:cubicBezTo>
                  <a:cubicBezTo>
                    <a:pt x="1400" y="1840"/>
                    <a:pt x="1805" y="1432"/>
                    <a:pt x="1811" y="928"/>
                  </a:cubicBezTo>
                  <a:cubicBezTo>
                    <a:pt x="1818" y="419"/>
                    <a:pt x="1419" y="5"/>
                    <a:pt x="921" y="0"/>
                  </a:cubicBezTo>
                  <a:cubicBezTo>
                    <a:pt x="918" y="0"/>
                    <a:pt x="916" y="0"/>
                    <a:pt x="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7"/>
            <p:cNvSpPr/>
            <p:nvPr/>
          </p:nvSpPr>
          <p:spPr>
            <a:xfrm>
              <a:off x="3857250" y="593600"/>
              <a:ext cx="65700" cy="121200"/>
            </a:xfrm>
            <a:custGeom>
              <a:avLst/>
              <a:gdLst/>
              <a:ahLst/>
              <a:cxnLst/>
              <a:rect l="l" t="t" r="r" b="b"/>
              <a:pathLst>
                <a:path w="2628" h="4848" extrusionOk="0">
                  <a:moveTo>
                    <a:pt x="2572" y="1"/>
                  </a:moveTo>
                  <a:lnTo>
                    <a:pt x="0" y="4157"/>
                  </a:lnTo>
                  <a:lnTo>
                    <a:pt x="2628" y="4847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7"/>
            <p:cNvSpPr/>
            <p:nvPr/>
          </p:nvSpPr>
          <p:spPr>
            <a:xfrm>
              <a:off x="3953300" y="790100"/>
              <a:ext cx="174075" cy="117775"/>
            </a:xfrm>
            <a:custGeom>
              <a:avLst/>
              <a:gdLst/>
              <a:ahLst/>
              <a:cxnLst/>
              <a:rect l="l" t="t" r="r" b="b"/>
              <a:pathLst>
                <a:path w="6963" h="4711" extrusionOk="0">
                  <a:moveTo>
                    <a:pt x="6962" y="0"/>
                  </a:moveTo>
                  <a:cubicBezTo>
                    <a:pt x="6354" y="1699"/>
                    <a:pt x="2086" y="3080"/>
                    <a:pt x="0" y="3430"/>
                  </a:cubicBezTo>
                  <a:lnTo>
                    <a:pt x="49" y="4711"/>
                  </a:lnTo>
                  <a:cubicBezTo>
                    <a:pt x="49" y="4711"/>
                    <a:pt x="4284" y="3325"/>
                    <a:pt x="5532" y="2193"/>
                  </a:cubicBezTo>
                  <a:cubicBezTo>
                    <a:pt x="6779" y="1060"/>
                    <a:pt x="6962" y="1"/>
                    <a:pt x="696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7"/>
            <p:cNvSpPr/>
            <p:nvPr/>
          </p:nvSpPr>
          <p:spPr>
            <a:xfrm>
              <a:off x="6365400" y="2476125"/>
              <a:ext cx="35400" cy="1439925"/>
            </a:xfrm>
            <a:custGeom>
              <a:avLst/>
              <a:gdLst/>
              <a:ahLst/>
              <a:cxnLst/>
              <a:rect l="l" t="t" r="r" b="b"/>
              <a:pathLst>
                <a:path w="1416" h="57597" extrusionOk="0">
                  <a:moveTo>
                    <a:pt x="0" y="0"/>
                  </a:moveTo>
                  <a:lnTo>
                    <a:pt x="0" y="57597"/>
                  </a:lnTo>
                  <a:lnTo>
                    <a:pt x="1415" y="56781"/>
                  </a:lnTo>
                  <a:lnTo>
                    <a:pt x="1415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7"/>
            <p:cNvSpPr/>
            <p:nvPr/>
          </p:nvSpPr>
          <p:spPr>
            <a:xfrm>
              <a:off x="6330025" y="2495150"/>
              <a:ext cx="35400" cy="1420900"/>
            </a:xfrm>
            <a:custGeom>
              <a:avLst/>
              <a:gdLst/>
              <a:ahLst/>
              <a:cxnLst/>
              <a:rect l="l" t="t" r="r" b="b"/>
              <a:pathLst>
                <a:path w="1416" h="56836" extrusionOk="0">
                  <a:moveTo>
                    <a:pt x="0" y="1"/>
                  </a:moveTo>
                  <a:lnTo>
                    <a:pt x="0" y="55993"/>
                  </a:lnTo>
                  <a:lnTo>
                    <a:pt x="1415" y="56836"/>
                  </a:lnTo>
                  <a:lnTo>
                    <a:pt x="1415" y="8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7"/>
            <p:cNvSpPr/>
            <p:nvPr/>
          </p:nvSpPr>
          <p:spPr>
            <a:xfrm>
              <a:off x="5040125" y="1730650"/>
              <a:ext cx="35375" cy="1419525"/>
            </a:xfrm>
            <a:custGeom>
              <a:avLst/>
              <a:gdLst/>
              <a:ahLst/>
              <a:cxnLst/>
              <a:rect l="l" t="t" r="r" b="b"/>
              <a:pathLst>
                <a:path w="1415" h="56781" extrusionOk="0">
                  <a:moveTo>
                    <a:pt x="1415" y="1"/>
                  </a:moveTo>
                  <a:lnTo>
                    <a:pt x="1" y="787"/>
                  </a:lnTo>
                  <a:lnTo>
                    <a:pt x="1" y="56780"/>
                  </a:lnTo>
                  <a:lnTo>
                    <a:pt x="1415" y="5599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7"/>
            <p:cNvSpPr/>
            <p:nvPr/>
          </p:nvSpPr>
          <p:spPr>
            <a:xfrm>
              <a:off x="5004800" y="1730675"/>
              <a:ext cx="35350" cy="1419500"/>
            </a:xfrm>
            <a:custGeom>
              <a:avLst/>
              <a:gdLst/>
              <a:ahLst/>
              <a:cxnLst/>
              <a:rect l="l" t="t" r="r" b="b"/>
              <a:pathLst>
                <a:path w="1414" h="56780" extrusionOk="0">
                  <a:moveTo>
                    <a:pt x="0" y="1"/>
                  </a:moveTo>
                  <a:lnTo>
                    <a:pt x="0" y="55994"/>
                  </a:lnTo>
                  <a:lnTo>
                    <a:pt x="1414" y="56779"/>
                  </a:lnTo>
                  <a:lnTo>
                    <a:pt x="1414" y="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7"/>
            <p:cNvSpPr/>
            <p:nvPr/>
          </p:nvSpPr>
          <p:spPr>
            <a:xfrm>
              <a:off x="5004800" y="1690550"/>
              <a:ext cx="1360625" cy="899350"/>
            </a:xfrm>
            <a:custGeom>
              <a:avLst/>
              <a:gdLst/>
              <a:ahLst/>
              <a:cxnLst/>
              <a:rect l="l" t="t" r="r" b="b"/>
              <a:pathLst>
                <a:path w="54425" h="35974" extrusionOk="0">
                  <a:moveTo>
                    <a:pt x="0" y="0"/>
                  </a:moveTo>
                  <a:lnTo>
                    <a:pt x="0" y="4650"/>
                  </a:lnTo>
                  <a:lnTo>
                    <a:pt x="54424" y="35973"/>
                  </a:lnTo>
                  <a:lnTo>
                    <a:pt x="54424" y="31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7"/>
            <p:cNvSpPr/>
            <p:nvPr/>
          </p:nvSpPr>
          <p:spPr>
            <a:xfrm>
              <a:off x="5038125" y="2095400"/>
              <a:ext cx="1325500" cy="805450"/>
            </a:xfrm>
            <a:custGeom>
              <a:avLst/>
              <a:gdLst/>
              <a:ahLst/>
              <a:cxnLst/>
              <a:rect l="l" t="t" r="r" b="b"/>
              <a:pathLst>
                <a:path w="53020" h="32218" extrusionOk="0">
                  <a:moveTo>
                    <a:pt x="1" y="0"/>
                  </a:moveTo>
                  <a:lnTo>
                    <a:pt x="0" y="1578"/>
                  </a:lnTo>
                  <a:lnTo>
                    <a:pt x="53018" y="32217"/>
                  </a:lnTo>
                  <a:lnTo>
                    <a:pt x="53019" y="306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7"/>
            <p:cNvSpPr/>
            <p:nvPr/>
          </p:nvSpPr>
          <p:spPr>
            <a:xfrm>
              <a:off x="5040125" y="2056475"/>
              <a:ext cx="1289950" cy="785575"/>
            </a:xfrm>
            <a:custGeom>
              <a:avLst/>
              <a:gdLst/>
              <a:ahLst/>
              <a:cxnLst/>
              <a:rect l="l" t="t" r="r" b="b"/>
              <a:pathLst>
                <a:path w="51598" h="31423" extrusionOk="0">
                  <a:moveTo>
                    <a:pt x="1" y="1"/>
                  </a:moveTo>
                  <a:lnTo>
                    <a:pt x="1" y="1604"/>
                  </a:lnTo>
                  <a:lnTo>
                    <a:pt x="51598" y="31422"/>
                  </a:lnTo>
                  <a:lnTo>
                    <a:pt x="51598" y="29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7"/>
            <p:cNvSpPr/>
            <p:nvPr/>
          </p:nvSpPr>
          <p:spPr>
            <a:xfrm>
              <a:off x="3752125" y="2458575"/>
              <a:ext cx="2648675" cy="1645900"/>
            </a:xfrm>
            <a:custGeom>
              <a:avLst/>
              <a:gdLst/>
              <a:ahLst/>
              <a:cxnLst/>
              <a:rect l="l" t="t" r="r" b="b"/>
              <a:pathLst>
                <a:path w="105947" h="65836" extrusionOk="0">
                  <a:moveTo>
                    <a:pt x="105946" y="1"/>
                  </a:moveTo>
                  <a:lnTo>
                    <a:pt x="1" y="61089"/>
                  </a:lnTo>
                  <a:lnTo>
                    <a:pt x="1" y="65835"/>
                  </a:lnTo>
                  <a:lnTo>
                    <a:pt x="105946" y="4865"/>
                  </a:lnTo>
                  <a:lnTo>
                    <a:pt x="1059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7"/>
            <p:cNvSpPr/>
            <p:nvPr/>
          </p:nvSpPr>
          <p:spPr>
            <a:xfrm>
              <a:off x="3752125" y="3985900"/>
              <a:ext cx="35375" cy="1439950"/>
            </a:xfrm>
            <a:custGeom>
              <a:avLst/>
              <a:gdLst/>
              <a:ahLst/>
              <a:cxnLst/>
              <a:rect l="l" t="t" r="r" b="b"/>
              <a:pathLst>
                <a:path w="1415" h="57598" extrusionOk="0">
                  <a:moveTo>
                    <a:pt x="1" y="0"/>
                  </a:moveTo>
                  <a:lnTo>
                    <a:pt x="1" y="57598"/>
                  </a:lnTo>
                  <a:lnTo>
                    <a:pt x="1415" y="56781"/>
                  </a:lnTo>
                  <a:lnTo>
                    <a:pt x="1415" y="7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7"/>
            <p:cNvSpPr/>
            <p:nvPr/>
          </p:nvSpPr>
          <p:spPr>
            <a:xfrm>
              <a:off x="3716750" y="4004950"/>
              <a:ext cx="35400" cy="1420900"/>
            </a:xfrm>
            <a:custGeom>
              <a:avLst/>
              <a:gdLst/>
              <a:ahLst/>
              <a:cxnLst/>
              <a:rect l="l" t="t" r="r" b="b"/>
              <a:pathLst>
                <a:path w="1416" h="56836" extrusionOk="0">
                  <a:moveTo>
                    <a:pt x="1" y="1"/>
                  </a:moveTo>
                  <a:lnTo>
                    <a:pt x="1" y="55993"/>
                  </a:lnTo>
                  <a:lnTo>
                    <a:pt x="1416" y="56836"/>
                  </a:lnTo>
                  <a:lnTo>
                    <a:pt x="1416" y="8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7"/>
            <p:cNvSpPr/>
            <p:nvPr/>
          </p:nvSpPr>
          <p:spPr>
            <a:xfrm>
              <a:off x="2426875" y="3240475"/>
              <a:ext cx="35375" cy="1419500"/>
            </a:xfrm>
            <a:custGeom>
              <a:avLst/>
              <a:gdLst/>
              <a:ahLst/>
              <a:cxnLst/>
              <a:rect l="l" t="t" r="r" b="b"/>
              <a:pathLst>
                <a:path w="1415" h="56780" extrusionOk="0">
                  <a:moveTo>
                    <a:pt x="1414" y="0"/>
                  </a:moveTo>
                  <a:lnTo>
                    <a:pt x="0" y="787"/>
                  </a:lnTo>
                  <a:lnTo>
                    <a:pt x="0" y="56780"/>
                  </a:lnTo>
                  <a:lnTo>
                    <a:pt x="1414" y="55993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7"/>
            <p:cNvSpPr/>
            <p:nvPr/>
          </p:nvSpPr>
          <p:spPr>
            <a:xfrm>
              <a:off x="2391525" y="3240500"/>
              <a:ext cx="35375" cy="1419475"/>
            </a:xfrm>
            <a:custGeom>
              <a:avLst/>
              <a:gdLst/>
              <a:ahLst/>
              <a:cxnLst/>
              <a:rect l="l" t="t" r="r" b="b"/>
              <a:pathLst>
                <a:path w="1415" h="56779" extrusionOk="0">
                  <a:moveTo>
                    <a:pt x="1" y="0"/>
                  </a:moveTo>
                  <a:lnTo>
                    <a:pt x="1" y="55992"/>
                  </a:lnTo>
                  <a:lnTo>
                    <a:pt x="1414" y="56779"/>
                  </a:lnTo>
                  <a:lnTo>
                    <a:pt x="1414" y="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7"/>
            <p:cNvSpPr/>
            <p:nvPr/>
          </p:nvSpPr>
          <p:spPr>
            <a:xfrm>
              <a:off x="2391525" y="3200350"/>
              <a:ext cx="1360625" cy="899325"/>
            </a:xfrm>
            <a:custGeom>
              <a:avLst/>
              <a:gdLst/>
              <a:ahLst/>
              <a:cxnLst/>
              <a:rect l="l" t="t" r="r" b="b"/>
              <a:pathLst>
                <a:path w="54425" h="35973" extrusionOk="0">
                  <a:moveTo>
                    <a:pt x="1" y="1"/>
                  </a:moveTo>
                  <a:lnTo>
                    <a:pt x="1" y="4650"/>
                  </a:lnTo>
                  <a:lnTo>
                    <a:pt x="54425" y="35972"/>
                  </a:lnTo>
                  <a:lnTo>
                    <a:pt x="54425" y="31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7"/>
            <p:cNvSpPr/>
            <p:nvPr/>
          </p:nvSpPr>
          <p:spPr>
            <a:xfrm>
              <a:off x="2424850" y="3605175"/>
              <a:ext cx="1325500" cy="805475"/>
            </a:xfrm>
            <a:custGeom>
              <a:avLst/>
              <a:gdLst/>
              <a:ahLst/>
              <a:cxnLst/>
              <a:rect l="l" t="t" r="r" b="b"/>
              <a:pathLst>
                <a:path w="53020" h="32219" extrusionOk="0">
                  <a:moveTo>
                    <a:pt x="1" y="1"/>
                  </a:moveTo>
                  <a:lnTo>
                    <a:pt x="1" y="1579"/>
                  </a:lnTo>
                  <a:lnTo>
                    <a:pt x="53019" y="32219"/>
                  </a:lnTo>
                  <a:lnTo>
                    <a:pt x="53020" y="3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7"/>
            <p:cNvSpPr/>
            <p:nvPr/>
          </p:nvSpPr>
          <p:spPr>
            <a:xfrm>
              <a:off x="2426875" y="3566300"/>
              <a:ext cx="1289925" cy="785550"/>
            </a:xfrm>
            <a:custGeom>
              <a:avLst/>
              <a:gdLst/>
              <a:ahLst/>
              <a:cxnLst/>
              <a:rect l="l" t="t" r="r" b="b"/>
              <a:pathLst>
                <a:path w="51597" h="31422" extrusionOk="0">
                  <a:moveTo>
                    <a:pt x="0" y="0"/>
                  </a:moveTo>
                  <a:lnTo>
                    <a:pt x="0" y="1604"/>
                  </a:lnTo>
                  <a:lnTo>
                    <a:pt x="51597" y="31422"/>
                  </a:lnTo>
                  <a:lnTo>
                    <a:pt x="51597" y="29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7"/>
            <p:cNvSpPr/>
            <p:nvPr/>
          </p:nvSpPr>
          <p:spPr>
            <a:xfrm>
              <a:off x="2391525" y="1673025"/>
              <a:ext cx="4009275" cy="2312900"/>
            </a:xfrm>
            <a:custGeom>
              <a:avLst/>
              <a:gdLst/>
              <a:ahLst/>
              <a:cxnLst/>
              <a:rect l="l" t="t" r="r" b="b"/>
              <a:pathLst>
                <a:path w="160371" h="92516" extrusionOk="0">
                  <a:moveTo>
                    <a:pt x="105946" y="1"/>
                  </a:moveTo>
                  <a:lnTo>
                    <a:pt x="1" y="61094"/>
                  </a:lnTo>
                  <a:lnTo>
                    <a:pt x="54425" y="92515"/>
                  </a:lnTo>
                  <a:lnTo>
                    <a:pt x="160370" y="31423"/>
                  </a:lnTo>
                  <a:lnTo>
                    <a:pt x="105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7"/>
            <p:cNvSpPr/>
            <p:nvPr/>
          </p:nvSpPr>
          <p:spPr>
            <a:xfrm>
              <a:off x="3447225" y="1016075"/>
              <a:ext cx="946975" cy="1242700"/>
            </a:xfrm>
            <a:custGeom>
              <a:avLst/>
              <a:gdLst/>
              <a:ahLst/>
              <a:cxnLst/>
              <a:rect l="l" t="t" r="r" b="b"/>
              <a:pathLst>
                <a:path w="37879" h="49708" extrusionOk="0">
                  <a:moveTo>
                    <a:pt x="15146" y="1"/>
                  </a:moveTo>
                  <a:lnTo>
                    <a:pt x="15146" y="1"/>
                  </a:lnTo>
                  <a:cubicBezTo>
                    <a:pt x="9574" y="811"/>
                    <a:pt x="7794" y="2302"/>
                    <a:pt x="6127" y="8833"/>
                  </a:cubicBezTo>
                  <a:cubicBezTo>
                    <a:pt x="4942" y="13477"/>
                    <a:pt x="2353" y="22339"/>
                    <a:pt x="1155" y="29205"/>
                  </a:cubicBezTo>
                  <a:cubicBezTo>
                    <a:pt x="476" y="33096"/>
                    <a:pt x="1" y="34312"/>
                    <a:pt x="2333" y="35896"/>
                  </a:cubicBezTo>
                  <a:cubicBezTo>
                    <a:pt x="4132" y="37119"/>
                    <a:pt x="6582" y="38324"/>
                    <a:pt x="9059" y="39689"/>
                  </a:cubicBezTo>
                  <a:cubicBezTo>
                    <a:pt x="11537" y="41053"/>
                    <a:pt x="13923" y="42280"/>
                    <a:pt x="17505" y="44049"/>
                  </a:cubicBezTo>
                  <a:cubicBezTo>
                    <a:pt x="18261" y="44422"/>
                    <a:pt x="19001" y="44825"/>
                    <a:pt x="19723" y="45258"/>
                  </a:cubicBezTo>
                  <a:cubicBezTo>
                    <a:pt x="21404" y="46265"/>
                    <a:pt x="23028" y="47375"/>
                    <a:pt x="24847" y="48177"/>
                  </a:cubicBezTo>
                  <a:cubicBezTo>
                    <a:pt x="25952" y="48666"/>
                    <a:pt x="27059" y="49023"/>
                    <a:pt x="28224" y="49305"/>
                  </a:cubicBezTo>
                  <a:cubicBezTo>
                    <a:pt x="29096" y="49517"/>
                    <a:pt x="29999" y="49708"/>
                    <a:pt x="30900" y="49708"/>
                  </a:cubicBezTo>
                  <a:cubicBezTo>
                    <a:pt x="31261" y="49708"/>
                    <a:pt x="31622" y="49677"/>
                    <a:pt x="31980" y="49605"/>
                  </a:cubicBezTo>
                  <a:cubicBezTo>
                    <a:pt x="32790" y="49442"/>
                    <a:pt x="33544" y="49074"/>
                    <a:pt x="34284" y="48705"/>
                  </a:cubicBezTo>
                  <a:cubicBezTo>
                    <a:pt x="34897" y="48400"/>
                    <a:pt x="35526" y="48077"/>
                    <a:pt x="35957" y="47545"/>
                  </a:cubicBezTo>
                  <a:cubicBezTo>
                    <a:pt x="36162" y="47290"/>
                    <a:pt x="36322" y="46989"/>
                    <a:pt x="36582" y="46792"/>
                  </a:cubicBezTo>
                  <a:cubicBezTo>
                    <a:pt x="36818" y="46613"/>
                    <a:pt x="37114" y="46537"/>
                    <a:pt x="37373" y="46397"/>
                  </a:cubicBezTo>
                  <a:cubicBezTo>
                    <a:pt x="37634" y="46256"/>
                    <a:pt x="37878" y="46009"/>
                    <a:pt x="37861" y="45714"/>
                  </a:cubicBezTo>
                  <a:cubicBezTo>
                    <a:pt x="37848" y="45488"/>
                    <a:pt x="37680" y="45295"/>
                    <a:pt x="37481" y="45187"/>
                  </a:cubicBezTo>
                  <a:cubicBezTo>
                    <a:pt x="37283" y="45079"/>
                    <a:pt x="37056" y="45041"/>
                    <a:pt x="36833" y="45003"/>
                  </a:cubicBezTo>
                  <a:cubicBezTo>
                    <a:pt x="34817" y="44652"/>
                    <a:pt x="32840" y="44109"/>
                    <a:pt x="30926" y="43386"/>
                  </a:cubicBezTo>
                  <a:cubicBezTo>
                    <a:pt x="30482" y="43218"/>
                    <a:pt x="29994" y="42993"/>
                    <a:pt x="29834" y="42546"/>
                  </a:cubicBezTo>
                  <a:cubicBezTo>
                    <a:pt x="30866" y="42372"/>
                    <a:pt x="31863" y="42034"/>
                    <a:pt x="32788" y="41546"/>
                  </a:cubicBezTo>
                  <a:cubicBezTo>
                    <a:pt x="33232" y="41311"/>
                    <a:pt x="33700" y="40984"/>
                    <a:pt x="33785" y="40489"/>
                  </a:cubicBezTo>
                  <a:cubicBezTo>
                    <a:pt x="33822" y="40275"/>
                    <a:pt x="33765" y="40026"/>
                    <a:pt x="33584" y="39907"/>
                  </a:cubicBezTo>
                  <a:cubicBezTo>
                    <a:pt x="33496" y="39849"/>
                    <a:pt x="33401" y="39830"/>
                    <a:pt x="33304" y="39830"/>
                  </a:cubicBezTo>
                  <a:cubicBezTo>
                    <a:pt x="33157" y="39830"/>
                    <a:pt x="33003" y="39875"/>
                    <a:pt x="32861" y="39896"/>
                  </a:cubicBezTo>
                  <a:cubicBezTo>
                    <a:pt x="32595" y="39937"/>
                    <a:pt x="32330" y="39915"/>
                    <a:pt x="32062" y="39936"/>
                  </a:cubicBezTo>
                  <a:cubicBezTo>
                    <a:pt x="31899" y="39948"/>
                    <a:pt x="31736" y="39953"/>
                    <a:pt x="31573" y="39953"/>
                  </a:cubicBezTo>
                  <a:cubicBezTo>
                    <a:pt x="31083" y="39953"/>
                    <a:pt x="30593" y="39903"/>
                    <a:pt x="30108" y="39831"/>
                  </a:cubicBezTo>
                  <a:cubicBezTo>
                    <a:pt x="28815" y="39639"/>
                    <a:pt x="27545" y="39280"/>
                    <a:pt x="26236" y="39208"/>
                  </a:cubicBezTo>
                  <a:cubicBezTo>
                    <a:pt x="24504" y="39112"/>
                    <a:pt x="23052" y="39249"/>
                    <a:pt x="21475" y="38401"/>
                  </a:cubicBezTo>
                  <a:cubicBezTo>
                    <a:pt x="19941" y="37575"/>
                    <a:pt x="12407" y="32519"/>
                    <a:pt x="10198" y="30710"/>
                  </a:cubicBezTo>
                  <a:cubicBezTo>
                    <a:pt x="10198" y="30710"/>
                    <a:pt x="14449" y="16877"/>
                    <a:pt x="14449" y="16877"/>
                  </a:cubicBezTo>
                  <a:cubicBezTo>
                    <a:pt x="18804" y="12416"/>
                    <a:pt x="16750" y="1715"/>
                    <a:pt x="15146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7"/>
            <p:cNvSpPr/>
            <p:nvPr/>
          </p:nvSpPr>
          <p:spPr>
            <a:xfrm>
              <a:off x="3042200" y="2627625"/>
              <a:ext cx="1331100" cy="767275"/>
            </a:xfrm>
            <a:custGeom>
              <a:avLst/>
              <a:gdLst/>
              <a:ahLst/>
              <a:cxnLst/>
              <a:rect l="l" t="t" r="r" b="b"/>
              <a:pathLst>
                <a:path w="53244" h="30691" extrusionOk="0">
                  <a:moveTo>
                    <a:pt x="33687" y="1"/>
                  </a:moveTo>
                  <a:cubicBezTo>
                    <a:pt x="33499" y="1"/>
                    <a:pt x="33310" y="50"/>
                    <a:pt x="33141" y="147"/>
                  </a:cubicBezTo>
                  <a:lnTo>
                    <a:pt x="162" y="19190"/>
                  </a:lnTo>
                  <a:cubicBezTo>
                    <a:pt x="1" y="19283"/>
                    <a:pt x="1" y="19517"/>
                    <a:pt x="162" y="19611"/>
                  </a:cubicBezTo>
                  <a:lnTo>
                    <a:pt x="19350" y="30691"/>
                  </a:lnTo>
                  <a:lnTo>
                    <a:pt x="53244" y="11123"/>
                  </a:lnTo>
                  <a:lnTo>
                    <a:pt x="34234" y="147"/>
                  </a:lnTo>
                  <a:cubicBezTo>
                    <a:pt x="34065" y="50"/>
                    <a:pt x="33876" y="1"/>
                    <a:pt x="33687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7"/>
            <p:cNvSpPr/>
            <p:nvPr/>
          </p:nvSpPr>
          <p:spPr>
            <a:xfrm>
              <a:off x="3063425" y="2847850"/>
              <a:ext cx="1274375" cy="497900"/>
            </a:xfrm>
            <a:custGeom>
              <a:avLst/>
              <a:gdLst/>
              <a:ahLst/>
              <a:cxnLst/>
              <a:rect l="l" t="t" r="r" b="b"/>
              <a:pathLst>
                <a:path w="50975" h="19916" extrusionOk="0">
                  <a:moveTo>
                    <a:pt x="50974" y="1"/>
                  </a:moveTo>
                  <a:lnTo>
                    <a:pt x="18504" y="18752"/>
                  </a:lnTo>
                  <a:lnTo>
                    <a:pt x="115" y="8133"/>
                  </a:lnTo>
                  <a:cubicBezTo>
                    <a:pt x="46" y="8093"/>
                    <a:pt x="4" y="8020"/>
                    <a:pt x="4" y="7940"/>
                  </a:cubicBezTo>
                  <a:lnTo>
                    <a:pt x="4" y="7934"/>
                  </a:lnTo>
                  <a:lnTo>
                    <a:pt x="1" y="7934"/>
                  </a:lnTo>
                  <a:lnTo>
                    <a:pt x="1" y="8525"/>
                  </a:lnTo>
                  <a:cubicBezTo>
                    <a:pt x="1" y="9151"/>
                    <a:pt x="334" y="9731"/>
                    <a:pt x="876" y="10046"/>
                  </a:cubicBezTo>
                  <a:lnTo>
                    <a:pt x="17621" y="19682"/>
                  </a:lnTo>
                  <a:cubicBezTo>
                    <a:pt x="17887" y="19834"/>
                    <a:pt x="18190" y="19915"/>
                    <a:pt x="18498" y="19915"/>
                  </a:cubicBezTo>
                  <a:cubicBezTo>
                    <a:pt x="18500" y="19915"/>
                    <a:pt x="18502" y="19915"/>
                    <a:pt x="18504" y="19915"/>
                  </a:cubicBezTo>
                  <a:cubicBezTo>
                    <a:pt x="18508" y="19915"/>
                    <a:pt x="18512" y="19915"/>
                    <a:pt x="18516" y="19915"/>
                  </a:cubicBezTo>
                  <a:cubicBezTo>
                    <a:pt x="18819" y="19915"/>
                    <a:pt x="19116" y="19834"/>
                    <a:pt x="19378" y="19684"/>
                  </a:cubicBezTo>
                  <a:lnTo>
                    <a:pt x="50097" y="1949"/>
                  </a:lnTo>
                  <a:cubicBezTo>
                    <a:pt x="50639" y="1635"/>
                    <a:pt x="50974" y="1055"/>
                    <a:pt x="50974" y="427"/>
                  </a:cubicBezTo>
                  <a:lnTo>
                    <a:pt x="5097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7"/>
            <p:cNvSpPr/>
            <p:nvPr/>
          </p:nvSpPr>
          <p:spPr>
            <a:xfrm>
              <a:off x="3062450" y="2581450"/>
              <a:ext cx="1275400" cy="735150"/>
            </a:xfrm>
            <a:custGeom>
              <a:avLst/>
              <a:gdLst/>
              <a:ahLst/>
              <a:cxnLst/>
              <a:rect l="l" t="t" r="r" b="b"/>
              <a:pathLst>
                <a:path w="51016" h="29406" extrusionOk="0">
                  <a:moveTo>
                    <a:pt x="32279" y="0"/>
                  </a:moveTo>
                  <a:cubicBezTo>
                    <a:pt x="32098" y="0"/>
                    <a:pt x="31917" y="47"/>
                    <a:pt x="31755" y="141"/>
                  </a:cubicBezTo>
                  <a:lnTo>
                    <a:pt x="155" y="18387"/>
                  </a:lnTo>
                  <a:cubicBezTo>
                    <a:pt x="0" y="18476"/>
                    <a:pt x="0" y="18700"/>
                    <a:pt x="155" y="18789"/>
                  </a:cubicBezTo>
                  <a:lnTo>
                    <a:pt x="18541" y="29406"/>
                  </a:lnTo>
                  <a:lnTo>
                    <a:pt x="51016" y="10656"/>
                  </a:lnTo>
                  <a:lnTo>
                    <a:pt x="32802" y="141"/>
                  </a:lnTo>
                  <a:cubicBezTo>
                    <a:pt x="32640" y="47"/>
                    <a:pt x="32459" y="0"/>
                    <a:pt x="322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7"/>
            <p:cNvSpPr/>
            <p:nvPr/>
          </p:nvSpPr>
          <p:spPr>
            <a:xfrm>
              <a:off x="3073100" y="2264275"/>
              <a:ext cx="821175" cy="477975"/>
            </a:xfrm>
            <a:custGeom>
              <a:avLst/>
              <a:gdLst/>
              <a:ahLst/>
              <a:cxnLst/>
              <a:rect l="l" t="t" r="r" b="b"/>
              <a:pathLst>
                <a:path w="32847" h="19119" extrusionOk="0">
                  <a:moveTo>
                    <a:pt x="3726" y="0"/>
                  </a:moveTo>
                  <a:lnTo>
                    <a:pt x="1" y="8218"/>
                  </a:lnTo>
                  <a:cubicBezTo>
                    <a:pt x="5466" y="9793"/>
                    <a:pt x="12766" y="11862"/>
                    <a:pt x="13465" y="12359"/>
                  </a:cubicBezTo>
                  <a:cubicBezTo>
                    <a:pt x="14250" y="12918"/>
                    <a:pt x="15122" y="14091"/>
                    <a:pt x="16485" y="15019"/>
                  </a:cubicBezTo>
                  <a:cubicBezTo>
                    <a:pt x="17579" y="15765"/>
                    <a:pt x="19050" y="15839"/>
                    <a:pt x="19589" y="15839"/>
                  </a:cubicBezTo>
                  <a:cubicBezTo>
                    <a:pt x="19722" y="15839"/>
                    <a:pt x="19798" y="15834"/>
                    <a:pt x="19798" y="15834"/>
                  </a:cubicBezTo>
                  <a:cubicBezTo>
                    <a:pt x="19798" y="15834"/>
                    <a:pt x="22299" y="17748"/>
                    <a:pt x="24028" y="18447"/>
                  </a:cubicBezTo>
                  <a:cubicBezTo>
                    <a:pt x="25005" y="18842"/>
                    <a:pt x="25999" y="19119"/>
                    <a:pt x="27108" y="19119"/>
                  </a:cubicBezTo>
                  <a:cubicBezTo>
                    <a:pt x="27962" y="19119"/>
                    <a:pt x="28884" y="18954"/>
                    <a:pt x="29918" y="18553"/>
                  </a:cubicBezTo>
                  <a:cubicBezTo>
                    <a:pt x="32297" y="17631"/>
                    <a:pt x="32846" y="16453"/>
                    <a:pt x="31459" y="15544"/>
                  </a:cubicBezTo>
                  <a:cubicBezTo>
                    <a:pt x="30071" y="14634"/>
                    <a:pt x="23584" y="9209"/>
                    <a:pt x="22317" y="8213"/>
                  </a:cubicBezTo>
                  <a:cubicBezTo>
                    <a:pt x="21051" y="7217"/>
                    <a:pt x="18966" y="6712"/>
                    <a:pt x="17287" y="6051"/>
                  </a:cubicBezTo>
                  <a:cubicBezTo>
                    <a:pt x="15101" y="5191"/>
                    <a:pt x="13719" y="4745"/>
                    <a:pt x="11736" y="3855"/>
                  </a:cubicBezTo>
                  <a:cubicBezTo>
                    <a:pt x="9785" y="2978"/>
                    <a:pt x="6411" y="1287"/>
                    <a:pt x="372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7"/>
            <p:cNvSpPr/>
            <p:nvPr/>
          </p:nvSpPr>
          <p:spPr>
            <a:xfrm>
              <a:off x="3276150" y="2721650"/>
              <a:ext cx="965075" cy="556300"/>
            </a:xfrm>
            <a:custGeom>
              <a:avLst/>
              <a:gdLst/>
              <a:ahLst/>
              <a:cxnLst/>
              <a:rect l="l" t="t" r="r" b="b"/>
              <a:pathLst>
                <a:path w="38603" h="22252" extrusionOk="0">
                  <a:moveTo>
                    <a:pt x="28727" y="0"/>
                  </a:moveTo>
                  <a:lnTo>
                    <a:pt x="1" y="16585"/>
                  </a:lnTo>
                  <a:lnTo>
                    <a:pt x="9825" y="22251"/>
                  </a:lnTo>
                  <a:lnTo>
                    <a:pt x="38603" y="5637"/>
                  </a:lnTo>
                  <a:lnTo>
                    <a:pt x="2872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7"/>
            <p:cNvSpPr/>
            <p:nvPr/>
          </p:nvSpPr>
          <p:spPr>
            <a:xfrm>
              <a:off x="3276200" y="2721625"/>
              <a:ext cx="965000" cy="420100"/>
            </a:xfrm>
            <a:custGeom>
              <a:avLst/>
              <a:gdLst/>
              <a:ahLst/>
              <a:cxnLst/>
              <a:rect l="l" t="t" r="r" b="b"/>
              <a:pathLst>
                <a:path w="38600" h="16804" extrusionOk="0">
                  <a:moveTo>
                    <a:pt x="28725" y="0"/>
                  </a:moveTo>
                  <a:lnTo>
                    <a:pt x="1" y="16587"/>
                  </a:lnTo>
                  <a:lnTo>
                    <a:pt x="376" y="16803"/>
                  </a:lnTo>
                  <a:lnTo>
                    <a:pt x="28725" y="432"/>
                  </a:lnTo>
                  <a:lnTo>
                    <a:pt x="38224" y="5853"/>
                  </a:lnTo>
                  <a:lnTo>
                    <a:pt x="38599" y="5638"/>
                  </a:lnTo>
                  <a:lnTo>
                    <a:pt x="2872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7"/>
            <p:cNvSpPr/>
            <p:nvPr/>
          </p:nvSpPr>
          <p:spPr>
            <a:xfrm>
              <a:off x="3276200" y="2721625"/>
              <a:ext cx="965000" cy="420100"/>
            </a:xfrm>
            <a:custGeom>
              <a:avLst/>
              <a:gdLst/>
              <a:ahLst/>
              <a:cxnLst/>
              <a:rect l="l" t="t" r="r" b="b"/>
              <a:pathLst>
                <a:path w="38600" h="16804" extrusionOk="0">
                  <a:moveTo>
                    <a:pt x="28725" y="0"/>
                  </a:moveTo>
                  <a:lnTo>
                    <a:pt x="1" y="16587"/>
                  </a:lnTo>
                  <a:lnTo>
                    <a:pt x="376" y="16803"/>
                  </a:lnTo>
                  <a:lnTo>
                    <a:pt x="28725" y="432"/>
                  </a:lnTo>
                  <a:lnTo>
                    <a:pt x="38224" y="5853"/>
                  </a:lnTo>
                  <a:lnTo>
                    <a:pt x="38599" y="5638"/>
                  </a:lnTo>
                  <a:lnTo>
                    <a:pt x="287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7"/>
            <p:cNvSpPr/>
            <p:nvPr/>
          </p:nvSpPr>
          <p:spPr>
            <a:xfrm>
              <a:off x="3401050" y="2757725"/>
              <a:ext cx="343475" cy="198275"/>
            </a:xfrm>
            <a:custGeom>
              <a:avLst/>
              <a:gdLst/>
              <a:ahLst/>
              <a:cxnLst/>
              <a:rect l="l" t="t" r="r" b="b"/>
              <a:pathLst>
                <a:path w="13739" h="7931" extrusionOk="0">
                  <a:moveTo>
                    <a:pt x="8742" y="1"/>
                  </a:moveTo>
                  <a:lnTo>
                    <a:pt x="1" y="5046"/>
                  </a:lnTo>
                  <a:lnTo>
                    <a:pt x="182" y="5151"/>
                  </a:lnTo>
                  <a:lnTo>
                    <a:pt x="4997" y="7930"/>
                  </a:lnTo>
                  <a:lnTo>
                    <a:pt x="13560" y="2986"/>
                  </a:lnTo>
                  <a:lnTo>
                    <a:pt x="13738" y="2885"/>
                  </a:lnTo>
                  <a:lnTo>
                    <a:pt x="87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7"/>
            <p:cNvSpPr/>
            <p:nvPr/>
          </p:nvSpPr>
          <p:spPr>
            <a:xfrm>
              <a:off x="3405575" y="2762875"/>
              <a:ext cx="334500" cy="193125"/>
            </a:xfrm>
            <a:custGeom>
              <a:avLst/>
              <a:gdLst/>
              <a:ahLst/>
              <a:cxnLst/>
              <a:rect l="l" t="t" r="r" b="b"/>
              <a:pathLst>
                <a:path w="13380" h="7725" extrusionOk="0">
                  <a:moveTo>
                    <a:pt x="8561" y="1"/>
                  </a:moveTo>
                  <a:lnTo>
                    <a:pt x="1" y="4945"/>
                  </a:lnTo>
                  <a:lnTo>
                    <a:pt x="4816" y="7724"/>
                  </a:lnTo>
                  <a:lnTo>
                    <a:pt x="13379" y="2780"/>
                  </a:lnTo>
                  <a:lnTo>
                    <a:pt x="856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7"/>
            <p:cNvSpPr/>
            <p:nvPr/>
          </p:nvSpPr>
          <p:spPr>
            <a:xfrm>
              <a:off x="3525975" y="2847825"/>
              <a:ext cx="811875" cy="497975"/>
            </a:xfrm>
            <a:custGeom>
              <a:avLst/>
              <a:gdLst/>
              <a:ahLst/>
              <a:cxnLst/>
              <a:rect l="l" t="t" r="r" b="b"/>
              <a:pathLst>
                <a:path w="32475" h="19919" extrusionOk="0">
                  <a:moveTo>
                    <a:pt x="32475" y="1"/>
                  </a:moveTo>
                  <a:lnTo>
                    <a:pt x="0" y="18750"/>
                  </a:lnTo>
                  <a:lnTo>
                    <a:pt x="0" y="19918"/>
                  </a:lnTo>
                  <a:cubicBezTo>
                    <a:pt x="308" y="19918"/>
                    <a:pt x="610" y="19839"/>
                    <a:pt x="876" y="19685"/>
                  </a:cubicBezTo>
                  <a:lnTo>
                    <a:pt x="31595" y="1949"/>
                  </a:lnTo>
                  <a:cubicBezTo>
                    <a:pt x="32140" y="1636"/>
                    <a:pt x="32475" y="1056"/>
                    <a:pt x="32475" y="427"/>
                  </a:cubicBezTo>
                  <a:lnTo>
                    <a:pt x="3247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7"/>
            <p:cNvSpPr/>
            <p:nvPr/>
          </p:nvSpPr>
          <p:spPr>
            <a:xfrm>
              <a:off x="3525975" y="2847825"/>
              <a:ext cx="811875" cy="497975"/>
            </a:xfrm>
            <a:custGeom>
              <a:avLst/>
              <a:gdLst/>
              <a:ahLst/>
              <a:cxnLst/>
              <a:rect l="l" t="t" r="r" b="b"/>
              <a:pathLst>
                <a:path w="32475" h="19919" extrusionOk="0">
                  <a:moveTo>
                    <a:pt x="32475" y="1"/>
                  </a:moveTo>
                  <a:lnTo>
                    <a:pt x="0" y="18750"/>
                  </a:lnTo>
                  <a:lnTo>
                    <a:pt x="0" y="19918"/>
                  </a:lnTo>
                  <a:cubicBezTo>
                    <a:pt x="308" y="19918"/>
                    <a:pt x="610" y="19839"/>
                    <a:pt x="876" y="19685"/>
                  </a:cubicBezTo>
                  <a:lnTo>
                    <a:pt x="31595" y="1949"/>
                  </a:lnTo>
                  <a:cubicBezTo>
                    <a:pt x="32140" y="1636"/>
                    <a:pt x="32475" y="1056"/>
                    <a:pt x="32475" y="427"/>
                  </a:cubicBezTo>
                  <a:lnTo>
                    <a:pt x="324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7"/>
            <p:cNvSpPr/>
            <p:nvPr/>
          </p:nvSpPr>
          <p:spPr>
            <a:xfrm>
              <a:off x="3538350" y="2297100"/>
              <a:ext cx="919125" cy="1029500"/>
            </a:xfrm>
            <a:custGeom>
              <a:avLst/>
              <a:gdLst/>
              <a:ahLst/>
              <a:cxnLst/>
              <a:rect l="l" t="t" r="r" b="b"/>
              <a:pathLst>
                <a:path w="36765" h="41180" extrusionOk="0">
                  <a:moveTo>
                    <a:pt x="36149" y="1"/>
                  </a:moveTo>
                  <a:lnTo>
                    <a:pt x="4366" y="18354"/>
                  </a:lnTo>
                  <a:cubicBezTo>
                    <a:pt x="3970" y="18583"/>
                    <a:pt x="3696" y="18978"/>
                    <a:pt x="3619" y="19429"/>
                  </a:cubicBezTo>
                  <a:lnTo>
                    <a:pt x="0" y="41038"/>
                  </a:lnTo>
                  <a:cubicBezTo>
                    <a:pt x="243" y="41133"/>
                    <a:pt x="497" y="41179"/>
                    <a:pt x="751" y="41179"/>
                  </a:cubicBezTo>
                  <a:cubicBezTo>
                    <a:pt x="1113" y="41179"/>
                    <a:pt x="1472" y="41085"/>
                    <a:pt x="1793" y="40900"/>
                  </a:cubicBezTo>
                  <a:lnTo>
                    <a:pt x="32377" y="23242"/>
                  </a:lnTo>
                  <a:cubicBezTo>
                    <a:pt x="32913" y="22932"/>
                    <a:pt x="33284" y="22399"/>
                    <a:pt x="33388" y="21788"/>
                  </a:cubicBezTo>
                  <a:lnTo>
                    <a:pt x="36737" y="1820"/>
                  </a:lnTo>
                  <a:cubicBezTo>
                    <a:pt x="36754" y="1708"/>
                    <a:pt x="36764" y="1593"/>
                    <a:pt x="36764" y="1480"/>
                  </a:cubicBezTo>
                  <a:cubicBezTo>
                    <a:pt x="36764" y="925"/>
                    <a:pt x="36543" y="392"/>
                    <a:pt x="3614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7"/>
            <p:cNvSpPr/>
            <p:nvPr/>
          </p:nvSpPr>
          <p:spPr>
            <a:xfrm>
              <a:off x="3525975" y="2289025"/>
              <a:ext cx="916100" cy="1034050"/>
            </a:xfrm>
            <a:custGeom>
              <a:avLst/>
              <a:gdLst/>
              <a:ahLst/>
              <a:cxnLst/>
              <a:rect l="l" t="t" r="r" b="b"/>
              <a:pathLst>
                <a:path w="36644" h="41362" extrusionOk="0">
                  <a:moveTo>
                    <a:pt x="36220" y="1"/>
                  </a:moveTo>
                  <a:lnTo>
                    <a:pt x="4372" y="18387"/>
                  </a:lnTo>
                  <a:cubicBezTo>
                    <a:pt x="3976" y="18617"/>
                    <a:pt x="3703" y="19011"/>
                    <a:pt x="3625" y="19463"/>
                  </a:cubicBezTo>
                  <a:lnTo>
                    <a:pt x="0" y="41103"/>
                  </a:lnTo>
                  <a:lnTo>
                    <a:pt x="210" y="41223"/>
                  </a:lnTo>
                  <a:cubicBezTo>
                    <a:pt x="301" y="41275"/>
                    <a:pt x="397" y="41321"/>
                    <a:pt x="495" y="41361"/>
                  </a:cubicBezTo>
                  <a:lnTo>
                    <a:pt x="4115" y="19752"/>
                  </a:lnTo>
                  <a:cubicBezTo>
                    <a:pt x="4191" y="19301"/>
                    <a:pt x="4465" y="18906"/>
                    <a:pt x="4862" y="18677"/>
                  </a:cubicBezTo>
                  <a:lnTo>
                    <a:pt x="36644" y="324"/>
                  </a:lnTo>
                  <a:cubicBezTo>
                    <a:pt x="36517" y="198"/>
                    <a:pt x="36374" y="90"/>
                    <a:pt x="362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7"/>
            <p:cNvSpPr/>
            <p:nvPr/>
          </p:nvSpPr>
          <p:spPr>
            <a:xfrm>
              <a:off x="3525975" y="2758975"/>
              <a:ext cx="110250" cy="564100"/>
            </a:xfrm>
            <a:custGeom>
              <a:avLst/>
              <a:gdLst/>
              <a:ahLst/>
              <a:cxnLst/>
              <a:rect l="l" t="t" r="r" b="b"/>
              <a:pathLst>
                <a:path w="4410" h="22564" extrusionOk="0">
                  <a:moveTo>
                    <a:pt x="3916" y="1"/>
                  </a:moveTo>
                  <a:cubicBezTo>
                    <a:pt x="3768" y="196"/>
                    <a:pt x="3668" y="424"/>
                    <a:pt x="3625" y="665"/>
                  </a:cubicBezTo>
                  <a:lnTo>
                    <a:pt x="0" y="22306"/>
                  </a:lnTo>
                  <a:lnTo>
                    <a:pt x="210" y="22425"/>
                  </a:lnTo>
                  <a:cubicBezTo>
                    <a:pt x="301" y="22477"/>
                    <a:pt x="397" y="22524"/>
                    <a:pt x="495" y="22563"/>
                  </a:cubicBezTo>
                  <a:lnTo>
                    <a:pt x="4115" y="955"/>
                  </a:lnTo>
                  <a:cubicBezTo>
                    <a:pt x="4157" y="711"/>
                    <a:pt x="4259" y="482"/>
                    <a:pt x="4409" y="285"/>
                  </a:cubicBezTo>
                  <a:lnTo>
                    <a:pt x="391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7"/>
            <p:cNvSpPr/>
            <p:nvPr/>
          </p:nvSpPr>
          <p:spPr>
            <a:xfrm>
              <a:off x="3965375" y="2751800"/>
              <a:ext cx="141050" cy="143625"/>
            </a:xfrm>
            <a:custGeom>
              <a:avLst/>
              <a:gdLst/>
              <a:ahLst/>
              <a:cxnLst/>
              <a:rect l="l" t="t" r="r" b="b"/>
              <a:pathLst>
                <a:path w="5642" h="5745" extrusionOk="0">
                  <a:moveTo>
                    <a:pt x="4602" y="0"/>
                  </a:moveTo>
                  <a:cubicBezTo>
                    <a:pt x="4227" y="0"/>
                    <a:pt x="3756" y="146"/>
                    <a:pt x="3227" y="451"/>
                  </a:cubicBezTo>
                  <a:cubicBezTo>
                    <a:pt x="1749" y="1306"/>
                    <a:pt x="368" y="3081"/>
                    <a:pt x="144" y="4418"/>
                  </a:cubicBezTo>
                  <a:cubicBezTo>
                    <a:pt x="0" y="5276"/>
                    <a:pt x="367" y="5745"/>
                    <a:pt x="1040" y="5745"/>
                  </a:cubicBezTo>
                  <a:cubicBezTo>
                    <a:pt x="1415" y="5745"/>
                    <a:pt x="1886" y="5599"/>
                    <a:pt x="2416" y="5293"/>
                  </a:cubicBezTo>
                  <a:cubicBezTo>
                    <a:pt x="3894" y="4440"/>
                    <a:pt x="5274" y="2664"/>
                    <a:pt x="5498" y="1327"/>
                  </a:cubicBezTo>
                  <a:cubicBezTo>
                    <a:pt x="5642" y="469"/>
                    <a:pt x="5274" y="0"/>
                    <a:pt x="4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7"/>
            <p:cNvSpPr/>
            <p:nvPr/>
          </p:nvSpPr>
          <p:spPr>
            <a:xfrm>
              <a:off x="4492000" y="1972600"/>
              <a:ext cx="1196100" cy="688750"/>
            </a:xfrm>
            <a:custGeom>
              <a:avLst/>
              <a:gdLst/>
              <a:ahLst/>
              <a:cxnLst/>
              <a:rect l="l" t="t" r="r" b="b"/>
              <a:pathLst>
                <a:path w="47844" h="27550" extrusionOk="0">
                  <a:moveTo>
                    <a:pt x="35979" y="1"/>
                  </a:moveTo>
                  <a:cubicBezTo>
                    <a:pt x="35738" y="1"/>
                    <a:pt x="35497" y="54"/>
                    <a:pt x="35313" y="160"/>
                  </a:cubicBezTo>
                  <a:lnTo>
                    <a:pt x="369" y="20352"/>
                  </a:lnTo>
                  <a:cubicBezTo>
                    <a:pt x="0" y="20564"/>
                    <a:pt x="0" y="20909"/>
                    <a:pt x="369" y="21122"/>
                  </a:cubicBezTo>
                  <a:lnTo>
                    <a:pt x="11197" y="27390"/>
                  </a:lnTo>
                  <a:cubicBezTo>
                    <a:pt x="11381" y="27496"/>
                    <a:pt x="11623" y="27550"/>
                    <a:pt x="11864" y="27550"/>
                  </a:cubicBezTo>
                  <a:cubicBezTo>
                    <a:pt x="12105" y="27550"/>
                    <a:pt x="12346" y="27496"/>
                    <a:pt x="12530" y="27390"/>
                  </a:cubicBezTo>
                  <a:lnTo>
                    <a:pt x="47474" y="7200"/>
                  </a:lnTo>
                  <a:cubicBezTo>
                    <a:pt x="47843" y="6987"/>
                    <a:pt x="47843" y="6642"/>
                    <a:pt x="47474" y="6430"/>
                  </a:cubicBezTo>
                  <a:lnTo>
                    <a:pt x="36646" y="160"/>
                  </a:lnTo>
                  <a:cubicBezTo>
                    <a:pt x="36462" y="54"/>
                    <a:pt x="36221" y="1"/>
                    <a:pt x="35979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7"/>
            <p:cNvSpPr/>
            <p:nvPr/>
          </p:nvSpPr>
          <p:spPr>
            <a:xfrm>
              <a:off x="4517375" y="1970200"/>
              <a:ext cx="1084800" cy="657425"/>
            </a:xfrm>
            <a:custGeom>
              <a:avLst/>
              <a:gdLst/>
              <a:ahLst/>
              <a:cxnLst/>
              <a:rect l="l" t="t" r="r" b="b"/>
              <a:pathLst>
                <a:path w="43392" h="26297" extrusionOk="0">
                  <a:moveTo>
                    <a:pt x="32498" y="1"/>
                  </a:moveTo>
                  <a:cubicBezTo>
                    <a:pt x="32282" y="1"/>
                    <a:pt x="32066" y="48"/>
                    <a:pt x="31902" y="143"/>
                  </a:cubicBezTo>
                  <a:lnTo>
                    <a:pt x="599" y="18231"/>
                  </a:lnTo>
                  <a:cubicBezTo>
                    <a:pt x="268" y="18422"/>
                    <a:pt x="1" y="18884"/>
                    <a:pt x="1" y="19265"/>
                  </a:cubicBezTo>
                  <a:lnTo>
                    <a:pt x="1" y="19503"/>
                  </a:lnTo>
                  <a:cubicBezTo>
                    <a:pt x="1" y="19884"/>
                    <a:pt x="268" y="20347"/>
                    <a:pt x="599" y="20538"/>
                  </a:cubicBezTo>
                  <a:lnTo>
                    <a:pt x="10299" y="26153"/>
                  </a:lnTo>
                  <a:cubicBezTo>
                    <a:pt x="10464" y="26248"/>
                    <a:pt x="10680" y="26296"/>
                    <a:pt x="10896" y="26296"/>
                  </a:cubicBezTo>
                  <a:cubicBezTo>
                    <a:pt x="11112" y="26296"/>
                    <a:pt x="11328" y="26248"/>
                    <a:pt x="11493" y="26153"/>
                  </a:cubicBezTo>
                  <a:lnTo>
                    <a:pt x="42795" y="8065"/>
                  </a:lnTo>
                  <a:cubicBezTo>
                    <a:pt x="43125" y="7875"/>
                    <a:pt x="43392" y="7413"/>
                    <a:pt x="43392" y="7031"/>
                  </a:cubicBezTo>
                  <a:lnTo>
                    <a:pt x="43392" y="6794"/>
                  </a:lnTo>
                  <a:cubicBezTo>
                    <a:pt x="43392" y="6413"/>
                    <a:pt x="43125" y="5951"/>
                    <a:pt x="42795" y="5760"/>
                  </a:cubicBezTo>
                  <a:lnTo>
                    <a:pt x="33095" y="143"/>
                  </a:lnTo>
                  <a:cubicBezTo>
                    <a:pt x="32930" y="48"/>
                    <a:pt x="32714" y="1"/>
                    <a:pt x="324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7"/>
            <p:cNvSpPr/>
            <p:nvPr/>
          </p:nvSpPr>
          <p:spPr>
            <a:xfrm>
              <a:off x="4524075" y="1970200"/>
              <a:ext cx="1071425" cy="617000"/>
            </a:xfrm>
            <a:custGeom>
              <a:avLst/>
              <a:gdLst/>
              <a:ahLst/>
              <a:cxnLst/>
              <a:rect l="l" t="t" r="r" b="b"/>
              <a:pathLst>
                <a:path w="42857" h="24680" extrusionOk="0">
                  <a:moveTo>
                    <a:pt x="32230" y="1"/>
                  </a:moveTo>
                  <a:cubicBezTo>
                    <a:pt x="32014" y="1"/>
                    <a:pt x="31798" y="49"/>
                    <a:pt x="31634" y="144"/>
                  </a:cubicBezTo>
                  <a:lnTo>
                    <a:pt x="331" y="18231"/>
                  </a:lnTo>
                  <a:cubicBezTo>
                    <a:pt x="0" y="18422"/>
                    <a:pt x="0" y="18731"/>
                    <a:pt x="331" y="18920"/>
                  </a:cubicBezTo>
                  <a:lnTo>
                    <a:pt x="10031" y="24536"/>
                  </a:lnTo>
                  <a:cubicBezTo>
                    <a:pt x="10196" y="24632"/>
                    <a:pt x="10412" y="24679"/>
                    <a:pt x="10628" y="24679"/>
                  </a:cubicBezTo>
                  <a:cubicBezTo>
                    <a:pt x="10844" y="24679"/>
                    <a:pt x="11060" y="24632"/>
                    <a:pt x="11224" y="24536"/>
                  </a:cubicBezTo>
                  <a:lnTo>
                    <a:pt x="42527" y="6449"/>
                  </a:lnTo>
                  <a:cubicBezTo>
                    <a:pt x="42857" y="6259"/>
                    <a:pt x="42857" y="5951"/>
                    <a:pt x="42527" y="5760"/>
                  </a:cubicBezTo>
                  <a:lnTo>
                    <a:pt x="32827" y="144"/>
                  </a:lnTo>
                  <a:cubicBezTo>
                    <a:pt x="32662" y="49"/>
                    <a:pt x="32446" y="1"/>
                    <a:pt x="322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7"/>
            <p:cNvSpPr/>
            <p:nvPr/>
          </p:nvSpPr>
          <p:spPr>
            <a:xfrm>
              <a:off x="5108550" y="2391750"/>
              <a:ext cx="1056150" cy="605550"/>
            </a:xfrm>
            <a:custGeom>
              <a:avLst/>
              <a:gdLst/>
              <a:ahLst/>
              <a:cxnLst/>
              <a:rect l="l" t="t" r="r" b="b"/>
              <a:pathLst>
                <a:path w="42246" h="24222" extrusionOk="0">
                  <a:moveTo>
                    <a:pt x="38614" y="1"/>
                  </a:moveTo>
                  <a:cubicBezTo>
                    <a:pt x="38231" y="1"/>
                    <a:pt x="37848" y="86"/>
                    <a:pt x="37554" y="257"/>
                  </a:cubicBezTo>
                  <a:lnTo>
                    <a:pt x="27996" y="5773"/>
                  </a:lnTo>
                  <a:lnTo>
                    <a:pt x="26740" y="5039"/>
                  </a:lnTo>
                  <a:cubicBezTo>
                    <a:pt x="26471" y="4882"/>
                    <a:pt x="26118" y="4803"/>
                    <a:pt x="25766" y="4803"/>
                  </a:cubicBezTo>
                  <a:cubicBezTo>
                    <a:pt x="25417" y="4803"/>
                    <a:pt x="25069" y="4880"/>
                    <a:pt x="24802" y="5033"/>
                  </a:cubicBezTo>
                  <a:lnTo>
                    <a:pt x="13195" y="11780"/>
                  </a:lnTo>
                  <a:cubicBezTo>
                    <a:pt x="12660" y="12090"/>
                    <a:pt x="12660" y="12591"/>
                    <a:pt x="13195" y="12901"/>
                  </a:cubicBezTo>
                  <a:lnTo>
                    <a:pt x="14420" y="13608"/>
                  </a:lnTo>
                  <a:lnTo>
                    <a:pt x="606" y="21580"/>
                  </a:lnTo>
                  <a:cubicBezTo>
                    <a:pt x="1" y="21931"/>
                    <a:pt x="2" y="22500"/>
                    <a:pt x="608" y="22850"/>
                  </a:cubicBezTo>
                  <a:lnTo>
                    <a:pt x="2531" y="23960"/>
                  </a:lnTo>
                  <a:cubicBezTo>
                    <a:pt x="2833" y="24135"/>
                    <a:pt x="3231" y="24222"/>
                    <a:pt x="3628" y="24222"/>
                  </a:cubicBezTo>
                  <a:cubicBezTo>
                    <a:pt x="4025" y="24222"/>
                    <a:pt x="4422" y="24135"/>
                    <a:pt x="4725" y="23960"/>
                  </a:cubicBezTo>
                  <a:lnTo>
                    <a:pt x="18537" y="15985"/>
                  </a:lnTo>
                  <a:cubicBezTo>
                    <a:pt x="18805" y="16139"/>
                    <a:pt x="19156" y="16216"/>
                    <a:pt x="19507" y="16216"/>
                  </a:cubicBezTo>
                  <a:cubicBezTo>
                    <a:pt x="19858" y="16216"/>
                    <a:pt x="20209" y="16139"/>
                    <a:pt x="20477" y="15984"/>
                  </a:cubicBezTo>
                  <a:lnTo>
                    <a:pt x="32038" y="9264"/>
                  </a:lnTo>
                  <a:cubicBezTo>
                    <a:pt x="32559" y="8963"/>
                    <a:pt x="32569" y="8479"/>
                    <a:pt x="32079" y="8166"/>
                  </a:cubicBezTo>
                  <a:lnTo>
                    <a:pt x="41632" y="2651"/>
                  </a:lnTo>
                  <a:cubicBezTo>
                    <a:pt x="42238" y="2301"/>
                    <a:pt x="42245" y="1721"/>
                    <a:pt x="41649" y="1356"/>
                  </a:cubicBezTo>
                  <a:lnTo>
                    <a:pt x="39729" y="282"/>
                  </a:lnTo>
                  <a:cubicBezTo>
                    <a:pt x="39423" y="95"/>
                    <a:pt x="39018" y="1"/>
                    <a:pt x="38614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7"/>
            <p:cNvSpPr/>
            <p:nvPr/>
          </p:nvSpPr>
          <p:spPr>
            <a:xfrm>
              <a:off x="5023425" y="1398175"/>
              <a:ext cx="1047050" cy="1390325"/>
            </a:xfrm>
            <a:custGeom>
              <a:avLst/>
              <a:gdLst/>
              <a:ahLst/>
              <a:cxnLst/>
              <a:rect l="l" t="t" r="r" b="b"/>
              <a:pathLst>
                <a:path w="41882" h="55613" extrusionOk="0">
                  <a:moveTo>
                    <a:pt x="39182" y="1"/>
                  </a:moveTo>
                  <a:cubicBezTo>
                    <a:pt x="38637" y="1"/>
                    <a:pt x="38080" y="126"/>
                    <a:pt x="37651" y="374"/>
                  </a:cubicBezTo>
                  <a:lnTo>
                    <a:pt x="4231" y="19668"/>
                  </a:lnTo>
                  <a:cubicBezTo>
                    <a:pt x="3406" y="20145"/>
                    <a:pt x="2674" y="21299"/>
                    <a:pt x="2597" y="22248"/>
                  </a:cubicBezTo>
                  <a:lnTo>
                    <a:pt x="79" y="52767"/>
                  </a:lnTo>
                  <a:cubicBezTo>
                    <a:pt x="0" y="53716"/>
                    <a:pt x="564" y="54846"/>
                    <a:pt x="1338" y="55293"/>
                  </a:cubicBezTo>
                  <a:cubicBezTo>
                    <a:pt x="1708" y="55507"/>
                    <a:pt x="2198" y="55613"/>
                    <a:pt x="2699" y="55613"/>
                  </a:cubicBezTo>
                  <a:cubicBezTo>
                    <a:pt x="3244" y="55613"/>
                    <a:pt x="3801" y="55488"/>
                    <a:pt x="4231" y="55240"/>
                  </a:cubicBezTo>
                  <a:lnTo>
                    <a:pt x="37651" y="35944"/>
                  </a:lnTo>
                  <a:cubicBezTo>
                    <a:pt x="38477" y="35469"/>
                    <a:pt x="39208" y="34314"/>
                    <a:pt x="39286" y="33366"/>
                  </a:cubicBezTo>
                  <a:lnTo>
                    <a:pt x="41803" y="2847"/>
                  </a:lnTo>
                  <a:cubicBezTo>
                    <a:pt x="41881" y="1898"/>
                    <a:pt x="41317" y="767"/>
                    <a:pt x="40544" y="321"/>
                  </a:cubicBezTo>
                  <a:cubicBezTo>
                    <a:pt x="40173" y="107"/>
                    <a:pt x="39683" y="1"/>
                    <a:pt x="39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7"/>
            <p:cNvSpPr/>
            <p:nvPr/>
          </p:nvSpPr>
          <p:spPr>
            <a:xfrm>
              <a:off x="5102025" y="1398175"/>
              <a:ext cx="968450" cy="1321725"/>
            </a:xfrm>
            <a:custGeom>
              <a:avLst/>
              <a:gdLst/>
              <a:ahLst/>
              <a:cxnLst/>
              <a:rect l="l" t="t" r="r" b="b"/>
              <a:pathLst>
                <a:path w="38738" h="52869" extrusionOk="0">
                  <a:moveTo>
                    <a:pt x="36038" y="0"/>
                  </a:moveTo>
                  <a:cubicBezTo>
                    <a:pt x="35494" y="0"/>
                    <a:pt x="34937" y="126"/>
                    <a:pt x="34507" y="374"/>
                  </a:cubicBezTo>
                  <a:lnTo>
                    <a:pt x="1087" y="19668"/>
                  </a:lnTo>
                  <a:cubicBezTo>
                    <a:pt x="679" y="19904"/>
                    <a:pt x="296" y="20306"/>
                    <a:pt x="0" y="20766"/>
                  </a:cubicBezTo>
                  <a:lnTo>
                    <a:pt x="5195" y="23765"/>
                  </a:lnTo>
                  <a:lnTo>
                    <a:pt x="5195" y="52868"/>
                  </a:lnTo>
                  <a:lnTo>
                    <a:pt x="34507" y="35946"/>
                  </a:lnTo>
                  <a:cubicBezTo>
                    <a:pt x="35333" y="35469"/>
                    <a:pt x="36064" y="34314"/>
                    <a:pt x="36142" y="33364"/>
                  </a:cubicBezTo>
                  <a:lnTo>
                    <a:pt x="38659" y="2847"/>
                  </a:lnTo>
                  <a:cubicBezTo>
                    <a:pt x="38737" y="1898"/>
                    <a:pt x="38173" y="767"/>
                    <a:pt x="37400" y="321"/>
                  </a:cubicBezTo>
                  <a:cubicBezTo>
                    <a:pt x="37029" y="106"/>
                    <a:pt x="36539" y="0"/>
                    <a:pt x="360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7"/>
            <p:cNvSpPr/>
            <p:nvPr/>
          </p:nvSpPr>
          <p:spPr>
            <a:xfrm>
              <a:off x="5094025" y="1442825"/>
              <a:ext cx="975875" cy="1341475"/>
            </a:xfrm>
            <a:custGeom>
              <a:avLst/>
              <a:gdLst/>
              <a:ahLst/>
              <a:cxnLst/>
              <a:rect l="l" t="t" r="r" b="b"/>
              <a:pathLst>
                <a:path w="39035" h="53659" extrusionOk="0">
                  <a:moveTo>
                    <a:pt x="38282" y="0"/>
                  </a:moveTo>
                  <a:cubicBezTo>
                    <a:pt x="38090" y="0"/>
                    <a:pt x="37869" y="66"/>
                    <a:pt x="37628" y="205"/>
                  </a:cubicBezTo>
                  <a:lnTo>
                    <a:pt x="4208" y="19500"/>
                  </a:lnTo>
                  <a:cubicBezTo>
                    <a:pt x="3383" y="19976"/>
                    <a:pt x="2651" y="21131"/>
                    <a:pt x="2573" y="22079"/>
                  </a:cubicBezTo>
                  <a:lnTo>
                    <a:pt x="56" y="52598"/>
                  </a:lnTo>
                  <a:cubicBezTo>
                    <a:pt x="1" y="53270"/>
                    <a:pt x="288" y="53658"/>
                    <a:pt x="754" y="53658"/>
                  </a:cubicBezTo>
                  <a:cubicBezTo>
                    <a:pt x="945" y="53658"/>
                    <a:pt x="1167" y="53593"/>
                    <a:pt x="1407" y="53454"/>
                  </a:cubicBezTo>
                  <a:lnTo>
                    <a:pt x="34827" y="34158"/>
                  </a:lnTo>
                  <a:cubicBezTo>
                    <a:pt x="35652" y="33683"/>
                    <a:pt x="36384" y="32528"/>
                    <a:pt x="36462" y="31580"/>
                  </a:cubicBezTo>
                  <a:lnTo>
                    <a:pt x="38979" y="1061"/>
                  </a:lnTo>
                  <a:cubicBezTo>
                    <a:pt x="39035" y="389"/>
                    <a:pt x="38747" y="0"/>
                    <a:pt x="382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7"/>
            <p:cNvSpPr/>
            <p:nvPr/>
          </p:nvSpPr>
          <p:spPr>
            <a:xfrm>
              <a:off x="5524275" y="2035875"/>
              <a:ext cx="115375" cy="155375"/>
            </a:xfrm>
            <a:custGeom>
              <a:avLst/>
              <a:gdLst/>
              <a:ahLst/>
              <a:cxnLst/>
              <a:rect l="l" t="t" r="r" b="b"/>
              <a:pathLst>
                <a:path w="4615" h="6215" extrusionOk="0">
                  <a:moveTo>
                    <a:pt x="3432" y="1"/>
                  </a:moveTo>
                  <a:cubicBezTo>
                    <a:pt x="3167" y="1"/>
                    <a:pt x="2866" y="90"/>
                    <a:pt x="2541" y="278"/>
                  </a:cubicBezTo>
                  <a:cubicBezTo>
                    <a:pt x="1319" y="986"/>
                    <a:pt x="224" y="2826"/>
                    <a:pt x="95" y="4389"/>
                  </a:cubicBezTo>
                  <a:cubicBezTo>
                    <a:pt x="1" y="5536"/>
                    <a:pt x="453" y="6214"/>
                    <a:pt x="1183" y="6214"/>
                  </a:cubicBezTo>
                  <a:cubicBezTo>
                    <a:pt x="1448" y="6214"/>
                    <a:pt x="1749" y="6125"/>
                    <a:pt x="2074" y="5937"/>
                  </a:cubicBezTo>
                  <a:cubicBezTo>
                    <a:pt x="3296" y="5229"/>
                    <a:pt x="4391" y="3388"/>
                    <a:pt x="4520" y="1826"/>
                  </a:cubicBezTo>
                  <a:cubicBezTo>
                    <a:pt x="4614" y="679"/>
                    <a:pt x="4162" y="1"/>
                    <a:pt x="3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87"/>
            <p:cNvSpPr/>
            <p:nvPr/>
          </p:nvSpPr>
          <p:spPr>
            <a:xfrm>
              <a:off x="5511425" y="2236725"/>
              <a:ext cx="240325" cy="139575"/>
            </a:xfrm>
            <a:custGeom>
              <a:avLst/>
              <a:gdLst/>
              <a:ahLst/>
              <a:cxnLst/>
              <a:rect l="l" t="t" r="r" b="b"/>
              <a:pathLst>
                <a:path w="9613" h="5583" extrusionOk="0">
                  <a:moveTo>
                    <a:pt x="8212" y="0"/>
                  </a:moveTo>
                  <a:lnTo>
                    <a:pt x="1" y="4776"/>
                  </a:lnTo>
                  <a:lnTo>
                    <a:pt x="1395" y="5582"/>
                  </a:lnTo>
                  <a:lnTo>
                    <a:pt x="9612" y="809"/>
                  </a:lnTo>
                  <a:lnTo>
                    <a:pt x="82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87"/>
            <p:cNvSpPr/>
            <p:nvPr/>
          </p:nvSpPr>
          <p:spPr>
            <a:xfrm>
              <a:off x="5441975" y="2257000"/>
              <a:ext cx="418475" cy="498225"/>
            </a:xfrm>
            <a:custGeom>
              <a:avLst/>
              <a:gdLst/>
              <a:ahLst/>
              <a:cxnLst/>
              <a:rect l="l" t="t" r="r" b="b"/>
              <a:pathLst>
                <a:path w="16739" h="19929" extrusionOk="0">
                  <a:moveTo>
                    <a:pt x="12392" y="1"/>
                  </a:moveTo>
                  <a:lnTo>
                    <a:pt x="4174" y="4774"/>
                  </a:lnTo>
                  <a:lnTo>
                    <a:pt x="2777" y="3966"/>
                  </a:lnTo>
                  <a:lnTo>
                    <a:pt x="3716" y="16827"/>
                  </a:lnTo>
                  <a:lnTo>
                    <a:pt x="3846" y="17502"/>
                  </a:lnTo>
                  <a:lnTo>
                    <a:pt x="3846" y="17502"/>
                  </a:lnTo>
                  <a:lnTo>
                    <a:pt x="3254" y="17157"/>
                  </a:lnTo>
                  <a:lnTo>
                    <a:pt x="592" y="15627"/>
                  </a:lnTo>
                  <a:cubicBezTo>
                    <a:pt x="496" y="15571"/>
                    <a:pt x="406" y="15544"/>
                    <a:pt x="327" y="15544"/>
                  </a:cubicBezTo>
                  <a:cubicBezTo>
                    <a:pt x="132" y="15544"/>
                    <a:pt x="0" y="15702"/>
                    <a:pt x="0" y="15971"/>
                  </a:cubicBezTo>
                  <a:lnTo>
                    <a:pt x="0" y="16206"/>
                  </a:lnTo>
                  <a:cubicBezTo>
                    <a:pt x="0" y="16586"/>
                    <a:pt x="249" y="17033"/>
                    <a:pt x="573" y="17226"/>
                  </a:cubicBezTo>
                  <a:cubicBezTo>
                    <a:pt x="579" y="17233"/>
                    <a:pt x="586" y="17233"/>
                    <a:pt x="593" y="17240"/>
                  </a:cubicBezTo>
                  <a:lnTo>
                    <a:pt x="4998" y="19784"/>
                  </a:lnTo>
                  <a:cubicBezTo>
                    <a:pt x="5005" y="19784"/>
                    <a:pt x="5005" y="19791"/>
                    <a:pt x="5012" y="19791"/>
                  </a:cubicBezTo>
                  <a:cubicBezTo>
                    <a:pt x="5163" y="19874"/>
                    <a:pt x="5364" y="19922"/>
                    <a:pt x="5557" y="19928"/>
                  </a:cubicBezTo>
                  <a:cubicBezTo>
                    <a:pt x="5572" y="19929"/>
                    <a:pt x="5588" y="19929"/>
                    <a:pt x="5603" y="19929"/>
                  </a:cubicBezTo>
                  <a:cubicBezTo>
                    <a:pt x="5815" y="19929"/>
                    <a:pt x="6030" y="19880"/>
                    <a:pt x="6197" y="19784"/>
                  </a:cubicBezTo>
                  <a:lnTo>
                    <a:pt x="16201" y="14007"/>
                  </a:lnTo>
                  <a:cubicBezTo>
                    <a:pt x="16532" y="13820"/>
                    <a:pt x="16739" y="13359"/>
                    <a:pt x="16670" y="12987"/>
                  </a:cubicBezTo>
                  <a:lnTo>
                    <a:pt x="1239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87"/>
            <p:cNvSpPr/>
            <p:nvPr/>
          </p:nvSpPr>
          <p:spPr>
            <a:xfrm>
              <a:off x="5446550" y="2597175"/>
              <a:ext cx="102675" cy="114825"/>
            </a:xfrm>
            <a:custGeom>
              <a:avLst/>
              <a:gdLst/>
              <a:ahLst/>
              <a:cxnLst/>
              <a:rect l="l" t="t" r="r" b="b"/>
              <a:pathLst>
                <a:path w="4107" h="4593" extrusionOk="0">
                  <a:moveTo>
                    <a:pt x="3413" y="1"/>
                  </a:moveTo>
                  <a:lnTo>
                    <a:pt x="0" y="1971"/>
                  </a:lnTo>
                  <a:lnTo>
                    <a:pt x="4106" y="4592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7"/>
            <p:cNvSpPr/>
            <p:nvPr/>
          </p:nvSpPr>
          <p:spPr>
            <a:xfrm>
              <a:off x="5441975" y="2356150"/>
              <a:ext cx="138900" cy="399075"/>
            </a:xfrm>
            <a:custGeom>
              <a:avLst/>
              <a:gdLst/>
              <a:ahLst/>
              <a:cxnLst/>
              <a:rect l="l" t="t" r="r" b="b"/>
              <a:pathLst>
                <a:path w="5556" h="15963" extrusionOk="0">
                  <a:moveTo>
                    <a:pt x="2777" y="0"/>
                  </a:moveTo>
                  <a:lnTo>
                    <a:pt x="3716" y="12861"/>
                  </a:lnTo>
                  <a:cubicBezTo>
                    <a:pt x="3769" y="13123"/>
                    <a:pt x="3679" y="13275"/>
                    <a:pt x="3508" y="13275"/>
                  </a:cubicBezTo>
                  <a:cubicBezTo>
                    <a:pt x="3436" y="13275"/>
                    <a:pt x="3350" y="13248"/>
                    <a:pt x="3254" y="13191"/>
                  </a:cubicBezTo>
                  <a:lnTo>
                    <a:pt x="592" y="11661"/>
                  </a:lnTo>
                  <a:cubicBezTo>
                    <a:pt x="497" y="11605"/>
                    <a:pt x="407" y="11578"/>
                    <a:pt x="327" y="11578"/>
                  </a:cubicBezTo>
                  <a:cubicBezTo>
                    <a:pt x="132" y="11578"/>
                    <a:pt x="0" y="11737"/>
                    <a:pt x="0" y="12005"/>
                  </a:cubicBezTo>
                  <a:lnTo>
                    <a:pt x="0" y="12240"/>
                  </a:lnTo>
                  <a:cubicBezTo>
                    <a:pt x="0" y="12620"/>
                    <a:pt x="248" y="13068"/>
                    <a:pt x="573" y="13261"/>
                  </a:cubicBezTo>
                  <a:cubicBezTo>
                    <a:pt x="579" y="13268"/>
                    <a:pt x="586" y="13268"/>
                    <a:pt x="593" y="13274"/>
                  </a:cubicBezTo>
                  <a:lnTo>
                    <a:pt x="4997" y="15818"/>
                  </a:lnTo>
                  <a:cubicBezTo>
                    <a:pt x="5005" y="15818"/>
                    <a:pt x="5005" y="15825"/>
                    <a:pt x="5012" y="15825"/>
                  </a:cubicBezTo>
                  <a:cubicBezTo>
                    <a:pt x="5163" y="15908"/>
                    <a:pt x="5363" y="15956"/>
                    <a:pt x="5556" y="15962"/>
                  </a:cubicBezTo>
                  <a:lnTo>
                    <a:pt x="4174" y="808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7"/>
            <p:cNvSpPr/>
            <p:nvPr/>
          </p:nvSpPr>
          <p:spPr>
            <a:xfrm>
              <a:off x="4434175" y="3154425"/>
              <a:ext cx="368150" cy="193650"/>
            </a:xfrm>
            <a:custGeom>
              <a:avLst/>
              <a:gdLst/>
              <a:ahLst/>
              <a:cxnLst/>
              <a:rect l="l" t="t" r="r" b="b"/>
              <a:pathLst>
                <a:path w="14726" h="7746" extrusionOk="0">
                  <a:moveTo>
                    <a:pt x="7364" y="1"/>
                  </a:moveTo>
                  <a:cubicBezTo>
                    <a:pt x="5648" y="1"/>
                    <a:pt x="3931" y="379"/>
                    <a:pt x="2621" y="1135"/>
                  </a:cubicBezTo>
                  <a:cubicBezTo>
                    <a:pt x="1" y="2647"/>
                    <a:pt x="1" y="5099"/>
                    <a:pt x="2621" y="6611"/>
                  </a:cubicBezTo>
                  <a:cubicBezTo>
                    <a:pt x="3931" y="7367"/>
                    <a:pt x="5647" y="7745"/>
                    <a:pt x="7364" y="7745"/>
                  </a:cubicBezTo>
                  <a:cubicBezTo>
                    <a:pt x="9080" y="7745"/>
                    <a:pt x="10797" y="7367"/>
                    <a:pt x="12106" y="6611"/>
                  </a:cubicBezTo>
                  <a:cubicBezTo>
                    <a:pt x="14725" y="5099"/>
                    <a:pt x="14725" y="2647"/>
                    <a:pt x="12106" y="1135"/>
                  </a:cubicBezTo>
                  <a:cubicBezTo>
                    <a:pt x="10797" y="379"/>
                    <a:pt x="9081" y="1"/>
                    <a:pt x="7364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7"/>
            <p:cNvSpPr/>
            <p:nvPr/>
          </p:nvSpPr>
          <p:spPr>
            <a:xfrm>
              <a:off x="4418800" y="3010025"/>
              <a:ext cx="394300" cy="287075"/>
            </a:xfrm>
            <a:custGeom>
              <a:avLst/>
              <a:gdLst/>
              <a:ahLst/>
              <a:cxnLst/>
              <a:rect l="l" t="t" r="r" b="b"/>
              <a:pathLst>
                <a:path w="15772" h="11483" extrusionOk="0">
                  <a:moveTo>
                    <a:pt x="2225" y="0"/>
                  </a:moveTo>
                  <a:cubicBezTo>
                    <a:pt x="0" y="1846"/>
                    <a:pt x="1339" y="7655"/>
                    <a:pt x="3619" y="9984"/>
                  </a:cubicBezTo>
                  <a:cubicBezTo>
                    <a:pt x="3638" y="10006"/>
                    <a:pt x="3660" y="10027"/>
                    <a:pt x="3681" y="10048"/>
                  </a:cubicBezTo>
                  <a:cubicBezTo>
                    <a:pt x="3707" y="10075"/>
                    <a:pt x="3733" y="10101"/>
                    <a:pt x="3760" y="10126"/>
                  </a:cubicBezTo>
                  <a:cubicBezTo>
                    <a:pt x="3824" y="10188"/>
                    <a:pt x="3893" y="10249"/>
                    <a:pt x="3966" y="10309"/>
                  </a:cubicBezTo>
                  <a:cubicBezTo>
                    <a:pt x="3984" y="10323"/>
                    <a:pt x="4003" y="10338"/>
                    <a:pt x="4020" y="10352"/>
                  </a:cubicBezTo>
                  <a:cubicBezTo>
                    <a:pt x="4077" y="10395"/>
                    <a:pt x="4132" y="10439"/>
                    <a:pt x="4193" y="10482"/>
                  </a:cubicBezTo>
                  <a:cubicBezTo>
                    <a:pt x="4288" y="10550"/>
                    <a:pt x="4386" y="10612"/>
                    <a:pt x="4488" y="10670"/>
                  </a:cubicBezTo>
                  <a:cubicBezTo>
                    <a:pt x="5426" y="11212"/>
                    <a:pt x="6656" y="11483"/>
                    <a:pt x="7886" y="11483"/>
                  </a:cubicBezTo>
                  <a:cubicBezTo>
                    <a:pt x="9116" y="11483"/>
                    <a:pt x="10345" y="11212"/>
                    <a:pt x="11283" y="10670"/>
                  </a:cubicBezTo>
                  <a:cubicBezTo>
                    <a:pt x="11386" y="10612"/>
                    <a:pt x="11484" y="10549"/>
                    <a:pt x="11580" y="10480"/>
                  </a:cubicBezTo>
                  <a:cubicBezTo>
                    <a:pt x="11637" y="10441"/>
                    <a:pt x="11688" y="10400"/>
                    <a:pt x="11740" y="10359"/>
                  </a:cubicBezTo>
                  <a:cubicBezTo>
                    <a:pt x="11762" y="10341"/>
                    <a:pt x="11785" y="10324"/>
                    <a:pt x="11808" y="10306"/>
                  </a:cubicBezTo>
                  <a:cubicBezTo>
                    <a:pt x="11878" y="10248"/>
                    <a:pt x="11944" y="10189"/>
                    <a:pt x="12007" y="10129"/>
                  </a:cubicBezTo>
                  <a:cubicBezTo>
                    <a:pt x="12037" y="10101"/>
                    <a:pt x="12067" y="10070"/>
                    <a:pt x="12097" y="10041"/>
                  </a:cubicBezTo>
                  <a:cubicBezTo>
                    <a:pt x="12115" y="10022"/>
                    <a:pt x="12134" y="10005"/>
                    <a:pt x="12151" y="9987"/>
                  </a:cubicBezTo>
                  <a:cubicBezTo>
                    <a:pt x="14432" y="7659"/>
                    <a:pt x="15771" y="1847"/>
                    <a:pt x="135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7"/>
            <p:cNvSpPr/>
            <p:nvPr/>
          </p:nvSpPr>
          <p:spPr>
            <a:xfrm>
              <a:off x="4434425" y="2963475"/>
              <a:ext cx="363050" cy="190975"/>
            </a:xfrm>
            <a:custGeom>
              <a:avLst/>
              <a:gdLst/>
              <a:ahLst/>
              <a:cxnLst/>
              <a:rect l="l" t="t" r="r" b="b"/>
              <a:pathLst>
                <a:path w="14522" h="7639" extrusionOk="0">
                  <a:moveTo>
                    <a:pt x="7261" y="1"/>
                  </a:moveTo>
                  <a:cubicBezTo>
                    <a:pt x="5568" y="1"/>
                    <a:pt x="3875" y="374"/>
                    <a:pt x="2584" y="1119"/>
                  </a:cubicBezTo>
                  <a:cubicBezTo>
                    <a:pt x="0" y="2611"/>
                    <a:pt x="0" y="5028"/>
                    <a:pt x="2584" y="6520"/>
                  </a:cubicBezTo>
                  <a:cubicBezTo>
                    <a:pt x="3875" y="7266"/>
                    <a:pt x="5568" y="7639"/>
                    <a:pt x="7261" y="7639"/>
                  </a:cubicBezTo>
                  <a:cubicBezTo>
                    <a:pt x="8954" y="7639"/>
                    <a:pt x="10646" y="7266"/>
                    <a:pt x="11938" y="6520"/>
                  </a:cubicBezTo>
                  <a:cubicBezTo>
                    <a:pt x="14521" y="5029"/>
                    <a:pt x="14521" y="2611"/>
                    <a:pt x="11938" y="1119"/>
                  </a:cubicBezTo>
                  <a:cubicBezTo>
                    <a:pt x="10646" y="374"/>
                    <a:pt x="8954" y="1"/>
                    <a:pt x="7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7"/>
            <p:cNvSpPr/>
            <p:nvPr/>
          </p:nvSpPr>
          <p:spPr>
            <a:xfrm>
              <a:off x="4480825" y="2987875"/>
              <a:ext cx="270250" cy="142175"/>
            </a:xfrm>
            <a:custGeom>
              <a:avLst/>
              <a:gdLst/>
              <a:ahLst/>
              <a:cxnLst/>
              <a:rect l="l" t="t" r="r" b="b"/>
              <a:pathLst>
                <a:path w="10810" h="5687" extrusionOk="0">
                  <a:moveTo>
                    <a:pt x="5404" y="1"/>
                  </a:moveTo>
                  <a:cubicBezTo>
                    <a:pt x="4144" y="1"/>
                    <a:pt x="2884" y="278"/>
                    <a:pt x="1922" y="833"/>
                  </a:cubicBezTo>
                  <a:cubicBezTo>
                    <a:pt x="0" y="1943"/>
                    <a:pt x="0" y="3743"/>
                    <a:pt x="1922" y="4854"/>
                  </a:cubicBezTo>
                  <a:cubicBezTo>
                    <a:pt x="2884" y="5409"/>
                    <a:pt x="4144" y="5687"/>
                    <a:pt x="5404" y="5687"/>
                  </a:cubicBezTo>
                  <a:cubicBezTo>
                    <a:pt x="6665" y="5687"/>
                    <a:pt x="7925" y="5409"/>
                    <a:pt x="8886" y="4854"/>
                  </a:cubicBezTo>
                  <a:cubicBezTo>
                    <a:pt x="10810" y="3743"/>
                    <a:pt x="10809" y="1943"/>
                    <a:pt x="8886" y="833"/>
                  </a:cubicBezTo>
                  <a:cubicBezTo>
                    <a:pt x="7925" y="278"/>
                    <a:pt x="6665" y="1"/>
                    <a:pt x="5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7"/>
            <p:cNvSpPr/>
            <p:nvPr/>
          </p:nvSpPr>
          <p:spPr>
            <a:xfrm>
              <a:off x="4500075" y="3035600"/>
              <a:ext cx="231725" cy="94450"/>
            </a:xfrm>
            <a:custGeom>
              <a:avLst/>
              <a:gdLst/>
              <a:ahLst/>
              <a:cxnLst/>
              <a:rect l="l" t="t" r="r" b="b"/>
              <a:pathLst>
                <a:path w="9269" h="3778" extrusionOk="0">
                  <a:moveTo>
                    <a:pt x="4635" y="0"/>
                  </a:moveTo>
                  <a:cubicBezTo>
                    <a:pt x="3374" y="0"/>
                    <a:pt x="2114" y="278"/>
                    <a:pt x="1152" y="833"/>
                  </a:cubicBezTo>
                  <a:cubicBezTo>
                    <a:pt x="618" y="1141"/>
                    <a:pt x="238" y="1504"/>
                    <a:pt x="0" y="1889"/>
                  </a:cubicBezTo>
                  <a:cubicBezTo>
                    <a:pt x="238" y="2274"/>
                    <a:pt x="618" y="2636"/>
                    <a:pt x="1152" y="2945"/>
                  </a:cubicBezTo>
                  <a:cubicBezTo>
                    <a:pt x="2114" y="3500"/>
                    <a:pt x="3374" y="3778"/>
                    <a:pt x="4634" y="3778"/>
                  </a:cubicBezTo>
                  <a:cubicBezTo>
                    <a:pt x="5895" y="3778"/>
                    <a:pt x="7155" y="3500"/>
                    <a:pt x="8116" y="2945"/>
                  </a:cubicBezTo>
                  <a:cubicBezTo>
                    <a:pt x="8651" y="2636"/>
                    <a:pt x="9031" y="2274"/>
                    <a:pt x="9268" y="1889"/>
                  </a:cubicBezTo>
                  <a:cubicBezTo>
                    <a:pt x="9031" y="1504"/>
                    <a:pt x="8651" y="1141"/>
                    <a:pt x="8116" y="833"/>
                  </a:cubicBezTo>
                  <a:cubicBezTo>
                    <a:pt x="7155" y="278"/>
                    <a:pt x="5895" y="0"/>
                    <a:pt x="4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7"/>
            <p:cNvSpPr/>
            <p:nvPr/>
          </p:nvSpPr>
          <p:spPr>
            <a:xfrm>
              <a:off x="4525150" y="2751525"/>
              <a:ext cx="181600" cy="357125"/>
            </a:xfrm>
            <a:custGeom>
              <a:avLst/>
              <a:gdLst/>
              <a:ahLst/>
              <a:cxnLst/>
              <a:rect l="l" t="t" r="r" b="b"/>
              <a:pathLst>
                <a:path w="7264" h="14285" extrusionOk="0">
                  <a:moveTo>
                    <a:pt x="3631" y="1"/>
                  </a:moveTo>
                  <a:cubicBezTo>
                    <a:pt x="1628" y="1"/>
                    <a:pt x="1" y="1629"/>
                    <a:pt x="1" y="3634"/>
                  </a:cubicBezTo>
                  <a:lnTo>
                    <a:pt x="1" y="12187"/>
                  </a:lnTo>
                  <a:cubicBezTo>
                    <a:pt x="1" y="12726"/>
                    <a:pt x="356" y="13262"/>
                    <a:pt x="1066" y="13671"/>
                  </a:cubicBezTo>
                  <a:cubicBezTo>
                    <a:pt x="1082" y="13682"/>
                    <a:pt x="1098" y="13690"/>
                    <a:pt x="1117" y="13698"/>
                  </a:cubicBezTo>
                  <a:cubicBezTo>
                    <a:pt x="1584" y="13961"/>
                    <a:pt x="2147" y="14135"/>
                    <a:pt x="2740" y="14221"/>
                  </a:cubicBezTo>
                  <a:cubicBezTo>
                    <a:pt x="3036" y="14263"/>
                    <a:pt x="3334" y="14284"/>
                    <a:pt x="3632" y="14284"/>
                  </a:cubicBezTo>
                  <a:cubicBezTo>
                    <a:pt x="3930" y="14284"/>
                    <a:pt x="4229" y="14263"/>
                    <a:pt x="4525" y="14221"/>
                  </a:cubicBezTo>
                  <a:cubicBezTo>
                    <a:pt x="5118" y="14134"/>
                    <a:pt x="5681" y="13961"/>
                    <a:pt x="6149" y="13698"/>
                  </a:cubicBezTo>
                  <a:cubicBezTo>
                    <a:pt x="6166" y="13690"/>
                    <a:pt x="6184" y="13682"/>
                    <a:pt x="6200" y="13671"/>
                  </a:cubicBezTo>
                  <a:cubicBezTo>
                    <a:pt x="6909" y="13262"/>
                    <a:pt x="7264" y="12726"/>
                    <a:pt x="7264" y="12187"/>
                  </a:cubicBezTo>
                  <a:lnTo>
                    <a:pt x="7264" y="3634"/>
                  </a:lnTo>
                  <a:cubicBezTo>
                    <a:pt x="7264" y="1629"/>
                    <a:pt x="5635" y="1"/>
                    <a:pt x="3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7"/>
            <p:cNvSpPr/>
            <p:nvPr/>
          </p:nvSpPr>
          <p:spPr>
            <a:xfrm>
              <a:off x="4525125" y="2751525"/>
              <a:ext cx="90800" cy="342475"/>
            </a:xfrm>
            <a:custGeom>
              <a:avLst/>
              <a:gdLst/>
              <a:ahLst/>
              <a:cxnLst/>
              <a:rect l="l" t="t" r="r" b="b"/>
              <a:pathLst>
                <a:path w="3632" h="13699" extrusionOk="0">
                  <a:moveTo>
                    <a:pt x="3631" y="1"/>
                  </a:moveTo>
                  <a:cubicBezTo>
                    <a:pt x="1628" y="1"/>
                    <a:pt x="1" y="1629"/>
                    <a:pt x="1" y="3634"/>
                  </a:cubicBezTo>
                  <a:lnTo>
                    <a:pt x="1" y="12187"/>
                  </a:lnTo>
                  <a:cubicBezTo>
                    <a:pt x="1" y="12726"/>
                    <a:pt x="356" y="13262"/>
                    <a:pt x="1065" y="13671"/>
                  </a:cubicBezTo>
                  <a:cubicBezTo>
                    <a:pt x="1082" y="13682"/>
                    <a:pt x="1098" y="13690"/>
                    <a:pt x="1117" y="13698"/>
                  </a:cubicBezTo>
                  <a:lnTo>
                    <a:pt x="1117" y="3611"/>
                  </a:lnTo>
                  <a:cubicBezTo>
                    <a:pt x="1117" y="628"/>
                    <a:pt x="3553" y="17"/>
                    <a:pt x="3627" y="4"/>
                  </a:cubicBezTo>
                  <a:lnTo>
                    <a:pt x="36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7"/>
            <p:cNvSpPr/>
            <p:nvPr/>
          </p:nvSpPr>
          <p:spPr>
            <a:xfrm>
              <a:off x="4615925" y="2751525"/>
              <a:ext cx="90825" cy="342475"/>
            </a:xfrm>
            <a:custGeom>
              <a:avLst/>
              <a:gdLst/>
              <a:ahLst/>
              <a:cxnLst/>
              <a:rect l="l" t="t" r="r" b="b"/>
              <a:pathLst>
                <a:path w="3633" h="13699" extrusionOk="0">
                  <a:moveTo>
                    <a:pt x="0" y="1"/>
                  </a:moveTo>
                  <a:lnTo>
                    <a:pt x="4" y="4"/>
                  </a:lnTo>
                  <a:cubicBezTo>
                    <a:pt x="78" y="17"/>
                    <a:pt x="2518" y="628"/>
                    <a:pt x="2518" y="3611"/>
                  </a:cubicBezTo>
                  <a:lnTo>
                    <a:pt x="2518" y="13698"/>
                  </a:lnTo>
                  <a:cubicBezTo>
                    <a:pt x="2535" y="13690"/>
                    <a:pt x="2553" y="13682"/>
                    <a:pt x="2569" y="13671"/>
                  </a:cubicBezTo>
                  <a:cubicBezTo>
                    <a:pt x="3278" y="13262"/>
                    <a:pt x="3633" y="12726"/>
                    <a:pt x="3633" y="12187"/>
                  </a:cubicBezTo>
                  <a:lnTo>
                    <a:pt x="3633" y="3634"/>
                  </a:lnTo>
                  <a:cubicBezTo>
                    <a:pt x="3633" y="1629"/>
                    <a:pt x="2004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7"/>
            <p:cNvSpPr/>
            <p:nvPr/>
          </p:nvSpPr>
          <p:spPr>
            <a:xfrm>
              <a:off x="4593600" y="2751625"/>
              <a:ext cx="44650" cy="357025"/>
            </a:xfrm>
            <a:custGeom>
              <a:avLst/>
              <a:gdLst/>
              <a:ahLst/>
              <a:cxnLst/>
              <a:rect l="l" t="t" r="r" b="b"/>
              <a:pathLst>
                <a:path w="1786" h="14281" extrusionOk="0">
                  <a:moveTo>
                    <a:pt x="895" y="0"/>
                  </a:moveTo>
                  <a:cubicBezTo>
                    <a:pt x="892" y="0"/>
                    <a:pt x="875" y="569"/>
                    <a:pt x="875" y="569"/>
                  </a:cubicBezTo>
                  <a:cubicBezTo>
                    <a:pt x="875" y="569"/>
                    <a:pt x="891" y="0"/>
                    <a:pt x="888" y="0"/>
                  </a:cubicBezTo>
                  <a:lnTo>
                    <a:pt x="888" y="0"/>
                  </a:lnTo>
                  <a:cubicBezTo>
                    <a:pt x="888" y="0"/>
                    <a:pt x="888" y="0"/>
                    <a:pt x="888" y="0"/>
                  </a:cubicBezTo>
                  <a:cubicBezTo>
                    <a:pt x="837" y="71"/>
                    <a:pt x="1" y="1238"/>
                    <a:pt x="1" y="2906"/>
                  </a:cubicBezTo>
                  <a:lnTo>
                    <a:pt x="1" y="14217"/>
                  </a:lnTo>
                  <a:cubicBezTo>
                    <a:pt x="297" y="14259"/>
                    <a:pt x="595" y="14280"/>
                    <a:pt x="893" y="14280"/>
                  </a:cubicBezTo>
                  <a:cubicBezTo>
                    <a:pt x="1191" y="14280"/>
                    <a:pt x="1489" y="14259"/>
                    <a:pt x="1786" y="14217"/>
                  </a:cubicBezTo>
                  <a:lnTo>
                    <a:pt x="1786" y="2906"/>
                  </a:lnTo>
                  <a:cubicBezTo>
                    <a:pt x="1786" y="1238"/>
                    <a:pt x="947" y="71"/>
                    <a:pt x="895" y="0"/>
                  </a:cubicBezTo>
                  <a:cubicBezTo>
                    <a:pt x="895" y="0"/>
                    <a:pt x="895" y="0"/>
                    <a:pt x="8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7"/>
            <p:cNvSpPr/>
            <p:nvPr/>
          </p:nvSpPr>
          <p:spPr>
            <a:xfrm>
              <a:off x="4590575" y="2748775"/>
              <a:ext cx="50750" cy="361300"/>
            </a:xfrm>
            <a:custGeom>
              <a:avLst/>
              <a:gdLst/>
              <a:ahLst/>
              <a:cxnLst/>
              <a:rect l="l" t="t" r="r" b="b"/>
              <a:pathLst>
                <a:path w="2030" h="14452" extrusionOk="0">
                  <a:moveTo>
                    <a:pt x="1004" y="1"/>
                  </a:moveTo>
                  <a:cubicBezTo>
                    <a:pt x="973" y="1"/>
                    <a:pt x="934" y="23"/>
                    <a:pt x="911" y="43"/>
                  </a:cubicBezTo>
                  <a:cubicBezTo>
                    <a:pt x="901" y="56"/>
                    <a:pt x="865" y="107"/>
                    <a:pt x="814" y="189"/>
                  </a:cubicBezTo>
                  <a:cubicBezTo>
                    <a:pt x="779" y="244"/>
                    <a:pt x="793" y="315"/>
                    <a:pt x="844" y="353"/>
                  </a:cubicBezTo>
                  <a:cubicBezTo>
                    <a:pt x="866" y="368"/>
                    <a:pt x="891" y="376"/>
                    <a:pt x="915" y="376"/>
                  </a:cubicBezTo>
                  <a:cubicBezTo>
                    <a:pt x="951" y="376"/>
                    <a:pt x="985" y="361"/>
                    <a:pt x="1009" y="331"/>
                  </a:cubicBezTo>
                  <a:cubicBezTo>
                    <a:pt x="1112" y="503"/>
                    <a:pt x="1205" y="679"/>
                    <a:pt x="1288" y="861"/>
                  </a:cubicBezTo>
                  <a:cubicBezTo>
                    <a:pt x="1308" y="904"/>
                    <a:pt x="1351" y="932"/>
                    <a:pt x="1398" y="932"/>
                  </a:cubicBezTo>
                  <a:lnTo>
                    <a:pt x="1398" y="931"/>
                  </a:lnTo>
                  <a:cubicBezTo>
                    <a:pt x="1400" y="931"/>
                    <a:pt x="1402" y="931"/>
                    <a:pt x="1404" y="931"/>
                  </a:cubicBezTo>
                  <a:cubicBezTo>
                    <a:pt x="1419" y="931"/>
                    <a:pt x="1435" y="927"/>
                    <a:pt x="1450" y="921"/>
                  </a:cubicBezTo>
                  <a:cubicBezTo>
                    <a:pt x="1510" y="893"/>
                    <a:pt x="1537" y="821"/>
                    <a:pt x="1508" y="760"/>
                  </a:cubicBezTo>
                  <a:cubicBezTo>
                    <a:pt x="1397" y="516"/>
                    <a:pt x="1267" y="279"/>
                    <a:pt x="1121" y="54"/>
                  </a:cubicBezTo>
                  <a:lnTo>
                    <a:pt x="1120" y="54"/>
                  </a:lnTo>
                  <a:cubicBezTo>
                    <a:pt x="1116" y="45"/>
                    <a:pt x="1109" y="37"/>
                    <a:pt x="1103" y="29"/>
                  </a:cubicBezTo>
                  <a:cubicBezTo>
                    <a:pt x="1081" y="5"/>
                    <a:pt x="1040" y="2"/>
                    <a:pt x="1008" y="1"/>
                  </a:cubicBezTo>
                  <a:close/>
                  <a:moveTo>
                    <a:pt x="485" y="1002"/>
                  </a:moveTo>
                  <a:cubicBezTo>
                    <a:pt x="436" y="1002"/>
                    <a:pt x="390" y="1031"/>
                    <a:pt x="371" y="1080"/>
                  </a:cubicBezTo>
                  <a:cubicBezTo>
                    <a:pt x="252" y="1388"/>
                    <a:pt x="160" y="1707"/>
                    <a:pt x="97" y="2032"/>
                  </a:cubicBezTo>
                  <a:cubicBezTo>
                    <a:pt x="85" y="2099"/>
                    <a:pt x="127" y="2162"/>
                    <a:pt x="194" y="2175"/>
                  </a:cubicBezTo>
                  <a:cubicBezTo>
                    <a:pt x="200" y="2176"/>
                    <a:pt x="208" y="2177"/>
                    <a:pt x="216" y="2177"/>
                  </a:cubicBezTo>
                  <a:lnTo>
                    <a:pt x="216" y="2176"/>
                  </a:lnTo>
                  <a:cubicBezTo>
                    <a:pt x="275" y="2176"/>
                    <a:pt x="324" y="2136"/>
                    <a:pt x="335" y="2078"/>
                  </a:cubicBezTo>
                  <a:cubicBezTo>
                    <a:pt x="395" y="1767"/>
                    <a:pt x="483" y="1463"/>
                    <a:pt x="598" y="1167"/>
                  </a:cubicBezTo>
                  <a:cubicBezTo>
                    <a:pt x="623" y="1105"/>
                    <a:pt x="591" y="1034"/>
                    <a:pt x="529" y="1010"/>
                  </a:cubicBezTo>
                  <a:cubicBezTo>
                    <a:pt x="514" y="1004"/>
                    <a:pt x="499" y="1002"/>
                    <a:pt x="485" y="1002"/>
                  </a:cubicBezTo>
                  <a:close/>
                  <a:moveTo>
                    <a:pt x="1727" y="1604"/>
                  </a:moveTo>
                  <a:cubicBezTo>
                    <a:pt x="1717" y="1604"/>
                    <a:pt x="1706" y="1605"/>
                    <a:pt x="1696" y="1608"/>
                  </a:cubicBezTo>
                  <a:cubicBezTo>
                    <a:pt x="1632" y="1625"/>
                    <a:pt x="1594" y="1691"/>
                    <a:pt x="1610" y="1755"/>
                  </a:cubicBezTo>
                  <a:cubicBezTo>
                    <a:pt x="1692" y="2060"/>
                    <a:pt x="1745" y="2373"/>
                    <a:pt x="1771" y="2689"/>
                  </a:cubicBezTo>
                  <a:cubicBezTo>
                    <a:pt x="1776" y="2752"/>
                    <a:pt x="1828" y="2800"/>
                    <a:pt x="1891" y="2800"/>
                  </a:cubicBezTo>
                  <a:lnTo>
                    <a:pt x="1901" y="2800"/>
                  </a:lnTo>
                  <a:cubicBezTo>
                    <a:pt x="1968" y="2796"/>
                    <a:pt x="2018" y="2737"/>
                    <a:pt x="2012" y="2669"/>
                  </a:cubicBezTo>
                  <a:cubicBezTo>
                    <a:pt x="1986" y="2340"/>
                    <a:pt x="1931" y="2012"/>
                    <a:pt x="1844" y="1692"/>
                  </a:cubicBezTo>
                  <a:cubicBezTo>
                    <a:pt x="1829" y="1638"/>
                    <a:pt x="1780" y="1604"/>
                    <a:pt x="1727" y="1604"/>
                  </a:cubicBezTo>
                  <a:close/>
                  <a:moveTo>
                    <a:pt x="122" y="2899"/>
                  </a:moveTo>
                  <a:cubicBezTo>
                    <a:pt x="54" y="2899"/>
                    <a:pt x="1" y="2954"/>
                    <a:pt x="1" y="3021"/>
                  </a:cubicBezTo>
                  <a:lnTo>
                    <a:pt x="1" y="3991"/>
                  </a:lnTo>
                  <a:cubicBezTo>
                    <a:pt x="1" y="4058"/>
                    <a:pt x="54" y="4112"/>
                    <a:pt x="120" y="4112"/>
                  </a:cubicBezTo>
                  <a:cubicBezTo>
                    <a:pt x="121" y="4112"/>
                    <a:pt x="121" y="4112"/>
                    <a:pt x="122" y="4112"/>
                  </a:cubicBezTo>
                  <a:cubicBezTo>
                    <a:pt x="190" y="4112"/>
                    <a:pt x="243" y="4059"/>
                    <a:pt x="243" y="3991"/>
                  </a:cubicBezTo>
                  <a:lnTo>
                    <a:pt x="243" y="3020"/>
                  </a:lnTo>
                  <a:cubicBezTo>
                    <a:pt x="243" y="2954"/>
                    <a:pt x="188" y="2899"/>
                    <a:pt x="122" y="2899"/>
                  </a:cubicBezTo>
                  <a:close/>
                  <a:moveTo>
                    <a:pt x="1907" y="3532"/>
                  </a:moveTo>
                  <a:cubicBezTo>
                    <a:pt x="1841" y="3532"/>
                    <a:pt x="1788" y="3584"/>
                    <a:pt x="1786" y="3650"/>
                  </a:cubicBezTo>
                  <a:lnTo>
                    <a:pt x="1786" y="4621"/>
                  </a:lnTo>
                  <a:cubicBezTo>
                    <a:pt x="1784" y="4687"/>
                    <a:pt x="1839" y="4742"/>
                    <a:pt x="1907" y="4742"/>
                  </a:cubicBezTo>
                  <a:cubicBezTo>
                    <a:pt x="1973" y="4742"/>
                    <a:pt x="2028" y="4687"/>
                    <a:pt x="2028" y="4621"/>
                  </a:cubicBezTo>
                  <a:lnTo>
                    <a:pt x="2028" y="3650"/>
                  </a:lnTo>
                  <a:cubicBezTo>
                    <a:pt x="2026" y="3584"/>
                    <a:pt x="1972" y="3532"/>
                    <a:pt x="1907" y="3532"/>
                  </a:cubicBezTo>
                  <a:close/>
                  <a:moveTo>
                    <a:pt x="122" y="4841"/>
                  </a:moveTo>
                  <a:cubicBezTo>
                    <a:pt x="55" y="4841"/>
                    <a:pt x="1" y="4896"/>
                    <a:pt x="1" y="4962"/>
                  </a:cubicBezTo>
                  <a:lnTo>
                    <a:pt x="1" y="5933"/>
                  </a:lnTo>
                  <a:cubicBezTo>
                    <a:pt x="1" y="6001"/>
                    <a:pt x="55" y="6055"/>
                    <a:pt x="122" y="6055"/>
                  </a:cubicBezTo>
                  <a:lnTo>
                    <a:pt x="122" y="6054"/>
                  </a:lnTo>
                  <a:cubicBezTo>
                    <a:pt x="190" y="6054"/>
                    <a:pt x="243" y="6001"/>
                    <a:pt x="243" y="5933"/>
                  </a:cubicBezTo>
                  <a:lnTo>
                    <a:pt x="243" y="4962"/>
                  </a:lnTo>
                  <a:cubicBezTo>
                    <a:pt x="243" y="4896"/>
                    <a:pt x="190" y="4841"/>
                    <a:pt x="122" y="4841"/>
                  </a:cubicBezTo>
                  <a:close/>
                  <a:moveTo>
                    <a:pt x="1907" y="5466"/>
                  </a:moveTo>
                  <a:cubicBezTo>
                    <a:pt x="1838" y="5466"/>
                    <a:pt x="1782" y="5523"/>
                    <a:pt x="1786" y="5592"/>
                  </a:cubicBezTo>
                  <a:lnTo>
                    <a:pt x="1786" y="6562"/>
                  </a:lnTo>
                  <a:cubicBezTo>
                    <a:pt x="1784" y="6630"/>
                    <a:pt x="1839" y="6683"/>
                    <a:pt x="1907" y="6683"/>
                  </a:cubicBezTo>
                  <a:cubicBezTo>
                    <a:pt x="1973" y="6683"/>
                    <a:pt x="2028" y="6629"/>
                    <a:pt x="2028" y="6562"/>
                  </a:cubicBezTo>
                  <a:lnTo>
                    <a:pt x="2028" y="5592"/>
                  </a:lnTo>
                  <a:cubicBezTo>
                    <a:pt x="2030" y="5523"/>
                    <a:pt x="1975" y="5466"/>
                    <a:pt x="1907" y="5466"/>
                  </a:cubicBezTo>
                  <a:close/>
                  <a:moveTo>
                    <a:pt x="122" y="6782"/>
                  </a:moveTo>
                  <a:cubicBezTo>
                    <a:pt x="55" y="6782"/>
                    <a:pt x="1" y="6836"/>
                    <a:pt x="1" y="6904"/>
                  </a:cubicBezTo>
                  <a:lnTo>
                    <a:pt x="1" y="7875"/>
                  </a:lnTo>
                  <a:cubicBezTo>
                    <a:pt x="1" y="7942"/>
                    <a:pt x="55" y="7997"/>
                    <a:pt x="122" y="7997"/>
                  </a:cubicBezTo>
                  <a:cubicBezTo>
                    <a:pt x="190" y="7997"/>
                    <a:pt x="244" y="7941"/>
                    <a:pt x="243" y="7875"/>
                  </a:cubicBezTo>
                  <a:lnTo>
                    <a:pt x="243" y="6904"/>
                  </a:lnTo>
                  <a:cubicBezTo>
                    <a:pt x="243" y="6836"/>
                    <a:pt x="190" y="6782"/>
                    <a:pt x="122" y="6782"/>
                  </a:cubicBezTo>
                  <a:close/>
                  <a:moveTo>
                    <a:pt x="1907" y="7408"/>
                  </a:moveTo>
                  <a:cubicBezTo>
                    <a:pt x="1838" y="7408"/>
                    <a:pt x="1782" y="7465"/>
                    <a:pt x="1786" y="7533"/>
                  </a:cubicBezTo>
                  <a:lnTo>
                    <a:pt x="1786" y="8504"/>
                  </a:lnTo>
                  <a:cubicBezTo>
                    <a:pt x="1784" y="8572"/>
                    <a:pt x="1839" y="8626"/>
                    <a:pt x="1907" y="8626"/>
                  </a:cubicBezTo>
                  <a:lnTo>
                    <a:pt x="1907" y="8625"/>
                  </a:lnTo>
                  <a:cubicBezTo>
                    <a:pt x="1973" y="8625"/>
                    <a:pt x="2028" y="8572"/>
                    <a:pt x="2028" y="8504"/>
                  </a:cubicBezTo>
                  <a:lnTo>
                    <a:pt x="2028" y="7533"/>
                  </a:lnTo>
                  <a:cubicBezTo>
                    <a:pt x="2030" y="7465"/>
                    <a:pt x="1975" y="7408"/>
                    <a:pt x="1907" y="7408"/>
                  </a:cubicBezTo>
                  <a:close/>
                  <a:moveTo>
                    <a:pt x="122" y="8725"/>
                  </a:moveTo>
                  <a:cubicBezTo>
                    <a:pt x="55" y="8725"/>
                    <a:pt x="1" y="8779"/>
                    <a:pt x="1" y="8847"/>
                  </a:cubicBezTo>
                  <a:lnTo>
                    <a:pt x="1" y="9818"/>
                  </a:lnTo>
                  <a:cubicBezTo>
                    <a:pt x="1" y="9884"/>
                    <a:pt x="55" y="9939"/>
                    <a:pt x="122" y="9939"/>
                  </a:cubicBezTo>
                  <a:cubicBezTo>
                    <a:pt x="190" y="9939"/>
                    <a:pt x="243" y="9884"/>
                    <a:pt x="243" y="9818"/>
                  </a:cubicBezTo>
                  <a:lnTo>
                    <a:pt x="243" y="8847"/>
                  </a:lnTo>
                  <a:cubicBezTo>
                    <a:pt x="243" y="8779"/>
                    <a:pt x="190" y="8725"/>
                    <a:pt x="122" y="8725"/>
                  </a:cubicBezTo>
                  <a:close/>
                  <a:moveTo>
                    <a:pt x="1907" y="9358"/>
                  </a:moveTo>
                  <a:cubicBezTo>
                    <a:pt x="1841" y="9358"/>
                    <a:pt x="1788" y="9410"/>
                    <a:pt x="1786" y="9475"/>
                  </a:cubicBezTo>
                  <a:lnTo>
                    <a:pt x="1786" y="10447"/>
                  </a:lnTo>
                  <a:cubicBezTo>
                    <a:pt x="1784" y="10514"/>
                    <a:pt x="1839" y="10568"/>
                    <a:pt x="1907" y="10568"/>
                  </a:cubicBezTo>
                  <a:cubicBezTo>
                    <a:pt x="1973" y="10568"/>
                    <a:pt x="2028" y="10514"/>
                    <a:pt x="2028" y="10447"/>
                  </a:cubicBezTo>
                  <a:lnTo>
                    <a:pt x="2028" y="9475"/>
                  </a:lnTo>
                  <a:cubicBezTo>
                    <a:pt x="2026" y="9410"/>
                    <a:pt x="1972" y="9358"/>
                    <a:pt x="1907" y="9358"/>
                  </a:cubicBezTo>
                  <a:close/>
                  <a:moveTo>
                    <a:pt x="122" y="10667"/>
                  </a:moveTo>
                  <a:cubicBezTo>
                    <a:pt x="55" y="10667"/>
                    <a:pt x="1" y="10721"/>
                    <a:pt x="1" y="10788"/>
                  </a:cubicBezTo>
                  <a:lnTo>
                    <a:pt x="1" y="11759"/>
                  </a:lnTo>
                  <a:cubicBezTo>
                    <a:pt x="1" y="11826"/>
                    <a:pt x="55" y="11880"/>
                    <a:pt x="122" y="11880"/>
                  </a:cubicBezTo>
                  <a:cubicBezTo>
                    <a:pt x="190" y="11880"/>
                    <a:pt x="244" y="11826"/>
                    <a:pt x="243" y="11759"/>
                  </a:cubicBezTo>
                  <a:lnTo>
                    <a:pt x="243" y="10788"/>
                  </a:lnTo>
                  <a:cubicBezTo>
                    <a:pt x="243" y="10721"/>
                    <a:pt x="190" y="10667"/>
                    <a:pt x="122" y="10667"/>
                  </a:cubicBezTo>
                  <a:close/>
                  <a:moveTo>
                    <a:pt x="1907" y="11299"/>
                  </a:moveTo>
                  <a:cubicBezTo>
                    <a:pt x="1841" y="11299"/>
                    <a:pt x="1788" y="11351"/>
                    <a:pt x="1786" y="11417"/>
                  </a:cubicBezTo>
                  <a:lnTo>
                    <a:pt x="1786" y="12389"/>
                  </a:lnTo>
                  <a:cubicBezTo>
                    <a:pt x="1786" y="12455"/>
                    <a:pt x="1839" y="12510"/>
                    <a:pt x="1907" y="12510"/>
                  </a:cubicBezTo>
                  <a:cubicBezTo>
                    <a:pt x="1973" y="12510"/>
                    <a:pt x="2028" y="12455"/>
                    <a:pt x="2028" y="12388"/>
                  </a:cubicBezTo>
                  <a:lnTo>
                    <a:pt x="2028" y="11417"/>
                  </a:lnTo>
                  <a:cubicBezTo>
                    <a:pt x="2026" y="11351"/>
                    <a:pt x="1972" y="11299"/>
                    <a:pt x="1907" y="11299"/>
                  </a:cubicBezTo>
                  <a:close/>
                  <a:moveTo>
                    <a:pt x="122" y="12608"/>
                  </a:moveTo>
                  <a:cubicBezTo>
                    <a:pt x="55" y="12608"/>
                    <a:pt x="1" y="12663"/>
                    <a:pt x="1" y="12730"/>
                  </a:cubicBezTo>
                  <a:lnTo>
                    <a:pt x="1" y="13701"/>
                  </a:lnTo>
                  <a:cubicBezTo>
                    <a:pt x="1" y="13768"/>
                    <a:pt x="55" y="13822"/>
                    <a:pt x="122" y="13822"/>
                  </a:cubicBezTo>
                  <a:cubicBezTo>
                    <a:pt x="190" y="13822"/>
                    <a:pt x="244" y="13768"/>
                    <a:pt x="243" y="13701"/>
                  </a:cubicBezTo>
                  <a:lnTo>
                    <a:pt x="243" y="12730"/>
                  </a:lnTo>
                  <a:cubicBezTo>
                    <a:pt x="244" y="12663"/>
                    <a:pt x="190" y="12608"/>
                    <a:pt x="122" y="12608"/>
                  </a:cubicBezTo>
                  <a:close/>
                  <a:moveTo>
                    <a:pt x="1907" y="13242"/>
                  </a:moveTo>
                  <a:cubicBezTo>
                    <a:pt x="1841" y="13242"/>
                    <a:pt x="1788" y="13293"/>
                    <a:pt x="1786" y="13359"/>
                  </a:cubicBezTo>
                  <a:lnTo>
                    <a:pt x="1786" y="14331"/>
                  </a:lnTo>
                  <a:cubicBezTo>
                    <a:pt x="1784" y="14397"/>
                    <a:pt x="1839" y="14452"/>
                    <a:pt x="1907" y="14452"/>
                  </a:cubicBezTo>
                  <a:cubicBezTo>
                    <a:pt x="1973" y="14452"/>
                    <a:pt x="2028" y="14397"/>
                    <a:pt x="2028" y="14331"/>
                  </a:cubicBezTo>
                  <a:lnTo>
                    <a:pt x="2028" y="13359"/>
                  </a:lnTo>
                  <a:cubicBezTo>
                    <a:pt x="2026" y="13293"/>
                    <a:pt x="1972" y="13242"/>
                    <a:pt x="1907" y="132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7"/>
            <p:cNvSpPr/>
            <p:nvPr/>
          </p:nvSpPr>
          <p:spPr>
            <a:xfrm>
              <a:off x="4600300" y="2748550"/>
              <a:ext cx="18950" cy="10150"/>
            </a:xfrm>
            <a:custGeom>
              <a:avLst/>
              <a:gdLst/>
              <a:ahLst/>
              <a:cxnLst/>
              <a:rect l="l" t="t" r="r" b="b"/>
              <a:pathLst>
                <a:path w="758" h="406" extrusionOk="0">
                  <a:moveTo>
                    <a:pt x="622" y="0"/>
                  </a:moveTo>
                  <a:cubicBezTo>
                    <a:pt x="610" y="0"/>
                    <a:pt x="599" y="2"/>
                    <a:pt x="587" y="5"/>
                  </a:cubicBezTo>
                  <a:cubicBezTo>
                    <a:pt x="533" y="18"/>
                    <a:pt x="356" y="68"/>
                    <a:pt x="120" y="174"/>
                  </a:cubicBezTo>
                  <a:cubicBezTo>
                    <a:pt x="1" y="228"/>
                    <a:pt x="39" y="406"/>
                    <a:pt x="169" y="406"/>
                  </a:cubicBezTo>
                  <a:cubicBezTo>
                    <a:pt x="170" y="406"/>
                    <a:pt x="170" y="406"/>
                    <a:pt x="170" y="406"/>
                  </a:cubicBezTo>
                  <a:cubicBezTo>
                    <a:pt x="187" y="406"/>
                    <a:pt x="204" y="402"/>
                    <a:pt x="221" y="395"/>
                  </a:cubicBezTo>
                  <a:cubicBezTo>
                    <a:pt x="476" y="279"/>
                    <a:pt x="641" y="242"/>
                    <a:pt x="641" y="242"/>
                  </a:cubicBezTo>
                  <a:cubicBezTo>
                    <a:pt x="663" y="239"/>
                    <a:pt x="685" y="228"/>
                    <a:pt x="702" y="213"/>
                  </a:cubicBezTo>
                  <a:lnTo>
                    <a:pt x="706" y="209"/>
                  </a:lnTo>
                  <a:cubicBezTo>
                    <a:pt x="754" y="164"/>
                    <a:pt x="757" y="87"/>
                    <a:pt x="711" y="39"/>
                  </a:cubicBezTo>
                  <a:cubicBezTo>
                    <a:pt x="688" y="14"/>
                    <a:pt x="655" y="0"/>
                    <a:pt x="6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7"/>
            <p:cNvSpPr/>
            <p:nvPr/>
          </p:nvSpPr>
          <p:spPr>
            <a:xfrm>
              <a:off x="4549975" y="2764775"/>
              <a:ext cx="38450" cy="296825"/>
            </a:xfrm>
            <a:custGeom>
              <a:avLst/>
              <a:gdLst/>
              <a:ahLst/>
              <a:cxnLst/>
              <a:rect l="l" t="t" r="r" b="b"/>
              <a:pathLst>
                <a:path w="1538" h="11873" extrusionOk="0">
                  <a:moveTo>
                    <a:pt x="1401" y="1"/>
                  </a:moveTo>
                  <a:cubicBezTo>
                    <a:pt x="1374" y="1"/>
                    <a:pt x="1347" y="10"/>
                    <a:pt x="1324" y="28"/>
                  </a:cubicBezTo>
                  <a:cubicBezTo>
                    <a:pt x="1076" y="230"/>
                    <a:pt x="858" y="465"/>
                    <a:pt x="676" y="728"/>
                  </a:cubicBezTo>
                  <a:cubicBezTo>
                    <a:pt x="619" y="807"/>
                    <a:pt x="677" y="917"/>
                    <a:pt x="775" y="919"/>
                  </a:cubicBezTo>
                  <a:cubicBezTo>
                    <a:pt x="814" y="919"/>
                    <a:pt x="851" y="899"/>
                    <a:pt x="874" y="866"/>
                  </a:cubicBezTo>
                  <a:cubicBezTo>
                    <a:pt x="1044" y="623"/>
                    <a:pt x="1247" y="404"/>
                    <a:pt x="1478" y="216"/>
                  </a:cubicBezTo>
                  <a:cubicBezTo>
                    <a:pt x="1530" y="173"/>
                    <a:pt x="1538" y="97"/>
                    <a:pt x="1495" y="45"/>
                  </a:cubicBezTo>
                  <a:cubicBezTo>
                    <a:pt x="1471" y="16"/>
                    <a:pt x="1436" y="1"/>
                    <a:pt x="1401" y="1"/>
                  </a:cubicBezTo>
                  <a:close/>
                  <a:moveTo>
                    <a:pt x="355" y="1495"/>
                  </a:moveTo>
                  <a:cubicBezTo>
                    <a:pt x="305" y="1495"/>
                    <a:pt x="259" y="1526"/>
                    <a:pt x="242" y="1576"/>
                  </a:cubicBezTo>
                  <a:cubicBezTo>
                    <a:pt x="137" y="1875"/>
                    <a:pt x="67" y="2186"/>
                    <a:pt x="32" y="2501"/>
                  </a:cubicBezTo>
                  <a:cubicBezTo>
                    <a:pt x="25" y="2568"/>
                    <a:pt x="73" y="2628"/>
                    <a:pt x="140" y="2636"/>
                  </a:cubicBezTo>
                  <a:cubicBezTo>
                    <a:pt x="145" y="2637"/>
                    <a:pt x="149" y="2637"/>
                    <a:pt x="153" y="2637"/>
                  </a:cubicBezTo>
                  <a:cubicBezTo>
                    <a:pt x="214" y="2636"/>
                    <a:pt x="267" y="2591"/>
                    <a:pt x="274" y="2530"/>
                  </a:cubicBezTo>
                  <a:cubicBezTo>
                    <a:pt x="306" y="2232"/>
                    <a:pt x="373" y="1940"/>
                    <a:pt x="471" y="1657"/>
                  </a:cubicBezTo>
                  <a:cubicBezTo>
                    <a:pt x="494" y="1594"/>
                    <a:pt x="460" y="1524"/>
                    <a:pt x="397" y="1502"/>
                  </a:cubicBezTo>
                  <a:cubicBezTo>
                    <a:pt x="383" y="1497"/>
                    <a:pt x="369" y="1495"/>
                    <a:pt x="355" y="1495"/>
                  </a:cubicBezTo>
                  <a:close/>
                  <a:moveTo>
                    <a:pt x="123" y="3316"/>
                  </a:moveTo>
                  <a:cubicBezTo>
                    <a:pt x="55" y="3316"/>
                    <a:pt x="2" y="3371"/>
                    <a:pt x="2" y="3437"/>
                  </a:cubicBezTo>
                  <a:lnTo>
                    <a:pt x="2" y="4361"/>
                  </a:lnTo>
                  <a:cubicBezTo>
                    <a:pt x="1" y="4428"/>
                    <a:pt x="55" y="4482"/>
                    <a:pt x="123" y="4482"/>
                  </a:cubicBezTo>
                  <a:cubicBezTo>
                    <a:pt x="189" y="4482"/>
                    <a:pt x="244" y="4428"/>
                    <a:pt x="244" y="4361"/>
                  </a:cubicBezTo>
                  <a:lnTo>
                    <a:pt x="244" y="3437"/>
                  </a:lnTo>
                  <a:cubicBezTo>
                    <a:pt x="244" y="3371"/>
                    <a:pt x="189" y="3316"/>
                    <a:pt x="123" y="3316"/>
                  </a:cubicBezTo>
                  <a:close/>
                  <a:moveTo>
                    <a:pt x="123" y="5163"/>
                  </a:moveTo>
                  <a:cubicBezTo>
                    <a:pt x="55" y="5163"/>
                    <a:pt x="2" y="5218"/>
                    <a:pt x="2" y="5285"/>
                  </a:cubicBezTo>
                  <a:lnTo>
                    <a:pt x="2" y="6208"/>
                  </a:lnTo>
                  <a:cubicBezTo>
                    <a:pt x="1" y="6276"/>
                    <a:pt x="55" y="6330"/>
                    <a:pt x="123" y="6330"/>
                  </a:cubicBezTo>
                  <a:cubicBezTo>
                    <a:pt x="189" y="6330"/>
                    <a:pt x="244" y="6276"/>
                    <a:pt x="244" y="6209"/>
                  </a:cubicBezTo>
                  <a:lnTo>
                    <a:pt x="244" y="5285"/>
                  </a:lnTo>
                  <a:cubicBezTo>
                    <a:pt x="244" y="5218"/>
                    <a:pt x="189" y="5163"/>
                    <a:pt x="123" y="5163"/>
                  </a:cubicBezTo>
                  <a:close/>
                  <a:moveTo>
                    <a:pt x="123" y="7011"/>
                  </a:moveTo>
                  <a:cubicBezTo>
                    <a:pt x="55" y="7011"/>
                    <a:pt x="2" y="7066"/>
                    <a:pt x="2" y="7132"/>
                  </a:cubicBezTo>
                  <a:lnTo>
                    <a:pt x="2" y="8056"/>
                  </a:lnTo>
                  <a:cubicBezTo>
                    <a:pt x="1" y="8123"/>
                    <a:pt x="55" y="8177"/>
                    <a:pt x="123" y="8177"/>
                  </a:cubicBezTo>
                  <a:cubicBezTo>
                    <a:pt x="189" y="8177"/>
                    <a:pt x="244" y="8123"/>
                    <a:pt x="244" y="8056"/>
                  </a:cubicBezTo>
                  <a:lnTo>
                    <a:pt x="244" y="7132"/>
                  </a:lnTo>
                  <a:cubicBezTo>
                    <a:pt x="244" y="7066"/>
                    <a:pt x="189" y="7011"/>
                    <a:pt x="123" y="7011"/>
                  </a:cubicBezTo>
                  <a:close/>
                  <a:moveTo>
                    <a:pt x="123" y="8859"/>
                  </a:moveTo>
                  <a:cubicBezTo>
                    <a:pt x="55" y="8859"/>
                    <a:pt x="2" y="8913"/>
                    <a:pt x="2" y="8980"/>
                  </a:cubicBezTo>
                  <a:lnTo>
                    <a:pt x="2" y="9903"/>
                  </a:lnTo>
                  <a:cubicBezTo>
                    <a:pt x="1" y="9971"/>
                    <a:pt x="55" y="10025"/>
                    <a:pt x="123" y="10025"/>
                  </a:cubicBezTo>
                  <a:cubicBezTo>
                    <a:pt x="189" y="10025"/>
                    <a:pt x="244" y="9971"/>
                    <a:pt x="244" y="9903"/>
                  </a:cubicBezTo>
                  <a:lnTo>
                    <a:pt x="244" y="8980"/>
                  </a:lnTo>
                  <a:cubicBezTo>
                    <a:pt x="244" y="8913"/>
                    <a:pt x="189" y="8859"/>
                    <a:pt x="123" y="8859"/>
                  </a:cubicBezTo>
                  <a:close/>
                  <a:moveTo>
                    <a:pt x="123" y="10706"/>
                  </a:moveTo>
                  <a:cubicBezTo>
                    <a:pt x="55" y="10706"/>
                    <a:pt x="2" y="10760"/>
                    <a:pt x="2" y="10827"/>
                  </a:cubicBezTo>
                  <a:lnTo>
                    <a:pt x="2" y="11751"/>
                  </a:lnTo>
                  <a:cubicBezTo>
                    <a:pt x="1" y="11818"/>
                    <a:pt x="55" y="11872"/>
                    <a:pt x="123" y="11872"/>
                  </a:cubicBezTo>
                  <a:cubicBezTo>
                    <a:pt x="189" y="11872"/>
                    <a:pt x="244" y="11818"/>
                    <a:pt x="244" y="11751"/>
                  </a:cubicBezTo>
                  <a:lnTo>
                    <a:pt x="244" y="10827"/>
                  </a:lnTo>
                  <a:cubicBezTo>
                    <a:pt x="244" y="10760"/>
                    <a:pt x="189" y="10706"/>
                    <a:pt x="123" y="1070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87"/>
            <p:cNvSpPr/>
            <p:nvPr/>
          </p:nvSpPr>
          <p:spPr>
            <a:xfrm>
              <a:off x="4549975" y="3078800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123" y="1"/>
                  </a:moveTo>
                  <a:cubicBezTo>
                    <a:pt x="55" y="1"/>
                    <a:pt x="2" y="55"/>
                    <a:pt x="2" y="122"/>
                  </a:cubicBezTo>
                  <a:lnTo>
                    <a:pt x="2" y="607"/>
                  </a:lnTo>
                  <a:cubicBezTo>
                    <a:pt x="1" y="675"/>
                    <a:pt x="55" y="729"/>
                    <a:pt x="123" y="729"/>
                  </a:cubicBezTo>
                  <a:cubicBezTo>
                    <a:pt x="189" y="729"/>
                    <a:pt x="244" y="675"/>
                    <a:pt x="244" y="607"/>
                  </a:cubicBezTo>
                  <a:lnTo>
                    <a:pt x="244" y="122"/>
                  </a:lnTo>
                  <a:cubicBezTo>
                    <a:pt x="244" y="55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87"/>
            <p:cNvSpPr/>
            <p:nvPr/>
          </p:nvSpPr>
          <p:spPr>
            <a:xfrm>
              <a:off x="4612575" y="2748525"/>
              <a:ext cx="18850" cy="10175"/>
            </a:xfrm>
            <a:custGeom>
              <a:avLst/>
              <a:gdLst/>
              <a:ahLst/>
              <a:cxnLst/>
              <a:rect l="l" t="t" r="r" b="b"/>
              <a:pathLst>
                <a:path w="754" h="407" extrusionOk="0">
                  <a:moveTo>
                    <a:pt x="134" y="0"/>
                  </a:moveTo>
                  <a:cubicBezTo>
                    <a:pt x="104" y="0"/>
                    <a:pt x="75" y="11"/>
                    <a:pt x="52" y="33"/>
                  </a:cubicBezTo>
                  <a:cubicBezTo>
                    <a:pt x="2" y="78"/>
                    <a:pt x="0" y="156"/>
                    <a:pt x="46" y="206"/>
                  </a:cubicBezTo>
                  <a:cubicBezTo>
                    <a:pt x="64" y="226"/>
                    <a:pt x="87" y="239"/>
                    <a:pt x="114" y="243"/>
                  </a:cubicBezTo>
                  <a:cubicBezTo>
                    <a:pt x="116" y="244"/>
                    <a:pt x="282" y="280"/>
                    <a:pt x="537" y="396"/>
                  </a:cubicBezTo>
                  <a:cubicBezTo>
                    <a:pt x="552" y="403"/>
                    <a:pt x="569" y="407"/>
                    <a:pt x="586" y="407"/>
                  </a:cubicBezTo>
                  <a:lnTo>
                    <a:pt x="586" y="407"/>
                  </a:lnTo>
                  <a:cubicBezTo>
                    <a:pt x="716" y="405"/>
                    <a:pt x="754" y="229"/>
                    <a:pt x="636" y="174"/>
                  </a:cubicBezTo>
                  <a:cubicBezTo>
                    <a:pt x="490" y="107"/>
                    <a:pt x="338" y="52"/>
                    <a:pt x="182" y="11"/>
                  </a:cubicBezTo>
                  <a:cubicBezTo>
                    <a:pt x="167" y="4"/>
                    <a:pt x="150" y="0"/>
                    <a:pt x="134" y="0"/>
                  </a:cubicBezTo>
                  <a:close/>
                  <a:moveTo>
                    <a:pt x="586" y="407"/>
                  </a:moveTo>
                  <a:cubicBezTo>
                    <a:pt x="586" y="407"/>
                    <a:pt x="586" y="407"/>
                    <a:pt x="586" y="407"/>
                  </a:cubicBezTo>
                  <a:lnTo>
                    <a:pt x="587" y="407"/>
                  </a:lnTo>
                  <a:cubicBezTo>
                    <a:pt x="587" y="407"/>
                    <a:pt x="586" y="407"/>
                    <a:pt x="586" y="40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87"/>
            <p:cNvSpPr/>
            <p:nvPr/>
          </p:nvSpPr>
          <p:spPr>
            <a:xfrm>
              <a:off x="4643375" y="2764725"/>
              <a:ext cx="38525" cy="296875"/>
            </a:xfrm>
            <a:custGeom>
              <a:avLst/>
              <a:gdLst/>
              <a:ahLst/>
              <a:cxnLst/>
              <a:rect l="l" t="t" r="r" b="b"/>
              <a:pathLst>
                <a:path w="1541" h="11875" extrusionOk="0">
                  <a:moveTo>
                    <a:pt x="136" y="1"/>
                  </a:moveTo>
                  <a:cubicBezTo>
                    <a:pt x="101" y="1"/>
                    <a:pt x="66" y="16"/>
                    <a:pt x="42" y="46"/>
                  </a:cubicBezTo>
                  <a:cubicBezTo>
                    <a:pt x="1" y="98"/>
                    <a:pt x="8" y="174"/>
                    <a:pt x="60" y="217"/>
                  </a:cubicBezTo>
                  <a:cubicBezTo>
                    <a:pt x="290" y="405"/>
                    <a:pt x="494" y="624"/>
                    <a:pt x="664" y="867"/>
                  </a:cubicBezTo>
                  <a:cubicBezTo>
                    <a:pt x="687" y="900"/>
                    <a:pt x="724" y="918"/>
                    <a:pt x="763" y="918"/>
                  </a:cubicBezTo>
                  <a:cubicBezTo>
                    <a:pt x="862" y="918"/>
                    <a:pt x="919" y="808"/>
                    <a:pt x="863" y="727"/>
                  </a:cubicBezTo>
                  <a:cubicBezTo>
                    <a:pt x="679" y="466"/>
                    <a:pt x="461" y="231"/>
                    <a:pt x="214" y="28"/>
                  </a:cubicBezTo>
                  <a:cubicBezTo>
                    <a:pt x="191" y="10"/>
                    <a:pt x="164" y="1"/>
                    <a:pt x="136" y="1"/>
                  </a:cubicBezTo>
                  <a:close/>
                  <a:moveTo>
                    <a:pt x="1182" y="1494"/>
                  </a:moveTo>
                  <a:cubicBezTo>
                    <a:pt x="1169" y="1494"/>
                    <a:pt x="1155" y="1496"/>
                    <a:pt x="1142" y="1501"/>
                  </a:cubicBezTo>
                  <a:cubicBezTo>
                    <a:pt x="1079" y="1524"/>
                    <a:pt x="1046" y="1594"/>
                    <a:pt x="1068" y="1657"/>
                  </a:cubicBezTo>
                  <a:cubicBezTo>
                    <a:pt x="1167" y="1939"/>
                    <a:pt x="1233" y="2232"/>
                    <a:pt x="1266" y="2530"/>
                  </a:cubicBezTo>
                  <a:cubicBezTo>
                    <a:pt x="1274" y="2591"/>
                    <a:pt x="1325" y="2636"/>
                    <a:pt x="1387" y="2636"/>
                  </a:cubicBezTo>
                  <a:cubicBezTo>
                    <a:pt x="1392" y="2636"/>
                    <a:pt x="1396" y="2636"/>
                    <a:pt x="1401" y="2635"/>
                  </a:cubicBezTo>
                  <a:cubicBezTo>
                    <a:pt x="1468" y="2628"/>
                    <a:pt x="1515" y="2568"/>
                    <a:pt x="1507" y="2501"/>
                  </a:cubicBezTo>
                  <a:cubicBezTo>
                    <a:pt x="1472" y="2186"/>
                    <a:pt x="1401" y="1875"/>
                    <a:pt x="1298" y="1575"/>
                  </a:cubicBezTo>
                  <a:cubicBezTo>
                    <a:pt x="1280" y="1525"/>
                    <a:pt x="1232" y="1494"/>
                    <a:pt x="1182" y="1494"/>
                  </a:cubicBezTo>
                  <a:close/>
                  <a:moveTo>
                    <a:pt x="1418" y="3316"/>
                  </a:moveTo>
                  <a:cubicBezTo>
                    <a:pt x="1351" y="3316"/>
                    <a:pt x="1297" y="3371"/>
                    <a:pt x="1297" y="3437"/>
                  </a:cubicBezTo>
                  <a:lnTo>
                    <a:pt x="1297" y="4361"/>
                  </a:lnTo>
                  <a:cubicBezTo>
                    <a:pt x="1297" y="4428"/>
                    <a:pt x="1350" y="4482"/>
                    <a:pt x="1416" y="4482"/>
                  </a:cubicBezTo>
                  <a:cubicBezTo>
                    <a:pt x="1417" y="4482"/>
                    <a:pt x="1417" y="4482"/>
                    <a:pt x="1418" y="4482"/>
                  </a:cubicBezTo>
                  <a:cubicBezTo>
                    <a:pt x="1419" y="4482"/>
                    <a:pt x="1419" y="4482"/>
                    <a:pt x="1420" y="4482"/>
                  </a:cubicBezTo>
                  <a:cubicBezTo>
                    <a:pt x="1487" y="4482"/>
                    <a:pt x="1540" y="4428"/>
                    <a:pt x="1540" y="4361"/>
                  </a:cubicBezTo>
                  <a:lnTo>
                    <a:pt x="1540" y="3437"/>
                  </a:lnTo>
                  <a:cubicBezTo>
                    <a:pt x="1540" y="3371"/>
                    <a:pt x="1485" y="3316"/>
                    <a:pt x="1418" y="3316"/>
                  </a:cubicBezTo>
                  <a:close/>
                  <a:moveTo>
                    <a:pt x="1418" y="5164"/>
                  </a:moveTo>
                  <a:cubicBezTo>
                    <a:pt x="1351" y="5164"/>
                    <a:pt x="1297" y="5219"/>
                    <a:pt x="1297" y="5285"/>
                  </a:cubicBezTo>
                  <a:lnTo>
                    <a:pt x="1297" y="6209"/>
                  </a:lnTo>
                  <a:cubicBezTo>
                    <a:pt x="1297" y="6276"/>
                    <a:pt x="1351" y="6330"/>
                    <a:pt x="1418" y="6330"/>
                  </a:cubicBezTo>
                  <a:cubicBezTo>
                    <a:pt x="1485" y="6330"/>
                    <a:pt x="1540" y="6276"/>
                    <a:pt x="1540" y="6209"/>
                  </a:cubicBezTo>
                  <a:lnTo>
                    <a:pt x="1540" y="5285"/>
                  </a:lnTo>
                  <a:cubicBezTo>
                    <a:pt x="1540" y="5219"/>
                    <a:pt x="1485" y="5164"/>
                    <a:pt x="1418" y="5164"/>
                  </a:cubicBezTo>
                  <a:close/>
                  <a:moveTo>
                    <a:pt x="1418" y="7012"/>
                  </a:moveTo>
                  <a:cubicBezTo>
                    <a:pt x="1351" y="7012"/>
                    <a:pt x="1297" y="7067"/>
                    <a:pt x="1297" y="7133"/>
                  </a:cubicBezTo>
                  <a:lnTo>
                    <a:pt x="1297" y="8057"/>
                  </a:lnTo>
                  <a:cubicBezTo>
                    <a:pt x="1297" y="8124"/>
                    <a:pt x="1351" y="8178"/>
                    <a:pt x="1418" y="8178"/>
                  </a:cubicBezTo>
                  <a:cubicBezTo>
                    <a:pt x="1485" y="8178"/>
                    <a:pt x="1540" y="8124"/>
                    <a:pt x="1540" y="8057"/>
                  </a:cubicBezTo>
                  <a:lnTo>
                    <a:pt x="1540" y="7133"/>
                  </a:lnTo>
                  <a:cubicBezTo>
                    <a:pt x="1540" y="7067"/>
                    <a:pt x="1485" y="7012"/>
                    <a:pt x="1418" y="7012"/>
                  </a:cubicBezTo>
                  <a:close/>
                  <a:moveTo>
                    <a:pt x="1418" y="8860"/>
                  </a:moveTo>
                  <a:cubicBezTo>
                    <a:pt x="1351" y="8860"/>
                    <a:pt x="1297" y="8913"/>
                    <a:pt x="1297" y="8981"/>
                  </a:cubicBezTo>
                  <a:lnTo>
                    <a:pt x="1297" y="9905"/>
                  </a:lnTo>
                  <a:cubicBezTo>
                    <a:pt x="1297" y="9972"/>
                    <a:pt x="1351" y="10026"/>
                    <a:pt x="1418" y="10026"/>
                  </a:cubicBezTo>
                  <a:cubicBezTo>
                    <a:pt x="1485" y="10026"/>
                    <a:pt x="1540" y="9972"/>
                    <a:pt x="1540" y="9905"/>
                  </a:cubicBezTo>
                  <a:lnTo>
                    <a:pt x="1540" y="8981"/>
                  </a:lnTo>
                  <a:cubicBezTo>
                    <a:pt x="1540" y="8913"/>
                    <a:pt x="1485" y="8860"/>
                    <a:pt x="1418" y="8860"/>
                  </a:cubicBezTo>
                  <a:close/>
                  <a:moveTo>
                    <a:pt x="1418" y="10707"/>
                  </a:moveTo>
                  <a:cubicBezTo>
                    <a:pt x="1351" y="10707"/>
                    <a:pt x="1297" y="10761"/>
                    <a:pt x="1297" y="10829"/>
                  </a:cubicBezTo>
                  <a:lnTo>
                    <a:pt x="1297" y="11753"/>
                  </a:lnTo>
                  <a:cubicBezTo>
                    <a:pt x="1297" y="11820"/>
                    <a:pt x="1351" y="11874"/>
                    <a:pt x="1418" y="11874"/>
                  </a:cubicBezTo>
                  <a:cubicBezTo>
                    <a:pt x="1485" y="11874"/>
                    <a:pt x="1540" y="11820"/>
                    <a:pt x="1540" y="11753"/>
                  </a:cubicBezTo>
                  <a:lnTo>
                    <a:pt x="1540" y="10829"/>
                  </a:lnTo>
                  <a:cubicBezTo>
                    <a:pt x="1540" y="10761"/>
                    <a:pt x="1485" y="10707"/>
                    <a:pt x="1418" y="1070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7"/>
            <p:cNvSpPr/>
            <p:nvPr/>
          </p:nvSpPr>
          <p:spPr>
            <a:xfrm>
              <a:off x="4675775" y="3078800"/>
              <a:ext cx="6125" cy="18250"/>
            </a:xfrm>
            <a:custGeom>
              <a:avLst/>
              <a:gdLst/>
              <a:ahLst/>
              <a:cxnLst/>
              <a:rect l="l" t="t" r="r" b="b"/>
              <a:pathLst>
                <a:path w="245" h="730" extrusionOk="0">
                  <a:moveTo>
                    <a:pt x="122" y="1"/>
                  </a:moveTo>
                  <a:cubicBezTo>
                    <a:pt x="55" y="1"/>
                    <a:pt x="1" y="55"/>
                    <a:pt x="1" y="122"/>
                  </a:cubicBezTo>
                  <a:lnTo>
                    <a:pt x="1" y="607"/>
                  </a:lnTo>
                  <a:cubicBezTo>
                    <a:pt x="1" y="675"/>
                    <a:pt x="55" y="729"/>
                    <a:pt x="122" y="729"/>
                  </a:cubicBezTo>
                  <a:cubicBezTo>
                    <a:pt x="189" y="729"/>
                    <a:pt x="244" y="675"/>
                    <a:pt x="244" y="607"/>
                  </a:cubicBezTo>
                  <a:lnTo>
                    <a:pt x="244" y="122"/>
                  </a:lnTo>
                  <a:cubicBezTo>
                    <a:pt x="244" y="55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1" name="Google Shape;2281;p87">
            <a:hlinkClick r:id="" action="ppaction://noaction"/>
          </p:cNvPr>
          <p:cNvSpPr/>
          <p:nvPr/>
        </p:nvSpPr>
        <p:spPr>
          <a:xfrm>
            <a:off x="77574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1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88">
            <a:hlinkClick r:id="" action="ppaction://noaction"/>
          </p:cNvPr>
          <p:cNvSpPr/>
          <p:nvPr/>
        </p:nvSpPr>
        <p:spPr>
          <a:xfrm>
            <a:off x="-28200" y="-42575"/>
            <a:ext cx="9210600" cy="5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88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5350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 Feature Extraction</a:t>
            </a:r>
            <a:endParaRPr dirty="0"/>
          </a:p>
        </p:txBody>
      </p:sp>
      <p:sp>
        <p:nvSpPr>
          <p:cNvPr id="2288" name="Google Shape;2288;p88"/>
          <p:cNvSpPr txBox="1">
            <a:spLocks noGrp="1"/>
          </p:cNvSpPr>
          <p:nvPr>
            <p:ph type="body" idx="1"/>
          </p:nvPr>
        </p:nvSpPr>
        <p:spPr>
          <a:xfrm>
            <a:off x="912775" y="1602450"/>
            <a:ext cx="3480600" cy="27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 smtClean="0"/>
              <a:t>Proses </a:t>
            </a:r>
            <a:r>
              <a:rPr lang="en-US" sz="1800" dirty="0" err="1" smtClean="0"/>
              <a:t>mengekstrak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meminimalkan</a:t>
            </a:r>
            <a:r>
              <a:rPr lang="en-US" sz="1800" dirty="0" smtClean="0"/>
              <a:t> </a:t>
            </a:r>
            <a:r>
              <a:rPr lang="en-US" sz="1800" dirty="0" err="1" smtClean="0"/>
              <a:t>variasi</a:t>
            </a:r>
            <a:r>
              <a:rPr lang="en-US" sz="1800" dirty="0" smtClean="0"/>
              <a:t> </a:t>
            </a:r>
            <a:r>
              <a:rPr lang="en-US" sz="1800" dirty="0" err="1" smtClean="0"/>
              <a:t>antar</a:t>
            </a:r>
            <a:r>
              <a:rPr lang="en-US" sz="1800" dirty="0" smtClean="0"/>
              <a:t> </a:t>
            </a:r>
            <a:r>
              <a:rPr lang="en-US" sz="1800" dirty="0" err="1" smtClean="0"/>
              <a:t>pola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kategori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metode</a:t>
            </a:r>
            <a:r>
              <a:rPr lang="en-US" sz="1800" dirty="0" smtClean="0"/>
              <a:t> </a:t>
            </a:r>
            <a:r>
              <a:rPr lang="en-US" sz="1800" i="1" dirty="0" smtClean="0"/>
              <a:t>Bag of Words </a:t>
            </a:r>
            <a:r>
              <a:rPr lang="en-US" sz="1800" dirty="0" smtClean="0"/>
              <a:t>(</a:t>
            </a:r>
            <a:r>
              <a:rPr lang="en-US" sz="1800" dirty="0" err="1" smtClean="0"/>
              <a:t>BoW</a:t>
            </a:r>
            <a:r>
              <a:rPr lang="en-US" sz="1800" dirty="0" smtClean="0"/>
              <a:t>).</a:t>
            </a:r>
            <a:endParaRPr sz="1800" dirty="0"/>
          </a:p>
        </p:txBody>
      </p:sp>
      <p:grpSp>
        <p:nvGrpSpPr>
          <p:cNvPr id="2289" name="Google Shape;2289;p88"/>
          <p:cNvGrpSpPr/>
          <p:nvPr/>
        </p:nvGrpSpPr>
        <p:grpSpPr>
          <a:xfrm>
            <a:off x="4697281" y="1479241"/>
            <a:ext cx="3028802" cy="3129466"/>
            <a:chOff x="1274850" y="238100"/>
            <a:chExt cx="5069125" cy="5237600"/>
          </a:xfrm>
        </p:grpSpPr>
        <p:sp>
          <p:nvSpPr>
            <p:cNvPr id="2290" name="Google Shape;2290;p88"/>
            <p:cNvSpPr/>
            <p:nvPr/>
          </p:nvSpPr>
          <p:spPr>
            <a:xfrm>
              <a:off x="5058275" y="3621100"/>
              <a:ext cx="1285700" cy="612775"/>
            </a:xfrm>
            <a:custGeom>
              <a:avLst/>
              <a:gdLst/>
              <a:ahLst/>
              <a:cxnLst/>
              <a:rect l="l" t="t" r="r" b="b"/>
              <a:pathLst>
                <a:path w="51428" h="24511" extrusionOk="0">
                  <a:moveTo>
                    <a:pt x="25714" y="0"/>
                  </a:moveTo>
                  <a:cubicBezTo>
                    <a:pt x="18894" y="0"/>
                    <a:pt x="12354" y="1291"/>
                    <a:pt x="7532" y="3590"/>
                  </a:cubicBezTo>
                  <a:cubicBezTo>
                    <a:pt x="2709" y="5888"/>
                    <a:pt x="0" y="9006"/>
                    <a:pt x="0" y="12256"/>
                  </a:cubicBezTo>
                  <a:cubicBezTo>
                    <a:pt x="0" y="15506"/>
                    <a:pt x="2709" y="18623"/>
                    <a:pt x="7532" y="20921"/>
                  </a:cubicBezTo>
                  <a:cubicBezTo>
                    <a:pt x="12354" y="23220"/>
                    <a:pt x="18894" y="24511"/>
                    <a:pt x="25714" y="24511"/>
                  </a:cubicBezTo>
                  <a:cubicBezTo>
                    <a:pt x="32534" y="24511"/>
                    <a:pt x="39074" y="23220"/>
                    <a:pt x="43896" y="20921"/>
                  </a:cubicBezTo>
                  <a:cubicBezTo>
                    <a:pt x="48718" y="18623"/>
                    <a:pt x="51428" y="15506"/>
                    <a:pt x="51428" y="12256"/>
                  </a:cubicBezTo>
                  <a:cubicBezTo>
                    <a:pt x="51428" y="9006"/>
                    <a:pt x="48718" y="5888"/>
                    <a:pt x="43896" y="3590"/>
                  </a:cubicBezTo>
                  <a:cubicBezTo>
                    <a:pt x="39074" y="1291"/>
                    <a:pt x="32534" y="0"/>
                    <a:pt x="25714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8"/>
            <p:cNvSpPr/>
            <p:nvPr/>
          </p:nvSpPr>
          <p:spPr>
            <a:xfrm>
              <a:off x="1274850" y="3290850"/>
              <a:ext cx="3687550" cy="2184825"/>
            </a:xfrm>
            <a:custGeom>
              <a:avLst/>
              <a:gdLst/>
              <a:ahLst/>
              <a:cxnLst/>
              <a:rect l="l" t="t" r="r" b="b"/>
              <a:pathLst>
                <a:path w="147502" h="87393" extrusionOk="0">
                  <a:moveTo>
                    <a:pt x="80887" y="0"/>
                  </a:moveTo>
                  <a:cubicBezTo>
                    <a:pt x="80612" y="0"/>
                    <a:pt x="80337" y="61"/>
                    <a:pt x="80126" y="182"/>
                  </a:cubicBezTo>
                  <a:lnTo>
                    <a:pt x="761" y="46004"/>
                  </a:lnTo>
                  <a:cubicBezTo>
                    <a:pt x="340" y="46247"/>
                    <a:pt x="0" y="46836"/>
                    <a:pt x="0" y="47321"/>
                  </a:cubicBezTo>
                  <a:lnTo>
                    <a:pt x="0" y="48311"/>
                  </a:lnTo>
                  <a:cubicBezTo>
                    <a:pt x="0" y="48797"/>
                    <a:pt x="340" y="49387"/>
                    <a:pt x="761" y="49630"/>
                  </a:cubicBezTo>
                  <a:lnTo>
                    <a:pt x="65852" y="87210"/>
                  </a:lnTo>
                  <a:cubicBezTo>
                    <a:pt x="66063" y="87332"/>
                    <a:pt x="66338" y="87392"/>
                    <a:pt x="66614" y="87392"/>
                  </a:cubicBezTo>
                  <a:cubicBezTo>
                    <a:pt x="66889" y="87392"/>
                    <a:pt x="67164" y="87332"/>
                    <a:pt x="67374" y="87210"/>
                  </a:cubicBezTo>
                  <a:lnTo>
                    <a:pt x="146740" y="41389"/>
                  </a:lnTo>
                  <a:cubicBezTo>
                    <a:pt x="147160" y="41146"/>
                    <a:pt x="147501" y="40556"/>
                    <a:pt x="147501" y="40071"/>
                  </a:cubicBezTo>
                  <a:lnTo>
                    <a:pt x="147501" y="39081"/>
                  </a:lnTo>
                  <a:cubicBezTo>
                    <a:pt x="147501" y="38596"/>
                    <a:pt x="147160" y="38005"/>
                    <a:pt x="146740" y="37763"/>
                  </a:cubicBezTo>
                  <a:lnTo>
                    <a:pt x="81648" y="182"/>
                  </a:lnTo>
                  <a:cubicBezTo>
                    <a:pt x="81438" y="61"/>
                    <a:pt x="81163" y="0"/>
                    <a:pt x="808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8"/>
            <p:cNvSpPr/>
            <p:nvPr/>
          </p:nvSpPr>
          <p:spPr>
            <a:xfrm>
              <a:off x="1283350" y="3290850"/>
              <a:ext cx="3670500" cy="2116125"/>
            </a:xfrm>
            <a:custGeom>
              <a:avLst/>
              <a:gdLst/>
              <a:ahLst/>
              <a:cxnLst/>
              <a:rect l="l" t="t" r="r" b="b"/>
              <a:pathLst>
                <a:path w="146820" h="84645" extrusionOk="0">
                  <a:moveTo>
                    <a:pt x="80547" y="0"/>
                  </a:moveTo>
                  <a:cubicBezTo>
                    <a:pt x="80272" y="0"/>
                    <a:pt x="79997" y="61"/>
                    <a:pt x="79786" y="182"/>
                  </a:cubicBezTo>
                  <a:lnTo>
                    <a:pt x="421" y="46004"/>
                  </a:lnTo>
                  <a:cubicBezTo>
                    <a:pt x="0" y="46247"/>
                    <a:pt x="0" y="46640"/>
                    <a:pt x="421" y="46882"/>
                  </a:cubicBezTo>
                  <a:lnTo>
                    <a:pt x="65512" y="84463"/>
                  </a:lnTo>
                  <a:cubicBezTo>
                    <a:pt x="65722" y="84584"/>
                    <a:pt x="65998" y="84645"/>
                    <a:pt x="66273" y="84645"/>
                  </a:cubicBezTo>
                  <a:cubicBezTo>
                    <a:pt x="66549" y="84645"/>
                    <a:pt x="66824" y="84584"/>
                    <a:pt x="67034" y="84463"/>
                  </a:cubicBezTo>
                  <a:lnTo>
                    <a:pt x="146400" y="38642"/>
                  </a:lnTo>
                  <a:cubicBezTo>
                    <a:pt x="146820" y="38399"/>
                    <a:pt x="146820" y="38005"/>
                    <a:pt x="146400" y="37763"/>
                  </a:cubicBezTo>
                  <a:lnTo>
                    <a:pt x="81308" y="182"/>
                  </a:lnTo>
                  <a:cubicBezTo>
                    <a:pt x="81098" y="61"/>
                    <a:pt x="80823" y="0"/>
                    <a:pt x="80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8"/>
            <p:cNvSpPr/>
            <p:nvPr/>
          </p:nvSpPr>
          <p:spPr>
            <a:xfrm>
              <a:off x="1283350" y="3290850"/>
              <a:ext cx="3670500" cy="2116125"/>
            </a:xfrm>
            <a:custGeom>
              <a:avLst/>
              <a:gdLst/>
              <a:ahLst/>
              <a:cxnLst/>
              <a:rect l="l" t="t" r="r" b="b"/>
              <a:pathLst>
                <a:path w="146820" h="84645" extrusionOk="0">
                  <a:moveTo>
                    <a:pt x="80547" y="0"/>
                  </a:moveTo>
                  <a:cubicBezTo>
                    <a:pt x="80272" y="0"/>
                    <a:pt x="79997" y="61"/>
                    <a:pt x="79786" y="182"/>
                  </a:cubicBezTo>
                  <a:lnTo>
                    <a:pt x="421" y="46004"/>
                  </a:lnTo>
                  <a:cubicBezTo>
                    <a:pt x="0" y="46247"/>
                    <a:pt x="0" y="46640"/>
                    <a:pt x="421" y="46882"/>
                  </a:cubicBezTo>
                  <a:lnTo>
                    <a:pt x="65512" y="84463"/>
                  </a:lnTo>
                  <a:cubicBezTo>
                    <a:pt x="65722" y="84584"/>
                    <a:pt x="65998" y="84645"/>
                    <a:pt x="66273" y="84645"/>
                  </a:cubicBezTo>
                  <a:cubicBezTo>
                    <a:pt x="66549" y="84645"/>
                    <a:pt x="66824" y="84584"/>
                    <a:pt x="67034" y="84463"/>
                  </a:cubicBezTo>
                  <a:lnTo>
                    <a:pt x="146400" y="38642"/>
                  </a:lnTo>
                  <a:cubicBezTo>
                    <a:pt x="146820" y="38399"/>
                    <a:pt x="146820" y="38005"/>
                    <a:pt x="146400" y="37763"/>
                  </a:cubicBezTo>
                  <a:lnTo>
                    <a:pt x="81308" y="182"/>
                  </a:lnTo>
                  <a:cubicBezTo>
                    <a:pt x="81098" y="61"/>
                    <a:pt x="80823" y="0"/>
                    <a:pt x="80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8"/>
            <p:cNvSpPr/>
            <p:nvPr/>
          </p:nvSpPr>
          <p:spPr>
            <a:xfrm>
              <a:off x="1274850" y="4443425"/>
              <a:ext cx="1665375" cy="1032275"/>
            </a:xfrm>
            <a:custGeom>
              <a:avLst/>
              <a:gdLst/>
              <a:ahLst/>
              <a:cxnLst/>
              <a:rect l="l" t="t" r="r" b="b"/>
              <a:pathLst>
                <a:path w="66615" h="41291" extrusionOk="0">
                  <a:moveTo>
                    <a:pt x="621" y="0"/>
                  </a:moveTo>
                  <a:cubicBezTo>
                    <a:pt x="264" y="275"/>
                    <a:pt x="0" y="791"/>
                    <a:pt x="0" y="1218"/>
                  </a:cubicBezTo>
                  <a:lnTo>
                    <a:pt x="0" y="2208"/>
                  </a:lnTo>
                  <a:cubicBezTo>
                    <a:pt x="0" y="2694"/>
                    <a:pt x="339" y="3286"/>
                    <a:pt x="761" y="3527"/>
                  </a:cubicBezTo>
                  <a:lnTo>
                    <a:pt x="65853" y="41108"/>
                  </a:lnTo>
                  <a:cubicBezTo>
                    <a:pt x="66065" y="41226"/>
                    <a:pt x="66340" y="41290"/>
                    <a:pt x="66615" y="41290"/>
                  </a:cubicBezTo>
                  <a:lnTo>
                    <a:pt x="66615" y="38801"/>
                  </a:lnTo>
                  <a:lnTo>
                    <a:pt x="66052" y="38443"/>
                  </a:lnTo>
                  <a:cubicBezTo>
                    <a:pt x="65983" y="38425"/>
                    <a:pt x="65915" y="38398"/>
                    <a:pt x="65853" y="38361"/>
                  </a:cubicBezTo>
                  <a:lnTo>
                    <a:pt x="761" y="779"/>
                  </a:lnTo>
                  <a:cubicBezTo>
                    <a:pt x="393" y="569"/>
                    <a:pt x="345" y="240"/>
                    <a:pt x="6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8"/>
            <p:cNvSpPr/>
            <p:nvPr/>
          </p:nvSpPr>
          <p:spPr>
            <a:xfrm>
              <a:off x="1701700" y="4364975"/>
              <a:ext cx="257625" cy="65325"/>
            </a:xfrm>
            <a:custGeom>
              <a:avLst/>
              <a:gdLst/>
              <a:ahLst/>
              <a:cxnLst/>
              <a:rect l="l" t="t" r="r" b="b"/>
              <a:pathLst>
                <a:path w="10305" h="2613" extrusionOk="0">
                  <a:moveTo>
                    <a:pt x="10171" y="0"/>
                  </a:moveTo>
                  <a:cubicBezTo>
                    <a:pt x="10166" y="0"/>
                    <a:pt x="10162" y="0"/>
                    <a:pt x="10158" y="1"/>
                  </a:cubicBezTo>
                  <a:lnTo>
                    <a:pt x="1619" y="436"/>
                  </a:lnTo>
                  <a:cubicBezTo>
                    <a:pt x="1136" y="461"/>
                    <a:pt x="543" y="849"/>
                    <a:pt x="272" y="1320"/>
                  </a:cubicBezTo>
                  <a:cubicBezTo>
                    <a:pt x="1" y="1791"/>
                    <a:pt x="147" y="2178"/>
                    <a:pt x="603" y="2201"/>
                  </a:cubicBezTo>
                  <a:lnTo>
                    <a:pt x="8654" y="2612"/>
                  </a:lnTo>
                  <a:cubicBezTo>
                    <a:pt x="8658" y="2612"/>
                    <a:pt x="8661" y="2612"/>
                    <a:pt x="8665" y="2612"/>
                  </a:cubicBezTo>
                  <a:cubicBezTo>
                    <a:pt x="8786" y="2612"/>
                    <a:pt x="8942" y="2518"/>
                    <a:pt x="9018" y="2396"/>
                  </a:cubicBezTo>
                  <a:cubicBezTo>
                    <a:pt x="9036" y="2368"/>
                    <a:pt x="9049" y="2336"/>
                    <a:pt x="9056" y="2303"/>
                  </a:cubicBezTo>
                  <a:lnTo>
                    <a:pt x="8869" y="2154"/>
                  </a:lnTo>
                  <a:lnTo>
                    <a:pt x="888" y="1746"/>
                  </a:lnTo>
                  <a:cubicBezTo>
                    <a:pt x="667" y="1735"/>
                    <a:pt x="594" y="1549"/>
                    <a:pt x="728" y="1319"/>
                  </a:cubicBezTo>
                  <a:cubicBezTo>
                    <a:pt x="860" y="1092"/>
                    <a:pt x="1146" y="904"/>
                    <a:pt x="1381" y="892"/>
                  </a:cubicBezTo>
                  <a:lnTo>
                    <a:pt x="9846" y="460"/>
                  </a:lnTo>
                  <a:lnTo>
                    <a:pt x="10204" y="310"/>
                  </a:lnTo>
                  <a:cubicBezTo>
                    <a:pt x="10232" y="281"/>
                    <a:pt x="10255" y="250"/>
                    <a:pt x="10273" y="216"/>
                  </a:cubicBezTo>
                  <a:cubicBezTo>
                    <a:pt x="10290" y="186"/>
                    <a:pt x="10301" y="153"/>
                    <a:pt x="10302" y="118"/>
                  </a:cubicBezTo>
                  <a:cubicBezTo>
                    <a:pt x="10304" y="47"/>
                    <a:pt x="10257" y="0"/>
                    <a:pt x="10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8"/>
            <p:cNvSpPr/>
            <p:nvPr/>
          </p:nvSpPr>
          <p:spPr>
            <a:xfrm>
              <a:off x="3660125" y="4222275"/>
              <a:ext cx="163625" cy="25925"/>
            </a:xfrm>
            <a:custGeom>
              <a:avLst/>
              <a:gdLst/>
              <a:ahLst/>
              <a:cxnLst/>
              <a:rect l="l" t="t" r="r" b="b"/>
              <a:pathLst>
                <a:path w="6545" h="1037" extrusionOk="0">
                  <a:moveTo>
                    <a:pt x="429" y="0"/>
                  </a:moveTo>
                  <a:cubicBezTo>
                    <a:pt x="312" y="0"/>
                    <a:pt x="159" y="91"/>
                    <a:pt x="82" y="209"/>
                  </a:cubicBezTo>
                  <a:cubicBezTo>
                    <a:pt x="0" y="333"/>
                    <a:pt x="30" y="444"/>
                    <a:pt x="149" y="454"/>
                  </a:cubicBezTo>
                  <a:cubicBezTo>
                    <a:pt x="4009" y="785"/>
                    <a:pt x="6103" y="1033"/>
                    <a:pt x="6123" y="1035"/>
                  </a:cubicBezTo>
                  <a:cubicBezTo>
                    <a:pt x="6131" y="1036"/>
                    <a:pt x="6140" y="1037"/>
                    <a:pt x="6148" y="1037"/>
                  </a:cubicBezTo>
                  <a:cubicBezTo>
                    <a:pt x="6263" y="1037"/>
                    <a:pt x="6411" y="950"/>
                    <a:pt x="6491" y="834"/>
                  </a:cubicBezTo>
                  <a:cubicBezTo>
                    <a:pt x="6520" y="795"/>
                    <a:pt x="6538" y="747"/>
                    <a:pt x="6542" y="698"/>
                  </a:cubicBezTo>
                  <a:cubicBezTo>
                    <a:pt x="6544" y="637"/>
                    <a:pt x="6507" y="590"/>
                    <a:pt x="6435" y="583"/>
                  </a:cubicBezTo>
                  <a:cubicBezTo>
                    <a:pt x="6415" y="581"/>
                    <a:pt x="4316" y="332"/>
                    <a:pt x="448" y="1"/>
                  </a:cubicBezTo>
                  <a:cubicBezTo>
                    <a:pt x="442" y="1"/>
                    <a:pt x="435" y="0"/>
                    <a:pt x="42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8"/>
            <p:cNvSpPr/>
            <p:nvPr/>
          </p:nvSpPr>
          <p:spPr>
            <a:xfrm>
              <a:off x="3467475" y="4541800"/>
              <a:ext cx="180600" cy="26450"/>
            </a:xfrm>
            <a:custGeom>
              <a:avLst/>
              <a:gdLst/>
              <a:ahLst/>
              <a:cxnLst/>
              <a:rect l="l" t="t" r="r" b="b"/>
              <a:pathLst>
                <a:path w="7224" h="1058" extrusionOk="0">
                  <a:moveTo>
                    <a:pt x="7087" y="1"/>
                  </a:moveTo>
                  <a:cubicBezTo>
                    <a:pt x="7079" y="1"/>
                    <a:pt x="7071" y="1"/>
                    <a:pt x="7063" y="2"/>
                  </a:cubicBezTo>
                  <a:cubicBezTo>
                    <a:pt x="7039" y="6"/>
                    <a:pt x="4657" y="260"/>
                    <a:pt x="408" y="602"/>
                  </a:cubicBezTo>
                  <a:cubicBezTo>
                    <a:pt x="277" y="612"/>
                    <a:pt x="120" y="724"/>
                    <a:pt x="58" y="848"/>
                  </a:cubicBezTo>
                  <a:cubicBezTo>
                    <a:pt x="1" y="965"/>
                    <a:pt x="48" y="1057"/>
                    <a:pt x="166" y="1057"/>
                  </a:cubicBezTo>
                  <a:cubicBezTo>
                    <a:pt x="172" y="1057"/>
                    <a:pt x="179" y="1057"/>
                    <a:pt x="186" y="1056"/>
                  </a:cubicBezTo>
                  <a:cubicBezTo>
                    <a:pt x="4442" y="714"/>
                    <a:pt x="6829" y="459"/>
                    <a:pt x="6853" y="457"/>
                  </a:cubicBezTo>
                  <a:cubicBezTo>
                    <a:pt x="6987" y="441"/>
                    <a:pt x="7141" y="328"/>
                    <a:pt x="7200" y="203"/>
                  </a:cubicBezTo>
                  <a:cubicBezTo>
                    <a:pt x="7213" y="177"/>
                    <a:pt x="7220" y="148"/>
                    <a:pt x="7221" y="120"/>
                  </a:cubicBezTo>
                  <a:cubicBezTo>
                    <a:pt x="7223" y="48"/>
                    <a:pt x="7173" y="1"/>
                    <a:pt x="7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8"/>
            <p:cNvSpPr/>
            <p:nvPr/>
          </p:nvSpPr>
          <p:spPr>
            <a:xfrm>
              <a:off x="1875550" y="4182450"/>
              <a:ext cx="1547125" cy="428100"/>
            </a:xfrm>
            <a:custGeom>
              <a:avLst/>
              <a:gdLst/>
              <a:ahLst/>
              <a:cxnLst/>
              <a:rect l="l" t="t" r="r" b="b"/>
              <a:pathLst>
                <a:path w="61885" h="17124" extrusionOk="0">
                  <a:moveTo>
                    <a:pt x="38058" y="1"/>
                  </a:moveTo>
                  <a:cubicBezTo>
                    <a:pt x="30155" y="1"/>
                    <a:pt x="26248" y="488"/>
                    <a:pt x="22585" y="1074"/>
                  </a:cubicBezTo>
                  <a:cubicBezTo>
                    <a:pt x="17521" y="1884"/>
                    <a:pt x="1342" y="7446"/>
                    <a:pt x="671" y="8609"/>
                  </a:cubicBezTo>
                  <a:cubicBezTo>
                    <a:pt x="1" y="9774"/>
                    <a:pt x="9796" y="15296"/>
                    <a:pt x="13936" y="16093"/>
                  </a:cubicBezTo>
                  <a:cubicBezTo>
                    <a:pt x="16862" y="16655"/>
                    <a:pt x="20128" y="17123"/>
                    <a:pt x="27656" y="17123"/>
                  </a:cubicBezTo>
                  <a:cubicBezTo>
                    <a:pt x="31147" y="17123"/>
                    <a:pt x="35555" y="17023"/>
                    <a:pt x="41270" y="16784"/>
                  </a:cubicBezTo>
                  <a:cubicBezTo>
                    <a:pt x="45204" y="16620"/>
                    <a:pt x="49130" y="16420"/>
                    <a:pt x="52936" y="16192"/>
                  </a:cubicBezTo>
                  <a:cubicBezTo>
                    <a:pt x="53065" y="16185"/>
                    <a:pt x="53225" y="16075"/>
                    <a:pt x="53288" y="15950"/>
                  </a:cubicBezTo>
                  <a:cubicBezTo>
                    <a:pt x="53349" y="15831"/>
                    <a:pt x="53303" y="15737"/>
                    <a:pt x="53182" y="15737"/>
                  </a:cubicBezTo>
                  <a:cubicBezTo>
                    <a:pt x="53178" y="15737"/>
                    <a:pt x="53173" y="15737"/>
                    <a:pt x="53169" y="15737"/>
                  </a:cubicBezTo>
                  <a:cubicBezTo>
                    <a:pt x="49366" y="15966"/>
                    <a:pt x="45444" y="16164"/>
                    <a:pt x="41513" y="16329"/>
                  </a:cubicBezTo>
                  <a:cubicBezTo>
                    <a:pt x="35795" y="16567"/>
                    <a:pt x="31391" y="16668"/>
                    <a:pt x="27905" y="16668"/>
                  </a:cubicBezTo>
                  <a:cubicBezTo>
                    <a:pt x="20423" y="16668"/>
                    <a:pt x="17178" y="16204"/>
                    <a:pt x="14272" y="15644"/>
                  </a:cubicBezTo>
                  <a:cubicBezTo>
                    <a:pt x="9656" y="14757"/>
                    <a:pt x="1287" y="9554"/>
                    <a:pt x="1143" y="8609"/>
                  </a:cubicBezTo>
                  <a:cubicBezTo>
                    <a:pt x="2376" y="7663"/>
                    <a:pt x="16756" y="2427"/>
                    <a:pt x="22405" y="1524"/>
                  </a:cubicBezTo>
                  <a:cubicBezTo>
                    <a:pt x="26046" y="942"/>
                    <a:pt x="29931" y="458"/>
                    <a:pt x="37800" y="458"/>
                  </a:cubicBezTo>
                  <a:cubicBezTo>
                    <a:pt x="41189" y="458"/>
                    <a:pt x="45316" y="548"/>
                    <a:pt x="50480" y="758"/>
                  </a:cubicBezTo>
                  <a:cubicBezTo>
                    <a:pt x="54239" y="911"/>
                    <a:pt x="57938" y="1099"/>
                    <a:pt x="61475" y="1316"/>
                  </a:cubicBezTo>
                  <a:cubicBezTo>
                    <a:pt x="61480" y="1316"/>
                    <a:pt x="61485" y="1316"/>
                    <a:pt x="61490" y="1316"/>
                  </a:cubicBezTo>
                  <a:cubicBezTo>
                    <a:pt x="61608" y="1316"/>
                    <a:pt x="61761" y="1223"/>
                    <a:pt x="61839" y="1103"/>
                  </a:cubicBezTo>
                  <a:cubicBezTo>
                    <a:pt x="61864" y="1066"/>
                    <a:pt x="61879" y="1023"/>
                    <a:pt x="61882" y="979"/>
                  </a:cubicBezTo>
                  <a:cubicBezTo>
                    <a:pt x="61884" y="914"/>
                    <a:pt x="61842" y="866"/>
                    <a:pt x="61764" y="860"/>
                  </a:cubicBezTo>
                  <a:cubicBezTo>
                    <a:pt x="58224" y="644"/>
                    <a:pt x="54523" y="456"/>
                    <a:pt x="50762" y="302"/>
                  </a:cubicBezTo>
                  <a:cubicBezTo>
                    <a:pt x="45590" y="91"/>
                    <a:pt x="41455" y="1"/>
                    <a:pt x="38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88"/>
            <p:cNvSpPr/>
            <p:nvPr/>
          </p:nvSpPr>
          <p:spPr>
            <a:xfrm>
              <a:off x="2314375" y="4263725"/>
              <a:ext cx="310150" cy="266175"/>
            </a:xfrm>
            <a:custGeom>
              <a:avLst/>
              <a:gdLst/>
              <a:ahLst/>
              <a:cxnLst/>
              <a:rect l="l" t="t" r="r" b="b"/>
              <a:pathLst>
                <a:path w="12406" h="10647" extrusionOk="0">
                  <a:moveTo>
                    <a:pt x="9049" y="457"/>
                  </a:moveTo>
                  <a:cubicBezTo>
                    <a:pt x="10344" y="457"/>
                    <a:pt x="11269" y="955"/>
                    <a:pt x="11662" y="1858"/>
                  </a:cubicBezTo>
                  <a:cubicBezTo>
                    <a:pt x="12066" y="2776"/>
                    <a:pt x="11878" y="4007"/>
                    <a:pt x="11123" y="5318"/>
                  </a:cubicBezTo>
                  <a:cubicBezTo>
                    <a:pt x="10373" y="6618"/>
                    <a:pt x="9161" y="7842"/>
                    <a:pt x="7708" y="8762"/>
                  </a:cubicBezTo>
                  <a:cubicBezTo>
                    <a:pt x="6262" y="9682"/>
                    <a:pt x="4745" y="10191"/>
                    <a:pt x="3445" y="10197"/>
                  </a:cubicBezTo>
                  <a:cubicBezTo>
                    <a:pt x="1869" y="10197"/>
                    <a:pt x="828" y="9436"/>
                    <a:pt x="652" y="8159"/>
                  </a:cubicBezTo>
                  <a:cubicBezTo>
                    <a:pt x="627" y="7996"/>
                    <a:pt x="616" y="7832"/>
                    <a:pt x="622" y="7668"/>
                  </a:cubicBezTo>
                  <a:cubicBezTo>
                    <a:pt x="639" y="6958"/>
                    <a:pt x="897" y="6157"/>
                    <a:pt x="1371" y="5331"/>
                  </a:cubicBezTo>
                  <a:cubicBezTo>
                    <a:pt x="2121" y="4030"/>
                    <a:pt x="3333" y="2812"/>
                    <a:pt x="4780" y="1886"/>
                  </a:cubicBezTo>
                  <a:cubicBezTo>
                    <a:pt x="6232" y="967"/>
                    <a:pt x="7749" y="457"/>
                    <a:pt x="9049" y="457"/>
                  </a:cubicBezTo>
                  <a:close/>
                  <a:moveTo>
                    <a:pt x="9313" y="1"/>
                  </a:moveTo>
                  <a:cubicBezTo>
                    <a:pt x="7890" y="7"/>
                    <a:pt x="6233" y="556"/>
                    <a:pt x="4646" y="1564"/>
                  </a:cubicBezTo>
                  <a:cubicBezTo>
                    <a:pt x="3855" y="2067"/>
                    <a:pt x="3123" y="2654"/>
                    <a:pt x="2490" y="3292"/>
                  </a:cubicBezTo>
                  <a:cubicBezTo>
                    <a:pt x="1864" y="3930"/>
                    <a:pt x="1325" y="4622"/>
                    <a:pt x="915" y="5330"/>
                  </a:cubicBezTo>
                  <a:cubicBezTo>
                    <a:pt x="271" y="6448"/>
                    <a:pt x="1" y="7520"/>
                    <a:pt x="125" y="8422"/>
                  </a:cubicBezTo>
                  <a:cubicBezTo>
                    <a:pt x="323" y="9816"/>
                    <a:pt x="1457" y="10647"/>
                    <a:pt x="3163" y="10647"/>
                  </a:cubicBezTo>
                  <a:cubicBezTo>
                    <a:pt x="3169" y="10647"/>
                    <a:pt x="3175" y="10647"/>
                    <a:pt x="3181" y="10647"/>
                  </a:cubicBezTo>
                  <a:cubicBezTo>
                    <a:pt x="4604" y="10647"/>
                    <a:pt x="6262" y="10091"/>
                    <a:pt x="7849" y="9083"/>
                  </a:cubicBezTo>
                  <a:cubicBezTo>
                    <a:pt x="9437" y="8076"/>
                    <a:pt x="10760" y="6735"/>
                    <a:pt x="11580" y="5318"/>
                  </a:cubicBezTo>
                  <a:cubicBezTo>
                    <a:pt x="12101" y="4410"/>
                    <a:pt x="12376" y="3543"/>
                    <a:pt x="12394" y="2770"/>
                  </a:cubicBezTo>
                  <a:cubicBezTo>
                    <a:pt x="12406" y="2319"/>
                    <a:pt x="12329" y="1904"/>
                    <a:pt x="12165" y="1534"/>
                  </a:cubicBezTo>
                  <a:cubicBezTo>
                    <a:pt x="11744" y="545"/>
                    <a:pt x="10724" y="1"/>
                    <a:pt x="9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88"/>
            <p:cNvSpPr/>
            <p:nvPr/>
          </p:nvSpPr>
          <p:spPr>
            <a:xfrm>
              <a:off x="2329800" y="4275150"/>
              <a:ext cx="286250" cy="243475"/>
            </a:xfrm>
            <a:custGeom>
              <a:avLst/>
              <a:gdLst/>
              <a:ahLst/>
              <a:cxnLst/>
              <a:rect l="l" t="t" r="r" b="b"/>
              <a:pathLst>
                <a:path w="11450" h="9739" extrusionOk="0">
                  <a:moveTo>
                    <a:pt x="7778" y="1137"/>
                  </a:moveTo>
                  <a:cubicBezTo>
                    <a:pt x="9189" y="1137"/>
                    <a:pt x="9968" y="1921"/>
                    <a:pt x="9932" y="3075"/>
                  </a:cubicBezTo>
                  <a:cubicBezTo>
                    <a:pt x="9921" y="3608"/>
                    <a:pt x="9733" y="4217"/>
                    <a:pt x="9365" y="4861"/>
                  </a:cubicBezTo>
                  <a:cubicBezTo>
                    <a:pt x="8175" y="6917"/>
                    <a:pt x="5540" y="8598"/>
                    <a:pt x="3478" y="8598"/>
                  </a:cubicBezTo>
                  <a:lnTo>
                    <a:pt x="3467" y="8598"/>
                  </a:lnTo>
                  <a:cubicBezTo>
                    <a:pt x="1423" y="8598"/>
                    <a:pt x="714" y="6923"/>
                    <a:pt x="1897" y="4873"/>
                  </a:cubicBezTo>
                  <a:cubicBezTo>
                    <a:pt x="3081" y="2817"/>
                    <a:pt x="5722" y="1143"/>
                    <a:pt x="7778" y="1137"/>
                  </a:cubicBezTo>
                  <a:close/>
                  <a:moveTo>
                    <a:pt x="8433" y="0"/>
                  </a:moveTo>
                  <a:cubicBezTo>
                    <a:pt x="7133" y="0"/>
                    <a:pt x="5616" y="510"/>
                    <a:pt x="4163" y="1429"/>
                  </a:cubicBezTo>
                  <a:cubicBezTo>
                    <a:pt x="2716" y="2355"/>
                    <a:pt x="1504" y="3572"/>
                    <a:pt x="754" y="4873"/>
                  </a:cubicBezTo>
                  <a:cubicBezTo>
                    <a:pt x="280" y="5698"/>
                    <a:pt x="23" y="6501"/>
                    <a:pt x="5" y="7209"/>
                  </a:cubicBezTo>
                  <a:cubicBezTo>
                    <a:pt x="0" y="7375"/>
                    <a:pt x="10" y="7539"/>
                    <a:pt x="35" y="7702"/>
                  </a:cubicBezTo>
                  <a:cubicBezTo>
                    <a:pt x="211" y="8979"/>
                    <a:pt x="1253" y="9739"/>
                    <a:pt x="2828" y="9739"/>
                  </a:cubicBezTo>
                  <a:cubicBezTo>
                    <a:pt x="4129" y="9733"/>
                    <a:pt x="5646" y="9224"/>
                    <a:pt x="7092" y="8304"/>
                  </a:cubicBezTo>
                  <a:cubicBezTo>
                    <a:pt x="8544" y="7385"/>
                    <a:pt x="9756" y="6161"/>
                    <a:pt x="10507" y="4861"/>
                  </a:cubicBezTo>
                  <a:cubicBezTo>
                    <a:pt x="11261" y="3550"/>
                    <a:pt x="11449" y="2319"/>
                    <a:pt x="11045" y="1400"/>
                  </a:cubicBezTo>
                  <a:cubicBezTo>
                    <a:pt x="10652" y="498"/>
                    <a:pt x="9728" y="0"/>
                    <a:pt x="8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88"/>
            <p:cNvSpPr/>
            <p:nvPr/>
          </p:nvSpPr>
          <p:spPr>
            <a:xfrm>
              <a:off x="1878775" y="4264125"/>
              <a:ext cx="359275" cy="266375"/>
            </a:xfrm>
            <a:custGeom>
              <a:avLst/>
              <a:gdLst/>
              <a:ahLst/>
              <a:cxnLst/>
              <a:rect l="l" t="t" r="r" b="b"/>
              <a:pathLst>
                <a:path w="14371" h="10655" extrusionOk="0">
                  <a:moveTo>
                    <a:pt x="14235" y="0"/>
                  </a:moveTo>
                  <a:cubicBezTo>
                    <a:pt x="14208" y="0"/>
                    <a:pt x="14178" y="5"/>
                    <a:pt x="14146" y="15"/>
                  </a:cubicBezTo>
                  <a:cubicBezTo>
                    <a:pt x="10110" y="1292"/>
                    <a:pt x="1082" y="4405"/>
                    <a:pt x="541" y="5345"/>
                  </a:cubicBezTo>
                  <a:cubicBezTo>
                    <a:pt x="0" y="6282"/>
                    <a:pt x="5448" y="9373"/>
                    <a:pt x="8020" y="10639"/>
                  </a:cubicBezTo>
                  <a:cubicBezTo>
                    <a:pt x="8040" y="10649"/>
                    <a:pt x="8065" y="10655"/>
                    <a:pt x="8093" y="10655"/>
                  </a:cubicBezTo>
                  <a:cubicBezTo>
                    <a:pt x="8126" y="10655"/>
                    <a:pt x="8164" y="10647"/>
                    <a:pt x="8202" y="10633"/>
                  </a:cubicBezTo>
                  <a:cubicBezTo>
                    <a:pt x="8277" y="10603"/>
                    <a:pt x="8344" y="10558"/>
                    <a:pt x="8398" y="10499"/>
                  </a:cubicBezTo>
                  <a:cubicBezTo>
                    <a:pt x="11547" y="7046"/>
                    <a:pt x="13554" y="3566"/>
                    <a:pt x="14364" y="155"/>
                  </a:cubicBezTo>
                  <a:cubicBezTo>
                    <a:pt x="14366" y="143"/>
                    <a:pt x="14368" y="131"/>
                    <a:pt x="14368" y="118"/>
                  </a:cubicBezTo>
                  <a:cubicBezTo>
                    <a:pt x="14371" y="80"/>
                    <a:pt x="14353" y="43"/>
                    <a:pt x="14321" y="21"/>
                  </a:cubicBezTo>
                  <a:cubicBezTo>
                    <a:pt x="14298" y="8"/>
                    <a:pt x="14269" y="0"/>
                    <a:pt x="14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88"/>
            <p:cNvSpPr/>
            <p:nvPr/>
          </p:nvSpPr>
          <p:spPr>
            <a:xfrm>
              <a:off x="1904125" y="4277350"/>
              <a:ext cx="319500" cy="240000"/>
            </a:xfrm>
            <a:custGeom>
              <a:avLst/>
              <a:gdLst/>
              <a:ahLst/>
              <a:cxnLst/>
              <a:rect l="l" t="t" r="r" b="b"/>
              <a:pathLst>
                <a:path w="12780" h="9600" extrusionOk="0">
                  <a:moveTo>
                    <a:pt x="12780" y="0"/>
                  </a:moveTo>
                  <a:lnTo>
                    <a:pt x="12780" y="0"/>
                  </a:lnTo>
                  <a:cubicBezTo>
                    <a:pt x="6631" y="1956"/>
                    <a:pt x="768" y="4223"/>
                    <a:pt x="0" y="4814"/>
                  </a:cubicBezTo>
                  <a:cubicBezTo>
                    <a:pt x="82" y="5406"/>
                    <a:pt x="3339" y="7660"/>
                    <a:pt x="7239" y="9600"/>
                  </a:cubicBezTo>
                  <a:cubicBezTo>
                    <a:pt x="10115" y="6396"/>
                    <a:pt x="11978" y="3169"/>
                    <a:pt x="12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88"/>
            <p:cNvSpPr/>
            <p:nvPr/>
          </p:nvSpPr>
          <p:spPr>
            <a:xfrm>
              <a:off x="3661550" y="4225425"/>
              <a:ext cx="164475" cy="121575"/>
            </a:xfrm>
            <a:custGeom>
              <a:avLst/>
              <a:gdLst/>
              <a:ahLst/>
              <a:cxnLst/>
              <a:rect l="l" t="t" r="r" b="b"/>
              <a:pathLst>
                <a:path w="6579" h="4863" extrusionOk="0">
                  <a:moveTo>
                    <a:pt x="1817" y="0"/>
                  </a:moveTo>
                  <a:cubicBezTo>
                    <a:pt x="1740" y="0"/>
                    <a:pt x="1644" y="40"/>
                    <a:pt x="1565" y="105"/>
                  </a:cubicBezTo>
                  <a:cubicBezTo>
                    <a:pt x="1478" y="175"/>
                    <a:pt x="1423" y="265"/>
                    <a:pt x="1422" y="338"/>
                  </a:cubicBezTo>
                  <a:lnTo>
                    <a:pt x="1422" y="340"/>
                  </a:lnTo>
                  <a:cubicBezTo>
                    <a:pt x="1397" y="1038"/>
                    <a:pt x="1166" y="2369"/>
                    <a:pt x="56" y="4656"/>
                  </a:cubicBezTo>
                  <a:cubicBezTo>
                    <a:pt x="0" y="4772"/>
                    <a:pt x="47" y="4863"/>
                    <a:pt x="163" y="4863"/>
                  </a:cubicBezTo>
                  <a:cubicBezTo>
                    <a:pt x="170" y="4863"/>
                    <a:pt x="177" y="4862"/>
                    <a:pt x="185" y="4862"/>
                  </a:cubicBezTo>
                  <a:cubicBezTo>
                    <a:pt x="317" y="4850"/>
                    <a:pt x="473" y="4739"/>
                    <a:pt x="533" y="4614"/>
                  </a:cubicBezTo>
                  <a:cubicBezTo>
                    <a:pt x="1514" y="2597"/>
                    <a:pt x="1842" y="1293"/>
                    <a:pt x="1924" y="491"/>
                  </a:cubicBezTo>
                  <a:cubicBezTo>
                    <a:pt x="4262" y="704"/>
                    <a:pt x="5659" y="862"/>
                    <a:pt x="5990" y="900"/>
                  </a:cubicBezTo>
                  <a:cubicBezTo>
                    <a:pt x="6049" y="1097"/>
                    <a:pt x="6199" y="1931"/>
                    <a:pt x="5362" y="3955"/>
                  </a:cubicBezTo>
                  <a:cubicBezTo>
                    <a:pt x="5315" y="4066"/>
                    <a:pt x="5366" y="4146"/>
                    <a:pt x="5476" y="4146"/>
                  </a:cubicBezTo>
                  <a:cubicBezTo>
                    <a:pt x="5489" y="4146"/>
                    <a:pt x="5501" y="4145"/>
                    <a:pt x="5515" y="4143"/>
                  </a:cubicBezTo>
                  <a:cubicBezTo>
                    <a:pt x="5651" y="4123"/>
                    <a:pt x="5803" y="4005"/>
                    <a:pt x="5854" y="3881"/>
                  </a:cubicBezTo>
                  <a:cubicBezTo>
                    <a:pt x="6404" y="2551"/>
                    <a:pt x="6553" y="1698"/>
                    <a:pt x="6566" y="1184"/>
                  </a:cubicBezTo>
                  <a:cubicBezTo>
                    <a:pt x="6579" y="716"/>
                    <a:pt x="6480" y="527"/>
                    <a:pt x="6472" y="512"/>
                  </a:cubicBezTo>
                  <a:cubicBezTo>
                    <a:pt x="6454" y="481"/>
                    <a:pt x="6422" y="461"/>
                    <a:pt x="6378" y="456"/>
                  </a:cubicBezTo>
                  <a:cubicBezTo>
                    <a:pt x="6362" y="455"/>
                    <a:pt x="4775" y="267"/>
                    <a:pt x="1835" y="1"/>
                  </a:cubicBezTo>
                  <a:cubicBezTo>
                    <a:pt x="1829" y="1"/>
                    <a:pt x="1823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88"/>
            <p:cNvSpPr/>
            <p:nvPr/>
          </p:nvSpPr>
          <p:spPr>
            <a:xfrm>
              <a:off x="3507975" y="4443675"/>
              <a:ext cx="217550" cy="121275"/>
            </a:xfrm>
            <a:custGeom>
              <a:avLst/>
              <a:gdLst/>
              <a:ahLst/>
              <a:cxnLst/>
              <a:rect l="l" t="t" r="r" b="b"/>
              <a:pathLst>
                <a:path w="8702" h="4851" extrusionOk="0">
                  <a:moveTo>
                    <a:pt x="4076" y="1"/>
                  </a:moveTo>
                  <a:cubicBezTo>
                    <a:pt x="3960" y="1"/>
                    <a:pt x="3809" y="90"/>
                    <a:pt x="3731" y="209"/>
                  </a:cubicBezTo>
                  <a:cubicBezTo>
                    <a:pt x="2210" y="2489"/>
                    <a:pt x="936" y="3807"/>
                    <a:pt x="135" y="4511"/>
                  </a:cubicBezTo>
                  <a:cubicBezTo>
                    <a:pt x="52" y="4585"/>
                    <a:pt x="1" y="4678"/>
                    <a:pt x="7" y="4747"/>
                  </a:cubicBezTo>
                  <a:cubicBezTo>
                    <a:pt x="11" y="4811"/>
                    <a:pt x="60" y="4850"/>
                    <a:pt x="136" y="4850"/>
                  </a:cubicBezTo>
                  <a:cubicBezTo>
                    <a:pt x="144" y="4850"/>
                    <a:pt x="151" y="4850"/>
                    <a:pt x="159" y="4849"/>
                  </a:cubicBezTo>
                  <a:cubicBezTo>
                    <a:pt x="3409" y="4575"/>
                    <a:pt x="5215" y="4383"/>
                    <a:pt x="5233" y="4380"/>
                  </a:cubicBezTo>
                  <a:cubicBezTo>
                    <a:pt x="5289" y="4373"/>
                    <a:pt x="5343" y="4354"/>
                    <a:pt x="5392" y="4324"/>
                  </a:cubicBezTo>
                  <a:cubicBezTo>
                    <a:pt x="5447" y="4292"/>
                    <a:pt x="6776" y="3494"/>
                    <a:pt x="8641" y="973"/>
                  </a:cubicBezTo>
                  <a:cubicBezTo>
                    <a:pt x="8679" y="920"/>
                    <a:pt x="8699" y="869"/>
                    <a:pt x="8700" y="826"/>
                  </a:cubicBezTo>
                  <a:cubicBezTo>
                    <a:pt x="8702" y="767"/>
                    <a:pt x="8669" y="723"/>
                    <a:pt x="8603" y="711"/>
                  </a:cubicBezTo>
                  <a:cubicBezTo>
                    <a:pt x="8592" y="709"/>
                    <a:pt x="8581" y="708"/>
                    <a:pt x="8569" y="708"/>
                  </a:cubicBezTo>
                  <a:cubicBezTo>
                    <a:pt x="8459" y="708"/>
                    <a:pt x="8316" y="788"/>
                    <a:pt x="8233" y="900"/>
                  </a:cubicBezTo>
                  <a:cubicBezTo>
                    <a:pt x="6746" y="2912"/>
                    <a:pt x="5640" y="3741"/>
                    <a:pt x="5356" y="3937"/>
                  </a:cubicBezTo>
                  <a:cubicBezTo>
                    <a:pt x="4981" y="3976"/>
                    <a:pt x="3401" y="4138"/>
                    <a:pt x="813" y="4359"/>
                  </a:cubicBezTo>
                  <a:cubicBezTo>
                    <a:pt x="1652" y="3558"/>
                    <a:pt x="2822" y="2258"/>
                    <a:pt x="4161" y="249"/>
                  </a:cubicBezTo>
                  <a:cubicBezTo>
                    <a:pt x="4245" y="125"/>
                    <a:pt x="4216" y="13"/>
                    <a:pt x="4097" y="2"/>
                  </a:cubicBezTo>
                  <a:cubicBezTo>
                    <a:pt x="4090" y="1"/>
                    <a:pt x="4083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88"/>
            <p:cNvSpPr/>
            <p:nvPr/>
          </p:nvSpPr>
          <p:spPr>
            <a:xfrm>
              <a:off x="3195000" y="4545000"/>
              <a:ext cx="736675" cy="288800"/>
            </a:xfrm>
            <a:custGeom>
              <a:avLst/>
              <a:gdLst/>
              <a:ahLst/>
              <a:cxnLst/>
              <a:rect l="l" t="t" r="r" b="b"/>
              <a:pathLst>
                <a:path w="29467" h="11552" extrusionOk="0">
                  <a:moveTo>
                    <a:pt x="7291" y="457"/>
                  </a:moveTo>
                  <a:cubicBezTo>
                    <a:pt x="8595" y="457"/>
                    <a:pt x="9819" y="607"/>
                    <a:pt x="10955" y="908"/>
                  </a:cubicBezTo>
                  <a:lnTo>
                    <a:pt x="12578" y="7108"/>
                  </a:lnTo>
                  <a:cubicBezTo>
                    <a:pt x="12590" y="7155"/>
                    <a:pt x="12639" y="7186"/>
                    <a:pt x="12706" y="7186"/>
                  </a:cubicBezTo>
                  <a:cubicBezTo>
                    <a:pt x="12712" y="7186"/>
                    <a:pt x="12718" y="7186"/>
                    <a:pt x="12724" y="7185"/>
                  </a:cubicBezTo>
                  <a:lnTo>
                    <a:pt x="27307" y="6205"/>
                  </a:lnTo>
                  <a:lnTo>
                    <a:pt x="27307" y="6205"/>
                  </a:lnTo>
                  <a:lnTo>
                    <a:pt x="10421" y="11094"/>
                  </a:lnTo>
                  <a:lnTo>
                    <a:pt x="4208" y="10991"/>
                  </a:lnTo>
                  <a:lnTo>
                    <a:pt x="623" y="1552"/>
                  </a:lnTo>
                  <a:cubicBezTo>
                    <a:pt x="3028" y="822"/>
                    <a:pt x="5258" y="457"/>
                    <a:pt x="7291" y="457"/>
                  </a:cubicBezTo>
                  <a:close/>
                  <a:moveTo>
                    <a:pt x="7557" y="1"/>
                  </a:moveTo>
                  <a:cubicBezTo>
                    <a:pt x="5358" y="1"/>
                    <a:pt x="2935" y="419"/>
                    <a:pt x="312" y="1252"/>
                  </a:cubicBezTo>
                  <a:cubicBezTo>
                    <a:pt x="229" y="1278"/>
                    <a:pt x="140" y="1341"/>
                    <a:pt x="77" y="1411"/>
                  </a:cubicBezTo>
                  <a:cubicBezTo>
                    <a:pt x="20" y="1487"/>
                    <a:pt x="1" y="1564"/>
                    <a:pt x="20" y="1622"/>
                  </a:cubicBezTo>
                  <a:lnTo>
                    <a:pt x="3725" y="11373"/>
                  </a:lnTo>
                  <a:cubicBezTo>
                    <a:pt x="3737" y="11419"/>
                    <a:pt x="3782" y="11444"/>
                    <a:pt x="3839" y="11444"/>
                  </a:cubicBezTo>
                  <a:lnTo>
                    <a:pt x="10191" y="11552"/>
                  </a:lnTo>
                  <a:cubicBezTo>
                    <a:pt x="10220" y="11549"/>
                    <a:pt x="10247" y="11546"/>
                    <a:pt x="10274" y="11539"/>
                  </a:cubicBezTo>
                  <a:lnTo>
                    <a:pt x="29148" y="6078"/>
                  </a:lnTo>
                  <a:cubicBezTo>
                    <a:pt x="29283" y="6040"/>
                    <a:pt x="29409" y="5924"/>
                    <a:pt x="29448" y="5816"/>
                  </a:cubicBezTo>
                  <a:cubicBezTo>
                    <a:pt x="29456" y="5796"/>
                    <a:pt x="29462" y="5774"/>
                    <a:pt x="29467" y="5753"/>
                  </a:cubicBezTo>
                  <a:cubicBezTo>
                    <a:pt x="29467" y="5681"/>
                    <a:pt x="29416" y="5631"/>
                    <a:pt x="29328" y="5631"/>
                  </a:cubicBezTo>
                  <a:cubicBezTo>
                    <a:pt x="29324" y="5631"/>
                    <a:pt x="29319" y="5631"/>
                    <a:pt x="29313" y="5631"/>
                  </a:cubicBezTo>
                  <a:lnTo>
                    <a:pt x="13075" y="6726"/>
                  </a:lnTo>
                  <a:lnTo>
                    <a:pt x="11458" y="552"/>
                  </a:lnTo>
                  <a:cubicBezTo>
                    <a:pt x="11448" y="514"/>
                    <a:pt x="11415" y="486"/>
                    <a:pt x="11376" y="482"/>
                  </a:cubicBezTo>
                  <a:cubicBezTo>
                    <a:pt x="10193" y="161"/>
                    <a:pt x="8918" y="1"/>
                    <a:pt x="7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88"/>
            <p:cNvSpPr/>
            <p:nvPr/>
          </p:nvSpPr>
          <p:spPr>
            <a:xfrm>
              <a:off x="3210550" y="4556425"/>
              <a:ext cx="667175" cy="265925"/>
            </a:xfrm>
            <a:custGeom>
              <a:avLst/>
              <a:gdLst/>
              <a:ahLst/>
              <a:cxnLst/>
              <a:rect l="l" t="t" r="r" b="b"/>
              <a:pathLst>
                <a:path w="26687" h="10637" extrusionOk="0">
                  <a:moveTo>
                    <a:pt x="6669" y="0"/>
                  </a:moveTo>
                  <a:cubicBezTo>
                    <a:pt x="4636" y="0"/>
                    <a:pt x="2406" y="365"/>
                    <a:pt x="1" y="1095"/>
                  </a:cubicBezTo>
                  <a:lnTo>
                    <a:pt x="3586" y="10534"/>
                  </a:lnTo>
                  <a:lnTo>
                    <a:pt x="9799" y="10637"/>
                  </a:lnTo>
                  <a:lnTo>
                    <a:pt x="26687" y="5748"/>
                  </a:lnTo>
                  <a:lnTo>
                    <a:pt x="26687" y="5748"/>
                  </a:lnTo>
                  <a:lnTo>
                    <a:pt x="12102" y="6728"/>
                  </a:lnTo>
                  <a:cubicBezTo>
                    <a:pt x="12096" y="6729"/>
                    <a:pt x="12090" y="6729"/>
                    <a:pt x="12084" y="6729"/>
                  </a:cubicBezTo>
                  <a:cubicBezTo>
                    <a:pt x="12017" y="6729"/>
                    <a:pt x="11968" y="6698"/>
                    <a:pt x="11956" y="6651"/>
                  </a:cubicBezTo>
                  <a:lnTo>
                    <a:pt x="10333" y="451"/>
                  </a:lnTo>
                  <a:cubicBezTo>
                    <a:pt x="9197" y="150"/>
                    <a:pt x="7973" y="0"/>
                    <a:pt x="6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88"/>
            <p:cNvSpPr/>
            <p:nvPr/>
          </p:nvSpPr>
          <p:spPr>
            <a:xfrm>
              <a:off x="3409025" y="3956275"/>
              <a:ext cx="864825" cy="289550"/>
            </a:xfrm>
            <a:custGeom>
              <a:avLst/>
              <a:gdLst/>
              <a:ahLst/>
              <a:cxnLst/>
              <a:rect l="l" t="t" r="r" b="b"/>
              <a:pathLst>
                <a:path w="34593" h="11582" extrusionOk="0">
                  <a:moveTo>
                    <a:pt x="21548" y="459"/>
                  </a:moveTo>
                  <a:lnTo>
                    <a:pt x="32828" y="5304"/>
                  </a:lnTo>
                  <a:lnTo>
                    <a:pt x="19346" y="4367"/>
                  </a:lnTo>
                  <a:cubicBezTo>
                    <a:pt x="19341" y="4367"/>
                    <a:pt x="19335" y="4367"/>
                    <a:pt x="19329" y="4367"/>
                  </a:cubicBezTo>
                  <a:cubicBezTo>
                    <a:pt x="19262" y="4367"/>
                    <a:pt x="19181" y="4398"/>
                    <a:pt x="19111" y="4451"/>
                  </a:cubicBezTo>
                  <a:lnTo>
                    <a:pt x="10332" y="10664"/>
                  </a:lnTo>
                  <a:cubicBezTo>
                    <a:pt x="8829" y="10971"/>
                    <a:pt x="7417" y="11124"/>
                    <a:pt x="6099" y="11124"/>
                  </a:cubicBezTo>
                  <a:cubicBezTo>
                    <a:pt x="4085" y="11124"/>
                    <a:pt x="2292" y="10765"/>
                    <a:pt x="733" y="10046"/>
                  </a:cubicBezTo>
                  <a:lnTo>
                    <a:pt x="15202" y="580"/>
                  </a:lnTo>
                  <a:lnTo>
                    <a:pt x="21548" y="459"/>
                  </a:lnTo>
                  <a:close/>
                  <a:moveTo>
                    <a:pt x="21841" y="1"/>
                  </a:moveTo>
                  <a:lnTo>
                    <a:pt x="15354" y="128"/>
                  </a:lnTo>
                  <a:cubicBezTo>
                    <a:pt x="15297" y="128"/>
                    <a:pt x="15221" y="153"/>
                    <a:pt x="15157" y="198"/>
                  </a:cubicBezTo>
                  <a:lnTo>
                    <a:pt x="205" y="9976"/>
                  </a:lnTo>
                  <a:cubicBezTo>
                    <a:pt x="122" y="10033"/>
                    <a:pt x="53" y="10109"/>
                    <a:pt x="26" y="10185"/>
                  </a:cubicBezTo>
                  <a:cubicBezTo>
                    <a:pt x="0" y="10262"/>
                    <a:pt x="20" y="10320"/>
                    <a:pt x="78" y="10351"/>
                  </a:cubicBezTo>
                  <a:cubicBezTo>
                    <a:pt x="1732" y="11171"/>
                    <a:pt x="3659" y="11581"/>
                    <a:pt x="5840" y="11581"/>
                  </a:cubicBezTo>
                  <a:cubicBezTo>
                    <a:pt x="7217" y="11581"/>
                    <a:pt x="8695" y="11418"/>
                    <a:pt x="10269" y="11090"/>
                  </a:cubicBezTo>
                  <a:cubicBezTo>
                    <a:pt x="10328" y="11074"/>
                    <a:pt x="10383" y="11048"/>
                    <a:pt x="10435" y="11014"/>
                  </a:cubicBezTo>
                  <a:lnTo>
                    <a:pt x="19168" y="4827"/>
                  </a:lnTo>
                  <a:lnTo>
                    <a:pt x="34178" y="5877"/>
                  </a:lnTo>
                  <a:cubicBezTo>
                    <a:pt x="34182" y="5877"/>
                    <a:pt x="34186" y="5878"/>
                    <a:pt x="34190" y="5878"/>
                  </a:cubicBezTo>
                  <a:cubicBezTo>
                    <a:pt x="34297" y="5878"/>
                    <a:pt x="34435" y="5803"/>
                    <a:pt x="34521" y="5692"/>
                  </a:cubicBezTo>
                  <a:cubicBezTo>
                    <a:pt x="34566" y="5635"/>
                    <a:pt x="34585" y="5585"/>
                    <a:pt x="34585" y="5539"/>
                  </a:cubicBezTo>
                  <a:cubicBezTo>
                    <a:pt x="34592" y="5493"/>
                    <a:pt x="34566" y="5448"/>
                    <a:pt x="34522" y="5431"/>
                  </a:cubicBezTo>
                  <a:lnTo>
                    <a:pt x="21911" y="14"/>
                  </a:lnTo>
                  <a:cubicBezTo>
                    <a:pt x="21889" y="6"/>
                    <a:pt x="21865" y="2"/>
                    <a:pt x="21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88"/>
            <p:cNvSpPr/>
            <p:nvPr/>
          </p:nvSpPr>
          <p:spPr>
            <a:xfrm>
              <a:off x="3427350" y="3967725"/>
              <a:ext cx="802375" cy="266675"/>
            </a:xfrm>
            <a:custGeom>
              <a:avLst/>
              <a:gdLst/>
              <a:ahLst/>
              <a:cxnLst/>
              <a:rect l="l" t="t" r="r" b="b"/>
              <a:pathLst>
                <a:path w="32095" h="10667" extrusionOk="0">
                  <a:moveTo>
                    <a:pt x="20815" y="1"/>
                  </a:moveTo>
                  <a:lnTo>
                    <a:pt x="14469" y="122"/>
                  </a:lnTo>
                  <a:lnTo>
                    <a:pt x="0" y="9588"/>
                  </a:lnTo>
                  <a:cubicBezTo>
                    <a:pt x="1559" y="10307"/>
                    <a:pt x="3352" y="10666"/>
                    <a:pt x="5366" y="10666"/>
                  </a:cubicBezTo>
                  <a:cubicBezTo>
                    <a:pt x="6684" y="10666"/>
                    <a:pt x="8096" y="10513"/>
                    <a:pt x="9599" y="10206"/>
                  </a:cubicBezTo>
                  <a:lnTo>
                    <a:pt x="18378" y="3993"/>
                  </a:lnTo>
                  <a:cubicBezTo>
                    <a:pt x="18448" y="3940"/>
                    <a:pt x="18529" y="3909"/>
                    <a:pt x="18596" y="3909"/>
                  </a:cubicBezTo>
                  <a:cubicBezTo>
                    <a:pt x="18602" y="3909"/>
                    <a:pt x="18608" y="3909"/>
                    <a:pt x="18613" y="3909"/>
                  </a:cubicBezTo>
                  <a:lnTo>
                    <a:pt x="32095" y="4846"/>
                  </a:lnTo>
                  <a:lnTo>
                    <a:pt x="208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88"/>
            <p:cNvSpPr/>
            <p:nvPr/>
          </p:nvSpPr>
          <p:spPr>
            <a:xfrm>
              <a:off x="3259925" y="4310250"/>
              <a:ext cx="999350" cy="170100"/>
            </a:xfrm>
            <a:custGeom>
              <a:avLst/>
              <a:gdLst/>
              <a:ahLst/>
              <a:cxnLst/>
              <a:rect l="l" t="t" r="r" b="b"/>
              <a:pathLst>
                <a:path w="39974" h="6804" extrusionOk="0">
                  <a:moveTo>
                    <a:pt x="23744" y="463"/>
                  </a:moveTo>
                  <a:lnTo>
                    <a:pt x="38423" y="3315"/>
                  </a:lnTo>
                  <a:lnTo>
                    <a:pt x="20357" y="6346"/>
                  </a:lnTo>
                  <a:lnTo>
                    <a:pt x="1873" y="3398"/>
                  </a:lnTo>
                  <a:lnTo>
                    <a:pt x="23744" y="463"/>
                  </a:lnTo>
                  <a:close/>
                  <a:moveTo>
                    <a:pt x="24015" y="1"/>
                  </a:moveTo>
                  <a:cubicBezTo>
                    <a:pt x="24003" y="1"/>
                    <a:pt x="23991" y="2"/>
                    <a:pt x="23980" y="5"/>
                  </a:cubicBezTo>
                  <a:lnTo>
                    <a:pt x="396" y="3176"/>
                  </a:lnTo>
                  <a:cubicBezTo>
                    <a:pt x="275" y="3195"/>
                    <a:pt x="134" y="3290"/>
                    <a:pt x="71" y="3398"/>
                  </a:cubicBezTo>
                  <a:cubicBezTo>
                    <a:pt x="1" y="3513"/>
                    <a:pt x="33" y="3609"/>
                    <a:pt x="134" y="3628"/>
                  </a:cubicBezTo>
                  <a:lnTo>
                    <a:pt x="20066" y="6804"/>
                  </a:lnTo>
                  <a:lnTo>
                    <a:pt x="20142" y="6804"/>
                  </a:lnTo>
                  <a:lnTo>
                    <a:pt x="39620" y="3532"/>
                  </a:lnTo>
                  <a:cubicBezTo>
                    <a:pt x="39741" y="3513"/>
                    <a:pt x="39874" y="3417"/>
                    <a:pt x="39939" y="3303"/>
                  </a:cubicBezTo>
                  <a:cubicBezTo>
                    <a:pt x="39956" y="3270"/>
                    <a:pt x="39968" y="3233"/>
                    <a:pt x="39971" y="3195"/>
                  </a:cubicBezTo>
                  <a:cubicBezTo>
                    <a:pt x="39973" y="3138"/>
                    <a:pt x="39931" y="3087"/>
                    <a:pt x="39874" y="3080"/>
                  </a:cubicBezTo>
                  <a:lnTo>
                    <a:pt x="24050" y="5"/>
                  </a:lnTo>
                  <a:cubicBezTo>
                    <a:pt x="24039" y="2"/>
                    <a:pt x="24027" y="1"/>
                    <a:pt x="2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88"/>
            <p:cNvSpPr/>
            <p:nvPr/>
          </p:nvSpPr>
          <p:spPr>
            <a:xfrm>
              <a:off x="3306725" y="4321825"/>
              <a:ext cx="913775" cy="147075"/>
            </a:xfrm>
            <a:custGeom>
              <a:avLst/>
              <a:gdLst/>
              <a:ahLst/>
              <a:cxnLst/>
              <a:rect l="l" t="t" r="r" b="b"/>
              <a:pathLst>
                <a:path w="36551" h="5883" extrusionOk="0">
                  <a:moveTo>
                    <a:pt x="21872" y="0"/>
                  </a:moveTo>
                  <a:lnTo>
                    <a:pt x="1" y="2935"/>
                  </a:lnTo>
                  <a:lnTo>
                    <a:pt x="18485" y="5883"/>
                  </a:lnTo>
                  <a:lnTo>
                    <a:pt x="36551" y="2852"/>
                  </a:lnTo>
                  <a:lnTo>
                    <a:pt x="218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88"/>
            <p:cNvSpPr/>
            <p:nvPr/>
          </p:nvSpPr>
          <p:spPr>
            <a:xfrm>
              <a:off x="3510650" y="4737725"/>
              <a:ext cx="254350" cy="163250"/>
            </a:xfrm>
            <a:custGeom>
              <a:avLst/>
              <a:gdLst/>
              <a:ahLst/>
              <a:cxnLst/>
              <a:rect l="l" t="t" r="r" b="b"/>
              <a:pathLst>
                <a:path w="10174" h="6530" extrusionOk="0">
                  <a:moveTo>
                    <a:pt x="9312" y="455"/>
                  </a:moveTo>
                  <a:cubicBezTo>
                    <a:pt x="9687" y="455"/>
                    <a:pt x="9744" y="1314"/>
                    <a:pt x="9418" y="2448"/>
                  </a:cubicBezTo>
                  <a:cubicBezTo>
                    <a:pt x="9081" y="3658"/>
                    <a:pt x="8445" y="4728"/>
                    <a:pt x="8017" y="4835"/>
                  </a:cubicBezTo>
                  <a:lnTo>
                    <a:pt x="6752" y="5103"/>
                  </a:lnTo>
                  <a:lnTo>
                    <a:pt x="6146" y="5230"/>
                  </a:lnTo>
                  <a:lnTo>
                    <a:pt x="4886" y="5498"/>
                  </a:lnTo>
                  <a:lnTo>
                    <a:pt x="4307" y="5625"/>
                  </a:lnTo>
                  <a:lnTo>
                    <a:pt x="2429" y="6020"/>
                  </a:lnTo>
                  <a:cubicBezTo>
                    <a:pt x="2248" y="6058"/>
                    <a:pt x="2079" y="6076"/>
                    <a:pt x="1922" y="6076"/>
                  </a:cubicBezTo>
                  <a:cubicBezTo>
                    <a:pt x="1184" y="6076"/>
                    <a:pt x="732" y="5672"/>
                    <a:pt x="748" y="5027"/>
                  </a:cubicBezTo>
                  <a:cubicBezTo>
                    <a:pt x="755" y="4889"/>
                    <a:pt x="778" y="4752"/>
                    <a:pt x="818" y="4620"/>
                  </a:cubicBezTo>
                  <a:cubicBezTo>
                    <a:pt x="1111" y="3582"/>
                    <a:pt x="2302" y="2494"/>
                    <a:pt x="3524" y="2138"/>
                  </a:cubicBezTo>
                  <a:lnTo>
                    <a:pt x="5452" y="1570"/>
                  </a:lnTo>
                  <a:lnTo>
                    <a:pt x="6045" y="1399"/>
                  </a:lnTo>
                  <a:lnTo>
                    <a:pt x="7337" y="1023"/>
                  </a:lnTo>
                  <a:lnTo>
                    <a:pt x="7954" y="839"/>
                  </a:lnTo>
                  <a:lnTo>
                    <a:pt x="9247" y="463"/>
                  </a:lnTo>
                  <a:cubicBezTo>
                    <a:pt x="9269" y="457"/>
                    <a:pt x="9291" y="455"/>
                    <a:pt x="9312" y="455"/>
                  </a:cubicBezTo>
                  <a:close/>
                  <a:moveTo>
                    <a:pt x="9582" y="0"/>
                  </a:moveTo>
                  <a:cubicBezTo>
                    <a:pt x="9517" y="0"/>
                    <a:pt x="9446" y="10"/>
                    <a:pt x="9368" y="30"/>
                  </a:cubicBezTo>
                  <a:lnTo>
                    <a:pt x="9355" y="30"/>
                  </a:lnTo>
                  <a:lnTo>
                    <a:pt x="7527" y="565"/>
                  </a:lnTo>
                  <a:lnTo>
                    <a:pt x="5682" y="1105"/>
                  </a:lnTo>
                  <a:lnTo>
                    <a:pt x="3619" y="1704"/>
                  </a:lnTo>
                  <a:cubicBezTo>
                    <a:pt x="2123" y="2143"/>
                    <a:pt x="666" y="3480"/>
                    <a:pt x="303" y="4753"/>
                  </a:cubicBezTo>
                  <a:cubicBezTo>
                    <a:pt x="0" y="5826"/>
                    <a:pt x="576" y="6530"/>
                    <a:pt x="1654" y="6530"/>
                  </a:cubicBezTo>
                  <a:cubicBezTo>
                    <a:pt x="1848" y="6530"/>
                    <a:pt x="2058" y="6507"/>
                    <a:pt x="2283" y="6459"/>
                  </a:cubicBezTo>
                  <a:lnTo>
                    <a:pt x="4230" y="6045"/>
                  </a:lnTo>
                  <a:cubicBezTo>
                    <a:pt x="4234" y="6045"/>
                    <a:pt x="4237" y="6045"/>
                    <a:pt x="4240" y="6045"/>
                  </a:cubicBezTo>
                  <a:cubicBezTo>
                    <a:pt x="4256" y="6045"/>
                    <a:pt x="4273" y="6043"/>
                    <a:pt x="4287" y="6038"/>
                  </a:cubicBezTo>
                  <a:lnTo>
                    <a:pt x="6089" y="5656"/>
                  </a:lnTo>
                  <a:cubicBezTo>
                    <a:pt x="6096" y="5656"/>
                    <a:pt x="6108" y="5650"/>
                    <a:pt x="6115" y="5650"/>
                  </a:cubicBezTo>
                  <a:lnTo>
                    <a:pt x="7884" y="5274"/>
                  </a:lnTo>
                  <a:cubicBezTo>
                    <a:pt x="8846" y="5033"/>
                    <a:pt x="9590" y="3530"/>
                    <a:pt x="9934" y="2321"/>
                  </a:cubicBezTo>
                  <a:cubicBezTo>
                    <a:pt x="10062" y="1875"/>
                    <a:pt x="10145" y="1404"/>
                    <a:pt x="10158" y="1010"/>
                  </a:cubicBezTo>
                  <a:cubicBezTo>
                    <a:pt x="10173" y="428"/>
                    <a:pt x="10021" y="0"/>
                    <a:pt x="9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88"/>
            <p:cNvSpPr/>
            <p:nvPr/>
          </p:nvSpPr>
          <p:spPr>
            <a:xfrm>
              <a:off x="3612875" y="4751475"/>
              <a:ext cx="99500" cy="137400"/>
            </a:xfrm>
            <a:custGeom>
              <a:avLst/>
              <a:gdLst/>
              <a:ahLst/>
              <a:cxnLst/>
              <a:rect l="l" t="t" r="r" b="b"/>
              <a:pathLst>
                <a:path w="3980" h="5496" extrusionOk="0">
                  <a:moveTo>
                    <a:pt x="3248" y="473"/>
                  </a:moveTo>
                  <a:lnTo>
                    <a:pt x="3248" y="473"/>
                  </a:lnTo>
                  <a:cubicBezTo>
                    <a:pt x="3516" y="651"/>
                    <a:pt x="3516" y="1446"/>
                    <a:pt x="3242" y="2427"/>
                  </a:cubicBezTo>
                  <a:cubicBezTo>
                    <a:pt x="2961" y="3407"/>
                    <a:pt x="2478" y="4330"/>
                    <a:pt x="2057" y="4680"/>
                  </a:cubicBezTo>
                  <a:lnTo>
                    <a:pt x="797" y="4948"/>
                  </a:lnTo>
                  <a:cubicBezTo>
                    <a:pt x="1262" y="4337"/>
                    <a:pt x="1618" y="3477"/>
                    <a:pt x="1809" y="2790"/>
                  </a:cubicBezTo>
                  <a:cubicBezTo>
                    <a:pt x="2007" y="2103"/>
                    <a:pt x="2115" y="1307"/>
                    <a:pt x="1956" y="849"/>
                  </a:cubicBezTo>
                  <a:lnTo>
                    <a:pt x="3248" y="473"/>
                  </a:lnTo>
                  <a:close/>
                  <a:moveTo>
                    <a:pt x="3533" y="1"/>
                  </a:moveTo>
                  <a:cubicBezTo>
                    <a:pt x="3506" y="1"/>
                    <a:pt x="3475" y="7"/>
                    <a:pt x="3438" y="15"/>
                  </a:cubicBezTo>
                  <a:lnTo>
                    <a:pt x="1593" y="555"/>
                  </a:lnTo>
                  <a:cubicBezTo>
                    <a:pt x="1483" y="588"/>
                    <a:pt x="1389" y="659"/>
                    <a:pt x="1325" y="753"/>
                  </a:cubicBezTo>
                  <a:cubicBezTo>
                    <a:pt x="1261" y="842"/>
                    <a:pt x="1261" y="931"/>
                    <a:pt x="1319" y="969"/>
                  </a:cubicBezTo>
                  <a:cubicBezTo>
                    <a:pt x="1337" y="983"/>
                    <a:pt x="1353" y="1000"/>
                    <a:pt x="1363" y="1020"/>
                  </a:cubicBezTo>
                  <a:cubicBezTo>
                    <a:pt x="1580" y="1281"/>
                    <a:pt x="1555" y="2020"/>
                    <a:pt x="1300" y="2917"/>
                  </a:cubicBezTo>
                  <a:cubicBezTo>
                    <a:pt x="1046" y="3821"/>
                    <a:pt x="626" y="4661"/>
                    <a:pt x="218" y="5075"/>
                  </a:cubicBezTo>
                  <a:cubicBezTo>
                    <a:pt x="194" y="5106"/>
                    <a:pt x="165" y="5133"/>
                    <a:pt x="135" y="5157"/>
                  </a:cubicBezTo>
                  <a:cubicBezTo>
                    <a:pt x="46" y="5235"/>
                    <a:pt x="1" y="5336"/>
                    <a:pt x="7" y="5406"/>
                  </a:cubicBezTo>
                  <a:cubicBezTo>
                    <a:pt x="20" y="5463"/>
                    <a:pt x="71" y="5495"/>
                    <a:pt x="141" y="5495"/>
                  </a:cubicBezTo>
                  <a:cubicBezTo>
                    <a:pt x="145" y="5495"/>
                    <a:pt x="148" y="5495"/>
                    <a:pt x="151" y="5495"/>
                  </a:cubicBezTo>
                  <a:cubicBezTo>
                    <a:pt x="167" y="5495"/>
                    <a:pt x="183" y="5493"/>
                    <a:pt x="198" y="5489"/>
                  </a:cubicBezTo>
                  <a:lnTo>
                    <a:pt x="2000" y="5107"/>
                  </a:lnTo>
                  <a:cubicBezTo>
                    <a:pt x="2007" y="5107"/>
                    <a:pt x="2019" y="5100"/>
                    <a:pt x="2026" y="5100"/>
                  </a:cubicBezTo>
                  <a:cubicBezTo>
                    <a:pt x="2076" y="5086"/>
                    <a:pt x="2124" y="5062"/>
                    <a:pt x="2165" y="5030"/>
                  </a:cubicBezTo>
                  <a:cubicBezTo>
                    <a:pt x="2344" y="4910"/>
                    <a:pt x="2509" y="4744"/>
                    <a:pt x="2663" y="4553"/>
                  </a:cubicBezTo>
                  <a:cubicBezTo>
                    <a:pt x="3165" y="3942"/>
                    <a:pt x="3541" y="3051"/>
                    <a:pt x="3751" y="2299"/>
                  </a:cubicBezTo>
                  <a:cubicBezTo>
                    <a:pt x="3878" y="1860"/>
                    <a:pt x="3967" y="1395"/>
                    <a:pt x="3974" y="994"/>
                  </a:cubicBezTo>
                  <a:cubicBezTo>
                    <a:pt x="3980" y="716"/>
                    <a:pt x="3948" y="466"/>
                    <a:pt x="3865" y="289"/>
                  </a:cubicBezTo>
                  <a:cubicBezTo>
                    <a:pt x="3801" y="154"/>
                    <a:pt x="3706" y="53"/>
                    <a:pt x="3579" y="8"/>
                  </a:cubicBezTo>
                  <a:cubicBezTo>
                    <a:pt x="3564" y="3"/>
                    <a:pt x="3549" y="1"/>
                    <a:pt x="3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88"/>
            <p:cNvSpPr/>
            <p:nvPr/>
          </p:nvSpPr>
          <p:spPr>
            <a:xfrm>
              <a:off x="3632775" y="4763300"/>
              <a:ext cx="68000" cy="111875"/>
            </a:xfrm>
            <a:custGeom>
              <a:avLst/>
              <a:gdLst/>
              <a:ahLst/>
              <a:cxnLst/>
              <a:rect l="l" t="t" r="r" b="b"/>
              <a:pathLst>
                <a:path w="2720" h="4475" extrusionOk="0">
                  <a:moveTo>
                    <a:pt x="2452" y="0"/>
                  </a:moveTo>
                  <a:lnTo>
                    <a:pt x="1160" y="376"/>
                  </a:lnTo>
                  <a:cubicBezTo>
                    <a:pt x="1319" y="834"/>
                    <a:pt x="1211" y="1630"/>
                    <a:pt x="1013" y="2317"/>
                  </a:cubicBezTo>
                  <a:cubicBezTo>
                    <a:pt x="822" y="3004"/>
                    <a:pt x="466" y="3864"/>
                    <a:pt x="1" y="4475"/>
                  </a:cubicBezTo>
                  <a:lnTo>
                    <a:pt x="1261" y="4207"/>
                  </a:lnTo>
                  <a:cubicBezTo>
                    <a:pt x="1682" y="3857"/>
                    <a:pt x="2165" y="2934"/>
                    <a:pt x="2446" y="1954"/>
                  </a:cubicBezTo>
                  <a:cubicBezTo>
                    <a:pt x="2720" y="973"/>
                    <a:pt x="2720" y="178"/>
                    <a:pt x="2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88"/>
            <p:cNvSpPr/>
            <p:nvPr/>
          </p:nvSpPr>
          <p:spPr>
            <a:xfrm>
              <a:off x="4020125" y="3888700"/>
              <a:ext cx="240475" cy="162975"/>
            </a:xfrm>
            <a:custGeom>
              <a:avLst/>
              <a:gdLst/>
              <a:ahLst/>
              <a:cxnLst/>
              <a:rect l="l" t="t" r="r" b="b"/>
              <a:pathLst>
                <a:path w="9619" h="6519" extrusionOk="0">
                  <a:moveTo>
                    <a:pt x="4334" y="457"/>
                  </a:moveTo>
                  <a:cubicBezTo>
                    <a:pt x="4493" y="457"/>
                    <a:pt x="4643" y="476"/>
                    <a:pt x="4781" y="515"/>
                  </a:cubicBezTo>
                  <a:lnTo>
                    <a:pt x="6213" y="909"/>
                  </a:lnTo>
                  <a:lnTo>
                    <a:pt x="6641" y="1024"/>
                  </a:lnTo>
                  <a:lnTo>
                    <a:pt x="7601" y="1285"/>
                  </a:lnTo>
                  <a:lnTo>
                    <a:pt x="8060" y="1412"/>
                  </a:lnTo>
                  <a:lnTo>
                    <a:pt x="9008" y="1672"/>
                  </a:lnTo>
                  <a:cubicBezTo>
                    <a:pt x="9147" y="1724"/>
                    <a:pt x="9097" y="1991"/>
                    <a:pt x="8874" y="2411"/>
                  </a:cubicBezTo>
                  <a:cubicBezTo>
                    <a:pt x="8632" y="2863"/>
                    <a:pt x="8193" y="3462"/>
                    <a:pt x="7671" y="4066"/>
                  </a:cubicBezTo>
                  <a:cubicBezTo>
                    <a:pt x="7150" y="4665"/>
                    <a:pt x="6582" y="5218"/>
                    <a:pt x="6112" y="5588"/>
                  </a:cubicBezTo>
                  <a:cubicBezTo>
                    <a:pt x="5726" y="5895"/>
                    <a:pt x="5420" y="6059"/>
                    <a:pt x="5260" y="6059"/>
                  </a:cubicBezTo>
                  <a:cubicBezTo>
                    <a:pt x="5240" y="6059"/>
                    <a:pt x="5223" y="6057"/>
                    <a:pt x="5208" y="6052"/>
                  </a:cubicBezTo>
                  <a:lnTo>
                    <a:pt x="4355" y="5683"/>
                  </a:lnTo>
                  <a:lnTo>
                    <a:pt x="3935" y="5499"/>
                  </a:lnTo>
                  <a:lnTo>
                    <a:pt x="3082" y="5130"/>
                  </a:lnTo>
                  <a:lnTo>
                    <a:pt x="3075" y="5130"/>
                  </a:lnTo>
                  <a:lnTo>
                    <a:pt x="2687" y="4957"/>
                  </a:lnTo>
                  <a:lnTo>
                    <a:pt x="1401" y="4397"/>
                  </a:lnTo>
                  <a:cubicBezTo>
                    <a:pt x="587" y="4040"/>
                    <a:pt x="650" y="2953"/>
                    <a:pt x="1554" y="1915"/>
                  </a:cubicBezTo>
                  <a:cubicBezTo>
                    <a:pt x="2315" y="1035"/>
                    <a:pt x="3451" y="457"/>
                    <a:pt x="4334" y="457"/>
                  </a:cubicBezTo>
                  <a:close/>
                  <a:moveTo>
                    <a:pt x="4603" y="1"/>
                  </a:moveTo>
                  <a:cubicBezTo>
                    <a:pt x="3524" y="1"/>
                    <a:pt x="2127" y="710"/>
                    <a:pt x="1190" y="1788"/>
                  </a:cubicBezTo>
                  <a:cubicBezTo>
                    <a:pt x="84" y="3061"/>
                    <a:pt x="0" y="4390"/>
                    <a:pt x="1000" y="4830"/>
                  </a:cubicBezTo>
                  <a:lnTo>
                    <a:pt x="2368" y="5423"/>
                  </a:lnTo>
                  <a:lnTo>
                    <a:pt x="3597" y="5957"/>
                  </a:lnTo>
                  <a:lnTo>
                    <a:pt x="4812" y="6485"/>
                  </a:lnTo>
                  <a:cubicBezTo>
                    <a:pt x="4815" y="6485"/>
                    <a:pt x="4819" y="6489"/>
                    <a:pt x="4819" y="6492"/>
                  </a:cubicBezTo>
                  <a:cubicBezTo>
                    <a:pt x="4866" y="6508"/>
                    <a:pt x="4923" y="6519"/>
                    <a:pt x="4993" y="6519"/>
                  </a:cubicBezTo>
                  <a:cubicBezTo>
                    <a:pt x="5249" y="6519"/>
                    <a:pt x="5668" y="6375"/>
                    <a:pt x="6340" y="5849"/>
                  </a:cubicBezTo>
                  <a:cubicBezTo>
                    <a:pt x="6862" y="5434"/>
                    <a:pt x="7467" y="4843"/>
                    <a:pt x="8034" y="4194"/>
                  </a:cubicBezTo>
                  <a:cubicBezTo>
                    <a:pt x="8600" y="3538"/>
                    <a:pt x="9064" y="2901"/>
                    <a:pt x="9338" y="2398"/>
                  </a:cubicBezTo>
                  <a:cubicBezTo>
                    <a:pt x="9529" y="2035"/>
                    <a:pt x="9605" y="1788"/>
                    <a:pt x="9611" y="1609"/>
                  </a:cubicBezTo>
                  <a:cubicBezTo>
                    <a:pt x="9619" y="1380"/>
                    <a:pt x="9510" y="1279"/>
                    <a:pt x="9377" y="1233"/>
                  </a:cubicBezTo>
                  <a:lnTo>
                    <a:pt x="8028" y="865"/>
                  </a:lnTo>
                  <a:lnTo>
                    <a:pt x="6660" y="489"/>
                  </a:lnTo>
                  <a:lnTo>
                    <a:pt x="5138" y="69"/>
                  </a:lnTo>
                  <a:cubicBezTo>
                    <a:pt x="4972" y="23"/>
                    <a:pt x="4792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88"/>
            <p:cNvSpPr/>
            <p:nvPr/>
          </p:nvSpPr>
          <p:spPr>
            <a:xfrm>
              <a:off x="4077250" y="3900700"/>
              <a:ext cx="145975" cy="137325"/>
            </a:xfrm>
            <a:custGeom>
              <a:avLst/>
              <a:gdLst/>
              <a:ahLst/>
              <a:cxnLst/>
              <a:rect l="l" t="t" r="r" b="b"/>
              <a:pathLst>
                <a:path w="5839" h="5493" extrusionOk="0">
                  <a:moveTo>
                    <a:pt x="4354" y="543"/>
                  </a:moveTo>
                  <a:lnTo>
                    <a:pt x="5316" y="805"/>
                  </a:lnTo>
                  <a:cubicBezTo>
                    <a:pt x="5342" y="1142"/>
                    <a:pt x="4749" y="2078"/>
                    <a:pt x="3903" y="3058"/>
                  </a:cubicBezTo>
                  <a:cubicBezTo>
                    <a:pt x="3050" y="4044"/>
                    <a:pt x="2127" y="4840"/>
                    <a:pt x="1650" y="5019"/>
                  </a:cubicBezTo>
                  <a:lnTo>
                    <a:pt x="797" y="4650"/>
                  </a:lnTo>
                  <a:cubicBezTo>
                    <a:pt x="1485" y="4185"/>
                    <a:pt x="2287" y="3389"/>
                    <a:pt x="2884" y="2701"/>
                  </a:cubicBezTo>
                  <a:cubicBezTo>
                    <a:pt x="3482" y="2013"/>
                    <a:pt x="4113" y="1160"/>
                    <a:pt x="4354" y="543"/>
                  </a:cubicBezTo>
                  <a:close/>
                  <a:moveTo>
                    <a:pt x="4323" y="1"/>
                  </a:moveTo>
                  <a:cubicBezTo>
                    <a:pt x="4254" y="1"/>
                    <a:pt x="4170" y="36"/>
                    <a:pt x="4095" y="92"/>
                  </a:cubicBezTo>
                  <a:cubicBezTo>
                    <a:pt x="3999" y="162"/>
                    <a:pt x="3936" y="257"/>
                    <a:pt x="3936" y="340"/>
                  </a:cubicBezTo>
                  <a:lnTo>
                    <a:pt x="3936" y="346"/>
                  </a:lnTo>
                  <a:cubicBezTo>
                    <a:pt x="3936" y="371"/>
                    <a:pt x="3928" y="398"/>
                    <a:pt x="3928" y="429"/>
                  </a:cubicBezTo>
                  <a:cubicBezTo>
                    <a:pt x="3846" y="837"/>
                    <a:pt x="3299" y="1677"/>
                    <a:pt x="2522" y="2574"/>
                  </a:cubicBezTo>
                  <a:cubicBezTo>
                    <a:pt x="1739" y="3472"/>
                    <a:pt x="911" y="4217"/>
                    <a:pt x="402" y="4477"/>
                  </a:cubicBezTo>
                  <a:cubicBezTo>
                    <a:pt x="364" y="4496"/>
                    <a:pt x="326" y="4515"/>
                    <a:pt x="294" y="4529"/>
                  </a:cubicBezTo>
                  <a:cubicBezTo>
                    <a:pt x="185" y="4574"/>
                    <a:pt x="90" y="4656"/>
                    <a:pt x="46" y="4745"/>
                  </a:cubicBezTo>
                  <a:cubicBezTo>
                    <a:pt x="1" y="4834"/>
                    <a:pt x="14" y="4910"/>
                    <a:pt x="84" y="4943"/>
                  </a:cubicBezTo>
                  <a:lnTo>
                    <a:pt x="1312" y="5477"/>
                  </a:lnTo>
                  <a:cubicBezTo>
                    <a:pt x="1334" y="5487"/>
                    <a:pt x="1359" y="5492"/>
                    <a:pt x="1386" y="5492"/>
                  </a:cubicBezTo>
                  <a:cubicBezTo>
                    <a:pt x="1408" y="5492"/>
                    <a:pt x="1430" y="5489"/>
                    <a:pt x="1452" y="5484"/>
                  </a:cubicBezTo>
                  <a:cubicBezTo>
                    <a:pt x="1637" y="5439"/>
                    <a:pt x="1847" y="5338"/>
                    <a:pt x="2070" y="5203"/>
                  </a:cubicBezTo>
                  <a:cubicBezTo>
                    <a:pt x="2777" y="4757"/>
                    <a:pt x="3617" y="3930"/>
                    <a:pt x="4266" y="3185"/>
                  </a:cubicBezTo>
                  <a:cubicBezTo>
                    <a:pt x="4916" y="2440"/>
                    <a:pt x="5572" y="1543"/>
                    <a:pt x="5775" y="932"/>
                  </a:cubicBezTo>
                  <a:cubicBezTo>
                    <a:pt x="5813" y="812"/>
                    <a:pt x="5838" y="703"/>
                    <a:pt x="5838" y="607"/>
                  </a:cubicBezTo>
                  <a:cubicBezTo>
                    <a:pt x="5838" y="550"/>
                    <a:pt x="5838" y="499"/>
                    <a:pt x="5819" y="455"/>
                  </a:cubicBezTo>
                  <a:cubicBezTo>
                    <a:pt x="5813" y="423"/>
                    <a:pt x="5787" y="398"/>
                    <a:pt x="5743" y="385"/>
                  </a:cubicBezTo>
                  <a:lnTo>
                    <a:pt x="4375" y="9"/>
                  </a:lnTo>
                  <a:cubicBezTo>
                    <a:pt x="4359" y="3"/>
                    <a:pt x="4341" y="1"/>
                    <a:pt x="4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88"/>
            <p:cNvSpPr/>
            <p:nvPr/>
          </p:nvSpPr>
          <p:spPr>
            <a:xfrm>
              <a:off x="4097150" y="3914250"/>
              <a:ext cx="113650" cy="111925"/>
            </a:xfrm>
            <a:custGeom>
              <a:avLst/>
              <a:gdLst/>
              <a:ahLst/>
              <a:cxnLst/>
              <a:rect l="l" t="t" r="r" b="b"/>
              <a:pathLst>
                <a:path w="4546" h="4477" extrusionOk="0">
                  <a:moveTo>
                    <a:pt x="3560" y="1"/>
                  </a:moveTo>
                  <a:cubicBezTo>
                    <a:pt x="3317" y="618"/>
                    <a:pt x="2687" y="1471"/>
                    <a:pt x="2089" y="2159"/>
                  </a:cubicBezTo>
                  <a:cubicBezTo>
                    <a:pt x="1491" y="2847"/>
                    <a:pt x="689" y="3643"/>
                    <a:pt x="1" y="4108"/>
                  </a:cubicBezTo>
                  <a:lnTo>
                    <a:pt x="854" y="4477"/>
                  </a:lnTo>
                  <a:cubicBezTo>
                    <a:pt x="1331" y="4298"/>
                    <a:pt x="2254" y="3502"/>
                    <a:pt x="3107" y="2516"/>
                  </a:cubicBezTo>
                  <a:cubicBezTo>
                    <a:pt x="3953" y="1536"/>
                    <a:pt x="4546" y="600"/>
                    <a:pt x="4520" y="263"/>
                  </a:cubicBezTo>
                  <a:lnTo>
                    <a:pt x="35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88"/>
            <p:cNvSpPr/>
            <p:nvPr/>
          </p:nvSpPr>
          <p:spPr>
            <a:xfrm>
              <a:off x="2347650" y="4303550"/>
              <a:ext cx="231325" cy="186550"/>
            </a:xfrm>
            <a:custGeom>
              <a:avLst/>
              <a:gdLst/>
              <a:ahLst/>
              <a:cxnLst/>
              <a:rect l="l" t="t" r="r" b="b"/>
              <a:pathLst>
                <a:path w="9253" h="7462" extrusionOk="0">
                  <a:moveTo>
                    <a:pt x="6800" y="456"/>
                  </a:moveTo>
                  <a:cubicBezTo>
                    <a:pt x="8609" y="458"/>
                    <a:pt x="9230" y="1921"/>
                    <a:pt x="8193" y="3725"/>
                  </a:cubicBezTo>
                  <a:cubicBezTo>
                    <a:pt x="7151" y="5534"/>
                    <a:pt x="4838" y="7005"/>
                    <a:pt x="3027" y="7005"/>
                  </a:cubicBezTo>
                  <a:cubicBezTo>
                    <a:pt x="3023" y="7005"/>
                    <a:pt x="3020" y="7005"/>
                    <a:pt x="3016" y="7005"/>
                  </a:cubicBezTo>
                  <a:cubicBezTo>
                    <a:pt x="1221" y="7005"/>
                    <a:pt x="599" y="5537"/>
                    <a:pt x="1640" y="3737"/>
                  </a:cubicBezTo>
                  <a:cubicBezTo>
                    <a:pt x="2676" y="1933"/>
                    <a:pt x="4995" y="464"/>
                    <a:pt x="6800" y="456"/>
                  </a:cubicBezTo>
                  <a:close/>
                  <a:moveTo>
                    <a:pt x="7063" y="1"/>
                  </a:moveTo>
                  <a:cubicBezTo>
                    <a:pt x="5007" y="5"/>
                    <a:pt x="2365" y="1681"/>
                    <a:pt x="1183" y="3737"/>
                  </a:cubicBezTo>
                  <a:cubicBezTo>
                    <a:pt x="0" y="5787"/>
                    <a:pt x="708" y="7462"/>
                    <a:pt x="2752" y="7462"/>
                  </a:cubicBezTo>
                  <a:lnTo>
                    <a:pt x="2764" y="7462"/>
                  </a:lnTo>
                  <a:cubicBezTo>
                    <a:pt x="4826" y="7462"/>
                    <a:pt x="7461" y="5781"/>
                    <a:pt x="8650" y="3725"/>
                  </a:cubicBezTo>
                  <a:cubicBezTo>
                    <a:pt x="9019" y="3081"/>
                    <a:pt x="9207" y="2472"/>
                    <a:pt x="9218" y="1939"/>
                  </a:cubicBezTo>
                  <a:cubicBezTo>
                    <a:pt x="9253" y="786"/>
                    <a:pt x="8474" y="1"/>
                    <a:pt x="7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88"/>
            <p:cNvSpPr/>
            <p:nvPr/>
          </p:nvSpPr>
          <p:spPr>
            <a:xfrm>
              <a:off x="5056850" y="1229000"/>
              <a:ext cx="539250" cy="636600"/>
            </a:xfrm>
            <a:custGeom>
              <a:avLst/>
              <a:gdLst/>
              <a:ahLst/>
              <a:cxnLst/>
              <a:rect l="l" t="t" r="r" b="b"/>
              <a:pathLst>
                <a:path w="21570" h="25464" extrusionOk="0">
                  <a:moveTo>
                    <a:pt x="18434" y="62"/>
                  </a:moveTo>
                  <a:cubicBezTo>
                    <a:pt x="17461" y="192"/>
                    <a:pt x="15544" y="0"/>
                    <a:pt x="12869" y="3554"/>
                  </a:cubicBezTo>
                  <a:cubicBezTo>
                    <a:pt x="10209" y="7089"/>
                    <a:pt x="4852" y="13424"/>
                    <a:pt x="2191" y="16763"/>
                  </a:cubicBezTo>
                  <a:cubicBezTo>
                    <a:pt x="794" y="18516"/>
                    <a:pt x="0" y="20690"/>
                    <a:pt x="32" y="22931"/>
                  </a:cubicBezTo>
                  <a:cubicBezTo>
                    <a:pt x="52" y="24289"/>
                    <a:pt x="357" y="25464"/>
                    <a:pt x="1353" y="25464"/>
                  </a:cubicBezTo>
                  <a:cubicBezTo>
                    <a:pt x="1577" y="25464"/>
                    <a:pt x="1836" y="25404"/>
                    <a:pt x="2135" y="25274"/>
                  </a:cubicBezTo>
                  <a:cubicBezTo>
                    <a:pt x="3309" y="24762"/>
                    <a:pt x="4056" y="24153"/>
                    <a:pt x="5771" y="22464"/>
                  </a:cubicBezTo>
                  <a:cubicBezTo>
                    <a:pt x="7313" y="20943"/>
                    <a:pt x="16229" y="9671"/>
                    <a:pt x="16229" y="9671"/>
                  </a:cubicBezTo>
                  <a:cubicBezTo>
                    <a:pt x="16229" y="9671"/>
                    <a:pt x="16961" y="3359"/>
                    <a:pt x="19265" y="2660"/>
                  </a:cubicBezTo>
                  <a:cubicBezTo>
                    <a:pt x="21570" y="1960"/>
                    <a:pt x="18434" y="62"/>
                    <a:pt x="18434" y="62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88"/>
            <p:cNvSpPr/>
            <p:nvPr/>
          </p:nvSpPr>
          <p:spPr>
            <a:xfrm>
              <a:off x="4112950" y="3257250"/>
              <a:ext cx="450450" cy="654175"/>
            </a:xfrm>
            <a:custGeom>
              <a:avLst/>
              <a:gdLst/>
              <a:ahLst/>
              <a:cxnLst/>
              <a:rect l="l" t="t" r="r" b="b"/>
              <a:pathLst>
                <a:path w="18018" h="26167" extrusionOk="0">
                  <a:moveTo>
                    <a:pt x="1694" y="1"/>
                  </a:moveTo>
                  <a:lnTo>
                    <a:pt x="33" y="25346"/>
                  </a:lnTo>
                  <a:cubicBezTo>
                    <a:pt x="0" y="25836"/>
                    <a:pt x="396" y="26166"/>
                    <a:pt x="807" y="26166"/>
                  </a:cubicBezTo>
                  <a:cubicBezTo>
                    <a:pt x="1010" y="26166"/>
                    <a:pt x="1217" y="26085"/>
                    <a:pt x="1377" y="25902"/>
                  </a:cubicBezTo>
                  <a:lnTo>
                    <a:pt x="18018" y="6907"/>
                  </a:lnTo>
                  <a:lnTo>
                    <a:pt x="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88"/>
            <p:cNvSpPr/>
            <p:nvPr/>
          </p:nvSpPr>
          <p:spPr>
            <a:xfrm>
              <a:off x="4112950" y="3755325"/>
              <a:ext cx="115650" cy="156100"/>
            </a:xfrm>
            <a:custGeom>
              <a:avLst/>
              <a:gdLst/>
              <a:ahLst/>
              <a:cxnLst/>
              <a:rect l="l" t="t" r="r" b="b"/>
              <a:pathLst>
                <a:path w="4626" h="6244" extrusionOk="0">
                  <a:moveTo>
                    <a:pt x="389" y="1"/>
                  </a:moveTo>
                  <a:lnTo>
                    <a:pt x="33" y="5423"/>
                  </a:lnTo>
                  <a:cubicBezTo>
                    <a:pt x="0" y="5913"/>
                    <a:pt x="396" y="6243"/>
                    <a:pt x="807" y="6243"/>
                  </a:cubicBezTo>
                  <a:cubicBezTo>
                    <a:pt x="1010" y="6243"/>
                    <a:pt x="1217" y="6162"/>
                    <a:pt x="1377" y="5979"/>
                  </a:cubicBezTo>
                  <a:lnTo>
                    <a:pt x="4625" y="2271"/>
                  </a:lnTo>
                  <a:lnTo>
                    <a:pt x="4625" y="2271"/>
                  </a:lnTo>
                  <a:cubicBezTo>
                    <a:pt x="4479" y="2286"/>
                    <a:pt x="4332" y="2294"/>
                    <a:pt x="4187" y="2294"/>
                  </a:cubicBezTo>
                  <a:cubicBezTo>
                    <a:pt x="2760" y="2294"/>
                    <a:pt x="1416" y="1575"/>
                    <a:pt x="625" y="364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88"/>
            <p:cNvSpPr/>
            <p:nvPr/>
          </p:nvSpPr>
          <p:spPr>
            <a:xfrm>
              <a:off x="4155250" y="796275"/>
              <a:ext cx="1420550" cy="2658150"/>
            </a:xfrm>
            <a:custGeom>
              <a:avLst/>
              <a:gdLst/>
              <a:ahLst/>
              <a:cxnLst/>
              <a:rect l="l" t="t" r="r" b="b"/>
              <a:pathLst>
                <a:path w="56822" h="106326" extrusionOk="0">
                  <a:moveTo>
                    <a:pt x="40711" y="0"/>
                  </a:moveTo>
                  <a:lnTo>
                    <a:pt x="40711" y="0"/>
                  </a:lnTo>
                  <a:cubicBezTo>
                    <a:pt x="40699" y="27"/>
                    <a:pt x="40688" y="53"/>
                    <a:pt x="40678" y="80"/>
                  </a:cubicBezTo>
                  <a:lnTo>
                    <a:pt x="40678" y="80"/>
                  </a:lnTo>
                  <a:lnTo>
                    <a:pt x="40711" y="0"/>
                  </a:lnTo>
                  <a:close/>
                  <a:moveTo>
                    <a:pt x="40678" y="80"/>
                  </a:moveTo>
                  <a:lnTo>
                    <a:pt x="39819" y="2161"/>
                  </a:lnTo>
                  <a:lnTo>
                    <a:pt x="38733" y="4764"/>
                  </a:lnTo>
                  <a:lnTo>
                    <a:pt x="1" y="98437"/>
                  </a:lnTo>
                  <a:cubicBezTo>
                    <a:pt x="920" y="101130"/>
                    <a:pt x="3075" y="103188"/>
                    <a:pt x="5572" y="104518"/>
                  </a:cubicBezTo>
                  <a:cubicBezTo>
                    <a:pt x="7780" y="105705"/>
                    <a:pt x="10260" y="106326"/>
                    <a:pt x="12411" y="106326"/>
                  </a:cubicBezTo>
                  <a:cubicBezTo>
                    <a:pt x="13957" y="106326"/>
                    <a:pt x="15333" y="106005"/>
                    <a:pt x="16315" y="105342"/>
                  </a:cubicBezTo>
                  <a:lnTo>
                    <a:pt x="54762" y="12357"/>
                  </a:lnTo>
                  <a:lnTo>
                    <a:pt x="56821" y="7376"/>
                  </a:lnTo>
                  <a:lnTo>
                    <a:pt x="56821" y="7376"/>
                  </a:lnTo>
                  <a:cubicBezTo>
                    <a:pt x="56563" y="7913"/>
                    <a:pt x="55883" y="8145"/>
                    <a:pt x="54938" y="8145"/>
                  </a:cubicBezTo>
                  <a:cubicBezTo>
                    <a:pt x="50386" y="8145"/>
                    <a:pt x="39705" y="2750"/>
                    <a:pt x="40678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88"/>
            <p:cNvSpPr/>
            <p:nvPr/>
          </p:nvSpPr>
          <p:spPr>
            <a:xfrm>
              <a:off x="5022200" y="1001600"/>
              <a:ext cx="468700" cy="323500"/>
            </a:xfrm>
            <a:custGeom>
              <a:avLst/>
              <a:gdLst/>
              <a:ahLst/>
              <a:cxnLst/>
              <a:rect l="l" t="t" r="r" b="b"/>
              <a:pathLst>
                <a:path w="18748" h="12940" extrusionOk="0">
                  <a:moveTo>
                    <a:pt x="2608" y="0"/>
                  </a:moveTo>
                  <a:lnTo>
                    <a:pt x="2608" y="0"/>
                  </a:lnTo>
                  <a:cubicBezTo>
                    <a:pt x="2591" y="28"/>
                    <a:pt x="2579" y="58"/>
                    <a:pt x="2571" y="90"/>
                  </a:cubicBezTo>
                  <a:lnTo>
                    <a:pt x="2571" y="90"/>
                  </a:lnTo>
                  <a:lnTo>
                    <a:pt x="2608" y="0"/>
                  </a:lnTo>
                  <a:close/>
                  <a:moveTo>
                    <a:pt x="2571" y="90"/>
                  </a:moveTo>
                  <a:lnTo>
                    <a:pt x="622" y="4827"/>
                  </a:lnTo>
                  <a:cubicBezTo>
                    <a:pt x="0" y="6208"/>
                    <a:pt x="2610" y="8335"/>
                    <a:pt x="5924" y="10064"/>
                  </a:cubicBezTo>
                  <a:cubicBezTo>
                    <a:pt x="8988" y="11673"/>
                    <a:pt x="12653" y="12940"/>
                    <a:pt x="14871" y="12940"/>
                  </a:cubicBezTo>
                  <a:cubicBezTo>
                    <a:pt x="15834" y="12940"/>
                    <a:pt x="16525" y="12701"/>
                    <a:pt x="16775" y="12148"/>
                  </a:cubicBezTo>
                  <a:lnTo>
                    <a:pt x="18244" y="8593"/>
                  </a:lnTo>
                  <a:lnTo>
                    <a:pt x="18748" y="7313"/>
                  </a:lnTo>
                  <a:lnTo>
                    <a:pt x="18748" y="7313"/>
                  </a:lnTo>
                  <a:cubicBezTo>
                    <a:pt x="18497" y="7866"/>
                    <a:pt x="17806" y="8105"/>
                    <a:pt x="16842" y="8105"/>
                  </a:cubicBezTo>
                  <a:cubicBezTo>
                    <a:pt x="14622" y="8105"/>
                    <a:pt x="10957" y="6840"/>
                    <a:pt x="7894" y="5231"/>
                  </a:cubicBezTo>
                  <a:cubicBezTo>
                    <a:pt x="4722" y="3570"/>
                    <a:pt x="2188" y="1529"/>
                    <a:pt x="2558" y="156"/>
                  </a:cubicBezTo>
                  <a:lnTo>
                    <a:pt x="2564" y="142"/>
                  </a:lnTo>
                  <a:cubicBezTo>
                    <a:pt x="2565" y="124"/>
                    <a:pt x="2567" y="107"/>
                    <a:pt x="2571" y="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88"/>
            <p:cNvSpPr/>
            <p:nvPr/>
          </p:nvSpPr>
          <p:spPr>
            <a:xfrm>
              <a:off x="5045250" y="911175"/>
              <a:ext cx="483675" cy="323375"/>
            </a:xfrm>
            <a:custGeom>
              <a:avLst/>
              <a:gdLst/>
              <a:ahLst/>
              <a:cxnLst/>
              <a:rect l="l" t="t" r="r" b="b"/>
              <a:pathLst>
                <a:path w="19347" h="12935" extrusionOk="0">
                  <a:moveTo>
                    <a:pt x="3207" y="0"/>
                  </a:moveTo>
                  <a:lnTo>
                    <a:pt x="3207" y="0"/>
                  </a:lnTo>
                  <a:cubicBezTo>
                    <a:pt x="3198" y="21"/>
                    <a:pt x="3189" y="41"/>
                    <a:pt x="3181" y="61"/>
                  </a:cubicBezTo>
                  <a:lnTo>
                    <a:pt x="3181" y="61"/>
                  </a:lnTo>
                  <a:lnTo>
                    <a:pt x="3207" y="0"/>
                  </a:lnTo>
                  <a:close/>
                  <a:moveTo>
                    <a:pt x="3181" y="61"/>
                  </a:moveTo>
                  <a:lnTo>
                    <a:pt x="1201" y="4826"/>
                  </a:lnTo>
                  <a:cubicBezTo>
                    <a:pt x="0" y="7474"/>
                    <a:pt x="10831" y="12935"/>
                    <a:pt x="15436" y="12935"/>
                  </a:cubicBezTo>
                  <a:cubicBezTo>
                    <a:pt x="16400" y="12935"/>
                    <a:pt x="17091" y="12695"/>
                    <a:pt x="17342" y="12141"/>
                  </a:cubicBezTo>
                  <a:lnTo>
                    <a:pt x="19346" y="7315"/>
                  </a:lnTo>
                  <a:lnTo>
                    <a:pt x="19346" y="7315"/>
                  </a:lnTo>
                  <a:cubicBezTo>
                    <a:pt x="19095" y="7870"/>
                    <a:pt x="18403" y="8109"/>
                    <a:pt x="17439" y="8109"/>
                  </a:cubicBezTo>
                  <a:cubicBezTo>
                    <a:pt x="12869" y="8109"/>
                    <a:pt x="2170" y="2731"/>
                    <a:pt x="3181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8"/>
            <p:cNvSpPr/>
            <p:nvPr/>
          </p:nvSpPr>
          <p:spPr>
            <a:xfrm>
              <a:off x="5092975" y="796275"/>
              <a:ext cx="482825" cy="324325"/>
            </a:xfrm>
            <a:custGeom>
              <a:avLst/>
              <a:gdLst/>
              <a:ahLst/>
              <a:cxnLst/>
              <a:rect l="l" t="t" r="r" b="b"/>
              <a:pathLst>
                <a:path w="19313" h="12973" extrusionOk="0">
                  <a:moveTo>
                    <a:pt x="3202" y="0"/>
                  </a:moveTo>
                  <a:cubicBezTo>
                    <a:pt x="3191" y="25"/>
                    <a:pt x="3180" y="51"/>
                    <a:pt x="3171" y="76"/>
                  </a:cubicBezTo>
                  <a:lnTo>
                    <a:pt x="3171" y="76"/>
                  </a:lnTo>
                  <a:lnTo>
                    <a:pt x="3202" y="0"/>
                  </a:lnTo>
                  <a:close/>
                  <a:moveTo>
                    <a:pt x="3171" y="76"/>
                  </a:moveTo>
                  <a:lnTo>
                    <a:pt x="1224" y="4764"/>
                  </a:lnTo>
                  <a:cubicBezTo>
                    <a:pt x="0" y="7412"/>
                    <a:pt x="10885" y="12973"/>
                    <a:pt x="15475" y="12973"/>
                  </a:cubicBezTo>
                  <a:cubicBezTo>
                    <a:pt x="16318" y="12973"/>
                    <a:pt x="16948" y="12786"/>
                    <a:pt x="17253" y="12359"/>
                  </a:cubicBezTo>
                  <a:cubicBezTo>
                    <a:pt x="17293" y="12315"/>
                    <a:pt x="17324" y="12252"/>
                    <a:pt x="17356" y="12189"/>
                  </a:cubicBezTo>
                  <a:lnTo>
                    <a:pt x="19312" y="7376"/>
                  </a:lnTo>
                  <a:lnTo>
                    <a:pt x="19312" y="7376"/>
                  </a:lnTo>
                  <a:cubicBezTo>
                    <a:pt x="19054" y="7913"/>
                    <a:pt x="18374" y="8145"/>
                    <a:pt x="17429" y="8145"/>
                  </a:cubicBezTo>
                  <a:cubicBezTo>
                    <a:pt x="12875" y="8145"/>
                    <a:pt x="2186" y="2745"/>
                    <a:pt x="3171" y="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8"/>
            <p:cNvSpPr/>
            <p:nvPr/>
          </p:nvSpPr>
          <p:spPr>
            <a:xfrm>
              <a:off x="5157250" y="238100"/>
              <a:ext cx="676750" cy="761800"/>
            </a:xfrm>
            <a:custGeom>
              <a:avLst/>
              <a:gdLst/>
              <a:ahLst/>
              <a:cxnLst/>
              <a:rect l="l" t="t" r="r" b="b"/>
              <a:pathLst>
                <a:path w="27070" h="30472" extrusionOk="0">
                  <a:moveTo>
                    <a:pt x="13143" y="1"/>
                  </a:moveTo>
                  <a:cubicBezTo>
                    <a:pt x="11305" y="1"/>
                    <a:pt x="9779" y="624"/>
                    <a:pt x="9016" y="2112"/>
                  </a:cubicBezTo>
                  <a:lnTo>
                    <a:pt x="631" y="22327"/>
                  </a:lnTo>
                  <a:cubicBezTo>
                    <a:pt x="1" y="23688"/>
                    <a:pt x="2572" y="25807"/>
                    <a:pt x="5851" y="27541"/>
                  </a:cubicBezTo>
                  <a:cubicBezTo>
                    <a:pt x="8935" y="29173"/>
                    <a:pt x="12638" y="30471"/>
                    <a:pt x="14865" y="30471"/>
                  </a:cubicBezTo>
                  <a:cubicBezTo>
                    <a:pt x="15806" y="30471"/>
                    <a:pt x="16484" y="30239"/>
                    <a:pt x="16740" y="29703"/>
                  </a:cubicBezTo>
                  <a:cubicBezTo>
                    <a:pt x="16751" y="29698"/>
                    <a:pt x="16751" y="29698"/>
                    <a:pt x="16755" y="29684"/>
                  </a:cubicBezTo>
                  <a:lnTo>
                    <a:pt x="24816" y="10236"/>
                  </a:lnTo>
                  <a:cubicBezTo>
                    <a:pt x="27070" y="5855"/>
                    <a:pt x="19298" y="344"/>
                    <a:pt x="13713" y="20"/>
                  </a:cubicBezTo>
                  <a:cubicBezTo>
                    <a:pt x="13520" y="7"/>
                    <a:pt x="13330" y="1"/>
                    <a:pt x="13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8"/>
            <p:cNvSpPr/>
            <p:nvPr/>
          </p:nvSpPr>
          <p:spPr>
            <a:xfrm>
              <a:off x="6038575" y="3615475"/>
              <a:ext cx="164475" cy="207400"/>
            </a:xfrm>
            <a:custGeom>
              <a:avLst/>
              <a:gdLst/>
              <a:ahLst/>
              <a:cxnLst/>
              <a:rect l="l" t="t" r="r" b="b"/>
              <a:pathLst>
                <a:path w="6579" h="8296" extrusionOk="0">
                  <a:moveTo>
                    <a:pt x="4693" y="0"/>
                  </a:moveTo>
                  <a:lnTo>
                    <a:pt x="0" y="1609"/>
                  </a:lnTo>
                  <a:lnTo>
                    <a:pt x="1987" y="8296"/>
                  </a:lnTo>
                  <a:lnTo>
                    <a:pt x="6578" y="6932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8"/>
            <p:cNvSpPr/>
            <p:nvPr/>
          </p:nvSpPr>
          <p:spPr>
            <a:xfrm>
              <a:off x="5942750" y="3715150"/>
              <a:ext cx="293725" cy="382375"/>
            </a:xfrm>
            <a:custGeom>
              <a:avLst/>
              <a:gdLst/>
              <a:ahLst/>
              <a:cxnLst/>
              <a:rect l="l" t="t" r="r" b="b"/>
              <a:pathLst>
                <a:path w="11749" h="15295" extrusionOk="0">
                  <a:moveTo>
                    <a:pt x="9612" y="1"/>
                  </a:moveTo>
                  <a:cubicBezTo>
                    <a:pt x="9588" y="1"/>
                    <a:pt x="9564" y="7"/>
                    <a:pt x="9543" y="21"/>
                  </a:cubicBezTo>
                  <a:cubicBezTo>
                    <a:pt x="9571" y="119"/>
                    <a:pt x="9692" y="520"/>
                    <a:pt x="9692" y="520"/>
                  </a:cubicBezTo>
                  <a:cubicBezTo>
                    <a:pt x="9468" y="989"/>
                    <a:pt x="8737" y="1906"/>
                    <a:pt x="7768" y="2394"/>
                  </a:cubicBezTo>
                  <a:cubicBezTo>
                    <a:pt x="7456" y="2551"/>
                    <a:pt x="6955" y="2657"/>
                    <a:pt x="6472" y="2657"/>
                  </a:cubicBezTo>
                  <a:cubicBezTo>
                    <a:pt x="5863" y="2657"/>
                    <a:pt x="5282" y="2489"/>
                    <a:pt x="5147" y="2043"/>
                  </a:cubicBezTo>
                  <a:lnTo>
                    <a:pt x="4951" y="1386"/>
                  </a:lnTo>
                  <a:cubicBezTo>
                    <a:pt x="4568" y="1708"/>
                    <a:pt x="4448" y="5771"/>
                    <a:pt x="3377" y="8109"/>
                  </a:cubicBezTo>
                  <a:cubicBezTo>
                    <a:pt x="2204" y="10669"/>
                    <a:pt x="960" y="12492"/>
                    <a:pt x="440" y="13641"/>
                  </a:cubicBezTo>
                  <a:cubicBezTo>
                    <a:pt x="0" y="14611"/>
                    <a:pt x="920" y="15294"/>
                    <a:pt x="2415" y="15294"/>
                  </a:cubicBezTo>
                  <a:cubicBezTo>
                    <a:pt x="3290" y="15294"/>
                    <a:pt x="4362" y="15060"/>
                    <a:pt x="5474" y="14512"/>
                  </a:cubicBezTo>
                  <a:cubicBezTo>
                    <a:pt x="6967" y="13774"/>
                    <a:pt x="9360" y="11849"/>
                    <a:pt x="9738" y="10620"/>
                  </a:cubicBezTo>
                  <a:cubicBezTo>
                    <a:pt x="10118" y="9390"/>
                    <a:pt x="9988" y="7782"/>
                    <a:pt x="10320" y="6864"/>
                  </a:cubicBezTo>
                  <a:cubicBezTo>
                    <a:pt x="10652" y="5947"/>
                    <a:pt x="11684" y="4726"/>
                    <a:pt x="11726" y="3767"/>
                  </a:cubicBezTo>
                  <a:cubicBezTo>
                    <a:pt x="11749" y="3239"/>
                    <a:pt x="11242" y="2250"/>
                    <a:pt x="10747" y="1434"/>
                  </a:cubicBezTo>
                  <a:cubicBezTo>
                    <a:pt x="10332" y="749"/>
                    <a:pt x="9881" y="1"/>
                    <a:pt x="9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8"/>
            <p:cNvSpPr/>
            <p:nvPr/>
          </p:nvSpPr>
          <p:spPr>
            <a:xfrm>
              <a:off x="5597125" y="1853250"/>
              <a:ext cx="581300" cy="1865700"/>
            </a:xfrm>
            <a:custGeom>
              <a:avLst/>
              <a:gdLst/>
              <a:ahLst/>
              <a:cxnLst/>
              <a:rect l="l" t="t" r="r" b="b"/>
              <a:pathLst>
                <a:path w="23252" h="74628" extrusionOk="0">
                  <a:moveTo>
                    <a:pt x="750" y="0"/>
                  </a:moveTo>
                  <a:lnTo>
                    <a:pt x="0" y="13890"/>
                  </a:lnTo>
                  <a:cubicBezTo>
                    <a:pt x="0" y="13890"/>
                    <a:pt x="4929" y="38492"/>
                    <a:pt x="5705" y="40830"/>
                  </a:cubicBezTo>
                  <a:cubicBezTo>
                    <a:pt x="6481" y="43168"/>
                    <a:pt x="18033" y="74627"/>
                    <a:pt x="18033" y="74627"/>
                  </a:cubicBezTo>
                  <a:cubicBezTo>
                    <a:pt x="21639" y="74627"/>
                    <a:pt x="23251" y="72259"/>
                    <a:pt x="23251" y="72259"/>
                  </a:cubicBezTo>
                  <a:cubicBezTo>
                    <a:pt x="23251" y="72259"/>
                    <a:pt x="20406" y="50727"/>
                    <a:pt x="19350" y="46930"/>
                  </a:cubicBezTo>
                  <a:cubicBezTo>
                    <a:pt x="18292" y="43135"/>
                    <a:pt x="15035" y="38962"/>
                    <a:pt x="14881" y="38381"/>
                  </a:cubicBezTo>
                  <a:cubicBezTo>
                    <a:pt x="14729" y="37798"/>
                    <a:pt x="14919" y="29113"/>
                    <a:pt x="15524" y="18729"/>
                  </a:cubicBezTo>
                  <a:cubicBezTo>
                    <a:pt x="16127" y="8344"/>
                    <a:pt x="15628" y="4676"/>
                    <a:pt x="12861" y="1125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8"/>
            <p:cNvSpPr/>
            <p:nvPr/>
          </p:nvSpPr>
          <p:spPr>
            <a:xfrm>
              <a:off x="5390900" y="615800"/>
              <a:ext cx="548975" cy="501000"/>
            </a:xfrm>
            <a:custGeom>
              <a:avLst/>
              <a:gdLst/>
              <a:ahLst/>
              <a:cxnLst/>
              <a:rect l="l" t="t" r="r" b="b"/>
              <a:pathLst>
                <a:path w="21959" h="20040" extrusionOk="0">
                  <a:moveTo>
                    <a:pt x="10980" y="1"/>
                  </a:moveTo>
                  <a:cubicBezTo>
                    <a:pt x="4917" y="1"/>
                    <a:pt x="1" y="4916"/>
                    <a:pt x="1" y="10979"/>
                  </a:cubicBezTo>
                  <a:cubicBezTo>
                    <a:pt x="2" y="15983"/>
                    <a:pt x="4058" y="20039"/>
                    <a:pt x="9062" y="20039"/>
                  </a:cubicBezTo>
                  <a:lnTo>
                    <a:pt x="12899" y="20039"/>
                  </a:lnTo>
                  <a:cubicBezTo>
                    <a:pt x="17902" y="20039"/>
                    <a:pt x="21958" y="15983"/>
                    <a:pt x="21958" y="10979"/>
                  </a:cubicBezTo>
                  <a:cubicBezTo>
                    <a:pt x="21958" y="4916"/>
                    <a:pt x="17043" y="1"/>
                    <a:pt x="10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8"/>
            <p:cNvSpPr/>
            <p:nvPr/>
          </p:nvSpPr>
          <p:spPr>
            <a:xfrm>
              <a:off x="5351675" y="3567275"/>
              <a:ext cx="122075" cy="176000"/>
            </a:xfrm>
            <a:custGeom>
              <a:avLst/>
              <a:gdLst/>
              <a:ahLst/>
              <a:cxnLst/>
              <a:rect l="l" t="t" r="r" b="b"/>
              <a:pathLst>
                <a:path w="4883" h="7040" extrusionOk="0">
                  <a:moveTo>
                    <a:pt x="93" y="1"/>
                  </a:moveTo>
                  <a:lnTo>
                    <a:pt x="0" y="6977"/>
                  </a:lnTo>
                  <a:lnTo>
                    <a:pt x="4790" y="7040"/>
                  </a:lnTo>
                  <a:lnTo>
                    <a:pt x="4882" y="65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8"/>
            <p:cNvSpPr/>
            <p:nvPr/>
          </p:nvSpPr>
          <p:spPr>
            <a:xfrm>
              <a:off x="5324625" y="1834450"/>
              <a:ext cx="457775" cy="1786475"/>
            </a:xfrm>
            <a:custGeom>
              <a:avLst/>
              <a:gdLst/>
              <a:ahLst/>
              <a:cxnLst/>
              <a:rect l="l" t="t" r="r" b="b"/>
              <a:pathLst>
                <a:path w="18311" h="71459" extrusionOk="0">
                  <a:moveTo>
                    <a:pt x="16323" y="0"/>
                  </a:moveTo>
                  <a:lnTo>
                    <a:pt x="4064" y="720"/>
                  </a:lnTo>
                  <a:cubicBezTo>
                    <a:pt x="4064" y="720"/>
                    <a:pt x="3037" y="9030"/>
                    <a:pt x="2616" y="13823"/>
                  </a:cubicBezTo>
                  <a:cubicBezTo>
                    <a:pt x="2328" y="17104"/>
                    <a:pt x="1352" y="30691"/>
                    <a:pt x="650" y="38078"/>
                  </a:cubicBezTo>
                  <a:cubicBezTo>
                    <a:pt x="1" y="44907"/>
                    <a:pt x="928" y="70563"/>
                    <a:pt x="928" y="70563"/>
                  </a:cubicBezTo>
                  <a:cubicBezTo>
                    <a:pt x="1535" y="71239"/>
                    <a:pt x="2363" y="71458"/>
                    <a:pt x="3180" y="71458"/>
                  </a:cubicBezTo>
                  <a:cubicBezTo>
                    <a:pt x="4681" y="71458"/>
                    <a:pt x="6146" y="70719"/>
                    <a:pt x="6146" y="70719"/>
                  </a:cubicBezTo>
                  <a:cubicBezTo>
                    <a:pt x="6146" y="70719"/>
                    <a:pt x="8384" y="59407"/>
                    <a:pt x="9895" y="51515"/>
                  </a:cubicBezTo>
                  <a:cubicBezTo>
                    <a:pt x="11249" y="44449"/>
                    <a:pt x="10037" y="41660"/>
                    <a:pt x="9895" y="40346"/>
                  </a:cubicBezTo>
                  <a:lnTo>
                    <a:pt x="16906" y="12894"/>
                  </a:lnTo>
                  <a:cubicBezTo>
                    <a:pt x="17447" y="8243"/>
                    <a:pt x="18310" y="3095"/>
                    <a:pt x="1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8"/>
            <p:cNvSpPr/>
            <p:nvPr/>
          </p:nvSpPr>
          <p:spPr>
            <a:xfrm>
              <a:off x="5129775" y="3665175"/>
              <a:ext cx="371625" cy="319800"/>
            </a:xfrm>
            <a:custGeom>
              <a:avLst/>
              <a:gdLst/>
              <a:ahLst/>
              <a:cxnLst/>
              <a:rect l="l" t="t" r="r" b="b"/>
              <a:pathLst>
                <a:path w="14865" h="12792" extrusionOk="0">
                  <a:moveTo>
                    <a:pt x="8926" y="0"/>
                  </a:moveTo>
                  <a:lnTo>
                    <a:pt x="8926" y="0"/>
                  </a:lnTo>
                  <a:cubicBezTo>
                    <a:pt x="8466" y="194"/>
                    <a:pt x="7143" y="4037"/>
                    <a:pt x="5424" y="5952"/>
                  </a:cubicBezTo>
                  <a:cubicBezTo>
                    <a:pt x="3543" y="8047"/>
                    <a:pt x="1813" y="9418"/>
                    <a:pt x="974" y="10360"/>
                  </a:cubicBezTo>
                  <a:cubicBezTo>
                    <a:pt x="1" y="11452"/>
                    <a:pt x="1637" y="12791"/>
                    <a:pt x="4248" y="12791"/>
                  </a:cubicBezTo>
                  <a:cubicBezTo>
                    <a:pt x="4651" y="12791"/>
                    <a:pt x="5077" y="12759"/>
                    <a:pt x="5521" y="12690"/>
                  </a:cubicBezTo>
                  <a:cubicBezTo>
                    <a:pt x="7167" y="12430"/>
                    <a:pt x="10022" y="11303"/>
                    <a:pt x="10750" y="10242"/>
                  </a:cubicBezTo>
                  <a:cubicBezTo>
                    <a:pt x="11477" y="9181"/>
                    <a:pt x="11833" y="7606"/>
                    <a:pt x="12422" y="6829"/>
                  </a:cubicBezTo>
                  <a:cubicBezTo>
                    <a:pt x="13012" y="6052"/>
                    <a:pt x="14361" y="5194"/>
                    <a:pt x="14686" y="4291"/>
                  </a:cubicBezTo>
                  <a:cubicBezTo>
                    <a:pt x="14865" y="3794"/>
                    <a:pt x="14675" y="2699"/>
                    <a:pt x="14446" y="1772"/>
                  </a:cubicBezTo>
                  <a:cubicBezTo>
                    <a:pt x="14242" y="955"/>
                    <a:pt x="14024" y="59"/>
                    <a:pt x="13750" y="59"/>
                  </a:cubicBezTo>
                  <a:cubicBezTo>
                    <a:pt x="13739" y="59"/>
                    <a:pt x="13728" y="61"/>
                    <a:pt x="13716" y="64"/>
                  </a:cubicBezTo>
                  <a:cubicBezTo>
                    <a:pt x="13714" y="168"/>
                    <a:pt x="13710" y="586"/>
                    <a:pt x="13710" y="586"/>
                  </a:cubicBezTo>
                  <a:cubicBezTo>
                    <a:pt x="13357" y="967"/>
                    <a:pt x="12387" y="1626"/>
                    <a:pt x="11315" y="1803"/>
                  </a:cubicBezTo>
                  <a:cubicBezTo>
                    <a:pt x="11222" y="1818"/>
                    <a:pt x="11116" y="1826"/>
                    <a:pt x="11003" y="1826"/>
                  </a:cubicBezTo>
                  <a:cubicBezTo>
                    <a:pt x="10170" y="1826"/>
                    <a:pt x="8913" y="1420"/>
                    <a:pt x="8918" y="685"/>
                  </a:cubicBezTo>
                  <a:lnTo>
                    <a:pt x="8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8"/>
            <p:cNvSpPr/>
            <p:nvPr/>
          </p:nvSpPr>
          <p:spPr>
            <a:xfrm>
              <a:off x="5396075" y="1223950"/>
              <a:ext cx="575300" cy="827175"/>
            </a:xfrm>
            <a:custGeom>
              <a:avLst/>
              <a:gdLst/>
              <a:ahLst/>
              <a:cxnLst/>
              <a:rect l="l" t="t" r="r" b="b"/>
              <a:pathLst>
                <a:path w="23012" h="33087" extrusionOk="0">
                  <a:moveTo>
                    <a:pt x="7814" y="0"/>
                  </a:moveTo>
                  <a:cubicBezTo>
                    <a:pt x="6092" y="96"/>
                    <a:pt x="4867" y="262"/>
                    <a:pt x="4867" y="262"/>
                  </a:cubicBezTo>
                  <a:cubicBezTo>
                    <a:pt x="4001" y="1669"/>
                    <a:pt x="2623" y="4223"/>
                    <a:pt x="1496" y="7107"/>
                  </a:cubicBezTo>
                  <a:cubicBezTo>
                    <a:pt x="769" y="8966"/>
                    <a:pt x="1" y="11684"/>
                    <a:pt x="2662" y="15535"/>
                  </a:cubicBezTo>
                  <a:cubicBezTo>
                    <a:pt x="2360" y="18334"/>
                    <a:pt x="553" y="30498"/>
                    <a:pt x="553" y="30498"/>
                  </a:cubicBezTo>
                  <a:cubicBezTo>
                    <a:pt x="4128" y="32406"/>
                    <a:pt x="8035" y="33087"/>
                    <a:pt x="11584" y="33087"/>
                  </a:cubicBezTo>
                  <a:cubicBezTo>
                    <a:pt x="17209" y="33087"/>
                    <a:pt x="21935" y="31376"/>
                    <a:pt x="23011" y="30129"/>
                  </a:cubicBezTo>
                  <a:cubicBezTo>
                    <a:pt x="21422" y="24899"/>
                    <a:pt x="19712" y="21921"/>
                    <a:pt x="18404" y="20529"/>
                  </a:cubicBezTo>
                  <a:lnTo>
                    <a:pt x="20396" y="12841"/>
                  </a:lnTo>
                  <a:cubicBezTo>
                    <a:pt x="20396" y="12841"/>
                    <a:pt x="15945" y="8091"/>
                    <a:pt x="19911" y="612"/>
                  </a:cubicBezTo>
                  <a:lnTo>
                    <a:pt x="15010" y="211"/>
                  </a:lnTo>
                  <a:lnTo>
                    <a:pt x="7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8"/>
            <p:cNvSpPr/>
            <p:nvPr/>
          </p:nvSpPr>
          <p:spPr>
            <a:xfrm>
              <a:off x="5424125" y="735350"/>
              <a:ext cx="449325" cy="619075"/>
            </a:xfrm>
            <a:custGeom>
              <a:avLst/>
              <a:gdLst/>
              <a:ahLst/>
              <a:cxnLst/>
              <a:rect l="l" t="t" r="r" b="b"/>
              <a:pathLst>
                <a:path w="17973" h="24763" extrusionOk="0">
                  <a:moveTo>
                    <a:pt x="2593" y="1"/>
                  </a:moveTo>
                  <a:cubicBezTo>
                    <a:pt x="1433" y="686"/>
                    <a:pt x="1" y="3602"/>
                    <a:pt x="142" y="9716"/>
                  </a:cubicBezTo>
                  <a:cubicBezTo>
                    <a:pt x="262" y="14899"/>
                    <a:pt x="1942" y="16179"/>
                    <a:pt x="2786" y="16548"/>
                  </a:cubicBezTo>
                  <a:cubicBezTo>
                    <a:pt x="3104" y="16687"/>
                    <a:pt x="3534" y="16742"/>
                    <a:pt x="4030" y="16742"/>
                  </a:cubicBezTo>
                  <a:cubicBezTo>
                    <a:pt x="4850" y="16742"/>
                    <a:pt x="5852" y="16593"/>
                    <a:pt x="6837" y="16429"/>
                  </a:cubicBezTo>
                  <a:lnTo>
                    <a:pt x="6837" y="19539"/>
                  </a:lnTo>
                  <a:cubicBezTo>
                    <a:pt x="6837" y="19539"/>
                    <a:pt x="4650" y="22077"/>
                    <a:pt x="4788" y="23504"/>
                  </a:cubicBezTo>
                  <a:cubicBezTo>
                    <a:pt x="4866" y="24305"/>
                    <a:pt x="5853" y="24763"/>
                    <a:pt x="7065" y="24763"/>
                  </a:cubicBezTo>
                  <a:cubicBezTo>
                    <a:pt x="8011" y="24763"/>
                    <a:pt x="9094" y="24484"/>
                    <a:pt x="9990" y="23874"/>
                  </a:cubicBezTo>
                  <a:cubicBezTo>
                    <a:pt x="12035" y="22480"/>
                    <a:pt x="13758" y="19765"/>
                    <a:pt x="13758" y="19765"/>
                  </a:cubicBezTo>
                  <a:lnTo>
                    <a:pt x="13722" y="12614"/>
                  </a:lnTo>
                  <a:lnTo>
                    <a:pt x="13722" y="12614"/>
                  </a:lnTo>
                  <a:cubicBezTo>
                    <a:pt x="13723" y="12614"/>
                    <a:pt x="14022" y="12904"/>
                    <a:pt x="14569" y="12904"/>
                  </a:cubicBezTo>
                  <a:cubicBezTo>
                    <a:pt x="14986" y="12904"/>
                    <a:pt x="15548" y="12735"/>
                    <a:pt x="16232" y="12138"/>
                  </a:cubicBezTo>
                  <a:cubicBezTo>
                    <a:pt x="17533" y="10999"/>
                    <a:pt x="17972" y="9079"/>
                    <a:pt x="16957" y="8048"/>
                  </a:cubicBezTo>
                  <a:cubicBezTo>
                    <a:pt x="16551" y="7636"/>
                    <a:pt x="16007" y="7433"/>
                    <a:pt x="15454" y="7433"/>
                  </a:cubicBezTo>
                  <a:cubicBezTo>
                    <a:pt x="14625" y="7433"/>
                    <a:pt x="13778" y="7887"/>
                    <a:pt x="13346" y="8768"/>
                  </a:cubicBezTo>
                  <a:cubicBezTo>
                    <a:pt x="13346" y="8768"/>
                    <a:pt x="13326" y="8769"/>
                    <a:pt x="13286" y="8769"/>
                  </a:cubicBezTo>
                  <a:cubicBezTo>
                    <a:pt x="12884" y="8769"/>
                    <a:pt x="10521" y="8693"/>
                    <a:pt x="7465" y="7014"/>
                  </a:cubicBezTo>
                  <a:cubicBezTo>
                    <a:pt x="4108" y="5170"/>
                    <a:pt x="2817" y="2010"/>
                    <a:pt x="2593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8"/>
            <p:cNvSpPr/>
            <p:nvPr/>
          </p:nvSpPr>
          <p:spPr>
            <a:xfrm>
              <a:off x="5571850" y="929575"/>
              <a:ext cx="33450" cy="33850"/>
            </a:xfrm>
            <a:custGeom>
              <a:avLst/>
              <a:gdLst/>
              <a:ahLst/>
              <a:cxnLst/>
              <a:rect l="l" t="t" r="r" b="b"/>
              <a:pathLst>
                <a:path w="1338" h="1354" extrusionOk="0">
                  <a:moveTo>
                    <a:pt x="672" y="0"/>
                  </a:moveTo>
                  <a:cubicBezTo>
                    <a:pt x="326" y="0"/>
                    <a:pt x="38" y="283"/>
                    <a:pt x="19" y="646"/>
                  </a:cubicBezTo>
                  <a:cubicBezTo>
                    <a:pt x="0" y="1019"/>
                    <a:pt x="276" y="1336"/>
                    <a:pt x="635" y="1353"/>
                  </a:cubicBezTo>
                  <a:cubicBezTo>
                    <a:pt x="646" y="1353"/>
                    <a:pt x="657" y="1353"/>
                    <a:pt x="667" y="1353"/>
                  </a:cubicBezTo>
                  <a:cubicBezTo>
                    <a:pt x="1013" y="1353"/>
                    <a:pt x="1302" y="1070"/>
                    <a:pt x="1320" y="708"/>
                  </a:cubicBezTo>
                  <a:cubicBezTo>
                    <a:pt x="1337" y="334"/>
                    <a:pt x="1063" y="18"/>
                    <a:pt x="703" y="1"/>
                  </a:cubicBezTo>
                  <a:cubicBezTo>
                    <a:pt x="693" y="0"/>
                    <a:pt x="682" y="0"/>
                    <a:pt x="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8"/>
            <p:cNvSpPr/>
            <p:nvPr/>
          </p:nvSpPr>
          <p:spPr>
            <a:xfrm>
              <a:off x="5530150" y="1055525"/>
              <a:ext cx="40975" cy="26600"/>
            </a:xfrm>
            <a:custGeom>
              <a:avLst/>
              <a:gdLst/>
              <a:ahLst/>
              <a:cxnLst/>
              <a:rect l="l" t="t" r="r" b="b"/>
              <a:pathLst>
                <a:path w="1639" h="1064" extrusionOk="0">
                  <a:moveTo>
                    <a:pt x="1513" y="1"/>
                  </a:moveTo>
                  <a:lnTo>
                    <a:pt x="0" y="485"/>
                  </a:lnTo>
                  <a:cubicBezTo>
                    <a:pt x="102" y="837"/>
                    <a:pt x="413" y="1064"/>
                    <a:pt x="751" y="1064"/>
                  </a:cubicBezTo>
                  <a:cubicBezTo>
                    <a:pt x="828" y="1064"/>
                    <a:pt x="906" y="1052"/>
                    <a:pt x="984" y="1027"/>
                  </a:cubicBezTo>
                  <a:cubicBezTo>
                    <a:pt x="1402" y="894"/>
                    <a:pt x="1638" y="434"/>
                    <a:pt x="1513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88"/>
            <p:cNvSpPr/>
            <p:nvPr/>
          </p:nvSpPr>
          <p:spPr>
            <a:xfrm>
              <a:off x="5432725" y="863750"/>
              <a:ext cx="39000" cy="31950"/>
            </a:xfrm>
            <a:custGeom>
              <a:avLst/>
              <a:gdLst/>
              <a:ahLst/>
              <a:cxnLst/>
              <a:rect l="l" t="t" r="r" b="b"/>
              <a:pathLst>
                <a:path w="1560" h="1278" extrusionOk="0">
                  <a:moveTo>
                    <a:pt x="904" y="0"/>
                  </a:moveTo>
                  <a:cubicBezTo>
                    <a:pt x="753" y="0"/>
                    <a:pt x="600" y="45"/>
                    <a:pt x="465" y="139"/>
                  </a:cubicBezTo>
                  <a:cubicBezTo>
                    <a:pt x="100" y="392"/>
                    <a:pt x="0" y="902"/>
                    <a:pt x="241" y="1278"/>
                  </a:cubicBezTo>
                  <a:lnTo>
                    <a:pt x="1559" y="364"/>
                  </a:lnTo>
                  <a:cubicBezTo>
                    <a:pt x="1408" y="128"/>
                    <a:pt x="1159" y="0"/>
                    <a:pt x="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88"/>
            <p:cNvSpPr/>
            <p:nvPr/>
          </p:nvSpPr>
          <p:spPr>
            <a:xfrm>
              <a:off x="5445875" y="917800"/>
              <a:ext cx="33450" cy="33850"/>
            </a:xfrm>
            <a:custGeom>
              <a:avLst/>
              <a:gdLst/>
              <a:ahLst/>
              <a:cxnLst/>
              <a:rect l="l" t="t" r="r" b="b"/>
              <a:pathLst>
                <a:path w="1338" h="1354" extrusionOk="0">
                  <a:moveTo>
                    <a:pt x="672" y="0"/>
                  </a:moveTo>
                  <a:cubicBezTo>
                    <a:pt x="326" y="0"/>
                    <a:pt x="37" y="283"/>
                    <a:pt x="19" y="646"/>
                  </a:cubicBezTo>
                  <a:cubicBezTo>
                    <a:pt x="0" y="1019"/>
                    <a:pt x="276" y="1336"/>
                    <a:pt x="636" y="1352"/>
                  </a:cubicBezTo>
                  <a:cubicBezTo>
                    <a:pt x="646" y="1353"/>
                    <a:pt x="657" y="1353"/>
                    <a:pt x="667" y="1353"/>
                  </a:cubicBezTo>
                  <a:cubicBezTo>
                    <a:pt x="1013" y="1353"/>
                    <a:pt x="1303" y="1070"/>
                    <a:pt x="1320" y="708"/>
                  </a:cubicBezTo>
                  <a:cubicBezTo>
                    <a:pt x="1338" y="334"/>
                    <a:pt x="1063" y="17"/>
                    <a:pt x="704" y="1"/>
                  </a:cubicBezTo>
                  <a:cubicBezTo>
                    <a:pt x="693" y="0"/>
                    <a:pt x="682" y="0"/>
                    <a:pt x="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8"/>
            <p:cNvSpPr/>
            <p:nvPr/>
          </p:nvSpPr>
          <p:spPr>
            <a:xfrm>
              <a:off x="5468975" y="924625"/>
              <a:ext cx="54250" cy="98100"/>
            </a:xfrm>
            <a:custGeom>
              <a:avLst/>
              <a:gdLst/>
              <a:ahLst/>
              <a:cxnLst/>
              <a:rect l="l" t="t" r="r" b="b"/>
              <a:pathLst>
                <a:path w="2170" h="3924" extrusionOk="0">
                  <a:moveTo>
                    <a:pt x="2170" y="0"/>
                  </a:moveTo>
                  <a:lnTo>
                    <a:pt x="1" y="3283"/>
                  </a:lnTo>
                  <a:lnTo>
                    <a:pt x="2065" y="3923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88"/>
            <p:cNvSpPr/>
            <p:nvPr/>
          </p:nvSpPr>
          <p:spPr>
            <a:xfrm>
              <a:off x="5595050" y="1082100"/>
              <a:ext cx="140750" cy="89925"/>
            </a:xfrm>
            <a:custGeom>
              <a:avLst/>
              <a:gdLst/>
              <a:ahLst/>
              <a:cxnLst/>
              <a:rect l="l" t="t" r="r" b="b"/>
              <a:pathLst>
                <a:path w="5630" h="3597" extrusionOk="0">
                  <a:moveTo>
                    <a:pt x="5629" y="0"/>
                  </a:moveTo>
                  <a:cubicBezTo>
                    <a:pt x="5095" y="1355"/>
                    <a:pt x="1666" y="2340"/>
                    <a:pt x="0" y="2559"/>
                  </a:cubicBezTo>
                  <a:lnTo>
                    <a:pt x="0" y="3597"/>
                  </a:lnTo>
                  <a:cubicBezTo>
                    <a:pt x="0" y="3597"/>
                    <a:pt x="3404" y="2608"/>
                    <a:pt x="4427" y="1730"/>
                  </a:cubicBezTo>
                  <a:cubicBezTo>
                    <a:pt x="5450" y="852"/>
                    <a:pt x="5629" y="0"/>
                    <a:pt x="5629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88"/>
            <p:cNvSpPr/>
            <p:nvPr/>
          </p:nvSpPr>
          <p:spPr>
            <a:xfrm>
              <a:off x="5926425" y="874350"/>
              <a:ext cx="69775" cy="58525"/>
            </a:xfrm>
            <a:custGeom>
              <a:avLst/>
              <a:gdLst/>
              <a:ahLst/>
              <a:cxnLst/>
              <a:rect l="l" t="t" r="r" b="b"/>
              <a:pathLst>
                <a:path w="2791" h="2341" extrusionOk="0">
                  <a:moveTo>
                    <a:pt x="1613" y="0"/>
                  </a:moveTo>
                  <a:cubicBezTo>
                    <a:pt x="1329" y="0"/>
                    <a:pt x="1042" y="88"/>
                    <a:pt x="793" y="271"/>
                  </a:cubicBezTo>
                  <a:cubicBezTo>
                    <a:pt x="149" y="742"/>
                    <a:pt x="1" y="1669"/>
                    <a:pt x="460" y="2341"/>
                  </a:cubicBezTo>
                  <a:lnTo>
                    <a:pt x="2791" y="634"/>
                  </a:lnTo>
                  <a:cubicBezTo>
                    <a:pt x="2509" y="221"/>
                    <a:pt x="2064" y="0"/>
                    <a:pt x="1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88"/>
            <p:cNvSpPr/>
            <p:nvPr/>
          </p:nvSpPr>
          <p:spPr>
            <a:xfrm>
              <a:off x="5475775" y="2155550"/>
              <a:ext cx="175100" cy="315575"/>
            </a:xfrm>
            <a:custGeom>
              <a:avLst/>
              <a:gdLst/>
              <a:ahLst/>
              <a:cxnLst/>
              <a:rect l="l" t="t" r="r" b="b"/>
              <a:pathLst>
                <a:path w="7004" h="12623" extrusionOk="0">
                  <a:moveTo>
                    <a:pt x="0" y="0"/>
                  </a:moveTo>
                  <a:cubicBezTo>
                    <a:pt x="0" y="1"/>
                    <a:pt x="1649" y="2129"/>
                    <a:pt x="3503" y="3228"/>
                  </a:cubicBezTo>
                  <a:lnTo>
                    <a:pt x="7003" y="12623"/>
                  </a:lnTo>
                  <a:lnTo>
                    <a:pt x="5003" y="2551"/>
                  </a:lnTo>
                  <a:cubicBezTo>
                    <a:pt x="5003" y="2551"/>
                    <a:pt x="2016" y="1514"/>
                    <a:pt x="0" y="0"/>
                  </a:cubicBezTo>
                  <a:close/>
                  <a:moveTo>
                    <a:pt x="7003" y="12623"/>
                  </a:moveTo>
                  <a:lnTo>
                    <a:pt x="7003" y="12623"/>
                  </a:lnTo>
                  <a:lnTo>
                    <a:pt x="7003" y="126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88"/>
            <p:cNvSpPr/>
            <p:nvPr/>
          </p:nvSpPr>
          <p:spPr>
            <a:xfrm>
              <a:off x="5852075" y="915925"/>
              <a:ext cx="225075" cy="213500"/>
            </a:xfrm>
            <a:custGeom>
              <a:avLst/>
              <a:gdLst/>
              <a:ahLst/>
              <a:cxnLst/>
              <a:rect l="l" t="t" r="r" b="b"/>
              <a:pathLst>
                <a:path w="9003" h="8540" extrusionOk="0">
                  <a:moveTo>
                    <a:pt x="4631" y="0"/>
                  </a:moveTo>
                  <a:cubicBezTo>
                    <a:pt x="3231" y="0"/>
                    <a:pt x="2190" y="1225"/>
                    <a:pt x="1367" y="2858"/>
                  </a:cubicBezTo>
                  <a:cubicBezTo>
                    <a:pt x="294" y="4987"/>
                    <a:pt x="0" y="7004"/>
                    <a:pt x="2130" y="8077"/>
                  </a:cubicBezTo>
                  <a:cubicBezTo>
                    <a:pt x="2753" y="8391"/>
                    <a:pt x="3416" y="8540"/>
                    <a:pt x="4069" y="8540"/>
                  </a:cubicBezTo>
                  <a:cubicBezTo>
                    <a:pt x="5648" y="8540"/>
                    <a:pt x="7170" y="7670"/>
                    <a:pt x="7929" y="6164"/>
                  </a:cubicBezTo>
                  <a:cubicBezTo>
                    <a:pt x="9002" y="4034"/>
                    <a:pt x="8145" y="1438"/>
                    <a:pt x="6016" y="365"/>
                  </a:cubicBezTo>
                  <a:cubicBezTo>
                    <a:pt x="5518" y="114"/>
                    <a:pt x="5058" y="0"/>
                    <a:pt x="4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88"/>
            <p:cNvSpPr/>
            <p:nvPr/>
          </p:nvSpPr>
          <p:spPr>
            <a:xfrm>
              <a:off x="4903750" y="1239225"/>
              <a:ext cx="1090275" cy="900500"/>
            </a:xfrm>
            <a:custGeom>
              <a:avLst/>
              <a:gdLst/>
              <a:ahLst/>
              <a:cxnLst/>
              <a:rect l="l" t="t" r="r" b="b"/>
              <a:pathLst>
                <a:path w="43611" h="36020" extrusionOk="0">
                  <a:moveTo>
                    <a:pt x="39604" y="1"/>
                  </a:moveTo>
                  <a:cubicBezTo>
                    <a:pt x="39604" y="1"/>
                    <a:pt x="39074" y="365"/>
                    <a:pt x="37535" y="2849"/>
                  </a:cubicBezTo>
                  <a:cubicBezTo>
                    <a:pt x="35995" y="5332"/>
                    <a:pt x="32772" y="11827"/>
                    <a:pt x="29863" y="15946"/>
                  </a:cubicBezTo>
                  <a:cubicBezTo>
                    <a:pt x="28430" y="17975"/>
                    <a:pt x="24499" y="22162"/>
                    <a:pt x="20705" y="24461"/>
                  </a:cubicBezTo>
                  <a:cubicBezTo>
                    <a:pt x="17489" y="26410"/>
                    <a:pt x="13864" y="28128"/>
                    <a:pt x="12479" y="28213"/>
                  </a:cubicBezTo>
                  <a:cubicBezTo>
                    <a:pt x="12272" y="28226"/>
                    <a:pt x="12085" y="28232"/>
                    <a:pt x="11911" y="28232"/>
                  </a:cubicBezTo>
                  <a:cubicBezTo>
                    <a:pt x="11005" y="28232"/>
                    <a:pt x="10446" y="28058"/>
                    <a:pt x="9357" y="27683"/>
                  </a:cubicBezTo>
                  <a:cubicBezTo>
                    <a:pt x="7880" y="27175"/>
                    <a:pt x="6848" y="27263"/>
                    <a:pt x="5777" y="26989"/>
                  </a:cubicBezTo>
                  <a:cubicBezTo>
                    <a:pt x="5256" y="26854"/>
                    <a:pt x="4998" y="26761"/>
                    <a:pt x="4839" y="26761"/>
                  </a:cubicBezTo>
                  <a:cubicBezTo>
                    <a:pt x="4672" y="26761"/>
                    <a:pt x="4613" y="26865"/>
                    <a:pt x="4470" y="27136"/>
                  </a:cubicBezTo>
                  <a:cubicBezTo>
                    <a:pt x="4193" y="27663"/>
                    <a:pt x="4900" y="28657"/>
                    <a:pt x="5876" y="29077"/>
                  </a:cubicBezTo>
                  <a:cubicBezTo>
                    <a:pt x="6896" y="29516"/>
                    <a:pt x="7640" y="29410"/>
                    <a:pt x="7821" y="29589"/>
                  </a:cubicBezTo>
                  <a:cubicBezTo>
                    <a:pt x="8003" y="29769"/>
                    <a:pt x="7118" y="30009"/>
                    <a:pt x="5847" y="30100"/>
                  </a:cubicBezTo>
                  <a:cubicBezTo>
                    <a:pt x="5610" y="30117"/>
                    <a:pt x="5371" y="30124"/>
                    <a:pt x="5129" y="30124"/>
                  </a:cubicBezTo>
                  <a:cubicBezTo>
                    <a:pt x="3834" y="30124"/>
                    <a:pt x="2480" y="29917"/>
                    <a:pt x="1204" y="29873"/>
                  </a:cubicBezTo>
                  <a:cubicBezTo>
                    <a:pt x="1159" y="29871"/>
                    <a:pt x="1113" y="29870"/>
                    <a:pt x="1067" y="29870"/>
                  </a:cubicBezTo>
                  <a:cubicBezTo>
                    <a:pt x="835" y="29870"/>
                    <a:pt x="598" y="29897"/>
                    <a:pt x="433" y="30051"/>
                  </a:cubicBezTo>
                  <a:cubicBezTo>
                    <a:pt x="324" y="30155"/>
                    <a:pt x="264" y="30299"/>
                    <a:pt x="220" y="30443"/>
                  </a:cubicBezTo>
                  <a:cubicBezTo>
                    <a:pt x="0" y="31149"/>
                    <a:pt x="88" y="31931"/>
                    <a:pt x="383" y="32610"/>
                  </a:cubicBezTo>
                  <a:cubicBezTo>
                    <a:pt x="679" y="33289"/>
                    <a:pt x="1171" y="33869"/>
                    <a:pt x="1742" y="34340"/>
                  </a:cubicBezTo>
                  <a:cubicBezTo>
                    <a:pt x="2780" y="35197"/>
                    <a:pt x="4078" y="35707"/>
                    <a:pt x="5407" y="35910"/>
                  </a:cubicBezTo>
                  <a:cubicBezTo>
                    <a:pt x="5902" y="35986"/>
                    <a:pt x="6403" y="36020"/>
                    <a:pt x="6904" y="36020"/>
                  </a:cubicBezTo>
                  <a:cubicBezTo>
                    <a:pt x="7470" y="36020"/>
                    <a:pt x="8036" y="35976"/>
                    <a:pt x="8597" y="35899"/>
                  </a:cubicBezTo>
                  <a:cubicBezTo>
                    <a:pt x="9428" y="35785"/>
                    <a:pt x="10252" y="35368"/>
                    <a:pt x="11012" y="35010"/>
                  </a:cubicBezTo>
                  <a:cubicBezTo>
                    <a:pt x="12898" y="34121"/>
                    <a:pt x="13576" y="33611"/>
                    <a:pt x="14605" y="33266"/>
                  </a:cubicBezTo>
                  <a:cubicBezTo>
                    <a:pt x="18383" y="32001"/>
                    <a:pt x="21367" y="30972"/>
                    <a:pt x="24765" y="28893"/>
                  </a:cubicBezTo>
                  <a:cubicBezTo>
                    <a:pt x="29630" y="25920"/>
                    <a:pt x="32759" y="22737"/>
                    <a:pt x="34533" y="20592"/>
                  </a:cubicBezTo>
                  <a:cubicBezTo>
                    <a:pt x="38192" y="16166"/>
                    <a:pt x="41168" y="10901"/>
                    <a:pt x="42273" y="6837"/>
                  </a:cubicBezTo>
                  <a:cubicBezTo>
                    <a:pt x="43611" y="1923"/>
                    <a:pt x="41613" y="85"/>
                    <a:pt x="39604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88"/>
            <p:cNvSpPr/>
            <p:nvPr/>
          </p:nvSpPr>
          <p:spPr>
            <a:xfrm>
              <a:off x="4747525" y="1427400"/>
              <a:ext cx="274025" cy="293175"/>
            </a:xfrm>
            <a:custGeom>
              <a:avLst/>
              <a:gdLst/>
              <a:ahLst/>
              <a:cxnLst/>
              <a:rect l="l" t="t" r="r" b="b"/>
              <a:pathLst>
                <a:path w="10961" h="11727" extrusionOk="0">
                  <a:moveTo>
                    <a:pt x="5266" y="1"/>
                  </a:moveTo>
                  <a:cubicBezTo>
                    <a:pt x="4858" y="1"/>
                    <a:pt x="4662" y="1038"/>
                    <a:pt x="3644" y="2239"/>
                  </a:cubicBezTo>
                  <a:cubicBezTo>
                    <a:pt x="1855" y="4351"/>
                    <a:pt x="785" y="6588"/>
                    <a:pt x="393" y="9043"/>
                  </a:cubicBezTo>
                  <a:cubicBezTo>
                    <a:pt x="1" y="11496"/>
                    <a:pt x="1729" y="11727"/>
                    <a:pt x="1729" y="11727"/>
                  </a:cubicBezTo>
                  <a:cubicBezTo>
                    <a:pt x="2590" y="9530"/>
                    <a:pt x="4191" y="9916"/>
                    <a:pt x="6860" y="9043"/>
                  </a:cubicBezTo>
                  <a:cubicBezTo>
                    <a:pt x="10961" y="7698"/>
                    <a:pt x="10955" y="3442"/>
                    <a:pt x="9681" y="3233"/>
                  </a:cubicBezTo>
                  <a:cubicBezTo>
                    <a:pt x="9219" y="3157"/>
                    <a:pt x="8775" y="3126"/>
                    <a:pt x="8358" y="3126"/>
                  </a:cubicBezTo>
                  <a:cubicBezTo>
                    <a:pt x="6391" y="3126"/>
                    <a:pt x="4998" y="3819"/>
                    <a:pt x="4998" y="3819"/>
                  </a:cubicBezTo>
                  <a:lnTo>
                    <a:pt x="5827" y="1816"/>
                  </a:lnTo>
                  <a:cubicBezTo>
                    <a:pt x="5827" y="1816"/>
                    <a:pt x="6128" y="525"/>
                    <a:pt x="5476" y="79"/>
                  </a:cubicBezTo>
                  <a:cubicBezTo>
                    <a:pt x="5398" y="26"/>
                    <a:pt x="5330" y="1"/>
                    <a:pt x="5266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6" name="Google Shape;2346;p88">
            <a:hlinkClick r:id="" action="ppaction://noaction"/>
          </p:cNvPr>
          <p:cNvSpPr/>
          <p:nvPr/>
        </p:nvSpPr>
        <p:spPr>
          <a:xfrm rot="10800000">
            <a:off x="83061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88">
            <a:hlinkClick r:id="" action="ppaction://noaction"/>
          </p:cNvPr>
          <p:cNvSpPr/>
          <p:nvPr/>
        </p:nvSpPr>
        <p:spPr>
          <a:xfrm>
            <a:off x="77574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7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89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5350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6. Modelling</a:t>
            </a:r>
            <a:endParaRPr dirty="0"/>
          </a:p>
        </p:txBody>
      </p:sp>
      <p:sp>
        <p:nvSpPr>
          <p:cNvPr id="2353" name="Google Shape;2353;p89"/>
          <p:cNvSpPr txBox="1">
            <a:spLocks noGrp="1"/>
          </p:cNvSpPr>
          <p:nvPr>
            <p:ph type="subTitle" idx="1"/>
          </p:nvPr>
        </p:nvSpPr>
        <p:spPr>
          <a:xfrm>
            <a:off x="889500" y="1858275"/>
            <a:ext cx="32856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Pembangunan </a:t>
            </a:r>
            <a:r>
              <a:rPr lang="en-US" sz="1800" dirty="0" err="1" smtClean="0"/>
              <a:t>sentimen</a:t>
            </a:r>
            <a:r>
              <a:rPr lang="en-US" sz="1800" dirty="0" smtClean="0"/>
              <a:t> </a:t>
            </a:r>
            <a:r>
              <a:rPr lang="en-US" sz="1800" dirty="0" err="1" smtClean="0"/>
              <a:t>analisis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i="1" dirty="0" smtClean="0"/>
              <a:t>food review amazon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Naïve Bayes.</a:t>
            </a:r>
            <a:endParaRPr sz="1800" dirty="0"/>
          </a:p>
        </p:txBody>
      </p:sp>
      <p:grpSp>
        <p:nvGrpSpPr>
          <p:cNvPr id="2354" name="Google Shape;2354;p89"/>
          <p:cNvGrpSpPr/>
          <p:nvPr/>
        </p:nvGrpSpPr>
        <p:grpSpPr>
          <a:xfrm>
            <a:off x="4765037" y="1370466"/>
            <a:ext cx="3067303" cy="3407120"/>
            <a:chOff x="1451325" y="238125"/>
            <a:chExt cx="4716025" cy="5238500"/>
          </a:xfrm>
        </p:grpSpPr>
        <p:sp>
          <p:nvSpPr>
            <p:cNvPr id="2355" name="Google Shape;2355;p89"/>
            <p:cNvSpPr/>
            <p:nvPr/>
          </p:nvSpPr>
          <p:spPr>
            <a:xfrm>
              <a:off x="2033725" y="3095650"/>
              <a:ext cx="4133625" cy="2380975"/>
            </a:xfrm>
            <a:custGeom>
              <a:avLst/>
              <a:gdLst/>
              <a:ahLst/>
              <a:cxnLst/>
              <a:rect l="l" t="t" r="r" b="b"/>
              <a:pathLst>
                <a:path w="165345" h="95239" extrusionOk="0">
                  <a:moveTo>
                    <a:pt x="94633" y="1"/>
                  </a:moveTo>
                  <a:lnTo>
                    <a:pt x="0" y="54412"/>
                  </a:lnTo>
                  <a:lnTo>
                    <a:pt x="70713" y="95238"/>
                  </a:lnTo>
                  <a:lnTo>
                    <a:pt x="165345" y="40827"/>
                  </a:lnTo>
                  <a:lnTo>
                    <a:pt x="946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9"/>
            <p:cNvSpPr/>
            <p:nvPr/>
          </p:nvSpPr>
          <p:spPr>
            <a:xfrm>
              <a:off x="1451325" y="3047350"/>
              <a:ext cx="2046775" cy="1133275"/>
            </a:xfrm>
            <a:custGeom>
              <a:avLst/>
              <a:gdLst/>
              <a:ahLst/>
              <a:cxnLst/>
              <a:rect l="l" t="t" r="r" b="b"/>
              <a:pathLst>
                <a:path w="81871" h="45331" extrusionOk="0">
                  <a:moveTo>
                    <a:pt x="40935" y="1"/>
                  </a:moveTo>
                  <a:cubicBezTo>
                    <a:pt x="30078" y="1"/>
                    <a:pt x="19666" y="2389"/>
                    <a:pt x="11989" y="6640"/>
                  </a:cubicBezTo>
                  <a:cubicBezTo>
                    <a:pt x="4312" y="10890"/>
                    <a:pt x="0" y="16655"/>
                    <a:pt x="0" y="22666"/>
                  </a:cubicBezTo>
                  <a:cubicBezTo>
                    <a:pt x="0" y="28677"/>
                    <a:pt x="4312" y="34443"/>
                    <a:pt x="11989" y="38693"/>
                  </a:cubicBezTo>
                  <a:cubicBezTo>
                    <a:pt x="19666" y="42943"/>
                    <a:pt x="30078" y="45331"/>
                    <a:pt x="40935" y="45331"/>
                  </a:cubicBezTo>
                  <a:cubicBezTo>
                    <a:pt x="51791" y="45331"/>
                    <a:pt x="62204" y="42943"/>
                    <a:pt x="69881" y="38693"/>
                  </a:cubicBezTo>
                  <a:cubicBezTo>
                    <a:pt x="77557" y="34443"/>
                    <a:pt x="81870" y="28677"/>
                    <a:pt x="81870" y="22666"/>
                  </a:cubicBezTo>
                  <a:cubicBezTo>
                    <a:pt x="81870" y="16655"/>
                    <a:pt x="77557" y="10890"/>
                    <a:pt x="69881" y="6640"/>
                  </a:cubicBezTo>
                  <a:cubicBezTo>
                    <a:pt x="62204" y="2389"/>
                    <a:pt x="51791" y="1"/>
                    <a:pt x="409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9"/>
            <p:cNvSpPr/>
            <p:nvPr/>
          </p:nvSpPr>
          <p:spPr>
            <a:xfrm>
              <a:off x="2478000" y="2665275"/>
              <a:ext cx="43725" cy="1447825"/>
            </a:xfrm>
            <a:custGeom>
              <a:avLst/>
              <a:gdLst/>
              <a:ahLst/>
              <a:cxnLst/>
              <a:rect l="l" t="t" r="r" b="b"/>
              <a:pathLst>
                <a:path w="1749" h="57913" extrusionOk="0">
                  <a:moveTo>
                    <a:pt x="875" y="0"/>
                  </a:moveTo>
                  <a:cubicBezTo>
                    <a:pt x="392" y="0"/>
                    <a:pt x="1" y="391"/>
                    <a:pt x="2" y="874"/>
                  </a:cubicBezTo>
                  <a:lnTo>
                    <a:pt x="2" y="57039"/>
                  </a:lnTo>
                  <a:cubicBezTo>
                    <a:pt x="1" y="57522"/>
                    <a:pt x="392" y="57913"/>
                    <a:pt x="875" y="57913"/>
                  </a:cubicBezTo>
                  <a:cubicBezTo>
                    <a:pt x="1357" y="57913"/>
                    <a:pt x="1748" y="57522"/>
                    <a:pt x="1748" y="57039"/>
                  </a:cubicBezTo>
                  <a:lnTo>
                    <a:pt x="1748" y="874"/>
                  </a:lnTo>
                  <a:cubicBezTo>
                    <a:pt x="1748" y="391"/>
                    <a:pt x="1357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9"/>
            <p:cNvSpPr/>
            <p:nvPr/>
          </p:nvSpPr>
          <p:spPr>
            <a:xfrm>
              <a:off x="2913250" y="2468400"/>
              <a:ext cx="481325" cy="1133625"/>
            </a:xfrm>
            <a:custGeom>
              <a:avLst/>
              <a:gdLst/>
              <a:ahLst/>
              <a:cxnLst/>
              <a:rect l="l" t="t" r="r" b="b"/>
              <a:pathLst>
                <a:path w="19253" h="45345" extrusionOk="0">
                  <a:moveTo>
                    <a:pt x="990" y="1"/>
                  </a:moveTo>
                  <a:cubicBezTo>
                    <a:pt x="883" y="1"/>
                    <a:pt x="775" y="20"/>
                    <a:pt x="670" y="62"/>
                  </a:cubicBezTo>
                  <a:cubicBezTo>
                    <a:pt x="219" y="240"/>
                    <a:pt x="0" y="750"/>
                    <a:pt x="180" y="1199"/>
                  </a:cubicBezTo>
                  <a:lnTo>
                    <a:pt x="17403" y="44791"/>
                  </a:lnTo>
                  <a:cubicBezTo>
                    <a:pt x="17534" y="45125"/>
                    <a:pt x="17857" y="45344"/>
                    <a:pt x="18215" y="45344"/>
                  </a:cubicBezTo>
                  <a:cubicBezTo>
                    <a:pt x="18830" y="45343"/>
                    <a:pt x="19252" y="44723"/>
                    <a:pt x="19026" y="44150"/>
                  </a:cubicBezTo>
                  <a:lnTo>
                    <a:pt x="1805" y="558"/>
                  </a:lnTo>
                  <a:cubicBezTo>
                    <a:pt x="1670" y="212"/>
                    <a:pt x="1340" y="1"/>
                    <a:pt x="9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9"/>
            <p:cNvSpPr/>
            <p:nvPr/>
          </p:nvSpPr>
          <p:spPr>
            <a:xfrm>
              <a:off x="1659950" y="2562825"/>
              <a:ext cx="1680450" cy="908300"/>
            </a:xfrm>
            <a:custGeom>
              <a:avLst/>
              <a:gdLst/>
              <a:ahLst/>
              <a:cxnLst/>
              <a:rect l="l" t="t" r="r" b="b"/>
              <a:pathLst>
                <a:path w="67218" h="36332" extrusionOk="0">
                  <a:moveTo>
                    <a:pt x="33597" y="1"/>
                  </a:moveTo>
                  <a:cubicBezTo>
                    <a:pt x="33357" y="1"/>
                    <a:pt x="33128" y="99"/>
                    <a:pt x="32963" y="274"/>
                  </a:cubicBezTo>
                  <a:lnTo>
                    <a:pt x="340" y="34713"/>
                  </a:lnTo>
                  <a:cubicBezTo>
                    <a:pt x="0" y="35062"/>
                    <a:pt x="12" y="35620"/>
                    <a:pt x="366" y="35955"/>
                  </a:cubicBezTo>
                  <a:cubicBezTo>
                    <a:pt x="535" y="36115"/>
                    <a:pt x="751" y="36194"/>
                    <a:pt x="966" y="36194"/>
                  </a:cubicBezTo>
                  <a:cubicBezTo>
                    <a:pt x="1200" y="36194"/>
                    <a:pt x="1434" y="36100"/>
                    <a:pt x="1607" y="35914"/>
                  </a:cubicBezTo>
                  <a:lnTo>
                    <a:pt x="33596" y="2145"/>
                  </a:lnTo>
                  <a:lnTo>
                    <a:pt x="65643" y="36058"/>
                  </a:lnTo>
                  <a:cubicBezTo>
                    <a:pt x="65808" y="36232"/>
                    <a:pt x="66038" y="36331"/>
                    <a:pt x="66278" y="36331"/>
                  </a:cubicBezTo>
                  <a:cubicBezTo>
                    <a:pt x="66627" y="36331"/>
                    <a:pt x="66942" y="36124"/>
                    <a:pt x="67079" y="35803"/>
                  </a:cubicBezTo>
                  <a:cubicBezTo>
                    <a:pt x="67218" y="35483"/>
                    <a:pt x="67152" y="35111"/>
                    <a:pt x="66912" y="34858"/>
                  </a:cubicBezTo>
                  <a:lnTo>
                    <a:pt x="34232" y="275"/>
                  </a:lnTo>
                  <a:cubicBezTo>
                    <a:pt x="34067" y="100"/>
                    <a:pt x="33838" y="1"/>
                    <a:pt x="33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9"/>
            <p:cNvSpPr/>
            <p:nvPr/>
          </p:nvSpPr>
          <p:spPr>
            <a:xfrm>
              <a:off x="1605175" y="2468500"/>
              <a:ext cx="481275" cy="1133525"/>
            </a:xfrm>
            <a:custGeom>
              <a:avLst/>
              <a:gdLst/>
              <a:ahLst/>
              <a:cxnLst/>
              <a:rect l="l" t="t" r="r" b="b"/>
              <a:pathLst>
                <a:path w="19251" h="45341" extrusionOk="0">
                  <a:moveTo>
                    <a:pt x="18261" y="1"/>
                  </a:moveTo>
                  <a:cubicBezTo>
                    <a:pt x="17913" y="1"/>
                    <a:pt x="17585" y="210"/>
                    <a:pt x="17450" y="554"/>
                  </a:cubicBezTo>
                  <a:lnTo>
                    <a:pt x="227" y="44146"/>
                  </a:lnTo>
                  <a:cubicBezTo>
                    <a:pt x="1" y="44719"/>
                    <a:pt x="423" y="45339"/>
                    <a:pt x="1039" y="45340"/>
                  </a:cubicBezTo>
                  <a:cubicBezTo>
                    <a:pt x="1398" y="45340"/>
                    <a:pt x="1719" y="45121"/>
                    <a:pt x="1851" y="44787"/>
                  </a:cubicBezTo>
                  <a:lnTo>
                    <a:pt x="19074" y="1195"/>
                  </a:lnTo>
                  <a:cubicBezTo>
                    <a:pt x="19251" y="746"/>
                    <a:pt x="19031" y="239"/>
                    <a:pt x="18583" y="62"/>
                  </a:cubicBezTo>
                  <a:cubicBezTo>
                    <a:pt x="18477" y="21"/>
                    <a:pt x="18368" y="1"/>
                    <a:pt x="18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9"/>
            <p:cNvSpPr/>
            <p:nvPr/>
          </p:nvSpPr>
          <p:spPr>
            <a:xfrm>
              <a:off x="3293125" y="3437425"/>
              <a:ext cx="103350" cy="170450"/>
            </a:xfrm>
            <a:custGeom>
              <a:avLst/>
              <a:gdLst/>
              <a:ahLst/>
              <a:cxnLst/>
              <a:rect l="l" t="t" r="r" b="b"/>
              <a:pathLst>
                <a:path w="4134" h="6818" extrusionOk="0">
                  <a:moveTo>
                    <a:pt x="1833" y="1"/>
                  </a:moveTo>
                  <a:lnTo>
                    <a:pt x="0" y="643"/>
                  </a:lnTo>
                  <a:lnTo>
                    <a:pt x="2112" y="6276"/>
                  </a:lnTo>
                  <a:lnTo>
                    <a:pt x="2128" y="6357"/>
                  </a:lnTo>
                  <a:cubicBezTo>
                    <a:pt x="2131" y="6361"/>
                    <a:pt x="2133" y="6364"/>
                    <a:pt x="2132" y="6368"/>
                  </a:cubicBezTo>
                  <a:cubicBezTo>
                    <a:pt x="2173" y="6471"/>
                    <a:pt x="2261" y="6570"/>
                    <a:pt x="2402" y="6652"/>
                  </a:cubicBezTo>
                  <a:cubicBezTo>
                    <a:pt x="2593" y="6762"/>
                    <a:pt x="2844" y="6818"/>
                    <a:pt x="3095" y="6818"/>
                  </a:cubicBezTo>
                  <a:cubicBezTo>
                    <a:pt x="3345" y="6818"/>
                    <a:pt x="3597" y="6762"/>
                    <a:pt x="3788" y="6652"/>
                  </a:cubicBezTo>
                  <a:cubicBezTo>
                    <a:pt x="3955" y="6553"/>
                    <a:pt x="4111" y="6395"/>
                    <a:pt x="4130" y="6272"/>
                  </a:cubicBezTo>
                  <a:cubicBezTo>
                    <a:pt x="4134" y="6236"/>
                    <a:pt x="4134" y="6199"/>
                    <a:pt x="4130" y="6163"/>
                  </a:cubicBezTo>
                  <a:cubicBezTo>
                    <a:pt x="4130" y="6112"/>
                    <a:pt x="4124" y="6060"/>
                    <a:pt x="4111" y="6010"/>
                  </a:cubicBezTo>
                  <a:lnTo>
                    <a:pt x="1833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9"/>
            <p:cNvSpPr/>
            <p:nvPr/>
          </p:nvSpPr>
          <p:spPr>
            <a:xfrm>
              <a:off x="1603275" y="3437425"/>
              <a:ext cx="103375" cy="170450"/>
            </a:xfrm>
            <a:custGeom>
              <a:avLst/>
              <a:gdLst/>
              <a:ahLst/>
              <a:cxnLst/>
              <a:rect l="l" t="t" r="r" b="b"/>
              <a:pathLst>
                <a:path w="4135" h="6818" extrusionOk="0">
                  <a:moveTo>
                    <a:pt x="2302" y="1"/>
                  </a:moveTo>
                  <a:lnTo>
                    <a:pt x="25" y="6010"/>
                  </a:lnTo>
                  <a:cubicBezTo>
                    <a:pt x="12" y="6060"/>
                    <a:pt x="4" y="6111"/>
                    <a:pt x="4" y="6163"/>
                  </a:cubicBezTo>
                  <a:cubicBezTo>
                    <a:pt x="1" y="6199"/>
                    <a:pt x="1" y="6236"/>
                    <a:pt x="4" y="6272"/>
                  </a:cubicBezTo>
                  <a:cubicBezTo>
                    <a:pt x="25" y="6395"/>
                    <a:pt x="181" y="6553"/>
                    <a:pt x="347" y="6652"/>
                  </a:cubicBezTo>
                  <a:cubicBezTo>
                    <a:pt x="538" y="6762"/>
                    <a:pt x="789" y="6818"/>
                    <a:pt x="1040" y="6818"/>
                  </a:cubicBezTo>
                  <a:cubicBezTo>
                    <a:pt x="1291" y="6818"/>
                    <a:pt x="1542" y="6762"/>
                    <a:pt x="1733" y="6652"/>
                  </a:cubicBezTo>
                  <a:cubicBezTo>
                    <a:pt x="1874" y="6570"/>
                    <a:pt x="1962" y="6471"/>
                    <a:pt x="2003" y="6368"/>
                  </a:cubicBezTo>
                  <a:cubicBezTo>
                    <a:pt x="2003" y="6364"/>
                    <a:pt x="2004" y="6361"/>
                    <a:pt x="2007" y="6357"/>
                  </a:cubicBezTo>
                  <a:lnTo>
                    <a:pt x="2023" y="6276"/>
                  </a:lnTo>
                  <a:lnTo>
                    <a:pt x="4134" y="643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9"/>
            <p:cNvSpPr/>
            <p:nvPr/>
          </p:nvSpPr>
          <p:spPr>
            <a:xfrm>
              <a:off x="2474675" y="3976200"/>
              <a:ext cx="50400" cy="145150"/>
            </a:xfrm>
            <a:custGeom>
              <a:avLst/>
              <a:gdLst/>
              <a:ahLst/>
              <a:cxnLst/>
              <a:rect l="l" t="t" r="r" b="b"/>
              <a:pathLst>
                <a:path w="2016" h="5806" extrusionOk="0">
                  <a:moveTo>
                    <a:pt x="1008" y="1"/>
                  </a:moveTo>
                  <a:cubicBezTo>
                    <a:pt x="672" y="1"/>
                    <a:pt x="336" y="85"/>
                    <a:pt x="1" y="253"/>
                  </a:cubicBezTo>
                  <a:lnTo>
                    <a:pt x="1" y="5224"/>
                  </a:lnTo>
                  <a:cubicBezTo>
                    <a:pt x="1" y="5372"/>
                    <a:pt x="99" y="5522"/>
                    <a:pt x="296" y="5635"/>
                  </a:cubicBezTo>
                  <a:cubicBezTo>
                    <a:pt x="492" y="5749"/>
                    <a:pt x="750" y="5805"/>
                    <a:pt x="1008" y="5805"/>
                  </a:cubicBezTo>
                  <a:cubicBezTo>
                    <a:pt x="1265" y="5805"/>
                    <a:pt x="1523" y="5749"/>
                    <a:pt x="1720" y="5635"/>
                  </a:cubicBezTo>
                  <a:cubicBezTo>
                    <a:pt x="1917" y="5522"/>
                    <a:pt x="2016" y="5372"/>
                    <a:pt x="2016" y="5224"/>
                  </a:cubicBezTo>
                  <a:lnTo>
                    <a:pt x="2016" y="253"/>
                  </a:lnTo>
                  <a:cubicBezTo>
                    <a:pt x="1680" y="85"/>
                    <a:pt x="1344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9"/>
            <p:cNvSpPr/>
            <p:nvPr/>
          </p:nvSpPr>
          <p:spPr>
            <a:xfrm>
              <a:off x="1652800" y="1227425"/>
              <a:ext cx="1669425" cy="1807800"/>
            </a:xfrm>
            <a:custGeom>
              <a:avLst/>
              <a:gdLst/>
              <a:ahLst/>
              <a:cxnLst/>
              <a:rect l="l" t="t" r="r" b="b"/>
              <a:pathLst>
                <a:path w="66777" h="72312" extrusionOk="0">
                  <a:moveTo>
                    <a:pt x="20381" y="1"/>
                  </a:moveTo>
                  <a:cubicBezTo>
                    <a:pt x="17534" y="1"/>
                    <a:pt x="14111" y="1877"/>
                    <a:pt x="10098" y="4073"/>
                  </a:cubicBezTo>
                  <a:cubicBezTo>
                    <a:pt x="5134" y="6791"/>
                    <a:pt x="1256" y="10268"/>
                    <a:pt x="476" y="19496"/>
                  </a:cubicBezTo>
                  <a:cubicBezTo>
                    <a:pt x="1" y="25116"/>
                    <a:pt x="453" y="35853"/>
                    <a:pt x="1594" y="43990"/>
                  </a:cubicBezTo>
                  <a:lnTo>
                    <a:pt x="1594" y="43990"/>
                  </a:lnTo>
                  <a:cubicBezTo>
                    <a:pt x="1593" y="43989"/>
                    <a:pt x="1592" y="43984"/>
                    <a:pt x="1592" y="43984"/>
                  </a:cubicBezTo>
                  <a:lnTo>
                    <a:pt x="1592" y="43984"/>
                  </a:lnTo>
                  <a:cubicBezTo>
                    <a:pt x="3243" y="57580"/>
                    <a:pt x="5271" y="57604"/>
                    <a:pt x="8216" y="59878"/>
                  </a:cubicBezTo>
                  <a:cubicBezTo>
                    <a:pt x="13284" y="63793"/>
                    <a:pt x="24698" y="69298"/>
                    <a:pt x="29508" y="71190"/>
                  </a:cubicBezTo>
                  <a:cubicBezTo>
                    <a:pt x="31530" y="71985"/>
                    <a:pt x="33466" y="72311"/>
                    <a:pt x="35314" y="72311"/>
                  </a:cubicBezTo>
                  <a:cubicBezTo>
                    <a:pt x="41440" y="72311"/>
                    <a:pt x="46594" y="68721"/>
                    <a:pt x="50675" y="66705"/>
                  </a:cubicBezTo>
                  <a:cubicBezTo>
                    <a:pt x="55990" y="64080"/>
                    <a:pt x="62522" y="59986"/>
                    <a:pt x="64758" y="58363"/>
                  </a:cubicBezTo>
                  <a:cubicBezTo>
                    <a:pt x="66088" y="57397"/>
                    <a:pt x="66776" y="56420"/>
                    <a:pt x="66762" y="55390"/>
                  </a:cubicBezTo>
                  <a:cubicBezTo>
                    <a:pt x="66757" y="54982"/>
                    <a:pt x="66766" y="53309"/>
                    <a:pt x="66766" y="52883"/>
                  </a:cubicBezTo>
                  <a:cubicBezTo>
                    <a:pt x="66763" y="51566"/>
                    <a:pt x="65610" y="50162"/>
                    <a:pt x="63171" y="48580"/>
                  </a:cubicBezTo>
                  <a:cubicBezTo>
                    <a:pt x="58662" y="45656"/>
                    <a:pt x="48592" y="39785"/>
                    <a:pt x="42285" y="36291"/>
                  </a:cubicBezTo>
                  <a:cubicBezTo>
                    <a:pt x="42280" y="36264"/>
                    <a:pt x="42258" y="36244"/>
                    <a:pt x="42232" y="36239"/>
                  </a:cubicBezTo>
                  <a:cubicBezTo>
                    <a:pt x="37378" y="33294"/>
                    <a:pt x="32852" y="19266"/>
                    <a:pt x="29492" y="8606"/>
                  </a:cubicBezTo>
                  <a:cubicBezTo>
                    <a:pt x="28347" y="4973"/>
                    <a:pt x="26945" y="2917"/>
                    <a:pt x="25282" y="1952"/>
                  </a:cubicBezTo>
                  <a:cubicBezTo>
                    <a:pt x="24888" y="1723"/>
                    <a:pt x="23434" y="921"/>
                    <a:pt x="23108" y="726"/>
                  </a:cubicBezTo>
                  <a:cubicBezTo>
                    <a:pt x="22267" y="222"/>
                    <a:pt x="21358" y="1"/>
                    <a:pt x="2038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9"/>
            <p:cNvSpPr/>
            <p:nvPr/>
          </p:nvSpPr>
          <p:spPr>
            <a:xfrm>
              <a:off x="1652800" y="1227425"/>
              <a:ext cx="1669425" cy="1807800"/>
            </a:xfrm>
            <a:custGeom>
              <a:avLst/>
              <a:gdLst/>
              <a:ahLst/>
              <a:cxnLst/>
              <a:rect l="l" t="t" r="r" b="b"/>
              <a:pathLst>
                <a:path w="66777" h="72312" extrusionOk="0">
                  <a:moveTo>
                    <a:pt x="20381" y="1"/>
                  </a:moveTo>
                  <a:cubicBezTo>
                    <a:pt x="17534" y="1"/>
                    <a:pt x="14111" y="1877"/>
                    <a:pt x="10098" y="4073"/>
                  </a:cubicBezTo>
                  <a:cubicBezTo>
                    <a:pt x="5134" y="6791"/>
                    <a:pt x="1256" y="10268"/>
                    <a:pt x="476" y="19496"/>
                  </a:cubicBezTo>
                  <a:cubicBezTo>
                    <a:pt x="1" y="25116"/>
                    <a:pt x="453" y="35853"/>
                    <a:pt x="1594" y="43990"/>
                  </a:cubicBezTo>
                  <a:lnTo>
                    <a:pt x="1594" y="43990"/>
                  </a:lnTo>
                  <a:cubicBezTo>
                    <a:pt x="1593" y="43989"/>
                    <a:pt x="1592" y="43984"/>
                    <a:pt x="1592" y="43984"/>
                  </a:cubicBezTo>
                  <a:lnTo>
                    <a:pt x="1592" y="43984"/>
                  </a:lnTo>
                  <a:cubicBezTo>
                    <a:pt x="3243" y="57580"/>
                    <a:pt x="5271" y="57604"/>
                    <a:pt x="8216" y="59878"/>
                  </a:cubicBezTo>
                  <a:cubicBezTo>
                    <a:pt x="13284" y="63793"/>
                    <a:pt x="24698" y="69298"/>
                    <a:pt x="29508" y="71190"/>
                  </a:cubicBezTo>
                  <a:cubicBezTo>
                    <a:pt x="31530" y="71985"/>
                    <a:pt x="33466" y="72311"/>
                    <a:pt x="35314" y="72311"/>
                  </a:cubicBezTo>
                  <a:cubicBezTo>
                    <a:pt x="41440" y="72311"/>
                    <a:pt x="46594" y="68721"/>
                    <a:pt x="50675" y="66705"/>
                  </a:cubicBezTo>
                  <a:cubicBezTo>
                    <a:pt x="55990" y="64080"/>
                    <a:pt x="62522" y="59986"/>
                    <a:pt x="64758" y="58363"/>
                  </a:cubicBezTo>
                  <a:cubicBezTo>
                    <a:pt x="66088" y="57397"/>
                    <a:pt x="66776" y="56420"/>
                    <a:pt x="66762" y="55390"/>
                  </a:cubicBezTo>
                  <a:cubicBezTo>
                    <a:pt x="66757" y="54982"/>
                    <a:pt x="66766" y="53309"/>
                    <a:pt x="66766" y="52883"/>
                  </a:cubicBezTo>
                  <a:cubicBezTo>
                    <a:pt x="66763" y="51566"/>
                    <a:pt x="65610" y="50162"/>
                    <a:pt x="63171" y="48580"/>
                  </a:cubicBezTo>
                  <a:cubicBezTo>
                    <a:pt x="58662" y="45656"/>
                    <a:pt x="48592" y="39785"/>
                    <a:pt x="42285" y="36291"/>
                  </a:cubicBezTo>
                  <a:cubicBezTo>
                    <a:pt x="42280" y="36264"/>
                    <a:pt x="42258" y="36244"/>
                    <a:pt x="42232" y="36239"/>
                  </a:cubicBezTo>
                  <a:cubicBezTo>
                    <a:pt x="37378" y="33294"/>
                    <a:pt x="32852" y="19266"/>
                    <a:pt x="29492" y="8606"/>
                  </a:cubicBezTo>
                  <a:cubicBezTo>
                    <a:pt x="28347" y="4973"/>
                    <a:pt x="26945" y="2917"/>
                    <a:pt x="25282" y="1952"/>
                  </a:cubicBezTo>
                  <a:cubicBezTo>
                    <a:pt x="24888" y="1723"/>
                    <a:pt x="23434" y="921"/>
                    <a:pt x="23108" y="726"/>
                  </a:cubicBezTo>
                  <a:cubicBezTo>
                    <a:pt x="22267" y="222"/>
                    <a:pt x="21358" y="1"/>
                    <a:pt x="20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9"/>
            <p:cNvSpPr/>
            <p:nvPr/>
          </p:nvSpPr>
          <p:spPr>
            <a:xfrm>
              <a:off x="1701025" y="1258825"/>
              <a:ext cx="1646325" cy="1713175"/>
            </a:xfrm>
            <a:custGeom>
              <a:avLst/>
              <a:gdLst/>
              <a:ahLst/>
              <a:cxnLst/>
              <a:rect l="l" t="t" r="r" b="b"/>
              <a:pathLst>
                <a:path w="65853" h="68527" extrusionOk="0">
                  <a:moveTo>
                    <a:pt x="40291" y="34976"/>
                  </a:moveTo>
                  <a:cubicBezTo>
                    <a:pt x="40292" y="34977"/>
                    <a:pt x="40294" y="34977"/>
                    <a:pt x="40295" y="34978"/>
                  </a:cubicBezTo>
                  <a:cubicBezTo>
                    <a:pt x="40294" y="34977"/>
                    <a:pt x="40292" y="34977"/>
                    <a:pt x="40291" y="34976"/>
                  </a:cubicBezTo>
                  <a:close/>
                  <a:moveTo>
                    <a:pt x="20689" y="0"/>
                  </a:moveTo>
                  <a:cubicBezTo>
                    <a:pt x="17840" y="0"/>
                    <a:pt x="14414" y="1881"/>
                    <a:pt x="10399" y="4079"/>
                  </a:cubicBezTo>
                  <a:cubicBezTo>
                    <a:pt x="5435" y="6796"/>
                    <a:pt x="1558" y="10274"/>
                    <a:pt x="777" y="19502"/>
                  </a:cubicBezTo>
                  <a:cubicBezTo>
                    <a:pt x="1" y="28698"/>
                    <a:pt x="1702" y="51610"/>
                    <a:pt x="4850" y="54378"/>
                  </a:cubicBezTo>
                  <a:cubicBezTo>
                    <a:pt x="8287" y="58177"/>
                    <a:pt x="22071" y="65239"/>
                    <a:pt x="27579" y="67404"/>
                  </a:cubicBezTo>
                  <a:cubicBezTo>
                    <a:pt x="29601" y="68200"/>
                    <a:pt x="31538" y="68526"/>
                    <a:pt x="33386" y="68526"/>
                  </a:cubicBezTo>
                  <a:cubicBezTo>
                    <a:pt x="39511" y="68526"/>
                    <a:pt x="44665" y="64937"/>
                    <a:pt x="48746" y="62920"/>
                  </a:cubicBezTo>
                  <a:cubicBezTo>
                    <a:pt x="54061" y="60296"/>
                    <a:pt x="60593" y="56201"/>
                    <a:pt x="62829" y="54577"/>
                  </a:cubicBezTo>
                  <a:cubicBezTo>
                    <a:pt x="65853" y="52381"/>
                    <a:pt x="65575" y="50135"/>
                    <a:pt x="61241" y="47324"/>
                  </a:cubicBezTo>
                  <a:cubicBezTo>
                    <a:pt x="58317" y="45427"/>
                    <a:pt x="58252" y="44943"/>
                    <a:pt x="40211" y="34943"/>
                  </a:cubicBezTo>
                  <a:lnTo>
                    <a:pt x="40211" y="34943"/>
                  </a:lnTo>
                  <a:cubicBezTo>
                    <a:pt x="40239" y="34951"/>
                    <a:pt x="40266" y="34961"/>
                    <a:pt x="40291" y="34976"/>
                  </a:cubicBezTo>
                  <a:lnTo>
                    <a:pt x="40291" y="34976"/>
                  </a:lnTo>
                  <a:cubicBezTo>
                    <a:pt x="35443" y="32014"/>
                    <a:pt x="30919" y="18002"/>
                    <a:pt x="27563" y="7350"/>
                  </a:cubicBezTo>
                  <a:cubicBezTo>
                    <a:pt x="25850" y="1915"/>
                    <a:pt x="23563" y="0"/>
                    <a:pt x="20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9"/>
            <p:cNvSpPr/>
            <p:nvPr/>
          </p:nvSpPr>
          <p:spPr>
            <a:xfrm>
              <a:off x="2708400" y="2133275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0" y="0"/>
                  </a:moveTo>
                  <a:lnTo>
                    <a:pt x="8" y="6"/>
                  </a:lnTo>
                  <a:cubicBezTo>
                    <a:pt x="6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9"/>
            <p:cNvSpPr/>
            <p:nvPr/>
          </p:nvSpPr>
          <p:spPr>
            <a:xfrm>
              <a:off x="2764475" y="1156350"/>
              <a:ext cx="527700" cy="1018050"/>
            </a:xfrm>
            <a:custGeom>
              <a:avLst/>
              <a:gdLst/>
              <a:ahLst/>
              <a:cxnLst/>
              <a:rect l="l" t="t" r="r" b="b"/>
              <a:pathLst>
                <a:path w="21108" h="40722" extrusionOk="0">
                  <a:moveTo>
                    <a:pt x="5893" y="0"/>
                  </a:moveTo>
                  <a:lnTo>
                    <a:pt x="0" y="9122"/>
                  </a:lnTo>
                  <a:cubicBezTo>
                    <a:pt x="0" y="9122"/>
                    <a:pt x="9419" y="32539"/>
                    <a:pt x="12754" y="37523"/>
                  </a:cubicBezTo>
                  <a:cubicBezTo>
                    <a:pt x="14344" y="39902"/>
                    <a:pt x="15882" y="40722"/>
                    <a:pt x="17554" y="40722"/>
                  </a:cubicBezTo>
                  <a:cubicBezTo>
                    <a:pt x="18662" y="40722"/>
                    <a:pt x="19828" y="40362"/>
                    <a:pt x="21108" y="39856"/>
                  </a:cubicBezTo>
                  <a:lnTo>
                    <a:pt x="19952" y="28091"/>
                  </a:lnTo>
                  <a:cubicBezTo>
                    <a:pt x="19952" y="28091"/>
                    <a:pt x="17548" y="19961"/>
                    <a:pt x="14711" y="11755"/>
                  </a:cubicBezTo>
                  <a:cubicBezTo>
                    <a:pt x="11880" y="3573"/>
                    <a:pt x="11131" y="1613"/>
                    <a:pt x="589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9"/>
            <p:cNvSpPr/>
            <p:nvPr/>
          </p:nvSpPr>
          <p:spPr>
            <a:xfrm>
              <a:off x="2845175" y="1152575"/>
              <a:ext cx="395125" cy="714150"/>
            </a:xfrm>
            <a:custGeom>
              <a:avLst/>
              <a:gdLst/>
              <a:ahLst/>
              <a:cxnLst/>
              <a:rect l="l" t="t" r="r" b="b"/>
              <a:pathLst>
                <a:path w="15805" h="28566" extrusionOk="0">
                  <a:moveTo>
                    <a:pt x="2333" y="1"/>
                  </a:moveTo>
                  <a:lnTo>
                    <a:pt x="0" y="6185"/>
                  </a:lnTo>
                  <a:cubicBezTo>
                    <a:pt x="0" y="6185"/>
                    <a:pt x="4081" y="27937"/>
                    <a:pt x="4218" y="28566"/>
                  </a:cubicBezTo>
                  <a:cubicBezTo>
                    <a:pt x="10813" y="27412"/>
                    <a:pt x="15805" y="22160"/>
                    <a:pt x="15805" y="22160"/>
                  </a:cubicBezTo>
                  <a:cubicBezTo>
                    <a:pt x="15805" y="22160"/>
                    <a:pt x="13596" y="15702"/>
                    <a:pt x="11482" y="10171"/>
                  </a:cubicBezTo>
                  <a:cubicBezTo>
                    <a:pt x="9368" y="4639"/>
                    <a:pt x="8818" y="3510"/>
                    <a:pt x="6980" y="1901"/>
                  </a:cubicBezTo>
                  <a:cubicBezTo>
                    <a:pt x="4979" y="151"/>
                    <a:pt x="2333" y="1"/>
                    <a:pt x="2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9"/>
            <p:cNvSpPr/>
            <p:nvPr/>
          </p:nvSpPr>
          <p:spPr>
            <a:xfrm>
              <a:off x="3171225" y="3793600"/>
              <a:ext cx="557850" cy="665475"/>
            </a:xfrm>
            <a:custGeom>
              <a:avLst/>
              <a:gdLst/>
              <a:ahLst/>
              <a:cxnLst/>
              <a:rect l="l" t="t" r="r" b="b"/>
              <a:pathLst>
                <a:path w="22314" h="26619" extrusionOk="0">
                  <a:moveTo>
                    <a:pt x="8191" y="0"/>
                  </a:moveTo>
                  <a:lnTo>
                    <a:pt x="0" y="4188"/>
                  </a:lnTo>
                  <a:cubicBezTo>
                    <a:pt x="0" y="4188"/>
                    <a:pt x="2437" y="10827"/>
                    <a:pt x="2114" y="12482"/>
                  </a:cubicBezTo>
                  <a:cubicBezTo>
                    <a:pt x="2053" y="12790"/>
                    <a:pt x="1999" y="13051"/>
                    <a:pt x="1948" y="13276"/>
                  </a:cubicBezTo>
                  <a:cubicBezTo>
                    <a:pt x="1773" y="14063"/>
                    <a:pt x="2024" y="14887"/>
                    <a:pt x="2609" y="15443"/>
                  </a:cubicBezTo>
                  <a:cubicBezTo>
                    <a:pt x="3219" y="16025"/>
                    <a:pt x="4050" y="16813"/>
                    <a:pt x="4933" y="17637"/>
                  </a:cubicBezTo>
                  <a:cubicBezTo>
                    <a:pt x="6699" y="19284"/>
                    <a:pt x="9655" y="23227"/>
                    <a:pt x="12586" y="25243"/>
                  </a:cubicBezTo>
                  <a:cubicBezTo>
                    <a:pt x="14021" y="26229"/>
                    <a:pt x="15967" y="26618"/>
                    <a:pt x="17715" y="26618"/>
                  </a:cubicBezTo>
                  <a:cubicBezTo>
                    <a:pt x="19537" y="26618"/>
                    <a:pt x="21143" y="26195"/>
                    <a:pt x="21729" y="25586"/>
                  </a:cubicBezTo>
                  <a:cubicBezTo>
                    <a:pt x="22314" y="24981"/>
                    <a:pt x="22222" y="24419"/>
                    <a:pt x="21775" y="23949"/>
                  </a:cubicBezTo>
                  <a:cubicBezTo>
                    <a:pt x="21274" y="23421"/>
                    <a:pt x="19887" y="22216"/>
                    <a:pt x="19274" y="21562"/>
                  </a:cubicBezTo>
                  <a:cubicBezTo>
                    <a:pt x="16455" y="18561"/>
                    <a:pt x="14704" y="14847"/>
                    <a:pt x="12322" y="11958"/>
                  </a:cubicBezTo>
                  <a:cubicBezTo>
                    <a:pt x="9678" y="8751"/>
                    <a:pt x="8191" y="0"/>
                    <a:pt x="819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9"/>
            <p:cNvSpPr/>
            <p:nvPr/>
          </p:nvSpPr>
          <p:spPr>
            <a:xfrm>
              <a:off x="3232800" y="4223850"/>
              <a:ext cx="606050" cy="304500"/>
            </a:xfrm>
            <a:custGeom>
              <a:avLst/>
              <a:gdLst/>
              <a:ahLst/>
              <a:cxnLst/>
              <a:rect l="l" t="t" r="r" b="b"/>
              <a:pathLst>
                <a:path w="24242" h="12180" extrusionOk="0">
                  <a:moveTo>
                    <a:pt x="0" y="0"/>
                  </a:moveTo>
                  <a:cubicBezTo>
                    <a:pt x="0" y="0"/>
                    <a:pt x="15" y="950"/>
                    <a:pt x="317" y="1572"/>
                  </a:cubicBezTo>
                  <a:cubicBezTo>
                    <a:pt x="618" y="2195"/>
                    <a:pt x="2106" y="3096"/>
                    <a:pt x="3049" y="3512"/>
                  </a:cubicBezTo>
                  <a:cubicBezTo>
                    <a:pt x="3992" y="3929"/>
                    <a:pt x="5112" y="4657"/>
                    <a:pt x="6065" y="6497"/>
                  </a:cubicBezTo>
                  <a:cubicBezTo>
                    <a:pt x="7084" y="8463"/>
                    <a:pt x="9038" y="10330"/>
                    <a:pt x="11183" y="11207"/>
                  </a:cubicBezTo>
                  <a:cubicBezTo>
                    <a:pt x="12561" y="11769"/>
                    <a:pt x="14351" y="12179"/>
                    <a:pt x="16443" y="12179"/>
                  </a:cubicBezTo>
                  <a:cubicBezTo>
                    <a:pt x="17607" y="12179"/>
                    <a:pt x="18865" y="12052"/>
                    <a:pt x="20196" y="11754"/>
                  </a:cubicBezTo>
                  <a:cubicBezTo>
                    <a:pt x="23922" y="10919"/>
                    <a:pt x="24133" y="8692"/>
                    <a:pt x="24133" y="8692"/>
                  </a:cubicBezTo>
                  <a:cubicBezTo>
                    <a:pt x="24133" y="8692"/>
                    <a:pt x="24242" y="6602"/>
                    <a:pt x="23293" y="6313"/>
                  </a:cubicBezTo>
                  <a:cubicBezTo>
                    <a:pt x="22344" y="602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9"/>
            <p:cNvSpPr/>
            <p:nvPr/>
          </p:nvSpPr>
          <p:spPr>
            <a:xfrm>
              <a:off x="3203300" y="3915675"/>
              <a:ext cx="640150" cy="572975"/>
            </a:xfrm>
            <a:custGeom>
              <a:avLst/>
              <a:gdLst/>
              <a:ahLst/>
              <a:cxnLst/>
              <a:rect l="l" t="t" r="r" b="b"/>
              <a:pathLst>
                <a:path w="25606" h="22919" extrusionOk="0">
                  <a:moveTo>
                    <a:pt x="8337" y="0"/>
                  </a:moveTo>
                  <a:cubicBezTo>
                    <a:pt x="6937" y="0"/>
                    <a:pt x="3210" y="1342"/>
                    <a:pt x="2762" y="2237"/>
                  </a:cubicBezTo>
                  <a:lnTo>
                    <a:pt x="3480" y="5609"/>
                  </a:lnTo>
                  <a:lnTo>
                    <a:pt x="2043" y="2440"/>
                  </a:lnTo>
                  <a:cubicBezTo>
                    <a:pt x="950" y="2446"/>
                    <a:pt x="706" y="2828"/>
                    <a:pt x="0" y="3181"/>
                  </a:cubicBezTo>
                  <a:cubicBezTo>
                    <a:pt x="492" y="5460"/>
                    <a:pt x="439" y="7398"/>
                    <a:pt x="378" y="8574"/>
                  </a:cubicBezTo>
                  <a:cubicBezTo>
                    <a:pt x="322" y="9669"/>
                    <a:pt x="338" y="11388"/>
                    <a:pt x="1180" y="12327"/>
                  </a:cubicBezTo>
                  <a:cubicBezTo>
                    <a:pt x="2351" y="13814"/>
                    <a:pt x="4747" y="14212"/>
                    <a:pt x="6344" y="16241"/>
                  </a:cubicBezTo>
                  <a:cubicBezTo>
                    <a:pt x="7941" y="18269"/>
                    <a:pt x="10326" y="21960"/>
                    <a:pt x="15285" y="22729"/>
                  </a:cubicBezTo>
                  <a:cubicBezTo>
                    <a:pt x="16130" y="22860"/>
                    <a:pt x="16937" y="22918"/>
                    <a:pt x="17700" y="22918"/>
                  </a:cubicBezTo>
                  <a:cubicBezTo>
                    <a:pt x="21411" y="22918"/>
                    <a:pt x="24053" y="21531"/>
                    <a:pt x="24758" y="20338"/>
                  </a:cubicBezTo>
                  <a:cubicBezTo>
                    <a:pt x="25606" y="18900"/>
                    <a:pt x="24721" y="17616"/>
                    <a:pt x="21498" y="16048"/>
                  </a:cubicBezTo>
                  <a:cubicBezTo>
                    <a:pt x="18075" y="14385"/>
                    <a:pt x="13443" y="9189"/>
                    <a:pt x="13443" y="9189"/>
                  </a:cubicBezTo>
                  <a:cubicBezTo>
                    <a:pt x="12209" y="7636"/>
                    <a:pt x="10957" y="6109"/>
                    <a:pt x="10141" y="3970"/>
                  </a:cubicBezTo>
                  <a:lnTo>
                    <a:pt x="8854" y="178"/>
                  </a:lnTo>
                  <a:cubicBezTo>
                    <a:pt x="8807" y="55"/>
                    <a:pt x="8619" y="0"/>
                    <a:pt x="8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9"/>
            <p:cNvSpPr/>
            <p:nvPr/>
          </p:nvSpPr>
          <p:spPr>
            <a:xfrm>
              <a:off x="3499225" y="4291425"/>
              <a:ext cx="353475" cy="202725"/>
            </a:xfrm>
            <a:custGeom>
              <a:avLst/>
              <a:gdLst/>
              <a:ahLst/>
              <a:cxnLst/>
              <a:rect l="l" t="t" r="r" b="b"/>
              <a:pathLst>
                <a:path w="14139" h="8109" extrusionOk="0">
                  <a:moveTo>
                    <a:pt x="7525" y="1"/>
                  </a:moveTo>
                  <a:cubicBezTo>
                    <a:pt x="6451" y="1"/>
                    <a:pt x="5157" y="301"/>
                    <a:pt x="3627" y="1168"/>
                  </a:cubicBezTo>
                  <a:cubicBezTo>
                    <a:pt x="0" y="3221"/>
                    <a:pt x="213" y="6660"/>
                    <a:pt x="213" y="6660"/>
                  </a:cubicBezTo>
                  <a:cubicBezTo>
                    <a:pt x="213" y="6660"/>
                    <a:pt x="2035" y="8108"/>
                    <a:pt x="5400" y="8108"/>
                  </a:cubicBezTo>
                  <a:cubicBezTo>
                    <a:pt x="5611" y="8108"/>
                    <a:pt x="5827" y="8102"/>
                    <a:pt x="6050" y="8090"/>
                  </a:cubicBezTo>
                  <a:cubicBezTo>
                    <a:pt x="9832" y="7885"/>
                    <a:pt x="11828" y="7043"/>
                    <a:pt x="13027" y="5396"/>
                  </a:cubicBezTo>
                  <a:cubicBezTo>
                    <a:pt x="14139" y="3873"/>
                    <a:pt x="12120" y="1924"/>
                    <a:pt x="10728" y="1010"/>
                  </a:cubicBezTo>
                  <a:cubicBezTo>
                    <a:pt x="10052" y="565"/>
                    <a:pt x="8996" y="1"/>
                    <a:pt x="75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9"/>
            <p:cNvSpPr/>
            <p:nvPr/>
          </p:nvSpPr>
          <p:spPr>
            <a:xfrm>
              <a:off x="3352400" y="4090975"/>
              <a:ext cx="165175" cy="85050"/>
            </a:xfrm>
            <a:custGeom>
              <a:avLst/>
              <a:gdLst/>
              <a:ahLst/>
              <a:cxnLst/>
              <a:rect l="l" t="t" r="r" b="b"/>
              <a:pathLst>
                <a:path w="6607" h="3402" extrusionOk="0">
                  <a:moveTo>
                    <a:pt x="5590" y="1"/>
                  </a:moveTo>
                  <a:cubicBezTo>
                    <a:pt x="2937" y="1"/>
                    <a:pt x="591" y="2068"/>
                    <a:pt x="126" y="2777"/>
                  </a:cubicBezTo>
                  <a:cubicBezTo>
                    <a:pt x="1" y="2968"/>
                    <a:pt x="62" y="3219"/>
                    <a:pt x="260" y="3338"/>
                  </a:cubicBezTo>
                  <a:cubicBezTo>
                    <a:pt x="329" y="3380"/>
                    <a:pt x="408" y="3402"/>
                    <a:pt x="488" y="3402"/>
                  </a:cubicBezTo>
                  <a:cubicBezTo>
                    <a:pt x="499" y="3402"/>
                    <a:pt x="509" y="3401"/>
                    <a:pt x="520" y="3400"/>
                  </a:cubicBezTo>
                  <a:cubicBezTo>
                    <a:pt x="653" y="3391"/>
                    <a:pt x="775" y="3321"/>
                    <a:pt x="849" y="3210"/>
                  </a:cubicBezTo>
                  <a:cubicBezTo>
                    <a:pt x="1200" y="2675"/>
                    <a:pt x="3276" y="809"/>
                    <a:pt x="5574" y="809"/>
                  </a:cubicBezTo>
                  <a:cubicBezTo>
                    <a:pt x="5875" y="809"/>
                    <a:pt x="6180" y="841"/>
                    <a:pt x="6486" y="912"/>
                  </a:cubicBezTo>
                  <a:cubicBezTo>
                    <a:pt x="6607" y="606"/>
                    <a:pt x="6375" y="304"/>
                    <a:pt x="5825" y="6"/>
                  </a:cubicBezTo>
                  <a:cubicBezTo>
                    <a:pt x="5746" y="2"/>
                    <a:pt x="5668" y="1"/>
                    <a:pt x="559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9"/>
            <p:cNvSpPr/>
            <p:nvPr/>
          </p:nvSpPr>
          <p:spPr>
            <a:xfrm>
              <a:off x="3397450" y="4139275"/>
              <a:ext cx="156525" cy="85125"/>
            </a:xfrm>
            <a:custGeom>
              <a:avLst/>
              <a:gdLst/>
              <a:ahLst/>
              <a:cxnLst/>
              <a:rect l="l" t="t" r="r" b="b"/>
              <a:pathLst>
                <a:path w="6261" h="3405" extrusionOk="0">
                  <a:moveTo>
                    <a:pt x="5483" y="1"/>
                  </a:moveTo>
                  <a:cubicBezTo>
                    <a:pt x="2878" y="58"/>
                    <a:pt x="585" y="2082"/>
                    <a:pt x="126" y="2781"/>
                  </a:cubicBezTo>
                  <a:cubicBezTo>
                    <a:pt x="1" y="2972"/>
                    <a:pt x="61" y="3224"/>
                    <a:pt x="260" y="3343"/>
                  </a:cubicBezTo>
                  <a:cubicBezTo>
                    <a:pt x="328" y="3384"/>
                    <a:pt x="407" y="3405"/>
                    <a:pt x="486" y="3405"/>
                  </a:cubicBezTo>
                  <a:cubicBezTo>
                    <a:pt x="497" y="3405"/>
                    <a:pt x="508" y="3405"/>
                    <a:pt x="519" y="3404"/>
                  </a:cubicBezTo>
                  <a:cubicBezTo>
                    <a:pt x="653" y="3395"/>
                    <a:pt x="774" y="3324"/>
                    <a:pt x="849" y="3213"/>
                  </a:cubicBezTo>
                  <a:cubicBezTo>
                    <a:pt x="1200" y="2679"/>
                    <a:pt x="3280" y="819"/>
                    <a:pt x="5577" y="819"/>
                  </a:cubicBezTo>
                  <a:cubicBezTo>
                    <a:pt x="5803" y="819"/>
                    <a:pt x="6032" y="837"/>
                    <a:pt x="6260" y="876"/>
                  </a:cubicBezTo>
                  <a:cubicBezTo>
                    <a:pt x="6202" y="485"/>
                    <a:pt x="5763" y="79"/>
                    <a:pt x="54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9"/>
            <p:cNvSpPr/>
            <p:nvPr/>
          </p:nvSpPr>
          <p:spPr>
            <a:xfrm>
              <a:off x="3307375" y="4042575"/>
              <a:ext cx="179675" cy="85025"/>
            </a:xfrm>
            <a:custGeom>
              <a:avLst/>
              <a:gdLst/>
              <a:ahLst/>
              <a:cxnLst/>
              <a:rect l="l" t="t" r="r" b="b"/>
              <a:pathLst>
                <a:path w="7187" h="3401" extrusionOk="0">
                  <a:moveTo>
                    <a:pt x="5585" y="1"/>
                  </a:moveTo>
                  <a:cubicBezTo>
                    <a:pt x="2935" y="1"/>
                    <a:pt x="589" y="2069"/>
                    <a:pt x="126" y="2778"/>
                  </a:cubicBezTo>
                  <a:cubicBezTo>
                    <a:pt x="0" y="2969"/>
                    <a:pt x="60" y="3220"/>
                    <a:pt x="261" y="3339"/>
                  </a:cubicBezTo>
                  <a:cubicBezTo>
                    <a:pt x="328" y="3379"/>
                    <a:pt x="404" y="3400"/>
                    <a:pt x="483" y="3400"/>
                  </a:cubicBezTo>
                  <a:cubicBezTo>
                    <a:pt x="494" y="3400"/>
                    <a:pt x="506" y="3400"/>
                    <a:pt x="518" y="3399"/>
                  </a:cubicBezTo>
                  <a:cubicBezTo>
                    <a:pt x="652" y="3390"/>
                    <a:pt x="773" y="3320"/>
                    <a:pt x="847" y="3208"/>
                  </a:cubicBezTo>
                  <a:cubicBezTo>
                    <a:pt x="1199" y="2674"/>
                    <a:pt x="3279" y="806"/>
                    <a:pt x="5577" y="806"/>
                  </a:cubicBezTo>
                  <a:cubicBezTo>
                    <a:pt x="6069" y="806"/>
                    <a:pt x="6571" y="891"/>
                    <a:pt x="7068" y="1094"/>
                  </a:cubicBezTo>
                  <a:cubicBezTo>
                    <a:pt x="7187" y="625"/>
                    <a:pt x="7048" y="265"/>
                    <a:pt x="6513" y="89"/>
                  </a:cubicBezTo>
                  <a:cubicBezTo>
                    <a:pt x="6201" y="28"/>
                    <a:pt x="5891" y="1"/>
                    <a:pt x="558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9"/>
            <p:cNvSpPr/>
            <p:nvPr/>
          </p:nvSpPr>
          <p:spPr>
            <a:xfrm>
              <a:off x="3487550" y="4236175"/>
              <a:ext cx="173150" cy="85075"/>
            </a:xfrm>
            <a:custGeom>
              <a:avLst/>
              <a:gdLst/>
              <a:ahLst/>
              <a:cxnLst/>
              <a:rect l="l" t="t" r="r" b="b"/>
              <a:pathLst>
                <a:path w="6926" h="3403" extrusionOk="0">
                  <a:moveTo>
                    <a:pt x="5595" y="1"/>
                  </a:moveTo>
                  <a:cubicBezTo>
                    <a:pt x="2944" y="1"/>
                    <a:pt x="591" y="2070"/>
                    <a:pt x="126" y="2779"/>
                  </a:cubicBezTo>
                  <a:cubicBezTo>
                    <a:pt x="0" y="2970"/>
                    <a:pt x="61" y="3222"/>
                    <a:pt x="261" y="3341"/>
                  </a:cubicBezTo>
                  <a:cubicBezTo>
                    <a:pt x="329" y="3382"/>
                    <a:pt x="407" y="3403"/>
                    <a:pt x="487" y="3403"/>
                  </a:cubicBezTo>
                  <a:cubicBezTo>
                    <a:pt x="498" y="3403"/>
                    <a:pt x="509" y="3403"/>
                    <a:pt x="519" y="3402"/>
                  </a:cubicBezTo>
                  <a:cubicBezTo>
                    <a:pt x="652" y="3392"/>
                    <a:pt x="775" y="3322"/>
                    <a:pt x="849" y="3211"/>
                  </a:cubicBezTo>
                  <a:cubicBezTo>
                    <a:pt x="1199" y="2677"/>
                    <a:pt x="3275" y="814"/>
                    <a:pt x="5573" y="814"/>
                  </a:cubicBezTo>
                  <a:cubicBezTo>
                    <a:pt x="6019" y="814"/>
                    <a:pt x="6473" y="884"/>
                    <a:pt x="6925" y="1048"/>
                  </a:cubicBezTo>
                  <a:cubicBezTo>
                    <a:pt x="6687" y="596"/>
                    <a:pt x="6279" y="247"/>
                    <a:pt x="5714" y="2"/>
                  </a:cubicBezTo>
                  <a:cubicBezTo>
                    <a:pt x="5674" y="1"/>
                    <a:pt x="5635" y="1"/>
                    <a:pt x="55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9"/>
            <p:cNvSpPr/>
            <p:nvPr/>
          </p:nvSpPr>
          <p:spPr>
            <a:xfrm>
              <a:off x="3442525" y="4187700"/>
              <a:ext cx="159950" cy="85125"/>
            </a:xfrm>
            <a:custGeom>
              <a:avLst/>
              <a:gdLst/>
              <a:ahLst/>
              <a:cxnLst/>
              <a:rect l="l" t="t" r="r" b="b"/>
              <a:pathLst>
                <a:path w="6398" h="3405" extrusionOk="0">
                  <a:moveTo>
                    <a:pt x="5482" y="0"/>
                  </a:moveTo>
                  <a:cubicBezTo>
                    <a:pt x="2877" y="57"/>
                    <a:pt x="584" y="2082"/>
                    <a:pt x="126" y="2781"/>
                  </a:cubicBezTo>
                  <a:cubicBezTo>
                    <a:pt x="0" y="2971"/>
                    <a:pt x="60" y="3223"/>
                    <a:pt x="260" y="3342"/>
                  </a:cubicBezTo>
                  <a:cubicBezTo>
                    <a:pt x="328" y="3383"/>
                    <a:pt x="406" y="3404"/>
                    <a:pt x="485" y="3404"/>
                  </a:cubicBezTo>
                  <a:cubicBezTo>
                    <a:pt x="496" y="3404"/>
                    <a:pt x="507" y="3404"/>
                    <a:pt x="518" y="3403"/>
                  </a:cubicBezTo>
                  <a:cubicBezTo>
                    <a:pt x="652" y="3395"/>
                    <a:pt x="773" y="3325"/>
                    <a:pt x="847" y="3212"/>
                  </a:cubicBezTo>
                  <a:cubicBezTo>
                    <a:pt x="1198" y="2678"/>
                    <a:pt x="3276" y="817"/>
                    <a:pt x="5575" y="817"/>
                  </a:cubicBezTo>
                  <a:cubicBezTo>
                    <a:pt x="5847" y="817"/>
                    <a:pt x="6122" y="843"/>
                    <a:pt x="6397" y="900"/>
                  </a:cubicBezTo>
                  <a:cubicBezTo>
                    <a:pt x="6284" y="519"/>
                    <a:pt x="5983" y="213"/>
                    <a:pt x="5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9"/>
            <p:cNvSpPr/>
            <p:nvPr/>
          </p:nvSpPr>
          <p:spPr>
            <a:xfrm>
              <a:off x="1949100" y="2212000"/>
              <a:ext cx="1454575" cy="1753400"/>
            </a:xfrm>
            <a:custGeom>
              <a:avLst/>
              <a:gdLst/>
              <a:ahLst/>
              <a:cxnLst/>
              <a:rect l="l" t="t" r="r" b="b"/>
              <a:pathLst>
                <a:path w="58183" h="70136" extrusionOk="0">
                  <a:moveTo>
                    <a:pt x="32575" y="0"/>
                  </a:moveTo>
                  <a:lnTo>
                    <a:pt x="1290" y="715"/>
                  </a:lnTo>
                  <a:cubicBezTo>
                    <a:pt x="12" y="7488"/>
                    <a:pt x="1" y="10812"/>
                    <a:pt x="2309" y="15583"/>
                  </a:cubicBezTo>
                  <a:cubicBezTo>
                    <a:pt x="4682" y="20487"/>
                    <a:pt x="12030" y="24564"/>
                    <a:pt x="19085" y="28832"/>
                  </a:cubicBezTo>
                  <a:cubicBezTo>
                    <a:pt x="25622" y="32788"/>
                    <a:pt x="32666" y="37086"/>
                    <a:pt x="34291" y="38122"/>
                  </a:cubicBezTo>
                  <a:cubicBezTo>
                    <a:pt x="36042" y="39236"/>
                    <a:pt x="36950" y="39885"/>
                    <a:pt x="37373" y="42732"/>
                  </a:cubicBezTo>
                  <a:cubicBezTo>
                    <a:pt x="37869" y="46067"/>
                    <a:pt x="39572" y="51390"/>
                    <a:pt x="43265" y="58298"/>
                  </a:cubicBezTo>
                  <a:cubicBezTo>
                    <a:pt x="47481" y="66182"/>
                    <a:pt x="49136" y="70135"/>
                    <a:pt x="49136" y="70135"/>
                  </a:cubicBezTo>
                  <a:cubicBezTo>
                    <a:pt x="49136" y="70135"/>
                    <a:pt x="54275" y="68320"/>
                    <a:pt x="58182" y="66577"/>
                  </a:cubicBezTo>
                  <a:cubicBezTo>
                    <a:pt x="58182" y="66577"/>
                    <a:pt x="50419" y="34321"/>
                    <a:pt x="48748" y="29993"/>
                  </a:cubicBezTo>
                  <a:cubicBezTo>
                    <a:pt x="47076" y="25665"/>
                    <a:pt x="29991" y="12137"/>
                    <a:pt x="29991" y="12137"/>
                  </a:cubicBezTo>
                  <a:cubicBezTo>
                    <a:pt x="29991" y="12137"/>
                    <a:pt x="31471" y="5113"/>
                    <a:pt x="32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9"/>
            <p:cNvSpPr/>
            <p:nvPr/>
          </p:nvSpPr>
          <p:spPr>
            <a:xfrm>
              <a:off x="3730725" y="3589400"/>
              <a:ext cx="547800" cy="621525"/>
            </a:xfrm>
            <a:custGeom>
              <a:avLst/>
              <a:gdLst/>
              <a:ahLst/>
              <a:cxnLst/>
              <a:rect l="l" t="t" r="r" b="b"/>
              <a:pathLst>
                <a:path w="21912" h="24861" extrusionOk="0">
                  <a:moveTo>
                    <a:pt x="7667" y="0"/>
                  </a:moveTo>
                  <a:lnTo>
                    <a:pt x="0" y="2836"/>
                  </a:lnTo>
                  <a:cubicBezTo>
                    <a:pt x="0" y="2836"/>
                    <a:pt x="2393" y="9355"/>
                    <a:pt x="2075" y="10980"/>
                  </a:cubicBezTo>
                  <a:cubicBezTo>
                    <a:pt x="2016" y="11282"/>
                    <a:pt x="1962" y="11539"/>
                    <a:pt x="1914" y="11760"/>
                  </a:cubicBezTo>
                  <a:cubicBezTo>
                    <a:pt x="1742" y="12534"/>
                    <a:pt x="1987" y="13341"/>
                    <a:pt x="2562" y="13887"/>
                  </a:cubicBezTo>
                  <a:cubicBezTo>
                    <a:pt x="3160" y="14457"/>
                    <a:pt x="3976" y="15231"/>
                    <a:pt x="4844" y="16040"/>
                  </a:cubicBezTo>
                  <a:cubicBezTo>
                    <a:pt x="6578" y="17658"/>
                    <a:pt x="9481" y="21530"/>
                    <a:pt x="12359" y="23509"/>
                  </a:cubicBezTo>
                  <a:cubicBezTo>
                    <a:pt x="13768" y="24479"/>
                    <a:pt x="15679" y="24861"/>
                    <a:pt x="17395" y="24861"/>
                  </a:cubicBezTo>
                  <a:cubicBezTo>
                    <a:pt x="19184" y="24861"/>
                    <a:pt x="20762" y="24445"/>
                    <a:pt x="21338" y="23847"/>
                  </a:cubicBezTo>
                  <a:cubicBezTo>
                    <a:pt x="21912" y="23252"/>
                    <a:pt x="21821" y="22701"/>
                    <a:pt x="21383" y="22239"/>
                  </a:cubicBezTo>
                  <a:cubicBezTo>
                    <a:pt x="20890" y="21720"/>
                    <a:pt x="19529" y="20537"/>
                    <a:pt x="18926" y="19895"/>
                  </a:cubicBezTo>
                  <a:cubicBezTo>
                    <a:pt x="16159" y="16948"/>
                    <a:pt x="13955" y="13639"/>
                    <a:pt x="12100" y="10463"/>
                  </a:cubicBezTo>
                  <a:cubicBezTo>
                    <a:pt x="10158" y="7140"/>
                    <a:pt x="7667" y="0"/>
                    <a:pt x="76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9"/>
            <p:cNvSpPr/>
            <p:nvPr/>
          </p:nvSpPr>
          <p:spPr>
            <a:xfrm>
              <a:off x="2567500" y="2014550"/>
              <a:ext cx="1387250" cy="1716725"/>
            </a:xfrm>
            <a:custGeom>
              <a:avLst/>
              <a:gdLst/>
              <a:ahLst/>
              <a:cxnLst/>
              <a:rect l="l" t="t" r="r" b="b"/>
              <a:pathLst>
                <a:path w="55490" h="68669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216" y="5117"/>
                    <a:pt x="0" y="8007"/>
                    <a:pt x="1910" y="13109"/>
                  </a:cubicBezTo>
                  <a:cubicBezTo>
                    <a:pt x="3821" y="18211"/>
                    <a:pt x="8182" y="26291"/>
                    <a:pt x="15467" y="30153"/>
                  </a:cubicBezTo>
                  <a:cubicBezTo>
                    <a:pt x="21495" y="33349"/>
                    <a:pt x="29325" y="37271"/>
                    <a:pt x="31004" y="38214"/>
                  </a:cubicBezTo>
                  <a:cubicBezTo>
                    <a:pt x="32510" y="39059"/>
                    <a:pt x="33703" y="40188"/>
                    <a:pt x="34366" y="43864"/>
                  </a:cubicBezTo>
                  <a:cubicBezTo>
                    <a:pt x="34964" y="47183"/>
                    <a:pt x="36796" y="50939"/>
                    <a:pt x="40806" y="57668"/>
                  </a:cubicBezTo>
                  <a:cubicBezTo>
                    <a:pt x="45042" y="64774"/>
                    <a:pt x="46685" y="68668"/>
                    <a:pt x="46685" y="68668"/>
                  </a:cubicBezTo>
                  <a:cubicBezTo>
                    <a:pt x="49393" y="67375"/>
                    <a:pt x="52913" y="65840"/>
                    <a:pt x="55490" y="65213"/>
                  </a:cubicBezTo>
                  <a:cubicBezTo>
                    <a:pt x="55490" y="65213"/>
                    <a:pt x="46219" y="33536"/>
                    <a:pt x="44547" y="29208"/>
                  </a:cubicBezTo>
                  <a:cubicBezTo>
                    <a:pt x="42876" y="24880"/>
                    <a:pt x="31353" y="18720"/>
                    <a:pt x="26405" y="16017"/>
                  </a:cubicBezTo>
                  <a:cubicBezTo>
                    <a:pt x="21457" y="13314"/>
                    <a:pt x="18689" y="11624"/>
                    <a:pt x="13030" y="797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9"/>
            <p:cNvSpPr/>
            <p:nvPr/>
          </p:nvSpPr>
          <p:spPr>
            <a:xfrm>
              <a:off x="3789375" y="3979050"/>
              <a:ext cx="595175" cy="298975"/>
            </a:xfrm>
            <a:custGeom>
              <a:avLst/>
              <a:gdLst/>
              <a:ahLst/>
              <a:cxnLst/>
              <a:rect l="l" t="t" r="r" b="b"/>
              <a:pathLst>
                <a:path w="23807" h="1195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" y="932"/>
                    <a:pt x="312" y="1544"/>
                  </a:cubicBezTo>
                  <a:cubicBezTo>
                    <a:pt x="608" y="2156"/>
                    <a:pt x="2069" y="3041"/>
                    <a:pt x="2995" y="3450"/>
                  </a:cubicBezTo>
                  <a:cubicBezTo>
                    <a:pt x="3921" y="3858"/>
                    <a:pt x="5020" y="4573"/>
                    <a:pt x="5956" y="6379"/>
                  </a:cubicBezTo>
                  <a:cubicBezTo>
                    <a:pt x="6957" y="8310"/>
                    <a:pt x="8876" y="10144"/>
                    <a:pt x="10982" y="11005"/>
                  </a:cubicBezTo>
                  <a:cubicBezTo>
                    <a:pt x="12335" y="11556"/>
                    <a:pt x="14092" y="11959"/>
                    <a:pt x="16146" y="11959"/>
                  </a:cubicBezTo>
                  <a:cubicBezTo>
                    <a:pt x="17290" y="11959"/>
                    <a:pt x="18525" y="11834"/>
                    <a:pt x="19834" y="11541"/>
                  </a:cubicBezTo>
                  <a:cubicBezTo>
                    <a:pt x="23493" y="10722"/>
                    <a:pt x="23699" y="8536"/>
                    <a:pt x="23699" y="8536"/>
                  </a:cubicBezTo>
                  <a:cubicBezTo>
                    <a:pt x="23699" y="8536"/>
                    <a:pt x="23806" y="6484"/>
                    <a:pt x="22875" y="6199"/>
                  </a:cubicBezTo>
                  <a:cubicBezTo>
                    <a:pt x="21944" y="59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9"/>
            <p:cNvSpPr/>
            <p:nvPr/>
          </p:nvSpPr>
          <p:spPr>
            <a:xfrm>
              <a:off x="3760400" y="3681175"/>
              <a:ext cx="628700" cy="557900"/>
            </a:xfrm>
            <a:custGeom>
              <a:avLst/>
              <a:gdLst/>
              <a:ahLst/>
              <a:cxnLst/>
              <a:rect l="l" t="t" r="r" b="b"/>
              <a:pathLst>
                <a:path w="25148" h="22316" extrusionOk="0">
                  <a:moveTo>
                    <a:pt x="8294" y="0"/>
                  </a:moveTo>
                  <a:cubicBezTo>
                    <a:pt x="6837" y="0"/>
                    <a:pt x="3253" y="1144"/>
                    <a:pt x="2821" y="2005"/>
                  </a:cubicBezTo>
                  <a:lnTo>
                    <a:pt x="3547" y="5223"/>
                  </a:lnTo>
                  <a:lnTo>
                    <a:pt x="2023" y="2223"/>
                  </a:lnTo>
                  <a:lnTo>
                    <a:pt x="1" y="2935"/>
                  </a:lnTo>
                  <a:cubicBezTo>
                    <a:pt x="484" y="5172"/>
                    <a:pt x="431" y="7074"/>
                    <a:pt x="373" y="8230"/>
                  </a:cubicBezTo>
                  <a:cubicBezTo>
                    <a:pt x="318" y="9304"/>
                    <a:pt x="333" y="10993"/>
                    <a:pt x="1160" y="11916"/>
                  </a:cubicBezTo>
                  <a:cubicBezTo>
                    <a:pt x="2310" y="13375"/>
                    <a:pt x="4662" y="13766"/>
                    <a:pt x="6231" y="15759"/>
                  </a:cubicBezTo>
                  <a:cubicBezTo>
                    <a:pt x="7799" y="17751"/>
                    <a:pt x="10141" y="21376"/>
                    <a:pt x="15010" y="22129"/>
                  </a:cubicBezTo>
                  <a:cubicBezTo>
                    <a:pt x="15841" y="22258"/>
                    <a:pt x="16634" y="22315"/>
                    <a:pt x="17383" y="22315"/>
                  </a:cubicBezTo>
                  <a:cubicBezTo>
                    <a:pt x="21027" y="22315"/>
                    <a:pt x="23620" y="20953"/>
                    <a:pt x="24312" y="19782"/>
                  </a:cubicBezTo>
                  <a:cubicBezTo>
                    <a:pt x="25147" y="18370"/>
                    <a:pt x="24276" y="17109"/>
                    <a:pt x="21111" y="15570"/>
                  </a:cubicBezTo>
                  <a:cubicBezTo>
                    <a:pt x="17750" y="13936"/>
                    <a:pt x="13203" y="8833"/>
                    <a:pt x="13203" y="8833"/>
                  </a:cubicBezTo>
                  <a:cubicBezTo>
                    <a:pt x="11989" y="7309"/>
                    <a:pt x="10761" y="5809"/>
                    <a:pt x="9959" y="3708"/>
                  </a:cubicBezTo>
                  <a:lnTo>
                    <a:pt x="8896" y="192"/>
                  </a:lnTo>
                  <a:cubicBezTo>
                    <a:pt x="8845" y="59"/>
                    <a:pt x="8624" y="0"/>
                    <a:pt x="8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9"/>
            <p:cNvSpPr/>
            <p:nvPr/>
          </p:nvSpPr>
          <p:spPr>
            <a:xfrm>
              <a:off x="4051000" y="4045425"/>
              <a:ext cx="347125" cy="199050"/>
            </a:xfrm>
            <a:custGeom>
              <a:avLst/>
              <a:gdLst/>
              <a:ahLst/>
              <a:cxnLst/>
              <a:rect l="l" t="t" r="r" b="b"/>
              <a:pathLst>
                <a:path w="13885" h="7962" extrusionOk="0">
                  <a:moveTo>
                    <a:pt x="7390" y="0"/>
                  </a:moveTo>
                  <a:cubicBezTo>
                    <a:pt x="6336" y="0"/>
                    <a:pt x="5065" y="295"/>
                    <a:pt x="3563" y="1146"/>
                  </a:cubicBezTo>
                  <a:cubicBezTo>
                    <a:pt x="1" y="3162"/>
                    <a:pt x="210" y="6540"/>
                    <a:pt x="210" y="6540"/>
                  </a:cubicBezTo>
                  <a:cubicBezTo>
                    <a:pt x="210" y="6540"/>
                    <a:pt x="1998" y="7961"/>
                    <a:pt x="5302" y="7961"/>
                  </a:cubicBezTo>
                  <a:cubicBezTo>
                    <a:pt x="5509" y="7961"/>
                    <a:pt x="5723" y="7956"/>
                    <a:pt x="5942" y="7944"/>
                  </a:cubicBezTo>
                  <a:cubicBezTo>
                    <a:pt x="9655" y="7743"/>
                    <a:pt x="11615" y="6916"/>
                    <a:pt x="12794" y="5299"/>
                  </a:cubicBezTo>
                  <a:cubicBezTo>
                    <a:pt x="13884" y="3803"/>
                    <a:pt x="11902" y="1889"/>
                    <a:pt x="10535" y="991"/>
                  </a:cubicBezTo>
                  <a:cubicBezTo>
                    <a:pt x="9871" y="555"/>
                    <a:pt x="8835" y="0"/>
                    <a:pt x="73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9"/>
            <p:cNvSpPr/>
            <p:nvPr/>
          </p:nvSpPr>
          <p:spPr>
            <a:xfrm>
              <a:off x="3906850" y="3848575"/>
              <a:ext cx="162175" cy="83500"/>
            </a:xfrm>
            <a:custGeom>
              <a:avLst/>
              <a:gdLst/>
              <a:ahLst/>
              <a:cxnLst/>
              <a:rect l="l" t="t" r="r" b="b"/>
              <a:pathLst>
                <a:path w="6487" h="3340" extrusionOk="0">
                  <a:moveTo>
                    <a:pt x="5487" y="0"/>
                  </a:moveTo>
                  <a:cubicBezTo>
                    <a:pt x="2883" y="0"/>
                    <a:pt x="579" y="2031"/>
                    <a:pt x="123" y="2726"/>
                  </a:cubicBezTo>
                  <a:cubicBezTo>
                    <a:pt x="0" y="2915"/>
                    <a:pt x="60" y="3161"/>
                    <a:pt x="255" y="3278"/>
                  </a:cubicBezTo>
                  <a:cubicBezTo>
                    <a:pt x="322" y="3318"/>
                    <a:pt x="400" y="3339"/>
                    <a:pt x="477" y="3339"/>
                  </a:cubicBezTo>
                  <a:cubicBezTo>
                    <a:pt x="488" y="3339"/>
                    <a:pt x="499" y="3339"/>
                    <a:pt x="509" y="3338"/>
                  </a:cubicBezTo>
                  <a:cubicBezTo>
                    <a:pt x="640" y="3329"/>
                    <a:pt x="760" y="3259"/>
                    <a:pt x="833" y="3150"/>
                  </a:cubicBezTo>
                  <a:cubicBezTo>
                    <a:pt x="1177" y="2626"/>
                    <a:pt x="3216" y="793"/>
                    <a:pt x="5473" y="793"/>
                  </a:cubicBezTo>
                  <a:cubicBezTo>
                    <a:pt x="5768" y="793"/>
                    <a:pt x="6068" y="824"/>
                    <a:pt x="6368" y="894"/>
                  </a:cubicBezTo>
                  <a:cubicBezTo>
                    <a:pt x="6486" y="593"/>
                    <a:pt x="6259" y="298"/>
                    <a:pt x="5720" y="6"/>
                  </a:cubicBezTo>
                  <a:cubicBezTo>
                    <a:pt x="5642" y="2"/>
                    <a:pt x="5564" y="0"/>
                    <a:pt x="548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9"/>
            <p:cNvSpPr/>
            <p:nvPr/>
          </p:nvSpPr>
          <p:spPr>
            <a:xfrm>
              <a:off x="3951075" y="3896025"/>
              <a:ext cx="153700" cy="83575"/>
            </a:xfrm>
            <a:custGeom>
              <a:avLst/>
              <a:gdLst/>
              <a:ahLst/>
              <a:cxnLst/>
              <a:rect l="l" t="t" r="r" b="b"/>
              <a:pathLst>
                <a:path w="6148" h="3343" extrusionOk="0">
                  <a:moveTo>
                    <a:pt x="5385" y="1"/>
                  </a:moveTo>
                  <a:cubicBezTo>
                    <a:pt x="2827" y="55"/>
                    <a:pt x="574" y="2045"/>
                    <a:pt x="124" y="2731"/>
                  </a:cubicBezTo>
                  <a:cubicBezTo>
                    <a:pt x="1" y="2918"/>
                    <a:pt x="61" y="3165"/>
                    <a:pt x="256" y="3283"/>
                  </a:cubicBezTo>
                  <a:cubicBezTo>
                    <a:pt x="323" y="3322"/>
                    <a:pt x="400" y="3343"/>
                    <a:pt x="478" y="3343"/>
                  </a:cubicBezTo>
                  <a:cubicBezTo>
                    <a:pt x="488" y="3343"/>
                    <a:pt x="499" y="3342"/>
                    <a:pt x="510" y="3341"/>
                  </a:cubicBezTo>
                  <a:cubicBezTo>
                    <a:pt x="641" y="3333"/>
                    <a:pt x="761" y="3264"/>
                    <a:pt x="834" y="3155"/>
                  </a:cubicBezTo>
                  <a:cubicBezTo>
                    <a:pt x="1178" y="2630"/>
                    <a:pt x="3221" y="804"/>
                    <a:pt x="5477" y="804"/>
                  </a:cubicBezTo>
                  <a:cubicBezTo>
                    <a:pt x="5699" y="804"/>
                    <a:pt x="5923" y="821"/>
                    <a:pt x="6148" y="860"/>
                  </a:cubicBezTo>
                  <a:cubicBezTo>
                    <a:pt x="6090" y="475"/>
                    <a:pt x="5660" y="77"/>
                    <a:pt x="538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9"/>
            <p:cNvSpPr/>
            <p:nvPr/>
          </p:nvSpPr>
          <p:spPr>
            <a:xfrm>
              <a:off x="3862600" y="3801050"/>
              <a:ext cx="176475" cy="83475"/>
            </a:xfrm>
            <a:custGeom>
              <a:avLst/>
              <a:gdLst/>
              <a:ahLst/>
              <a:cxnLst/>
              <a:rect l="l" t="t" r="r" b="b"/>
              <a:pathLst>
                <a:path w="7059" h="3339" extrusionOk="0">
                  <a:moveTo>
                    <a:pt x="5486" y="1"/>
                  </a:moveTo>
                  <a:cubicBezTo>
                    <a:pt x="2882" y="1"/>
                    <a:pt x="578" y="2032"/>
                    <a:pt x="124" y="2728"/>
                  </a:cubicBezTo>
                  <a:cubicBezTo>
                    <a:pt x="0" y="2914"/>
                    <a:pt x="60" y="3162"/>
                    <a:pt x="257" y="3278"/>
                  </a:cubicBezTo>
                  <a:cubicBezTo>
                    <a:pt x="322" y="3318"/>
                    <a:pt x="397" y="3339"/>
                    <a:pt x="474" y="3339"/>
                  </a:cubicBezTo>
                  <a:cubicBezTo>
                    <a:pt x="486" y="3339"/>
                    <a:pt x="498" y="3338"/>
                    <a:pt x="510" y="3337"/>
                  </a:cubicBezTo>
                  <a:cubicBezTo>
                    <a:pt x="640" y="3329"/>
                    <a:pt x="760" y="3260"/>
                    <a:pt x="833" y="3150"/>
                  </a:cubicBezTo>
                  <a:cubicBezTo>
                    <a:pt x="1178" y="2625"/>
                    <a:pt x="3222" y="791"/>
                    <a:pt x="5478" y="791"/>
                  </a:cubicBezTo>
                  <a:cubicBezTo>
                    <a:pt x="5961" y="791"/>
                    <a:pt x="6454" y="875"/>
                    <a:pt x="6942" y="1074"/>
                  </a:cubicBezTo>
                  <a:cubicBezTo>
                    <a:pt x="7058" y="613"/>
                    <a:pt x="6923" y="260"/>
                    <a:pt x="6396" y="87"/>
                  </a:cubicBezTo>
                  <a:cubicBezTo>
                    <a:pt x="6090" y="28"/>
                    <a:pt x="5786" y="1"/>
                    <a:pt x="54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9"/>
            <p:cNvSpPr/>
            <p:nvPr/>
          </p:nvSpPr>
          <p:spPr>
            <a:xfrm>
              <a:off x="4039575" y="3991150"/>
              <a:ext cx="170025" cy="83550"/>
            </a:xfrm>
            <a:custGeom>
              <a:avLst/>
              <a:gdLst/>
              <a:ahLst/>
              <a:cxnLst/>
              <a:rect l="l" t="t" r="r" b="b"/>
              <a:pathLst>
                <a:path w="6801" h="3342" extrusionOk="0">
                  <a:moveTo>
                    <a:pt x="5494" y="1"/>
                  </a:moveTo>
                  <a:cubicBezTo>
                    <a:pt x="2890" y="1"/>
                    <a:pt x="580" y="2033"/>
                    <a:pt x="123" y="2730"/>
                  </a:cubicBezTo>
                  <a:cubicBezTo>
                    <a:pt x="1" y="2918"/>
                    <a:pt x="60" y="3164"/>
                    <a:pt x="255" y="3281"/>
                  </a:cubicBezTo>
                  <a:cubicBezTo>
                    <a:pt x="322" y="3321"/>
                    <a:pt x="399" y="3342"/>
                    <a:pt x="477" y="3342"/>
                  </a:cubicBezTo>
                  <a:cubicBezTo>
                    <a:pt x="488" y="3342"/>
                    <a:pt x="498" y="3341"/>
                    <a:pt x="509" y="3341"/>
                  </a:cubicBezTo>
                  <a:cubicBezTo>
                    <a:pt x="640" y="3332"/>
                    <a:pt x="760" y="3262"/>
                    <a:pt x="833" y="3153"/>
                  </a:cubicBezTo>
                  <a:cubicBezTo>
                    <a:pt x="1177" y="2629"/>
                    <a:pt x="3215" y="799"/>
                    <a:pt x="5472" y="799"/>
                  </a:cubicBezTo>
                  <a:cubicBezTo>
                    <a:pt x="5910" y="799"/>
                    <a:pt x="6357" y="868"/>
                    <a:pt x="6800" y="1029"/>
                  </a:cubicBezTo>
                  <a:cubicBezTo>
                    <a:pt x="6567" y="586"/>
                    <a:pt x="6165" y="243"/>
                    <a:pt x="5611" y="2"/>
                  </a:cubicBezTo>
                  <a:cubicBezTo>
                    <a:pt x="5572" y="1"/>
                    <a:pt x="5533" y="1"/>
                    <a:pt x="54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9"/>
            <p:cNvSpPr/>
            <p:nvPr/>
          </p:nvSpPr>
          <p:spPr>
            <a:xfrm>
              <a:off x="3995350" y="3943575"/>
              <a:ext cx="157050" cy="83575"/>
            </a:xfrm>
            <a:custGeom>
              <a:avLst/>
              <a:gdLst/>
              <a:ahLst/>
              <a:cxnLst/>
              <a:rect l="l" t="t" r="r" b="b"/>
              <a:pathLst>
                <a:path w="6282" h="3343" extrusionOk="0">
                  <a:moveTo>
                    <a:pt x="5383" y="0"/>
                  </a:moveTo>
                  <a:cubicBezTo>
                    <a:pt x="2824" y="56"/>
                    <a:pt x="573" y="2045"/>
                    <a:pt x="122" y="2730"/>
                  </a:cubicBezTo>
                  <a:cubicBezTo>
                    <a:pt x="0" y="2918"/>
                    <a:pt x="59" y="3165"/>
                    <a:pt x="254" y="3282"/>
                  </a:cubicBezTo>
                  <a:cubicBezTo>
                    <a:pt x="321" y="3322"/>
                    <a:pt x="396" y="3343"/>
                    <a:pt x="473" y="3343"/>
                  </a:cubicBezTo>
                  <a:cubicBezTo>
                    <a:pt x="484" y="3343"/>
                    <a:pt x="496" y="3342"/>
                    <a:pt x="508" y="3341"/>
                  </a:cubicBezTo>
                  <a:cubicBezTo>
                    <a:pt x="639" y="3332"/>
                    <a:pt x="759" y="3264"/>
                    <a:pt x="832" y="3155"/>
                  </a:cubicBezTo>
                  <a:cubicBezTo>
                    <a:pt x="1177" y="2631"/>
                    <a:pt x="3218" y="802"/>
                    <a:pt x="5475" y="802"/>
                  </a:cubicBezTo>
                  <a:cubicBezTo>
                    <a:pt x="5742" y="802"/>
                    <a:pt x="6012" y="827"/>
                    <a:pt x="6282" y="883"/>
                  </a:cubicBezTo>
                  <a:cubicBezTo>
                    <a:pt x="6171" y="509"/>
                    <a:pt x="5875" y="208"/>
                    <a:pt x="538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9"/>
            <p:cNvSpPr/>
            <p:nvPr/>
          </p:nvSpPr>
          <p:spPr>
            <a:xfrm>
              <a:off x="2698850" y="2368400"/>
              <a:ext cx="146350" cy="185625"/>
            </a:xfrm>
            <a:custGeom>
              <a:avLst/>
              <a:gdLst/>
              <a:ahLst/>
              <a:cxnLst/>
              <a:rect l="l" t="t" r="r" b="b"/>
              <a:pathLst>
                <a:path w="5854" h="7425" extrusionOk="0">
                  <a:moveTo>
                    <a:pt x="5853" y="1"/>
                  </a:moveTo>
                  <a:cubicBezTo>
                    <a:pt x="5853" y="1"/>
                    <a:pt x="1902" y="4513"/>
                    <a:pt x="1" y="5881"/>
                  </a:cubicBezTo>
                  <a:lnTo>
                    <a:pt x="1784" y="7425"/>
                  </a:lnTo>
                  <a:cubicBezTo>
                    <a:pt x="1784" y="7425"/>
                    <a:pt x="5363" y="2878"/>
                    <a:pt x="5853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9"/>
            <p:cNvSpPr/>
            <p:nvPr/>
          </p:nvSpPr>
          <p:spPr>
            <a:xfrm>
              <a:off x="2698850" y="2497750"/>
              <a:ext cx="530075" cy="412900"/>
            </a:xfrm>
            <a:custGeom>
              <a:avLst/>
              <a:gdLst/>
              <a:ahLst/>
              <a:cxnLst/>
              <a:rect l="l" t="t" r="r" b="b"/>
              <a:pathLst>
                <a:path w="21203" h="16516" extrusionOk="0">
                  <a:moveTo>
                    <a:pt x="1495" y="0"/>
                  </a:moveTo>
                  <a:lnTo>
                    <a:pt x="1" y="707"/>
                  </a:lnTo>
                  <a:lnTo>
                    <a:pt x="13956" y="12787"/>
                  </a:lnTo>
                  <a:lnTo>
                    <a:pt x="21202" y="16516"/>
                  </a:lnTo>
                  <a:lnTo>
                    <a:pt x="14421" y="112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9"/>
            <p:cNvSpPr/>
            <p:nvPr/>
          </p:nvSpPr>
          <p:spPr>
            <a:xfrm>
              <a:off x="1959775" y="1124425"/>
              <a:ext cx="1106600" cy="1331025"/>
            </a:xfrm>
            <a:custGeom>
              <a:avLst/>
              <a:gdLst/>
              <a:ahLst/>
              <a:cxnLst/>
              <a:rect l="l" t="t" r="r" b="b"/>
              <a:pathLst>
                <a:path w="44264" h="53241" extrusionOk="0">
                  <a:moveTo>
                    <a:pt x="27854" y="1"/>
                  </a:moveTo>
                  <a:lnTo>
                    <a:pt x="13747" y="970"/>
                  </a:lnTo>
                  <a:cubicBezTo>
                    <a:pt x="13833" y="974"/>
                    <a:pt x="12354" y="2200"/>
                    <a:pt x="10197" y="5138"/>
                  </a:cubicBezTo>
                  <a:cubicBezTo>
                    <a:pt x="8412" y="7571"/>
                    <a:pt x="2676" y="21353"/>
                    <a:pt x="0" y="49165"/>
                  </a:cubicBezTo>
                  <a:cubicBezTo>
                    <a:pt x="2088" y="51660"/>
                    <a:pt x="8499" y="53241"/>
                    <a:pt x="15673" y="53241"/>
                  </a:cubicBezTo>
                  <a:cubicBezTo>
                    <a:pt x="24558" y="53241"/>
                    <a:pt x="34613" y="50815"/>
                    <a:pt x="39075" y="44695"/>
                  </a:cubicBezTo>
                  <a:cubicBezTo>
                    <a:pt x="39075" y="44695"/>
                    <a:pt x="38459" y="42200"/>
                    <a:pt x="37152" y="37169"/>
                  </a:cubicBezTo>
                  <a:cubicBezTo>
                    <a:pt x="38142" y="29898"/>
                    <a:pt x="42468" y="19495"/>
                    <a:pt x="42592" y="16062"/>
                  </a:cubicBezTo>
                  <a:cubicBezTo>
                    <a:pt x="42730" y="12278"/>
                    <a:pt x="44264" y="3843"/>
                    <a:pt x="37749" y="1127"/>
                  </a:cubicBezTo>
                  <a:lnTo>
                    <a:pt x="278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9"/>
            <p:cNvSpPr/>
            <p:nvPr/>
          </p:nvSpPr>
          <p:spPr>
            <a:xfrm>
              <a:off x="2421200" y="397700"/>
              <a:ext cx="228575" cy="579525"/>
            </a:xfrm>
            <a:custGeom>
              <a:avLst/>
              <a:gdLst/>
              <a:ahLst/>
              <a:cxnLst/>
              <a:rect l="l" t="t" r="r" b="b"/>
              <a:pathLst>
                <a:path w="9143" h="23181" extrusionOk="0">
                  <a:moveTo>
                    <a:pt x="5154" y="1"/>
                  </a:moveTo>
                  <a:cubicBezTo>
                    <a:pt x="5154" y="1"/>
                    <a:pt x="2473" y="43"/>
                    <a:pt x="1262" y="1911"/>
                  </a:cubicBezTo>
                  <a:cubicBezTo>
                    <a:pt x="209" y="3536"/>
                    <a:pt x="0" y="7745"/>
                    <a:pt x="561" y="12429"/>
                  </a:cubicBezTo>
                  <a:cubicBezTo>
                    <a:pt x="1121" y="17114"/>
                    <a:pt x="1840" y="19983"/>
                    <a:pt x="2345" y="21322"/>
                  </a:cubicBezTo>
                  <a:cubicBezTo>
                    <a:pt x="2848" y="22661"/>
                    <a:pt x="4158" y="23181"/>
                    <a:pt x="4158" y="23181"/>
                  </a:cubicBezTo>
                  <a:lnTo>
                    <a:pt x="4690" y="17770"/>
                  </a:lnTo>
                  <a:lnTo>
                    <a:pt x="4958" y="13987"/>
                  </a:lnTo>
                  <a:cubicBezTo>
                    <a:pt x="4958" y="13987"/>
                    <a:pt x="7777" y="10989"/>
                    <a:pt x="8374" y="8321"/>
                  </a:cubicBezTo>
                  <a:cubicBezTo>
                    <a:pt x="9143" y="4889"/>
                    <a:pt x="8587" y="3376"/>
                    <a:pt x="8587" y="3376"/>
                  </a:cubicBez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9"/>
            <p:cNvSpPr/>
            <p:nvPr/>
          </p:nvSpPr>
          <p:spPr>
            <a:xfrm>
              <a:off x="2603300" y="337800"/>
              <a:ext cx="537300" cy="507525"/>
            </a:xfrm>
            <a:custGeom>
              <a:avLst/>
              <a:gdLst/>
              <a:ahLst/>
              <a:cxnLst/>
              <a:rect l="l" t="t" r="r" b="b"/>
              <a:pathLst>
                <a:path w="21492" h="20301" extrusionOk="0">
                  <a:moveTo>
                    <a:pt x="10732" y="0"/>
                  </a:moveTo>
                  <a:cubicBezTo>
                    <a:pt x="5667" y="0"/>
                    <a:pt x="1285" y="3787"/>
                    <a:pt x="668" y="8942"/>
                  </a:cubicBezTo>
                  <a:cubicBezTo>
                    <a:pt x="1" y="14509"/>
                    <a:pt x="3973" y="19560"/>
                    <a:pt x="9538" y="20227"/>
                  </a:cubicBezTo>
                  <a:cubicBezTo>
                    <a:pt x="9949" y="20277"/>
                    <a:pt x="10357" y="20301"/>
                    <a:pt x="10760" y="20301"/>
                  </a:cubicBezTo>
                  <a:cubicBezTo>
                    <a:pt x="15825" y="20301"/>
                    <a:pt x="20205" y="16512"/>
                    <a:pt x="20823" y="11357"/>
                  </a:cubicBezTo>
                  <a:cubicBezTo>
                    <a:pt x="21492" y="5792"/>
                    <a:pt x="17518" y="740"/>
                    <a:pt x="11953" y="73"/>
                  </a:cubicBezTo>
                  <a:cubicBezTo>
                    <a:pt x="11543" y="24"/>
                    <a:pt x="11136" y="0"/>
                    <a:pt x="10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9"/>
            <p:cNvSpPr/>
            <p:nvPr/>
          </p:nvSpPr>
          <p:spPr>
            <a:xfrm>
              <a:off x="2342875" y="440575"/>
              <a:ext cx="754800" cy="839575"/>
            </a:xfrm>
            <a:custGeom>
              <a:avLst/>
              <a:gdLst/>
              <a:ahLst/>
              <a:cxnLst/>
              <a:rect l="l" t="t" r="r" b="b"/>
              <a:pathLst>
                <a:path w="30192" h="33583" extrusionOk="0">
                  <a:moveTo>
                    <a:pt x="19903" y="0"/>
                  </a:moveTo>
                  <a:cubicBezTo>
                    <a:pt x="17124" y="0"/>
                    <a:pt x="14203" y="484"/>
                    <a:pt x="11720" y="1661"/>
                  </a:cubicBezTo>
                  <a:cubicBezTo>
                    <a:pt x="11232" y="9135"/>
                    <a:pt x="9310" y="11015"/>
                    <a:pt x="8307" y="11690"/>
                  </a:cubicBezTo>
                  <a:cubicBezTo>
                    <a:pt x="8173" y="11780"/>
                    <a:pt x="8049" y="11820"/>
                    <a:pt x="7932" y="11820"/>
                  </a:cubicBezTo>
                  <a:cubicBezTo>
                    <a:pt x="7171" y="11820"/>
                    <a:pt x="6728" y="10120"/>
                    <a:pt x="6151" y="9352"/>
                  </a:cubicBezTo>
                  <a:cubicBezTo>
                    <a:pt x="5765" y="8836"/>
                    <a:pt x="4809" y="8153"/>
                    <a:pt x="3772" y="8153"/>
                  </a:cubicBezTo>
                  <a:cubicBezTo>
                    <a:pt x="3023" y="8153"/>
                    <a:pt x="2232" y="8509"/>
                    <a:pt x="1582" y="9542"/>
                  </a:cubicBezTo>
                  <a:cubicBezTo>
                    <a:pt x="1" y="12050"/>
                    <a:pt x="1947" y="15962"/>
                    <a:pt x="3699" y="17052"/>
                  </a:cubicBezTo>
                  <a:cubicBezTo>
                    <a:pt x="4303" y="17428"/>
                    <a:pt x="4852" y="17572"/>
                    <a:pt x="5337" y="17572"/>
                  </a:cubicBezTo>
                  <a:cubicBezTo>
                    <a:pt x="6913" y="17572"/>
                    <a:pt x="7823" y="16056"/>
                    <a:pt x="7823" y="16055"/>
                  </a:cubicBezTo>
                  <a:lnTo>
                    <a:pt x="7823" y="16055"/>
                  </a:lnTo>
                  <a:lnTo>
                    <a:pt x="6605" y="28284"/>
                  </a:lnTo>
                  <a:cubicBezTo>
                    <a:pt x="6605" y="28284"/>
                    <a:pt x="7041" y="30654"/>
                    <a:pt x="11501" y="32870"/>
                  </a:cubicBezTo>
                  <a:cubicBezTo>
                    <a:pt x="12470" y="33351"/>
                    <a:pt x="13604" y="33583"/>
                    <a:pt x="14671" y="33583"/>
                  </a:cubicBezTo>
                  <a:cubicBezTo>
                    <a:pt x="17435" y="33583"/>
                    <a:pt x="19754" y="32029"/>
                    <a:pt x="17624" y="29230"/>
                  </a:cubicBezTo>
                  <a:lnTo>
                    <a:pt x="18058" y="25530"/>
                  </a:lnTo>
                  <a:cubicBezTo>
                    <a:pt x="18058" y="25530"/>
                    <a:pt x="20878" y="26310"/>
                    <a:pt x="22432" y="26310"/>
                  </a:cubicBezTo>
                  <a:cubicBezTo>
                    <a:pt x="22480" y="26310"/>
                    <a:pt x="22526" y="26309"/>
                    <a:pt x="22572" y="26308"/>
                  </a:cubicBezTo>
                  <a:cubicBezTo>
                    <a:pt x="25095" y="26222"/>
                    <a:pt x="26887" y="24453"/>
                    <a:pt x="27960" y="21861"/>
                  </a:cubicBezTo>
                  <a:cubicBezTo>
                    <a:pt x="29684" y="17698"/>
                    <a:pt x="30191" y="11199"/>
                    <a:pt x="29564" y="2627"/>
                  </a:cubicBezTo>
                  <a:cubicBezTo>
                    <a:pt x="28049" y="1125"/>
                    <a:pt x="24142" y="0"/>
                    <a:pt x="199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9"/>
            <p:cNvSpPr/>
            <p:nvPr/>
          </p:nvSpPr>
          <p:spPr>
            <a:xfrm>
              <a:off x="2518925" y="238125"/>
              <a:ext cx="637925" cy="308675"/>
            </a:xfrm>
            <a:custGeom>
              <a:avLst/>
              <a:gdLst/>
              <a:ahLst/>
              <a:cxnLst/>
              <a:rect l="l" t="t" r="r" b="b"/>
              <a:pathLst>
                <a:path w="25517" h="12347" extrusionOk="0">
                  <a:moveTo>
                    <a:pt x="21573" y="0"/>
                  </a:moveTo>
                  <a:cubicBezTo>
                    <a:pt x="21211" y="0"/>
                    <a:pt x="20856" y="264"/>
                    <a:pt x="20545" y="491"/>
                  </a:cubicBezTo>
                  <a:cubicBezTo>
                    <a:pt x="19221" y="1456"/>
                    <a:pt x="17832" y="1766"/>
                    <a:pt x="16413" y="1766"/>
                  </a:cubicBezTo>
                  <a:cubicBezTo>
                    <a:pt x="14216" y="1766"/>
                    <a:pt x="11944" y="1023"/>
                    <a:pt x="9718" y="821"/>
                  </a:cubicBezTo>
                  <a:cubicBezTo>
                    <a:pt x="9340" y="787"/>
                    <a:pt x="8950" y="769"/>
                    <a:pt x="8553" y="769"/>
                  </a:cubicBezTo>
                  <a:cubicBezTo>
                    <a:pt x="5741" y="769"/>
                    <a:pt x="2609" y="1677"/>
                    <a:pt x="1082" y="4127"/>
                  </a:cubicBezTo>
                  <a:cubicBezTo>
                    <a:pt x="285" y="5406"/>
                    <a:pt x="0" y="6822"/>
                    <a:pt x="1130" y="7914"/>
                  </a:cubicBezTo>
                  <a:cubicBezTo>
                    <a:pt x="2095" y="8846"/>
                    <a:pt x="3412" y="9375"/>
                    <a:pt x="4677" y="9759"/>
                  </a:cubicBezTo>
                  <a:cubicBezTo>
                    <a:pt x="8197" y="10828"/>
                    <a:pt x="12411" y="12347"/>
                    <a:pt x="16341" y="12347"/>
                  </a:cubicBezTo>
                  <a:cubicBezTo>
                    <a:pt x="19047" y="12347"/>
                    <a:pt x="21619" y="11626"/>
                    <a:pt x="23735" y="9541"/>
                  </a:cubicBezTo>
                  <a:cubicBezTo>
                    <a:pt x="24498" y="8788"/>
                    <a:pt x="25068" y="7940"/>
                    <a:pt x="25305" y="6890"/>
                  </a:cubicBezTo>
                  <a:cubicBezTo>
                    <a:pt x="25504" y="6002"/>
                    <a:pt x="25516" y="5230"/>
                    <a:pt x="25242" y="4382"/>
                  </a:cubicBezTo>
                  <a:cubicBezTo>
                    <a:pt x="25238" y="4370"/>
                    <a:pt x="25233" y="4358"/>
                    <a:pt x="25228" y="4345"/>
                  </a:cubicBezTo>
                  <a:cubicBezTo>
                    <a:pt x="25171" y="4192"/>
                    <a:pt x="25062" y="4046"/>
                    <a:pt x="24902" y="4023"/>
                  </a:cubicBezTo>
                  <a:cubicBezTo>
                    <a:pt x="24887" y="4021"/>
                    <a:pt x="24872" y="4020"/>
                    <a:pt x="24857" y="4020"/>
                  </a:cubicBezTo>
                  <a:cubicBezTo>
                    <a:pt x="24748" y="4020"/>
                    <a:pt x="24643" y="4075"/>
                    <a:pt x="24546" y="4129"/>
                  </a:cubicBezTo>
                  <a:cubicBezTo>
                    <a:pt x="24148" y="4348"/>
                    <a:pt x="23254" y="4928"/>
                    <a:pt x="22158" y="5343"/>
                  </a:cubicBezTo>
                  <a:cubicBezTo>
                    <a:pt x="22484" y="4377"/>
                    <a:pt x="22623" y="3357"/>
                    <a:pt x="22567" y="2339"/>
                  </a:cubicBezTo>
                  <a:cubicBezTo>
                    <a:pt x="22532" y="1714"/>
                    <a:pt x="22533" y="280"/>
                    <a:pt x="21796" y="36"/>
                  </a:cubicBezTo>
                  <a:cubicBezTo>
                    <a:pt x="21722" y="11"/>
                    <a:pt x="21647" y="0"/>
                    <a:pt x="2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9"/>
            <p:cNvSpPr/>
            <p:nvPr/>
          </p:nvSpPr>
          <p:spPr>
            <a:xfrm>
              <a:off x="2555225" y="928800"/>
              <a:ext cx="239100" cy="186850"/>
            </a:xfrm>
            <a:custGeom>
              <a:avLst/>
              <a:gdLst/>
              <a:ahLst/>
              <a:cxnLst/>
              <a:rect l="l" t="t" r="r" b="b"/>
              <a:pathLst>
                <a:path w="9564" h="7474" extrusionOk="0">
                  <a:moveTo>
                    <a:pt x="1" y="0"/>
                  </a:moveTo>
                  <a:cubicBezTo>
                    <a:pt x="1" y="1"/>
                    <a:pt x="166" y="1685"/>
                    <a:pt x="1145" y="3302"/>
                  </a:cubicBezTo>
                  <a:cubicBezTo>
                    <a:pt x="2343" y="5279"/>
                    <a:pt x="9387" y="7473"/>
                    <a:pt x="9387" y="7473"/>
                  </a:cubicBezTo>
                  <a:lnTo>
                    <a:pt x="9564" y="6001"/>
                  </a:lnTo>
                  <a:cubicBezTo>
                    <a:pt x="9564" y="6001"/>
                    <a:pt x="4167" y="4224"/>
                    <a:pt x="2357" y="2965"/>
                  </a:cubicBezTo>
                  <a:cubicBezTo>
                    <a:pt x="1144" y="2122"/>
                    <a:pt x="222" y="803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9"/>
            <p:cNvSpPr/>
            <p:nvPr/>
          </p:nvSpPr>
          <p:spPr>
            <a:xfrm>
              <a:off x="2789250" y="719300"/>
              <a:ext cx="59225" cy="58025"/>
            </a:xfrm>
            <a:custGeom>
              <a:avLst/>
              <a:gdLst/>
              <a:ahLst/>
              <a:cxnLst/>
              <a:rect l="l" t="t" r="r" b="b"/>
              <a:pathLst>
                <a:path w="2369" h="2321" extrusionOk="0">
                  <a:moveTo>
                    <a:pt x="1191" y="1"/>
                  </a:moveTo>
                  <a:cubicBezTo>
                    <a:pt x="632" y="1"/>
                    <a:pt x="147" y="435"/>
                    <a:pt x="76" y="1025"/>
                  </a:cubicBezTo>
                  <a:cubicBezTo>
                    <a:pt x="0" y="1660"/>
                    <a:pt x="434" y="2237"/>
                    <a:pt x="1046" y="2312"/>
                  </a:cubicBezTo>
                  <a:cubicBezTo>
                    <a:pt x="1090" y="2318"/>
                    <a:pt x="1133" y="2320"/>
                    <a:pt x="1177" y="2320"/>
                  </a:cubicBezTo>
                  <a:cubicBezTo>
                    <a:pt x="1735" y="2320"/>
                    <a:pt x="2221" y="1887"/>
                    <a:pt x="2292" y="1296"/>
                  </a:cubicBezTo>
                  <a:cubicBezTo>
                    <a:pt x="2368" y="661"/>
                    <a:pt x="1934" y="84"/>
                    <a:pt x="1322" y="8"/>
                  </a:cubicBezTo>
                  <a:cubicBezTo>
                    <a:pt x="1278" y="3"/>
                    <a:pt x="1234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9"/>
            <p:cNvSpPr/>
            <p:nvPr/>
          </p:nvSpPr>
          <p:spPr>
            <a:xfrm>
              <a:off x="2761325" y="917250"/>
              <a:ext cx="59225" cy="58025"/>
            </a:xfrm>
            <a:custGeom>
              <a:avLst/>
              <a:gdLst/>
              <a:ahLst/>
              <a:cxnLst/>
              <a:rect l="l" t="t" r="r" b="b"/>
              <a:pathLst>
                <a:path w="2369" h="2321" extrusionOk="0">
                  <a:moveTo>
                    <a:pt x="1191" y="1"/>
                  </a:moveTo>
                  <a:cubicBezTo>
                    <a:pt x="633" y="1"/>
                    <a:pt x="147" y="434"/>
                    <a:pt x="77" y="1025"/>
                  </a:cubicBezTo>
                  <a:cubicBezTo>
                    <a:pt x="1" y="1660"/>
                    <a:pt x="435" y="2237"/>
                    <a:pt x="1046" y="2312"/>
                  </a:cubicBezTo>
                  <a:cubicBezTo>
                    <a:pt x="1090" y="2318"/>
                    <a:pt x="1134" y="2320"/>
                    <a:pt x="1177" y="2320"/>
                  </a:cubicBezTo>
                  <a:cubicBezTo>
                    <a:pt x="1736" y="2320"/>
                    <a:pt x="2222" y="1886"/>
                    <a:pt x="2293" y="1296"/>
                  </a:cubicBezTo>
                  <a:cubicBezTo>
                    <a:pt x="2369" y="661"/>
                    <a:pt x="1934" y="84"/>
                    <a:pt x="1322" y="9"/>
                  </a:cubicBezTo>
                  <a:cubicBezTo>
                    <a:pt x="1278" y="3"/>
                    <a:pt x="1234" y="1"/>
                    <a:pt x="119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9"/>
            <p:cNvSpPr/>
            <p:nvPr/>
          </p:nvSpPr>
          <p:spPr>
            <a:xfrm>
              <a:off x="2754025" y="600025"/>
              <a:ext cx="70325" cy="44100"/>
            </a:xfrm>
            <a:custGeom>
              <a:avLst/>
              <a:gdLst/>
              <a:ahLst/>
              <a:cxnLst/>
              <a:rect l="l" t="t" r="r" b="b"/>
              <a:pathLst>
                <a:path w="2813" h="1764" extrusionOk="0">
                  <a:moveTo>
                    <a:pt x="1517" y="1"/>
                  </a:moveTo>
                  <a:cubicBezTo>
                    <a:pt x="1403" y="1"/>
                    <a:pt x="1286" y="16"/>
                    <a:pt x="1170" y="47"/>
                  </a:cubicBezTo>
                  <a:cubicBezTo>
                    <a:pt x="444" y="245"/>
                    <a:pt x="0" y="1013"/>
                    <a:pt x="180" y="1764"/>
                  </a:cubicBezTo>
                  <a:lnTo>
                    <a:pt x="2812" y="1046"/>
                  </a:lnTo>
                  <a:cubicBezTo>
                    <a:pt x="2661" y="417"/>
                    <a:pt x="2118" y="1"/>
                    <a:pt x="1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9"/>
            <p:cNvSpPr/>
            <p:nvPr/>
          </p:nvSpPr>
          <p:spPr>
            <a:xfrm>
              <a:off x="3018975" y="615750"/>
              <a:ext cx="70050" cy="48650"/>
            </a:xfrm>
            <a:custGeom>
              <a:avLst/>
              <a:gdLst/>
              <a:ahLst/>
              <a:cxnLst/>
              <a:rect l="l" t="t" r="r" b="b"/>
              <a:pathLst>
                <a:path w="2802" h="1946" extrusionOk="0">
                  <a:moveTo>
                    <a:pt x="1236" y="1"/>
                  </a:moveTo>
                  <a:cubicBezTo>
                    <a:pt x="705" y="1"/>
                    <a:pt x="208" y="324"/>
                    <a:pt x="0" y="861"/>
                  </a:cubicBezTo>
                  <a:lnTo>
                    <a:pt x="2527" y="1946"/>
                  </a:lnTo>
                  <a:cubicBezTo>
                    <a:pt x="2802" y="1231"/>
                    <a:pt x="2459" y="410"/>
                    <a:pt x="1762" y="110"/>
                  </a:cubicBezTo>
                  <a:cubicBezTo>
                    <a:pt x="1590" y="36"/>
                    <a:pt x="1411" y="1"/>
                    <a:pt x="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9"/>
            <p:cNvSpPr/>
            <p:nvPr/>
          </p:nvSpPr>
          <p:spPr>
            <a:xfrm>
              <a:off x="3004600" y="735075"/>
              <a:ext cx="59250" cy="58000"/>
            </a:xfrm>
            <a:custGeom>
              <a:avLst/>
              <a:gdLst/>
              <a:ahLst/>
              <a:cxnLst/>
              <a:rect l="l" t="t" r="r" b="b"/>
              <a:pathLst>
                <a:path w="2370" h="2320" extrusionOk="0">
                  <a:moveTo>
                    <a:pt x="1191" y="1"/>
                  </a:moveTo>
                  <a:cubicBezTo>
                    <a:pt x="633" y="1"/>
                    <a:pt x="148" y="434"/>
                    <a:pt x="77" y="1025"/>
                  </a:cubicBezTo>
                  <a:cubicBezTo>
                    <a:pt x="1" y="1661"/>
                    <a:pt x="435" y="2237"/>
                    <a:pt x="1047" y="2312"/>
                  </a:cubicBezTo>
                  <a:cubicBezTo>
                    <a:pt x="1091" y="2317"/>
                    <a:pt x="1135" y="2320"/>
                    <a:pt x="1179" y="2320"/>
                  </a:cubicBezTo>
                  <a:cubicBezTo>
                    <a:pt x="1737" y="2320"/>
                    <a:pt x="2222" y="1886"/>
                    <a:pt x="2293" y="1296"/>
                  </a:cubicBezTo>
                  <a:cubicBezTo>
                    <a:pt x="2369" y="661"/>
                    <a:pt x="1934" y="84"/>
                    <a:pt x="1322" y="9"/>
                  </a:cubicBezTo>
                  <a:cubicBezTo>
                    <a:pt x="1278" y="3"/>
                    <a:pt x="123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2635825" y="347675"/>
              <a:ext cx="526250" cy="199125"/>
            </a:xfrm>
            <a:custGeom>
              <a:avLst/>
              <a:gdLst/>
              <a:ahLst/>
              <a:cxnLst/>
              <a:rect l="l" t="t" r="r" b="b"/>
              <a:pathLst>
                <a:path w="21050" h="7965" extrusionOk="0">
                  <a:moveTo>
                    <a:pt x="20566" y="0"/>
                  </a:moveTo>
                  <a:lnTo>
                    <a:pt x="20566" y="0"/>
                  </a:lnTo>
                  <a:cubicBezTo>
                    <a:pt x="21050" y="1776"/>
                    <a:pt x="20433" y="4456"/>
                    <a:pt x="16346" y="5692"/>
                  </a:cubicBezTo>
                  <a:cubicBezTo>
                    <a:pt x="15201" y="6038"/>
                    <a:pt x="14001" y="6171"/>
                    <a:pt x="12807" y="6171"/>
                  </a:cubicBezTo>
                  <a:cubicBezTo>
                    <a:pt x="9741" y="6171"/>
                    <a:pt x="6721" y="5292"/>
                    <a:pt x="4823" y="4897"/>
                  </a:cubicBezTo>
                  <a:cubicBezTo>
                    <a:pt x="4267" y="4781"/>
                    <a:pt x="3731" y="4735"/>
                    <a:pt x="3231" y="4735"/>
                  </a:cubicBezTo>
                  <a:cubicBezTo>
                    <a:pt x="1361" y="4735"/>
                    <a:pt x="1" y="5377"/>
                    <a:pt x="1" y="5377"/>
                  </a:cubicBezTo>
                  <a:cubicBezTo>
                    <a:pt x="3521" y="6446"/>
                    <a:pt x="7736" y="7965"/>
                    <a:pt x="11665" y="7965"/>
                  </a:cubicBezTo>
                  <a:cubicBezTo>
                    <a:pt x="14372" y="7965"/>
                    <a:pt x="16943" y="7244"/>
                    <a:pt x="19059" y="5160"/>
                  </a:cubicBezTo>
                  <a:cubicBezTo>
                    <a:pt x="19822" y="4407"/>
                    <a:pt x="20392" y="3558"/>
                    <a:pt x="20629" y="2508"/>
                  </a:cubicBezTo>
                  <a:cubicBezTo>
                    <a:pt x="20828" y="1620"/>
                    <a:pt x="20840" y="848"/>
                    <a:pt x="20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9"/>
            <p:cNvSpPr/>
            <p:nvPr/>
          </p:nvSpPr>
          <p:spPr>
            <a:xfrm>
              <a:off x="2717200" y="661100"/>
              <a:ext cx="442850" cy="191350"/>
            </a:xfrm>
            <a:custGeom>
              <a:avLst/>
              <a:gdLst/>
              <a:ahLst/>
              <a:cxnLst/>
              <a:rect l="l" t="t" r="r" b="b"/>
              <a:pathLst>
                <a:path w="17714" h="7654" extrusionOk="0">
                  <a:moveTo>
                    <a:pt x="3187" y="779"/>
                  </a:moveTo>
                  <a:cubicBezTo>
                    <a:pt x="3549" y="779"/>
                    <a:pt x="3962" y="814"/>
                    <a:pt x="4424" y="897"/>
                  </a:cubicBezTo>
                  <a:cubicBezTo>
                    <a:pt x="4475" y="904"/>
                    <a:pt x="4530" y="915"/>
                    <a:pt x="4585" y="926"/>
                  </a:cubicBezTo>
                  <a:cubicBezTo>
                    <a:pt x="4816" y="971"/>
                    <a:pt x="5044" y="1030"/>
                    <a:pt x="5270" y="1101"/>
                  </a:cubicBezTo>
                  <a:cubicBezTo>
                    <a:pt x="5359" y="1128"/>
                    <a:pt x="5447" y="1158"/>
                    <a:pt x="5533" y="1188"/>
                  </a:cubicBezTo>
                  <a:cubicBezTo>
                    <a:pt x="5756" y="1267"/>
                    <a:pt x="5974" y="1357"/>
                    <a:pt x="6187" y="1461"/>
                  </a:cubicBezTo>
                  <a:cubicBezTo>
                    <a:pt x="6256" y="1495"/>
                    <a:pt x="6322" y="1529"/>
                    <a:pt x="6385" y="1563"/>
                  </a:cubicBezTo>
                  <a:cubicBezTo>
                    <a:pt x="6461" y="1603"/>
                    <a:pt x="6531" y="1645"/>
                    <a:pt x="6598" y="1687"/>
                  </a:cubicBezTo>
                  <a:cubicBezTo>
                    <a:pt x="6612" y="1695"/>
                    <a:pt x="6626" y="1704"/>
                    <a:pt x="6641" y="1714"/>
                  </a:cubicBezTo>
                  <a:cubicBezTo>
                    <a:pt x="6667" y="1730"/>
                    <a:pt x="6693" y="1748"/>
                    <a:pt x="6717" y="1766"/>
                  </a:cubicBezTo>
                  <a:cubicBezTo>
                    <a:pt x="6915" y="1900"/>
                    <a:pt x="7060" y="2039"/>
                    <a:pt x="7132" y="2165"/>
                  </a:cubicBezTo>
                  <a:cubicBezTo>
                    <a:pt x="7387" y="2613"/>
                    <a:pt x="7189" y="3502"/>
                    <a:pt x="6923" y="4255"/>
                  </a:cubicBezTo>
                  <a:cubicBezTo>
                    <a:pt x="6790" y="4628"/>
                    <a:pt x="6536" y="5160"/>
                    <a:pt x="6045" y="5574"/>
                  </a:cubicBezTo>
                  <a:lnTo>
                    <a:pt x="6044" y="5574"/>
                  </a:lnTo>
                  <a:cubicBezTo>
                    <a:pt x="5618" y="5931"/>
                    <a:pt x="5013" y="6198"/>
                    <a:pt x="4155" y="6198"/>
                  </a:cubicBezTo>
                  <a:cubicBezTo>
                    <a:pt x="4014" y="6198"/>
                    <a:pt x="3866" y="6191"/>
                    <a:pt x="3711" y="6176"/>
                  </a:cubicBezTo>
                  <a:cubicBezTo>
                    <a:pt x="2598" y="6068"/>
                    <a:pt x="2003" y="5558"/>
                    <a:pt x="1677" y="4994"/>
                  </a:cubicBezTo>
                  <a:cubicBezTo>
                    <a:pt x="1658" y="4959"/>
                    <a:pt x="1638" y="4924"/>
                    <a:pt x="1622" y="4890"/>
                  </a:cubicBezTo>
                  <a:cubicBezTo>
                    <a:pt x="1602" y="4854"/>
                    <a:pt x="1586" y="4820"/>
                    <a:pt x="1570" y="4786"/>
                  </a:cubicBezTo>
                  <a:cubicBezTo>
                    <a:pt x="1555" y="4755"/>
                    <a:pt x="1541" y="4722"/>
                    <a:pt x="1528" y="4689"/>
                  </a:cubicBezTo>
                  <a:cubicBezTo>
                    <a:pt x="1517" y="4661"/>
                    <a:pt x="1505" y="4632"/>
                    <a:pt x="1494" y="4603"/>
                  </a:cubicBezTo>
                  <a:cubicBezTo>
                    <a:pt x="1485" y="4582"/>
                    <a:pt x="1477" y="4559"/>
                    <a:pt x="1470" y="4536"/>
                  </a:cubicBezTo>
                  <a:cubicBezTo>
                    <a:pt x="1461" y="4514"/>
                    <a:pt x="1454" y="4493"/>
                    <a:pt x="1448" y="4474"/>
                  </a:cubicBezTo>
                  <a:cubicBezTo>
                    <a:pt x="1437" y="4440"/>
                    <a:pt x="1427" y="4405"/>
                    <a:pt x="1417" y="4371"/>
                  </a:cubicBezTo>
                  <a:lnTo>
                    <a:pt x="1417" y="4370"/>
                  </a:lnTo>
                  <a:cubicBezTo>
                    <a:pt x="1386" y="4267"/>
                    <a:pt x="1362" y="4168"/>
                    <a:pt x="1344" y="4072"/>
                  </a:cubicBezTo>
                  <a:cubicBezTo>
                    <a:pt x="1343" y="4070"/>
                    <a:pt x="1343" y="4067"/>
                    <a:pt x="1341" y="4065"/>
                  </a:cubicBezTo>
                  <a:cubicBezTo>
                    <a:pt x="1329" y="4004"/>
                    <a:pt x="1320" y="3944"/>
                    <a:pt x="1310" y="3887"/>
                  </a:cubicBezTo>
                  <a:cubicBezTo>
                    <a:pt x="1293" y="3784"/>
                    <a:pt x="1282" y="3687"/>
                    <a:pt x="1273" y="3602"/>
                  </a:cubicBezTo>
                  <a:cubicBezTo>
                    <a:pt x="1271" y="3584"/>
                    <a:pt x="1268" y="3565"/>
                    <a:pt x="1267" y="3548"/>
                  </a:cubicBezTo>
                  <a:cubicBezTo>
                    <a:pt x="1265" y="3530"/>
                    <a:pt x="1263" y="3513"/>
                    <a:pt x="1261" y="3496"/>
                  </a:cubicBezTo>
                  <a:cubicBezTo>
                    <a:pt x="1186" y="2792"/>
                    <a:pt x="1160" y="1420"/>
                    <a:pt x="1550" y="1143"/>
                  </a:cubicBezTo>
                  <a:cubicBezTo>
                    <a:pt x="1811" y="957"/>
                    <a:pt x="2366" y="779"/>
                    <a:pt x="3187" y="779"/>
                  </a:cubicBezTo>
                  <a:close/>
                  <a:moveTo>
                    <a:pt x="13727" y="1647"/>
                  </a:moveTo>
                  <a:cubicBezTo>
                    <a:pt x="13867" y="1647"/>
                    <a:pt x="14006" y="1651"/>
                    <a:pt x="14145" y="1659"/>
                  </a:cubicBezTo>
                  <a:cubicBezTo>
                    <a:pt x="14174" y="1662"/>
                    <a:pt x="14202" y="1663"/>
                    <a:pt x="14229" y="1665"/>
                  </a:cubicBezTo>
                  <a:cubicBezTo>
                    <a:pt x="14260" y="1667"/>
                    <a:pt x="14289" y="1670"/>
                    <a:pt x="14319" y="1672"/>
                  </a:cubicBezTo>
                  <a:cubicBezTo>
                    <a:pt x="14403" y="1680"/>
                    <a:pt x="14483" y="1690"/>
                    <a:pt x="14562" y="1700"/>
                  </a:cubicBezTo>
                  <a:cubicBezTo>
                    <a:pt x="14591" y="1704"/>
                    <a:pt x="14621" y="1707"/>
                    <a:pt x="14650" y="1713"/>
                  </a:cubicBezTo>
                  <a:cubicBezTo>
                    <a:pt x="14689" y="1719"/>
                    <a:pt x="14728" y="1725"/>
                    <a:pt x="14764" y="1731"/>
                  </a:cubicBezTo>
                  <a:cubicBezTo>
                    <a:pt x="14829" y="1742"/>
                    <a:pt x="14891" y="1755"/>
                    <a:pt x="14952" y="1768"/>
                  </a:cubicBezTo>
                  <a:cubicBezTo>
                    <a:pt x="15075" y="1796"/>
                    <a:pt x="15191" y="1825"/>
                    <a:pt x="15297" y="1859"/>
                  </a:cubicBezTo>
                  <a:cubicBezTo>
                    <a:pt x="15324" y="1869"/>
                    <a:pt x="15351" y="1877"/>
                    <a:pt x="15378" y="1886"/>
                  </a:cubicBezTo>
                  <a:cubicBezTo>
                    <a:pt x="15385" y="1888"/>
                    <a:pt x="15393" y="1891"/>
                    <a:pt x="15399" y="1894"/>
                  </a:cubicBezTo>
                  <a:cubicBezTo>
                    <a:pt x="15417" y="1900"/>
                    <a:pt x="15435" y="1906"/>
                    <a:pt x="15454" y="1913"/>
                  </a:cubicBezTo>
                  <a:cubicBezTo>
                    <a:pt x="15481" y="1922"/>
                    <a:pt x="15509" y="1934"/>
                    <a:pt x="15536" y="1945"/>
                  </a:cubicBezTo>
                  <a:cubicBezTo>
                    <a:pt x="15569" y="1957"/>
                    <a:pt x="15602" y="1972"/>
                    <a:pt x="15633" y="1985"/>
                  </a:cubicBezTo>
                  <a:cubicBezTo>
                    <a:pt x="15690" y="2012"/>
                    <a:pt x="15743" y="2038"/>
                    <a:pt x="15792" y="2065"/>
                  </a:cubicBezTo>
                  <a:cubicBezTo>
                    <a:pt x="15800" y="2069"/>
                    <a:pt x="15810" y="2075"/>
                    <a:pt x="15819" y="2080"/>
                  </a:cubicBezTo>
                  <a:cubicBezTo>
                    <a:pt x="15976" y="2167"/>
                    <a:pt x="16092" y="2258"/>
                    <a:pt x="16168" y="2345"/>
                  </a:cubicBezTo>
                  <a:cubicBezTo>
                    <a:pt x="16460" y="2676"/>
                    <a:pt x="16111" y="4019"/>
                    <a:pt x="15879" y="4697"/>
                  </a:cubicBezTo>
                  <a:cubicBezTo>
                    <a:pt x="15697" y="5226"/>
                    <a:pt x="15302" y="6369"/>
                    <a:pt x="14169" y="6789"/>
                  </a:cubicBezTo>
                  <a:cubicBezTo>
                    <a:pt x="13903" y="6889"/>
                    <a:pt x="13592" y="6948"/>
                    <a:pt x="13234" y="6948"/>
                  </a:cubicBezTo>
                  <a:cubicBezTo>
                    <a:pt x="13159" y="6948"/>
                    <a:pt x="13082" y="6945"/>
                    <a:pt x="13003" y="6940"/>
                  </a:cubicBezTo>
                  <a:cubicBezTo>
                    <a:pt x="11788" y="6861"/>
                    <a:pt x="11162" y="6313"/>
                    <a:pt x="10841" y="5717"/>
                  </a:cubicBezTo>
                  <a:cubicBezTo>
                    <a:pt x="10838" y="5713"/>
                    <a:pt x="10836" y="5710"/>
                    <a:pt x="10835" y="5706"/>
                  </a:cubicBezTo>
                  <a:cubicBezTo>
                    <a:pt x="10822" y="5683"/>
                    <a:pt x="10811" y="5661"/>
                    <a:pt x="10800" y="5639"/>
                  </a:cubicBezTo>
                  <a:cubicBezTo>
                    <a:pt x="10787" y="5613"/>
                    <a:pt x="10774" y="5586"/>
                    <a:pt x="10763" y="5562"/>
                  </a:cubicBezTo>
                  <a:cubicBezTo>
                    <a:pt x="10757" y="5549"/>
                    <a:pt x="10751" y="5534"/>
                    <a:pt x="10745" y="5520"/>
                  </a:cubicBezTo>
                  <a:cubicBezTo>
                    <a:pt x="10728" y="5483"/>
                    <a:pt x="10713" y="5444"/>
                    <a:pt x="10699" y="5407"/>
                  </a:cubicBezTo>
                  <a:cubicBezTo>
                    <a:pt x="10682" y="5362"/>
                    <a:pt x="10667" y="5319"/>
                    <a:pt x="10653" y="5274"/>
                  </a:cubicBezTo>
                  <a:cubicBezTo>
                    <a:pt x="10645" y="5253"/>
                    <a:pt x="10640" y="5231"/>
                    <a:pt x="10633" y="5210"/>
                  </a:cubicBezTo>
                  <a:cubicBezTo>
                    <a:pt x="10629" y="5198"/>
                    <a:pt x="10627" y="5186"/>
                    <a:pt x="10622" y="5174"/>
                  </a:cubicBezTo>
                  <a:cubicBezTo>
                    <a:pt x="10617" y="5155"/>
                    <a:pt x="10614" y="5138"/>
                    <a:pt x="10609" y="5119"/>
                  </a:cubicBezTo>
                  <a:cubicBezTo>
                    <a:pt x="10606" y="5105"/>
                    <a:pt x="10602" y="5090"/>
                    <a:pt x="10598" y="5078"/>
                  </a:cubicBezTo>
                  <a:cubicBezTo>
                    <a:pt x="10557" y="4904"/>
                    <a:pt x="10529" y="4729"/>
                    <a:pt x="10513" y="4551"/>
                  </a:cubicBezTo>
                  <a:cubicBezTo>
                    <a:pt x="10449" y="3769"/>
                    <a:pt x="10473" y="2869"/>
                    <a:pt x="10812" y="2467"/>
                  </a:cubicBezTo>
                  <a:cubicBezTo>
                    <a:pt x="11151" y="2067"/>
                    <a:pt x="12335" y="1695"/>
                    <a:pt x="13437" y="1653"/>
                  </a:cubicBezTo>
                  <a:cubicBezTo>
                    <a:pt x="13533" y="1649"/>
                    <a:pt x="13630" y="1647"/>
                    <a:pt x="13727" y="1647"/>
                  </a:cubicBezTo>
                  <a:close/>
                  <a:moveTo>
                    <a:pt x="1602" y="1"/>
                  </a:moveTo>
                  <a:cubicBezTo>
                    <a:pt x="1464" y="1"/>
                    <a:pt x="1327" y="2"/>
                    <a:pt x="1194" y="4"/>
                  </a:cubicBezTo>
                  <a:cubicBezTo>
                    <a:pt x="1018" y="8"/>
                    <a:pt x="848" y="12"/>
                    <a:pt x="685" y="18"/>
                  </a:cubicBezTo>
                  <a:cubicBezTo>
                    <a:pt x="404" y="29"/>
                    <a:pt x="60" y="363"/>
                    <a:pt x="31" y="784"/>
                  </a:cubicBezTo>
                  <a:cubicBezTo>
                    <a:pt x="0" y="1206"/>
                    <a:pt x="284" y="1566"/>
                    <a:pt x="398" y="1768"/>
                  </a:cubicBezTo>
                  <a:cubicBezTo>
                    <a:pt x="448" y="1858"/>
                    <a:pt x="492" y="1984"/>
                    <a:pt x="517" y="2163"/>
                  </a:cubicBezTo>
                  <a:cubicBezTo>
                    <a:pt x="610" y="2831"/>
                    <a:pt x="566" y="4096"/>
                    <a:pt x="815" y="4820"/>
                  </a:cubicBezTo>
                  <a:cubicBezTo>
                    <a:pt x="915" y="5111"/>
                    <a:pt x="1066" y="5471"/>
                    <a:pt x="1343" y="5810"/>
                  </a:cubicBezTo>
                  <a:cubicBezTo>
                    <a:pt x="1432" y="5919"/>
                    <a:pt x="1530" y="6021"/>
                    <a:pt x="1636" y="6113"/>
                  </a:cubicBezTo>
                  <a:cubicBezTo>
                    <a:pt x="1693" y="6161"/>
                    <a:pt x="1749" y="6207"/>
                    <a:pt x="1810" y="6253"/>
                  </a:cubicBezTo>
                  <a:cubicBezTo>
                    <a:pt x="1975" y="6374"/>
                    <a:pt x="2153" y="6478"/>
                    <a:pt x="2340" y="6560"/>
                  </a:cubicBezTo>
                  <a:cubicBezTo>
                    <a:pt x="2371" y="6574"/>
                    <a:pt x="2400" y="6588"/>
                    <a:pt x="2431" y="6599"/>
                  </a:cubicBezTo>
                  <a:cubicBezTo>
                    <a:pt x="2478" y="6616"/>
                    <a:pt x="2527" y="6637"/>
                    <a:pt x="2575" y="6654"/>
                  </a:cubicBezTo>
                  <a:cubicBezTo>
                    <a:pt x="2624" y="6672"/>
                    <a:pt x="2675" y="6687"/>
                    <a:pt x="2726" y="6704"/>
                  </a:cubicBezTo>
                  <a:cubicBezTo>
                    <a:pt x="2886" y="6753"/>
                    <a:pt x="3049" y="6793"/>
                    <a:pt x="3214" y="6821"/>
                  </a:cubicBezTo>
                  <a:cubicBezTo>
                    <a:pt x="3281" y="6834"/>
                    <a:pt x="3352" y="6845"/>
                    <a:pt x="3424" y="6856"/>
                  </a:cubicBezTo>
                  <a:cubicBezTo>
                    <a:pt x="3508" y="6867"/>
                    <a:pt x="3597" y="6877"/>
                    <a:pt x="3689" y="6884"/>
                  </a:cubicBezTo>
                  <a:cubicBezTo>
                    <a:pt x="3868" y="6900"/>
                    <a:pt x="4038" y="6907"/>
                    <a:pt x="4201" y="6907"/>
                  </a:cubicBezTo>
                  <a:cubicBezTo>
                    <a:pt x="5909" y="6907"/>
                    <a:pt x="6769" y="6093"/>
                    <a:pt x="7344" y="5228"/>
                  </a:cubicBezTo>
                  <a:cubicBezTo>
                    <a:pt x="7956" y="4308"/>
                    <a:pt x="8006" y="2952"/>
                    <a:pt x="8880" y="2952"/>
                  </a:cubicBezTo>
                  <a:cubicBezTo>
                    <a:pt x="8905" y="2952"/>
                    <a:pt x="8930" y="2954"/>
                    <a:pt x="8956" y="2956"/>
                  </a:cubicBezTo>
                  <a:cubicBezTo>
                    <a:pt x="8986" y="2959"/>
                    <a:pt x="9016" y="2963"/>
                    <a:pt x="9046" y="2969"/>
                  </a:cubicBezTo>
                  <a:cubicBezTo>
                    <a:pt x="9073" y="2974"/>
                    <a:pt x="9100" y="2981"/>
                    <a:pt x="9128" y="2989"/>
                  </a:cubicBezTo>
                  <a:cubicBezTo>
                    <a:pt x="9808" y="3207"/>
                    <a:pt x="9569" y="4480"/>
                    <a:pt x="9900" y="5440"/>
                  </a:cubicBezTo>
                  <a:cubicBezTo>
                    <a:pt x="10026" y="5807"/>
                    <a:pt x="10196" y="6177"/>
                    <a:pt x="10450" y="6503"/>
                  </a:cubicBezTo>
                  <a:cubicBezTo>
                    <a:pt x="10494" y="6560"/>
                    <a:pt x="10541" y="6616"/>
                    <a:pt x="10591" y="6671"/>
                  </a:cubicBezTo>
                  <a:cubicBezTo>
                    <a:pt x="10616" y="6699"/>
                    <a:pt x="10641" y="6725"/>
                    <a:pt x="10667" y="6751"/>
                  </a:cubicBezTo>
                  <a:cubicBezTo>
                    <a:pt x="10694" y="6777"/>
                    <a:pt x="10721" y="6804"/>
                    <a:pt x="10749" y="6830"/>
                  </a:cubicBezTo>
                  <a:cubicBezTo>
                    <a:pt x="10773" y="6853"/>
                    <a:pt x="10798" y="6874"/>
                    <a:pt x="10823" y="6896"/>
                  </a:cubicBezTo>
                  <a:cubicBezTo>
                    <a:pt x="10867" y="6932"/>
                    <a:pt x="10886" y="6948"/>
                    <a:pt x="10905" y="6963"/>
                  </a:cubicBezTo>
                  <a:cubicBezTo>
                    <a:pt x="10927" y="6980"/>
                    <a:pt x="10947" y="6996"/>
                    <a:pt x="10970" y="7012"/>
                  </a:cubicBezTo>
                  <a:cubicBezTo>
                    <a:pt x="10983" y="7023"/>
                    <a:pt x="11000" y="7035"/>
                    <a:pt x="11015" y="7046"/>
                  </a:cubicBezTo>
                  <a:cubicBezTo>
                    <a:pt x="11255" y="7214"/>
                    <a:pt x="11518" y="7344"/>
                    <a:pt x="11795" y="7434"/>
                  </a:cubicBezTo>
                  <a:cubicBezTo>
                    <a:pt x="11819" y="7441"/>
                    <a:pt x="11844" y="7450"/>
                    <a:pt x="11869" y="7458"/>
                  </a:cubicBezTo>
                  <a:cubicBezTo>
                    <a:pt x="12154" y="7547"/>
                    <a:pt x="12483" y="7609"/>
                    <a:pt x="12858" y="7639"/>
                  </a:cubicBezTo>
                  <a:cubicBezTo>
                    <a:pt x="12983" y="7649"/>
                    <a:pt x="13103" y="7653"/>
                    <a:pt x="13219" y="7653"/>
                  </a:cubicBezTo>
                  <a:cubicBezTo>
                    <a:pt x="14883" y="7653"/>
                    <a:pt x="15603" y="6696"/>
                    <a:pt x="15976" y="6068"/>
                  </a:cubicBezTo>
                  <a:cubicBezTo>
                    <a:pt x="16374" y="5396"/>
                    <a:pt x="16642" y="4152"/>
                    <a:pt x="16876" y="3506"/>
                  </a:cubicBezTo>
                  <a:cubicBezTo>
                    <a:pt x="16920" y="3382"/>
                    <a:pt x="16994" y="3269"/>
                    <a:pt x="17091" y="3178"/>
                  </a:cubicBezTo>
                  <a:cubicBezTo>
                    <a:pt x="17251" y="3030"/>
                    <a:pt x="17567" y="2668"/>
                    <a:pt x="17640" y="2251"/>
                  </a:cubicBezTo>
                  <a:cubicBezTo>
                    <a:pt x="17714" y="1836"/>
                    <a:pt x="17478" y="1434"/>
                    <a:pt x="17223" y="1378"/>
                  </a:cubicBezTo>
                  <a:cubicBezTo>
                    <a:pt x="17076" y="1345"/>
                    <a:pt x="16921" y="1314"/>
                    <a:pt x="16762" y="1284"/>
                  </a:cubicBezTo>
                  <a:cubicBezTo>
                    <a:pt x="15742" y="1091"/>
                    <a:pt x="14499" y="932"/>
                    <a:pt x="13420" y="932"/>
                  </a:cubicBezTo>
                  <a:cubicBezTo>
                    <a:pt x="12920" y="932"/>
                    <a:pt x="12455" y="966"/>
                    <a:pt x="12064" y="1047"/>
                  </a:cubicBezTo>
                  <a:cubicBezTo>
                    <a:pt x="10615" y="1348"/>
                    <a:pt x="10009" y="1765"/>
                    <a:pt x="9258" y="1765"/>
                  </a:cubicBezTo>
                  <a:cubicBezTo>
                    <a:pt x="9207" y="1765"/>
                    <a:pt x="9155" y="1763"/>
                    <a:pt x="9103" y="1759"/>
                  </a:cubicBezTo>
                  <a:cubicBezTo>
                    <a:pt x="8219" y="1681"/>
                    <a:pt x="7720" y="1138"/>
                    <a:pt x="6178" y="562"/>
                  </a:cubicBezTo>
                  <a:cubicBezTo>
                    <a:pt x="5050" y="143"/>
                    <a:pt x="3170" y="1"/>
                    <a:pt x="1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9"/>
            <p:cNvSpPr/>
            <p:nvPr/>
          </p:nvSpPr>
          <p:spPr>
            <a:xfrm>
              <a:off x="2463975" y="649400"/>
              <a:ext cx="271925" cy="48325"/>
            </a:xfrm>
            <a:custGeom>
              <a:avLst/>
              <a:gdLst/>
              <a:ahLst/>
              <a:cxnLst/>
              <a:rect l="l" t="t" r="r" b="b"/>
              <a:pathLst>
                <a:path w="10877" h="1933" extrusionOk="0">
                  <a:moveTo>
                    <a:pt x="0" y="0"/>
                  </a:moveTo>
                  <a:lnTo>
                    <a:pt x="0" y="0"/>
                  </a:lnTo>
                  <a:cubicBezTo>
                    <a:pt x="775" y="354"/>
                    <a:pt x="1087" y="674"/>
                    <a:pt x="1509" y="1303"/>
                  </a:cubicBezTo>
                  <a:lnTo>
                    <a:pt x="10567" y="1932"/>
                  </a:lnTo>
                  <a:lnTo>
                    <a:pt x="1087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9"/>
            <p:cNvSpPr/>
            <p:nvPr/>
          </p:nvSpPr>
          <p:spPr>
            <a:xfrm>
              <a:off x="2914400" y="735100"/>
              <a:ext cx="94550" cy="150775"/>
            </a:xfrm>
            <a:custGeom>
              <a:avLst/>
              <a:gdLst/>
              <a:ahLst/>
              <a:cxnLst/>
              <a:rect l="l" t="t" r="r" b="b"/>
              <a:pathLst>
                <a:path w="3782" h="6031" extrusionOk="0">
                  <a:moveTo>
                    <a:pt x="921" y="0"/>
                  </a:moveTo>
                  <a:cubicBezTo>
                    <a:pt x="730" y="24"/>
                    <a:pt x="533" y="180"/>
                    <a:pt x="497" y="232"/>
                  </a:cubicBezTo>
                  <a:lnTo>
                    <a:pt x="1" y="6031"/>
                  </a:lnTo>
                  <a:lnTo>
                    <a:pt x="3781" y="519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9"/>
            <p:cNvSpPr/>
            <p:nvPr/>
          </p:nvSpPr>
          <p:spPr>
            <a:xfrm>
              <a:off x="2210725" y="1692350"/>
              <a:ext cx="3779650" cy="2177050"/>
            </a:xfrm>
            <a:custGeom>
              <a:avLst/>
              <a:gdLst/>
              <a:ahLst/>
              <a:cxnLst/>
              <a:rect l="l" t="t" r="r" b="b"/>
              <a:pathLst>
                <a:path w="151186" h="87082" extrusionOk="0">
                  <a:moveTo>
                    <a:pt x="86529" y="1"/>
                  </a:moveTo>
                  <a:lnTo>
                    <a:pt x="1" y="49751"/>
                  </a:lnTo>
                  <a:lnTo>
                    <a:pt x="64657" y="87081"/>
                  </a:lnTo>
                  <a:lnTo>
                    <a:pt x="151185" y="37330"/>
                  </a:lnTo>
                  <a:lnTo>
                    <a:pt x="86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2210725" y="2936125"/>
              <a:ext cx="1616425" cy="2415825"/>
            </a:xfrm>
            <a:custGeom>
              <a:avLst/>
              <a:gdLst/>
              <a:ahLst/>
              <a:cxnLst/>
              <a:rect l="l" t="t" r="r" b="b"/>
              <a:pathLst>
                <a:path w="64657" h="96633" extrusionOk="0">
                  <a:moveTo>
                    <a:pt x="1" y="0"/>
                  </a:moveTo>
                  <a:lnTo>
                    <a:pt x="1" y="59303"/>
                  </a:lnTo>
                  <a:lnTo>
                    <a:pt x="3404" y="61268"/>
                  </a:lnTo>
                  <a:lnTo>
                    <a:pt x="3404" y="11401"/>
                  </a:lnTo>
                  <a:lnTo>
                    <a:pt x="61254" y="44801"/>
                  </a:lnTo>
                  <a:lnTo>
                    <a:pt x="61254" y="94668"/>
                  </a:lnTo>
                  <a:lnTo>
                    <a:pt x="64657" y="96633"/>
                  </a:lnTo>
                  <a:lnTo>
                    <a:pt x="64657" y="373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2295800" y="3221125"/>
              <a:ext cx="85100" cy="1246700"/>
            </a:xfrm>
            <a:custGeom>
              <a:avLst/>
              <a:gdLst/>
              <a:ahLst/>
              <a:cxnLst/>
              <a:rect l="l" t="t" r="r" b="b"/>
              <a:pathLst>
                <a:path w="3404" h="49868" extrusionOk="0">
                  <a:moveTo>
                    <a:pt x="1" y="1"/>
                  </a:moveTo>
                  <a:lnTo>
                    <a:pt x="1" y="49868"/>
                  </a:lnTo>
                  <a:lnTo>
                    <a:pt x="3404" y="47903"/>
                  </a:lnTo>
                  <a:lnTo>
                    <a:pt x="3404" y="1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3827125" y="2625575"/>
              <a:ext cx="2163250" cy="2726375"/>
            </a:xfrm>
            <a:custGeom>
              <a:avLst/>
              <a:gdLst/>
              <a:ahLst/>
              <a:cxnLst/>
              <a:rect l="l" t="t" r="r" b="b"/>
              <a:pathLst>
                <a:path w="86530" h="109055" extrusionOk="0">
                  <a:moveTo>
                    <a:pt x="86529" y="1"/>
                  </a:moveTo>
                  <a:lnTo>
                    <a:pt x="1" y="49752"/>
                  </a:lnTo>
                  <a:lnTo>
                    <a:pt x="1" y="109055"/>
                  </a:lnTo>
                  <a:lnTo>
                    <a:pt x="3404" y="107090"/>
                  </a:lnTo>
                  <a:lnTo>
                    <a:pt x="3404" y="57223"/>
                  </a:lnTo>
                  <a:lnTo>
                    <a:pt x="83126" y="11402"/>
                  </a:lnTo>
                  <a:lnTo>
                    <a:pt x="83126" y="61268"/>
                  </a:lnTo>
                  <a:lnTo>
                    <a:pt x="86529" y="59304"/>
                  </a:lnTo>
                  <a:lnTo>
                    <a:pt x="865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5820200" y="2910600"/>
              <a:ext cx="85100" cy="1246700"/>
            </a:xfrm>
            <a:custGeom>
              <a:avLst/>
              <a:gdLst/>
              <a:ahLst/>
              <a:cxnLst/>
              <a:rect l="l" t="t" r="r" b="b"/>
              <a:pathLst>
                <a:path w="3404" h="49868" extrusionOk="0">
                  <a:moveTo>
                    <a:pt x="3403" y="1"/>
                  </a:moveTo>
                  <a:lnTo>
                    <a:pt x="0" y="1965"/>
                  </a:lnTo>
                  <a:lnTo>
                    <a:pt x="0" y="47903"/>
                  </a:lnTo>
                  <a:lnTo>
                    <a:pt x="3403" y="49867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9"/>
            <p:cNvSpPr/>
            <p:nvPr/>
          </p:nvSpPr>
          <p:spPr>
            <a:xfrm>
              <a:off x="3786500" y="1858600"/>
              <a:ext cx="1057225" cy="614250"/>
            </a:xfrm>
            <a:custGeom>
              <a:avLst/>
              <a:gdLst/>
              <a:ahLst/>
              <a:cxnLst/>
              <a:rect l="l" t="t" r="r" b="b"/>
              <a:pathLst>
                <a:path w="42289" h="24570" extrusionOk="0">
                  <a:moveTo>
                    <a:pt x="23070" y="1"/>
                  </a:moveTo>
                  <a:lnTo>
                    <a:pt x="386" y="13106"/>
                  </a:lnTo>
                  <a:cubicBezTo>
                    <a:pt x="141" y="13247"/>
                    <a:pt x="0" y="13469"/>
                    <a:pt x="0" y="13713"/>
                  </a:cubicBezTo>
                  <a:cubicBezTo>
                    <a:pt x="0" y="13956"/>
                    <a:pt x="141" y="14178"/>
                    <a:pt x="386" y="14319"/>
                  </a:cubicBezTo>
                  <a:lnTo>
                    <a:pt x="17910" y="24409"/>
                  </a:lnTo>
                  <a:cubicBezTo>
                    <a:pt x="18089" y="24513"/>
                    <a:pt x="18318" y="24570"/>
                    <a:pt x="18554" y="24570"/>
                  </a:cubicBezTo>
                  <a:cubicBezTo>
                    <a:pt x="18791" y="24570"/>
                    <a:pt x="19021" y="24513"/>
                    <a:pt x="19199" y="24409"/>
                  </a:cubicBezTo>
                  <a:lnTo>
                    <a:pt x="42289" y="11069"/>
                  </a:lnTo>
                  <a:lnTo>
                    <a:pt x="23070" y="1"/>
                  </a:ln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9"/>
            <p:cNvSpPr/>
            <p:nvPr/>
          </p:nvSpPr>
          <p:spPr>
            <a:xfrm>
              <a:off x="3807400" y="1862000"/>
              <a:ext cx="1015450" cy="590250"/>
            </a:xfrm>
            <a:custGeom>
              <a:avLst/>
              <a:gdLst/>
              <a:ahLst/>
              <a:cxnLst/>
              <a:rect l="l" t="t" r="r" b="b"/>
              <a:pathLst>
                <a:path w="40618" h="23610" extrusionOk="0">
                  <a:moveTo>
                    <a:pt x="22951" y="0"/>
                  </a:moveTo>
                  <a:lnTo>
                    <a:pt x="371" y="12129"/>
                  </a:lnTo>
                  <a:lnTo>
                    <a:pt x="0" y="12712"/>
                  </a:lnTo>
                  <a:lnTo>
                    <a:pt x="0" y="13182"/>
                  </a:lnTo>
                  <a:cubicBezTo>
                    <a:pt x="0" y="13416"/>
                    <a:pt x="136" y="13628"/>
                    <a:pt x="371" y="13765"/>
                  </a:cubicBezTo>
                  <a:lnTo>
                    <a:pt x="17204" y="23456"/>
                  </a:lnTo>
                  <a:cubicBezTo>
                    <a:pt x="17375" y="23555"/>
                    <a:pt x="17594" y="23609"/>
                    <a:pt x="17822" y="23609"/>
                  </a:cubicBezTo>
                  <a:cubicBezTo>
                    <a:pt x="18050" y="23609"/>
                    <a:pt x="18269" y="23555"/>
                    <a:pt x="18440" y="23456"/>
                  </a:cubicBezTo>
                  <a:lnTo>
                    <a:pt x="40618" y="10643"/>
                  </a:lnTo>
                  <a:lnTo>
                    <a:pt x="40618" y="10174"/>
                  </a:lnTo>
                  <a:lnTo>
                    <a:pt x="2295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3807400" y="1862000"/>
              <a:ext cx="1015450" cy="590250"/>
            </a:xfrm>
            <a:custGeom>
              <a:avLst/>
              <a:gdLst/>
              <a:ahLst/>
              <a:cxnLst/>
              <a:rect l="l" t="t" r="r" b="b"/>
              <a:pathLst>
                <a:path w="40618" h="23610" extrusionOk="0">
                  <a:moveTo>
                    <a:pt x="22951" y="0"/>
                  </a:moveTo>
                  <a:lnTo>
                    <a:pt x="371" y="12129"/>
                  </a:lnTo>
                  <a:lnTo>
                    <a:pt x="0" y="12712"/>
                  </a:lnTo>
                  <a:lnTo>
                    <a:pt x="0" y="13182"/>
                  </a:lnTo>
                  <a:cubicBezTo>
                    <a:pt x="0" y="13416"/>
                    <a:pt x="136" y="13628"/>
                    <a:pt x="371" y="13765"/>
                  </a:cubicBezTo>
                  <a:lnTo>
                    <a:pt x="17204" y="23456"/>
                  </a:lnTo>
                  <a:cubicBezTo>
                    <a:pt x="17375" y="23555"/>
                    <a:pt x="17594" y="23609"/>
                    <a:pt x="17822" y="23609"/>
                  </a:cubicBezTo>
                  <a:cubicBezTo>
                    <a:pt x="18050" y="23609"/>
                    <a:pt x="18269" y="23555"/>
                    <a:pt x="18440" y="23456"/>
                  </a:cubicBezTo>
                  <a:lnTo>
                    <a:pt x="40618" y="10643"/>
                  </a:lnTo>
                  <a:lnTo>
                    <a:pt x="40618" y="10174"/>
                  </a:lnTo>
                  <a:lnTo>
                    <a:pt x="22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9"/>
            <p:cNvSpPr/>
            <p:nvPr/>
          </p:nvSpPr>
          <p:spPr>
            <a:xfrm>
              <a:off x="3807400" y="1850550"/>
              <a:ext cx="1015425" cy="589950"/>
            </a:xfrm>
            <a:custGeom>
              <a:avLst/>
              <a:gdLst/>
              <a:ahLst/>
              <a:cxnLst/>
              <a:rect l="l" t="t" r="r" b="b"/>
              <a:pathLst>
                <a:path w="40617" h="23598" extrusionOk="0">
                  <a:moveTo>
                    <a:pt x="22157" y="0"/>
                  </a:moveTo>
                  <a:lnTo>
                    <a:pt x="371" y="12587"/>
                  </a:lnTo>
                  <a:cubicBezTo>
                    <a:pt x="136" y="12723"/>
                    <a:pt x="0" y="12936"/>
                    <a:pt x="0" y="13170"/>
                  </a:cubicBezTo>
                  <a:cubicBezTo>
                    <a:pt x="0" y="13405"/>
                    <a:pt x="136" y="13616"/>
                    <a:pt x="371" y="13753"/>
                  </a:cubicBezTo>
                  <a:lnTo>
                    <a:pt x="17202" y="23445"/>
                  </a:lnTo>
                  <a:cubicBezTo>
                    <a:pt x="17374" y="23543"/>
                    <a:pt x="17593" y="23597"/>
                    <a:pt x="17821" y="23597"/>
                  </a:cubicBezTo>
                  <a:cubicBezTo>
                    <a:pt x="18049" y="23597"/>
                    <a:pt x="18268" y="23543"/>
                    <a:pt x="18439" y="23445"/>
                  </a:cubicBezTo>
                  <a:lnTo>
                    <a:pt x="40617" y="10631"/>
                  </a:lnTo>
                  <a:lnTo>
                    <a:pt x="22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9"/>
            <p:cNvSpPr/>
            <p:nvPr/>
          </p:nvSpPr>
          <p:spPr>
            <a:xfrm>
              <a:off x="3817150" y="1816075"/>
              <a:ext cx="986150" cy="614675"/>
            </a:xfrm>
            <a:custGeom>
              <a:avLst/>
              <a:gdLst/>
              <a:ahLst/>
              <a:cxnLst/>
              <a:rect l="l" t="t" r="r" b="b"/>
              <a:pathLst>
                <a:path w="39446" h="24587" extrusionOk="0">
                  <a:moveTo>
                    <a:pt x="21767" y="1"/>
                  </a:moveTo>
                  <a:lnTo>
                    <a:pt x="176" y="12476"/>
                  </a:lnTo>
                  <a:lnTo>
                    <a:pt x="1" y="12720"/>
                  </a:lnTo>
                  <a:lnTo>
                    <a:pt x="1" y="14549"/>
                  </a:lnTo>
                  <a:cubicBezTo>
                    <a:pt x="1" y="14638"/>
                    <a:pt x="59" y="14726"/>
                    <a:pt x="176" y="14794"/>
                  </a:cubicBezTo>
                  <a:lnTo>
                    <a:pt x="17008" y="24485"/>
                  </a:lnTo>
                  <a:cubicBezTo>
                    <a:pt x="17125" y="24552"/>
                    <a:pt x="17278" y="24586"/>
                    <a:pt x="17431" y="24586"/>
                  </a:cubicBezTo>
                  <a:cubicBezTo>
                    <a:pt x="17584" y="24586"/>
                    <a:pt x="17737" y="24552"/>
                    <a:pt x="17854" y="24485"/>
                  </a:cubicBezTo>
                  <a:lnTo>
                    <a:pt x="39446" y="12010"/>
                  </a:lnTo>
                  <a:lnTo>
                    <a:pt x="39446" y="10181"/>
                  </a:lnTo>
                  <a:lnTo>
                    <a:pt x="2176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3815725" y="1816075"/>
              <a:ext cx="987575" cy="568925"/>
            </a:xfrm>
            <a:custGeom>
              <a:avLst/>
              <a:gdLst/>
              <a:ahLst/>
              <a:cxnLst/>
              <a:rect l="l" t="t" r="r" b="b"/>
              <a:pathLst>
                <a:path w="39503" h="22757" extrusionOk="0">
                  <a:moveTo>
                    <a:pt x="21824" y="1"/>
                  </a:moveTo>
                  <a:lnTo>
                    <a:pt x="459" y="12344"/>
                  </a:lnTo>
                  <a:lnTo>
                    <a:pt x="232" y="12474"/>
                  </a:lnTo>
                  <a:cubicBezTo>
                    <a:pt x="0" y="12610"/>
                    <a:pt x="0" y="12829"/>
                    <a:pt x="232" y="12964"/>
                  </a:cubicBezTo>
                  <a:lnTo>
                    <a:pt x="17066" y="22656"/>
                  </a:lnTo>
                  <a:cubicBezTo>
                    <a:pt x="17182" y="22723"/>
                    <a:pt x="17335" y="22757"/>
                    <a:pt x="17488" y="22757"/>
                  </a:cubicBezTo>
                  <a:cubicBezTo>
                    <a:pt x="17641" y="22757"/>
                    <a:pt x="17795" y="22723"/>
                    <a:pt x="17912" y="22656"/>
                  </a:cubicBezTo>
                  <a:lnTo>
                    <a:pt x="36001" y="12204"/>
                  </a:lnTo>
                  <a:lnTo>
                    <a:pt x="36517" y="11905"/>
                  </a:lnTo>
                  <a:lnTo>
                    <a:pt x="39290" y="10305"/>
                  </a:lnTo>
                  <a:lnTo>
                    <a:pt x="39503" y="10183"/>
                  </a:lnTo>
                  <a:lnTo>
                    <a:pt x="39343" y="10091"/>
                  </a:lnTo>
                  <a:lnTo>
                    <a:pt x="39291" y="10059"/>
                  </a:lnTo>
                  <a:lnTo>
                    <a:pt x="218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9"/>
            <p:cNvSpPr/>
            <p:nvPr/>
          </p:nvSpPr>
          <p:spPr>
            <a:xfrm>
              <a:off x="3817150" y="2134050"/>
              <a:ext cx="435775" cy="296725"/>
            </a:xfrm>
            <a:custGeom>
              <a:avLst/>
              <a:gdLst/>
              <a:ahLst/>
              <a:cxnLst/>
              <a:rect l="l" t="t" r="r" b="b"/>
              <a:pathLst>
                <a:path w="17431" h="11869" extrusionOk="0">
                  <a:moveTo>
                    <a:pt x="1" y="1"/>
                  </a:moveTo>
                  <a:lnTo>
                    <a:pt x="1" y="1829"/>
                  </a:lnTo>
                  <a:cubicBezTo>
                    <a:pt x="1" y="1919"/>
                    <a:pt x="60" y="2007"/>
                    <a:pt x="175" y="2074"/>
                  </a:cubicBezTo>
                  <a:lnTo>
                    <a:pt x="17008" y="11766"/>
                  </a:lnTo>
                  <a:cubicBezTo>
                    <a:pt x="17123" y="11834"/>
                    <a:pt x="17278" y="11868"/>
                    <a:pt x="17431" y="11868"/>
                  </a:cubicBezTo>
                  <a:lnTo>
                    <a:pt x="17431" y="10039"/>
                  </a:lnTo>
                  <a:cubicBezTo>
                    <a:pt x="17278" y="10039"/>
                    <a:pt x="17123" y="10005"/>
                    <a:pt x="17009" y="9937"/>
                  </a:cubicBezTo>
                  <a:lnTo>
                    <a:pt x="175" y="245"/>
                  </a:lnTo>
                  <a:cubicBezTo>
                    <a:pt x="60" y="176"/>
                    <a:pt x="1" y="88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9"/>
            <p:cNvSpPr/>
            <p:nvPr/>
          </p:nvSpPr>
          <p:spPr>
            <a:xfrm>
              <a:off x="3823875" y="1809975"/>
              <a:ext cx="979425" cy="568925"/>
            </a:xfrm>
            <a:custGeom>
              <a:avLst/>
              <a:gdLst/>
              <a:ahLst/>
              <a:cxnLst/>
              <a:rect l="l" t="t" r="r" b="b"/>
              <a:pathLst>
                <a:path w="39177" h="22757" extrusionOk="0">
                  <a:moveTo>
                    <a:pt x="21497" y="1"/>
                  </a:moveTo>
                  <a:lnTo>
                    <a:pt x="1963" y="11288"/>
                  </a:lnTo>
                  <a:cubicBezTo>
                    <a:pt x="1955" y="11292"/>
                    <a:pt x="1948" y="11296"/>
                    <a:pt x="1941" y="11300"/>
                  </a:cubicBezTo>
                  <a:cubicBezTo>
                    <a:pt x="1373" y="11626"/>
                    <a:pt x="749" y="11846"/>
                    <a:pt x="337" y="11968"/>
                  </a:cubicBezTo>
                  <a:cubicBezTo>
                    <a:pt x="125" y="12030"/>
                    <a:pt x="0" y="12210"/>
                    <a:pt x="39" y="12398"/>
                  </a:cubicBezTo>
                  <a:cubicBezTo>
                    <a:pt x="48" y="12444"/>
                    <a:pt x="67" y="12487"/>
                    <a:pt x="92" y="12525"/>
                  </a:cubicBezTo>
                  <a:cubicBezTo>
                    <a:pt x="106" y="12547"/>
                    <a:pt x="119" y="12567"/>
                    <a:pt x="133" y="12588"/>
                  </a:cubicBezTo>
                  <a:cubicBezTo>
                    <a:pt x="467" y="13090"/>
                    <a:pt x="989" y="13561"/>
                    <a:pt x="1855" y="14089"/>
                  </a:cubicBezTo>
                  <a:cubicBezTo>
                    <a:pt x="2020" y="14188"/>
                    <a:pt x="2199" y="14292"/>
                    <a:pt x="2390" y="14398"/>
                  </a:cubicBezTo>
                  <a:lnTo>
                    <a:pt x="16740" y="22655"/>
                  </a:lnTo>
                  <a:cubicBezTo>
                    <a:pt x="16856" y="22722"/>
                    <a:pt x="17009" y="22756"/>
                    <a:pt x="17162" y="22756"/>
                  </a:cubicBezTo>
                  <a:cubicBezTo>
                    <a:pt x="17315" y="22756"/>
                    <a:pt x="17469" y="22722"/>
                    <a:pt x="17586" y="22655"/>
                  </a:cubicBezTo>
                  <a:lnTo>
                    <a:pt x="35628" y="12230"/>
                  </a:lnTo>
                  <a:lnTo>
                    <a:pt x="36109" y="11953"/>
                  </a:lnTo>
                  <a:lnTo>
                    <a:pt x="39177" y="10182"/>
                  </a:lnTo>
                  <a:lnTo>
                    <a:pt x="2149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9"/>
            <p:cNvSpPr/>
            <p:nvPr/>
          </p:nvSpPr>
          <p:spPr>
            <a:xfrm>
              <a:off x="4718450" y="2056775"/>
              <a:ext cx="30700" cy="16225"/>
            </a:xfrm>
            <a:custGeom>
              <a:avLst/>
              <a:gdLst/>
              <a:ahLst/>
              <a:cxnLst/>
              <a:rect l="l" t="t" r="r" b="b"/>
              <a:pathLst>
                <a:path w="1228" h="649" extrusionOk="0">
                  <a:moveTo>
                    <a:pt x="612" y="1"/>
                  </a:moveTo>
                  <a:cubicBezTo>
                    <a:pt x="469" y="1"/>
                    <a:pt x="326" y="32"/>
                    <a:pt x="218" y="96"/>
                  </a:cubicBezTo>
                  <a:cubicBezTo>
                    <a:pt x="1" y="222"/>
                    <a:pt x="1" y="427"/>
                    <a:pt x="218" y="553"/>
                  </a:cubicBezTo>
                  <a:cubicBezTo>
                    <a:pt x="326" y="617"/>
                    <a:pt x="469" y="648"/>
                    <a:pt x="612" y="648"/>
                  </a:cubicBezTo>
                  <a:cubicBezTo>
                    <a:pt x="755" y="648"/>
                    <a:pt x="898" y="617"/>
                    <a:pt x="1008" y="553"/>
                  </a:cubicBezTo>
                  <a:cubicBezTo>
                    <a:pt x="1228" y="427"/>
                    <a:pt x="1228" y="222"/>
                    <a:pt x="1008" y="96"/>
                  </a:cubicBezTo>
                  <a:cubicBezTo>
                    <a:pt x="899" y="32"/>
                    <a:pt x="755" y="1"/>
                    <a:pt x="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9"/>
            <p:cNvSpPr/>
            <p:nvPr/>
          </p:nvSpPr>
          <p:spPr>
            <a:xfrm>
              <a:off x="4727375" y="20192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9" y="1"/>
                  </a:moveTo>
                  <a:cubicBezTo>
                    <a:pt x="1769" y="1"/>
                    <a:pt x="1554" y="64"/>
                    <a:pt x="1337" y="189"/>
                  </a:cubicBezTo>
                  <a:cubicBezTo>
                    <a:pt x="741" y="535"/>
                    <a:pt x="225" y="1304"/>
                    <a:pt x="0" y="2112"/>
                  </a:cubicBezTo>
                  <a:cubicBezTo>
                    <a:pt x="78" y="2136"/>
                    <a:pt x="158" y="2149"/>
                    <a:pt x="239" y="2149"/>
                  </a:cubicBezTo>
                  <a:cubicBezTo>
                    <a:pt x="256" y="2149"/>
                    <a:pt x="274" y="2148"/>
                    <a:pt x="292" y="2147"/>
                  </a:cubicBezTo>
                  <a:cubicBezTo>
                    <a:pt x="499" y="1428"/>
                    <a:pt x="956" y="749"/>
                    <a:pt x="1483" y="443"/>
                  </a:cubicBezTo>
                  <a:cubicBezTo>
                    <a:pt x="1656" y="346"/>
                    <a:pt x="1820" y="295"/>
                    <a:pt x="1968" y="295"/>
                  </a:cubicBezTo>
                  <a:cubicBezTo>
                    <a:pt x="1970" y="295"/>
                    <a:pt x="1972" y="295"/>
                    <a:pt x="1974" y="295"/>
                  </a:cubicBezTo>
                  <a:cubicBezTo>
                    <a:pt x="2072" y="295"/>
                    <a:pt x="2169" y="321"/>
                    <a:pt x="2253" y="369"/>
                  </a:cubicBezTo>
                  <a:cubicBezTo>
                    <a:pt x="2507" y="516"/>
                    <a:pt x="2654" y="874"/>
                    <a:pt x="2654" y="1348"/>
                  </a:cubicBezTo>
                  <a:cubicBezTo>
                    <a:pt x="2654" y="1426"/>
                    <a:pt x="2650" y="1505"/>
                    <a:pt x="2640" y="1582"/>
                  </a:cubicBezTo>
                  <a:lnTo>
                    <a:pt x="2918" y="1743"/>
                  </a:lnTo>
                  <a:cubicBezTo>
                    <a:pt x="2938" y="1612"/>
                    <a:pt x="2948" y="1480"/>
                    <a:pt x="2948" y="1348"/>
                  </a:cubicBezTo>
                  <a:cubicBezTo>
                    <a:pt x="2948" y="766"/>
                    <a:pt x="2748" y="315"/>
                    <a:pt x="2400" y="115"/>
                  </a:cubicBezTo>
                  <a:cubicBezTo>
                    <a:pt x="2269" y="39"/>
                    <a:pt x="2123" y="1"/>
                    <a:pt x="196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9"/>
            <p:cNvSpPr/>
            <p:nvPr/>
          </p:nvSpPr>
          <p:spPr>
            <a:xfrm>
              <a:off x="4798025" y="2066625"/>
              <a:ext cx="1625" cy="1700"/>
            </a:xfrm>
            <a:custGeom>
              <a:avLst/>
              <a:gdLst/>
              <a:ahLst/>
              <a:cxnLst/>
              <a:rect l="l" t="t" r="r" b="b"/>
              <a:pathLst>
                <a:path w="65" h="68" extrusionOk="0">
                  <a:moveTo>
                    <a:pt x="65" y="0"/>
                  </a:moveTo>
                  <a:lnTo>
                    <a:pt x="1" y="37"/>
                  </a:lnTo>
                  <a:lnTo>
                    <a:pt x="51" y="68"/>
                  </a:lnTo>
                  <a:cubicBezTo>
                    <a:pt x="57" y="46"/>
                    <a:pt x="62" y="23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9"/>
            <p:cNvSpPr/>
            <p:nvPr/>
          </p:nvSpPr>
          <p:spPr>
            <a:xfrm>
              <a:off x="4658900" y="2022375"/>
              <a:ext cx="30725" cy="16250"/>
            </a:xfrm>
            <a:custGeom>
              <a:avLst/>
              <a:gdLst/>
              <a:ahLst/>
              <a:cxnLst/>
              <a:rect l="l" t="t" r="r" b="b"/>
              <a:pathLst>
                <a:path w="1229" h="650" extrusionOk="0">
                  <a:moveTo>
                    <a:pt x="613" y="1"/>
                  </a:moveTo>
                  <a:cubicBezTo>
                    <a:pt x="470" y="1"/>
                    <a:pt x="327" y="32"/>
                    <a:pt x="219" y="96"/>
                  </a:cubicBezTo>
                  <a:cubicBezTo>
                    <a:pt x="0" y="222"/>
                    <a:pt x="0" y="428"/>
                    <a:pt x="219" y="555"/>
                  </a:cubicBezTo>
                  <a:cubicBezTo>
                    <a:pt x="327" y="618"/>
                    <a:pt x="470" y="649"/>
                    <a:pt x="613" y="649"/>
                  </a:cubicBezTo>
                  <a:cubicBezTo>
                    <a:pt x="756" y="649"/>
                    <a:pt x="899" y="618"/>
                    <a:pt x="1009" y="555"/>
                  </a:cubicBezTo>
                  <a:cubicBezTo>
                    <a:pt x="1228" y="428"/>
                    <a:pt x="1228" y="222"/>
                    <a:pt x="1009" y="96"/>
                  </a:cubicBezTo>
                  <a:cubicBezTo>
                    <a:pt x="899" y="32"/>
                    <a:pt x="75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9"/>
            <p:cNvSpPr/>
            <p:nvPr/>
          </p:nvSpPr>
          <p:spPr>
            <a:xfrm>
              <a:off x="4667850" y="1984875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8" y="1"/>
                  </a:moveTo>
                  <a:cubicBezTo>
                    <a:pt x="1768" y="1"/>
                    <a:pt x="1553" y="64"/>
                    <a:pt x="1337" y="188"/>
                  </a:cubicBezTo>
                  <a:cubicBezTo>
                    <a:pt x="740" y="535"/>
                    <a:pt x="225" y="1304"/>
                    <a:pt x="0" y="2111"/>
                  </a:cubicBezTo>
                  <a:cubicBezTo>
                    <a:pt x="77" y="2135"/>
                    <a:pt x="157" y="2148"/>
                    <a:pt x="239" y="2148"/>
                  </a:cubicBezTo>
                  <a:cubicBezTo>
                    <a:pt x="256" y="2148"/>
                    <a:pt x="274" y="2147"/>
                    <a:pt x="291" y="2146"/>
                  </a:cubicBezTo>
                  <a:cubicBezTo>
                    <a:pt x="498" y="1428"/>
                    <a:pt x="955" y="749"/>
                    <a:pt x="1483" y="442"/>
                  </a:cubicBezTo>
                  <a:cubicBezTo>
                    <a:pt x="1655" y="345"/>
                    <a:pt x="1819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1" y="294"/>
                    <a:pt x="2168" y="320"/>
                    <a:pt x="2253" y="368"/>
                  </a:cubicBezTo>
                  <a:cubicBezTo>
                    <a:pt x="2507" y="515"/>
                    <a:pt x="2654" y="873"/>
                    <a:pt x="2654" y="1347"/>
                  </a:cubicBezTo>
                  <a:cubicBezTo>
                    <a:pt x="2654" y="1425"/>
                    <a:pt x="2650" y="1504"/>
                    <a:pt x="2640" y="1581"/>
                  </a:cubicBezTo>
                  <a:lnTo>
                    <a:pt x="2918" y="1742"/>
                  </a:lnTo>
                  <a:cubicBezTo>
                    <a:pt x="2937" y="1611"/>
                    <a:pt x="2947" y="1479"/>
                    <a:pt x="2947" y="1347"/>
                  </a:cubicBezTo>
                  <a:cubicBezTo>
                    <a:pt x="2947" y="765"/>
                    <a:pt x="2748" y="315"/>
                    <a:pt x="2400" y="114"/>
                  </a:cubicBezTo>
                  <a:cubicBezTo>
                    <a:pt x="2268" y="38"/>
                    <a:pt x="2123" y="1"/>
                    <a:pt x="196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9"/>
            <p:cNvSpPr/>
            <p:nvPr/>
          </p:nvSpPr>
          <p:spPr>
            <a:xfrm>
              <a:off x="4599350" y="1988000"/>
              <a:ext cx="30700" cy="16225"/>
            </a:xfrm>
            <a:custGeom>
              <a:avLst/>
              <a:gdLst/>
              <a:ahLst/>
              <a:cxnLst/>
              <a:rect l="l" t="t" r="r" b="b"/>
              <a:pathLst>
                <a:path w="1228" h="649" extrusionOk="0">
                  <a:moveTo>
                    <a:pt x="613" y="1"/>
                  </a:moveTo>
                  <a:cubicBezTo>
                    <a:pt x="470" y="1"/>
                    <a:pt x="327" y="32"/>
                    <a:pt x="218" y="96"/>
                  </a:cubicBezTo>
                  <a:cubicBezTo>
                    <a:pt x="0" y="222"/>
                    <a:pt x="0" y="427"/>
                    <a:pt x="218" y="554"/>
                  </a:cubicBezTo>
                  <a:cubicBezTo>
                    <a:pt x="326" y="617"/>
                    <a:pt x="469" y="649"/>
                    <a:pt x="611" y="649"/>
                  </a:cubicBezTo>
                  <a:cubicBezTo>
                    <a:pt x="755" y="649"/>
                    <a:pt x="898" y="617"/>
                    <a:pt x="1009" y="554"/>
                  </a:cubicBezTo>
                  <a:cubicBezTo>
                    <a:pt x="1228" y="427"/>
                    <a:pt x="1228" y="222"/>
                    <a:pt x="1009" y="96"/>
                  </a:cubicBezTo>
                  <a:cubicBezTo>
                    <a:pt x="899" y="32"/>
                    <a:pt x="755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9"/>
            <p:cNvSpPr/>
            <p:nvPr/>
          </p:nvSpPr>
          <p:spPr>
            <a:xfrm>
              <a:off x="4608275" y="1950500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5" y="63"/>
                    <a:pt x="1337" y="188"/>
                  </a:cubicBezTo>
                  <a:cubicBezTo>
                    <a:pt x="741" y="534"/>
                    <a:pt x="225" y="1303"/>
                    <a:pt x="1" y="2111"/>
                  </a:cubicBezTo>
                  <a:cubicBezTo>
                    <a:pt x="78" y="2136"/>
                    <a:pt x="159" y="2148"/>
                    <a:pt x="240" y="2148"/>
                  </a:cubicBezTo>
                  <a:cubicBezTo>
                    <a:pt x="257" y="2148"/>
                    <a:pt x="274" y="2147"/>
                    <a:pt x="292" y="2146"/>
                  </a:cubicBezTo>
                  <a:cubicBezTo>
                    <a:pt x="499" y="1427"/>
                    <a:pt x="956" y="748"/>
                    <a:pt x="1484" y="442"/>
                  </a:cubicBezTo>
                  <a:cubicBezTo>
                    <a:pt x="1656" y="344"/>
                    <a:pt x="1821" y="294"/>
                    <a:pt x="1969" y="294"/>
                  </a:cubicBezTo>
                  <a:cubicBezTo>
                    <a:pt x="1971" y="294"/>
                    <a:pt x="1973" y="294"/>
                    <a:pt x="1975" y="294"/>
                  </a:cubicBezTo>
                  <a:cubicBezTo>
                    <a:pt x="2073" y="294"/>
                    <a:pt x="2169" y="320"/>
                    <a:pt x="2254" y="368"/>
                  </a:cubicBezTo>
                  <a:cubicBezTo>
                    <a:pt x="2509" y="514"/>
                    <a:pt x="2655" y="872"/>
                    <a:pt x="2655" y="1347"/>
                  </a:cubicBezTo>
                  <a:cubicBezTo>
                    <a:pt x="2655" y="1426"/>
                    <a:pt x="2650" y="1504"/>
                    <a:pt x="2642" y="1581"/>
                  </a:cubicBezTo>
                  <a:lnTo>
                    <a:pt x="2918" y="1742"/>
                  </a:lnTo>
                  <a:cubicBezTo>
                    <a:pt x="2938" y="1611"/>
                    <a:pt x="2948" y="1479"/>
                    <a:pt x="2948" y="1346"/>
                  </a:cubicBezTo>
                  <a:cubicBezTo>
                    <a:pt x="2948" y="765"/>
                    <a:pt x="2748" y="314"/>
                    <a:pt x="2401" y="114"/>
                  </a:cubicBezTo>
                  <a:cubicBezTo>
                    <a:pt x="2269" y="38"/>
                    <a:pt x="2124" y="0"/>
                    <a:pt x="196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9"/>
            <p:cNvSpPr/>
            <p:nvPr/>
          </p:nvSpPr>
          <p:spPr>
            <a:xfrm>
              <a:off x="4539800" y="1953625"/>
              <a:ext cx="30725" cy="16250"/>
            </a:xfrm>
            <a:custGeom>
              <a:avLst/>
              <a:gdLst/>
              <a:ahLst/>
              <a:cxnLst/>
              <a:rect l="l" t="t" r="r" b="b"/>
              <a:pathLst>
                <a:path w="1229" h="650" extrusionOk="0">
                  <a:moveTo>
                    <a:pt x="613" y="1"/>
                  </a:moveTo>
                  <a:cubicBezTo>
                    <a:pt x="470" y="1"/>
                    <a:pt x="327" y="32"/>
                    <a:pt x="219" y="96"/>
                  </a:cubicBezTo>
                  <a:cubicBezTo>
                    <a:pt x="2" y="222"/>
                    <a:pt x="1" y="427"/>
                    <a:pt x="219" y="555"/>
                  </a:cubicBezTo>
                  <a:cubicBezTo>
                    <a:pt x="327" y="618"/>
                    <a:pt x="470" y="650"/>
                    <a:pt x="613" y="650"/>
                  </a:cubicBezTo>
                  <a:cubicBezTo>
                    <a:pt x="756" y="650"/>
                    <a:pt x="899" y="618"/>
                    <a:pt x="1009" y="555"/>
                  </a:cubicBezTo>
                  <a:cubicBezTo>
                    <a:pt x="1229" y="428"/>
                    <a:pt x="1229" y="222"/>
                    <a:pt x="1009" y="96"/>
                  </a:cubicBezTo>
                  <a:cubicBezTo>
                    <a:pt x="899" y="32"/>
                    <a:pt x="75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9"/>
            <p:cNvSpPr/>
            <p:nvPr/>
          </p:nvSpPr>
          <p:spPr>
            <a:xfrm>
              <a:off x="4548750" y="1916125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4" y="63"/>
                    <a:pt x="1337" y="188"/>
                  </a:cubicBezTo>
                  <a:cubicBezTo>
                    <a:pt x="741" y="534"/>
                    <a:pt x="225" y="1303"/>
                    <a:pt x="0" y="2110"/>
                  </a:cubicBezTo>
                  <a:cubicBezTo>
                    <a:pt x="79" y="2136"/>
                    <a:pt x="160" y="2148"/>
                    <a:pt x="243" y="2148"/>
                  </a:cubicBezTo>
                  <a:cubicBezTo>
                    <a:pt x="259" y="2148"/>
                    <a:pt x="275" y="2147"/>
                    <a:pt x="292" y="2146"/>
                  </a:cubicBezTo>
                  <a:cubicBezTo>
                    <a:pt x="499" y="1427"/>
                    <a:pt x="956" y="748"/>
                    <a:pt x="1483" y="442"/>
                  </a:cubicBezTo>
                  <a:cubicBezTo>
                    <a:pt x="1656" y="344"/>
                    <a:pt x="1819" y="293"/>
                    <a:pt x="1968" y="293"/>
                  </a:cubicBezTo>
                  <a:cubicBezTo>
                    <a:pt x="2068" y="293"/>
                    <a:pt x="2166" y="318"/>
                    <a:pt x="2253" y="367"/>
                  </a:cubicBezTo>
                  <a:cubicBezTo>
                    <a:pt x="2507" y="514"/>
                    <a:pt x="2654" y="872"/>
                    <a:pt x="2654" y="1346"/>
                  </a:cubicBezTo>
                  <a:cubicBezTo>
                    <a:pt x="2654" y="1424"/>
                    <a:pt x="2650" y="1503"/>
                    <a:pt x="2640" y="1582"/>
                  </a:cubicBezTo>
                  <a:lnTo>
                    <a:pt x="2918" y="1742"/>
                  </a:lnTo>
                  <a:cubicBezTo>
                    <a:pt x="2937" y="1611"/>
                    <a:pt x="2947" y="1478"/>
                    <a:pt x="2948" y="1346"/>
                  </a:cubicBezTo>
                  <a:cubicBezTo>
                    <a:pt x="2947" y="765"/>
                    <a:pt x="2748" y="316"/>
                    <a:pt x="2400" y="114"/>
                  </a:cubicBezTo>
                  <a:cubicBezTo>
                    <a:pt x="2269" y="38"/>
                    <a:pt x="2123" y="0"/>
                    <a:pt x="196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9"/>
            <p:cNvSpPr/>
            <p:nvPr/>
          </p:nvSpPr>
          <p:spPr>
            <a:xfrm>
              <a:off x="4480250" y="1919250"/>
              <a:ext cx="30750" cy="16225"/>
            </a:xfrm>
            <a:custGeom>
              <a:avLst/>
              <a:gdLst/>
              <a:ahLst/>
              <a:cxnLst/>
              <a:rect l="l" t="t" r="r" b="b"/>
              <a:pathLst>
                <a:path w="1230" h="649" extrusionOk="0">
                  <a:moveTo>
                    <a:pt x="613" y="1"/>
                  </a:moveTo>
                  <a:cubicBezTo>
                    <a:pt x="470" y="1"/>
                    <a:pt x="327" y="33"/>
                    <a:pt x="218" y="96"/>
                  </a:cubicBezTo>
                  <a:cubicBezTo>
                    <a:pt x="1" y="222"/>
                    <a:pt x="0" y="427"/>
                    <a:pt x="218" y="554"/>
                  </a:cubicBezTo>
                  <a:cubicBezTo>
                    <a:pt x="328" y="617"/>
                    <a:pt x="470" y="649"/>
                    <a:pt x="613" y="649"/>
                  </a:cubicBezTo>
                  <a:cubicBezTo>
                    <a:pt x="756" y="649"/>
                    <a:pt x="899" y="617"/>
                    <a:pt x="1009" y="554"/>
                  </a:cubicBezTo>
                  <a:cubicBezTo>
                    <a:pt x="1229" y="427"/>
                    <a:pt x="1229" y="222"/>
                    <a:pt x="1009" y="96"/>
                  </a:cubicBezTo>
                  <a:cubicBezTo>
                    <a:pt x="899" y="33"/>
                    <a:pt x="75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9"/>
            <p:cNvSpPr/>
            <p:nvPr/>
          </p:nvSpPr>
          <p:spPr>
            <a:xfrm>
              <a:off x="4489200" y="18817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8" y="0"/>
                  </a:moveTo>
                  <a:cubicBezTo>
                    <a:pt x="1768" y="0"/>
                    <a:pt x="1554" y="63"/>
                    <a:pt x="1337" y="188"/>
                  </a:cubicBezTo>
                  <a:cubicBezTo>
                    <a:pt x="740" y="534"/>
                    <a:pt x="225" y="1305"/>
                    <a:pt x="0" y="2111"/>
                  </a:cubicBezTo>
                  <a:cubicBezTo>
                    <a:pt x="77" y="2136"/>
                    <a:pt x="158" y="2148"/>
                    <a:pt x="239" y="2148"/>
                  </a:cubicBezTo>
                  <a:cubicBezTo>
                    <a:pt x="256" y="2148"/>
                    <a:pt x="274" y="2148"/>
                    <a:pt x="291" y="2146"/>
                  </a:cubicBezTo>
                  <a:cubicBezTo>
                    <a:pt x="498" y="1427"/>
                    <a:pt x="956" y="749"/>
                    <a:pt x="1484" y="443"/>
                  </a:cubicBezTo>
                  <a:cubicBezTo>
                    <a:pt x="1655" y="345"/>
                    <a:pt x="1820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2" y="294"/>
                    <a:pt x="2168" y="320"/>
                    <a:pt x="2254" y="368"/>
                  </a:cubicBezTo>
                  <a:cubicBezTo>
                    <a:pt x="2508" y="515"/>
                    <a:pt x="2654" y="873"/>
                    <a:pt x="2654" y="1347"/>
                  </a:cubicBezTo>
                  <a:cubicBezTo>
                    <a:pt x="2654" y="1426"/>
                    <a:pt x="2650" y="1504"/>
                    <a:pt x="2641" y="1583"/>
                  </a:cubicBezTo>
                  <a:lnTo>
                    <a:pt x="2918" y="1743"/>
                  </a:lnTo>
                  <a:cubicBezTo>
                    <a:pt x="2937" y="1611"/>
                    <a:pt x="2947" y="1479"/>
                    <a:pt x="2947" y="1347"/>
                  </a:cubicBezTo>
                  <a:cubicBezTo>
                    <a:pt x="2947" y="765"/>
                    <a:pt x="2748" y="315"/>
                    <a:pt x="2400" y="114"/>
                  </a:cubicBezTo>
                  <a:cubicBezTo>
                    <a:pt x="2269" y="38"/>
                    <a:pt x="2123" y="0"/>
                    <a:pt x="196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9"/>
            <p:cNvSpPr/>
            <p:nvPr/>
          </p:nvSpPr>
          <p:spPr>
            <a:xfrm>
              <a:off x="4420725" y="1884875"/>
              <a:ext cx="30700" cy="16225"/>
            </a:xfrm>
            <a:custGeom>
              <a:avLst/>
              <a:gdLst/>
              <a:ahLst/>
              <a:cxnLst/>
              <a:rect l="l" t="t" r="r" b="b"/>
              <a:pathLst>
                <a:path w="1228" h="649" extrusionOk="0">
                  <a:moveTo>
                    <a:pt x="611" y="1"/>
                  </a:moveTo>
                  <a:cubicBezTo>
                    <a:pt x="468" y="1"/>
                    <a:pt x="326" y="32"/>
                    <a:pt x="217" y="96"/>
                  </a:cubicBezTo>
                  <a:cubicBezTo>
                    <a:pt x="0" y="222"/>
                    <a:pt x="0" y="427"/>
                    <a:pt x="217" y="554"/>
                  </a:cubicBezTo>
                  <a:cubicBezTo>
                    <a:pt x="326" y="617"/>
                    <a:pt x="468" y="649"/>
                    <a:pt x="612" y="649"/>
                  </a:cubicBezTo>
                  <a:cubicBezTo>
                    <a:pt x="755" y="649"/>
                    <a:pt x="898" y="617"/>
                    <a:pt x="1008" y="554"/>
                  </a:cubicBezTo>
                  <a:cubicBezTo>
                    <a:pt x="1228" y="427"/>
                    <a:pt x="1227" y="222"/>
                    <a:pt x="1008" y="96"/>
                  </a:cubicBezTo>
                  <a:cubicBezTo>
                    <a:pt x="898" y="32"/>
                    <a:pt x="754" y="1"/>
                    <a:pt x="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9"/>
            <p:cNvSpPr/>
            <p:nvPr/>
          </p:nvSpPr>
          <p:spPr>
            <a:xfrm>
              <a:off x="4429625" y="18473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9" y="1"/>
                  </a:moveTo>
                  <a:cubicBezTo>
                    <a:pt x="1769" y="1"/>
                    <a:pt x="1555" y="64"/>
                    <a:pt x="1337" y="188"/>
                  </a:cubicBezTo>
                  <a:cubicBezTo>
                    <a:pt x="742" y="535"/>
                    <a:pt x="225" y="1305"/>
                    <a:pt x="1" y="2111"/>
                  </a:cubicBezTo>
                  <a:cubicBezTo>
                    <a:pt x="80" y="2136"/>
                    <a:pt x="163" y="2149"/>
                    <a:pt x="246" y="2149"/>
                  </a:cubicBezTo>
                  <a:cubicBezTo>
                    <a:pt x="261" y="2149"/>
                    <a:pt x="276" y="2148"/>
                    <a:pt x="292" y="2147"/>
                  </a:cubicBezTo>
                  <a:cubicBezTo>
                    <a:pt x="499" y="1428"/>
                    <a:pt x="957" y="750"/>
                    <a:pt x="1485" y="442"/>
                  </a:cubicBezTo>
                  <a:cubicBezTo>
                    <a:pt x="1656" y="345"/>
                    <a:pt x="1820" y="294"/>
                    <a:pt x="1969" y="294"/>
                  </a:cubicBezTo>
                  <a:cubicBezTo>
                    <a:pt x="2069" y="294"/>
                    <a:pt x="2167" y="319"/>
                    <a:pt x="2254" y="368"/>
                  </a:cubicBezTo>
                  <a:cubicBezTo>
                    <a:pt x="2508" y="515"/>
                    <a:pt x="2655" y="873"/>
                    <a:pt x="2655" y="1347"/>
                  </a:cubicBezTo>
                  <a:cubicBezTo>
                    <a:pt x="2656" y="1426"/>
                    <a:pt x="2651" y="1504"/>
                    <a:pt x="2641" y="1583"/>
                  </a:cubicBezTo>
                  <a:lnTo>
                    <a:pt x="2919" y="1743"/>
                  </a:lnTo>
                  <a:cubicBezTo>
                    <a:pt x="2938" y="1612"/>
                    <a:pt x="2948" y="1479"/>
                    <a:pt x="2948" y="1347"/>
                  </a:cubicBezTo>
                  <a:cubicBezTo>
                    <a:pt x="2948" y="766"/>
                    <a:pt x="2748" y="316"/>
                    <a:pt x="2400" y="114"/>
                  </a:cubicBezTo>
                  <a:cubicBezTo>
                    <a:pt x="2269" y="38"/>
                    <a:pt x="2124" y="1"/>
                    <a:pt x="196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9"/>
            <p:cNvSpPr/>
            <p:nvPr/>
          </p:nvSpPr>
          <p:spPr>
            <a:xfrm>
              <a:off x="4361175" y="1850475"/>
              <a:ext cx="30700" cy="16250"/>
            </a:xfrm>
            <a:custGeom>
              <a:avLst/>
              <a:gdLst/>
              <a:ahLst/>
              <a:cxnLst/>
              <a:rect l="l" t="t" r="r" b="b"/>
              <a:pathLst>
                <a:path w="1228" h="650" extrusionOk="0">
                  <a:moveTo>
                    <a:pt x="612" y="1"/>
                  </a:moveTo>
                  <a:cubicBezTo>
                    <a:pt x="469" y="1"/>
                    <a:pt x="326" y="33"/>
                    <a:pt x="218" y="96"/>
                  </a:cubicBezTo>
                  <a:cubicBezTo>
                    <a:pt x="1" y="222"/>
                    <a:pt x="1" y="428"/>
                    <a:pt x="218" y="555"/>
                  </a:cubicBezTo>
                  <a:cubicBezTo>
                    <a:pt x="326" y="618"/>
                    <a:pt x="469" y="650"/>
                    <a:pt x="612" y="650"/>
                  </a:cubicBezTo>
                  <a:cubicBezTo>
                    <a:pt x="755" y="650"/>
                    <a:pt x="899" y="618"/>
                    <a:pt x="1008" y="555"/>
                  </a:cubicBezTo>
                  <a:cubicBezTo>
                    <a:pt x="1227" y="428"/>
                    <a:pt x="1227" y="222"/>
                    <a:pt x="1008" y="96"/>
                  </a:cubicBezTo>
                  <a:cubicBezTo>
                    <a:pt x="899" y="33"/>
                    <a:pt x="755" y="1"/>
                    <a:pt x="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9"/>
            <p:cNvSpPr/>
            <p:nvPr/>
          </p:nvSpPr>
          <p:spPr>
            <a:xfrm>
              <a:off x="4370100" y="1813000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4" y="63"/>
                    <a:pt x="1337" y="187"/>
                  </a:cubicBezTo>
                  <a:cubicBezTo>
                    <a:pt x="741" y="534"/>
                    <a:pt x="225" y="1304"/>
                    <a:pt x="0" y="2111"/>
                  </a:cubicBezTo>
                  <a:cubicBezTo>
                    <a:pt x="77" y="2135"/>
                    <a:pt x="158" y="2147"/>
                    <a:pt x="239" y="2147"/>
                  </a:cubicBezTo>
                  <a:cubicBezTo>
                    <a:pt x="257" y="2147"/>
                    <a:pt x="274" y="2147"/>
                    <a:pt x="291" y="2145"/>
                  </a:cubicBezTo>
                  <a:cubicBezTo>
                    <a:pt x="499" y="1427"/>
                    <a:pt x="955" y="749"/>
                    <a:pt x="1483" y="442"/>
                  </a:cubicBezTo>
                  <a:cubicBezTo>
                    <a:pt x="1655" y="344"/>
                    <a:pt x="1820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3" y="294"/>
                    <a:pt x="2169" y="320"/>
                    <a:pt x="2254" y="368"/>
                  </a:cubicBezTo>
                  <a:cubicBezTo>
                    <a:pt x="2508" y="514"/>
                    <a:pt x="2654" y="872"/>
                    <a:pt x="2654" y="1347"/>
                  </a:cubicBezTo>
                  <a:cubicBezTo>
                    <a:pt x="2654" y="1426"/>
                    <a:pt x="2650" y="1504"/>
                    <a:pt x="2641" y="1582"/>
                  </a:cubicBezTo>
                  <a:lnTo>
                    <a:pt x="2918" y="1742"/>
                  </a:lnTo>
                  <a:cubicBezTo>
                    <a:pt x="2938" y="1611"/>
                    <a:pt x="2948" y="1479"/>
                    <a:pt x="2948" y="1347"/>
                  </a:cubicBezTo>
                  <a:cubicBezTo>
                    <a:pt x="2948" y="764"/>
                    <a:pt x="2748" y="315"/>
                    <a:pt x="2400" y="113"/>
                  </a:cubicBezTo>
                  <a:cubicBezTo>
                    <a:pt x="2269" y="38"/>
                    <a:pt x="2123" y="0"/>
                    <a:pt x="196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9"/>
            <p:cNvSpPr/>
            <p:nvPr/>
          </p:nvSpPr>
          <p:spPr>
            <a:xfrm>
              <a:off x="4727375" y="20192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9" y="1"/>
                  </a:moveTo>
                  <a:cubicBezTo>
                    <a:pt x="1769" y="1"/>
                    <a:pt x="1554" y="64"/>
                    <a:pt x="1337" y="189"/>
                  </a:cubicBezTo>
                  <a:cubicBezTo>
                    <a:pt x="741" y="535"/>
                    <a:pt x="225" y="1304"/>
                    <a:pt x="0" y="2112"/>
                  </a:cubicBezTo>
                  <a:cubicBezTo>
                    <a:pt x="78" y="2136"/>
                    <a:pt x="158" y="2149"/>
                    <a:pt x="239" y="2149"/>
                  </a:cubicBezTo>
                  <a:cubicBezTo>
                    <a:pt x="256" y="2149"/>
                    <a:pt x="274" y="2148"/>
                    <a:pt x="292" y="2147"/>
                  </a:cubicBezTo>
                  <a:cubicBezTo>
                    <a:pt x="499" y="1428"/>
                    <a:pt x="956" y="749"/>
                    <a:pt x="1483" y="443"/>
                  </a:cubicBezTo>
                  <a:cubicBezTo>
                    <a:pt x="1656" y="346"/>
                    <a:pt x="1820" y="295"/>
                    <a:pt x="1968" y="295"/>
                  </a:cubicBezTo>
                  <a:cubicBezTo>
                    <a:pt x="1970" y="295"/>
                    <a:pt x="1972" y="295"/>
                    <a:pt x="1974" y="295"/>
                  </a:cubicBezTo>
                  <a:cubicBezTo>
                    <a:pt x="2072" y="295"/>
                    <a:pt x="2169" y="321"/>
                    <a:pt x="2253" y="369"/>
                  </a:cubicBezTo>
                  <a:cubicBezTo>
                    <a:pt x="2507" y="516"/>
                    <a:pt x="2654" y="874"/>
                    <a:pt x="2654" y="1348"/>
                  </a:cubicBezTo>
                  <a:cubicBezTo>
                    <a:pt x="2654" y="1426"/>
                    <a:pt x="2650" y="1505"/>
                    <a:pt x="2640" y="1582"/>
                  </a:cubicBezTo>
                  <a:lnTo>
                    <a:pt x="2918" y="1743"/>
                  </a:lnTo>
                  <a:cubicBezTo>
                    <a:pt x="2938" y="1612"/>
                    <a:pt x="2948" y="1480"/>
                    <a:pt x="2948" y="1348"/>
                  </a:cubicBezTo>
                  <a:cubicBezTo>
                    <a:pt x="2948" y="766"/>
                    <a:pt x="2748" y="315"/>
                    <a:pt x="2400" y="115"/>
                  </a:cubicBezTo>
                  <a:cubicBezTo>
                    <a:pt x="2269" y="39"/>
                    <a:pt x="2123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9"/>
            <p:cNvSpPr/>
            <p:nvPr/>
          </p:nvSpPr>
          <p:spPr>
            <a:xfrm>
              <a:off x="4667850" y="1984875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8" y="1"/>
                  </a:moveTo>
                  <a:cubicBezTo>
                    <a:pt x="1768" y="1"/>
                    <a:pt x="1553" y="64"/>
                    <a:pt x="1337" y="188"/>
                  </a:cubicBezTo>
                  <a:cubicBezTo>
                    <a:pt x="740" y="535"/>
                    <a:pt x="225" y="1304"/>
                    <a:pt x="0" y="2111"/>
                  </a:cubicBezTo>
                  <a:cubicBezTo>
                    <a:pt x="77" y="2135"/>
                    <a:pt x="157" y="2148"/>
                    <a:pt x="239" y="2148"/>
                  </a:cubicBezTo>
                  <a:cubicBezTo>
                    <a:pt x="256" y="2148"/>
                    <a:pt x="274" y="2147"/>
                    <a:pt x="291" y="2146"/>
                  </a:cubicBezTo>
                  <a:cubicBezTo>
                    <a:pt x="498" y="1428"/>
                    <a:pt x="955" y="749"/>
                    <a:pt x="1483" y="442"/>
                  </a:cubicBezTo>
                  <a:cubicBezTo>
                    <a:pt x="1655" y="345"/>
                    <a:pt x="1819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1" y="294"/>
                    <a:pt x="2168" y="320"/>
                    <a:pt x="2253" y="368"/>
                  </a:cubicBezTo>
                  <a:cubicBezTo>
                    <a:pt x="2507" y="515"/>
                    <a:pt x="2654" y="873"/>
                    <a:pt x="2654" y="1347"/>
                  </a:cubicBezTo>
                  <a:cubicBezTo>
                    <a:pt x="2654" y="1425"/>
                    <a:pt x="2650" y="1504"/>
                    <a:pt x="2640" y="1581"/>
                  </a:cubicBezTo>
                  <a:lnTo>
                    <a:pt x="2918" y="1742"/>
                  </a:lnTo>
                  <a:cubicBezTo>
                    <a:pt x="2937" y="1611"/>
                    <a:pt x="2947" y="1479"/>
                    <a:pt x="2947" y="1347"/>
                  </a:cubicBezTo>
                  <a:cubicBezTo>
                    <a:pt x="2947" y="765"/>
                    <a:pt x="2748" y="315"/>
                    <a:pt x="2400" y="114"/>
                  </a:cubicBezTo>
                  <a:cubicBezTo>
                    <a:pt x="2268" y="38"/>
                    <a:pt x="2123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9"/>
            <p:cNvSpPr/>
            <p:nvPr/>
          </p:nvSpPr>
          <p:spPr>
            <a:xfrm>
              <a:off x="4608275" y="1950500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5" y="63"/>
                    <a:pt x="1337" y="188"/>
                  </a:cubicBezTo>
                  <a:cubicBezTo>
                    <a:pt x="741" y="534"/>
                    <a:pt x="225" y="1303"/>
                    <a:pt x="1" y="2111"/>
                  </a:cubicBezTo>
                  <a:cubicBezTo>
                    <a:pt x="78" y="2136"/>
                    <a:pt x="159" y="2148"/>
                    <a:pt x="240" y="2148"/>
                  </a:cubicBezTo>
                  <a:cubicBezTo>
                    <a:pt x="257" y="2148"/>
                    <a:pt x="274" y="2147"/>
                    <a:pt x="292" y="2146"/>
                  </a:cubicBezTo>
                  <a:cubicBezTo>
                    <a:pt x="499" y="1427"/>
                    <a:pt x="956" y="748"/>
                    <a:pt x="1484" y="442"/>
                  </a:cubicBezTo>
                  <a:cubicBezTo>
                    <a:pt x="1656" y="344"/>
                    <a:pt x="1821" y="294"/>
                    <a:pt x="1969" y="294"/>
                  </a:cubicBezTo>
                  <a:cubicBezTo>
                    <a:pt x="1971" y="294"/>
                    <a:pt x="1973" y="294"/>
                    <a:pt x="1975" y="294"/>
                  </a:cubicBezTo>
                  <a:cubicBezTo>
                    <a:pt x="2073" y="294"/>
                    <a:pt x="2169" y="320"/>
                    <a:pt x="2254" y="368"/>
                  </a:cubicBezTo>
                  <a:cubicBezTo>
                    <a:pt x="2509" y="514"/>
                    <a:pt x="2655" y="872"/>
                    <a:pt x="2655" y="1347"/>
                  </a:cubicBezTo>
                  <a:cubicBezTo>
                    <a:pt x="2655" y="1426"/>
                    <a:pt x="2650" y="1504"/>
                    <a:pt x="2642" y="1581"/>
                  </a:cubicBezTo>
                  <a:lnTo>
                    <a:pt x="2918" y="1742"/>
                  </a:lnTo>
                  <a:cubicBezTo>
                    <a:pt x="2938" y="1611"/>
                    <a:pt x="2948" y="1479"/>
                    <a:pt x="2948" y="1346"/>
                  </a:cubicBezTo>
                  <a:cubicBezTo>
                    <a:pt x="2948" y="765"/>
                    <a:pt x="2748" y="314"/>
                    <a:pt x="2401" y="114"/>
                  </a:cubicBezTo>
                  <a:cubicBezTo>
                    <a:pt x="2269" y="38"/>
                    <a:pt x="2124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9"/>
            <p:cNvSpPr/>
            <p:nvPr/>
          </p:nvSpPr>
          <p:spPr>
            <a:xfrm>
              <a:off x="4548750" y="1916125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4" y="63"/>
                    <a:pt x="1337" y="188"/>
                  </a:cubicBezTo>
                  <a:cubicBezTo>
                    <a:pt x="741" y="534"/>
                    <a:pt x="225" y="1303"/>
                    <a:pt x="0" y="2110"/>
                  </a:cubicBezTo>
                  <a:cubicBezTo>
                    <a:pt x="79" y="2136"/>
                    <a:pt x="160" y="2148"/>
                    <a:pt x="243" y="2148"/>
                  </a:cubicBezTo>
                  <a:cubicBezTo>
                    <a:pt x="259" y="2148"/>
                    <a:pt x="275" y="2147"/>
                    <a:pt x="292" y="2146"/>
                  </a:cubicBezTo>
                  <a:cubicBezTo>
                    <a:pt x="499" y="1427"/>
                    <a:pt x="956" y="748"/>
                    <a:pt x="1483" y="442"/>
                  </a:cubicBezTo>
                  <a:cubicBezTo>
                    <a:pt x="1656" y="344"/>
                    <a:pt x="1819" y="293"/>
                    <a:pt x="1968" y="293"/>
                  </a:cubicBezTo>
                  <a:cubicBezTo>
                    <a:pt x="2068" y="293"/>
                    <a:pt x="2166" y="318"/>
                    <a:pt x="2253" y="367"/>
                  </a:cubicBezTo>
                  <a:cubicBezTo>
                    <a:pt x="2507" y="514"/>
                    <a:pt x="2654" y="872"/>
                    <a:pt x="2654" y="1346"/>
                  </a:cubicBezTo>
                  <a:cubicBezTo>
                    <a:pt x="2654" y="1424"/>
                    <a:pt x="2650" y="1503"/>
                    <a:pt x="2640" y="1582"/>
                  </a:cubicBezTo>
                  <a:lnTo>
                    <a:pt x="2918" y="1742"/>
                  </a:lnTo>
                  <a:cubicBezTo>
                    <a:pt x="2937" y="1611"/>
                    <a:pt x="2947" y="1478"/>
                    <a:pt x="2948" y="1346"/>
                  </a:cubicBezTo>
                  <a:cubicBezTo>
                    <a:pt x="2947" y="765"/>
                    <a:pt x="2748" y="316"/>
                    <a:pt x="2400" y="114"/>
                  </a:cubicBezTo>
                  <a:cubicBezTo>
                    <a:pt x="2269" y="38"/>
                    <a:pt x="2123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9"/>
            <p:cNvSpPr/>
            <p:nvPr/>
          </p:nvSpPr>
          <p:spPr>
            <a:xfrm>
              <a:off x="4489200" y="18817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8" y="0"/>
                  </a:moveTo>
                  <a:cubicBezTo>
                    <a:pt x="1768" y="0"/>
                    <a:pt x="1554" y="63"/>
                    <a:pt x="1337" y="188"/>
                  </a:cubicBezTo>
                  <a:cubicBezTo>
                    <a:pt x="740" y="534"/>
                    <a:pt x="225" y="1305"/>
                    <a:pt x="0" y="2111"/>
                  </a:cubicBezTo>
                  <a:cubicBezTo>
                    <a:pt x="77" y="2136"/>
                    <a:pt x="158" y="2148"/>
                    <a:pt x="239" y="2148"/>
                  </a:cubicBezTo>
                  <a:cubicBezTo>
                    <a:pt x="256" y="2148"/>
                    <a:pt x="274" y="2148"/>
                    <a:pt x="291" y="2146"/>
                  </a:cubicBezTo>
                  <a:cubicBezTo>
                    <a:pt x="498" y="1427"/>
                    <a:pt x="956" y="749"/>
                    <a:pt x="1484" y="443"/>
                  </a:cubicBezTo>
                  <a:cubicBezTo>
                    <a:pt x="1655" y="345"/>
                    <a:pt x="1820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2" y="294"/>
                    <a:pt x="2168" y="320"/>
                    <a:pt x="2254" y="368"/>
                  </a:cubicBezTo>
                  <a:cubicBezTo>
                    <a:pt x="2508" y="515"/>
                    <a:pt x="2654" y="873"/>
                    <a:pt x="2654" y="1347"/>
                  </a:cubicBezTo>
                  <a:cubicBezTo>
                    <a:pt x="2654" y="1426"/>
                    <a:pt x="2650" y="1504"/>
                    <a:pt x="2641" y="1583"/>
                  </a:cubicBezTo>
                  <a:lnTo>
                    <a:pt x="2918" y="1743"/>
                  </a:lnTo>
                  <a:cubicBezTo>
                    <a:pt x="2937" y="1611"/>
                    <a:pt x="2947" y="1479"/>
                    <a:pt x="2947" y="1347"/>
                  </a:cubicBezTo>
                  <a:cubicBezTo>
                    <a:pt x="2947" y="765"/>
                    <a:pt x="2748" y="315"/>
                    <a:pt x="2400" y="114"/>
                  </a:cubicBezTo>
                  <a:cubicBezTo>
                    <a:pt x="2269" y="38"/>
                    <a:pt x="2123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9"/>
            <p:cNvSpPr/>
            <p:nvPr/>
          </p:nvSpPr>
          <p:spPr>
            <a:xfrm>
              <a:off x="4429625" y="1847350"/>
              <a:ext cx="73700" cy="53725"/>
            </a:xfrm>
            <a:custGeom>
              <a:avLst/>
              <a:gdLst/>
              <a:ahLst/>
              <a:cxnLst/>
              <a:rect l="l" t="t" r="r" b="b"/>
              <a:pathLst>
                <a:path w="2948" h="2149" extrusionOk="0">
                  <a:moveTo>
                    <a:pt x="1969" y="1"/>
                  </a:moveTo>
                  <a:cubicBezTo>
                    <a:pt x="1769" y="1"/>
                    <a:pt x="1555" y="64"/>
                    <a:pt x="1337" y="188"/>
                  </a:cubicBezTo>
                  <a:cubicBezTo>
                    <a:pt x="742" y="535"/>
                    <a:pt x="225" y="1305"/>
                    <a:pt x="1" y="2111"/>
                  </a:cubicBezTo>
                  <a:cubicBezTo>
                    <a:pt x="80" y="2136"/>
                    <a:pt x="163" y="2149"/>
                    <a:pt x="246" y="2149"/>
                  </a:cubicBezTo>
                  <a:cubicBezTo>
                    <a:pt x="261" y="2149"/>
                    <a:pt x="276" y="2148"/>
                    <a:pt x="292" y="2147"/>
                  </a:cubicBezTo>
                  <a:cubicBezTo>
                    <a:pt x="499" y="1428"/>
                    <a:pt x="957" y="750"/>
                    <a:pt x="1485" y="442"/>
                  </a:cubicBezTo>
                  <a:cubicBezTo>
                    <a:pt x="1656" y="345"/>
                    <a:pt x="1820" y="294"/>
                    <a:pt x="1969" y="294"/>
                  </a:cubicBezTo>
                  <a:cubicBezTo>
                    <a:pt x="2069" y="294"/>
                    <a:pt x="2167" y="319"/>
                    <a:pt x="2254" y="368"/>
                  </a:cubicBezTo>
                  <a:cubicBezTo>
                    <a:pt x="2508" y="515"/>
                    <a:pt x="2655" y="873"/>
                    <a:pt x="2655" y="1347"/>
                  </a:cubicBezTo>
                  <a:cubicBezTo>
                    <a:pt x="2656" y="1426"/>
                    <a:pt x="2651" y="1504"/>
                    <a:pt x="2641" y="1583"/>
                  </a:cubicBezTo>
                  <a:lnTo>
                    <a:pt x="2919" y="1743"/>
                  </a:lnTo>
                  <a:cubicBezTo>
                    <a:pt x="2938" y="1612"/>
                    <a:pt x="2948" y="1479"/>
                    <a:pt x="2948" y="1347"/>
                  </a:cubicBezTo>
                  <a:cubicBezTo>
                    <a:pt x="2948" y="766"/>
                    <a:pt x="2748" y="316"/>
                    <a:pt x="2400" y="114"/>
                  </a:cubicBezTo>
                  <a:cubicBezTo>
                    <a:pt x="2269" y="38"/>
                    <a:pt x="2124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9"/>
            <p:cNvSpPr/>
            <p:nvPr/>
          </p:nvSpPr>
          <p:spPr>
            <a:xfrm>
              <a:off x="4370100" y="1813000"/>
              <a:ext cx="73700" cy="53700"/>
            </a:xfrm>
            <a:custGeom>
              <a:avLst/>
              <a:gdLst/>
              <a:ahLst/>
              <a:cxnLst/>
              <a:rect l="l" t="t" r="r" b="b"/>
              <a:pathLst>
                <a:path w="2948" h="2148" extrusionOk="0">
                  <a:moveTo>
                    <a:pt x="1969" y="0"/>
                  </a:moveTo>
                  <a:cubicBezTo>
                    <a:pt x="1769" y="0"/>
                    <a:pt x="1554" y="63"/>
                    <a:pt x="1337" y="187"/>
                  </a:cubicBezTo>
                  <a:cubicBezTo>
                    <a:pt x="741" y="534"/>
                    <a:pt x="225" y="1304"/>
                    <a:pt x="0" y="2111"/>
                  </a:cubicBezTo>
                  <a:cubicBezTo>
                    <a:pt x="77" y="2135"/>
                    <a:pt x="158" y="2147"/>
                    <a:pt x="239" y="2147"/>
                  </a:cubicBezTo>
                  <a:cubicBezTo>
                    <a:pt x="257" y="2147"/>
                    <a:pt x="274" y="2147"/>
                    <a:pt x="291" y="2145"/>
                  </a:cubicBezTo>
                  <a:cubicBezTo>
                    <a:pt x="499" y="1427"/>
                    <a:pt x="955" y="749"/>
                    <a:pt x="1483" y="442"/>
                  </a:cubicBezTo>
                  <a:cubicBezTo>
                    <a:pt x="1655" y="344"/>
                    <a:pt x="1820" y="294"/>
                    <a:pt x="1968" y="294"/>
                  </a:cubicBezTo>
                  <a:cubicBezTo>
                    <a:pt x="1970" y="294"/>
                    <a:pt x="1972" y="294"/>
                    <a:pt x="1974" y="294"/>
                  </a:cubicBezTo>
                  <a:cubicBezTo>
                    <a:pt x="2073" y="294"/>
                    <a:pt x="2169" y="320"/>
                    <a:pt x="2254" y="368"/>
                  </a:cubicBezTo>
                  <a:cubicBezTo>
                    <a:pt x="2508" y="514"/>
                    <a:pt x="2654" y="872"/>
                    <a:pt x="2654" y="1347"/>
                  </a:cubicBezTo>
                  <a:cubicBezTo>
                    <a:pt x="2654" y="1426"/>
                    <a:pt x="2650" y="1504"/>
                    <a:pt x="2641" y="1582"/>
                  </a:cubicBezTo>
                  <a:lnTo>
                    <a:pt x="2918" y="1742"/>
                  </a:lnTo>
                  <a:cubicBezTo>
                    <a:pt x="2938" y="1611"/>
                    <a:pt x="2948" y="1479"/>
                    <a:pt x="2948" y="1347"/>
                  </a:cubicBezTo>
                  <a:cubicBezTo>
                    <a:pt x="2948" y="764"/>
                    <a:pt x="2748" y="315"/>
                    <a:pt x="2400" y="113"/>
                  </a:cubicBezTo>
                  <a:cubicBezTo>
                    <a:pt x="2269" y="38"/>
                    <a:pt x="2123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9"/>
            <p:cNvSpPr/>
            <p:nvPr/>
          </p:nvSpPr>
          <p:spPr>
            <a:xfrm>
              <a:off x="4214425" y="2065350"/>
              <a:ext cx="482925" cy="278500"/>
            </a:xfrm>
            <a:custGeom>
              <a:avLst/>
              <a:gdLst/>
              <a:ahLst/>
              <a:cxnLst/>
              <a:rect l="l" t="t" r="r" b="b"/>
              <a:pathLst>
                <a:path w="19317" h="11140" fill="none" extrusionOk="0">
                  <a:moveTo>
                    <a:pt x="17106" y="135"/>
                  </a:moveTo>
                  <a:lnTo>
                    <a:pt x="235" y="9860"/>
                  </a:lnTo>
                  <a:cubicBezTo>
                    <a:pt x="0" y="9995"/>
                    <a:pt x="30" y="10231"/>
                    <a:pt x="299" y="10388"/>
                  </a:cubicBezTo>
                  <a:lnTo>
                    <a:pt x="1298" y="10966"/>
                  </a:lnTo>
                  <a:cubicBezTo>
                    <a:pt x="1568" y="11122"/>
                    <a:pt x="1977" y="11139"/>
                    <a:pt x="2212" y="11004"/>
                  </a:cubicBezTo>
                  <a:lnTo>
                    <a:pt x="19082" y="1279"/>
                  </a:lnTo>
                  <a:cubicBezTo>
                    <a:pt x="19317" y="1144"/>
                    <a:pt x="19287" y="908"/>
                    <a:pt x="19018" y="751"/>
                  </a:cubicBezTo>
                  <a:lnTo>
                    <a:pt x="18019" y="175"/>
                  </a:lnTo>
                  <a:cubicBezTo>
                    <a:pt x="17749" y="17"/>
                    <a:pt x="17340" y="0"/>
                    <a:pt x="17106" y="135"/>
                  </a:cubicBezTo>
                  <a:close/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9"/>
            <p:cNvSpPr/>
            <p:nvPr/>
          </p:nvSpPr>
          <p:spPr>
            <a:xfrm>
              <a:off x="4234375" y="2076900"/>
              <a:ext cx="443025" cy="255375"/>
            </a:xfrm>
            <a:custGeom>
              <a:avLst/>
              <a:gdLst/>
              <a:ahLst/>
              <a:cxnLst/>
              <a:rect l="l" t="t" r="r" b="b"/>
              <a:pathLst>
                <a:path w="17721" h="10215" fill="none" extrusionOk="0">
                  <a:moveTo>
                    <a:pt x="1" y="10215"/>
                  </a:moveTo>
                  <a:lnTo>
                    <a:pt x="17721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9"/>
            <p:cNvSpPr/>
            <p:nvPr/>
          </p:nvSpPr>
          <p:spPr>
            <a:xfrm>
              <a:off x="3890825" y="1877900"/>
              <a:ext cx="730800" cy="422100"/>
            </a:xfrm>
            <a:custGeom>
              <a:avLst/>
              <a:gdLst/>
              <a:ahLst/>
              <a:cxnLst/>
              <a:rect l="l" t="t" r="r" b="b"/>
              <a:pathLst>
                <a:path w="29232" h="16884" fill="none" extrusionOk="0">
                  <a:moveTo>
                    <a:pt x="254" y="9834"/>
                  </a:moveTo>
                  <a:lnTo>
                    <a:pt x="17060" y="146"/>
                  </a:lnTo>
                  <a:cubicBezTo>
                    <a:pt x="17313" y="1"/>
                    <a:pt x="17721" y="1"/>
                    <a:pt x="17973" y="146"/>
                  </a:cubicBezTo>
                  <a:lnTo>
                    <a:pt x="28980" y="6524"/>
                  </a:lnTo>
                  <a:cubicBezTo>
                    <a:pt x="29232" y="6670"/>
                    <a:pt x="29231" y="6906"/>
                    <a:pt x="28979" y="7051"/>
                  </a:cubicBezTo>
                  <a:lnTo>
                    <a:pt x="12172" y="16739"/>
                  </a:lnTo>
                  <a:cubicBezTo>
                    <a:pt x="11921" y="16884"/>
                    <a:pt x="11512" y="16884"/>
                    <a:pt x="11261" y="16738"/>
                  </a:cubicBezTo>
                  <a:lnTo>
                    <a:pt x="253" y="10359"/>
                  </a:lnTo>
                  <a:cubicBezTo>
                    <a:pt x="1" y="10214"/>
                    <a:pt x="2" y="9979"/>
                    <a:pt x="254" y="9834"/>
                  </a:cubicBezTo>
                  <a:close/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9"/>
            <p:cNvSpPr/>
            <p:nvPr/>
          </p:nvSpPr>
          <p:spPr>
            <a:xfrm>
              <a:off x="4158850" y="2033200"/>
              <a:ext cx="443025" cy="255350"/>
            </a:xfrm>
            <a:custGeom>
              <a:avLst/>
              <a:gdLst/>
              <a:ahLst/>
              <a:cxnLst/>
              <a:rect l="l" t="t" r="r" b="b"/>
              <a:pathLst>
                <a:path w="17721" h="10214" fill="none" extrusionOk="0">
                  <a:moveTo>
                    <a:pt x="0" y="10214"/>
                  </a:moveTo>
                  <a:lnTo>
                    <a:pt x="17720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9"/>
            <p:cNvSpPr/>
            <p:nvPr/>
          </p:nvSpPr>
          <p:spPr>
            <a:xfrm>
              <a:off x="4133975" y="2018800"/>
              <a:ext cx="443000" cy="255375"/>
            </a:xfrm>
            <a:custGeom>
              <a:avLst/>
              <a:gdLst/>
              <a:ahLst/>
              <a:cxnLst/>
              <a:rect l="l" t="t" r="r" b="b"/>
              <a:pathLst>
                <a:path w="17720" h="10215" fill="none" extrusionOk="0">
                  <a:moveTo>
                    <a:pt x="1" y="10214"/>
                  </a:moveTo>
                  <a:lnTo>
                    <a:pt x="17720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9"/>
            <p:cNvSpPr/>
            <p:nvPr/>
          </p:nvSpPr>
          <p:spPr>
            <a:xfrm>
              <a:off x="4109100" y="2004425"/>
              <a:ext cx="443025" cy="255350"/>
            </a:xfrm>
            <a:custGeom>
              <a:avLst/>
              <a:gdLst/>
              <a:ahLst/>
              <a:cxnLst/>
              <a:rect l="l" t="t" r="r" b="b"/>
              <a:pathLst>
                <a:path w="17721" h="10214" fill="none" extrusionOk="0">
                  <a:moveTo>
                    <a:pt x="0" y="10213"/>
                  </a:moveTo>
                  <a:lnTo>
                    <a:pt x="17721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9"/>
            <p:cNvSpPr/>
            <p:nvPr/>
          </p:nvSpPr>
          <p:spPr>
            <a:xfrm>
              <a:off x="4084225" y="1990025"/>
              <a:ext cx="443050" cy="255350"/>
            </a:xfrm>
            <a:custGeom>
              <a:avLst/>
              <a:gdLst/>
              <a:ahLst/>
              <a:cxnLst/>
              <a:rect l="l" t="t" r="r" b="b"/>
              <a:pathLst>
                <a:path w="17722" h="10214" fill="none" extrusionOk="0">
                  <a:moveTo>
                    <a:pt x="1" y="10214"/>
                  </a:moveTo>
                  <a:lnTo>
                    <a:pt x="17721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9"/>
            <p:cNvSpPr/>
            <p:nvPr/>
          </p:nvSpPr>
          <p:spPr>
            <a:xfrm>
              <a:off x="4059375" y="1975625"/>
              <a:ext cx="443025" cy="255350"/>
            </a:xfrm>
            <a:custGeom>
              <a:avLst/>
              <a:gdLst/>
              <a:ahLst/>
              <a:cxnLst/>
              <a:rect l="l" t="t" r="r" b="b"/>
              <a:pathLst>
                <a:path w="17721" h="10214" fill="none" extrusionOk="0">
                  <a:moveTo>
                    <a:pt x="1" y="10214"/>
                  </a:moveTo>
                  <a:lnTo>
                    <a:pt x="17721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9"/>
            <p:cNvSpPr/>
            <p:nvPr/>
          </p:nvSpPr>
          <p:spPr>
            <a:xfrm>
              <a:off x="4034525" y="1961250"/>
              <a:ext cx="443000" cy="255350"/>
            </a:xfrm>
            <a:custGeom>
              <a:avLst/>
              <a:gdLst/>
              <a:ahLst/>
              <a:cxnLst/>
              <a:rect l="l" t="t" r="r" b="b"/>
              <a:pathLst>
                <a:path w="17720" h="10214" fill="none" extrusionOk="0">
                  <a:moveTo>
                    <a:pt x="0" y="10213"/>
                  </a:moveTo>
                  <a:lnTo>
                    <a:pt x="17719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9"/>
            <p:cNvSpPr/>
            <p:nvPr/>
          </p:nvSpPr>
          <p:spPr>
            <a:xfrm>
              <a:off x="4009625" y="1946850"/>
              <a:ext cx="443025" cy="255350"/>
            </a:xfrm>
            <a:custGeom>
              <a:avLst/>
              <a:gdLst/>
              <a:ahLst/>
              <a:cxnLst/>
              <a:rect l="l" t="t" r="r" b="b"/>
              <a:pathLst>
                <a:path w="17721" h="10214" fill="none" extrusionOk="0">
                  <a:moveTo>
                    <a:pt x="1" y="10214"/>
                  </a:moveTo>
                  <a:lnTo>
                    <a:pt x="17721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9"/>
            <p:cNvSpPr/>
            <p:nvPr/>
          </p:nvSpPr>
          <p:spPr>
            <a:xfrm>
              <a:off x="3984775" y="1932450"/>
              <a:ext cx="443025" cy="255350"/>
            </a:xfrm>
            <a:custGeom>
              <a:avLst/>
              <a:gdLst/>
              <a:ahLst/>
              <a:cxnLst/>
              <a:rect l="l" t="t" r="r" b="b"/>
              <a:pathLst>
                <a:path w="17721" h="10214" fill="none" extrusionOk="0">
                  <a:moveTo>
                    <a:pt x="0" y="10214"/>
                  </a:moveTo>
                  <a:lnTo>
                    <a:pt x="17720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9"/>
            <p:cNvSpPr/>
            <p:nvPr/>
          </p:nvSpPr>
          <p:spPr>
            <a:xfrm>
              <a:off x="3959900" y="1918050"/>
              <a:ext cx="443025" cy="255375"/>
            </a:xfrm>
            <a:custGeom>
              <a:avLst/>
              <a:gdLst/>
              <a:ahLst/>
              <a:cxnLst/>
              <a:rect l="l" t="t" r="r" b="b"/>
              <a:pathLst>
                <a:path w="17721" h="10215" fill="none" extrusionOk="0">
                  <a:moveTo>
                    <a:pt x="1" y="10214"/>
                  </a:moveTo>
                  <a:lnTo>
                    <a:pt x="17720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9"/>
            <p:cNvSpPr/>
            <p:nvPr/>
          </p:nvSpPr>
          <p:spPr>
            <a:xfrm>
              <a:off x="3935050" y="1903675"/>
              <a:ext cx="443000" cy="255375"/>
            </a:xfrm>
            <a:custGeom>
              <a:avLst/>
              <a:gdLst/>
              <a:ahLst/>
              <a:cxnLst/>
              <a:rect l="l" t="t" r="r" b="b"/>
              <a:pathLst>
                <a:path w="17720" h="10215" fill="none" extrusionOk="0">
                  <a:moveTo>
                    <a:pt x="1" y="10215"/>
                  </a:moveTo>
                  <a:lnTo>
                    <a:pt x="17720" y="0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9"/>
            <p:cNvSpPr/>
            <p:nvPr/>
          </p:nvSpPr>
          <p:spPr>
            <a:xfrm>
              <a:off x="3910175" y="1889275"/>
              <a:ext cx="443025" cy="255375"/>
            </a:xfrm>
            <a:custGeom>
              <a:avLst/>
              <a:gdLst/>
              <a:ahLst/>
              <a:cxnLst/>
              <a:rect l="l" t="t" r="r" b="b"/>
              <a:pathLst>
                <a:path w="17721" h="10215" fill="none" extrusionOk="0">
                  <a:moveTo>
                    <a:pt x="0" y="10215"/>
                  </a:moveTo>
                  <a:lnTo>
                    <a:pt x="17720" y="1"/>
                  </a:lnTo>
                </a:path>
              </a:pathLst>
            </a:custGeom>
            <a:noFill/>
            <a:ln w="2525" cap="flat" cmpd="sng">
              <a:solidFill>
                <a:srgbClr val="E0E0E0"/>
              </a:solidFill>
              <a:prstDash val="solid"/>
              <a:miter lim="10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9"/>
            <p:cNvSpPr/>
            <p:nvPr/>
          </p:nvSpPr>
          <p:spPr>
            <a:xfrm>
              <a:off x="4325050" y="2039825"/>
              <a:ext cx="288475" cy="167200"/>
            </a:xfrm>
            <a:custGeom>
              <a:avLst/>
              <a:gdLst/>
              <a:ahLst/>
              <a:cxnLst/>
              <a:rect l="l" t="t" r="r" b="b"/>
              <a:pathLst>
                <a:path w="11539" h="6688" extrusionOk="0">
                  <a:moveTo>
                    <a:pt x="9202" y="1102"/>
                  </a:moveTo>
                  <a:lnTo>
                    <a:pt x="9202" y="1102"/>
                  </a:lnTo>
                  <a:cubicBezTo>
                    <a:pt x="9303" y="1128"/>
                    <a:pt x="9413" y="1191"/>
                    <a:pt x="9423" y="1286"/>
                  </a:cubicBezTo>
                  <a:cubicBezTo>
                    <a:pt x="9430" y="1355"/>
                    <a:pt x="9369" y="1442"/>
                    <a:pt x="9295" y="1442"/>
                  </a:cubicBezTo>
                  <a:cubicBezTo>
                    <a:pt x="9286" y="1442"/>
                    <a:pt x="9277" y="1440"/>
                    <a:pt x="9268" y="1438"/>
                  </a:cubicBezTo>
                  <a:cubicBezTo>
                    <a:pt x="9129" y="1397"/>
                    <a:pt x="9138" y="1214"/>
                    <a:pt x="9202" y="1102"/>
                  </a:cubicBezTo>
                  <a:close/>
                  <a:moveTo>
                    <a:pt x="6701" y="2706"/>
                  </a:moveTo>
                  <a:lnTo>
                    <a:pt x="6701" y="2706"/>
                  </a:lnTo>
                  <a:cubicBezTo>
                    <a:pt x="6893" y="2880"/>
                    <a:pt x="7051" y="3188"/>
                    <a:pt x="7019" y="3389"/>
                  </a:cubicBezTo>
                  <a:cubicBezTo>
                    <a:pt x="6764" y="3263"/>
                    <a:pt x="6634" y="2968"/>
                    <a:pt x="6701" y="2706"/>
                  </a:cubicBezTo>
                  <a:close/>
                  <a:moveTo>
                    <a:pt x="10882" y="1"/>
                  </a:moveTo>
                  <a:cubicBezTo>
                    <a:pt x="10870" y="1"/>
                    <a:pt x="10858" y="16"/>
                    <a:pt x="10855" y="27"/>
                  </a:cubicBezTo>
                  <a:cubicBezTo>
                    <a:pt x="10831" y="129"/>
                    <a:pt x="10740" y="372"/>
                    <a:pt x="10620" y="372"/>
                  </a:cubicBezTo>
                  <a:cubicBezTo>
                    <a:pt x="10582" y="372"/>
                    <a:pt x="10540" y="347"/>
                    <a:pt x="10497" y="285"/>
                  </a:cubicBezTo>
                  <a:cubicBezTo>
                    <a:pt x="10490" y="275"/>
                    <a:pt x="10482" y="271"/>
                    <a:pt x="10475" y="271"/>
                  </a:cubicBezTo>
                  <a:cubicBezTo>
                    <a:pt x="10460" y="271"/>
                    <a:pt x="10445" y="288"/>
                    <a:pt x="10441" y="307"/>
                  </a:cubicBezTo>
                  <a:cubicBezTo>
                    <a:pt x="10400" y="477"/>
                    <a:pt x="10326" y="552"/>
                    <a:pt x="10195" y="552"/>
                  </a:cubicBezTo>
                  <a:cubicBezTo>
                    <a:pt x="10157" y="552"/>
                    <a:pt x="10115" y="546"/>
                    <a:pt x="10067" y="534"/>
                  </a:cubicBezTo>
                  <a:cubicBezTo>
                    <a:pt x="10022" y="522"/>
                    <a:pt x="9996" y="512"/>
                    <a:pt x="9969" y="512"/>
                  </a:cubicBezTo>
                  <a:cubicBezTo>
                    <a:pt x="9945" y="512"/>
                    <a:pt x="9921" y="520"/>
                    <a:pt x="9883" y="545"/>
                  </a:cubicBezTo>
                  <a:cubicBezTo>
                    <a:pt x="9828" y="579"/>
                    <a:pt x="9812" y="653"/>
                    <a:pt x="9749" y="688"/>
                  </a:cubicBezTo>
                  <a:cubicBezTo>
                    <a:pt x="9718" y="706"/>
                    <a:pt x="9676" y="716"/>
                    <a:pt x="9643" y="727"/>
                  </a:cubicBezTo>
                  <a:cubicBezTo>
                    <a:pt x="9544" y="763"/>
                    <a:pt x="9442" y="793"/>
                    <a:pt x="9349" y="842"/>
                  </a:cubicBezTo>
                  <a:cubicBezTo>
                    <a:pt x="9288" y="873"/>
                    <a:pt x="9232" y="912"/>
                    <a:pt x="9183" y="959"/>
                  </a:cubicBezTo>
                  <a:cubicBezTo>
                    <a:pt x="9153" y="952"/>
                    <a:pt x="9123" y="949"/>
                    <a:pt x="9095" y="949"/>
                  </a:cubicBezTo>
                  <a:cubicBezTo>
                    <a:pt x="8821" y="949"/>
                    <a:pt x="8622" y="1249"/>
                    <a:pt x="8569" y="1535"/>
                  </a:cubicBezTo>
                  <a:cubicBezTo>
                    <a:pt x="8527" y="1491"/>
                    <a:pt x="8475" y="1462"/>
                    <a:pt x="8418" y="1462"/>
                  </a:cubicBezTo>
                  <a:cubicBezTo>
                    <a:pt x="8379" y="1462"/>
                    <a:pt x="8337" y="1476"/>
                    <a:pt x="8295" y="1510"/>
                  </a:cubicBezTo>
                  <a:cubicBezTo>
                    <a:pt x="8187" y="1593"/>
                    <a:pt x="8198" y="1760"/>
                    <a:pt x="8185" y="1899"/>
                  </a:cubicBezTo>
                  <a:cubicBezTo>
                    <a:pt x="8112" y="1838"/>
                    <a:pt x="8024" y="1777"/>
                    <a:pt x="7935" y="1777"/>
                  </a:cubicBezTo>
                  <a:cubicBezTo>
                    <a:pt x="7905" y="1777"/>
                    <a:pt x="7875" y="1784"/>
                    <a:pt x="7846" y="1800"/>
                  </a:cubicBezTo>
                  <a:cubicBezTo>
                    <a:pt x="7744" y="1854"/>
                    <a:pt x="7712" y="1985"/>
                    <a:pt x="7701" y="2104"/>
                  </a:cubicBezTo>
                  <a:cubicBezTo>
                    <a:pt x="7623" y="2013"/>
                    <a:pt x="7519" y="1931"/>
                    <a:pt x="7417" y="1931"/>
                  </a:cubicBezTo>
                  <a:cubicBezTo>
                    <a:pt x="7365" y="1931"/>
                    <a:pt x="7313" y="1952"/>
                    <a:pt x="7265" y="2003"/>
                  </a:cubicBezTo>
                  <a:cubicBezTo>
                    <a:pt x="7157" y="2119"/>
                    <a:pt x="7375" y="2107"/>
                    <a:pt x="7043" y="2224"/>
                  </a:cubicBezTo>
                  <a:cubicBezTo>
                    <a:pt x="7001" y="2239"/>
                    <a:pt x="6954" y="2223"/>
                    <a:pt x="6907" y="2242"/>
                  </a:cubicBezTo>
                  <a:cubicBezTo>
                    <a:pt x="6816" y="2281"/>
                    <a:pt x="6737" y="2385"/>
                    <a:pt x="6688" y="2467"/>
                  </a:cubicBezTo>
                  <a:cubicBezTo>
                    <a:pt x="6681" y="2480"/>
                    <a:pt x="6676" y="2494"/>
                    <a:pt x="6670" y="2508"/>
                  </a:cubicBezTo>
                  <a:cubicBezTo>
                    <a:pt x="6631" y="2480"/>
                    <a:pt x="6590" y="2455"/>
                    <a:pt x="6546" y="2436"/>
                  </a:cubicBezTo>
                  <a:cubicBezTo>
                    <a:pt x="6481" y="2408"/>
                    <a:pt x="6424" y="2395"/>
                    <a:pt x="6374" y="2395"/>
                  </a:cubicBezTo>
                  <a:cubicBezTo>
                    <a:pt x="6076" y="2395"/>
                    <a:pt x="6049" y="2858"/>
                    <a:pt x="6056" y="3181"/>
                  </a:cubicBezTo>
                  <a:cubicBezTo>
                    <a:pt x="5963" y="3041"/>
                    <a:pt x="5830" y="2904"/>
                    <a:pt x="5694" y="2904"/>
                  </a:cubicBezTo>
                  <a:cubicBezTo>
                    <a:pt x="5689" y="2904"/>
                    <a:pt x="5684" y="2904"/>
                    <a:pt x="5680" y="2904"/>
                  </a:cubicBezTo>
                  <a:cubicBezTo>
                    <a:pt x="5462" y="2920"/>
                    <a:pt x="5502" y="3228"/>
                    <a:pt x="5530" y="3433"/>
                  </a:cubicBezTo>
                  <a:cubicBezTo>
                    <a:pt x="5465" y="3353"/>
                    <a:pt x="5378" y="3292"/>
                    <a:pt x="5279" y="3258"/>
                  </a:cubicBezTo>
                  <a:cubicBezTo>
                    <a:pt x="5276" y="3257"/>
                    <a:pt x="5274" y="3257"/>
                    <a:pt x="5271" y="3257"/>
                  </a:cubicBezTo>
                  <a:cubicBezTo>
                    <a:pt x="5255" y="3257"/>
                    <a:pt x="5241" y="3272"/>
                    <a:pt x="5237" y="3287"/>
                  </a:cubicBezTo>
                  <a:cubicBezTo>
                    <a:pt x="5216" y="3365"/>
                    <a:pt x="5215" y="3463"/>
                    <a:pt x="5185" y="3536"/>
                  </a:cubicBezTo>
                  <a:cubicBezTo>
                    <a:pt x="5150" y="3621"/>
                    <a:pt x="5104" y="3652"/>
                    <a:pt x="5055" y="3652"/>
                  </a:cubicBezTo>
                  <a:cubicBezTo>
                    <a:pt x="4998" y="3652"/>
                    <a:pt x="4936" y="3609"/>
                    <a:pt x="4883" y="3556"/>
                  </a:cubicBezTo>
                  <a:cubicBezTo>
                    <a:pt x="4877" y="3551"/>
                    <a:pt x="4872" y="3549"/>
                    <a:pt x="4867" y="3549"/>
                  </a:cubicBezTo>
                  <a:cubicBezTo>
                    <a:pt x="4853" y="3549"/>
                    <a:pt x="4840" y="3566"/>
                    <a:pt x="4838" y="3580"/>
                  </a:cubicBezTo>
                  <a:cubicBezTo>
                    <a:pt x="4819" y="3669"/>
                    <a:pt x="4805" y="3853"/>
                    <a:pt x="4705" y="3894"/>
                  </a:cubicBezTo>
                  <a:cubicBezTo>
                    <a:pt x="4691" y="3900"/>
                    <a:pt x="4676" y="3903"/>
                    <a:pt x="4661" y="3903"/>
                  </a:cubicBezTo>
                  <a:cubicBezTo>
                    <a:pt x="4577" y="3903"/>
                    <a:pt x="4480" y="3820"/>
                    <a:pt x="4424" y="3779"/>
                  </a:cubicBezTo>
                  <a:cubicBezTo>
                    <a:pt x="4417" y="3774"/>
                    <a:pt x="4410" y="3772"/>
                    <a:pt x="4404" y="3772"/>
                  </a:cubicBezTo>
                  <a:cubicBezTo>
                    <a:pt x="4381" y="3772"/>
                    <a:pt x="4364" y="3800"/>
                    <a:pt x="4364" y="3823"/>
                  </a:cubicBezTo>
                  <a:cubicBezTo>
                    <a:pt x="4362" y="3930"/>
                    <a:pt x="4391" y="4141"/>
                    <a:pt x="4268" y="4141"/>
                  </a:cubicBezTo>
                  <a:cubicBezTo>
                    <a:pt x="4241" y="4141"/>
                    <a:pt x="4206" y="4130"/>
                    <a:pt x="4162" y="4106"/>
                  </a:cubicBezTo>
                  <a:cubicBezTo>
                    <a:pt x="4084" y="4063"/>
                    <a:pt x="4038" y="3968"/>
                    <a:pt x="3955" y="3925"/>
                  </a:cubicBezTo>
                  <a:cubicBezTo>
                    <a:pt x="3948" y="3921"/>
                    <a:pt x="3941" y="3919"/>
                    <a:pt x="3934" y="3919"/>
                  </a:cubicBezTo>
                  <a:cubicBezTo>
                    <a:pt x="3921" y="3919"/>
                    <a:pt x="3909" y="3925"/>
                    <a:pt x="3900" y="3936"/>
                  </a:cubicBezTo>
                  <a:cubicBezTo>
                    <a:pt x="3783" y="4111"/>
                    <a:pt x="3773" y="4307"/>
                    <a:pt x="3720" y="4503"/>
                  </a:cubicBezTo>
                  <a:cubicBezTo>
                    <a:pt x="3654" y="4428"/>
                    <a:pt x="3587" y="4396"/>
                    <a:pt x="3524" y="4396"/>
                  </a:cubicBezTo>
                  <a:cubicBezTo>
                    <a:pt x="3359" y="4396"/>
                    <a:pt x="3225" y="4618"/>
                    <a:pt x="3207" y="4843"/>
                  </a:cubicBezTo>
                  <a:cubicBezTo>
                    <a:pt x="3129" y="4758"/>
                    <a:pt x="3034" y="4686"/>
                    <a:pt x="2937" y="4686"/>
                  </a:cubicBezTo>
                  <a:cubicBezTo>
                    <a:pt x="2879" y="4686"/>
                    <a:pt x="2820" y="4711"/>
                    <a:pt x="2764" y="4775"/>
                  </a:cubicBezTo>
                  <a:cubicBezTo>
                    <a:pt x="2666" y="4887"/>
                    <a:pt x="2630" y="5034"/>
                    <a:pt x="2627" y="5184"/>
                  </a:cubicBezTo>
                  <a:cubicBezTo>
                    <a:pt x="2525" y="5024"/>
                    <a:pt x="2377" y="4887"/>
                    <a:pt x="2215" y="4887"/>
                  </a:cubicBezTo>
                  <a:cubicBezTo>
                    <a:pt x="2177" y="4887"/>
                    <a:pt x="2137" y="4895"/>
                    <a:pt x="2098" y="4911"/>
                  </a:cubicBezTo>
                  <a:cubicBezTo>
                    <a:pt x="1912" y="4991"/>
                    <a:pt x="1870" y="5196"/>
                    <a:pt x="1894" y="5400"/>
                  </a:cubicBezTo>
                  <a:cubicBezTo>
                    <a:pt x="1878" y="5390"/>
                    <a:pt x="1860" y="5382"/>
                    <a:pt x="1843" y="5376"/>
                  </a:cubicBezTo>
                  <a:cubicBezTo>
                    <a:pt x="1815" y="5367"/>
                    <a:pt x="1789" y="5363"/>
                    <a:pt x="1765" y="5363"/>
                  </a:cubicBezTo>
                  <a:cubicBezTo>
                    <a:pt x="1645" y="5363"/>
                    <a:pt x="1569" y="5464"/>
                    <a:pt x="1519" y="5574"/>
                  </a:cubicBezTo>
                  <a:cubicBezTo>
                    <a:pt x="1479" y="5544"/>
                    <a:pt x="1437" y="5514"/>
                    <a:pt x="1398" y="5481"/>
                  </a:cubicBezTo>
                  <a:cubicBezTo>
                    <a:pt x="1392" y="5476"/>
                    <a:pt x="1385" y="5474"/>
                    <a:pt x="1378" y="5474"/>
                  </a:cubicBezTo>
                  <a:cubicBezTo>
                    <a:pt x="1372" y="5474"/>
                    <a:pt x="1367" y="5475"/>
                    <a:pt x="1362" y="5478"/>
                  </a:cubicBezTo>
                  <a:cubicBezTo>
                    <a:pt x="1282" y="5543"/>
                    <a:pt x="1252" y="5616"/>
                    <a:pt x="1230" y="5714"/>
                  </a:cubicBezTo>
                  <a:cubicBezTo>
                    <a:pt x="1222" y="5754"/>
                    <a:pt x="1229" y="5823"/>
                    <a:pt x="1208" y="5859"/>
                  </a:cubicBezTo>
                  <a:cubicBezTo>
                    <a:pt x="1188" y="5892"/>
                    <a:pt x="1167" y="5905"/>
                    <a:pt x="1145" y="5905"/>
                  </a:cubicBezTo>
                  <a:cubicBezTo>
                    <a:pt x="1095" y="5905"/>
                    <a:pt x="1042" y="5840"/>
                    <a:pt x="994" y="5795"/>
                  </a:cubicBezTo>
                  <a:cubicBezTo>
                    <a:pt x="986" y="5786"/>
                    <a:pt x="971" y="5779"/>
                    <a:pt x="958" y="5779"/>
                  </a:cubicBezTo>
                  <a:cubicBezTo>
                    <a:pt x="950" y="5779"/>
                    <a:pt x="943" y="5781"/>
                    <a:pt x="937" y="5787"/>
                  </a:cubicBezTo>
                  <a:cubicBezTo>
                    <a:pt x="817" y="5900"/>
                    <a:pt x="860" y="6002"/>
                    <a:pt x="819" y="6146"/>
                  </a:cubicBezTo>
                  <a:cubicBezTo>
                    <a:pt x="803" y="6201"/>
                    <a:pt x="795" y="6219"/>
                    <a:pt x="774" y="6219"/>
                  </a:cubicBezTo>
                  <a:cubicBezTo>
                    <a:pt x="754" y="6219"/>
                    <a:pt x="722" y="6202"/>
                    <a:pt x="661" y="6185"/>
                  </a:cubicBezTo>
                  <a:cubicBezTo>
                    <a:pt x="587" y="6164"/>
                    <a:pt x="526" y="6149"/>
                    <a:pt x="452" y="6149"/>
                  </a:cubicBezTo>
                  <a:cubicBezTo>
                    <a:pt x="447" y="6149"/>
                    <a:pt x="442" y="6149"/>
                    <a:pt x="437" y="6149"/>
                  </a:cubicBezTo>
                  <a:cubicBezTo>
                    <a:pt x="123" y="6158"/>
                    <a:pt x="0" y="6345"/>
                    <a:pt x="41" y="6651"/>
                  </a:cubicBezTo>
                  <a:cubicBezTo>
                    <a:pt x="45" y="6675"/>
                    <a:pt x="60" y="6687"/>
                    <a:pt x="76" y="6687"/>
                  </a:cubicBezTo>
                  <a:cubicBezTo>
                    <a:pt x="91" y="6687"/>
                    <a:pt x="106" y="6675"/>
                    <a:pt x="109" y="6651"/>
                  </a:cubicBezTo>
                  <a:cubicBezTo>
                    <a:pt x="135" y="6444"/>
                    <a:pt x="258" y="6351"/>
                    <a:pt x="450" y="6340"/>
                  </a:cubicBezTo>
                  <a:cubicBezTo>
                    <a:pt x="519" y="6336"/>
                    <a:pt x="592" y="6329"/>
                    <a:pt x="664" y="6329"/>
                  </a:cubicBezTo>
                  <a:cubicBezTo>
                    <a:pt x="725" y="6329"/>
                    <a:pt x="785" y="6334"/>
                    <a:pt x="841" y="6348"/>
                  </a:cubicBezTo>
                  <a:cubicBezTo>
                    <a:pt x="843" y="6349"/>
                    <a:pt x="846" y="6349"/>
                    <a:pt x="849" y="6349"/>
                  </a:cubicBezTo>
                  <a:cubicBezTo>
                    <a:pt x="866" y="6349"/>
                    <a:pt x="879" y="6334"/>
                    <a:pt x="884" y="6317"/>
                  </a:cubicBezTo>
                  <a:cubicBezTo>
                    <a:pt x="924" y="6200"/>
                    <a:pt x="930" y="6069"/>
                    <a:pt x="992" y="5962"/>
                  </a:cubicBezTo>
                  <a:cubicBezTo>
                    <a:pt x="1049" y="6006"/>
                    <a:pt x="1116" y="6053"/>
                    <a:pt x="1177" y="6053"/>
                  </a:cubicBezTo>
                  <a:cubicBezTo>
                    <a:pt x="1212" y="6053"/>
                    <a:pt x="1244" y="6038"/>
                    <a:pt x="1272" y="5998"/>
                  </a:cubicBezTo>
                  <a:cubicBezTo>
                    <a:pt x="1339" y="5904"/>
                    <a:pt x="1313" y="5644"/>
                    <a:pt x="1406" y="5644"/>
                  </a:cubicBezTo>
                  <a:cubicBezTo>
                    <a:pt x="1431" y="5644"/>
                    <a:pt x="1466" y="5664"/>
                    <a:pt x="1513" y="5712"/>
                  </a:cubicBezTo>
                  <a:cubicBezTo>
                    <a:pt x="1523" y="5722"/>
                    <a:pt x="1534" y="5727"/>
                    <a:pt x="1544" y="5727"/>
                  </a:cubicBezTo>
                  <a:cubicBezTo>
                    <a:pt x="1556" y="5727"/>
                    <a:pt x="1567" y="5720"/>
                    <a:pt x="1577" y="5705"/>
                  </a:cubicBezTo>
                  <a:cubicBezTo>
                    <a:pt x="1649" y="5591"/>
                    <a:pt x="1726" y="5540"/>
                    <a:pt x="1798" y="5540"/>
                  </a:cubicBezTo>
                  <a:cubicBezTo>
                    <a:pt x="1851" y="5540"/>
                    <a:pt x="1902" y="5568"/>
                    <a:pt x="1945" y="5621"/>
                  </a:cubicBezTo>
                  <a:cubicBezTo>
                    <a:pt x="1969" y="5692"/>
                    <a:pt x="2003" y="5760"/>
                    <a:pt x="2045" y="5822"/>
                  </a:cubicBezTo>
                  <a:cubicBezTo>
                    <a:pt x="2054" y="5834"/>
                    <a:pt x="2063" y="5839"/>
                    <a:pt x="2071" y="5839"/>
                  </a:cubicBezTo>
                  <a:cubicBezTo>
                    <a:pt x="2096" y="5839"/>
                    <a:pt x="2114" y="5789"/>
                    <a:pt x="2108" y="5763"/>
                  </a:cubicBezTo>
                  <a:cubicBezTo>
                    <a:pt x="2093" y="5704"/>
                    <a:pt x="2075" y="5647"/>
                    <a:pt x="2051" y="5592"/>
                  </a:cubicBezTo>
                  <a:cubicBezTo>
                    <a:pt x="2033" y="5429"/>
                    <a:pt x="2072" y="5199"/>
                    <a:pt x="2167" y="5132"/>
                  </a:cubicBezTo>
                  <a:cubicBezTo>
                    <a:pt x="2202" y="5106"/>
                    <a:pt x="2239" y="5095"/>
                    <a:pt x="2276" y="5095"/>
                  </a:cubicBezTo>
                  <a:cubicBezTo>
                    <a:pt x="2460" y="5095"/>
                    <a:pt x="2639" y="5374"/>
                    <a:pt x="2667" y="5521"/>
                  </a:cubicBezTo>
                  <a:cubicBezTo>
                    <a:pt x="2668" y="5527"/>
                    <a:pt x="2669" y="5534"/>
                    <a:pt x="2671" y="5539"/>
                  </a:cubicBezTo>
                  <a:cubicBezTo>
                    <a:pt x="2678" y="5570"/>
                    <a:pt x="2695" y="5582"/>
                    <a:pt x="2713" y="5582"/>
                  </a:cubicBezTo>
                  <a:cubicBezTo>
                    <a:pt x="2740" y="5582"/>
                    <a:pt x="2769" y="5550"/>
                    <a:pt x="2762" y="5507"/>
                  </a:cubicBezTo>
                  <a:cubicBezTo>
                    <a:pt x="2761" y="5500"/>
                    <a:pt x="2759" y="5491"/>
                    <a:pt x="2756" y="5484"/>
                  </a:cubicBezTo>
                  <a:cubicBezTo>
                    <a:pt x="2719" y="5336"/>
                    <a:pt x="2754" y="5105"/>
                    <a:pt x="2832" y="4975"/>
                  </a:cubicBezTo>
                  <a:cubicBezTo>
                    <a:pt x="2879" y="4894"/>
                    <a:pt x="2931" y="4862"/>
                    <a:pt x="2985" y="4862"/>
                  </a:cubicBezTo>
                  <a:cubicBezTo>
                    <a:pt x="3066" y="4862"/>
                    <a:pt x="3150" y="4935"/>
                    <a:pt x="3226" y="5025"/>
                  </a:cubicBezTo>
                  <a:cubicBezTo>
                    <a:pt x="3236" y="5036"/>
                    <a:pt x="3245" y="5041"/>
                    <a:pt x="3254" y="5041"/>
                  </a:cubicBezTo>
                  <a:cubicBezTo>
                    <a:pt x="3278" y="5041"/>
                    <a:pt x="3295" y="5001"/>
                    <a:pt x="3295" y="4974"/>
                  </a:cubicBezTo>
                  <a:cubicBezTo>
                    <a:pt x="3293" y="4798"/>
                    <a:pt x="3395" y="4570"/>
                    <a:pt x="3539" y="4570"/>
                  </a:cubicBezTo>
                  <a:cubicBezTo>
                    <a:pt x="3594" y="4570"/>
                    <a:pt x="3654" y="4603"/>
                    <a:pt x="3717" y="4684"/>
                  </a:cubicBezTo>
                  <a:cubicBezTo>
                    <a:pt x="3726" y="4695"/>
                    <a:pt x="3736" y="4700"/>
                    <a:pt x="3746" y="4700"/>
                  </a:cubicBezTo>
                  <a:cubicBezTo>
                    <a:pt x="3767" y="4700"/>
                    <a:pt x="3786" y="4677"/>
                    <a:pt x="3792" y="4655"/>
                  </a:cubicBezTo>
                  <a:cubicBezTo>
                    <a:pt x="3818" y="4559"/>
                    <a:pt x="3841" y="4464"/>
                    <a:pt x="3866" y="4368"/>
                  </a:cubicBezTo>
                  <a:cubicBezTo>
                    <a:pt x="3882" y="4301"/>
                    <a:pt x="3902" y="4235"/>
                    <a:pt x="3930" y="4171"/>
                  </a:cubicBezTo>
                  <a:cubicBezTo>
                    <a:pt x="3936" y="4114"/>
                    <a:pt x="3949" y="4086"/>
                    <a:pt x="3969" y="4086"/>
                  </a:cubicBezTo>
                  <a:cubicBezTo>
                    <a:pt x="3985" y="4086"/>
                    <a:pt x="4005" y="4103"/>
                    <a:pt x="4030" y="4138"/>
                  </a:cubicBezTo>
                  <a:cubicBezTo>
                    <a:pt x="4111" y="4186"/>
                    <a:pt x="4168" y="4312"/>
                    <a:pt x="4276" y="4312"/>
                  </a:cubicBezTo>
                  <a:cubicBezTo>
                    <a:pt x="4281" y="4312"/>
                    <a:pt x="4285" y="4312"/>
                    <a:pt x="4289" y="4312"/>
                  </a:cubicBezTo>
                  <a:cubicBezTo>
                    <a:pt x="4446" y="4296"/>
                    <a:pt x="4466" y="4081"/>
                    <a:pt x="4459" y="3929"/>
                  </a:cubicBezTo>
                  <a:lnTo>
                    <a:pt x="4459" y="3929"/>
                  </a:lnTo>
                  <a:cubicBezTo>
                    <a:pt x="4522" y="3962"/>
                    <a:pt x="4595" y="3994"/>
                    <a:pt x="4662" y="3994"/>
                  </a:cubicBezTo>
                  <a:cubicBezTo>
                    <a:pt x="4694" y="3994"/>
                    <a:pt x="4725" y="3987"/>
                    <a:pt x="4753" y="3969"/>
                  </a:cubicBezTo>
                  <a:cubicBezTo>
                    <a:pt x="4839" y="3914"/>
                    <a:pt x="4868" y="3771"/>
                    <a:pt x="4885" y="3664"/>
                  </a:cubicBezTo>
                  <a:cubicBezTo>
                    <a:pt x="4939" y="3713"/>
                    <a:pt x="5000" y="3763"/>
                    <a:pt x="5067" y="3763"/>
                  </a:cubicBezTo>
                  <a:cubicBezTo>
                    <a:pt x="5092" y="3763"/>
                    <a:pt x="5118" y="3756"/>
                    <a:pt x="5144" y="3739"/>
                  </a:cubicBezTo>
                  <a:cubicBezTo>
                    <a:pt x="5238" y="3679"/>
                    <a:pt x="5275" y="3506"/>
                    <a:pt x="5299" y="3385"/>
                  </a:cubicBezTo>
                  <a:cubicBezTo>
                    <a:pt x="5415" y="3427"/>
                    <a:pt x="5493" y="3490"/>
                    <a:pt x="5556" y="3604"/>
                  </a:cubicBezTo>
                  <a:cubicBezTo>
                    <a:pt x="5563" y="3616"/>
                    <a:pt x="5570" y="3621"/>
                    <a:pt x="5577" y="3621"/>
                  </a:cubicBezTo>
                  <a:cubicBezTo>
                    <a:pt x="5595" y="3621"/>
                    <a:pt x="5612" y="3589"/>
                    <a:pt x="5613" y="3570"/>
                  </a:cubicBezTo>
                  <a:cubicBezTo>
                    <a:pt x="5623" y="3454"/>
                    <a:pt x="5583" y="3252"/>
                    <a:pt x="5641" y="3149"/>
                  </a:cubicBezTo>
                  <a:cubicBezTo>
                    <a:pt x="5667" y="3105"/>
                    <a:pt x="5699" y="3087"/>
                    <a:pt x="5734" y="3087"/>
                  </a:cubicBezTo>
                  <a:cubicBezTo>
                    <a:pt x="5863" y="3087"/>
                    <a:pt x="6031" y="3339"/>
                    <a:pt x="6071" y="3445"/>
                  </a:cubicBezTo>
                  <a:cubicBezTo>
                    <a:pt x="6083" y="3474"/>
                    <a:pt x="6104" y="3488"/>
                    <a:pt x="6124" y="3488"/>
                  </a:cubicBezTo>
                  <a:cubicBezTo>
                    <a:pt x="6150" y="3488"/>
                    <a:pt x="6174" y="3465"/>
                    <a:pt x="6172" y="3424"/>
                  </a:cubicBezTo>
                  <a:cubicBezTo>
                    <a:pt x="6166" y="3212"/>
                    <a:pt x="6114" y="2577"/>
                    <a:pt x="6430" y="2577"/>
                  </a:cubicBezTo>
                  <a:cubicBezTo>
                    <a:pt x="6437" y="2577"/>
                    <a:pt x="6445" y="2577"/>
                    <a:pt x="6453" y="2578"/>
                  </a:cubicBezTo>
                  <a:cubicBezTo>
                    <a:pt x="6510" y="2586"/>
                    <a:pt x="6567" y="2606"/>
                    <a:pt x="6615" y="2641"/>
                  </a:cubicBezTo>
                  <a:cubicBezTo>
                    <a:pt x="6510" y="3001"/>
                    <a:pt x="6676" y="3415"/>
                    <a:pt x="7039" y="3560"/>
                  </a:cubicBezTo>
                  <a:cubicBezTo>
                    <a:pt x="7046" y="3564"/>
                    <a:pt x="7052" y="3565"/>
                    <a:pt x="7059" y="3565"/>
                  </a:cubicBezTo>
                  <a:cubicBezTo>
                    <a:pt x="7077" y="3565"/>
                    <a:pt x="7095" y="3554"/>
                    <a:pt x="7100" y="3535"/>
                  </a:cubicBezTo>
                  <a:cubicBezTo>
                    <a:pt x="7217" y="3243"/>
                    <a:pt x="7011" y="2815"/>
                    <a:pt x="6752" y="2577"/>
                  </a:cubicBezTo>
                  <a:cubicBezTo>
                    <a:pt x="6779" y="2528"/>
                    <a:pt x="6812" y="2484"/>
                    <a:pt x="6853" y="2445"/>
                  </a:cubicBezTo>
                  <a:cubicBezTo>
                    <a:pt x="6972" y="2332"/>
                    <a:pt x="7142" y="2406"/>
                    <a:pt x="7242" y="2284"/>
                  </a:cubicBezTo>
                  <a:cubicBezTo>
                    <a:pt x="7311" y="2202"/>
                    <a:pt x="7271" y="2193"/>
                    <a:pt x="7376" y="2120"/>
                  </a:cubicBezTo>
                  <a:cubicBezTo>
                    <a:pt x="7419" y="2091"/>
                    <a:pt x="7449" y="2078"/>
                    <a:pt x="7476" y="2078"/>
                  </a:cubicBezTo>
                  <a:cubicBezTo>
                    <a:pt x="7516" y="2078"/>
                    <a:pt x="7548" y="2107"/>
                    <a:pt x="7603" y="2155"/>
                  </a:cubicBezTo>
                  <a:cubicBezTo>
                    <a:pt x="7644" y="2193"/>
                    <a:pt x="7681" y="2238"/>
                    <a:pt x="7712" y="2287"/>
                  </a:cubicBezTo>
                  <a:cubicBezTo>
                    <a:pt x="7720" y="2299"/>
                    <a:pt x="7729" y="2304"/>
                    <a:pt x="7738" y="2304"/>
                  </a:cubicBezTo>
                  <a:cubicBezTo>
                    <a:pt x="7760" y="2304"/>
                    <a:pt x="7780" y="2273"/>
                    <a:pt x="7782" y="2250"/>
                  </a:cubicBezTo>
                  <a:cubicBezTo>
                    <a:pt x="7792" y="2156"/>
                    <a:pt x="7799" y="1962"/>
                    <a:pt x="7916" y="1929"/>
                  </a:cubicBezTo>
                  <a:cubicBezTo>
                    <a:pt x="7927" y="1926"/>
                    <a:pt x="7938" y="1925"/>
                    <a:pt x="7949" y="1925"/>
                  </a:cubicBezTo>
                  <a:cubicBezTo>
                    <a:pt x="8042" y="1925"/>
                    <a:pt x="8140" y="2019"/>
                    <a:pt x="8196" y="2070"/>
                  </a:cubicBezTo>
                  <a:cubicBezTo>
                    <a:pt x="8208" y="2080"/>
                    <a:pt x="8219" y="2085"/>
                    <a:pt x="8230" y="2085"/>
                  </a:cubicBezTo>
                  <a:cubicBezTo>
                    <a:pt x="8250" y="2085"/>
                    <a:pt x="8266" y="2068"/>
                    <a:pt x="8272" y="2042"/>
                  </a:cubicBezTo>
                  <a:cubicBezTo>
                    <a:pt x="8284" y="1984"/>
                    <a:pt x="8292" y="1925"/>
                    <a:pt x="8296" y="1867"/>
                  </a:cubicBezTo>
                  <a:cubicBezTo>
                    <a:pt x="8301" y="1831"/>
                    <a:pt x="8299" y="1782"/>
                    <a:pt x="8312" y="1747"/>
                  </a:cubicBezTo>
                  <a:cubicBezTo>
                    <a:pt x="8332" y="1690"/>
                    <a:pt x="8393" y="1606"/>
                    <a:pt x="8455" y="1606"/>
                  </a:cubicBezTo>
                  <a:cubicBezTo>
                    <a:pt x="8494" y="1606"/>
                    <a:pt x="8534" y="1640"/>
                    <a:pt x="8562" y="1737"/>
                  </a:cubicBezTo>
                  <a:cubicBezTo>
                    <a:pt x="8571" y="1768"/>
                    <a:pt x="8591" y="1781"/>
                    <a:pt x="8611" y="1781"/>
                  </a:cubicBezTo>
                  <a:cubicBezTo>
                    <a:pt x="8636" y="1781"/>
                    <a:pt x="8662" y="1758"/>
                    <a:pt x="8661" y="1719"/>
                  </a:cubicBezTo>
                  <a:cubicBezTo>
                    <a:pt x="8656" y="1539"/>
                    <a:pt x="8715" y="1346"/>
                    <a:pt x="8844" y="1214"/>
                  </a:cubicBezTo>
                  <a:cubicBezTo>
                    <a:pt x="8910" y="1146"/>
                    <a:pt x="8992" y="1095"/>
                    <a:pt x="9090" y="1089"/>
                  </a:cubicBezTo>
                  <a:lnTo>
                    <a:pt x="9092" y="1089"/>
                  </a:lnTo>
                  <a:cubicBezTo>
                    <a:pt x="9078" y="1124"/>
                    <a:pt x="9069" y="1160"/>
                    <a:pt x="9066" y="1197"/>
                  </a:cubicBezTo>
                  <a:cubicBezTo>
                    <a:pt x="9059" y="1322"/>
                    <a:pt x="9115" y="1530"/>
                    <a:pt x="9256" y="1567"/>
                  </a:cubicBezTo>
                  <a:cubicBezTo>
                    <a:pt x="9270" y="1571"/>
                    <a:pt x="9285" y="1573"/>
                    <a:pt x="9299" y="1573"/>
                  </a:cubicBezTo>
                  <a:cubicBezTo>
                    <a:pt x="9401" y="1573"/>
                    <a:pt x="9482" y="1477"/>
                    <a:pt x="9506" y="1381"/>
                  </a:cubicBezTo>
                  <a:cubicBezTo>
                    <a:pt x="9544" y="1226"/>
                    <a:pt x="9451" y="1086"/>
                    <a:pt x="9320" y="1012"/>
                  </a:cubicBezTo>
                  <a:cubicBezTo>
                    <a:pt x="9314" y="1008"/>
                    <a:pt x="9306" y="1006"/>
                    <a:pt x="9301" y="1003"/>
                  </a:cubicBezTo>
                  <a:cubicBezTo>
                    <a:pt x="9387" y="943"/>
                    <a:pt x="9491" y="904"/>
                    <a:pt x="9587" y="868"/>
                  </a:cubicBezTo>
                  <a:cubicBezTo>
                    <a:pt x="9666" y="839"/>
                    <a:pt x="9769" y="820"/>
                    <a:pt x="9836" y="768"/>
                  </a:cubicBezTo>
                  <a:cubicBezTo>
                    <a:pt x="9864" y="745"/>
                    <a:pt x="9888" y="670"/>
                    <a:pt x="9912" y="657"/>
                  </a:cubicBezTo>
                  <a:cubicBezTo>
                    <a:pt x="9976" y="623"/>
                    <a:pt x="10012" y="611"/>
                    <a:pt x="10034" y="611"/>
                  </a:cubicBezTo>
                  <a:cubicBezTo>
                    <a:pt x="10088" y="611"/>
                    <a:pt x="10057" y="682"/>
                    <a:pt x="10127" y="682"/>
                  </a:cubicBezTo>
                  <a:cubicBezTo>
                    <a:pt x="10129" y="682"/>
                    <a:pt x="10131" y="682"/>
                    <a:pt x="10133" y="682"/>
                  </a:cubicBezTo>
                  <a:cubicBezTo>
                    <a:pt x="10341" y="673"/>
                    <a:pt x="10437" y="575"/>
                    <a:pt x="10487" y="402"/>
                  </a:cubicBezTo>
                  <a:cubicBezTo>
                    <a:pt x="10529" y="444"/>
                    <a:pt x="10569" y="462"/>
                    <a:pt x="10608" y="462"/>
                  </a:cubicBezTo>
                  <a:cubicBezTo>
                    <a:pt x="10736" y="462"/>
                    <a:pt x="10840" y="261"/>
                    <a:pt x="10886" y="105"/>
                  </a:cubicBezTo>
                  <a:cubicBezTo>
                    <a:pt x="10964" y="217"/>
                    <a:pt x="11059" y="395"/>
                    <a:pt x="11188" y="427"/>
                  </a:cubicBezTo>
                  <a:cubicBezTo>
                    <a:pt x="11203" y="431"/>
                    <a:pt x="11218" y="432"/>
                    <a:pt x="11233" y="432"/>
                  </a:cubicBezTo>
                  <a:cubicBezTo>
                    <a:pt x="11349" y="432"/>
                    <a:pt x="11456" y="326"/>
                    <a:pt x="11535" y="257"/>
                  </a:cubicBezTo>
                  <a:cubicBezTo>
                    <a:pt x="11538" y="255"/>
                    <a:pt x="11539" y="246"/>
                    <a:pt x="11535" y="246"/>
                  </a:cubicBezTo>
                  <a:lnTo>
                    <a:pt x="11535" y="246"/>
                  </a:lnTo>
                  <a:cubicBezTo>
                    <a:pt x="11535" y="246"/>
                    <a:pt x="11534" y="246"/>
                    <a:pt x="11534" y="247"/>
                  </a:cubicBezTo>
                  <a:cubicBezTo>
                    <a:pt x="11450" y="310"/>
                    <a:pt x="11361" y="379"/>
                    <a:pt x="11268" y="379"/>
                  </a:cubicBezTo>
                  <a:cubicBezTo>
                    <a:pt x="11226" y="379"/>
                    <a:pt x="11184" y="365"/>
                    <a:pt x="11141" y="332"/>
                  </a:cubicBezTo>
                  <a:cubicBezTo>
                    <a:pt x="11041" y="252"/>
                    <a:pt x="10970" y="110"/>
                    <a:pt x="10895" y="8"/>
                  </a:cubicBezTo>
                  <a:cubicBezTo>
                    <a:pt x="10891" y="3"/>
                    <a:pt x="10886" y="1"/>
                    <a:pt x="1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9"/>
            <p:cNvSpPr/>
            <p:nvPr/>
          </p:nvSpPr>
          <p:spPr>
            <a:xfrm>
              <a:off x="4182650" y="1954975"/>
              <a:ext cx="288500" cy="167200"/>
            </a:xfrm>
            <a:custGeom>
              <a:avLst/>
              <a:gdLst/>
              <a:ahLst/>
              <a:cxnLst/>
              <a:rect l="l" t="t" r="r" b="b"/>
              <a:pathLst>
                <a:path w="11540" h="6688" extrusionOk="0">
                  <a:moveTo>
                    <a:pt x="9203" y="1103"/>
                  </a:moveTo>
                  <a:lnTo>
                    <a:pt x="9203" y="1103"/>
                  </a:lnTo>
                  <a:cubicBezTo>
                    <a:pt x="9303" y="1129"/>
                    <a:pt x="9413" y="1191"/>
                    <a:pt x="9423" y="1286"/>
                  </a:cubicBezTo>
                  <a:cubicBezTo>
                    <a:pt x="9430" y="1356"/>
                    <a:pt x="9368" y="1442"/>
                    <a:pt x="9295" y="1442"/>
                  </a:cubicBezTo>
                  <a:cubicBezTo>
                    <a:pt x="9286" y="1442"/>
                    <a:pt x="9277" y="1441"/>
                    <a:pt x="9268" y="1438"/>
                  </a:cubicBezTo>
                  <a:cubicBezTo>
                    <a:pt x="9128" y="1397"/>
                    <a:pt x="9137" y="1215"/>
                    <a:pt x="9203" y="1103"/>
                  </a:cubicBezTo>
                  <a:close/>
                  <a:moveTo>
                    <a:pt x="6700" y="2706"/>
                  </a:moveTo>
                  <a:lnTo>
                    <a:pt x="6700" y="2706"/>
                  </a:lnTo>
                  <a:cubicBezTo>
                    <a:pt x="6893" y="2880"/>
                    <a:pt x="7051" y="3187"/>
                    <a:pt x="7019" y="3389"/>
                  </a:cubicBezTo>
                  <a:cubicBezTo>
                    <a:pt x="6765" y="3263"/>
                    <a:pt x="6634" y="2968"/>
                    <a:pt x="6700" y="2706"/>
                  </a:cubicBezTo>
                  <a:close/>
                  <a:moveTo>
                    <a:pt x="10883" y="0"/>
                  </a:moveTo>
                  <a:cubicBezTo>
                    <a:pt x="10871" y="0"/>
                    <a:pt x="10859" y="15"/>
                    <a:pt x="10857" y="26"/>
                  </a:cubicBezTo>
                  <a:cubicBezTo>
                    <a:pt x="10832" y="129"/>
                    <a:pt x="10741" y="372"/>
                    <a:pt x="10621" y="372"/>
                  </a:cubicBezTo>
                  <a:cubicBezTo>
                    <a:pt x="10583" y="372"/>
                    <a:pt x="10541" y="347"/>
                    <a:pt x="10498" y="285"/>
                  </a:cubicBezTo>
                  <a:cubicBezTo>
                    <a:pt x="10491" y="275"/>
                    <a:pt x="10483" y="271"/>
                    <a:pt x="10475" y="271"/>
                  </a:cubicBezTo>
                  <a:cubicBezTo>
                    <a:pt x="10460" y="271"/>
                    <a:pt x="10447" y="287"/>
                    <a:pt x="10442" y="306"/>
                  </a:cubicBezTo>
                  <a:cubicBezTo>
                    <a:pt x="10402" y="477"/>
                    <a:pt x="10327" y="552"/>
                    <a:pt x="10196" y="552"/>
                  </a:cubicBezTo>
                  <a:cubicBezTo>
                    <a:pt x="10158" y="552"/>
                    <a:pt x="10116" y="545"/>
                    <a:pt x="10068" y="533"/>
                  </a:cubicBezTo>
                  <a:cubicBezTo>
                    <a:pt x="10024" y="522"/>
                    <a:pt x="9997" y="511"/>
                    <a:pt x="9970" y="511"/>
                  </a:cubicBezTo>
                  <a:cubicBezTo>
                    <a:pt x="9945" y="511"/>
                    <a:pt x="9921" y="520"/>
                    <a:pt x="9884" y="544"/>
                  </a:cubicBezTo>
                  <a:cubicBezTo>
                    <a:pt x="9829" y="579"/>
                    <a:pt x="9813" y="652"/>
                    <a:pt x="9749" y="688"/>
                  </a:cubicBezTo>
                  <a:cubicBezTo>
                    <a:pt x="9718" y="706"/>
                    <a:pt x="9676" y="716"/>
                    <a:pt x="9643" y="726"/>
                  </a:cubicBezTo>
                  <a:cubicBezTo>
                    <a:pt x="9545" y="761"/>
                    <a:pt x="9442" y="793"/>
                    <a:pt x="9349" y="841"/>
                  </a:cubicBezTo>
                  <a:cubicBezTo>
                    <a:pt x="9289" y="873"/>
                    <a:pt x="9233" y="912"/>
                    <a:pt x="9183" y="959"/>
                  </a:cubicBezTo>
                  <a:cubicBezTo>
                    <a:pt x="9153" y="952"/>
                    <a:pt x="9123" y="948"/>
                    <a:pt x="9095" y="948"/>
                  </a:cubicBezTo>
                  <a:cubicBezTo>
                    <a:pt x="8822" y="948"/>
                    <a:pt x="8623" y="1249"/>
                    <a:pt x="8570" y="1534"/>
                  </a:cubicBezTo>
                  <a:cubicBezTo>
                    <a:pt x="8528" y="1491"/>
                    <a:pt x="8476" y="1462"/>
                    <a:pt x="8419" y="1462"/>
                  </a:cubicBezTo>
                  <a:cubicBezTo>
                    <a:pt x="8380" y="1462"/>
                    <a:pt x="8338" y="1476"/>
                    <a:pt x="8296" y="1508"/>
                  </a:cubicBezTo>
                  <a:cubicBezTo>
                    <a:pt x="8189" y="1593"/>
                    <a:pt x="8198" y="1760"/>
                    <a:pt x="8185" y="1897"/>
                  </a:cubicBezTo>
                  <a:cubicBezTo>
                    <a:pt x="8113" y="1838"/>
                    <a:pt x="8025" y="1777"/>
                    <a:pt x="7936" y="1777"/>
                  </a:cubicBezTo>
                  <a:cubicBezTo>
                    <a:pt x="7906" y="1777"/>
                    <a:pt x="7877" y="1784"/>
                    <a:pt x="7847" y="1799"/>
                  </a:cubicBezTo>
                  <a:cubicBezTo>
                    <a:pt x="7745" y="1854"/>
                    <a:pt x="7713" y="1985"/>
                    <a:pt x="7701" y="2104"/>
                  </a:cubicBezTo>
                  <a:cubicBezTo>
                    <a:pt x="7624" y="2012"/>
                    <a:pt x="7520" y="1930"/>
                    <a:pt x="7417" y="1930"/>
                  </a:cubicBezTo>
                  <a:cubicBezTo>
                    <a:pt x="7365" y="1930"/>
                    <a:pt x="7313" y="1951"/>
                    <a:pt x="7265" y="2002"/>
                  </a:cubicBezTo>
                  <a:cubicBezTo>
                    <a:pt x="7157" y="2118"/>
                    <a:pt x="7375" y="2107"/>
                    <a:pt x="7044" y="2223"/>
                  </a:cubicBezTo>
                  <a:cubicBezTo>
                    <a:pt x="7001" y="2239"/>
                    <a:pt x="6955" y="2221"/>
                    <a:pt x="6908" y="2242"/>
                  </a:cubicBezTo>
                  <a:cubicBezTo>
                    <a:pt x="6816" y="2280"/>
                    <a:pt x="6738" y="2384"/>
                    <a:pt x="6688" y="2467"/>
                  </a:cubicBezTo>
                  <a:cubicBezTo>
                    <a:pt x="6681" y="2480"/>
                    <a:pt x="6677" y="2494"/>
                    <a:pt x="6671" y="2508"/>
                  </a:cubicBezTo>
                  <a:cubicBezTo>
                    <a:pt x="6633" y="2480"/>
                    <a:pt x="6590" y="2455"/>
                    <a:pt x="6546" y="2435"/>
                  </a:cubicBezTo>
                  <a:cubicBezTo>
                    <a:pt x="6481" y="2407"/>
                    <a:pt x="6424" y="2394"/>
                    <a:pt x="6375" y="2394"/>
                  </a:cubicBezTo>
                  <a:cubicBezTo>
                    <a:pt x="6077" y="2394"/>
                    <a:pt x="6050" y="2857"/>
                    <a:pt x="6056" y="3180"/>
                  </a:cubicBezTo>
                  <a:cubicBezTo>
                    <a:pt x="5964" y="3039"/>
                    <a:pt x="5832" y="2903"/>
                    <a:pt x="5695" y="2903"/>
                  </a:cubicBezTo>
                  <a:cubicBezTo>
                    <a:pt x="5690" y="2903"/>
                    <a:pt x="5685" y="2904"/>
                    <a:pt x="5681" y="2904"/>
                  </a:cubicBezTo>
                  <a:cubicBezTo>
                    <a:pt x="5463" y="2920"/>
                    <a:pt x="5502" y="3227"/>
                    <a:pt x="5531" y="3433"/>
                  </a:cubicBezTo>
                  <a:cubicBezTo>
                    <a:pt x="5466" y="3353"/>
                    <a:pt x="5379" y="3292"/>
                    <a:pt x="5281" y="3258"/>
                  </a:cubicBezTo>
                  <a:cubicBezTo>
                    <a:pt x="5277" y="3257"/>
                    <a:pt x="5274" y="3256"/>
                    <a:pt x="5271" y="3256"/>
                  </a:cubicBezTo>
                  <a:cubicBezTo>
                    <a:pt x="5256" y="3256"/>
                    <a:pt x="5243" y="3272"/>
                    <a:pt x="5238" y="3287"/>
                  </a:cubicBezTo>
                  <a:cubicBezTo>
                    <a:pt x="5217" y="3364"/>
                    <a:pt x="5216" y="3463"/>
                    <a:pt x="5186" y="3536"/>
                  </a:cubicBezTo>
                  <a:cubicBezTo>
                    <a:pt x="5151" y="3621"/>
                    <a:pt x="5105" y="3652"/>
                    <a:pt x="5056" y="3652"/>
                  </a:cubicBezTo>
                  <a:cubicBezTo>
                    <a:pt x="4999" y="3652"/>
                    <a:pt x="4937" y="3609"/>
                    <a:pt x="4884" y="3556"/>
                  </a:cubicBezTo>
                  <a:cubicBezTo>
                    <a:pt x="4879" y="3551"/>
                    <a:pt x="4873" y="3549"/>
                    <a:pt x="4868" y="3549"/>
                  </a:cubicBezTo>
                  <a:cubicBezTo>
                    <a:pt x="4854" y="3549"/>
                    <a:pt x="4841" y="3565"/>
                    <a:pt x="4839" y="3580"/>
                  </a:cubicBezTo>
                  <a:cubicBezTo>
                    <a:pt x="4820" y="3669"/>
                    <a:pt x="4806" y="3852"/>
                    <a:pt x="4706" y="3894"/>
                  </a:cubicBezTo>
                  <a:cubicBezTo>
                    <a:pt x="4692" y="3900"/>
                    <a:pt x="4678" y="3902"/>
                    <a:pt x="4663" y="3902"/>
                  </a:cubicBezTo>
                  <a:cubicBezTo>
                    <a:pt x="4578" y="3902"/>
                    <a:pt x="4481" y="3820"/>
                    <a:pt x="4425" y="3778"/>
                  </a:cubicBezTo>
                  <a:cubicBezTo>
                    <a:pt x="4418" y="3773"/>
                    <a:pt x="4411" y="3771"/>
                    <a:pt x="4405" y="3771"/>
                  </a:cubicBezTo>
                  <a:cubicBezTo>
                    <a:pt x="4383" y="3771"/>
                    <a:pt x="4366" y="3800"/>
                    <a:pt x="4365" y="3823"/>
                  </a:cubicBezTo>
                  <a:cubicBezTo>
                    <a:pt x="4363" y="3930"/>
                    <a:pt x="4392" y="4140"/>
                    <a:pt x="4270" y="4140"/>
                  </a:cubicBezTo>
                  <a:cubicBezTo>
                    <a:pt x="4242" y="4140"/>
                    <a:pt x="4207" y="4130"/>
                    <a:pt x="4163" y="4105"/>
                  </a:cubicBezTo>
                  <a:cubicBezTo>
                    <a:pt x="4084" y="4063"/>
                    <a:pt x="4039" y="3968"/>
                    <a:pt x="3955" y="3924"/>
                  </a:cubicBezTo>
                  <a:cubicBezTo>
                    <a:pt x="3949" y="3921"/>
                    <a:pt x="3942" y="3919"/>
                    <a:pt x="3935" y="3919"/>
                  </a:cubicBezTo>
                  <a:cubicBezTo>
                    <a:pt x="3922" y="3919"/>
                    <a:pt x="3910" y="3925"/>
                    <a:pt x="3901" y="3935"/>
                  </a:cubicBezTo>
                  <a:cubicBezTo>
                    <a:pt x="3784" y="4111"/>
                    <a:pt x="3774" y="4307"/>
                    <a:pt x="3721" y="4502"/>
                  </a:cubicBezTo>
                  <a:cubicBezTo>
                    <a:pt x="3655" y="4427"/>
                    <a:pt x="3588" y="4396"/>
                    <a:pt x="3526" y="4396"/>
                  </a:cubicBezTo>
                  <a:cubicBezTo>
                    <a:pt x="3360" y="4396"/>
                    <a:pt x="3226" y="4617"/>
                    <a:pt x="3207" y="4841"/>
                  </a:cubicBezTo>
                  <a:cubicBezTo>
                    <a:pt x="3130" y="4757"/>
                    <a:pt x="3035" y="4685"/>
                    <a:pt x="2938" y="4685"/>
                  </a:cubicBezTo>
                  <a:cubicBezTo>
                    <a:pt x="2880" y="4685"/>
                    <a:pt x="2821" y="4711"/>
                    <a:pt x="2765" y="4775"/>
                  </a:cubicBezTo>
                  <a:cubicBezTo>
                    <a:pt x="2666" y="4887"/>
                    <a:pt x="2631" y="5033"/>
                    <a:pt x="2628" y="5184"/>
                  </a:cubicBezTo>
                  <a:cubicBezTo>
                    <a:pt x="2526" y="5024"/>
                    <a:pt x="2379" y="4887"/>
                    <a:pt x="2216" y="4887"/>
                  </a:cubicBezTo>
                  <a:cubicBezTo>
                    <a:pt x="2178" y="4887"/>
                    <a:pt x="2139" y="4894"/>
                    <a:pt x="2099" y="4911"/>
                  </a:cubicBezTo>
                  <a:cubicBezTo>
                    <a:pt x="1914" y="4991"/>
                    <a:pt x="1870" y="5195"/>
                    <a:pt x="1894" y="5400"/>
                  </a:cubicBezTo>
                  <a:cubicBezTo>
                    <a:pt x="1879" y="5390"/>
                    <a:pt x="1861" y="5382"/>
                    <a:pt x="1843" y="5376"/>
                  </a:cubicBezTo>
                  <a:cubicBezTo>
                    <a:pt x="1815" y="5367"/>
                    <a:pt x="1790" y="5363"/>
                    <a:pt x="1766" y="5363"/>
                  </a:cubicBezTo>
                  <a:cubicBezTo>
                    <a:pt x="1646" y="5363"/>
                    <a:pt x="1570" y="5464"/>
                    <a:pt x="1520" y="5574"/>
                  </a:cubicBezTo>
                  <a:cubicBezTo>
                    <a:pt x="1480" y="5544"/>
                    <a:pt x="1437" y="5514"/>
                    <a:pt x="1399" y="5480"/>
                  </a:cubicBezTo>
                  <a:cubicBezTo>
                    <a:pt x="1393" y="5476"/>
                    <a:pt x="1386" y="5474"/>
                    <a:pt x="1379" y="5474"/>
                  </a:cubicBezTo>
                  <a:cubicBezTo>
                    <a:pt x="1373" y="5474"/>
                    <a:pt x="1368" y="5475"/>
                    <a:pt x="1363" y="5478"/>
                  </a:cubicBezTo>
                  <a:cubicBezTo>
                    <a:pt x="1283" y="5542"/>
                    <a:pt x="1253" y="5616"/>
                    <a:pt x="1231" y="5714"/>
                  </a:cubicBezTo>
                  <a:cubicBezTo>
                    <a:pt x="1222" y="5754"/>
                    <a:pt x="1230" y="5823"/>
                    <a:pt x="1209" y="5859"/>
                  </a:cubicBezTo>
                  <a:cubicBezTo>
                    <a:pt x="1189" y="5892"/>
                    <a:pt x="1168" y="5905"/>
                    <a:pt x="1146" y="5905"/>
                  </a:cubicBezTo>
                  <a:cubicBezTo>
                    <a:pt x="1096" y="5905"/>
                    <a:pt x="1043" y="5840"/>
                    <a:pt x="996" y="5794"/>
                  </a:cubicBezTo>
                  <a:cubicBezTo>
                    <a:pt x="987" y="5786"/>
                    <a:pt x="972" y="5779"/>
                    <a:pt x="958" y="5779"/>
                  </a:cubicBezTo>
                  <a:cubicBezTo>
                    <a:pt x="950" y="5779"/>
                    <a:pt x="943" y="5781"/>
                    <a:pt x="937" y="5787"/>
                  </a:cubicBezTo>
                  <a:cubicBezTo>
                    <a:pt x="818" y="5899"/>
                    <a:pt x="861" y="6002"/>
                    <a:pt x="820" y="6145"/>
                  </a:cubicBezTo>
                  <a:cubicBezTo>
                    <a:pt x="805" y="6201"/>
                    <a:pt x="796" y="6219"/>
                    <a:pt x="775" y="6219"/>
                  </a:cubicBezTo>
                  <a:cubicBezTo>
                    <a:pt x="755" y="6219"/>
                    <a:pt x="723" y="6202"/>
                    <a:pt x="662" y="6185"/>
                  </a:cubicBezTo>
                  <a:cubicBezTo>
                    <a:pt x="588" y="6164"/>
                    <a:pt x="527" y="6149"/>
                    <a:pt x="453" y="6149"/>
                  </a:cubicBezTo>
                  <a:cubicBezTo>
                    <a:pt x="448" y="6149"/>
                    <a:pt x="443" y="6149"/>
                    <a:pt x="438" y="6149"/>
                  </a:cubicBezTo>
                  <a:cubicBezTo>
                    <a:pt x="123" y="6157"/>
                    <a:pt x="0" y="6346"/>
                    <a:pt x="40" y="6650"/>
                  </a:cubicBezTo>
                  <a:cubicBezTo>
                    <a:pt x="44" y="6675"/>
                    <a:pt x="59" y="6687"/>
                    <a:pt x="75" y="6687"/>
                  </a:cubicBezTo>
                  <a:cubicBezTo>
                    <a:pt x="91" y="6687"/>
                    <a:pt x="106" y="6675"/>
                    <a:pt x="109" y="6650"/>
                  </a:cubicBezTo>
                  <a:cubicBezTo>
                    <a:pt x="135" y="6445"/>
                    <a:pt x="258" y="6350"/>
                    <a:pt x="449" y="6341"/>
                  </a:cubicBezTo>
                  <a:cubicBezTo>
                    <a:pt x="519" y="6336"/>
                    <a:pt x="594" y="6329"/>
                    <a:pt x="668" y="6329"/>
                  </a:cubicBezTo>
                  <a:cubicBezTo>
                    <a:pt x="727" y="6329"/>
                    <a:pt x="786" y="6334"/>
                    <a:pt x="841" y="6348"/>
                  </a:cubicBezTo>
                  <a:cubicBezTo>
                    <a:pt x="844" y="6349"/>
                    <a:pt x="847" y="6350"/>
                    <a:pt x="850" y="6350"/>
                  </a:cubicBezTo>
                  <a:cubicBezTo>
                    <a:pt x="867" y="6350"/>
                    <a:pt x="879" y="6334"/>
                    <a:pt x="884" y="6318"/>
                  </a:cubicBezTo>
                  <a:cubicBezTo>
                    <a:pt x="924" y="6200"/>
                    <a:pt x="930" y="6069"/>
                    <a:pt x="992" y="5963"/>
                  </a:cubicBezTo>
                  <a:cubicBezTo>
                    <a:pt x="1049" y="6007"/>
                    <a:pt x="1116" y="6053"/>
                    <a:pt x="1177" y="6053"/>
                  </a:cubicBezTo>
                  <a:cubicBezTo>
                    <a:pt x="1211" y="6053"/>
                    <a:pt x="1244" y="6038"/>
                    <a:pt x="1271" y="5999"/>
                  </a:cubicBezTo>
                  <a:cubicBezTo>
                    <a:pt x="1339" y="5905"/>
                    <a:pt x="1313" y="5645"/>
                    <a:pt x="1406" y="5645"/>
                  </a:cubicBezTo>
                  <a:cubicBezTo>
                    <a:pt x="1431" y="5645"/>
                    <a:pt x="1466" y="5664"/>
                    <a:pt x="1513" y="5711"/>
                  </a:cubicBezTo>
                  <a:cubicBezTo>
                    <a:pt x="1523" y="5722"/>
                    <a:pt x="1534" y="5727"/>
                    <a:pt x="1544" y="5727"/>
                  </a:cubicBezTo>
                  <a:cubicBezTo>
                    <a:pt x="1556" y="5727"/>
                    <a:pt x="1567" y="5720"/>
                    <a:pt x="1576" y="5705"/>
                  </a:cubicBezTo>
                  <a:cubicBezTo>
                    <a:pt x="1648" y="5591"/>
                    <a:pt x="1725" y="5539"/>
                    <a:pt x="1797" y="5539"/>
                  </a:cubicBezTo>
                  <a:cubicBezTo>
                    <a:pt x="1851" y="5539"/>
                    <a:pt x="1902" y="5568"/>
                    <a:pt x="1945" y="5621"/>
                  </a:cubicBezTo>
                  <a:cubicBezTo>
                    <a:pt x="1969" y="5692"/>
                    <a:pt x="2003" y="5759"/>
                    <a:pt x="2046" y="5822"/>
                  </a:cubicBezTo>
                  <a:cubicBezTo>
                    <a:pt x="2054" y="5834"/>
                    <a:pt x="2063" y="5839"/>
                    <a:pt x="2071" y="5839"/>
                  </a:cubicBezTo>
                  <a:cubicBezTo>
                    <a:pt x="2096" y="5839"/>
                    <a:pt x="2114" y="5789"/>
                    <a:pt x="2108" y="5763"/>
                  </a:cubicBezTo>
                  <a:cubicBezTo>
                    <a:pt x="2094" y="5704"/>
                    <a:pt x="2075" y="5647"/>
                    <a:pt x="2051" y="5592"/>
                  </a:cubicBezTo>
                  <a:cubicBezTo>
                    <a:pt x="2034" y="5429"/>
                    <a:pt x="2072" y="5199"/>
                    <a:pt x="2167" y="5131"/>
                  </a:cubicBezTo>
                  <a:cubicBezTo>
                    <a:pt x="2202" y="5106"/>
                    <a:pt x="2239" y="5095"/>
                    <a:pt x="2275" y="5095"/>
                  </a:cubicBezTo>
                  <a:cubicBezTo>
                    <a:pt x="2459" y="5095"/>
                    <a:pt x="2639" y="5374"/>
                    <a:pt x="2667" y="5521"/>
                  </a:cubicBezTo>
                  <a:cubicBezTo>
                    <a:pt x="2668" y="5527"/>
                    <a:pt x="2669" y="5534"/>
                    <a:pt x="2670" y="5539"/>
                  </a:cubicBezTo>
                  <a:cubicBezTo>
                    <a:pt x="2678" y="5570"/>
                    <a:pt x="2695" y="5583"/>
                    <a:pt x="2713" y="5583"/>
                  </a:cubicBezTo>
                  <a:cubicBezTo>
                    <a:pt x="2740" y="5583"/>
                    <a:pt x="2769" y="5550"/>
                    <a:pt x="2762" y="5508"/>
                  </a:cubicBezTo>
                  <a:cubicBezTo>
                    <a:pt x="2760" y="5500"/>
                    <a:pt x="2758" y="5492"/>
                    <a:pt x="2756" y="5485"/>
                  </a:cubicBezTo>
                  <a:cubicBezTo>
                    <a:pt x="2719" y="5335"/>
                    <a:pt x="2754" y="5105"/>
                    <a:pt x="2832" y="4974"/>
                  </a:cubicBezTo>
                  <a:cubicBezTo>
                    <a:pt x="2879" y="4895"/>
                    <a:pt x="2932" y="4863"/>
                    <a:pt x="2985" y="4863"/>
                  </a:cubicBezTo>
                  <a:cubicBezTo>
                    <a:pt x="3066" y="4863"/>
                    <a:pt x="3150" y="4934"/>
                    <a:pt x="3227" y="5025"/>
                  </a:cubicBezTo>
                  <a:cubicBezTo>
                    <a:pt x="3237" y="5036"/>
                    <a:pt x="3246" y="5041"/>
                    <a:pt x="3255" y="5041"/>
                  </a:cubicBezTo>
                  <a:cubicBezTo>
                    <a:pt x="3279" y="5041"/>
                    <a:pt x="3295" y="5001"/>
                    <a:pt x="3295" y="4973"/>
                  </a:cubicBezTo>
                  <a:cubicBezTo>
                    <a:pt x="3294" y="4798"/>
                    <a:pt x="3396" y="4570"/>
                    <a:pt x="3539" y="4570"/>
                  </a:cubicBezTo>
                  <a:cubicBezTo>
                    <a:pt x="3594" y="4570"/>
                    <a:pt x="3654" y="4602"/>
                    <a:pt x="3717" y="4683"/>
                  </a:cubicBezTo>
                  <a:cubicBezTo>
                    <a:pt x="3726" y="4695"/>
                    <a:pt x="3736" y="4700"/>
                    <a:pt x="3746" y="4700"/>
                  </a:cubicBezTo>
                  <a:cubicBezTo>
                    <a:pt x="3767" y="4700"/>
                    <a:pt x="3786" y="4677"/>
                    <a:pt x="3792" y="4655"/>
                  </a:cubicBezTo>
                  <a:cubicBezTo>
                    <a:pt x="3820" y="4559"/>
                    <a:pt x="3841" y="4464"/>
                    <a:pt x="3866" y="4368"/>
                  </a:cubicBezTo>
                  <a:cubicBezTo>
                    <a:pt x="3882" y="4301"/>
                    <a:pt x="3903" y="4235"/>
                    <a:pt x="3930" y="4171"/>
                  </a:cubicBezTo>
                  <a:cubicBezTo>
                    <a:pt x="3936" y="4114"/>
                    <a:pt x="3949" y="4086"/>
                    <a:pt x="3969" y="4086"/>
                  </a:cubicBezTo>
                  <a:cubicBezTo>
                    <a:pt x="3985" y="4086"/>
                    <a:pt x="4006" y="4103"/>
                    <a:pt x="4030" y="4138"/>
                  </a:cubicBezTo>
                  <a:cubicBezTo>
                    <a:pt x="4111" y="4185"/>
                    <a:pt x="4169" y="4312"/>
                    <a:pt x="4275" y="4312"/>
                  </a:cubicBezTo>
                  <a:cubicBezTo>
                    <a:pt x="4280" y="4312"/>
                    <a:pt x="4285" y="4312"/>
                    <a:pt x="4289" y="4311"/>
                  </a:cubicBezTo>
                  <a:cubicBezTo>
                    <a:pt x="4446" y="4296"/>
                    <a:pt x="4466" y="4081"/>
                    <a:pt x="4460" y="3930"/>
                  </a:cubicBezTo>
                  <a:lnTo>
                    <a:pt x="4460" y="3930"/>
                  </a:lnTo>
                  <a:cubicBezTo>
                    <a:pt x="4523" y="3962"/>
                    <a:pt x="4595" y="3994"/>
                    <a:pt x="4663" y="3994"/>
                  </a:cubicBezTo>
                  <a:cubicBezTo>
                    <a:pt x="4694" y="3994"/>
                    <a:pt x="4725" y="3987"/>
                    <a:pt x="4753" y="3969"/>
                  </a:cubicBezTo>
                  <a:cubicBezTo>
                    <a:pt x="4840" y="3913"/>
                    <a:pt x="4868" y="3771"/>
                    <a:pt x="4885" y="3664"/>
                  </a:cubicBezTo>
                  <a:cubicBezTo>
                    <a:pt x="4939" y="3713"/>
                    <a:pt x="5001" y="3763"/>
                    <a:pt x="5067" y="3763"/>
                  </a:cubicBezTo>
                  <a:cubicBezTo>
                    <a:pt x="5092" y="3763"/>
                    <a:pt x="5118" y="3756"/>
                    <a:pt x="5144" y="3739"/>
                  </a:cubicBezTo>
                  <a:cubicBezTo>
                    <a:pt x="5238" y="3679"/>
                    <a:pt x="5275" y="3506"/>
                    <a:pt x="5299" y="3385"/>
                  </a:cubicBezTo>
                  <a:cubicBezTo>
                    <a:pt x="5415" y="3427"/>
                    <a:pt x="5494" y="3489"/>
                    <a:pt x="5556" y="3604"/>
                  </a:cubicBezTo>
                  <a:cubicBezTo>
                    <a:pt x="5563" y="3616"/>
                    <a:pt x="5570" y="3620"/>
                    <a:pt x="5577" y="3620"/>
                  </a:cubicBezTo>
                  <a:cubicBezTo>
                    <a:pt x="5595" y="3620"/>
                    <a:pt x="5612" y="3589"/>
                    <a:pt x="5613" y="3570"/>
                  </a:cubicBezTo>
                  <a:cubicBezTo>
                    <a:pt x="5623" y="3453"/>
                    <a:pt x="5583" y="3252"/>
                    <a:pt x="5641" y="3149"/>
                  </a:cubicBezTo>
                  <a:cubicBezTo>
                    <a:pt x="5667" y="3105"/>
                    <a:pt x="5699" y="3087"/>
                    <a:pt x="5734" y="3087"/>
                  </a:cubicBezTo>
                  <a:cubicBezTo>
                    <a:pt x="5863" y="3087"/>
                    <a:pt x="6031" y="3339"/>
                    <a:pt x="6072" y="3445"/>
                  </a:cubicBezTo>
                  <a:cubicBezTo>
                    <a:pt x="6084" y="3474"/>
                    <a:pt x="6104" y="3488"/>
                    <a:pt x="6124" y="3488"/>
                  </a:cubicBezTo>
                  <a:cubicBezTo>
                    <a:pt x="6150" y="3488"/>
                    <a:pt x="6174" y="3465"/>
                    <a:pt x="6172" y="3424"/>
                  </a:cubicBezTo>
                  <a:cubicBezTo>
                    <a:pt x="6166" y="3212"/>
                    <a:pt x="6114" y="2577"/>
                    <a:pt x="6430" y="2577"/>
                  </a:cubicBezTo>
                  <a:cubicBezTo>
                    <a:pt x="6438" y="2577"/>
                    <a:pt x="6445" y="2577"/>
                    <a:pt x="6453" y="2578"/>
                  </a:cubicBezTo>
                  <a:cubicBezTo>
                    <a:pt x="6512" y="2585"/>
                    <a:pt x="6567" y="2607"/>
                    <a:pt x="6616" y="2641"/>
                  </a:cubicBezTo>
                  <a:cubicBezTo>
                    <a:pt x="6510" y="3001"/>
                    <a:pt x="6677" y="3415"/>
                    <a:pt x="7040" y="3560"/>
                  </a:cubicBezTo>
                  <a:cubicBezTo>
                    <a:pt x="7047" y="3563"/>
                    <a:pt x="7054" y="3565"/>
                    <a:pt x="7060" y="3565"/>
                  </a:cubicBezTo>
                  <a:cubicBezTo>
                    <a:pt x="7079" y="3565"/>
                    <a:pt x="7096" y="3554"/>
                    <a:pt x="7101" y="3535"/>
                  </a:cubicBezTo>
                  <a:cubicBezTo>
                    <a:pt x="7218" y="3243"/>
                    <a:pt x="7012" y="2814"/>
                    <a:pt x="6754" y="2577"/>
                  </a:cubicBezTo>
                  <a:cubicBezTo>
                    <a:pt x="6780" y="2528"/>
                    <a:pt x="6814" y="2484"/>
                    <a:pt x="6854" y="2445"/>
                  </a:cubicBezTo>
                  <a:cubicBezTo>
                    <a:pt x="6973" y="2331"/>
                    <a:pt x="7143" y="2406"/>
                    <a:pt x="7243" y="2283"/>
                  </a:cubicBezTo>
                  <a:cubicBezTo>
                    <a:pt x="7312" y="2202"/>
                    <a:pt x="7273" y="2193"/>
                    <a:pt x="7377" y="2120"/>
                  </a:cubicBezTo>
                  <a:cubicBezTo>
                    <a:pt x="7420" y="2091"/>
                    <a:pt x="7450" y="2078"/>
                    <a:pt x="7477" y="2078"/>
                  </a:cubicBezTo>
                  <a:cubicBezTo>
                    <a:pt x="7517" y="2078"/>
                    <a:pt x="7549" y="2107"/>
                    <a:pt x="7603" y="2155"/>
                  </a:cubicBezTo>
                  <a:cubicBezTo>
                    <a:pt x="7646" y="2194"/>
                    <a:pt x="7683" y="2238"/>
                    <a:pt x="7712" y="2287"/>
                  </a:cubicBezTo>
                  <a:cubicBezTo>
                    <a:pt x="7720" y="2299"/>
                    <a:pt x="7730" y="2304"/>
                    <a:pt x="7739" y="2304"/>
                  </a:cubicBezTo>
                  <a:cubicBezTo>
                    <a:pt x="7761" y="2304"/>
                    <a:pt x="7781" y="2273"/>
                    <a:pt x="7783" y="2250"/>
                  </a:cubicBezTo>
                  <a:cubicBezTo>
                    <a:pt x="7792" y="2156"/>
                    <a:pt x="7800" y="1962"/>
                    <a:pt x="7917" y="1929"/>
                  </a:cubicBezTo>
                  <a:cubicBezTo>
                    <a:pt x="7928" y="1926"/>
                    <a:pt x="7939" y="1925"/>
                    <a:pt x="7951" y="1925"/>
                  </a:cubicBezTo>
                  <a:cubicBezTo>
                    <a:pt x="8043" y="1925"/>
                    <a:pt x="8141" y="2019"/>
                    <a:pt x="8197" y="2070"/>
                  </a:cubicBezTo>
                  <a:cubicBezTo>
                    <a:pt x="8209" y="2080"/>
                    <a:pt x="8220" y="2085"/>
                    <a:pt x="8230" y="2085"/>
                  </a:cubicBezTo>
                  <a:cubicBezTo>
                    <a:pt x="8250" y="2085"/>
                    <a:pt x="8267" y="2068"/>
                    <a:pt x="8274" y="2041"/>
                  </a:cubicBezTo>
                  <a:cubicBezTo>
                    <a:pt x="8286" y="1984"/>
                    <a:pt x="8293" y="1926"/>
                    <a:pt x="8298" y="1867"/>
                  </a:cubicBezTo>
                  <a:cubicBezTo>
                    <a:pt x="8302" y="1831"/>
                    <a:pt x="8300" y="1782"/>
                    <a:pt x="8312" y="1747"/>
                  </a:cubicBezTo>
                  <a:cubicBezTo>
                    <a:pt x="8332" y="1690"/>
                    <a:pt x="8394" y="1606"/>
                    <a:pt x="8456" y="1606"/>
                  </a:cubicBezTo>
                  <a:cubicBezTo>
                    <a:pt x="8495" y="1606"/>
                    <a:pt x="8534" y="1640"/>
                    <a:pt x="8563" y="1737"/>
                  </a:cubicBezTo>
                  <a:cubicBezTo>
                    <a:pt x="8571" y="1767"/>
                    <a:pt x="8592" y="1781"/>
                    <a:pt x="8611" y="1781"/>
                  </a:cubicBezTo>
                  <a:cubicBezTo>
                    <a:pt x="8638" y="1781"/>
                    <a:pt x="8663" y="1758"/>
                    <a:pt x="8662" y="1719"/>
                  </a:cubicBezTo>
                  <a:cubicBezTo>
                    <a:pt x="8656" y="1539"/>
                    <a:pt x="8716" y="1346"/>
                    <a:pt x="8844" y="1214"/>
                  </a:cubicBezTo>
                  <a:cubicBezTo>
                    <a:pt x="8911" y="1146"/>
                    <a:pt x="8993" y="1095"/>
                    <a:pt x="9091" y="1088"/>
                  </a:cubicBezTo>
                  <a:lnTo>
                    <a:pt x="9094" y="1088"/>
                  </a:lnTo>
                  <a:cubicBezTo>
                    <a:pt x="9078" y="1123"/>
                    <a:pt x="9071" y="1159"/>
                    <a:pt x="9067" y="1196"/>
                  </a:cubicBezTo>
                  <a:cubicBezTo>
                    <a:pt x="9060" y="1322"/>
                    <a:pt x="9116" y="1530"/>
                    <a:pt x="9257" y="1567"/>
                  </a:cubicBezTo>
                  <a:cubicBezTo>
                    <a:pt x="9272" y="1571"/>
                    <a:pt x="9286" y="1573"/>
                    <a:pt x="9300" y="1573"/>
                  </a:cubicBezTo>
                  <a:cubicBezTo>
                    <a:pt x="9402" y="1573"/>
                    <a:pt x="9483" y="1477"/>
                    <a:pt x="9507" y="1381"/>
                  </a:cubicBezTo>
                  <a:cubicBezTo>
                    <a:pt x="9545" y="1226"/>
                    <a:pt x="9452" y="1086"/>
                    <a:pt x="9321" y="1012"/>
                  </a:cubicBezTo>
                  <a:cubicBezTo>
                    <a:pt x="9315" y="1008"/>
                    <a:pt x="9307" y="1006"/>
                    <a:pt x="9302" y="1002"/>
                  </a:cubicBezTo>
                  <a:cubicBezTo>
                    <a:pt x="9388" y="942"/>
                    <a:pt x="9493" y="904"/>
                    <a:pt x="9589" y="868"/>
                  </a:cubicBezTo>
                  <a:cubicBezTo>
                    <a:pt x="9666" y="839"/>
                    <a:pt x="9771" y="820"/>
                    <a:pt x="9836" y="768"/>
                  </a:cubicBezTo>
                  <a:cubicBezTo>
                    <a:pt x="9865" y="745"/>
                    <a:pt x="9889" y="670"/>
                    <a:pt x="9913" y="657"/>
                  </a:cubicBezTo>
                  <a:cubicBezTo>
                    <a:pt x="9977" y="623"/>
                    <a:pt x="10013" y="611"/>
                    <a:pt x="10036" y="611"/>
                  </a:cubicBezTo>
                  <a:cubicBezTo>
                    <a:pt x="10089" y="611"/>
                    <a:pt x="10058" y="682"/>
                    <a:pt x="10128" y="682"/>
                  </a:cubicBezTo>
                  <a:cubicBezTo>
                    <a:pt x="10130" y="682"/>
                    <a:pt x="10132" y="682"/>
                    <a:pt x="10134" y="682"/>
                  </a:cubicBezTo>
                  <a:cubicBezTo>
                    <a:pt x="10342" y="673"/>
                    <a:pt x="10438" y="574"/>
                    <a:pt x="10488" y="401"/>
                  </a:cubicBezTo>
                  <a:cubicBezTo>
                    <a:pt x="10530" y="444"/>
                    <a:pt x="10570" y="461"/>
                    <a:pt x="10609" y="461"/>
                  </a:cubicBezTo>
                  <a:cubicBezTo>
                    <a:pt x="10737" y="461"/>
                    <a:pt x="10841" y="261"/>
                    <a:pt x="10887" y="105"/>
                  </a:cubicBezTo>
                  <a:cubicBezTo>
                    <a:pt x="10966" y="217"/>
                    <a:pt x="11060" y="395"/>
                    <a:pt x="11189" y="427"/>
                  </a:cubicBezTo>
                  <a:cubicBezTo>
                    <a:pt x="11204" y="430"/>
                    <a:pt x="11220" y="432"/>
                    <a:pt x="11235" y="432"/>
                  </a:cubicBezTo>
                  <a:cubicBezTo>
                    <a:pt x="11350" y="432"/>
                    <a:pt x="11457" y="326"/>
                    <a:pt x="11536" y="256"/>
                  </a:cubicBezTo>
                  <a:cubicBezTo>
                    <a:pt x="11539" y="254"/>
                    <a:pt x="11540" y="246"/>
                    <a:pt x="11536" y="246"/>
                  </a:cubicBezTo>
                  <a:lnTo>
                    <a:pt x="11536" y="246"/>
                  </a:lnTo>
                  <a:cubicBezTo>
                    <a:pt x="11536" y="246"/>
                    <a:pt x="11535" y="246"/>
                    <a:pt x="11534" y="247"/>
                  </a:cubicBezTo>
                  <a:cubicBezTo>
                    <a:pt x="11450" y="309"/>
                    <a:pt x="11362" y="379"/>
                    <a:pt x="11269" y="379"/>
                  </a:cubicBezTo>
                  <a:cubicBezTo>
                    <a:pt x="11227" y="379"/>
                    <a:pt x="11185" y="365"/>
                    <a:pt x="11142" y="332"/>
                  </a:cubicBezTo>
                  <a:cubicBezTo>
                    <a:pt x="11041" y="252"/>
                    <a:pt x="10970" y="109"/>
                    <a:pt x="10895" y="8"/>
                  </a:cubicBezTo>
                  <a:cubicBezTo>
                    <a:pt x="10891" y="2"/>
                    <a:pt x="10887" y="0"/>
                    <a:pt x="10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9"/>
            <p:cNvSpPr/>
            <p:nvPr/>
          </p:nvSpPr>
          <p:spPr>
            <a:xfrm>
              <a:off x="4493500" y="2010275"/>
              <a:ext cx="65050" cy="28425"/>
            </a:xfrm>
            <a:custGeom>
              <a:avLst/>
              <a:gdLst/>
              <a:ahLst/>
              <a:cxnLst/>
              <a:rect l="l" t="t" r="r" b="b"/>
              <a:pathLst>
                <a:path w="2602" h="1137" extrusionOk="0">
                  <a:moveTo>
                    <a:pt x="234" y="400"/>
                  </a:moveTo>
                  <a:cubicBezTo>
                    <a:pt x="326" y="433"/>
                    <a:pt x="371" y="528"/>
                    <a:pt x="334" y="609"/>
                  </a:cubicBezTo>
                  <a:cubicBezTo>
                    <a:pt x="277" y="544"/>
                    <a:pt x="233" y="470"/>
                    <a:pt x="234" y="400"/>
                  </a:cubicBezTo>
                  <a:close/>
                  <a:moveTo>
                    <a:pt x="2582" y="1"/>
                  </a:moveTo>
                  <a:cubicBezTo>
                    <a:pt x="2573" y="1"/>
                    <a:pt x="2563" y="8"/>
                    <a:pt x="2559" y="25"/>
                  </a:cubicBezTo>
                  <a:cubicBezTo>
                    <a:pt x="2533" y="135"/>
                    <a:pt x="2415" y="330"/>
                    <a:pt x="2282" y="330"/>
                  </a:cubicBezTo>
                  <a:cubicBezTo>
                    <a:pt x="2262" y="330"/>
                    <a:pt x="2242" y="326"/>
                    <a:pt x="2221" y="316"/>
                  </a:cubicBezTo>
                  <a:cubicBezTo>
                    <a:pt x="2101" y="258"/>
                    <a:pt x="2075" y="94"/>
                    <a:pt x="1956" y="32"/>
                  </a:cubicBezTo>
                  <a:cubicBezTo>
                    <a:pt x="1954" y="31"/>
                    <a:pt x="1951" y="30"/>
                    <a:pt x="1948" y="30"/>
                  </a:cubicBezTo>
                  <a:cubicBezTo>
                    <a:pt x="1938" y="30"/>
                    <a:pt x="1928" y="39"/>
                    <a:pt x="1925" y="49"/>
                  </a:cubicBezTo>
                  <a:cubicBezTo>
                    <a:pt x="1874" y="170"/>
                    <a:pt x="1812" y="312"/>
                    <a:pt x="1709" y="312"/>
                  </a:cubicBezTo>
                  <a:cubicBezTo>
                    <a:pt x="1670" y="312"/>
                    <a:pt x="1625" y="291"/>
                    <a:pt x="1571" y="239"/>
                  </a:cubicBezTo>
                  <a:cubicBezTo>
                    <a:pt x="1566" y="234"/>
                    <a:pt x="1561" y="232"/>
                    <a:pt x="1556" y="232"/>
                  </a:cubicBezTo>
                  <a:cubicBezTo>
                    <a:pt x="1541" y="232"/>
                    <a:pt x="1529" y="251"/>
                    <a:pt x="1526" y="264"/>
                  </a:cubicBezTo>
                  <a:cubicBezTo>
                    <a:pt x="1499" y="357"/>
                    <a:pt x="1456" y="497"/>
                    <a:pt x="1364" y="497"/>
                  </a:cubicBezTo>
                  <a:cubicBezTo>
                    <a:pt x="1339" y="497"/>
                    <a:pt x="1311" y="487"/>
                    <a:pt x="1279" y="464"/>
                  </a:cubicBezTo>
                  <a:cubicBezTo>
                    <a:pt x="1273" y="459"/>
                    <a:pt x="1266" y="457"/>
                    <a:pt x="1261" y="457"/>
                  </a:cubicBezTo>
                  <a:cubicBezTo>
                    <a:pt x="1237" y="457"/>
                    <a:pt x="1226" y="498"/>
                    <a:pt x="1229" y="521"/>
                  </a:cubicBezTo>
                  <a:cubicBezTo>
                    <a:pt x="1239" y="582"/>
                    <a:pt x="1219" y="600"/>
                    <a:pt x="1187" y="600"/>
                  </a:cubicBezTo>
                  <a:cubicBezTo>
                    <a:pt x="1152" y="600"/>
                    <a:pt x="1102" y="578"/>
                    <a:pt x="1063" y="572"/>
                  </a:cubicBezTo>
                  <a:cubicBezTo>
                    <a:pt x="1050" y="570"/>
                    <a:pt x="1038" y="569"/>
                    <a:pt x="1026" y="569"/>
                  </a:cubicBezTo>
                  <a:cubicBezTo>
                    <a:pt x="976" y="569"/>
                    <a:pt x="933" y="586"/>
                    <a:pt x="889" y="619"/>
                  </a:cubicBezTo>
                  <a:cubicBezTo>
                    <a:pt x="790" y="694"/>
                    <a:pt x="717" y="819"/>
                    <a:pt x="690" y="947"/>
                  </a:cubicBezTo>
                  <a:cubicBezTo>
                    <a:pt x="628" y="882"/>
                    <a:pt x="554" y="825"/>
                    <a:pt x="491" y="764"/>
                  </a:cubicBezTo>
                  <a:cubicBezTo>
                    <a:pt x="468" y="742"/>
                    <a:pt x="438" y="715"/>
                    <a:pt x="406" y="684"/>
                  </a:cubicBezTo>
                  <a:cubicBezTo>
                    <a:pt x="414" y="670"/>
                    <a:pt x="419" y="656"/>
                    <a:pt x="423" y="641"/>
                  </a:cubicBezTo>
                  <a:cubicBezTo>
                    <a:pt x="467" y="481"/>
                    <a:pt x="375" y="297"/>
                    <a:pt x="209" y="267"/>
                  </a:cubicBezTo>
                  <a:cubicBezTo>
                    <a:pt x="206" y="266"/>
                    <a:pt x="203" y="266"/>
                    <a:pt x="201" y="266"/>
                  </a:cubicBezTo>
                  <a:cubicBezTo>
                    <a:pt x="182" y="266"/>
                    <a:pt x="171" y="280"/>
                    <a:pt x="164" y="298"/>
                  </a:cubicBezTo>
                  <a:cubicBezTo>
                    <a:pt x="110" y="442"/>
                    <a:pt x="167" y="570"/>
                    <a:pt x="263" y="685"/>
                  </a:cubicBezTo>
                  <a:cubicBezTo>
                    <a:pt x="192" y="727"/>
                    <a:pt x="109" y="731"/>
                    <a:pt x="40" y="773"/>
                  </a:cubicBezTo>
                  <a:cubicBezTo>
                    <a:pt x="6" y="792"/>
                    <a:pt x="0" y="885"/>
                    <a:pt x="50" y="885"/>
                  </a:cubicBezTo>
                  <a:cubicBezTo>
                    <a:pt x="51" y="885"/>
                    <a:pt x="52" y="885"/>
                    <a:pt x="53" y="885"/>
                  </a:cubicBezTo>
                  <a:cubicBezTo>
                    <a:pt x="152" y="878"/>
                    <a:pt x="263" y="840"/>
                    <a:pt x="340" y="770"/>
                  </a:cubicBezTo>
                  <a:cubicBezTo>
                    <a:pt x="467" y="897"/>
                    <a:pt x="622" y="1010"/>
                    <a:pt x="699" y="1118"/>
                  </a:cubicBezTo>
                  <a:cubicBezTo>
                    <a:pt x="708" y="1131"/>
                    <a:pt x="717" y="1136"/>
                    <a:pt x="726" y="1136"/>
                  </a:cubicBezTo>
                  <a:cubicBezTo>
                    <a:pt x="751" y="1136"/>
                    <a:pt x="771" y="1090"/>
                    <a:pt x="769" y="1064"/>
                  </a:cubicBezTo>
                  <a:cubicBezTo>
                    <a:pt x="762" y="950"/>
                    <a:pt x="829" y="814"/>
                    <a:pt x="910" y="738"/>
                  </a:cubicBezTo>
                  <a:cubicBezTo>
                    <a:pt x="954" y="696"/>
                    <a:pt x="991" y="683"/>
                    <a:pt x="1032" y="683"/>
                  </a:cubicBezTo>
                  <a:cubicBezTo>
                    <a:pt x="1066" y="683"/>
                    <a:pt x="1102" y="692"/>
                    <a:pt x="1146" y="701"/>
                  </a:cubicBezTo>
                  <a:cubicBezTo>
                    <a:pt x="1162" y="704"/>
                    <a:pt x="1176" y="705"/>
                    <a:pt x="1189" y="705"/>
                  </a:cubicBezTo>
                  <a:cubicBezTo>
                    <a:pt x="1268" y="705"/>
                    <a:pt x="1297" y="652"/>
                    <a:pt x="1300" y="581"/>
                  </a:cubicBezTo>
                  <a:cubicBezTo>
                    <a:pt x="1322" y="589"/>
                    <a:pt x="1342" y="593"/>
                    <a:pt x="1360" y="593"/>
                  </a:cubicBezTo>
                  <a:cubicBezTo>
                    <a:pt x="1467" y="593"/>
                    <a:pt x="1529" y="465"/>
                    <a:pt x="1566" y="345"/>
                  </a:cubicBezTo>
                  <a:cubicBezTo>
                    <a:pt x="1610" y="381"/>
                    <a:pt x="1658" y="410"/>
                    <a:pt x="1709" y="410"/>
                  </a:cubicBezTo>
                  <a:cubicBezTo>
                    <a:pt x="1735" y="410"/>
                    <a:pt x="1762" y="403"/>
                    <a:pt x="1790" y="385"/>
                  </a:cubicBezTo>
                  <a:cubicBezTo>
                    <a:pt x="1874" y="331"/>
                    <a:pt x="1917" y="218"/>
                    <a:pt x="1954" y="125"/>
                  </a:cubicBezTo>
                  <a:cubicBezTo>
                    <a:pt x="2064" y="201"/>
                    <a:pt x="2121" y="406"/>
                    <a:pt x="2271" y="406"/>
                  </a:cubicBezTo>
                  <a:cubicBezTo>
                    <a:pt x="2283" y="406"/>
                    <a:pt x="2296" y="405"/>
                    <a:pt x="2309" y="402"/>
                  </a:cubicBezTo>
                  <a:cubicBezTo>
                    <a:pt x="2454" y="371"/>
                    <a:pt x="2567" y="164"/>
                    <a:pt x="2596" y="32"/>
                  </a:cubicBezTo>
                  <a:cubicBezTo>
                    <a:pt x="2601" y="12"/>
                    <a:pt x="2592" y="1"/>
                    <a:pt x="2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9"/>
            <p:cNvSpPr/>
            <p:nvPr/>
          </p:nvSpPr>
          <p:spPr>
            <a:xfrm>
              <a:off x="4255250" y="2209175"/>
              <a:ext cx="65050" cy="28400"/>
            </a:xfrm>
            <a:custGeom>
              <a:avLst/>
              <a:gdLst/>
              <a:ahLst/>
              <a:cxnLst/>
              <a:rect l="l" t="t" r="r" b="b"/>
              <a:pathLst>
                <a:path w="2602" h="1136" extrusionOk="0">
                  <a:moveTo>
                    <a:pt x="234" y="399"/>
                  </a:moveTo>
                  <a:lnTo>
                    <a:pt x="234" y="399"/>
                  </a:lnTo>
                  <a:cubicBezTo>
                    <a:pt x="327" y="433"/>
                    <a:pt x="371" y="527"/>
                    <a:pt x="334" y="608"/>
                  </a:cubicBezTo>
                  <a:cubicBezTo>
                    <a:pt x="278" y="543"/>
                    <a:pt x="233" y="470"/>
                    <a:pt x="234" y="399"/>
                  </a:cubicBezTo>
                  <a:close/>
                  <a:moveTo>
                    <a:pt x="2582" y="1"/>
                  </a:moveTo>
                  <a:cubicBezTo>
                    <a:pt x="2573" y="1"/>
                    <a:pt x="2564" y="8"/>
                    <a:pt x="2560" y="24"/>
                  </a:cubicBezTo>
                  <a:cubicBezTo>
                    <a:pt x="2533" y="134"/>
                    <a:pt x="2416" y="330"/>
                    <a:pt x="2283" y="330"/>
                  </a:cubicBezTo>
                  <a:cubicBezTo>
                    <a:pt x="2263" y="330"/>
                    <a:pt x="2242" y="325"/>
                    <a:pt x="2222" y="315"/>
                  </a:cubicBezTo>
                  <a:cubicBezTo>
                    <a:pt x="2102" y="257"/>
                    <a:pt x="2076" y="93"/>
                    <a:pt x="1957" y="31"/>
                  </a:cubicBezTo>
                  <a:cubicBezTo>
                    <a:pt x="1954" y="30"/>
                    <a:pt x="1951" y="29"/>
                    <a:pt x="1949" y="29"/>
                  </a:cubicBezTo>
                  <a:cubicBezTo>
                    <a:pt x="1938" y="29"/>
                    <a:pt x="1929" y="38"/>
                    <a:pt x="1925" y="48"/>
                  </a:cubicBezTo>
                  <a:cubicBezTo>
                    <a:pt x="1874" y="169"/>
                    <a:pt x="1812" y="311"/>
                    <a:pt x="1710" y="311"/>
                  </a:cubicBezTo>
                  <a:cubicBezTo>
                    <a:pt x="1670" y="311"/>
                    <a:pt x="1625" y="290"/>
                    <a:pt x="1572" y="238"/>
                  </a:cubicBezTo>
                  <a:cubicBezTo>
                    <a:pt x="1566" y="233"/>
                    <a:pt x="1561" y="231"/>
                    <a:pt x="1556" y="231"/>
                  </a:cubicBezTo>
                  <a:cubicBezTo>
                    <a:pt x="1541" y="231"/>
                    <a:pt x="1529" y="250"/>
                    <a:pt x="1525" y="264"/>
                  </a:cubicBezTo>
                  <a:cubicBezTo>
                    <a:pt x="1499" y="356"/>
                    <a:pt x="1456" y="497"/>
                    <a:pt x="1365" y="497"/>
                  </a:cubicBezTo>
                  <a:cubicBezTo>
                    <a:pt x="1340" y="497"/>
                    <a:pt x="1312" y="487"/>
                    <a:pt x="1280" y="463"/>
                  </a:cubicBezTo>
                  <a:cubicBezTo>
                    <a:pt x="1273" y="458"/>
                    <a:pt x="1267" y="456"/>
                    <a:pt x="1262" y="456"/>
                  </a:cubicBezTo>
                  <a:cubicBezTo>
                    <a:pt x="1238" y="456"/>
                    <a:pt x="1226" y="498"/>
                    <a:pt x="1228" y="520"/>
                  </a:cubicBezTo>
                  <a:cubicBezTo>
                    <a:pt x="1238" y="582"/>
                    <a:pt x="1219" y="599"/>
                    <a:pt x="1187" y="599"/>
                  </a:cubicBezTo>
                  <a:cubicBezTo>
                    <a:pt x="1152" y="599"/>
                    <a:pt x="1103" y="577"/>
                    <a:pt x="1064" y="571"/>
                  </a:cubicBezTo>
                  <a:cubicBezTo>
                    <a:pt x="1051" y="569"/>
                    <a:pt x="1039" y="568"/>
                    <a:pt x="1027" y="568"/>
                  </a:cubicBezTo>
                  <a:cubicBezTo>
                    <a:pt x="977" y="568"/>
                    <a:pt x="934" y="586"/>
                    <a:pt x="889" y="619"/>
                  </a:cubicBezTo>
                  <a:cubicBezTo>
                    <a:pt x="790" y="694"/>
                    <a:pt x="717" y="820"/>
                    <a:pt x="691" y="947"/>
                  </a:cubicBezTo>
                  <a:cubicBezTo>
                    <a:pt x="629" y="882"/>
                    <a:pt x="555" y="824"/>
                    <a:pt x="491" y="763"/>
                  </a:cubicBezTo>
                  <a:cubicBezTo>
                    <a:pt x="467" y="741"/>
                    <a:pt x="438" y="715"/>
                    <a:pt x="406" y="684"/>
                  </a:cubicBezTo>
                  <a:cubicBezTo>
                    <a:pt x="413" y="670"/>
                    <a:pt x="419" y="655"/>
                    <a:pt x="424" y="640"/>
                  </a:cubicBezTo>
                  <a:cubicBezTo>
                    <a:pt x="466" y="482"/>
                    <a:pt x="375" y="297"/>
                    <a:pt x="209" y="266"/>
                  </a:cubicBezTo>
                  <a:cubicBezTo>
                    <a:pt x="206" y="265"/>
                    <a:pt x="204" y="265"/>
                    <a:pt x="201" y="265"/>
                  </a:cubicBezTo>
                  <a:cubicBezTo>
                    <a:pt x="182" y="265"/>
                    <a:pt x="171" y="280"/>
                    <a:pt x="164" y="298"/>
                  </a:cubicBezTo>
                  <a:cubicBezTo>
                    <a:pt x="110" y="441"/>
                    <a:pt x="168" y="569"/>
                    <a:pt x="264" y="686"/>
                  </a:cubicBezTo>
                  <a:cubicBezTo>
                    <a:pt x="193" y="726"/>
                    <a:pt x="110" y="731"/>
                    <a:pt x="40" y="772"/>
                  </a:cubicBezTo>
                  <a:cubicBezTo>
                    <a:pt x="7" y="791"/>
                    <a:pt x="1" y="884"/>
                    <a:pt x="51" y="884"/>
                  </a:cubicBezTo>
                  <a:cubicBezTo>
                    <a:pt x="51" y="884"/>
                    <a:pt x="52" y="884"/>
                    <a:pt x="53" y="884"/>
                  </a:cubicBezTo>
                  <a:cubicBezTo>
                    <a:pt x="152" y="877"/>
                    <a:pt x="264" y="840"/>
                    <a:pt x="341" y="769"/>
                  </a:cubicBezTo>
                  <a:cubicBezTo>
                    <a:pt x="467" y="896"/>
                    <a:pt x="621" y="1009"/>
                    <a:pt x="699" y="1117"/>
                  </a:cubicBezTo>
                  <a:cubicBezTo>
                    <a:pt x="708" y="1130"/>
                    <a:pt x="717" y="1135"/>
                    <a:pt x="726" y="1135"/>
                  </a:cubicBezTo>
                  <a:cubicBezTo>
                    <a:pt x="751" y="1135"/>
                    <a:pt x="771" y="1089"/>
                    <a:pt x="769" y="1063"/>
                  </a:cubicBezTo>
                  <a:cubicBezTo>
                    <a:pt x="763" y="950"/>
                    <a:pt x="829" y="813"/>
                    <a:pt x="910" y="737"/>
                  </a:cubicBezTo>
                  <a:cubicBezTo>
                    <a:pt x="954" y="695"/>
                    <a:pt x="992" y="682"/>
                    <a:pt x="1032" y="682"/>
                  </a:cubicBezTo>
                  <a:cubicBezTo>
                    <a:pt x="1066" y="682"/>
                    <a:pt x="1103" y="691"/>
                    <a:pt x="1147" y="700"/>
                  </a:cubicBezTo>
                  <a:cubicBezTo>
                    <a:pt x="1163" y="703"/>
                    <a:pt x="1177" y="704"/>
                    <a:pt x="1190" y="704"/>
                  </a:cubicBezTo>
                  <a:cubicBezTo>
                    <a:pt x="1268" y="704"/>
                    <a:pt x="1297" y="652"/>
                    <a:pt x="1300" y="580"/>
                  </a:cubicBezTo>
                  <a:cubicBezTo>
                    <a:pt x="1322" y="588"/>
                    <a:pt x="1342" y="592"/>
                    <a:pt x="1361" y="592"/>
                  </a:cubicBezTo>
                  <a:cubicBezTo>
                    <a:pt x="1468" y="592"/>
                    <a:pt x="1529" y="464"/>
                    <a:pt x="1566" y="344"/>
                  </a:cubicBezTo>
                  <a:cubicBezTo>
                    <a:pt x="1610" y="381"/>
                    <a:pt x="1658" y="410"/>
                    <a:pt x="1709" y="410"/>
                  </a:cubicBezTo>
                  <a:cubicBezTo>
                    <a:pt x="1735" y="410"/>
                    <a:pt x="1761" y="403"/>
                    <a:pt x="1789" y="385"/>
                  </a:cubicBezTo>
                  <a:cubicBezTo>
                    <a:pt x="1874" y="330"/>
                    <a:pt x="1918" y="217"/>
                    <a:pt x="1955" y="124"/>
                  </a:cubicBezTo>
                  <a:cubicBezTo>
                    <a:pt x="2065" y="200"/>
                    <a:pt x="2120" y="405"/>
                    <a:pt x="2271" y="405"/>
                  </a:cubicBezTo>
                  <a:cubicBezTo>
                    <a:pt x="2283" y="405"/>
                    <a:pt x="2296" y="404"/>
                    <a:pt x="2309" y="401"/>
                  </a:cubicBezTo>
                  <a:cubicBezTo>
                    <a:pt x="2454" y="370"/>
                    <a:pt x="2567" y="163"/>
                    <a:pt x="2597" y="31"/>
                  </a:cubicBezTo>
                  <a:cubicBezTo>
                    <a:pt x="2601" y="12"/>
                    <a:pt x="2592" y="1"/>
                    <a:pt x="2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9"/>
            <p:cNvSpPr/>
            <p:nvPr/>
          </p:nvSpPr>
          <p:spPr>
            <a:xfrm>
              <a:off x="4430025" y="2045625"/>
              <a:ext cx="64025" cy="39425"/>
            </a:xfrm>
            <a:custGeom>
              <a:avLst/>
              <a:gdLst/>
              <a:ahLst/>
              <a:cxnLst/>
              <a:rect l="l" t="t" r="r" b="b"/>
              <a:pathLst>
                <a:path w="2561" h="1577" extrusionOk="0">
                  <a:moveTo>
                    <a:pt x="2508" y="1"/>
                  </a:moveTo>
                  <a:cubicBezTo>
                    <a:pt x="2493" y="1"/>
                    <a:pt x="2475" y="24"/>
                    <a:pt x="2477" y="44"/>
                  </a:cubicBezTo>
                  <a:cubicBezTo>
                    <a:pt x="2485" y="124"/>
                    <a:pt x="2456" y="152"/>
                    <a:pt x="2413" y="152"/>
                  </a:cubicBezTo>
                  <a:cubicBezTo>
                    <a:pt x="2339" y="152"/>
                    <a:pt x="2225" y="71"/>
                    <a:pt x="2177" y="24"/>
                  </a:cubicBezTo>
                  <a:cubicBezTo>
                    <a:pt x="2167" y="14"/>
                    <a:pt x="2156" y="9"/>
                    <a:pt x="2146" y="9"/>
                  </a:cubicBezTo>
                  <a:cubicBezTo>
                    <a:pt x="2121" y="9"/>
                    <a:pt x="2099" y="36"/>
                    <a:pt x="2101" y="67"/>
                  </a:cubicBezTo>
                  <a:cubicBezTo>
                    <a:pt x="2107" y="175"/>
                    <a:pt x="2056" y="278"/>
                    <a:pt x="1975" y="278"/>
                  </a:cubicBezTo>
                  <a:cubicBezTo>
                    <a:pt x="1944" y="278"/>
                    <a:pt x="1908" y="263"/>
                    <a:pt x="1870" y="228"/>
                  </a:cubicBezTo>
                  <a:cubicBezTo>
                    <a:pt x="1864" y="223"/>
                    <a:pt x="1858" y="221"/>
                    <a:pt x="1851" y="221"/>
                  </a:cubicBezTo>
                  <a:cubicBezTo>
                    <a:pt x="1838" y="221"/>
                    <a:pt x="1825" y="229"/>
                    <a:pt x="1820" y="242"/>
                  </a:cubicBezTo>
                  <a:cubicBezTo>
                    <a:pt x="1788" y="313"/>
                    <a:pt x="1751" y="440"/>
                    <a:pt x="1678" y="440"/>
                  </a:cubicBezTo>
                  <a:cubicBezTo>
                    <a:pt x="1657" y="440"/>
                    <a:pt x="1633" y="429"/>
                    <a:pt x="1606" y="404"/>
                  </a:cubicBezTo>
                  <a:cubicBezTo>
                    <a:pt x="1600" y="399"/>
                    <a:pt x="1594" y="397"/>
                    <a:pt x="1589" y="397"/>
                  </a:cubicBezTo>
                  <a:cubicBezTo>
                    <a:pt x="1571" y="397"/>
                    <a:pt x="1556" y="420"/>
                    <a:pt x="1554" y="437"/>
                  </a:cubicBezTo>
                  <a:cubicBezTo>
                    <a:pt x="1540" y="520"/>
                    <a:pt x="1509" y="541"/>
                    <a:pt x="1467" y="541"/>
                  </a:cubicBezTo>
                  <a:cubicBezTo>
                    <a:pt x="1424" y="541"/>
                    <a:pt x="1370" y="518"/>
                    <a:pt x="1313" y="518"/>
                  </a:cubicBezTo>
                  <a:cubicBezTo>
                    <a:pt x="1304" y="518"/>
                    <a:pt x="1294" y="518"/>
                    <a:pt x="1284" y="520"/>
                  </a:cubicBezTo>
                  <a:cubicBezTo>
                    <a:pt x="1170" y="538"/>
                    <a:pt x="1104" y="646"/>
                    <a:pt x="1068" y="747"/>
                  </a:cubicBezTo>
                  <a:cubicBezTo>
                    <a:pt x="1059" y="773"/>
                    <a:pt x="1051" y="801"/>
                    <a:pt x="1044" y="829"/>
                  </a:cubicBezTo>
                  <a:cubicBezTo>
                    <a:pt x="1002" y="796"/>
                    <a:pt x="952" y="776"/>
                    <a:pt x="898" y="772"/>
                  </a:cubicBezTo>
                  <a:cubicBezTo>
                    <a:pt x="894" y="771"/>
                    <a:pt x="890" y="771"/>
                    <a:pt x="886" y="771"/>
                  </a:cubicBezTo>
                  <a:cubicBezTo>
                    <a:pt x="688" y="771"/>
                    <a:pt x="652" y="1005"/>
                    <a:pt x="645" y="1182"/>
                  </a:cubicBezTo>
                  <a:cubicBezTo>
                    <a:pt x="599" y="1126"/>
                    <a:pt x="540" y="1067"/>
                    <a:pt x="479" y="1067"/>
                  </a:cubicBezTo>
                  <a:cubicBezTo>
                    <a:pt x="464" y="1067"/>
                    <a:pt x="449" y="1071"/>
                    <a:pt x="435" y="1078"/>
                  </a:cubicBezTo>
                  <a:cubicBezTo>
                    <a:pt x="347" y="1121"/>
                    <a:pt x="342" y="1250"/>
                    <a:pt x="338" y="1347"/>
                  </a:cubicBezTo>
                  <a:cubicBezTo>
                    <a:pt x="285" y="1313"/>
                    <a:pt x="218" y="1277"/>
                    <a:pt x="156" y="1277"/>
                  </a:cubicBezTo>
                  <a:cubicBezTo>
                    <a:pt x="128" y="1277"/>
                    <a:pt x="102" y="1284"/>
                    <a:pt x="78" y="1302"/>
                  </a:cubicBezTo>
                  <a:cubicBezTo>
                    <a:pt x="1" y="1359"/>
                    <a:pt x="11" y="1491"/>
                    <a:pt x="37" y="1570"/>
                  </a:cubicBezTo>
                  <a:cubicBezTo>
                    <a:pt x="39" y="1575"/>
                    <a:pt x="41" y="1577"/>
                    <a:pt x="44" y="1577"/>
                  </a:cubicBezTo>
                  <a:cubicBezTo>
                    <a:pt x="50" y="1577"/>
                    <a:pt x="57" y="1567"/>
                    <a:pt x="59" y="1560"/>
                  </a:cubicBezTo>
                  <a:cubicBezTo>
                    <a:pt x="66" y="1489"/>
                    <a:pt x="60" y="1396"/>
                    <a:pt x="143" y="1377"/>
                  </a:cubicBezTo>
                  <a:cubicBezTo>
                    <a:pt x="151" y="1375"/>
                    <a:pt x="159" y="1374"/>
                    <a:pt x="167" y="1374"/>
                  </a:cubicBezTo>
                  <a:cubicBezTo>
                    <a:pt x="229" y="1374"/>
                    <a:pt x="302" y="1422"/>
                    <a:pt x="350" y="1452"/>
                  </a:cubicBezTo>
                  <a:cubicBezTo>
                    <a:pt x="353" y="1454"/>
                    <a:pt x="356" y="1455"/>
                    <a:pt x="359" y="1455"/>
                  </a:cubicBezTo>
                  <a:cubicBezTo>
                    <a:pt x="377" y="1455"/>
                    <a:pt x="387" y="1426"/>
                    <a:pt x="388" y="1413"/>
                  </a:cubicBezTo>
                  <a:cubicBezTo>
                    <a:pt x="392" y="1368"/>
                    <a:pt x="412" y="1223"/>
                    <a:pt x="457" y="1194"/>
                  </a:cubicBezTo>
                  <a:cubicBezTo>
                    <a:pt x="466" y="1188"/>
                    <a:pt x="475" y="1185"/>
                    <a:pt x="485" y="1185"/>
                  </a:cubicBezTo>
                  <a:cubicBezTo>
                    <a:pt x="547" y="1185"/>
                    <a:pt x="624" y="1293"/>
                    <a:pt x="653" y="1328"/>
                  </a:cubicBezTo>
                  <a:cubicBezTo>
                    <a:pt x="661" y="1338"/>
                    <a:pt x="669" y="1342"/>
                    <a:pt x="677" y="1342"/>
                  </a:cubicBezTo>
                  <a:cubicBezTo>
                    <a:pt x="696" y="1342"/>
                    <a:pt x="712" y="1317"/>
                    <a:pt x="711" y="1292"/>
                  </a:cubicBezTo>
                  <a:cubicBezTo>
                    <a:pt x="709" y="1183"/>
                    <a:pt x="767" y="929"/>
                    <a:pt x="909" y="929"/>
                  </a:cubicBezTo>
                  <a:cubicBezTo>
                    <a:pt x="915" y="929"/>
                    <a:pt x="921" y="930"/>
                    <a:pt x="928" y="931"/>
                  </a:cubicBezTo>
                  <a:cubicBezTo>
                    <a:pt x="964" y="937"/>
                    <a:pt x="998" y="955"/>
                    <a:pt x="1026" y="980"/>
                  </a:cubicBezTo>
                  <a:cubicBezTo>
                    <a:pt x="1019" y="1149"/>
                    <a:pt x="1064" y="1326"/>
                    <a:pt x="1201" y="1414"/>
                  </a:cubicBezTo>
                  <a:cubicBezTo>
                    <a:pt x="1209" y="1419"/>
                    <a:pt x="1216" y="1421"/>
                    <a:pt x="1223" y="1421"/>
                  </a:cubicBezTo>
                  <a:cubicBezTo>
                    <a:pt x="1248" y="1421"/>
                    <a:pt x="1262" y="1387"/>
                    <a:pt x="1265" y="1363"/>
                  </a:cubicBezTo>
                  <a:cubicBezTo>
                    <a:pt x="1280" y="1228"/>
                    <a:pt x="1223" y="1025"/>
                    <a:pt x="1114" y="895"/>
                  </a:cubicBezTo>
                  <a:cubicBezTo>
                    <a:pt x="1129" y="790"/>
                    <a:pt x="1170" y="694"/>
                    <a:pt x="1236" y="647"/>
                  </a:cubicBezTo>
                  <a:cubicBezTo>
                    <a:pt x="1266" y="626"/>
                    <a:pt x="1294" y="619"/>
                    <a:pt x="1321" y="619"/>
                  </a:cubicBezTo>
                  <a:cubicBezTo>
                    <a:pt x="1372" y="619"/>
                    <a:pt x="1421" y="645"/>
                    <a:pt x="1478" y="645"/>
                  </a:cubicBezTo>
                  <a:cubicBezTo>
                    <a:pt x="1485" y="645"/>
                    <a:pt x="1493" y="644"/>
                    <a:pt x="1501" y="643"/>
                  </a:cubicBezTo>
                  <a:cubicBezTo>
                    <a:pt x="1563" y="635"/>
                    <a:pt x="1592" y="582"/>
                    <a:pt x="1608" y="527"/>
                  </a:cubicBezTo>
                  <a:cubicBezTo>
                    <a:pt x="1635" y="546"/>
                    <a:pt x="1660" y="554"/>
                    <a:pt x="1684" y="554"/>
                  </a:cubicBezTo>
                  <a:cubicBezTo>
                    <a:pt x="1765" y="554"/>
                    <a:pt x="1824" y="455"/>
                    <a:pt x="1869" y="364"/>
                  </a:cubicBezTo>
                  <a:cubicBezTo>
                    <a:pt x="1910" y="396"/>
                    <a:pt x="1950" y="409"/>
                    <a:pt x="1986" y="409"/>
                  </a:cubicBezTo>
                  <a:cubicBezTo>
                    <a:pt x="2085" y="409"/>
                    <a:pt x="2160" y="306"/>
                    <a:pt x="2187" y="187"/>
                  </a:cubicBezTo>
                  <a:cubicBezTo>
                    <a:pt x="2253" y="238"/>
                    <a:pt x="2333" y="282"/>
                    <a:pt x="2411" y="282"/>
                  </a:cubicBezTo>
                  <a:cubicBezTo>
                    <a:pt x="2415" y="282"/>
                    <a:pt x="2419" y="282"/>
                    <a:pt x="2424" y="282"/>
                  </a:cubicBezTo>
                  <a:cubicBezTo>
                    <a:pt x="2560" y="271"/>
                    <a:pt x="2540" y="117"/>
                    <a:pt x="2524" y="21"/>
                  </a:cubicBezTo>
                  <a:cubicBezTo>
                    <a:pt x="2521" y="7"/>
                    <a:pt x="2515" y="1"/>
                    <a:pt x="2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9"/>
            <p:cNvSpPr/>
            <p:nvPr/>
          </p:nvSpPr>
          <p:spPr>
            <a:xfrm>
              <a:off x="4074250" y="2080825"/>
              <a:ext cx="63975" cy="39450"/>
            </a:xfrm>
            <a:custGeom>
              <a:avLst/>
              <a:gdLst/>
              <a:ahLst/>
              <a:cxnLst/>
              <a:rect l="l" t="t" r="r" b="b"/>
              <a:pathLst>
                <a:path w="2559" h="1578" extrusionOk="0">
                  <a:moveTo>
                    <a:pt x="2508" y="1"/>
                  </a:moveTo>
                  <a:cubicBezTo>
                    <a:pt x="2493" y="1"/>
                    <a:pt x="2475" y="24"/>
                    <a:pt x="2476" y="45"/>
                  </a:cubicBezTo>
                  <a:cubicBezTo>
                    <a:pt x="2484" y="125"/>
                    <a:pt x="2455" y="153"/>
                    <a:pt x="2412" y="153"/>
                  </a:cubicBezTo>
                  <a:cubicBezTo>
                    <a:pt x="2339" y="153"/>
                    <a:pt x="2224" y="72"/>
                    <a:pt x="2176" y="24"/>
                  </a:cubicBezTo>
                  <a:cubicBezTo>
                    <a:pt x="2166" y="14"/>
                    <a:pt x="2156" y="10"/>
                    <a:pt x="2146" y="10"/>
                  </a:cubicBezTo>
                  <a:cubicBezTo>
                    <a:pt x="2121" y="10"/>
                    <a:pt x="2099" y="37"/>
                    <a:pt x="2101" y="68"/>
                  </a:cubicBezTo>
                  <a:cubicBezTo>
                    <a:pt x="2106" y="176"/>
                    <a:pt x="2055" y="278"/>
                    <a:pt x="1974" y="278"/>
                  </a:cubicBezTo>
                  <a:cubicBezTo>
                    <a:pt x="1943" y="278"/>
                    <a:pt x="1908" y="264"/>
                    <a:pt x="1870" y="228"/>
                  </a:cubicBezTo>
                  <a:cubicBezTo>
                    <a:pt x="1864" y="224"/>
                    <a:pt x="1858" y="221"/>
                    <a:pt x="1851" y="221"/>
                  </a:cubicBezTo>
                  <a:cubicBezTo>
                    <a:pt x="1838" y="221"/>
                    <a:pt x="1825" y="230"/>
                    <a:pt x="1820" y="241"/>
                  </a:cubicBezTo>
                  <a:cubicBezTo>
                    <a:pt x="1788" y="313"/>
                    <a:pt x="1751" y="440"/>
                    <a:pt x="1678" y="440"/>
                  </a:cubicBezTo>
                  <a:cubicBezTo>
                    <a:pt x="1657" y="440"/>
                    <a:pt x="1633" y="429"/>
                    <a:pt x="1606" y="404"/>
                  </a:cubicBezTo>
                  <a:cubicBezTo>
                    <a:pt x="1600" y="398"/>
                    <a:pt x="1594" y="396"/>
                    <a:pt x="1589" y="396"/>
                  </a:cubicBezTo>
                  <a:cubicBezTo>
                    <a:pt x="1571" y="396"/>
                    <a:pt x="1556" y="420"/>
                    <a:pt x="1554" y="438"/>
                  </a:cubicBezTo>
                  <a:cubicBezTo>
                    <a:pt x="1540" y="520"/>
                    <a:pt x="1509" y="542"/>
                    <a:pt x="1467" y="542"/>
                  </a:cubicBezTo>
                  <a:cubicBezTo>
                    <a:pt x="1424" y="542"/>
                    <a:pt x="1370" y="518"/>
                    <a:pt x="1313" y="518"/>
                  </a:cubicBezTo>
                  <a:cubicBezTo>
                    <a:pt x="1304" y="518"/>
                    <a:pt x="1294" y="519"/>
                    <a:pt x="1284" y="520"/>
                  </a:cubicBezTo>
                  <a:cubicBezTo>
                    <a:pt x="1170" y="539"/>
                    <a:pt x="1104" y="647"/>
                    <a:pt x="1068" y="746"/>
                  </a:cubicBezTo>
                  <a:cubicBezTo>
                    <a:pt x="1059" y="773"/>
                    <a:pt x="1051" y="802"/>
                    <a:pt x="1044" y="829"/>
                  </a:cubicBezTo>
                  <a:cubicBezTo>
                    <a:pt x="1002" y="796"/>
                    <a:pt x="952" y="777"/>
                    <a:pt x="898" y="772"/>
                  </a:cubicBezTo>
                  <a:cubicBezTo>
                    <a:pt x="894" y="772"/>
                    <a:pt x="890" y="772"/>
                    <a:pt x="886" y="772"/>
                  </a:cubicBezTo>
                  <a:cubicBezTo>
                    <a:pt x="687" y="772"/>
                    <a:pt x="652" y="1006"/>
                    <a:pt x="645" y="1182"/>
                  </a:cubicBezTo>
                  <a:cubicBezTo>
                    <a:pt x="598" y="1126"/>
                    <a:pt x="539" y="1068"/>
                    <a:pt x="477" y="1068"/>
                  </a:cubicBezTo>
                  <a:cubicBezTo>
                    <a:pt x="463" y="1068"/>
                    <a:pt x="448" y="1071"/>
                    <a:pt x="434" y="1078"/>
                  </a:cubicBezTo>
                  <a:cubicBezTo>
                    <a:pt x="347" y="1120"/>
                    <a:pt x="342" y="1250"/>
                    <a:pt x="338" y="1347"/>
                  </a:cubicBezTo>
                  <a:cubicBezTo>
                    <a:pt x="285" y="1314"/>
                    <a:pt x="218" y="1277"/>
                    <a:pt x="156" y="1277"/>
                  </a:cubicBezTo>
                  <a:cubicBezTo>
                    <a:pt x="129" y="1277"/>
                    <a:pt x="102" y="1284"/>
                    <a:pt x="78" y="1302"/>
                  </a:cubicBezTo>
                  <a:cubicBezTo>
                    <a:pt x="1" y="1359"/>
                    <a:pt x="11" y="1491"/>
                    <a:pt x="37" y="1570"/>
                  </a:cubicBezTo>
                  <a:cubicBezTo>
                    <a:pt x="39" y="1575"/>
                    <a:pt x="41" y="1577"/>
                    <a:pt x="44" y="1577"/>
                  </a:cubicBezTo>
                  <a:cubicBezTo>
                    <a:pt x="50" y="1577"/>
                    <a:pt x="58" y="1567"/>
                    <a:pt x="59" y="1560"/>
                  </a:cubicBezTo>
                  <a:cubicBezTo>
                    <a:pt x="66" y="1490"/>
                    <a:pt x="60" y="1397"/>
                    <a:pt x="143" y="1376"/>
                  </a:cubicBezTo>
                  <a:cubicBezTo>
                    <a:pt x="150" y="1375"/>
                    <a:pt x="158" y="1374"/>
                    <a:pt x="166" y="1374"/>
                  </a:cubicBezTo>
                  <a:cubicBezTo>
                    <a:pt x="228" y="1374"/>
                    <a:pt x="301" y="1423"/>
                    <a:pt x="350" y="1452"/>
                  </a:cubicBezTo>
                  <a:cubicBezTo>
                    <a:pt x="353" y="1454"/>
                    <a:pt x="357" y="1455"/>
                    <a:pt x="360" y="1455"/>
                  </a:cubicBezTo>
                  <a:cubicBezTo>
                    <a:pt x="377" y="1455"/>
                    <a:pt x="387" y="1426"/>
                    <a:pt x="388" y="1413"/>
                  </a:cubicBezTo>
                  <a:cubicBezTo>
                    <a:pt x="392" y="1369"/>
                    <a:pt x="412" y="1224"/>
                    <a:pt x="457" y="1194"/>
                  </a:cubicBezTo>
                  <a:cubicBezTo>
                    <a:pt x="465" y="1188"/>
                    <a:pt x="475" y="1186"/>
                    <a:pt x="484" y="1186"/>
                  </a:cubicBezTo>
                  <a:cubicBezTo>
                    <a:pt x="547" y="1186"/>
                    <a:pt x="623" y="1293"/>
                    <a:pt x="652" y="1328"/>
                  </a:cubicBezTo>
                  <a:cubicBezTo>
                    <a:pt x="660" y="1338"/>
                    <a:pt x="668" y="1342"/>
                    <a:pt x="676" y="1342"/>
                  </a:cubicBezTo>
                  <a:cubicBezTo>
                    <a:pt x="696" y="1342"/>
                    <a:pt x="711" y="1317"/>
                    <a:pt x="711" y="1292"/>
                  </a:cubicBezTo>
                  <a:cubicBezTo>
                    <a:pt x="708" y="1183"/>
                    <a:pt x="766" y="930"/>
                    <a:pt x="908" y="930"/>
                  </a:cubicBezTo>
                  <a:cubicBezTo>
                    <a:pt x="915" y="930"/>
                    <a:pt x="921" y="931"/>
                    <a:pt x="928" y="932"/>
                  </a:cubicBezTo>
                  <a:cubicBezTo>
                    <a:pt x="964" y="938"/>
                    <a:pt x="997" y="956"/>
                    <a:pt x="1026" y="981"/>
                  </a:cubicBezTo>
                  <a:cubicBezTo>
                    <a:pt x="1019" y="1150"/>
                    <a:pt x="1064" y="1326"/>
                    <a:pt x="1201" y="1415"/>
                  </a:cubicBezTo>
                  <a:cubicBezTo>
                    <a:pt x="1209" y="1420"/>
                    <a:pt x="1216" y="1422"/>
                    <a:pt x="1222" y="1422"/>
                  </a:cubicBezTo>
                  <a:cubicBezTo>
                    <a:pt x="1247" y="1422"/>
                    <a:pt x="1261" y="1388"/>
                    <a:pt x="1265" y="1363"/>
                  </a:cubicBezTo>
                  <a:cubicBezTo>
                    <a:pt x="1280" y="1228"/>
                    <a:pt x="1223" y="1025"/>
                    <a:pt x="1114" y="896"/>
                  </a:cubicBezTo>
                  <a:cubicBezTo>
                    <a:pt x="1129" y="791"/>
                    <a:pt x="1170" y="695"/>
                    <a:pt x="1236" y="648"/>
                  </a:cubicBezTo>
                  <a:cubicBezTo>
                    <a:pt x="1266" y="627"/>
                    <a:pt x="1293" y="620"/>
                    <a:pt x="1320" y="620"/>
                  </a:cubicBezTo>
                  <a:cubicBezTo>
                    <a:pt x="1372" y="620"/>
                    <a:pt x="1421" y="645"/>
                    <a:pt x="1478" y="645"/>
                  </a:cubicBezTo>
                  <a:cubicBezTo>
                    <a:pt x="1485" y="645"/>
                    <a:pt x="1493" y="645"/>
                    <a:pt x="1501" y="644"/>
                  </a:cubicBezTo>
                  <a:cubicBezTo>
                    <a:pt x="1563" y="635"/>
                    <a:pt x="1592" y="583"/>
                    <a:pt x="1608" y="527"/>
                  </a:cubicBezTo>
                  <a:cubicBezTo>
                    <a:pt x="1635" y="546"/>
                    <a:pt x="1660" y="554"/>
                    <a:pt x="1684" y="554"/>
                  </a:cubicBezTo>
                  <a:cubicBezTo>
                    <a:pt x="1765" y="554"/>
                    <a:pt x="1824" y="455"/>
                    <a:pt x="1869" y="363"/>
                  </a:cubicBezTo>
                  <a:cubicBezTo>
                    <a:pt x="1911" y="396"/>
                    <a:pt x="1950" y="410"/>
                    <a:pt x="1987" y="410"/>
                  </a:cubicBezTo>
                  <a:cubicBezTo>
                    <a:pt x="2086" y="410"/>
                    <a:pt x="2160" y="307"/>
                    <a:pt x="2187" y="188"/>
                  </a:cubicBezTo>
                  <a:cubicBezTo>
                    <a:pt x="2251" y="238"/>
                    <a:pt x="2331" y="282"/>
                    <a:pt x="2408" y="282"/>
                  </a:cubicBezTo>
                  <a:cubicBezTo>
                    <a:pt x="2413" y="282"/>
                    <a:pt x="2418" y="282"/>
                    <a:pt x="2424" y="282"/>
                  </a:cubicBezTo>
                  <a:cubicBezTo>
                    <a:pt x="2559" y="272"/>
                    <a:pt x="2540" y="118"/>
                    <a:pt x="2524" y="21"/>
                  </a:cubicBezTo>
                  <a:cubicBezTo>
                    <a:pt x="2521" y="7"/>
                    <a:pt x="2515" y="1"/>
                    <a:pt x="2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9"/>
            <p:cNvSpPr/>
            <p:nvPr/>
          </p:nvSpPr>
          <p:spPr>
            <a:xfrm>
              <a:off x="4424675" y="2084175"/>
              <a:ext cx="5800" cy="3300"/>
            </a:xfrm>
            <a:custGeom>
              <a:avLst/>
              <a:gdLst/>
              <a:ahLst/>
              <a:cxnLst/>
              <a:rect l="l" t="t" r="r" b="b"/>
              <a:pathLst>
                <a:path w="232" h="132" extrusionOk="0">
                  <a:moveTo>
                    <a:pt x="120" y="1"/>
                  </a:moveTo>
                  <a:cubicBezTo>
                    <a:pt x="111" y="1"/>
                    <a:pt x="103" y="2"/>
                    <a:pt x="94" y="4"/>
                  </a:cubicBezTo>
                  <a:cubicBezTo>
                    <a:pt x="51" y="15"/>
                    <a:pt x="19" y="55"/>
                    <a:pt x="6" y="96"/>
                  </a:cubicBezTo>
                  <a:cubicBezTo>
                    <a:pt x="0" y="106"/>
                    <a:pt x="1" y="118"/>
                    <a:pt x="9" y="128"/>
                  </a:cubicBezTo>
                  <a:cubicBezTo>
                    <a:pt x="11" y="131"/>
                    <a:pt x="14" y="132"/>
                    <a:pt x="17" y="132"/>
                  </a:cubicBezTo>
                  <a:cubicBezTo>
                    <a:pt x="22" y="132"/>
                    <a:pt x="27" y="127"/>
                    <a:pt x="31" y="122"/>
                  </a:cubicBezTo>
                  <a:cubicBezTo>
                    <a:pt x="33" y="118"/>
                    <a:pt x="36" y="114"/>
                    <a:pt x="38" y="111"/>
                  </a:cubicBezTo>
                  <a:cubicBezTo>
                    <a:pt x="41" y="108"/>
                    <a:pt x="43" y="105"/>
                    <a:pt x="45" y="102"/>
                  </a:cubicBezTo>
                  <a:cubicBezTo>
                    <a:pt x="45" y="102"/>
                    <a:pt x="45" y="102"/>
                    <a:pt x="45" y="101"/>
                  </a:cubicBezTo>
                  <a:lnTo>
                    <a:pt x="45" y="101"/>
                  </a:ln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6" y="101"/>
                    <a:pt x="47" y="100"/>
                  </a:cubicBezTo>
                  <a:cubicBezTo>
                    <a:pt x="51" y="93"/>
                    <a:pt x="57" y="88"/>
                    <a:pt x="63" y="83"/>
                  </a:cubicBezTo>
                  <a:cubicBezTo>
                    <a:pt x="66" y="81"/>
                    <a:pt x="69" y="79"/>
                    <a:pt x="72" y="77"/>
                  </a:cubicBezTo>
                  <a:cubicBezTo>
                    <a:pt x="74" y="76"/>
                    <a:pt x="75" y="76"/>
                    <a:pt x="77" y="75"/>
                  </a:cubicBezTo>
                  <a:lnTo>
                    <a:pt x="77" y="75"/>
                  </a:lnTo>
                  <a:cubicBezTo>
                    <a:pt x="77" y="75"/>
                    <a:pt x="77" y="75"/>
                    <a:pt x="77" y="75"/>
                  </a:cubicBezTo>
                  <a:cubicBezTo>
                    <a:pt x="77" y="75"/>
                    <a:pt x="78" y="75"/>
                    <a:pt x="79" y="75"/>
                  </a:cubicBezTo>
                  <a:cubicBezTo>
                    <a:pt x="85" y="72"/>
                    <a:pt x="93" y="70"/>
                    <a:pt x="101" y="69"/>
                  </a:cubicBezTo>
                  <a:lnTo>
                    <a:pt x="107" y="69"/>
                  </a:lnTo>
                  <a:cubicBezTo>
                    <a:pt x="111" y="69"/>
                    <a:pt x="116" y="70"/>
                    <a:pt x="119" y="70"/>
                  </a:cubicBezTo>
                  <a:cubicBezTo>
                    <a:pt x="123" y="71"/>
                    <a:pt x="128" y="72"/>
                    <a:pt x="132" y="74"/>
                  </a:cubicBezTo>
                  <a:lnTo>
                    <a:pt x="138" y="75"/>
                  </a:lnTo>
                  <a:lnTo>
                    <a:pt x="140" y="76"/>
                  </a:lnTo>
                  <a:cubicBezTo>
                    <a:pt x="159" y="84"/>
                    <a:pt x="177" y="95"/>
                    <a:pt x="193" y="108"/>
                  </a:cubicBezTo>
                  <a:cubicBezTo>
                    <a:pt x="196" y="110"/>
                    <a:pt x="199" y="110"/>
                    <a:pt x="201" y="110"/>
                  </a:cubicBezTo>
                  <a:cubicBezTo>
                    <a:pt x="205" y="110"/>
                    <a:pt x="210" y="109"/>
                    <a:pt x="213" y="106"/>
                  </a:cubicBezTo>
                  <a:cubicBezTo>
                    <a:pt x="220" y="101"/>
                    <a:pt x="225" y="93"/>
                    <a:pt x="227" y="84"/>
                  </a:cubicBezTo>
                  <a:cubicBezTo>
                    <a:pt x="231" y="68"/>
                    <a:pt x="230" y="45"/>
                    <a:pt x="215" y="35"/>
                  </a:cubicBezTo>
                  <a:cubicBezTo>
                    <a:pt x="187" y="16"/>
                    <a:pt x="154" y="1"/>
                    <a:pt x="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9"/>
            <p:cNvSpPr/>
            <p:nvPr/>
          </p:nvSpPr>
          <p:spPr>
            <a:xfrm>
              <a:off x="4416000" y="2086900"/>
              <a:ext cx="12225" cy="9975"/>
            </a:xfrm>
            <a:custGeom>
              <a:avLst/>
              <a:gdLst/>
              <a:ahLst/>
              <a:cxnLst/>
              <a:rect l="l" t="t" r="r" b="b"/>
              <a:pathLst>
                <a:path w="489" h="399" extrusionOk="0">
                  <a:moveTo>
                    <a:pt x="463" y="0"/>
                  </a:moveTo>
                  <a:cubicBezTo>
                    <a:pt x="462" y="0"/>
                    <a:pt x="460" y="1"/>
                    <a:pt x="457" y="2"/>
                  </a:cubicBezTo>
                  <a:cubicBezTo>
                    <a:pt x="364" y="32"/>
                    <a:pt x="267" y="44"/>
                    <a:pt x="173" y="71"/>
                  </a:cubicBezTo>
                  <a:cubicBezTo>
                    <a:pt x="140" y="79"/>
                    <a:pt x="108" y="93"/>
                    <a:pt x="81" y="113"/>
                  </a:cubicBezTo>
                  <a:cubicBezTo>
                    <a:pt x="47" y="139"/>
                    <a:pt x="29" y="180"/>
                    <a:pt x="18" y="221"/>
                  </a:cubicBezTo>
                  <a:cubicBezTo>
                    <a:pt x="5" y="276"/>
                    <a:pt x="0" y="335"/>
                    <a:pt x="6" y="392"/>
                  </a:cubicBezTo>
                  <a:cubicBezTo>
                    <a:pt x="6" y="396"/>
                    <a:pt x="8" y="398"/>
                    <a:pt x="10" y="398"/>
                  </a:cubicBezTo>
                  <a:cubicBezTo>
                    <a:pt x="13" y="398"/>
                    <a:pt x="18" y="392"/>
                    <a:pt x="18" y="388"/>
                  </a:cubicBezTo>
                  <a:cubicBezTo>
                    <a:pt x="26" y="309"/>
                    <a:pt x="32" y="225"/>
                    <a:pt x="98" y="176"/>
                  </a:cubicBezTo>
                  <a:cubicBezTo>
                    <a:pt x="151" y="136"/>
                    <a:pt x="228" y="129"/>
                    <a:pt x="293" y="115"/>
                  </a:cubicBezTo>
                  <a:cubicBezTo>
                    <a:pt x="349" y="104"/>
                    <a:pt x="405" y="90"/>
                    <a:pt x="460" y="72"/>
                  </a:cubicBezTo>
                  <a:cubicBezTo>
                    <a:pt x="486" y="63"/>
                    <a:pt x="489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9"/>
            <p:cNvSpPr/>
            <p:nvPr/>
          </p:nvSpPr>
          <p:spPr>
            <a:xfrm>
              <a:off x="4287925" y="2093375"/>
              <a:ext cx="111450" cy="63350"/>
            </a:xfrm>
            <a:custGeom>
              <a:avLst/>
              <a:gdLst/>
              <a:ahLst/>
              <a:cxnLst/>
              <a:rect l="l" t="t" r="r" b="b"/>
              <a:pathLst>
                <a:path w="4458" h="2534" extrusionOk="0">
                  <a:moveTo>
                    <a:pt x="2910" y="931"/>
                  </a:moveTo>
                  <a:cubicBezTo>
                    <a:pt x="3002" y="931"/>
                    <a:pt x="3001" y="1146"/>
                    <a:pt x="2961" y="1218"/>
                  </a:cubicBezTo>
                  <a:cubicBezTo>
                    <a:pt x="2917" y="1294"/>
                    <a:pt x="2855" y="1336"/>
                    <a:pt x="2775" y="1336"/>
                  </a:cubicBezTo>
                  <a:cubicBezTo>
                    <a:pt x="2760" y="1336"/>
                    <a:pt x="2744" y="1334"/>
                    <a:pt x="2727" y="1331"/>
                  </a:cubicBezTo>
                  <a:cubicBezTo>
                    <a:pt x="2727" y="1328"/>
                    <a:pt x="2727" y="1325"/>
                    <a:pt x="2727" y="1320"/>
                  </a:cubicBezTo>
                  <a:cubicBezTo>
                    <a:pt x="2720" y="1220"/>
                    <a:pt x="2760" y="1024"/>
                    <a:pt x="2846" y="958"/>
                  </a:cubicBezTo>
                  <a:cubicBezTo>
                    <a:pt x="2871" y="939"/>
                    <a:pt x="2892" y="931"/>
                    <a:pt x="2910" y="931"/>
                  </a:cubicBezTo>
                  <a:close/>
                  <a:moveTo>
                    <a:pt x="4428" y="1"/>
                  </a:moveTo>
                  <a:cubicBezTo>
                    <a:pt x="4422" y="1"/>
                    <a:pt x="4415" y="5"/>
                    <a:pt x="4408" y="16"/>
                  </a:cubicBezTo>
                  <a:cubicBezTo>
                    <a:pt x="4324" y="149"/>
                    <a:pt x="4265" y="290"/>
                    <a:pt x="4252" y="439"/>
                  </a:cubicBezTo>
                  <a:cubicBezTo>
                    <a:pt x="4198" y="333"/>
                    <a:pt x="4116" y="229"/>
                    <a:pt x="4018" y="229"/>
                  </a:cubicBezTo>
                  <a:cubicBezTo>
                    <a:pt x="4011" y="229"/>
                    <a:pt x="4005" y="229"/>
                    <a:pt x="3998" y="230"/>
                  </a:cubicBezTo>
                  <a:cubicBezTo>
                    <a:pt x="3878" y="249"/>
                    <a:pt x="3859" y="392"/>
                    <a:pt x="3851" y="509"/>
                  </a:cubicBezTo>
                  <a:cubicBezTo>
                    <a:pt x="3798" y="465"/>
                    <a:pt x="3756" y="446"/>
                    <a:pt x="3722" y="446"/>
                  </a:cubicBezTo>
                  <a:cubicBezTo>
                    <a:pt x="3634" y="446"/>
                    <a:pt x="3604" y="574"/>
                    <a:pt x="3592" y="716"/>
                  </a:cubicBezTo>
                  <a:cubicBezTo>
                    <a:pt x="3529" y="648"/>
                    <a:pt x="3460" y="605"/>
                    <a:pt x="3390" y="605"/>
                  </a:cubicBezTo>
                  <a:cubicBezTo>
                    <a:pt x="3323" y="605"/>
                    <a:pt x="3256" y="645"/>
                    <a:pt x="3196" y="741"/>
                  </a:cubicBezTo>
                  <a:cubicBezTo>
                    <a:pt x="3153" y="808"/>
                    <a:pt x="3127" y="928"/>
                    <a:pt x="3098" y="1046"/>
                  </a:cubicBezTo>
                  <a:cubicBezTo>
                    <a:pt x="3091" y="970"/>
                    <a:pt x="3057" y="898"/>
                    <a:pt x="3003" y="846"/>
                  </a:cubicBezTo>
                  <a:cubicBezTo>
                    <a:pt x="2961" y="806"/>
                    <a:pt x="2922" y="789"/>
                    <a:pt x="2886" y="789"/>
                  </a:cubicBezTo>
                  <a:cubicBezTo>
                    <a:pt x="2760" y="789"/>
                    <a:pt x="2679" y="1006"/>
                    <a:pt x="2647" y="1176"/>
                  </a:cubicBezTo>
                  <a:cubicBezTo>
                    <a:pt x="2609" y="1128"/>
                    <a:pt x="2564" y="1093"/>
                    <a:pt x="2518" y="1093"/>
                  </a:cubicBezTo>
                  <a:cubicBezTo>
                    <a:pt x="2479" y="1093"/>
                    <a:pt x="2438" y="1118"/>
                    <a:pt x="2399" y="1182"/>
                  </a:cubicBezTo>
                  <a:cubicBezTo>
                    <a:pt x="2364" y="1239"/>
                    <a:pt x="2316" y="1498"/>
                    <a:pt x="2289" y="1499"/>
                  </a:cubicBezTo>
                  <a:cubicBezTo>
                    <a:pt x="2289" y="1499"/>
                    <a:pt x="2288" y="1499"/>
                    <a:pt x="2288" y="1499"/>
                  </a:cubicBezTo>
                  <a:cubicBezTo>
                    <a:pt x="2270" y="1499"/>
                    <a:pt x="2125" y="1363"/>
                    <a:pt x="2098" y="1349"/>
                  </a:cubicBezTo>
                  <a:cubicBezTo>
                    <a:pt x="2091" y="1345"/>
                    <a:pt x="2084" y="1344"/>
                    <a:pt x="2078" y="1344"/>
                  </a:cubicBezTo>
                  <a:cubicBezTo>
                    <a:pt x="2057" y="1344"/>
                    <a:pt x="2042" y="1361"/>
                    <a:pt x="2036" y="1384"/>
                  </a:cubicBezTo>
                  <a:cubicBezTo>
                    <a:pt x="2033" y="1461"/>
                    <a:pt x="2003" y="1500"/>
                    <a:pt x="1948" y="1500"/>
                  </a:cubicBezTo>
                  <a:cubicBezTo>
                    <a:pt x="1917" y="1500"/>
                    <a:pt x="1878" y="1488"/>
                    <a:pt x="1831" y="1464"/>
                  </a:cubicBezTo>
                  <a:cubicBezTo>
                    <a:pt x="1821" y="1453"/>
                    <a:pt x="1811" y="1448"/>
                    <a:pt x="1800" y="1448"/>
                  </a:cubicBezTo>
                  <a:cubicBezTo>
                    <a:pt x="1780" y="1448"/>
                    <a:pt x="1761" y="1466"/>
                    <a:pt x="1758" y="1489"/>
                  </a:cubicBezTo>
                  <a:cubicBezTo>
                    <a:pt x="1758" y="1571"/>
                    <a:pt x="1720" y="1613"/>
                    <a:pt x="1644" y="1613"/>
                  </a:cubicBezTo>
                  <a:cubicBezTo>
                    <a:pt x="1621" y="1613"/>
                    <a:pt x="1595" y="1609"/>
                    <a:pt x="1566" y="1602"/>
                  </a:cubicBezTo>
                  <a:cubicBezTo>
                    <a:pt x="1553" y="1584"/>
                    <a:pt x="1537" y="1576"/>
                    <a:pt x="1523" y="1576"/>
                  </a:cubicBezTo>
                  <a:cubicBezTo>
                    <a:pt x="1500" y="1576"/>
                    <a:pt x="1480" y="1597"/>
                    <a:pt x="1480" y="1632"/>
                  </a:cubicBezTo>
                  <a:cubicBezTo>
                    <a:pt x="1480" y="1677"/>
                    <a:pt x="1492" y="1775"/>
                    <a:pt x="1465" y="1811"/>
                  </a:cubicBezTo>
                  <a:cubicBezTo>
                    <a:pt x="1443" y="1840"/>
                    <a:pt x="1422" y="1851"/>
                    <a:pt x="1402" y="1851"/>
                  </a:cubicBezTo>
                  <a:cubicBezTo>
                    <a:pt x="1358" y="1851"/>
                    <a:pt x="1318" y="1804"/>
                    <a:pt x="1279" y="1786"/>
                  </a:cubicBezTo>
                  <a:cubicBezTo>
                    <a:pt x="1258" y="1776"/>
                    <a:pt x="1238" y="1772"/>
                    <a:pt x="1218" y="1772"/>
                  </a:cubicBezTo>
                  <a:cubicBezTo>
                    <a:pt x="1162" y="1772"/>
                    <a:pt x="1112" y="1808"/>
                    <a:pt x="1073" y="1857"/>
                  </a:cubicBezTo>
                  <a:cubicBezTo>
                    <a:pt x="963" y="1994"/>
                    <a:pt x="954" y="2194"/>
                    <a:pt x="959" y="2373"/>
                  </a:cubicBezTo>
                  <a:cubicBezTo>
                    <a:pt x="899" y="2289"/>
                    <a:pt x="820" y="2242"/>
                    <a:pt x="748" y="2242"/>
                  </a:cubicBezTo>
                  <a:cubicBezTo>
                    <a:pt x="673" y="2242"/>
                    <a:pt x="606" y="2293"/>
                    <a:pt x="578" y="2407"/>
                  </a:cubicBezTo>
                  <a:cubicBezTo>
                    <a:pt x="351" y="2188"/>
                    <a:pt x="177" y="1858"/>
                    <a:pt x="73" y="1568"/>
                  </a:cubicBezTo>
                  <a:cubicBezTo>
                    <a:pt x="66" y="1548"/>
                    <a:pt x="56" y="1541"/>
                    <a:pt x="45" y="1541"/>
                  </a:cubicBezTo>
                  <a:cubicBezTo>
                    <a:pt x="24" y="1541"/>
                    <a:pt x="1" y="1572"/>
                    <a:pt x="2" y="1601"/>
                  </a:cubicBezTo>
                  <a:cubicBezTo>
                    <a:pt x="20" y="1983"/>
                    <a:pt x="367" y="2231"/>
                    <a:pt x="571" y="2520"/>
                  </a:cubicBezTo>
                  <a:cubicBezTo>
                    <a:pt x="578" y="2529"/>
                    <a:pt x="587" y="2534"/>
                    <a:pt x="595" y="2534"/>
                  </a:cubicBezTo>
                  <a:cubicBezTo>
                    <a:pt x="607" y="2534"/>
                    <a:pt x="618" y="2526"/>
                    <a:pt x="623" y="2511"/>
                  </a:cubicBezTo>
                  <a:cubicBezTo>
                    <a:pt x="657" y="2406"/>
                    <a:pt x="715" y="2358"/>
                    <a:pt x="778" y="2358"/>
                  </a:cubicBezTo>
                  <a:cubicBezTo>
                    <a:pt x="844" y="2358"/>
                    <a:pt x="915" y="2412"/>
                    <a:pt x="968" y="2511"/>
                  </a:cubicBezTo>
                  <a:cubicBezTo>
                    <a:pt x="974" y="2521"/>
                    <a:pt x="980" y="2524"/>
                    <a:pt x="985" y="2524"/>
                  </a:cubicBezTo>
                  <a:cubicBezTo>
                    <a:pt x="1001" y="2524"/>
                    <a:pt x="1015" y="2495"/>
                    <a:pt x="1014" y="2478"/>
                  </a:cubicBezTo>
                  <a:cubicBezTo>
                    <a:pt x="1011" y="2329"/>
                    <a:pt x="1030" y="2120"/>
                    <a:pt x="1114" y="1990"/>
                  </a:cubicBezTo>
                  <a:cubicBezTo>
                    <a:pt x="1147" y="1941"/>
                    <a:pt x="1176" y="1924"/>
                    <a:pt x="1204" y="1924"/>
                  </a:cubicBezTo>
                  <a:cubicBezTo>
                    <a:pt x="1269" y="1924"/>
                    <a:pt x="1329" y="2018"/>
                    <a:pt x="1413" y="2018"/>
                  </a:cubicBezTo>
                  <a:cubicBezTo>
                    <a:pt x="1415" y="2018"/>
                    <a:pt x="1416" y="2018"/>
                    <a:pt x="1417" y="2018"/>
                  </a:cubicBezTo>
                  <a:cubicBezTo>
                    <a:pt x="1534" y="2014"/>
                    <a:pt x="1567" y="1879"/>
                    <a:pt x="1576" y="1763"/>
                  </a:cubicBezTo>
                  <a:cubicBezTo>
                    <a:pt x="1603" y="1780"/>
                    <a:pt x="1629" y="1787"/>
                    <a:pt x="1655" y="1787"/>
                  </a:cubicBezTo>
                  <a:cubicBezTo>
                    <a:pt x="1729" y="1787"/>
                    <a:pt x="1794" y="1724"/>
                    <a:pt x="1830" y="1627"/>
                  </a:cubicBezTo>
                  <a:cubicBezTo>
                    <a:pt x="1870" y="1662"/>
                    <a:pt x="1908" y="1678"/>
                    <a:pt x="1942" y="1678"/>
                  </a:cubicBezTo>
                  <a:cubicBezTo>
                    <a:pt x="2013" y="1678"/>
                    <a:pt x="2069" y="1610"/>
                    <a:pt x="2108" y="1508"/>
                  </a:cubicBezTo>
                  <a:cubicBezTo>
                    <a:pt x="2168" y="1560"/>
                    <a:pt x="2250" y="1652"/>
                    <a:pt x="2312" y="1652"/>
                  </a:cubicBezTo>
                  <a:cubicBezTo>
                    <a:pt x="2316" y="1652"/>
                    <a:pt x="2321" y="1652"/>
                    <a:pt x="2326" y="1651"/>
                  </a:cubicBezTo>
                  <a:cubicBezTo>
                    <a:pt x="2418" y="1625"/>
                    <a:pt x="2450" y="1251"/>
                    <a:pt x="2543" y="1251"/>
                  </a:cubicBezTo>
                  <a:cubicBezTo>
                    <a:pt x="2571" y="1251"/>
                    <a:pt x="2604" y="1284"/>
                    <a:pt x="2645" y="1369"/>
                  </a:cubicBezTo>
                  <a:cubicBezTo>
                    <a:pt x="2654" y="1388"/>
                    <a:pt x="2664" y="1397"/>
                    <a:pt x="2673" y="1399"/>
                  </a:cubicBezTo>
                  <a:cubicBezTo>
                    <a:pt x="2677" y="1426"/>
                    <a:pt x="2688" y="1454"/>
                    <a:pt x="2704" y="1465"/>
                  </a:cubicBezTo>
                  <a:cubicBezTo>
                    <a:pt x="2772" y="1507"/>
                    <a:pt x="2834" y="1529"/>
                    <a:pt x="2890" y="1529"/>
                  </a:cubicBezTo>
                  <a:cubicBezTo>
                    <a:pt x="2983" y="1529"/>
                    <a:pt x="3060" y="1470"/>
                    <a:pt x="3115" y="1348"/>
                  </a:cubicBezTo>
                  <a:cubicBezTo>
                    <a:pt x="3185" y="1192"/>
                    <a:pt x="3244" y="725"/>
                    <a:pt x="3412" y="725"/>
                  </a:cubicBezTo>
                  <a:cubicBezTo>
                    <a:pt x="3463" y="725"/>
                    <a:pt x="3524" y="769"/>
                    <a:pt x="3599" y="878"/>
                  </a:cubicBezTo>
                  <a:cubicBezTo>
                    <a:pt x="3607" y="888"/>
                    <a:pt x="3615" y="893"/>
                    <a:pt x="3624" y="893"/>
                  </a:cubicBezTo>
                  <a:cubicBezTo>
                    <a:pt x="3644" y="893"/>
                    <a:pt x="3663" y="871"/>
                    <a:pt x="3664" y="847"/>
                  </a:cubicBezTo>
                  <a:cubicBezTo>
                    <a:pt x="3669" y="733"/>
                    <a:pt x="3676" y="589"/>
                    <a:pt x="3750" y="589"/>
                  </a:cubicBezTo>
                  <a:cubicBezTo>
                    <a:pt x="3778" y="589"/>
                    <a:pt x="3816" y="610"/>
                    <a:pt x="3867" y="662"/>
                  </a:cubicBezTo>
                  <a:cubicBezTo>
                    <a:pt x="3873" y="668"/>
                    <a:pt x="3880" y="670"/>
                    <a:pt x="3885" y="670"/>
                  </a:cubicBezTo>
                  <a:cubicBezTo>
                    <a:pt x="3906" y="670"/>
                    <a:pt x="3923" y="640"/>
                    <a:pt x="3924" y="623"/>
                  </a:cubicBezTo>
                  <a:cubicBezTo>
                    <a:pt x="3929" y="535"/>
                    <a:pt x="3928" y="342"/>
                    <a:pt x="4022" y="342"/>
                  </a:cubicBezTo>
                  <a:cubicBezTo>
                    <a:pt x="4043" y="342"/>
                    <a:pt x="4069" y="351"/>
                    <a:pt x="4101" y="374"/>
                  </a:cubicBezTo>
                  <a:cubicBezTo>
                    <a:pt x="4185" y="435"/>
                    <a:pt x="4245" y="548"/>
                    <a:pt x="4265" y="649"/>
                  </a:cubicBezTo>
                  <a:cubicBezTo>
                    <a:pt x="4269" y="665"/>
                    <a:pt x="4277" y="671"/>
                    <a:pt x="4285" y="671"/>
                  </a:cubicBezTo>
                  <a:cubicBezTo>
                    <a:pt x="4303" y="671"/>
                    <a:pt x="4325" y="643"/>
                    <a:pt x="4320" y="618"/>
                  </a:cubicBezTo>
                  <a:cubicBezTo>
                    <a:pt x="4284" y="420"/>
                    <a:pt x="4345" y="230"/>
                    <a:pt x="4444" y="60"/>
                  </a:cubicBezTo>
                  <a:cubicBezTo>
                    <a:pt x="4457" y="37"/>
                    <a:pt x="444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9"/>
            <p:cNvSpPr/>
            <p:nvPr/>
          </p:nvSpPr>
          <p:spPr>
            <a:xfrm>
              <a:off x="4293400" y="1897625"/>
              <a:ext cx="65025" cy="28400"/>
            </a:xfrm>
            <a:custGeom>
              <a:avLst/>
              <a:gdLst/>
              <a:ahLst/>
              <a:cxnLst/>
              <a:rect l="l" t="t" r="r" b="b"/>
              <a:pathLst>
                <a:path w="2601" h="1136" extrusionOk="0">
                  <a:moveTo>
                    <a:pt x="233" y="398"/>
                  </a:moveTo>
                  <a:lnTo>
                    <a:pt x="233" y="398"/>
                  </a:lnTo>
                  <a:cubicBezTo>
                    <a:pt x="326" y="432"/>
                    <a:pt x="371" y="528"/>
                    <a:pt x="334" y="609"/>
                  </a:cubicBezTo>
                  <a:cubicBezTo>
                    <a:pt x="277" y="543"/>
                    <a:pt x="231" y="470"/>
                    <a:pt x="233" y="398"/>
                  </a:cubicBezTo>
                  <a:close/>
                  <a:moveTo>
                    <a:pt x="2581" y="0"/>
                  </a:moveTo>
                  <a:cubicBezTo>
                    <a:pt x="2573" y="0"/>
                    <a:pt x="2563" y="8"/>
                    <a:pt x="2559" y="24"/>
                  </a:cubicBezTo>
                  <a:cubicBezTo>
                    <a:pt x="2533" y="135"/>
                    <a:pt x="2415" y="330"/>
                    <a:pt x="2282" y="330"/>
                  </a:cubicBezTo>
                  <a:cubicBezTo>
                    <a:pt x="2262" y="330"/>
                    <a:pt x="2242" y="325"/>
                    <a:pt x="2221" y="315"/>
                  </a:cubicBezTo>
                  <a:cubicBezTo>
                    <a:pt x="2101" y="256"/>
                    <a:pt x="2075" y="93"/>
                    <a:pt x="1956" y="32"/>
                  </a:cubicBezTo>
                  <a:cubicBezTo>
                    <a:pt x="1953" y="30"/>
                    <a:pt x="1951" y="30"/>
                    <a:pt x="1948" y="30"/>
                  </a:cubicBezTo>
                  <a:cubicBezTo>
                    <a:pt x="1938" y="30"/>
                    <a:pt x="1928" y="38"/>
                    <a:pt x="1925" y="47"/>
                  </a:cubicBezTo>
                  <a:cubicBezTo>
                    <a:pt x="1873" y="168"/>
                    <a:pt x="1811" y="311"/>
                    <a:pt x="1709" y="311"/>
                  </a:cubicBezTo>
                  <a:cubicBezTo>
                    <a:pt x="1670" y="311"/>
                    <a:pt x="1624" y="289"/>
                    <a:pt x="1571" y="238"/>
                  </a:cubicBezTo>
                  <a:cubicBezTo>
                    <a:pt x="1566" y="233"/>
                    <a:pt x="1560" y="230"/>
                    <a:pt x="1555" y="230"/>
                  </a:cubicBezTo>
                  <a:cubicBezTo>
                    <a:pt x="1540" y="230"/>
                    <a:pt x="1528" y="249"/>
                    <a:pt x="1524" y="264"/>
                  </a:cubicBezTo>
                  <a:cubicBezTo>
                    <a:pt x="1499" y="356"/>
                    <a:pt x="1456" y="496"/>
                    <a:pt x="1364" y="496"/>
                  </a:cubicBezTo>
                  <a:cubicBezTo>
                    <a:pt x="1339" y="496"/>
                    <a:pt x="1311" y="486"/>
                    <a:pt x="1279" y="462"/>
                  </a:cubicBezTo>
                  <a:cubicBezTo>
                    <a:pt x="1273" y="458"/>
                    <a:pt x="1267" y="456"/>
                    <a:pt x="1261" y="456"/>
                  </a:cubicBezTo>
                  <a:cubicBezTo>
                    <a:pt x="1237" y="456"/>
                    <a:pt x="1225" y="497"/>
                    <a:pt x="1228" y="520"/>
                  </a:cubicBezTo>
                  <a:cubicBezTo>
                    <a:pt x="1238" y="582"/>
                    <a:pt x="1218" y="599"/>
                    <a:pt x="1186" y="599"/>
                  </a:cubicBezTo>
                  <a:cubicBezTo>
                    <a:pt x="1151" y="599"/>
                    <a:pt x="1102" y="578"/>
                    <a:pt x="1063" y="572"/>
                  </a:cubicBezTo>
                  <a:cubicBezTo>
                    <a:pt x="1050" y="569"/>
                    <a:pt x="1038" y="568"/>
                    <a:pt x="1026" y="568"/>
                  </a:cubicBezTo>
                  <a:cubicBezTo>
                    <a:pt x="976" y="568"/>
                    <a:pt x="933" y="586"/>
                    <a:pt x="889" y="618"/>
                  </a:cubicBezTo>
                  <a:cubicBezTo>
                    <a:pt x="790" y="694"/>
                    <a:pt x="716" y="819"/>
                    <a:pt x="690" y="947"/>
                  </a:cubicBezTo>
                  <a:cubicBezTo>
                    <a:pt x="628" y="881"/>
                    <a:pt x="554" y="823"/>
                    <a:pt x="491" y="763"/>
                  </a:cubicBezTo>
                  <a:cubicBezTo>
                    <a:pt x="467" y="742"/>
                    <a:pt x="437" y="714"/>
                    <a:pt x="406" y="684"/>
                  </a:cubicBezTo>
                  <a:cubicBezTo>
                    <a:pt x="412" y="670"/>
                    <a:pt x="419" y="655"/>
                    <a:pt x="423" y="640"/>
                  </a:cubicBezTo>
                  <a:cubicBezTo>
                    <a:pt x="466" y="481"/>
                    <a:pt x="374" y="297"/>
                    <a:pt x="208" y="266"/>
                  </a:cubicBezTo>
                  <a:cubicBezTo>
                    <a:pt x="206" y="266"/>
                    <a:pt x="203" y="265"/>
                    <a:pt x="200" y="265"/>
                  </a:cubicBezTo>
                  <a:cubicBezTo>
                    <a:pt x="181" y="265"/>
                    <a:pt x="170" y="280"/>
                    <a:pt x="164" y="298"/>
                  </a:cubicBezTo>
                  <a:cubicBezTo>
                    <a:pt x="110" y="442"/>
                    <a:pt x="167" y="569"/>
                    <a:pt x="263" y="685"/>
                  </a:cubicBezTo>
                  <a:cubicBezTo>
                    <a:pt x="192" y="726"/>
                    <a:pt x="109" y="731"/>
                    <a:pt x="39" y="772"/>
                  </a:cubicBezTo>
                  <a:cubicBezTo>
                    <a:pt x="6" y="792"/>
                    <a:pt x="0" y="884"/>
                    <a:pt x="50" y="884"/>
                  </a:cubicBezTo>
                  <a:cubicBezTo>
                    <a:pt x="50" y="884"/>
                    <a:pt x="51" y="884"/>
                    <a:pt x="51" y="884"/>
                  </a:cubicBezTo>
                  <a:cubicBezTo>
                    <a:pt x="152" y="878"/>
                    <a:pt x="263" y="840"/>
                    <a:pt x="339" y="770"/>
                  </a:cubicBezTo>
                  <a:cubicBezTo>
                    <a:pt x="467" y="896"/>
                    <a:pt x="621" y="1010"/>
                    <a:pt x="698" y="1118"/>
                  </a:cubicBezTo>
                  <a:cubicBezTo>
                    <a:pt x="707" y="1130"/>
                    <a:pt x="716" y="1135"/>
                    <a:pt x="725" y="1135"/>
                  </a:cubicBezTo>
                  <a:cubicBezTo>
                    <a:pt x="750" y="1135"/>
                    <a:pt x="770" y="1089"/>
                    <a:pt x="769" y="1063"/>
                  </a:cubicBezTo>
                  <a:cubicBezTo>
                    <a:pt x="761" y="950"/>
                    <a:pt x="829" y="812"/>
                    <a:pt x="909" y="737"/>
                  </a:cubicBezTo>
                  <a:cubicBezTo>
                    <a:pt x="953" y="695"/>
                    <a:pt x="991" y="682"/>
                    <a:pt x="1032" y="682"/>
                  </a:cubicBezTo>
                  <a:cubicBezTo>
                    <a:pt x="1066" y="682"/>
                    <a:pt x="1102" y="691"/>
                    <a:pt x="1146" y="700"/>
                  </a:cubicBezTo>
                  <a:cubicBezTo>
                    <a:pt x="1162" y="703"/>
                    <a:pt x="1176" y="705"/>
                    <a:pt x="1189" y="705"/>
                  </a:cubicBezTo>
                  <a:cubicBezTo>
                    <a:pt x="1267" y="705"/>
                    <a:pt x="1296" y="651"/>
                    <a:pt x="1300" y="580"/>
                  </a:cubicBezTo>
                  <a:cubicBezTo>
                    <a:pt x="1321" y="589"/>
                    <a:pt x="1341" y="593"/>
                    <a:pt x="1360" y="593"/>
                  </a:cubicBezTo>
                  <a:cubicBezTo>
                    <a:pt x="1466" y="593"/>
                    <a:pt x="1529" y="464"/>
                    <a:pt x="1566" y="344"/>
                  </a:cubicBezTo>
                  <a:cubicBezTo>
                    <a:pt x="1610" y="380"/>
                    <a:pt x="1658" y="410"/>
                    <a:pt x="1709" y="410"/>
                  </a:cubicBezTo>
                  <a:cubicBezTo>
                    <a:pt x="1735" y="410"/>
                    <a:pt x="1761" y="402"/>
                    <a:pt x="1788" y="385"/>
                  </a:cubicBezTo>
                  <a:cubicBezTo>
                    <a:pt x="1873" y="331"/>
                    <a:pt x="1917" y="217"/>
                    <a:pt x="1953" y="123"/>
                  </a:cubicBezTo>
                  <a:cubicBezTo>
                    <a:pt x="2064" y="199"/>
                    <a:pt x="2120" y="405"/>
                    <a:pt x="2270" y="405"/>
                  </a:cubicBezTo>
                  <a:cubicBezTo>
                    <a:pt x="2282" y="405"/>
                    <a:pt x="2294" y="404"/>
                    <a:pt x="2307" y="401"/>
                  </a:cubicBezTo>
                  <a:cubicBezTo>
                    <a:pt x="2453" y="370"/>
                    <a:pt x="2567" y="164"/>
                    <a:pt x="2596" y="31"/>
                  </a:cubicBezTo>
                  <a:cubicBezTo>
                    <a:pt x="2600" y="11"/>
                    <a:pt x="2592" y="0"/>
                    <a:pt x="2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9"/>
            <p:cNvSpPr/>
            <p:nvPr/>
          </p:nvSpPr>
          <p:spPr>
            <a:xfrm>
              <a:off x="4230775" y="1932225"/>
              <a:ext cx="63975" cy="39425"/>
            </a:xfrm>
            <a:custGeom>
              <a:avLst/>
              <a:gdLst/>
              <a:ahLst/>
              <a:cxnLst/>
              <a:rect l="l" t="t" r="r" b="b"/>
              <a:pathLst>
                <a:path w="2559" h="1577" extrusionOk="0">
                  <a:moveTo>
                    <a:pt x="2507" y="1"/>
                  </a:moveTo>
                  <a:cubicBezTo>
                    <a:pt x="2492" y="1"/>
                    <a:pt x="2474" y="24"/>
                    <a:pt x="2476" y="45"/>
                  </a:cubicBezTo>
                  <a:cubicBezTo>
                    <a:pt x="2483" y="124"/>
                    <a:pt x="2455" y="152"/>
                    <a:pt x="2411" y="152"/>
                  </a:cubicBezTo>
                  <a:cubicBezTo>
                    <a:pt x="2338" y="152"/>
                    <a:pt x="2223" y="71"/>
                    <a:pt x="2176" y="24"/>
                  </a:cubicBezTo>
                  <a:cubicBezTo>
                    <a:pt x="2166" y="14"/>
                    <a:pt x="2155" y="10"/>
                    <a:pt x="2145" y="10"/>
                  </a:cubicBezTo>
                  <a:cubicBezTo>
                    <a:pt x="2120" y="10"/>
                    <a:pt x="2099" y="36"/>
                    <a:pt x="2101" y="67"/>
                  </a:cubicBezTo>
                  <a:cubicBezTo>
                    <a:pt x="2106" y="176"/>
                    <a:pt x="2055" y="279"/>
                    <a:pt x="1974" y="279"/>
                  </a:cubicBezTo>
                  <a:cubicBezTo>
                    <a:pt x="1942" y="279"/>
                    <a:pt x="1907" y="263"/>
                    <a:pt x="1868" y="228"/>
                  </a:cubicBezTo>
                  <a:cubicBezTo>
                    <a:pt x="1863" y="223"/>
                    <a:pt x="1857" y="221"/>
                    <a:pt x="1851" y="221"/>
                  </a:cubicBezTo>
                  <a:cubicBezTo>
                    <a:pt x="1838" y="221"/>
                    <a:pt x="1824" y="230"/>
                    <a:pt x="1818" y="242"/>
                  </a:cubicBezTo>
                  <a:cubicBezTo>
                    <a:pt x="1788" y="313"/>
                    <a:pt x="1750" y="440"/>
                    <a:pt x="1677" y="440"/>
                  </a:cubicBezTo>
                  <a:cubicBezTo>
                    <a:pt x="1656" y="440"/>
                    <a:pt x="1632" y="430"/>
                    <a:pt x="1605" y="404"/>
                  </a:cubicBezTo>
                  <a:cubicBezTo>
                    <a:pt x="1599" y="399"/>
                    <a:pt x="1593" y="397"/>
                    <a:pt x="1588" y="397"/>
                  </a:cubicBezTo>
                  <a:cubicBezTo>
                    <a:pt x="1570" y="397"/>
                    <a:pt x="1556" y="420"/>
                    <a:pt x="1552" y="437"/>
                  </a:cubicBezTo>
                  <a:cubicBezTo>
                    <a:pt x="1539" y="520"/>
                    <a:pt x="1508" y="541"/>
                    <a:pt x="1467" y="541"/>
                  </a:cubicBezTo>
                  <a:cubicBezTo>
                    <a:pt x="1423" y="541"/>
                    <a:pt x="1369" y="518"/>
                    <a:pt x="1312" y="518"/>
                  </a:cubicBezTo>
                  <a:cubicBezTo>
                    <a:pt x="1302" y="518"/>
                    <a:pt x="1293" y="518"/>
                    <a:pt x="1283" y="520"/>
                  </a:cubicBezTo>
                  <a:cubicBezTo>
                    <a:pt x="1169" y="538"/>
                    <a:pt x="1104" y="646"/>
                    <a:pt x="1068" y="747"/>
                  </a:cubicBezTo>
                  <a:cubicBezTo>
                    <a:pt x="1058" y="774"/>
                    <a:pt x="1050" y="801"/>
                    <a:pt x="1043" y="830"/>
                  </a:cubicBezTo>
                  <a:cubicBezTo>
                    <a:pt x="1002" y="796"/>
                    <a:pt x="950" y="776"/>
                    <a:pt x="897" y="772"/>
                  </a:cubicBezTo>
                  <a:cubicBezTo>
                    <a:pt x="893" y="772"/>
                    <a:pt x="889" y="771"/>
                    <a:pt x="885" y="771"/>
                  </a:cubicBezTo>
                  <a:cubicBezTo>
                    <a:pt x="686" y="771"/>
                    <a:pt x="651" y="1005"/>
                    <a:pt x="644" y="1182"/>
                  </a:cubicBezTo>
                  <a:cubicBezTo>
                    <a:pt x="598" y="1126"/>
                    <a:pt x="539" y="1068"/>
                    <a:pt x="477" y="1068"/>
                  </a:cubicBezTo>
                  <a:cubicBezTo>
                    <a:pt x="463" y="1068"/>
                    <a:pt x="448" y="1071"/>
                    <a:pt x="433" y="1078"/>
                  </a:cubicBezTo>
                  <a:cubicBezTo>
                    <a:pt x="346" y="1121"/>
                    <a:pt x="342" y="1250"/>
                    <a:pt x="336" y="1347"/>
                  </a:cubicBezTo>
                  <a:cubicBezTo>
                    <a:pt x="284" y="1313"/>
                    <a:pt x="217" y="1277"/>
                    <a:pt x="156" y="1277"/>
                  </a:cubicBezTo>
                  <a:cubicBezTo>
                    <a:pt x="128" y="1277"/>
                    <a:pt x="102" y="1284"/>
                    <a:pt x="78" y="1302"/>
                  </a:cubicBezTo>
                  <a:cubicBezTo>
                    <a:pt x="1" y="1359"/>
                    <a:pt x="10" y="1491"/>
                    <a:pt x="37" y="1570"/>
                  </a:cubicBezTo>
                  <a:cubicBezTo>
                    <a:pt x="38" y="1575"/>
                    <a:pt x="41" y="1577"/>
                    <a:pt x="43" y="1577"/>
                  </a:cubicBezTo>
                  <a:cubicBezTo>
                    <a:pt x="50" y="1577"/>
                    <a:pt x="57" y="1567"/>
                    <a:pt x="57" y="1560"/>
                  </a:cubicBezTo>
                  <a:cubicBezTo>
                    <a:pt x="66" y="1489"/>
                    <a:pt x="59" y="1397"/>
                    <a:pt x="142" y="1377"/>
                  </a:cubicBezTo>
                  <a:cubicBezTo>
                    <a:pt x="150" y="1375"/>
                    <a:pt x="158" y="1374"/>
                    <a:pt x="166" y="1374"/>
                  </a:cubicBezTo>
                  <a:cubicBezTo>
                    <a:pt x="228" y="1374"/>
                    <a:pt x="301" y="1423"/>
                    <a:pt x="350" y="1452"/>
                  </a:cubicBezTo>
                  <a:cubicBezTo>
                    <a:pt x="353" y="1454"/>
                    <a:pt x="356" y="1455"/>
                    <a:pt x="359" y="1455"/>
                  </a:cubicBezTo>
                  <a:cubicBezTo>
                    <a:pt x="376" y="1455"/>
                    <a:pt x="387" y="1426"/>
                    <a:pt x="388" y="1413"/>
                  </a:cubicBezTo>
                  <a:cubicBezTo>
                    <a:pt x="392" y="1368"/>
                    <a:pt x="412" y="1223"/>
                    <a:pt x="456" y="1194"/>
                  </a:cubicBezTo>
                  <a:cubicBezTo>
                    <a:pt x="465" y="1188"/>
                    <a:pt x="475" y="1185"/>
                    <a:pt x="484" y="1185"/>
                  </a:cubicBezTo>
                  <a:cubicBezTo>
                    <a:pt x="546" y="1185"/>
                    <a:pt x="622" y="1293"/>
                    <a:pt x="652" y="1328"/>
                  </a:cubicBezTo>
                  <a:cubicBezTo>
                    <a:pt x="660" y="1338"/>
                    <a:pt x="668" y="1342"/>
                    <a:pt x="676" y="1342"/>
                  </a:cubicBezTo>
                  <a:cubicBezTo>
                    <a:pt x="695" y="1342"/>
                    <a:pt x="711" y="1317"/>
                    <a:pt x="710" y="1292"/>
                  </a:cubicBezTo>
                  <a:cubicBezTo>
                    <a:pt x="707" y="1183"/>
                    <a:pt x="766" y="929"/>
                    <a:pt x="907" y="929"/>
                  </a:cubicBezTo>
                  <a:cubicBezTo>
                    <a:pt x="913" y="929"/>
                    <a:pt x="920" y="930"/>
                    <a:pt x="926" y="931"/>
                  </a:cubicBezTo>
                  <a:cubicBezTo>
                    <a:pt x="963" y="939"/>
                    <a:pt x="997" y="955"/>
                    <a:pt x="1024" y="980"/>
                  </a:cubicBezTo>
                  <a:cubicBezTo>
                    <a:pt x="1018" y="1149"/>
                    <a:pt x="1064" y="1326"/>
                    <a:pt x="1200" y="1415"/>
                  </a:cubicBezTo>
                  <a:cubicBezTo>
                    <a:pt x="1207" y="1420"/>
                    <a:pt x="1214" y="1422"/>
                    <a:pt x="1220" y="1422"/>
                  </a:cubicBezTo>
                  <a:cubicBezTo>
                    <a:pt x="1246" y="1422"/>
                    <a:pt x="1261" y="1388"/>
                    <a:pt x="1263" y="1364"/>
                  </a:cubicBezTo>
                  <a:cubicBezTo>
                    <a:pt x="1280" y="1229"/>
                    <a:pt x="1223" y="1025"/>
                    <a:pt x="1114" y="895"/>
                  </a:cubicBezTo>
                  <a:cubicBezTo>
                    <a:pt x="1129" y="790"/>
                    <a:pt x="1169" y="695"/>
                    <a:pt x="1235" y="647"/>
                  </a:cubicBezTo>
                  <a:cubicBezTo>
                    <a:pt x="1265" y="627"/>
                    <a:pt x="1293" y="620"/>
                    <a:pt x="1320" y="620"/>
                  </a:cubicBezTo>
                  <a:cubicBezTo>
                    <a:pt x="1372" y="620"/>
                    <a:pt x="1421" y="645"/>
                    <a:pt x="1477" y="645"/>
                  </a:cubicBezTo>
                  <a:cubicBezTo>
                    <a:pt x="1485" y="645"/>
                    <a:pt x="1493" y="644"/>
                    <a:pt x="1501" y="643"/>
                  </a:cubicBezTo>
                  <a:cubicBezTo>
                    <a:pt x="1563" y="635"/>
                    <a:pt x="1590" y="583"/>
                    <a:pt x="1608" y="528"/>
                  </a:cubicBezTo>
                  <a:cubicBezTo>
                    <a:pt x="1635" y="546"/>
                    <a:pt x="1660" y="554"/>
                    <a:pt x="1683" y="554"/>
                  </a:cubicBezTo>
                  <a:cubicBezTo>
                    <a:pt x="1764" y="554"/>
                    <a:pt x="1822" y="455"/>
                    <a:pt x="1867" y="364"/>
                  </a:cubicBezTo>
                  <a:cubicBezTo>
                    <a:pt x="1909" y="396"/>
                    <a:pt x="1949" y="410"/>
                    <a:pt x="1985" y="410"/>
                  </a:cubicBezTo>
                  <a:cubicBezTo>
                    <a:pt x="2085" y="410"/>
                    <a:pt x="2159" y="306"/>
                    <a:pt x="2186" y="187"/>
                  </a:cubicBezTo>
                  <a:cubicBezTo>
                    <a:pt x="2252" y="238"/>
                    <a:pt x="2332" y="283"/>
                    <a:pt x="2410" y="283"/>
                  </a:cubicBezTo>
                  <a:cubicBezTo>
                    <a:pt x="2415" y="283"/>
                    <a:pt x="2419" y="283"/>
                    <a:pt x="2423" y="282"/>
                  </a:cubicBezTo>
                  <a:cubicBezTo>
                    <a:pt x="2559" y="271"/>
                    <a:pt x="2540" y="118"/>
                    <a:pt x="2524" y="22"/>
                  </a:cubicBezTo>
                  <a:cubicBezTo>
                    <a:pt x="2521" y="7"/>
                    <a:pt x="2515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9"/>
            <p:cNvSpPr/>
            <p:nvPr/>
          </p:nvSpPr>
          <p:spPr>
            <a:xfrm>
              <a:off x="4215375" y="1971275"/>
              <a:ext cx="12225" cy="9950"/>
            </a:xfrm>
            <a:custGeom>
              <a:avLst/>
              <a:gdLst/>
              <a:ahLst/>
              <a:cxnLst/>
              <a:rect l="l" t="t" r="r" b="b"/>
              <a:pathLst>
                <a:path w="489" h="398" extrusionOk="0">
                  <a:moveTo>
                    <a:pt x="464" y="0"/>
                  </a:moveTo>
                  <a:cubicBezTo>
                    <a:pt x="462" y="0"/>
                    <a:pt x="460" y="1"/>
                    <a:pt x="457" y="1"/>
                  </a:cubicBezTo>
                  <a:cubicBezTo>
                    <a:pt x="364" y="31"/>
                    <a:pt x="267" y="44"/>
                    <a:pt x="172" y="70"/>
                  </a:cubicBezTo>
                  <a:cubicBezTo>
                    <a:pt x="139" y="79"/>
                    <a:pt x="109" y="93"/>
                    <a:pt x="81" y="113"/>
                  </a:cubicBezTo>
                  <a:cubicBezTo>
                    <a:pt x="47" y="139"/>
                    <a:pt x="29" y="179"/>
                    <a:pt x="18" y="219"/>
                  </a:cubicBezTo>
                  <a:cubicBezTo>
                    <a:pt x="4" y="276"/>
                    <a:pt x="1" y="334"/>
                    <a:pt x="6" y="392"/>
                  </a:cubicBezTo>
                  <a:cubicBezTo>
                    <a:pt x="6" y="396"/>
                    <a:pt x="8" y="397"/>
                    <a:pt x="10" y="397"/>
                  </a:cubicBezTo>
                  <a:cubicBezTo>
                    <a:pt x="13" y="397"/>
                    <a:pt x="18" y="391"/>
                    <a:pt x="18" y="386"/>
                  </a:cubicBezTo>
                  <a:cubicBezTo>
                    <a:pt x="25" y="309"/>
                    <a:pt x="32" y="225"/>
                    <a:pt x="98" y="176"/>
                  </a:cubicBezTo>
                  <a:cubicBezTo>
                    <a:pt x="151" y="134"/>
                    <a:pt x="228" y="129"/>
                    <a:pt x="293" y="115"/>
                  </a:cubicBezTo>
                  <a:cubicBezTo>
                    <a:pt x="348" y="104"/>
                    <a:pt x="404" y="89"/>
                    <a:pt x="460" y="71"/>
                  </a:cubicBezTo>
                  <a:cubicBezTo>
                    <a:pt x="486" y="63"/>
                    <a:pt x="489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9"/>
            <p:cNvSpPr/>
            <p:nvPr/>
          </p:nvSpPr>
          <p:spPr>
            <a:xfrm>
              <a:off x="4078575" y="1990325"/>
              <a:ext cx="111425" cy="63350"/>
            </a:xfrm>
            <a:custGeom>
              <a:avLst/>
              <a:gdLst/>
              <a:ahLst/>
              <a:cxnLst/>
              <a:rect l="l" t="t" r="r" b="b"/>
              <a:pathLst>
                <a:path w="4457" h="2534" extrusionOk="0">
                  <a:moveTo>
                    <a:pt x="2910" y="930"/>
                  </a:moveTo>
                  <a:cubicBezTo>
                    <a:pt x="3001" y="930"/>
                    <a:pt x="3001" y="1145"/>
                    <a:pt x="2960" y="1217"/>
                  </a:cubicBezTo>
                  <a:cubicBezTo>
                    <a:pt x="2917" y="1293"/>
                    <a:pt x="2854" y="1335"/>
                    <a:pt x="2774" y="1335"/>
                  </a:cubicBezTo>
                  <a:cubicBezTo>
                    <a:pt x="2759" y="1335"/>
                    <a:pt x="2743" y="1334"/>
                    <a:pt x="2726" y="1331"/>
                  </a:cubicBezTo>
                  <a:cubicBezTo>
                    <a:pt x="2727" y="1327"/>
                    <a:pt x="2727" y="1324"/>
                    <a:pt x="2727" y="1321"/>
                  </a:cubicBezTo>
                  <a:cubicBezTo>
                    <a:pt x="2719" y="1219"/>
                    <a:pt x="2759" y="1023"/>
                    <a:pt x="2846" y="958"/>
                  </a:cubicBezTo>
                  <a:cubicBezTo>
                    <a:pt x="2871" y="939"/>
                    <a:pt x="2892" y="930"/>
                    <a:pt x="2910" y="930"/>
                  </a:cubicBezTo>
                  <a:close/>
                  <a:moveTo>
                    <a:pt x="4427" y="1"/>
                  </a:moveTo>
                  <a:cubicBezTo>
                    <a:pt x="4421" y="1"/>
                    <a:pt x="4414" y="5"/>
                    <a:pt x="4407" y="16"/>
                  </a:cubicBezTo>
                  <a:cubicBezTo>
                    <a:pt x="4323" y="150"/>
                    <a:pt x="4264" y="290"/>
                    <a:pt x="4251" y="439"/>
                  </a:cubicBezTo>
                  <a:cubicBezTo>
                    <a:pt x="4197" y="332"/>
                    <a:pt x="4115" y="228"/>
                    <a:pt x="4018" y="228"/>
                  </a:cubicBezTo>
                  <a:cubicBezTo>
                    <a:pt x="4012" y="228"/>
                    <a:pt x="4005" y="228"/>
                    <a:pt x="3998" y="229"/>
                  </a:cubicBezTo>
                  <a:cubicBezTo>
                    <a:pt x="3877" y="248"/>
                    <a:pt x="3858" y="393"/>
                    <a:pt x="3850" y="509"/>
                  </a:cubicBezTo>
                  <a:cubicBezTo>
                    <a:pt x="3797" y="465"/>
                    <a:pt x="3755" y="446"/>
                    <a:pt x="3721" y="446"/>
                  </a:cubicBezTo>
                  <a:cubicBezTo>
                    <a:pt x="3634" y="446"/>
                    <a:pt x="3603" y="573"/>
                    <a:pt x="3591" y="716"/>
                  </a:cubicBezTo>
                  <a:cubicBezTo>
                    <a:pt x="3528" y="647"/>
                    <a:pt x="3459" y="604"/>
                    <a:pt x="3389" y="604"/>
                  </a:cubicBezTo>
                  <a:cubicBezTo>
                    <a:pt x="3322" y="604"/>
                    <a:pt x="3255" y="644"/>
                    <a:pt x="3195" y="741"/>
                  </a:cubicBezTo>
                  <a:cubicBezTo>
                    <a:pt x="3152" y="807"/>
                    <a:pt x="3127" y="927"/>
                    <a:pt x="3098" y="1045"/>
                  </a:cubicBezTo>
                  <a:cubicBezTo>
                    <a:pt x="3091" y="970"/>
                    <a:pt x="3057" y="899"/>
                    <a:pt x="3002" y="845"/>
                  </a:cubicBezTo>
                  <a:cubicBezTo>
                    <a:pt x="2960" y="806"/>
                    <a:pt x="2921" y="789"/>
                    <a:pt x="2885" y="789"/>
                  </a:cubicBezTo>
                  <a:cubicBezTo>
                    <a:pt x="2759" y="789"/>
                    <a:pt x="2678" y="1005"/>
                    <a:pt x="2646" y="1176"/>
                  </a:cubicBezTo>
                  <a:cubicBezTo>
                    <a:pt x="2609" y="1127"/>
                    <a:pt x="2564" y="1092"/>
                    <a:pt x="2518" y="1092"/>
                  </a:cubicBezTo>
                  <a:cubicBezTo>
                    <a:pt x="2478" y="1092"/>
                    <a:pt x="2438" y="1117"/>
                    <a:pt x="2399" y="1181"/>
                  </a:cubicBezTo>
                  <a:cubicBezTo>
                    <a:pt x="2363" y="1238"/>
                    <a:pt x="2315" y="1497"/>
                    <a:pt x="2288" y="1499"/>
                  </a:cubicBezTo>
                  <a:cubicBezTo>
                    <a:pt x="2288" y="1499"/>
                    <a:pt x="2288" y="1499"/>
                    <a:pt x="2287" y="1499"/>
                  </a:cubicBezTo>
                  <a:cubicBezTo>
                    <a:pt x="2269" y="1499"/>
                    <a:pt x="2124" y="1362"/>
                    <a:pt x="2097" y="1348"/>
                  </a:cubicBezTo>
                  <a:cubicBezTo>
                    <a:pt x="2090" y="1345"/>
                    <a:pt x="2083" y="1343"/>
                    <a:pt x="2077" y="1343"/>
                  </a:cubicBezTo>
                  <a:cubicBezTo>
                    <a:pt x="2057" y="1343"/>
                    <a:pt x="2042" y="1360"/>
                    <a:pt x="2036" y="1383"/>
                  </a:cubicBezTo>
                  <a:cubicBezTo>
                    <a:pt x="2032" y="1461"/>
                    <a:pt x="2003" y="1500"/>
                    <a:pt x="1947" y="1500"/>
                  </a:cubicBezTo>
                  <a:cubicBezTo>
                    <a:pt x="1916" y="1500"/>
                    <a:pt x="1877" y="1488"/>
                    <a:pt x="1830" y="1464"/>
                  </a:cubicBezTo>
                  <a:cubicBezTo>
                    <a:pt x="1821" y="1453"/>
                    <a:pt x="1810" y="1448"/>
                    <a:pt x="1800" y="1448"/>
                  </a:cubicBezTo>
                  <a:cubicBezTo>
                    <a:pt x="1780" y="1448"/>
                    <a:pt x="1761" y="1466"/>
                    <a:pt x="1757" y="1489"/>
                  </a:cubicBezTo>
                  <a:cubicBezTo>
                    <a:pt x="1757" y="1571"/>
                    <a:pt x="1719" y="1613"/>
                    <a:pt x="1644" y="1613"/>
                  </a:cubicBezTo>
                  <a:cubicBezTo>
                    <a:pt x="1621" y="1613"/>
                    <a:pt x="1595" y="1609"/>
                    <a:pt x="1565" y="1601"/>
                  </a:cubicBezTo>
                  <a:cubicBezTo>
                    <a:pt x="1552" y="1583"/>
                    <a:pt x="1537" y="1575"/>
                    <a:pt x="1522" y="1575"/>
                  </a:cubicBezTo>
                  <a:cubicBezTo>
                    <a:pt x="1499" y="1575"/>
                    <a:pt x="1479" y="1596"/>
                    <a:pt x="1480" y="1632"/>
                  </a:cubicBezTo>
                  <a:cubicBezTo>
                    <a:pt x="1480" y="1676"/>
                    <a:pt x="1491" y="1774"/>
                    <a:pt x="1464" y="1810"/>
                  </a:cubicBezTo>
                  <a:cubicBezTo>
                    <a:pt x="1442" y="1840"/>
                    <a:pt x="1421" y="1850"/>
                    <a:pt x="1401" y="1850"/>
                  </a:cubicBezTo>
                  <a:cubicBezTo>
                    <a:pt x="1358" y="1850"/>
                    <a:pt x="1318" y="1803"/>
                    <a:pt x="1279" y="1785"/>
                  </a:cubicBezTo>
                  <a:cubicBezTo>
                    <a:pt x="1258" y="1776"/>
                    <a:pt x="1238" y="1772"/>
                    <a:pt x="1218" y="1772"/>
                  </a:cubicBezTo>
                  <a:cubicBezTo>
                    <a:pt x="1161" y="1772"/>
                    <a:pt x="1111" y="1808"/>
                    <a:pt x="1073" y="1856"/>
                  </a:cubicBezTo>
                  <a:cubicBezTo>
                    <a:pt x="963" y="1994"/>
                    <a:pt x="953" y="2193"/>
                    <a:pt x="959" y="2372"/>
                  </a:cubicBezTo>
                  <a:cubicBezTo>
                    <a:pt x="899" y="2288"/>
                    <a:pt x="820" y="2241"/>
                    <a:pt x="748" y="2241"/>
                  </a:cubicBezTo>
                  <a:cubicBezTo>
                    <a:pt x="673" y="2241"/>
                    <a:pt x="606" y="2293"/>
                    <a:pt x="577" y="2407"/>
                  </a:cubicBezTo>
                  <a:cubicBezTo>
                    <a:pt x="350" y="2188"/>
                    <a:pt x="176" y="1857"/>
                    <a:pt x="73" y="1567"/>
                  </a:cubicBezTo>
                  <a:cubicBezTo>
                    <a:pt x="66" y="1548"/>
                    <a:pt x="56" y="1540"/>
                    <a:pt x="45" y="1540"/>
                  </a:cubicBezTo>
                  <a:cubicBezTo>
                    <a:pt x="23" y="1540"/>
                    <a:pt x="1" y="1572"/>
                    <a:pt x="2" y="1600"/>
                  </a:cubicBezTo>
                  <a:cubicBezTo>
                    <a:pt x="19" y="1983"/>
                    <a:pt x="368" y="2230"/>
                    <a:pt x="570" y="2519"/>
                  </a:cubicBezTo>
                  <a:cubicBezTo>
                    <a:pt x="577" y="2529"/>
                    <a:pt x="586" y="2533"/>
                    <a:pt x="594" y="2533"/>
                  </a:cubicBezTo>
                  <a:cubicBezTo>
                    <a:pt x="606" y="2533"/>
                    <a:pt x="617" y="2525"/>
                    <a:pt x="622" y="2510"/>
                  </a:cubicBezTo>
                  <a:cubicBezTo>
                    <a:pt x="656" y="2406"/>
                    <a:pt x="714" y="2357"/>
                    <a:pt x="777" y="2357"/>
                  </a:cubicBezTo>
                  <a:cubicBezTo>
                    <a:pt x="843" y="2357"/>
                    <a:pt x="915" y="2411"/>
                    <a:pt x="968" y="2510"/>
                  </a:cubicBezTo>
                  <a:cubicBezTo>
                    <a:pt x="974" y="2520"/>
                    <a:pt x="979" y="2524"/>
                    <a:pt x="985" y="2524"/>
                  </a:cubicBezTo>
                  <a:cubicBezTo>
                    <a:pt x="1000" y="2524"/>
                    <a:pt x="1014" y="2495"/>
                    <a:pt x="1013" y="2478"/>
                  </a:cubicBezTo>
                  <a:cubicBezTo>
                    <a:pt x="1010" y="2328"/>
                    <a:pt x="1029" y="2119"/>
                    <a:pt x="1114" y="1989"/>
                  </a:cubicBezTo>
                  <a:cubicBezTo>
                    <a:pt x="1147" y="1940"/>
                    <a:pt x="1176" y="1923"/>
                    <a:pt x="1203" y="1923"/>
                  </a:cubicBezTo>
                  <a:cubicBezTo>
                    <a:pt x="1269" y="1923"/>
                    <a:pt x="1329" y="2018"/>
                    <a:pt x="1413" y="2018"/>
                  </a:cubicBezTo>
                  <a:cubicBezTo>
                    <a:pt x="1414" y="2018"/>
                    <a:pt x="1415" y="2018"/>
                    <a:pt x="1417" y="2018"/>
                  </a:cubicBezTo>
                  <a:cubicBezTo>
                    <a:pt x="1534" y="2013"/>
                    <a:pt x="1567" y="1878"/>
                    <a:pt x="1576" y="1762"/>
                  </a:cubicBezTo>
                  <a:cubicBezTo>
                    <a:pt x="1603" y="1779"/>
                    <a:pt x="1629" y="1787"/>
                    <a:pt x="1655" y="1787"/>
                  </a:cubicBezTo>
                  <a:cubicBezTo>
                    <a:pt x="1729" y="1787"/>
                    <a:pt x="1794" y="1723"/>
                    <a:pt x="1830" y="1626"/>
                  </a:cubicBezTo>
                  <a:cubicBezTo>
                    <a:pt x="1871" y="1662"/>
                    <a:pt x="1908" y="1677"/>
                    <a:pt x="1942" y="1677"/>
                  </a:cubicBezTo>
                  <a:cubicBezTo>
                    <a:pt x="2013" y="1677"/>
                    <a:pt x="2069" y="1609"/>
                    <a:pt x="2107" y="1507"/>
                  </a:cubicBezTo>
                  <a:cubicBezTo>
                    <a:pt x="2167" y="1560"/>
                    <a:pt x="2250" y="1652"/>
                    <a:pt x="2311" y="1652"/>
                  </a:cubicBezTo>
                  <a:cubicBezTo>
                    <a:pt x="2316" y="1652"/>
                    <a:pt x="2320" y="1651"/>
                    <a:pt x="2325" y="1650"/>
                  </a:cubicBezTo>
                  <a:cubicBezTo>
                    <a:pt x="2417" y="1625"/>
                    <a:pt x="2449" y="1251"/>
                    <a:pt x="2542" y="1251"/>
                  </a:cubicBezTo>
                  <a:cubicBezTo>
                    <a:pt x="2570" y="1251"/>
                    <a:pt x="2603" y="1284"/>
                    <a:pt x="2644" y="1369"/>
                  </a:cubicBezTo>
                  <a:cubicBezTo>
                    <a:pt x="2653" y="1387"/>
                    <a:pt x="2663" y="1396"/>
                    <a:pt x="2674" y="1398"/>
                  </a:cubicBezTo>
                  <a:cubicBezTo>
                    <a:pt x="2676" y="1426"/>
                    <a:pt x="2687" y="1454"/>
                    <a:pt x="2704" y="1465"/>
                  </a:cubicBezTo>
                  <a:cubicBezTo>
                    <a:pt x="2771" y="1507"/>
                    <a:pt x="2833" y="1528"/>
                    <a:pt x="2889" y="1528"/>
                  </a:cubicBezTo>
                  <a:cubicBezTo>
                    <a:pt x="2983" y="1528"/>
                    <a:pt x="3059" y="1469"/>
                    <a:pt x="3114" y="1347"/>
                  </a:cubicBezTo>
                  <a:cubicBezTo>
                    <a:pt x="3184" y="1192"/>
                    <a:pt x="3243" y="724"/>
                    <a:pt x="3411" y="724"/>
                  </a:cubicBezTo>
                  <a:cubicBezTo>
                    <a:pt x="3462" y="724"/>
                    <a:pt x="3523" y="768"/>
                    <a:pt x="3598" y="877"/>
                  </a:cubicBezTo>
                  <a:cubicBezTo>
                    <a:pt x="3606" y="888"/>
                    <a:pt x="3615" y="892"/>
                    <a:pt x="3624" y="892"/>
                  </a:cubicBezTo>
                  <a:cubicBezTo>
                    <a:pt x="3643" y="892"/>
                    <a:pt x="3662" y="870"/>
                    <a:pt x="3664" y="847"/>
                  </a:cubicBezTo>
                  <a:cubicBezTo>
                    <a:pt x="3668" y="732"/>
                    <a:pt x="3675" y="589"/>
                    <a:pt x="3749" y="589"/>
                  </a:cubicBezTo>
                  <a:cubicBezTo>
                    <a:pt x="3777" y="589"/>
                    <a:pt x="3815" y="610"/>
                    <a:pt x="3867" y="661"/>
                  </a:cubicBezTo>
                  <a:cubicBezTo>
                    <a:pt x="3873" y="667"/>
                    <a:pt x="3879" y="669"/>
                    <a:pt x="3885" y="669"/>
                  </a:cubicBezTo>
                  <a:cubicBezTo>
                    <a:pt x="3905" y="669"/>
                    <a:pt x="3922" y="640"/>
                    <a:pt x="3923" y="622"/>
                  </a:cubicBezTo>
                  <a:cubicBezTo>
                    <a:pt x="3929" y="535"/>
                    <a:pt x="3927" y="341"/>
                    <a:pt x="4022" y="341"/>
                  </a:cubicBezTo>
                  <a:cubicBezTo>
                    <a:pt x="4043" y="341"/>
                    <a:pt x="4068" y="351"/>
                    <a:pt x="4100" y="373"/>
                  </a:cubicBezTo>
                  <a:cubicBezTo>
                    <a:pt x="4185" y="434"/>
                    <a:pt x="4244" y="548"/>
                    <a:pt x="4266" y="648"/>
                  </a:cubicBezTo>
                  <a:cubicBezTo>
                    <a:pt x="4269" y="664"/>
                    <a:pt x="4276" y="671"/>
                    <a:pt x="4285" y="671"/>
                  </a:cubicBezTo>
                  <a:cubicBezTo>
                    <a:pt x="4302" y="671"/>
                    <a:pt x="4325" y="643"/>
                    <a:pt x="4320" y="618"/>
                  </a:cubicBezTo>
                  <a:cubicBezTo>
                    <a:pt x="4283" y="419"/>
                    <a:pt x="4344" y="229"/>
                    <a:pt x="4443" y="59"/>
                  </a:cubicBezTo>
                  <a:cubicBezTo>
                    <a:pt x="4456" y="37"/>
                    <a:pt x="4444" y="1"/>
                    <a:pt x="4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9"/>
            <p:cNvSpPr/>
            <p:nvPr/>
          </p:nvSpPr>
          <p:spPr>
            <a:xfrm>
              <a:off x="4089825" y="2156150"/>
              <a:ext cx="111400" cy="63350"/>
            </a:xfrm>
            <a:custGeom>
              <a:avLst/>
              <a:gdLst/>
              <a:ahLst/>
              <a:cxnLst/>
              <a:rect l="l" t="t" r="r" b="b"/>
              <a:pathLst>
                <a:path w="4456" h="2534" extrusionOk="0">
                  <a:moveTo>
                    <a:pt x="2909" y="931"/>
                  </a:moveTo>
                  <a:cubicBezTo>
                    <a:pt x="3001" y="931"/>
                    <a:pt x="3001" y="1146"/>
                    <a:pt x="2960" y="1217"/>
                  </a:cubicBezTo>
                  <a:cubicBezTo>
                    <a:pt x="2916" y="1294"/>
                    <a:pt x="2853" y="1336"/>
                    <a:pt x="2773" y="1336"/>
                  </a:cubicBezTo>
                  <a:cubicBezTo>
                    <a:pt x="2758" y="1336"/>
                    <a:pt x="2742" y="1334"/>
                    <a:pt x="2726" y="1331"/>
                  </a:cubicBezTo>
                  <a:cubicBezTo>
                    <a:pt x="2726" y="1328"/>
                    <a:pt x="2726" y="1324"/>
                    <a:pt x="2726" y="1320"/>
                  </a:cubicBezTo>
                  <a:cubicBezTo>
                    <a:pt x="2720" y="1219"/>
                    <a:pt x="2759" y="1024"/>
                    <a:pt x="2845" y="958"/>
                  </a:cubicBezTo>
                  <a:cubicBezTo>
                    <a:pt x="2870" y="939"/>
                    <a:pt x="2892" y="931"/>
                    <a:pt x="2909" y="931"/>
                  </a:cubicBezTo>
                  <a:close/>
                  <a:moveTo>
                    <a:pt x="4426" y="0"/>
                  </a:moveTo>
                  <a:cubicBezTo>
                    <a:pt x="4420" y="0"/>
                    <a:pt x="4413" y="5"/>
                    <a:pt x="4407" y="15"/>
                  </a:cubicBezTo>
                  <a:cubicBezTo>
                    <a:pt x="4324" y="149"/>
                    <a:pt x="4265" y="290"/>
                    <a:pt x="4252" y="438"/>
                  </a:cubicBezTo>
                  <a:cubicBezTo>
                    <a:pt x="4197" y="331"/>
                    <a:pt x="4115" y="228"/>
                    <a:pt x="4018" y="228"/>
                  </a:cubicBezTo>
                  <a:cubicBezTo>
                    <a:pt x="4011" y="228"/>
                    <a:pt x="4004" y="228"/>
                    <a:pt x="3998" y="229"/>
                  </a:cubicBezTo>
                  <a:cubicBezTo>
                    <a:pt x="3878" y="246"/>
                    <a:pt x="3858" y="391"/>
                    <a:pt x="3850" y="508"/>
                  </a:cubicBezTo>
                  <a:cubicBezTo>
                    <a:pt x="3797" y="464"/>
                    <a:pt x="3755" y="445"/>
                    <a:pt x="3722" y="445"/>
                  </a:cubicBezTo>
                  <a:cubicBezTo>
                    <a:pt x="3634" y="445"/>
                    <a:pt x="3604" y="572"/>
                    <a:pt x="3591" y="714"/>
                  </a:cubicBezTo>
                  <a:cubicBezTo>
                    <a:pt x="3529" y="646"/>
                    <a:pt x="3459" y="604"/>
                    <a:pt x="3390" y="604"/>
                  </a:cubicBezTo>
                  <a:cubicBezTo>
                    <a:pt x="3323" y="604"/>
                    <a:pt x="3256" y="643"/>
                    <a:pt x="3195" y="739"/>
                  </a:cubicBezTo>
                  <a:cubicBezTo>
                    <a:pt x="3153" y="807"/>
                    <a:pt x="3126" y="927"/>
                    <a:pt x="3097" y="1045"/>
                  </a:cubicBezTo>
                  <a:cubicBezTo>
                    <a:pt x="3090" y="968"/>
                    <a:pt x="3057" y="897"/>
                    <a:pt x="3002" y="845"/>
                  </a:cubicBezTo>
                  <a:cubicBezTo>
                    <a:pt x="2960" y="805"/>
                    <a:pt x="2921" y="788"/>
                    <a:pt x="2886" y="788"/>
                  </a:cubicBezTo>
                  <a:cubicBezTo>
                    <a:pt x="2760" y="788"/>
                    <a:pt x="2678" y="1005"/>
                    <a:pt x="2647" y="1175"/>
                  </a:cubicBezTo>
                  <a:cubicBezTo>
                    <a:pt x="2608" y="1127"/>
                    <a:pt x="2564" y="1092"/>
                    <a:pt x="2517" y="1092"/>
                  </a:cubicBezTo>
                  <a:cubicBezTo>
                    <a:pt x="2478" y="1092"/>
                    <a:pt x="2438" y="1117"/>
                    <a:pt x="2398" y="1181"/>
                  </a:cubicBezTo>
                  <a:cubicBezTo>
                    <a:pt x="2363" y="1238"/>
                    <a:pt x="2315" y="1496"/>
                    <a:pt x="2288" y="1498"/>
                  </a:cubicBezTo>
                  <a:cubicBezTo>
                    <a:pt x="2288" y="1498"/>
                    <a:pt x="2288" y="1498"/>
                    <a:pt x="2288" y="1498"/>
                  </a:cubicBezTo>
                  <a:cubicBezTo>
                    <a:pt x="2269" y="1498"/>
                    <a:pt x="2124" y="1361"/>
                    <a:pt x="2097" y="1348"/>
                  </a:cubicBezTo>
                  <a:cubicBezTo>
                    <a:pt x="2090" y="1344"/>
                    <a:pt x="2083" y="1342"/>
                    <a:pt x="2076" y="1342"/>
                  </a:cubicBezTo>
                  <a:cubicBezTo>
                    <a:pt x="2056" y="1342"/>
                    <a:pt x="2042" y="1359"/>
                    <a:pt x="2035" y="1383"/>
                  </a:cubicBezTo>
                  <a:cubicBezTo>
                    <a:pt x="2032" y="1460"/>
                    <a:pt x="2003" y="1499"/>
                    <a:pt x="1948" y="1499"/>
                  </a:cubicBezTo>
                  <a:cubicBezTo>
                    <a:pt x="1917" y="1499"/>
                    <a:pt x="1877" y="1487"/>
                    <a:pt x="1830" y="1462"/>
                  </a:cubicBezTo>
                  <a:cubicBezTo>
                    <a:pt x="1821" y="1451"/>
                    <a:pt x="1810" y="1447"/>
                    <a:pt x="1800" y="1447"/>
                  </a:cubicBezTo>
                  <a:cubicBezTo>
                    <a:pt x="1780" y="1447"/>
                    <a:pt x="1761" y="1464"/>
                    <a:pt x="1757" y="1488"/>
                  </a:cubicBezTo>
                  <a:cubicBezTo>
                    <a:pt x="1757" y="1571"/>
                    <a:pt x="1719" y="1612"/>
                    <a:pt x="1643" y="1612"/>
                  </a:cubicBezTo>
                  <a:cubicBezTo>
                    <a:pt x="1620" y="1612"/>
                    <a:pt x="1594" y="1608"/>
                    <a:pt x="1565" y="1601"/>
                  </a:cubicBezTo>
                  <a:cubicBezTo>
                    <a:pt x="1553" y="1583"/>
                    <a:pt x="1537" y="1575"/>
                    <a:pt x="1522" y="1575"/>
                  </a:cubicBezTo>
                  <a:cubicBezTo>
                    <a:pt x="1499" y="1575"/>
                    <a:pt x="1479" y="1596"/>
                    <a:pt x="1480" y="1631"/>
                  </a:cubicBezTo>
                  <a:cubicBezTo>
                    <a:pt x="1480" y="1676"/>
                    <a:pt x="1491" y="1774"/>
                    <a:pt x="1465" y="1810"/>
                  </a:cubicBezTo>
                  <a:cubicBezTo>
                    <a:pt x="1443" y="1839"/>
                    <a:pt x="1422" y="1850"/>
                    <a:pt x="1401" y="1850"/>
                  </a:cubicBezTo>
                  <a:cubicBezTo>
                    <a:pt x="1358" y="1850"/>
                    <a:pt x="1318" y="1802"/>
                    <a:pt x="1278" y="1784"/>
                  </a:cubicBezTo>
                  <a:cubicBezTo>
                    <a:pt x="1258" y="1775"/>
                    <a:pt x="1237" y="1770"/>
                    <a:pt x="1218" y="1770"/>
                  </a:cubicBezTo>
                  <a:cubicBezTo>
                    <a:pt x="1161" y="1770"/>
                    <a:pt x="1111" y="1806"/>
                    <a:pt x="1072" y="1855"/>
                  </a:cubicBezTo>
                  <a:cubicBezTo>
                    <a:pt x="962" y="1993"/>
                    <a:pt x="953" y="2192"/>
                    <a:pt x="959" y="2371"/>
                  </a:cubicBezTo>
                  <a:cubicBezTo>
                    <a:pt x="898" y="2287"/>
                    <a:pt x="819" y="2241"/>
                    <a:pt x="748" y="2241"/>
                  </a:cubicBezTo>
                  <a:cubicBezTo>
                    <a:pt x="673" y="2241"/>
                    <a:pt x="606" y="2292"/>
                    <a:pt x="577" y="2406"/>
                  </a:cubicBezTo>
                  <a:cubicBezTo>
                    <a:pt x="350" y="2187"/>
                    <a:pt x="176" y="1856"/>
                    <a:pt x="72" y="1567"/>
                  </a:cubicBezTo>
                  <a:cubicBezTo>
                    <a:pt x="66" y="1547"/>
                    <a:pt x="55" y="1539"/>
                    <a:pt x="45" y="1539"/>
                  </a:cubicBezTo>
                  <a:cubicBezTo>
                    <a:pt x="23" y="1539"/>
                    <a:pt x="0" y="1571"/>
                    <a:pt x="2" y="1600"/>
                  </a:cubicBezTo>
                  <a:cubicBezTo>
                    <a:pt x="19" y="1983"/>
                    <a:pt x="367" y="2231"/>
                    <a:pt x="570" y="2519"/>
                  </a:cubicBezTo>
                  <a:cubicBezTo>
                    <a:pt x="577" y="2529"/>
                    <a:pt x="586" y="2533"/>
                    <a:pt x="595" y="2533"/>
                  </a:cubicBezTo>
                  <a:cubicBezTo>
                    <a:pt x="606" y="2533"/>
                    <a:pt x="617" y="2525"/>
                    <a:pt x="622" y="2510"/>
                  </a:cubicBezTo>
                  <a:cubicBezTo>
                    <a:pt x="656" y="2406"/>
                    <a:pt x="714" y="2357"/>
                    <a:pt x="777" y="2357"/>
                  </a:cubicBezTo>
                  <a:cubicBezTo>
                    <a:pt x="843" y="2357"/>
                    <a:pt x="914" y="2411"/>
                    <a:pt x="968" y="2510"/>
                  </a:cubicBezTo>
                  <a:cubicBezTo>
                    <a:pt x="973" y="2520"/>
                    <a:pt x="979" y="2524"/>
                    <a:pt x="984" y="2524"/>
                  </a:cubicBezTo>
                  <a:cubicBezTo>
                    <a:pt x="999" y="2524"/>
                    <a:pt x="1013" y="2494"/>
                    <a:pt x="1013" y="2478"/>
                  </a:cubicBezTo>
                  <a:cubicBezTo>
                    <a:pt x="1010" y="2328"/>
                    <a:pt x="1029" y="2119"/>
                    <a:pt x="1114" y="1989"/>
                  </a:cubicBezTo>
                  <a:cubicBezTo>
                    <a:pt x="1146" y="1940"/>
                    <a:pt x="1175" y="1923"/>
                    <a:pt x="1203" y="1923"/>
                  </a:cubicBezTo>
                  <a:cubicBezTo>
                    <a:pt x="1268" y="1923"/>
                    <a:pt x="1329" y="2018"/>
                    <a:pt x="1413" y="2018"/>
                  </a:cubicBezTo>
                  <a:cubicBezTo>
                    <a:pt x="1414" y="2018"/>
                    <a:pt x="1415" y="2018"/>
                    <a:pt x="1417" y="2018"/>
                  </a:cubicBezTo>
                  <a:cubicBezTo>
                    <a:pt x="1533" y="2014"/>
                    <a:pt x="1566" y="1879"/>
                    <a:pt x="1575" y="1763"/>
                  </a:cubicBezTo>
                  <a:cubicBezTo>
                    <a:pt x="1602" y="1780"/>
                    <a:pt x="1629" y="1787"/>
                    <a:pt x="1654" y="1787"/>
                  </a:cubicBezTo>
                  <a:cubicBezTo>
                    <a:pt x="1728" y="1787"/>
                    <a:pt x="1793" y="1724"/>
                    <a:pt x="1829" y="1626"/>
                  </a:cubicBezTo>
                  <a:cubicBezTo>
                    <a:pt x="1870" y="1661"/>
                    <a:pt x="1908" y="1677"/>
                    <a:pt x="1942" y="1677"/>
                  </a:cubicBezTo>
                  <a:cubicBezTo>
                    <a:pt x="2013" y="1677"/>
                    <a:pt x="2069" y="1609"/>
                    <a:pt x="2107" y="1507"/>
                  </a:cubicBezTo>
                  <a:cubicBezTo>
                    <a:pt x="2168" y="1559"/>
                    <a:pt x="2249" y="1651"/>
                    <a:pt x="2311" y="1651"/>
                  </a:cubicBezTo>
                  <a:cubicBezTo>
                    <a:pt x="2316" y="1651"/>
                    <a:pt x="2320" y="1651"/>
                    <a:pt x="2325" y="1650"/>
                  </a:cubicBezTo>
                  <a:cubicBezTo>
                    <a:pt x="2418" y="1625"/>
                    <a:pt x="2449" y="1250"/>
                    <a:pt x="2542" y="1250"/>
                  </a:cubicBezTo>
                  <a:cubicBezTo>
                    <a:pt x="2570" y="1250"/>
                    <a:pt x="2603" y="1283"/>
                    <a:pt x="2645" y="1368"/>
                  </a:cubicBezTo>
                  <a:cubicBezTo>
                    <a:pt x="2653" y="1387"/>
                    <a:pt x="2663" y="1396"/>
                    <a:pt x="2673" y="1398"/>
                  </a:cubicBezTo>
                  <a:cubicBezTo>
                    <a:pt x="2676" y="1425"/>
                    <a:pt x="2687" y="1453"/>
                    <a:pt x="2703" y="1464"/>
                  </a:cubicBezTo>
                  <a:cubicBezTo>
                    <a:pt x="2771" y="1506"/>
                    <a:pt x="2833" y="1528"/>
                    <a:pt x="2889" y="1528"/>
                  </a:cubicBezTo>
                  <a:cubicBezTo>
                    <a:pt x="2982" y="1528"/>
                    <a:pt x="3059" y="1469"/>
                    <a:pt x="3114" y="1347"/>
                  </a:cubicBezTo>
                  <a:cubicBezTo>
                    <a:pt x="3185" y="1191"/>
                    <a:pt x="3243" y="724"/>
                    <a:pt x="3411" y="724"/>
                  </a:cubicBezTo>
                  <a:cubicBezTo>
                    <a:pt x="3462" y="724"/>
                    <a:pt x="3524" y="768"/>
                    <a:pt x="3599" y="877"/>
                  </a:cubicBezTo>
                  <a:cubicBezTo>
                    <a:pt x="3606" y="888"/>
                    <a:pt x="3615" y="892"/>
                    <a:pt x="3624" y="892"/>
                  </a:cubicBezTo>
                  <a:cubicBezTo>
                    <a:pt x="3643" y="892"/>
                    <a:pt x="3662" y="869"/>
                    <a:pt x="3663" y="846"/>
                  </a:cubicBezTo>
                  <a:cubicBezTo>
                    <a:pt x="3668" y="732"/>
                    <a:pt x="3675" y="588"/>
                    <a:pt x="3749" y="588"/>
                  </a:cubicBezTo>
                  <a:cubicBezTo>
                    <a:pt x="3777" y="588"/>
                    <a:pt x="3815" y="609"/>
                    <a:pt x="3867" y="661"/>
                  </a:cubicBezTo>
                  <a:cubicBezTo>
                    <a:pt x="3873" y="667"/>
                    <a:pt x="3879" y="669"/>
                    <a:pt x="3884" y="669"/>
                  </a:cubicBezTo>
                  <a:cubicBezTo>
                    <a:pt x="3905" y="669"/>
                    <a:pt x="3923" y="639"/>
                    <a:pt x="3924" y="621"/>
                  </a:cubicBezTo>
                  <a:cubicBezTo>
                    <a:pt x="3928" y="535"/>
                    <a:pt x="3927" y="342"/>
                    <a:pt x="4021" y="342"/>
                  </a:cubicBezTo>
                  <a:cubicBezTo>
                    <a:pt x="4042" y="342"/>
                    <a:pt x="4068" y="352"/>
                    <a:pt x="4099" y="374"/>
                  </a:cubicBezTo>
                  <a:cubicBezTo>
                    <a:pt x="4184" y="434"/>
                    <a:pt x="4244" y="547"/>
                    <a:pt x="4265" y="648"/>
                  </a:cubicBezTo>
                  <a:cubicBezTo>
                    <a:pt x="4268" y="664"/>
                    <a:pt x="4276" y="670"/>
                    <a:pt x="4285" y="670"/>
                  </a:cubicBezTo>
                  <a:cubicBezTo>
                    <a:pt x="4303" y="670"/>
                    <a:pt x="4324" y="642"/>
                    <a:pt x="4319" y="617"/>
                  </a:cubicBezTo>
                  <a:cubicBezTo>
                    <a:pt x="4283" y="419"/>
                    <a:pt x="4344" y="229"/>
                    <a:pt x="4444" y="59"/>
                  </a:cubicBezTo>
                  <a:cubicBezTo>
                    <a:pt x="4456" y="37"/>
                    <a:pt x="4444" y="0"/>
                    <a:pt x="4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9"/>
            <p:cNvSpPr/>
            <p:nvPr/>
          </p:nvSpPr>
          <p:spPr>
            <a:xfrm>
              <a:off x="4395675" y="1987350"/>
              <a:ext cx="106700" cy="69400"/>
            </a:xfrm>
            <a:custGeom>
              <a:avLst/>
              <a:gdLst/>
              <a:ahLst/>
              <a:cxnLst/>
              <a:rect l="l" t="t" r="r" b="b"/>
              <a:pathLst>
                <a:path w="4268" h="2776" extrusionOk="0">
                  <a:moveTo>
                    <a:pt x="4218" y="1"/>
                  </a:moveTo>
                  <a:cubicBezTo>
                    <a:pt x="4214" y="1"/>
                    <a:pt x="4209" y="2"/>
                    <a:pt x="4204" y="4"/>
                  </a:cubicBezTo>
                  <a:cubicBezTo>
                    <a:pt x="4068" y="69"/>
                    <a:pt x="3947" y="163"/>
                    <a:pt x="3851" y="280"/>
                  </a:cubicBezTo>
                  <a:cubicBezTo>
                    <a:pt x="3806" y="241"/>
                    <a:pt x="3753" y="217"/>
                    <a:pt x="3694" y="217"/>
                  </a:cubicBezTo>
                  <a:cubicBezTo>
                    <a:pt x="3661" y="217"/>
                    <a:pt x="3627" y="224"/>
                    <a:pt x="3591" y="242"/>
                  </a:cubicBezTo>
                  <a:cubicBezTo>
                    <a:pt x="3387" y="340"/>
                    <a:pt x="3352" y="613"/>
                    <a:pt x="3347" y="850"/>
                  </a:cubicBezTo>
                  <a:cubicBezTo>
                    <a:pt x="3294" y="761"/>
                    <a:pt x="3222" y="687"/>
                    <a:pt x="3131" y="687"/>
                  </a:cubicBezTo>
                  <a:cubicBezTo>
                    <a:pt x="3110" y="687"/>
                    <a:pt x="3088" y="691"/>
                    <a:pt x="3065" y="699"/>
                  </a:cubicBezTo>
                  <a:cubicBezTo>
                    <a:pt x="2889" y="765"/>
                    <a:pt x="2899" y="1021"/>
                    <a:pt x="2864" y="1199"/>
                  </a:cubicBezTo>
                  <a:cubicBezTo>
                    <a:pt x="2815" y="1106"/>
                    <a:pt x="2743" y="999"/>
                    <a:pt x="2656" y="999"/>
                  </a:cubicBezTo>
                  <a:cubicBezTo>
                    <a:pt x="2634" y="999"/>
                    <a:pt x="2610" y="1006"/>
                    <a:pt x="2586" y="1021"/>
                  </a:cubicBezTo>
                  <a:cubicBezTo>
                    <a:pt x="2524" y="1063"/>
                    <a:pt x="2506" y="1169"/>
                    <a:pt x="2489" y="1235"/>
                  </a:cubicBezTo>
                  <a:cubicBezTo>
                    <a:pt x="2482" y="1264"/>
                    <a:pt x="2474" y="1392"/>
                    <a:pt x="2450" y="1408"/>
                  </a:cubicBezTo>
                  <a:cubicBezTo>
                    <a:pt x="2445" y="1412"/>
                    <a:pt x="2439" y="1414"/>
                    <a:pt x="2432" y="1414"/>
                  </a:cubicBezTo>
                  <a:cubicBezTo>
                    <a:pt x="2379" y="1414"/>
                    <a:pt x="2298" y="1293"/>
                    <a:pt x="2273" y="1271"/>
                  </a:cubicBezTo>
                  <a:cubicBezTo>
                    <a:pt x="2264" y="1261"/>
                    <a:pt x="2252" y="1256"/>
                    <a:pt x="2241" y="1256"/>
                  </a:cubicBezTo>
                  <a:cubicBezTo>
                    <a:pt x="2227" y="1256"/>
                    <a:pt x="2214" y="1263"/>
                    <a:pt x="2207" y="1281"/>
                  </a:cubicBezTo>
                  <a:cubicBezTo>
                    <a:pt x="2166" y="1374"/>
                    <a:pt x="2117" y="1489"/>
                    <a:pt x="2038" y="1489"/>
                  </a:cubicBezTo>
                  <a:cubicBezTo>
                    <a:pt x="2003" y="1489"/>
                    <a:pt x="1961" y="1465"/>
                    <a:pt x="1910" y="1403"/>
                  </a:cubicBezTo>
                  <a:cubicBezTo>
                    <a:pt x="1901" y="1392"/>
                    <a:pt x="1891" y="1387"/>
                    <a:pt x="1881" y="1387"/>
                  </a:cubicBezTo>
                  <a:cubicBezTo>
                    <a:pt x="1861" y="1387"/>
                    <a:pt x="1842" y="1406"/>
                    <a:pt x="1837" y="1429"/>
                  </a:cubicBezTo>
                  <a:cubicBezTo>
                    <a:pt x="1826" y="1484"/>
                    <a:pt x="1799" y="1634"/>
                    <a:pt x="1718" y="1634"/>
                  </a:cubicBezTo>
                  <a:cubicBezTo>
                    <a:pt x="1691" y="1634"/>
                    <a:pt x="1658" y="1617"/>
                    <a:pt x="1618" y="1575"/>
                  </a:cubicBezTo>
                  <a:cubicBezTo>
                    <a:pt x="1608" y="1565"/>
                    <a:pt x="1598" y="1560"/>
                    <a:pt x="1587" y="1560"/>
                  </a:cubicBezTo>
                  <a:cubicBezTo>
                    <a:pt x="1568" y="1560"/>
                    <a:pt x="1550" y="1577"/>
                    <a:pt x="1545" y="1601"/>
                  </a:cubicBezTo>
                  <a:cubicBezTo>
                    <a:pt x="1538" y="1633"/>
                    <a:pt x="1522" y="1792"/>
                    <a:pt x="1468" y="1792"/>
                  </a:cubicBezTo>
                  <a:cubicBezTo>
                    <a:pt x="1451" y="1792"/>
                    <a:pt x="1431" y="1776"/>
                    <a:pt x="1406" y="1736"/>
                  </a:cubicBezTo>
                  <a:cubicBezTo>
                    <a:pt x="1395" y="1720"/>
                    <a:pt x="1379" y="1708"/>
                    <a:pt x="1363" y="1708"/>
                  </a:cubicBezTo>
                  <a:cubicBezTo>
                    <a:pt x="1354" y="1708"/>
                    <a:pt x="1344" y="1712"/>
                    <a:pt x="1335" y="1721"/>
                  </a:cubicBezTo>
                  <a:cubicBezTo>
                    <a:pt x="1187" y="1872"/>
                    <a:pt x="1213" y="2107"/>
                    <a:pt x="1138" y="2295"/>
                  </a:cubicBezTo>
                  <a:cubicBezTo>
                    <a:pt x="1047" y="2207"/>
                    <a:pt x="1004" y="2040"/>
                    <a:pt x="875" y="2040"/>
                  </a:cubicBezTo>
                  <a:cubicBezTo>
                    <a:pt x="854" y="2040"/>
                    <a:pt x="831" y="2044"/>
                    <a:pt x="806" y="2054"/>
                  </a:cubicBezTo>
                  <a:cubicBezTo>
                    <a:pt x="602" y="2131"/>
                    <a:pt x="624" y="2357"/>
                    <a:pt x="605" y="2542"/>
                  </a:cubicBezTo>
                  <a:cubicBezTo>
                    <a:pt x="380" y="2261"/>
                    <a:pt x="248" y="1930"/>
                    <a:pt x="128" y="1591"/>
                  </a:cubicBezTo>
                  <a:cubicBezTo>
                    <a:pt x="113" y="1548"/>
                    <a:pt x="85" y="1529"/>
                    <a:pt x="60" y="1529"/>
                  </a:cubicBezTo>
                  <a:cubicBezTo>
                    <a:pt x="28" y="1529"/>
                    <a:pt x="1" y="1563"/>
                    <a:pt x="13" y="1622"/>
                  </a:cubicBezTo>
                  <a:cubicBezTo>
                    <a:pt x="101" y="2025"/>
                    <a:pt x="329" y="2445"/>
                    <a:pt x="607" y="2748"/>
                  </a:cubicBezTo>
                  <a:cubicBezTo>
                    <a:pt x="622" y="2764"/>
                    <a:pt x="643" y="2775"/>
                    <a:pt x="662" y="2775"/>
                  </a:cubicBezTo>
                  <a:cubicBezTo>
                    <a:pt x="680" y="2775"/>
                    <a:pt x="696" y="2765"/>
                    <a:pt x="703" y="2740"/>
                  </a:cubicBezTo>
                  <a:cubicBezTo>
                    <a:pt x="740" y="2603"/>
                    <a:pt x="685" y="2260"/>
                    <a:pt x="847" y="2207"/>
                  </a:cubicBezTo>
                  <a:cubicBezTo>
                    <a:pt x="857" y="2204"/>
                    <a:pt x="866" y="2203"/>
                    <a:pt x="875" y="2203"/>
                  </a:cubicBezTo>
                  <a:cubicBezTo>
                    <a:pt x="981" y="2203"/>
                    <a:pt x="1047" y="2399"/>
                    <a:pt x="1145" y="2456"/>
                  </a:cubicBezTo>
                  <a:cubicBezTo>
                    <a:pt x="1152" y="2460"/>
                    <a:pt x="1159" y="2462"/>
                    <a:pt x="1165" y="2462"/>
                  </a:cubicBezTo>
                  <a:cubicBezTo>
                    <a:pt x="1181" y="2462"/>
                    <a:pt x="1195" y="2451"/>
                    <a:pt x="1203" y="2435"/>
                  </a:cubicBezTo>
                  <a:cubicBezTo>
                    <a:pt x="1290" y="2271"/>
                    <a:pt x="1266" y="2034"/>
                    <a:pt x="1371" y="1880"/>
                  </a:cubicBezTo>
                  <a:cubicBezTo>
                    <a:pt x="1402" y="1926"/>
                    <a:pt x="1442" y="1971"/>
                    <a:pt x="1490" y="1971"/>
                  </a:cubicBezTo>
                  <a:cubicBezTo>
                    <a:pt x="1504" y="1971"/>
                    <a:pt x="1520" y="1967"/>
                    <a:pt x="1535" y="1958"/>
                  </a:cubicBezTo>
                  <a:cubicBezTo>
                    <a:pt x="1594" y="1924"/>
                    <a:pt x="1614" y="1820"/>
                    <a:pt x="1627" y="1737"/>
                  </a:cubicBezTo>
                  <a:cubicBezTo>
                    <a:pt x="1663" y="1763"/>
                    <a:pt x="1696" y="1774"/>
                    <a:pt x="1726" y="1774"/>
                  </a:cubicBezTo>
                  <a:cubicBezTo>
                    <a:pt x="1812" y="1774"/>
                    <a:pt x="1873" y="1684"/>
                    <a:pt x="1909" y="1567"/>
                  </a:cubicBezTo>
                  <a:cubicBezTo>
                    <a:pt x="1960" y="1616"/>
                    <a:pt x="2006" y="1637"/>
                    <a:pt x="2048" y="1637"/>
                  </a:cubicBezTo>
                  <a:cubicBezTo>
                    <a:pt x="2134" y="1637"/>
                    <a:pt x="2202" y="1548"/>
                    <a:pt x="2261" y="1425"/>
                  </a:cubicBezTo>
                  <a:cubicBezTo>
                    <a:pt x="2321" y="1491"/>
                    <a:pt x="2373" y="1558"/>
                    <a:pt x="2472" y="1565"/>
                  </a:cubicBezTo>
                  <a:cubicBezTo>
                    <a:pt x="2474" y="1566"/>
                    <a:pt x="2476" y="1566"/>
                    <a:pt x="2479" y="1566"/>
                  </a:cubicBezTo>
                  <a:cubicBezTo>
                    <a:pt x="2495" y="1566"/>
                    <a:pt x="2510" y="1556"/>
                    <a:pt x="2515" y="1541"/>
                  </a:cubicBezTo>
                  <a:cubicBezTo>
                    <a:pt x="2551" y="1454"/>
                    <a:pt x="2560" y="1361"/>
                    <a:pt x="2585" y="1271"/>
                  </a:cubicBezTo>
                  <a:cubicBezTo>
                    <a:pt x="2606" y="1196"/>
                    <a:pt x="2633" y="1168"/>
                    <a:pt x="2663" y="1168"/>
                  </a:cubicBezTo>
                  <a:cubicBezTo>
                    <a:pt x="2728" y="1168"/>
                    <a:pt x="2804" y="1303"/>
                    <a:pt x="2843" y="1374"/>
                  </a:cubicBezTo>
                  <a:cubicBezTo>
                    <a:pt x="2852" y="1391"/>
                    <a:pt x="2869" y="1403"/>
                    <a:pt x="2885" y="1403"/>
                  </a:cubicBezTo>
                  <a:cubicBezTo>
                    <a:pt x="2898" y="1403"/>
                    <a:pt x="2911" y="1396"/>
                    <a:pt x="2918" y="1379"/>
                  </a:cubicBezTo>
                  <a:cubicBezTo>
                    <a:pt x="2966" y="1268"/>
                    <a:pt x="2968" y="1147"/>
                    <a:pt x="2993" y="1029"/>
                  </a:cubicBezTo>
                  <a:cubicBezTo>
                    <a:pt x="3001" y="994"/>
                    <a:pt x="3005" y="945"/>
                    <a:pt x="3025" y="915"/>
                  </a:cubicBezTo>
                  <a:cubicBezTo>
                    <a:pt x="3050" y="875"/>
                    <a:pt x="3098" y="854"/>
                    <a:pt x="3148" y="854"/>
                  </a:cubicBezTo>
                  <a:cubicBezTo>
                    <a:pt x="3177" y="854"/>
                    <a:pt x="3207" y="861"/>
                    <a:pt x="3235" y="875"/>
                  </a:cubicBezTo>
                  <a:cubicBezTo>
                    <a:pt x="3301" y="909"/>
                    <a:pt x="3335" y="1042"/>
                    <a:pt x="3353" y="1109"/>
                  </a:cubicBezTo>
                  <a:cubicBezTo>
                    <a:pt x="3360" y="1138"/>
                    <a:pt x="3379" y="1151"/>
                    <a:pt x="3398" y="1151"/>
                  </a:cubicBezTo>
                  <a:cubicBezTo>
                    <a:pt x="3420" y="1151"/>
                    <a:pt x="3441" y="1133"/>
                    <a:pt x="3441" y="1099"/>
                  </a:cubicBezTo>
                  <a:cubicBezTo>
                    <a:pt x="3440" y="889"/>
                    <a:pt x="3398" y="481"/>
                    <a:pt x="3629" y="381"/>
                  </a:cubicBezTo>
                  <a:cubicBezTo>
                    <a:pt x="3654" y="370"/>
                    <a:pt x="3680" y="365"/>
                    <a:pt x="3706" y="365"/>
                  </a:cubicBezTo>
                  <a:cubicBezTo>
                    <a:pt x="3732" y="365"/>
                    <a:pt x="3758" y="370"/>
                    <a:pt x="3782" y="380"/>
                  </a:cubicBezTo>
                  <a:cubicBezTo>
                    <a:pt x="3722" y="484"/>
                    <a:pt x="3695" y="598"/>
                    <a:pt x="3728" y="713"/>
                  </a:cubicBezTo>
                  <a:cubicBezTo>
                    <a:pt x="3754" y="808"/>
                    <a:pt x="3809" y="851"/>
                    <a:pt x="3863" y="851"/>
                  </a:cubicBezTo>
                  <a:cubicBezTo>
                    <a:pt x="3930" y="851"/>
                    <a:pt x="3995" y="787"/>
                    <a:pt x="4009" y="677"/>
                  </a:cubicBezTo>
                  <a:cubicBezTo>
                    <a:pt x="4021" y="581"/>
                    <a:pt x="3987" y="460"/>
                    <a:pt x="3925" y="366"/>
                  </a:cubicBezTo>
                  <a:cubicBezTo>
                    <a:pt x="4004" y="258"/>
                    <a:pt x="4107" y="172"/>
                    <a:pt x="4228" y="114"/>
                  </a:cubicBezTo>
                  <a:cubicBezTo>
                    <a:pt x="4267" y="95"/>
                    <a:pt x="4258" y="1"/>
                    <a:pt x="4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9"/>
            <p:cNvSpPr/>
            <p:nvPr/>
          </p:nvSpPr>
          <p:spPr>
            <a:xfrm>
              <a:off x="4343450" y="2063075"/>
              <a:ext cx="40450" cy="23350"/>
            </a:xfrm>
            <a:custGeom>
              <a:avLst/>
              <a:gdLst/>
              <a:ahLst/>
              <a:cxnLst/>
              <a:rect l="l" t="t" r="r" b="b"/>
              <a:pathLst>
                <a:path w="1618" h="934" extrusionOk="0">
                  <a:moveTo>
                    <a:pt x="1047" y="1"/>
                  </a:moveTo>
                  <a:cubicBezTo>
                    <a:pt x="1032" y="1"/>
                    <a:pt x="1018" y="13"/>
                    <a:pt x="1012" y="33"/>
                  </a:cubicBezTo>
                  <a:cubicBezTo>
                    <a:pt x="982" y="120"/>
                    <a:pt x="973" y="214"/>
                    <a:pt x="943" y="303"/>
                  </a:cubicBezTo>
                  <a:cubicBezTo>
                    <a:pt x="933" y="333"/>
                    <a:pt x="917" y="404"/>
                    <a:pt x="884" y="420"/>
                  </a:cubicBezTo>
                  <a:cubicBezTo>
                    <a:pt x="880" y="423"/>
                    <a:pt x="875" y="424"/>
                    <a:pt x="871" y="424"/>
                  </a:cubicBezTo>
                  <a:cubicBezTo>
                    <a:pt x="835" y="424"/>
                    <a:pt x="806" y="355"/>
                    <a:pt x="794" y="331"/>
                  </a:cubicBezTo>
                  <a:cubicBezTo>
                    <a:pt x="785" y="314"/>
                    <a:pt x="775" y="307"/>
                    <a:pt x="764" y="307"/>
                  </a:cubicBezTo>
                  <a:cubicBezTo>
                    <a:pt x="749" y="307"/>
                    <a:pt x="735" y="322"/>
                    <a:pt x="729" y="345"/>
                  </a:cubicBezTo>
                  <a:cubicBezTo>
                    <a:pt x="708" y="423"/>
                    <a:pt x="732" y="518"/>
                    <a:pt x="697" y="592"/>
                  </a:cubicBezTo>
                  <a:cubicBezTo>
                    <a:pt x="675" y="633"/>
                    <a:pt x="631" y="659"/>
                    <a:pt x="586" y="659"/>
                  </a:cubicBezTo>
                  <a:cubicBezTo>
                    <a:pt x="571" y="659"/>
                    <a:pt x="556" y="656"/>
                    <a:pt x="542" y="650"/>
                  </a:cubicBezTo>
                  <a:cubicBezTo>
                    <a:pt x="490" y="630"/>
                    <a:pt x="456" y="573"/>
                    <a:pt x="425" y="529"/>
                  </a:cubicBezTo>
                  <a:cubicBezTo>
                    <a:pt x="417" y="518"/>
                    <a:pt x="408" y="513"/>
                    <a:pt x="401" y="513"/>
                  </a:cubicBezTo>
                  <a:cubicBezTo>
                    <a:pt x="378" y="513"/>
                    <a:pt x="362" y="561"/>
                    <a:pt x="365" y="585"/>
                  </a:cubicBezTo>
                  <a:cubicBezTo>
                    <a:pt x="372" y="638"/>
                    <a:pt x="381" y="781"/>
                    <a:pt x="309" y="781"/>
                  </a:cubicBezTo>
                  <a:cubicBezTo>
                    <a:pt x="300" y="781"/>
                    <a:pt x="290" y="779"/>
                    <a:pt x="279" y="775"/>
                  </a:cubicBezTo>
                  <a:cubicBezTo>
                    <a:pt x="210" y="747"/>
                    <a:pt x="173" y="656"/>
                    <a:pt x="109" y="618"/>
                  </a:cubicBezTo>
                  <a:cubicBezTo>
                    <a:pt x="105" y="615"/>
                    <a:pt x="101" y="614"/>
                    <a:pt x="97" y="614"/>
                  </a:cubicBezTo>
                  <a:cubicBezTo>
                    <a:pt x="74" y="614"/>
                    <a:pt x="65" y="661"/>
                    <a:pt x="67" y="677"/>
                  </a:cubicBezTo>
                  <a:cubicBezTo>
                    <a:pt x="76" y="754"/>
                    <a:pt x="49" y="828"/>
                    <a:pt x="9" y="892"/>
                  </a:cubicBezTo>
                  <a:cubicBezTo>
                    <a:pt x="3" y="903"/>
                    <a:pt x="1" y="933"/>
                    <a:pt x="16" y="933"/>
                  </a:cubicBezTo>
                  <a:cubicBezTo>
                    <a:pt x="18" y="933"/>
                    <a:pt x="20" y="933"/>
                    <a:pt x="23" y="932"/>
                  </a:cubicBezTo>
                  <a:cubicBezTo>
                    <a:pt x="101" y="901"/>
                    <a:pt x="130" y="825"/>
                    <a:pt x="134" y="747"/>
                  </a:cubicBezTo>
                  <a:cubicBezTo>
                    <a:pt x="186" y="797"/>
                    <a:pt x="241" y="870"/>
                    <a:pt x="306" y="870"/>
                  </a:cubicBezTo>
                  <a:cubicBezTo>
                    <a:pt x="323" y="870"/>
                    <a:pt x="340" y="865"/>
                    <a:pt x="359" y="853"/>
                  </a:cubicBezTo>
                  <a:cubicBezTo>
                    <a:pt x="413" y="820"/>
                    <a:pt x="433" y="753"/>
                    <a:pt x="438" y="685"/>
                  </a:cubicBezTo>
                  <a:cubicBezTo>
                    <a:pt x="483" y="732"/>
                    <a:pt x="535" y="768"/>
                    <a:pt x="593" y="768"/>
                  </a:cubicBezTo>
                  <a:cubicBezTo>
                    <a:pt x="627" y="768"/>
                    <a:pt x="662" y="756"/>
                    <a:pt x="699" y="727"/>
                  </a:cubicBezTo>
                  <a:cubicBezTo>
                    <a:pt x="782" y="661"/>
                    <a:pt x="773" y="568"/>
                    <a:pt x="780" y="476"/>
                  </a:cubicBezTo>
                  <a:lnTo>
                    <a:pt x="780" y="476"/>
                  </a:lnTo>
                  <a:cubicBezTo>
                    <a:pt x="800" y="509"/>
                    <a:pt x="828" y="537"/>
                    <a:pt x="862" y="544"/>
                  </a:cubicBezTo>
                  <a:cubicBezTo>
                    <a:pt x="867" y="544"/>
                    <a:pt x="872" y="545"/>
                    <a:pt x="876" y="545"/>
                  </a:cubicBezTo>
                  <a:cubicBezTo>
                    <a:pt x="925" y="545"/>
                    <a:pt x="958" y="496"/>
                    <a:pt x="979" y="456"/>
                  </a:cubicBezTo>
                  <a:cubicBezTo>
                    <a:pt x="1028" y="363"/>
                    <a:pt x="1043" y="259"/>
                    <a:pt x="1070" y="158"/>
                  </a:cubicBezTo>
                  <a:cubicBezTo>
                    <a:pt x="1156" y="254"/>
                    <a:pt x="1254" y="366"/>
                    <a:pt x="1373" y="404"/>
                  </a:cubicBezTo>
                  <a:cubicBezTo>
                    <a:pt x="1391" y="410"/>
                    <a:pt x="1409" y="413"/>
                    <a:pt x="1425" y="413"/>
                  </a:cubicBezTo>
                  <a:cubicBezTo>
                    <a:pt x="1561" y="413"/>
                    <a:pt x="1598" y="211"/>
                    <a:pt x="1612" y="100"/>
                  </a:cubicBezTo>
                  <a:cubicBezTo>
                    <a:pt x="1617" y="57"/>
                    <a:pt x="1588" y="25"/>
                    <a:pt x="1562" y="25"/>
                  </a:cubicBezTo>
                  <a:cubicBezTo>
                    <a:pt x="1544" y="25"/>
                    <a:pt x="1528" y="39"/>
                    <a:pt x="1523" y="74"/>
                  </a:cubicBezTo>
                  <a:cubicBezTo>
                    <a:pt x="1512" y="161"/>
                    <a:pt x="1492" y="281"/>
                    <a:pt x="1411" y="281"/>
                  </a:cubicBezTo>
                  <a:cubicBezTo>
                    <a:pt x="1393" y="281"/>
                    <a:pt x="1371" y="275"/>
                    <a:pt x="1347" y="261"/>
                  </a:cubicBezTo>
                  <a:cubicBezTo>
                    <a:pt x="1241" y="203"/>
                    <a:pt x="1158" y="101"/>
                    <a:pt x="1076" y="16"/>
                  </a:cubicBezTo>
                  <a:cubicBezTo>
                    <a:pt x="1066" y="6"/>
                    <a:pt x="1056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9"/>
            <p:cNvSpPr/>
            <p:nvPr/>
          </p:nvSpPr>
          <p:spPr>
            <a:xfrm>
              <a:off x="4198250" y="2250825"/>
              <a:ext cx="40450" cy="23350"/>
            </a:xfrm>
            <a:custGeom>
              <a:avLst/>
              <a:gdLst/>
              <a:ahLst/>
              <a:cxnLst/>
              <a:rect l="l" t="t" r="r" b="b"/>
              <a:pathLst>
                <a:path w="1618" h="934" extrusionOk="0">
                  <a:moveTo>
                    <a:pt x="1046" y="1"/>
                  </a:moveTo>
                  <a:cubicBezTo>
                    <a:pt x="1031" y="1"/>
                    <a:pt x="1018" y="12"/>
                    <a:pt x="1012" y="32"/>
                  </a:cubicBezTo>
                  <a:cubicBezTo>
                    <a:pt x="983" y="120"/>
                    <a:pt x="972" y="213"/>
                    <a:pt x="944" y="302"/>
                  </a:cubicBezTo>
                  <a:cubicBezTo>
                    <a:pt x="933" y="333"/>
                    <a:pt x="917" y="404"/>
                    <a:pt x="884" y="420"/>
                  </a:cubicBezTo>
                  <a:cubicBezTo>
                    <a:pt x="879" y="422"/>
                    <a:pt x="874" y="423"/>
                    <a:pt x="870" y="423"/>
                  </a:cubicBezTo>
                  <a:cubicBezTo>
                    <a:pt x="834" y="423"/>
                    <a:pt x="806" y="355"/>
                    <a:pt x="794" y="331"/>
                  </a:cubicBezTo>
                  <a:cubicBezTo>
                    <a:pt x="785" y="314"/>
                    <a:pt x="774" y="307"/>
                    <a:pt x="764" y="307"/>
                  </a:cubicBezTo>
                  <a:cubicBezTo>
                    <a:pt x="749" y="307"/>
                    <a:pt x="735" y="321"/>
                    <a:pt x="729" y="344"/>
                  </a:cubicBezTo>
                  <a:cubicBezTo>
                    <a:pt x="708" y="423"/>
                    <a:pt x="731" y="518"/>
                    <a:pt x="696" y="591"/>
                  </a:cubicBezTo>
                  <a:cubicBezTo>
                    <a:pt x="674" y="634"/>
                    <a:pt x="631" y="659"/>
                    <a:pt x="585" y="659"/>
                  </a:cubicBezTo>
                  <a:cubicBezTo>
                    <a:pt x="571" y="659"/>
                    <a:pt x="556" y="656"/>
                    <a:pt x="542" y="651"/>
                  </a:cubicBezTo>
                  <a:cubicBezTo>
                    <a:pt x="490" y="629"/>
                    <a:pt x="456" y="573"/>
                    <a:pt x="425" y="530"/>
                  </a:cubicBezTo>
                  <a:cubicBezTo>
                    <a:pt x="416" y="517"/>
                    <a:pt x="408" y="513"/>
                    <a:pt x="400" y="513"/>
                  </a:cubicBezTo>
                  <a:cubicBezTo>
                    <a:pt x="377" y="513"/>
                    <a:pt x="362" y="560"/>
                    <a:pt x="365" y="584"/>
                  </a:cubicBezTo>
                  <a:cubicBezTo>
                    <a:pt x="372" y="638"/>
                    <a:pt x="380" y="781"/>
                    <a:pt x="308" y="781"/>
                  </a:cubicBezTo>
                  <a:cubicBezTo>
                    <a:pt x="299" y="781"/>
                    <a:pt x="290" y="779"/>
                    <a:pt x="279" y="775"/>
                  </a:cubicBezTo>
                  <a:cubicBezTo>
                    <a:pt x="210" y="748"/>
                    <a:pt x="173" y="655"/>
                    <a:pt x="109" y="617"/>
                  </a:cubicBezTo>
                  <a:cubicBezTo>
                    <a:pt x="105" y="614"/>
                    <a:pt x="101" y="613"/>
                    <a:pt x="97" y="613"/>
                  </a:cubicBezTo>
                  <a:cubicBezTo>
                    <a:pt x="74" y="613"/>
                    <a:pt x="65" y="661"/>
                    <a:pt x="67" y="677"/>
                  </a:cubicBezTo>
                  <a:cubicBezTo>
                    <a:pt x="76" y="753"/>
                    <a:pt x="49" y="827"/>
                    <a:pt x="8" y="893"/>
                  </a:cubicBezTo>
                  <a:cubicBezTo>
                    <a:pt x="3" y="903"/>
                    <a:pt x="0" y="933"/>
                    <a:pt x="16" y="933"/>
                  </a:cubicBezTo>
                  <a:cubicBezTo>
                    <a:pt x="18" y="933"/>
                    <a:pt x="20" y="933"/>
                    <a:pt x="23" y="932"/>
                  </a:cubicBezTo>
                  <a:cubicBezTo>
                    <a:pt x="101" y="901"/>
                    <a:pt x="130" y="825"/>
                    <a:pt x="135" y="747"/>
                  </a:cubicBezTo>
                  <a:cubicBezTo>
                    <a:pt x="187" y="796"/>
                    <a:pt x="241" y="869"/>
                    <a:pt x="306" y="869"/>
                  </a:cubicBezTo>
                  <a:cubicBezTo>
                    <a:pt x="323" y="869"/>
                    <a:pt x="340" y="865"/>
                    <a:pt x="358" y="853"/>
                  </a:cubicBezTo>
                  <a:cubicBezTo>
                    <a:pt x="413" y="820"/>
                    <a:pt x="433" y="753"/>
                    <a:pt x="438" y="686"/>
                  </a:cubicBezTo>
                  <a:cubicBezTo>
                    <a:pt x="483" y="732"/>
                    <a:pt x="535" y="767"/>
                    <a:pt x="593" y="767"/>
                  </a:cubicBezTo>
                  <a:cubicBezTo>
                    <a:pt x="626" y="767"/>
                    <a:pt x="662" y="755"/>
                    <a:pt x="699" y="726"/>
                  </a:cubicBezTo>
                  <a:cubicBezTo>
                    <a:pt x="782" y="661"/>
                    <a:pt x="774" y="567"/>
                    <a:pt x="779" y="475"/>
                  </a:cubicBezTo>
                  <a:lnTo>
                    <a:pt x="779" y="475"/>
                  </a:lnTo>
                  <a:cubicBezTo>
                    <a:pt x="801" y="509"/>
                    <a:pt x="827" y="536"/>
                    <a:pt x="863" y="543"/>
                  </a:cubicBezTo>
                  <a:cubicBezTo>
                    <a:pt x="868" y="544"/>
                    <a:pt x="873" y="544"/>
                    <a:pt x="878" y="544"/>
                  </a:cubicBezTo>
                  <a:cubicBezTo>
                    <a:pt x="925" y="544"/>
                    <a:pt x="958" y="496"/>
                    <a:pt x="979" y="457"/>
                  </a:cubicBezTo>
                  <a:cubicBezTo>
                    <a:pt x="1028" y="362"/>
                    <a:pt x="1043" y="258"/>
                    <a:pt x="1069" y="158"/>
                  </a:cubicBezTo>
                  <a:cubicBezTo>
                    <a:pt x="1157" y="253"/>
                    <a:pt x="1254" y="366"/>
                    <a:pt x="1374" y="403"/>
                  </a:cubicBezTo>
                  <a:cubicBezTo>
                    <a:pt x="1392" y="409"/>
                    <a:pt x="1409" y="412"/>
                    <a:pt x="1425" y="412"/>
                  </a:cubicBezTo>
                  <a:cubicBezTo>
                    <a:pt x="1561" y="412"/>
                    <a:pt x="1598" y="211"/>
                    <a:pt x="1612" y="100"/>
                  </a:cubicBezTo>
                  <a:cubicBezTo>
                    <a:pt x="1618" y="57"/>
                    <a:pt x="1588" y="25"/>
                    <a:pt x="1562" y="25"/>
                  </a:cubicBezTo>
                  <a:cubicBezTo>
                    <a:pt x="1544" y="25"/>
                    <a:pt x="1527" y="39"/>
                    <a:pt x="1523" y="74"/>
                  </a:cubicBezTo>
                  <a:cubicBezTo>
                    <a:pt x="1513" y="160"/>
                    <a:pt x="1492" y="280"/>
                    <a:pt x="1411" y="280"/>
                  </a:cubicBezTo>
                  <a:cubicBezTo>
                    <a:pt x="1392" y="280"/>
                    <a:pt x="1371" y="274"/>
                    <a:pt x="1346" y="260"/>
                  </a:cubicBezTo>
                  <a:cubicBezTo>
                    <a:pt x="1241" y="203"/>
                    <a:pt x="1158" y="100"/>
                    <a:pt x="1076" y="15"/>
                  </a:cubicBezTo>
                  <a:cubicBezTo>
                    <a:pt x="1066" y="5"/>
                    <a:pt x="1056" y="1"/>
                    <a:pt x="1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9"/>
            <p:cNvSpPr/>
            <p:nvPr/>
          </p:nvSpPr>
          <p:spPr>
            <a:xfrm>
              <a:off x="4025500" y="2122375"/>
              <a:ext cx="40475" cy="23350"/>
            </a:xfrm>
            <a:custGeom>
              <a:avLst/>
              <a:gdLst/>
              <a:ahLst/>
              <a:cxnLst/>
              <a:rect l="l" t="t" r="r" b="b"/>
              <a:pathLst>
                <a:path w="1619" h="934" extrusionOk="0">
                  <a:moveTo>
                    <a:pt x="1047" y="1"/>
                  </a:moveTo>
                  <a:cubicBezTo>
                    <a:pt x="1032" y="1"/>
                    <a:pt x="1019" y="12"/>
                    <a:pt x="1012" y="33"/>
                  </a:cubicBezTo>
                  <a:cubicBezTo>
                    <a:pt x="984" y="120"/>
                    <a:pt x="973" y="214"/>
                    <a:pt x="945" y="302"/>
                  </a:cubicBezTo>
                  <a:cubicBezTo>
                    <a:pt x="934" y="334"/>
                    <a:pt x="917" y="405"/>
                    <a:pt x="885" y="421"/>
                  </a:cubicBezTo>
                  <a:cubicBezTo>
                    <a:pt x="880" y="423"/>
                    <a:pt x="875" y="424"/>
                    <a:pt x="871" y="424"/>
                  </a:cubicBezTo>
                  <a:cubicBezTo>
                    <a:pt x="835" y="424"/>
                    <a:pt x="807" y="356"/>
                    <a:pt x="794" y="332"/>
                  </a:cubicBezTo>
                  <a:cubicBezTo>
                    <a:pt x="785" y="314"/>
                    <a:pt x="775" y="307"/>
                    <a:pt x="764" y="307"/>
                  </a:cubicBezTo>
                  <a:cubicBezTo>
                    <a:pt x="749" y="307"/>
                    <a:pt x="735" y="322"/>
                    <a:pt x="730" y="345"/>
                  </a:cubicBezTo>
                  <a:cubicBezTo>
                    <a:pt x="709" y="423"/>
                    <a:pt x="732" y="518"/>
                    <a:pt x="697" y="591"/>
                  </a:cubicBezTo>
                  <a:cubicBezTo>
                    <a:pt x="675" y="634"/>
                    <a:pt x="631" y="659"/>
                    <a:pt x="586" y="659"/>
                  </a:cubicBezTo>
                  <a:cubicBezTo>
                    <a:pt x="571" y="659"/>
                    <a:pt x="556" y="656"/>
                    <a:pt x="542" y="651"/>
                  </a:cubicBezTo>
                  <a:cubicBezTo>
                    <a:pt x="491" y="629"/>
                    <a:pt x="456" y="574"/>
                    <a:pt x="426" y="530"/>
                  </a:cubicBezTo>
                  <a:cubicBezTo>
                    <a:pt x="417" y="518"/>
                    <a:pt x="408" y="513"/>
                    <a:pt x="401" y="513"/>
                  </a:cubicBezTo>
                  <a:cubicBezTo>
                    <a:pt x="378" y="513"/>
                    <a:pt x="362" y="561"/>
                    <a:pt x="366" y="584"/>
                  </a:cubicBezTo>
                  <a:cubicBezTo>
                    <a:pt x="372" y="638"/>
                    <a:pt x="381" y="781"/>
                    <a:pt x="308" y="781"/>
                  </a:cubicBezTo>
                  <a:cubicBezTo>
                    <a:pt x="300" y="781"/>
                    <a:pt x="290" y="779"/>
                    <a:pt x="279" y="775"/>
                  </a:cubicBezTo>
                  <a:cubicBezTo>
                    <a:pt x="211" y="748"/>
                    <a:pt x="174" y="656"/>
                    <a:pt x="109" y="617"/>
                  </a:cubicBezTo>
                  <a:cubicBezTo>
                    <a:pt x="105" y="615"/>
                    <a:pt x="101" y="614"/>
                    <a:pt x="98" y="614"/>
                  </a:cubicBezTo>
                  <a:cubicBezTo>
                    <a:pt x="75" y="614"/>
                    <a:pt x="66" y="661"/>
                    <a:pt x="68" y="676"/>
                  </a:cubicBezTo>
                  <a:cubicBezTo>
                    <a:pt x="77" y="753"/>
                    <a:pt x="49" y="828"/>
                    <a:pt x="9" y="893"/>
                  </a:cubicBezTo>
                  <a:cubicBezTo>
                    <a:pt x="3" y="904"/>
                    <a:pt x="1" y="934"/>
                    <a:pt x="17" y="934"/>
                  </a:cubicBezTo>
                  <a:cubicBezTo>
                    <a:pt x="19" y="934"/>
                    <a:pt x="21" y="933"/>
                    <a:pt x="23" y="932"/>
                  </a:cubicBezTo>
                  <a:cubicBezTo>
                    <a:pt x="102" y="901"/>
                    <a:pt x="130" y="825"/>
                    <a:pt x="134" y="747"/>
                  </a:cubicBezTo>
                  <a:cubicBezTo>
                    <a:pt x="187" y="796"/>
                    <a:pt x="241" y="869"/>
                    <a:pt x="306" y="869"/>
                  </a:cubicBezTo>
                  <a:cubicBezTo>
                    <a:pt x="323" y="869"/>
                    <a:pt x="341" y="864"/>
                    <a:pt x="359" y="853"/>
                  </a:cubicBezTo>
                  <a:cubicBezTo>
                    <a:pt x="414" y="820"/>
                    <a:pt x="433" y="753"/>
                    <a:pt x="439" y="686"/>
                  </a:cubicBezTo>
                  <a:cubicBezTo>
                    <a:pt x="483" y="732"/>
                    <a:pt x="535" y="768"/>
                    <a:pt x="593" y="768"/>
                  </a:cubicBezTo>
                  <a:cubicBezTo>
                    <a:pt x="627" y="768"/>
                    <a:pt x="662" y="756"/>
                    <a:pt x="699" y="726"/>
                  </a:cubicBezTo>
                  <a:cubicBezTo>
                    <a:pt x="782" y="661"/>
                    <a:pt x="774" y="567"/>
                    <a:pt x="780" y="475"/>
                  </a:cubicBezTo>
                  <a:lnTo>
                    <a:pt x="780" y="475"/>
                  </a:lnTo>
                  <a:cubicBezTo>
                    <a:pt x="802" y="509"/>
                    <a:pt x="828" y="537"/>
                    <a:pt x="864" y="543"/>
                  </a:cubicBezTo>
                  <a:cubicBezTo>
                    <a:pt x="869" y="544"/>
                    <a:pt x="873" y="544"/>
                    <a:pt x="878" y="544"/>
                  </a:cubicBezTo>
                  <a:cubicBezTo>
                    <a:pt x="926" y="544"/>
                    <a:pt x="959" y="496"/>
                    <a:pt x="979" y="457"/>
                  </a:cubicBezTo>
                  <a:cubicBezTo>
                    <a:pt x="1028" y="362"/>
                    <a:pt x="1044" y="258"/>
                    <a:pt x="1070" y="157"/>
                  </a:cubicBezTo>
                  <a:cubicBezTo>
                    <a:pt x="1157" y="253"/>
                    <a:pt x="1254" y="366"/>
                    <a:pt x="1374" y="403"/>
                  </a:cubicBezTo>
                  <a:cubicBezTo>
                    <a:pt x="1393" y="409"/>
                    <a:pt x="1410" y="412"/>
                    <a:pt x="1426" y="412"/>
                  </a:cubicBezTo>
                  <a:cubicBezTo>
                    <a:pt x="1562" y="412"/>
                    <a:pt x="1598" y="212"/>
                    <a:pt x="1613" y="100"/>
                  </a:cubicBezTo>
                  <a:cubicBezTo>
                    <a:pt x="1618" y="57"/>
                    <a:pt x="1589" y="25"/>
                    <a:pt x="1562" y="25"/>
                  </a:cubicBezTo>
                  <a:cubicBezTo>
                    <a:pt x="1544" y="25"/>
                    <a:pt x="1528" y="39"/>
                    <a:pt x="1523" y="74"/>
                  </a:cubicBezTo>
                  <a:cubicBezTo>
                    <a:pt x="1514" y="161"/>
                    <a:pt x="1493" y="280"/>
                    <a:pt x="1411" y="280"/>
                  </a:cubicBezTo>
                  <a:cubicBezTo>
                    <a:pt x="1393" y="280"/>
                    <a:pt x="1372" y="274"/>
                    <a:pt x="1347" y="261"/>
                  </a:cubicBezTo>
                  <a:cubicBezTo>
                    <a:pt x="1241" y="203"/>
                    <a:pt x="1158" y="100"/>
                    <a:pt x="1076" y="15"/>
                  </a:cubicBezTo>
                  <a:cubicBezTo>
                    <a:pt x="1067" y="6"/>
                    <a:pt x="1056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9"/>
            <p:cNvSpPr/>
            <p:nvPr/>
          </p:nvSpPr>
          <p:spPr>
            <a:xfrm>
              <a:off x="4217850" y="2088375"/>
              <a:ext cx="111425" cy="73350"/>
            </a:xfrm>
            <a:custGeom>
              <a:avLst/>
              <a:gdLst/>
              <a:ahLst/>
              <a:cxnLst/>
              <a:rect l="l" t="t" r="r" b="b"/>
              <a:pathLst>
                <a:path w="4457" h="2934" extrusionOk="0">
                  <a:moveTo>
                    <a:pt x="4416" y="0"/>
                  </a:moveTo>
                  <a:cubicBezTo>
                    <a:pt x="4413" y="0"/>
                    <a:pt x="4410" y="1"/>
                    <a:pt x="4407" y="1"/>
                  </a:cubicBezTo>
                  <a:cubicBezTo>
                    <a:pt x="4228" y="54"/>
                    <a:pt x="4232" y="295"/>
                    <a:pt x="4243" y="487"/>
                  </a:cubicBezTo>
                  <a:cubicBezTo>
                    <a:pt x="4171" y="386"/>
                    <a:pt x="4070" y="292"/>
                    <a:pt x="3959" y="292"/>
                  </a:cubicBezTo>
                  <a:cubicBezTo>
                    <a:pt x="3931" y="292"/>
                    <a:pt x="3903" y="298"/>
                    <a:pt x="3874" y="311"/>
                  </a:cubicBezTo>
                  <a:cubicBezTo>
                    <a:pt x="3741" y="373"/>
                    <a:pt x="3734" y="543"/>
                    <a:pt x="3721" y="684"/>
                  </a:cubicBezTo>
                  <a:cubicBezTo>
                    <a:pt x="3670" y="644"/>
                    <a:pt x="3612" y="609"/>
                    <a:pt x="3554" y="609"/>
                  </a:cubicBezTo>
                  <a:cubicBezTo>
                    <a:pt x="3524" y="609"/>
                    <a:pt x="3494" y="619"/>
                    <a:pt x="3466" y="642"/>
                  </a:cubicBezTo>
                  <a:cubicBezTo>
                    <a:pt x="3388" y="703"/>
                    <a:pt x="3354" y="850"/>
                    <a:pt x="3333" y="964"/>
                  </a:cubicBezTo>
                  <a:cubicBezTo>
                    <a:pt x="3260" y="912"/>
                    <a:pt x="3189" y="862"/>
                    <a:pt x="3104" y="825"/>
                  </a:cubicBezTo>
                  <a:cubicBezTo>
                    <a:pt x="3101" y="824"/>
                    <a:pt x="3098" y="823"/>
                    <a:pt x="3095" y="823"/>
                  </a:cubicBezTo>
                  <a:cubicBezTo>
                    <a:pt x="3084" y="823"/>
                    <a:pt x="3074" y="829"/>
                    <a:pt x="3069" y="838"/>
                  </a:cubicBezTo>
                  <a:cubicBezTo>
                    <a:pt x="3030" y="896"/>
                    <a:pt x="3025" y="953"/>
                    <a:pt x="2995" y="1012"/>
                  </a:cubicBezTo>
                  <a:cubicBezTo>
                    <a:pt x="2969" y="1063"/>
                    <a:pt x="2942" y="1081"/>
                    <a:pt x="2914" y="1081"/>
                  </a:cubicBezTo>
                  <a:cubicBezTo>
                    <a:pt x="2859" y="1081"/>
                    <a:pt x="2798" y="1014"/>
                    <a:pt x="2722" y="985"/>
                  </a:cubicBezTo>
                  <a:cubicBezTo>
                    <a:pt x="2719" y="984"/>
                    <a:pt x="2716" y="983"/>
                    <a:pt x="2714" y="983"/>
                  </a:cubicBezTo>
                  <a:cubicBezTo>
                    <a:pt x="2698" y="983"/>
                    <a:pt x="2687" y="1001"/>
                    <a:pt x="2683" y="1016"/>
                  </a:cubicBezTo>
                  <a:cubicBezTo>
                    <a:pt x="2656" y="1131"/>
                    <a:pt x="2670" y="1381"/>
                    <a:pt x="2531" y="1431"/>
                  </a:cubicBezTo>
                  <a:cubicBezTo>
                    <a:pt x="2514" y="1437"/>
                    <a:pt x="2498" y="1440"/>
                    <a:pt x="2482" y="1440"/>
                  </a:cubicBezTo>
                  <a:cubicBezTo>
                    <a:pt x="2375" y="1440"/>
                    <a:pt x="2289" y="1315"/>
                    <a:pt x="2222" y="1249"/>
                  </a:cubicBezTo>
                  <a:cubicBezTo>
                    <a:pt x="2212" y="1239"/>
                    <a:pt x="2202" y="1234"/>
                    <a:pt x="2192" y="1234"/>
                  </a:cubicBezTo>
                  <a:cubicBezTo>
                    <a:pt x="2177" y="1234"/>
                    <a:pt x="2163" y="1246"/>
                    <a:pt x="2156" y="1267"/>
                  </a:cubicBezTo>
                  <a:cubicBezTo>
                    <a:pt x="2139" y="1326"/>
                    <a:pt x="2150" y="1400"/>
                    <a:pt x="2130" y="1454"/>
                  </a:cubicBezTo>
                  <a:cubicBezTo>
                    <a:pt x="2110" y="1507"/>
                    <a:pt x="2012" y="1599"/>
                    <a:pt x="1956" y="1599"/>
                  </a:cubicBezTo>
                  <a:cubicBezTo>
                    <a:pt x="1951" y="1599"/>
                    <a:pt x="1947" y="1598"/>
                    <a:pt x="1943" y="1597"/>
                  </a:cubicBezTo>
                  <a:cubicBezTo>
                    <a:pt x="1943" y="1597"/>
                    <a:pt x="1868" y="1528"/>
                    <a:pt x="1870" y="1528"/>
                  </a:cubicBezTo>
                  <a:lnTo>
                    <a:pt x="1870" y="1528"/>
                  </a:lnTo>
                  <a:cubicBezTo>
                    <a:pt x="1870" y="1528"/>
                    <a:pt x="1871" y="1529"/>
                    <a:pt x="1873" y="1530"/>
                  </a:cubicBezTo>
                  <a:cubicBezTo>
                    <a:pt x="1865" y="1523"/>
                    <a:pt x="1859" y="1521"/>
                    <a:pt x="1852" y="1521"/>
                  </a:cubicBezTo>
                  <a:cubicBezTo>
                    <a:pt x="1826" y="1521"/>
                    <a:pt x="1812" y="1571"/>
                    <a:pt x="1813" y="1591"/>
                  </a:cubicBezTo>
                  <a:cubicBezTo>
                    <a:pt x="1832" y="1701"/>
                    <a:pt x="1786" y="1756"/>
                    <a:pt x="1677" y="1756"/>
                  </a:cubicBezTo>
                  <a:cubicBezTo>
                    <a:pt x="1659" y="1756"/>
                    <a:pt x="1640" y="1754"/>
                    <a:pt x="1619" y="1751"/>
                  </a:cubicBezTo>
                  <a:cubicBezTo>
                    <a:pt x="1610" y="1741"/>
                    <a:pt x="1601" y="1736"/>
                    <a:pt x="1593" y="1736"/>
                  </a:cubicBezTo>
                  <a:cubicBezTo>
                    <a:pt x="1571" y="1736"/>
                    <a:pt x="1554" y="1768"/>
                    <a:pt x="1555" y="1794"/>
                  </a:cubicBezTo>
                  <a:cubicBezTo>
                    <a:pt x="1537" y="1847"/>
                    <a:pt x="1512" y="1874"/>
                    <a:pt x="1482" y="1874"/>
                  </a:cubicBezTo>
                  <a:cubicBezTo>
                    <a:pt x="1459" y="1874"/>
                    <a:pt x="1432" y="1858"/>
                    <a:pt x="1402" y="1827"/>
                  </a:cubicBezTo>
                  <a:cubicBezTo>
                    <a:pt x="1396" y="1822"/>
                    <a:pt x="1390" y="1820"/>
                    <a:pt x="1385" y="1820"/>
                  </a:cubicBezTo>
                  <a:cubicBezTo>
                    <a:pt x="1368" y="1820"/>
                    <a:pt x="1355" y="1839"/>
                    <a:pt x="1352" y="1856"/>
                  </a:cubicBezTo>
                  <a:cubicBezTo>
                    <a:pt x="1335" y="1947"/>
                    <a:pt x="1330" y="2038"/>
                    <a:pt x="1298" y="2127"/>
                  </a:cubicBezTo>
                  <a:cubicBezTo>
                    <a:pt x="1275" y="2192"/>
                    <a:pt x="1218" y="2261"/>
                    <a:pt x="1141" y="2261"/>
                  </a:cubicBezTo>
                  <a:cubicBezTo>
                    <a:pt x="1130" y="2261"/>
                    <a:pt x="1118" y="2259"/>
                    <a:pt x="1106" y="2256"/>
                  </a:cubicBezTo>
                  <a:cubicBezTo>
                    <a:pt x="1075" y="2249"/>
                    <a:pt x="1028" y="2187"/>
                    <a:pt x="1003" y="2169"/>
                  </a:cubicBezTo>
                  <a:cubicBezTo>
                    <a:pt x="951" y="2133"/>
                    <a:pt x="892" y="2111"/>
                    <a:pt x="834" y="2111"/>
                  </a:cubicBezTo>
                  <a:cubicBezTo>
                    <a:pt x="785" y="2111"/>
                    <a:pt x="737" y="2127"/>
                    <a:pt x="694" y="2163"/>
                  </a:cubicBezTo>
                  <a:cubicBezTo>
                    <a:pt x="536" y="2293"/>
                    <a:pt x="545" y="2571"/>
                    <a:pt x="558" y="2784"/>
                  </a:cubicBezTo>
                  <a:cubicBezTo>
                    <a:pt x="370" y="2545"/>
                    <a:pt x="126" y="2289"/>
                    <a:pt x="89" y="1986"/>
                  </a:cubicBezTo>
                  <a:cubicBezTo>
                    <a:pt x="86" y="1962"/>
                    <a:pt x="75" y="1952"/>
                    <a:pt x="63" y="1952"/>
                  </a:cubicBezTo>
                  <a:cubicBezTo>
                    <a:pt x="46" y="1952"/>
                    <a:pt x="28" y="1970"/>
                    <a:pt x="26" y="1998"/>
                  </a:cubicBezTo>
                  <a:cubicBezTo>
                    <a:pt x="1" y="2358"/>
                    <a:pt x="386" y="2652"/>
                    <a:pt x="571" y="2920"/>
                  </a:cubicBezTo>
                  <a:cubicBezTo>
                    <a:pt x="578" y="2930"/>
                    <a:pt x="585" y="2934"/>
                    <a:pt x="592" y="2934"/>
                  </a:cubicBezTo>
                  <a:cubicBezTo>
                    <a:pt x="608" y="2934"/>
                    <a:pt x="623" y="2913"/>
                    <a:pt x="623" y="2892"/>
                  </a:cubicBezTo>
                  <a:cubicBezTo>
                    <a:pt x="627" y="2734"/>
                    <a:pt x="626" y="2564"/>
                    <a:pt x="674" y="2411"/>
                  </a:cubicBezTo>
                  <a:cubicBezTo>
                    <a:pt x="702" y="2322"/>
                    <a:pt x="747" y="2232"/>
                    <a:pt x="850" y="2223"/>
                  </a:cubicBezTo>
                  <a:cubicBezTo>
                    <a:pt x="856" y="2222"/>
                    <a:pt x="862" y="2222"/>
                    <a:pt x="867" y="2222"/>
                  </a:cubicBezTo>
                  <a:cubicBezTo>
                    <a:pt x="959" y="2222"/>
                    <a:pt x="1008" y="2297"/>
                    <a:pt x="1085" y="2332"/>
                  </a:cubicBezTo>
                  <a:cubicBezTo>
                    <a:pt x="1119" y="2347"/>
                    <a:pt x="1150" y="2354"/>
                    <a:pt x="1177" y="2354"/>
                  </a:cubicBezTo>
                  <a:cubicBezTo>
                    <a:pt x="1343" y="2354"/>
                    <a:pt x="1402" y="2104"/>
                    <a:pt x="1415" y="1939"/>
                  </a:cubicBezTo>
                  <a:cubicBezTo>
                    <a:pt x="1444" y="1951"/>
                    <a:pt x="1472" y="1958"/>
                    <a:pt x="1497" y="1958"/>
                  </a:cubicBezTo>
                  <a:cubicBezTo>
                    <a:pt x="1547" y="1958"/>
                    <a:pt x="1588" y="1932"/>
                    <a:pt x="1611" y="1880"/>
                  </a:cubicBezTo>
                  <a:cubicBezTo>
                    <a:pt x="1648" y="1914"/>
                    <a:pt x="1683" y="1928"/>
                    <a:pt x="1714" y="1928"/>
                  </a:cubicBezTo>
                  <a:cubicBezTo>
                    <a:pt x="1802" y="1928"/>
                    <a:pt x="1865" y="1814"/>
                    <a:pt x="1888" y="1693"/>
                  </a:cubicBezTo>
                  <a:cubicBezTo>
                    <a:pt x="1936" y="1742"/>
                    <a:pt x="1981" y="1788"/>
                    <a:pt x="2035" y="1788"/>
                  </a:cubicBezTo>
                  <a:cubicBezTo>
                    <a:pt x="2065" y="1788"/>
                    <a:pt x="2098" y="1774"/>
                    <a:pt x="2136" y="1737"/>
                  </a:cubicBezTo>
                  <a:cubicBezTo>
                    <a:pt x="2232" y="1647"/>
                    <a:pt x="2216" y="1517"/>
                    <a:pt x="2226" y="1397"/>
                  </a:cubicBezTo>
                  <a:lnTo>
                    <a:pt x="2226" y="1397"/>
                  </a:lnTo>
                  <a:cubicBezTo>
                    <a:pt x="2300" y="1471"/>
                    <a:pt x="2378" y="1554"/>
                    <a:pt x="2472" y="1554"/>
                  </a:cubicBezTo>
                  <a:cubicBezTo>
                    <a:pt x="2506" y="1554"/>
                    <a:pt x="2543" y="1543"/>
                    <a:pt x="2582" y="1516"/>
                  </a:cubicBezTo>
                  <a:cubicBezTo>
                    <a:pt x="2719" y="1421"/>
                    <a:pt x="2710" y="1237"/>
                    <a:pt x="2732" y="1086"/>
                  </a:cubicBezTo>
                  <a:cubicBezTo>
                    <a:pt x="2812" y="1121"/>
                    <a:pt x="2879" y="1176"/>
                    <a:pt x="2951" y="1226"/>
                  </a:cubicBezTo>
                  <a:cubicBezTo>
                    <a:pt x="2954" y="1227"/>
                    <a:pt x="2956" y="1228"/>
                    <a:pt x="2959" y="1228"/>
                  </a:cubicBezTo>
                  <a:cubicBezTo>
                    <a:pt x="2968" y="1228"/>
                    <a:pt x="2978" y="1221"/>
                    <a:pt x="2983" y="1215"/>
                  </a:cubicBezTo>
                  <a:cubicBezTo>
                    <a:pt x="3012" y="1174"/>
                    <a:pt x="3021" y="1139"/>
                    <a:pt x="3046" y="1095"/>
                  </a:cubicBezTo>
                  <a:cubicBezTo>
                    <a:pt x="3053" y="1035"/>
                    <a:pt x="3089" y="983"/>
                    <a:pt x="3143" y="954"/>
                  </a:cubicBezTo>
                  <a:cubicBezTo>
                    <a:pt x="3217" y="992"/>
                    <a:pt x="3284" y="1044"/>
                    <a:pt x="3337" y="1107"/>
                  </a:cubicBezTo>
                  <a:cubicBezTo>
                    <a:pt x="3344" y="1117"/>
                    <a:pt x="3355" y="1122"/>
                    <a:pt x="3366" y="1122"/>
                  </a:cubicBezTo>
                  <a:cubicBezTo>
                    <a:pt x="3380" y="1122"/>
                    <a:pt x="3394" y="1115"/>
                    <a:pt x="3400" y="1101"/>
                  </a:cubicBezTo>
                  <a:cubicBezTo>
                    <a:pt x="3441" y="1030"/>
                    <a:pt x="3450" y="950"/>
                    <a:pt x="3484" y="878"/>
                  </a:cubicBezTo>
                  <a:cubicBezTo>
                    <a:pt x="3516" y="812"/>
                    <a:pt x="3549" y="786"/>
                    <a:pt x="3587" y="786"/>
                  </a:cubicBezTo>
                  <a:cubicBezTo>
                    <a:pt x="3631" y="786"/>
                    <a:pt x="3681" y="822"/>
                    <a:pt x="3741" y="875"/>
                  </a:cubicBezTo>
                  <a:cubicBezTo>
                    <a:pt x="3753" y="886"/>
                    <a:pt x="3764" y="890"/>
                    <a:pt x="3775" y="890"/>
                  </a:cubicBezTo>
                  <a:cubicBezTo>
                    <a:pt x="3799" y="890"/>
                    <a:pt x="3817" y="867"/>
                    <a:pt x="3824" y="838"/>
                  </a:cubicBezTo>
                  <a:cubicBezTo>
                    <a:pt x="3844" y="747"/>
                    <a:pt x="3831" y="645"/>
                    <a:pt x="3861" y="558"/>
                  </a:cubicBezTo>
                  <a:cubicBezTo>
                    <a:pt x="3888" y="479"/>
                    <a:pt x="3929" y="448"/>
                    <a:pt x="3974" y="448"/>
                  </a:cubicBezTo>
                  <a:cubicBezTo>
                    <a:pt x="4083" y="448"/>
                    <a:pt x="4218" y="623"/>
                    <a:pt x="4260" y="709"/>
                  </a:cubicBezTo>
                  <a:cubicBezTo>
                    <a:pt x="4269" y="728"/>
                    <a:pt x="4283" y="737"/>
                    <a:pt x="4297" y="737"/>
                  </a:cubicBezTo>
                  <a:cubicBezTo>
                    <a:pt x="4319" y="737"/>
                    <a:pt x="4340" y="715"/>
                    <a:pt x="4340" y="684"/>
                  </a:cubicBezTo>
                  <a:cubicBezTo>
                    <a:pt x="4343" y="534"/>
                    <a:pt x="4249" y="160"/>
                    <a:pt x="4420" y="97"/>
                  </a:cubicBezTo>
                  <a:cubicBezTo>
                    <a:pt x="4457" y="85"/>
                    <a:pt x="4453" y="0"/>
                    <a:pt x="4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9"/>
            <p:cNvSpPr/>
            <p:nvPr/>
          </p:nvSpPr>
          <p:spPr>
            <a:xfrm>
              <a:off x="4306075" y="1920300"/>
              <a:ext cx="106650" cy="69375"/>
            </a:xfrm>
            <a:custGeom>
              <a:avLst/>
              <a:gdLst/>
              <a:ahLst/>
              <a:cxnLst/>
              <a:rect l="l" t="t" r="r" b="b"/>
              <a:pathLst>
                <a:path w="4266" h="2775" extrusionOk="0">
                  <a:moveTo>
                    <a:pt x="4217" y="1"/>
                  </a:moveTo>
                  <a:cubicBezTo>
                    <a:pt x="4213" y="1"/>
                    <a:pt x="4209" y="1"/>
                    <a:pt x="4204" y="4"/>
                  </a:cubicBezTo>
                  <a:cubicBezTo>
                    <a:pt x="4067" y="68"/>
                    <a:pt x="3947" y="162"/>
                    <a:pt x="3851" y="278"/>
                  </a:cubicBezTo>
                  <a:cubicBezTo>
                    <a:pt x="3806" y="240"/>
                    <a:pt x="3753" y="216"/>
                    <a:pt x="3695" y="216"/>
                  </a:cubicBezTo>
                  <a:cubicBezTo>
                    <a:pt x="3661" y="216"/>
                    <a:pt x="3627" y="224"/>
                    <a:pt x="3591" y="241"/>
                  </a:cubicBezTo>
                  <a:cubicBezTo>
                    <a:pt x="3386" y="339"/>
                    <a:pt x="3352" y="613"/>
                    <a:pt x="3347" y="849"/>
                  </a:cubicBezTo>
                  <a:cubicBezTo>
                    <a:pt x="3294" y="760"/>
                    <a:pt x="3221" y="687"/>
                    <a:pt x="3131" y="687"/>
                  </a:cubicBezTo>
                  <a:cubicBezTo>
                    <a:pt x="3110" y="687"/>
                    <a:pt x="3088" y="691"/>
                    <a:pt x="3065" y="699"/>
                  </a:cubicBezTo>
                  <a:cubicBezTo>
                    <a:pt x="2890" y="765"/>
                    <a:pt x="2898" y="1021"/>
                    <a:pt x="2864" y="1198"/>
                  </a:cubicBezTo>
                  <a:cubicBezTo>
                    <a:pt x="2814" y="1105"/>
                    <a:pt x="2743" y="998"/>
                    <a:pt x="2656" y="998"/>
                  </a:cubicBezTo>
                  <a:cubicBezTo>
                    <a:pt x="2634" y="998"/>
                    <a:pt x="2611" y="1005"/>
                    <a:pt x="2586" y="1021"/>
                  </a:cubicBezTo>
                  <a:cubicBezTo>
                    <a:pt x="2523" y="1061"/>
                    <a:pt x="2505" y="1168"/>
                    <a:pt x="2488" y="1235"/>
                  </a:cubicBezTo>
                  <a:cubicBezTo>
                    <a:pt x="2481" y="1264"/>
                    <a:pt x="2474" y="1391"/>
                    <a:pt x="2449" y="1408"/>
                  </a:cubicBezTo>
                  <a:cubicBezTo>
                    <a:pt x="2444" y="1412"/>
                    <a:pt x="2438" y="1414"/>
                    <a:pt x="2432" y="1414"/>
                  </a:cubicBezTo>
                  <a:cubicBezTo>
                    <a:pt x="2379" y="1414"/>
                    <a:pt x="2297" y="1293"/>
                    <a:pt x="2273" y="1269"/>
                  </a:cubicBezTo>
                  <a:cubicBezTo>
                    <a:pt x="2264" y="1260"/>
                    <a:pt x="2252" y="1255"/>
                    <a:pt x="2240" y="1255"/>
                  </a:cubicBezTo>
                  <a:cubicBezTo>
                    <a:pt x="2227" y="1255"/>
                    <a:pt x="2214" y="1263"/>
                    <a:pt x="2206" y="1279"/>
                  </a:cubicBezTo>
                  <a:cubicBezTo>
                    <a:pt x="2165" y="1373"/>
                    <a:pt x="2115" y="1488"/>
                    <a:pt x="2037" y="1488"/>
                  </a:cubicBezTo>
                  <a:cubicBezTo>
                    <a:pt x="2002" y="1488"/>
                    <a:pt x="1960" y="1464"/>
                    <a:pt x="1910" y="1403"/>
                  </a:cubicBezTo>
                  <a:cubicBezTo>
                    <a:pt x="1901" y="1391"/>
                    <a:pt x="1891" y="1386"/>
                    <a:pt x="1881" y="1386"/>
                  </a:cubicBezTo>
                  <a:cubicBezTo>
                    <a:pt x="1861" y="1386"/>
                    <a:pt x="1842" y="1405"/>
                    <a:pt x="1837" y="1428"/>
                  </a:cubicBezTo>
                  <a:cubicBezTo>
                    <a:pt x="1826" y="1482"/>
                    <a:pt x="1799" y="1633"/>
                    <a:pt x="1718" y="1633"/>
                  </a:cubicBezTo>
                  <a:cubicBezTo>
                    <a:pt x="1692" y="1633"/>
                    <a:pt x="1659" y="1617"/>
                    <a:pt x="1619" y="1575"/>
                  </a:cubicBezTo>
                  <a:cubicBezTo>
                    <a:pt x="1609" y="1564"/>
                    <a:pt x="1598" y="1560"/>
                    <a:pt x="1587" y="1560"/>
                  </a:cubicBezTo>
                  <a:cubicBezTo>
                    <a:pt x="1568" y="1560"/>
                    <a:pt x="1550" y="1576"/>
                    <a:pt x="1545" y="1601"/>
                  </a:cubicBezTo>
                  <a:cubicBezTo>
                    <a:pt x="1538" y="1632"/>
                    <a:pt x="1522" y="1790"/>
                    <a:pt x="1468" y="1790"/>
                  </a:cubicBezTo>
                  <a:cubicBezTo>
                    <a:pt x="1451" y="1790"/>
                    <a:pt x="1431" y="1775"/>
                    <a:pt x="1406" y="1735"/>
                  </a:cubicBezTo>
                  <a:cubicBezTo>
                    <a:pt x="1395" y="1719"/>
                    <a:pt x="1379" y="1707"/>
                    <a:pt x="1363" y="1707"/>
                  </a:cubicBezTo>
                  <a:cubicBezTo>
                    <a:pt x="1353" y="1707"/>
                    <a:pt x="1344" y="1711"/>
                    <a:pt x="1335" y="1720"/>
                  </a:cubicBezTo>
                  <a:cubicBezTo>
                    <a:pt x="1188" y="1871"/>
                    <a:pt x="1213" y="2106"/>
                    <a:pt x="1138" y="2293"/>
                  </a:cubicBezTo>
                  <a:cubicBezTo>
                    <a:pt x="1047" y="2207"/>
                    <a:pt x="1004" y="2038"/>
                    <a:pt x="875" y="2038"/>
                  </a:cubicBezTo>
                  <a:cubicBezTo>
                    <a:pt x="854" y="2038"/>
                    <a:pt x="831" y="2043"/>
                    <a:pt x="806" y="2052"/>
                  </a:cubicBezTo>
                  <a:cubicBezTo>
                    <a:pt x="601" y="2130"/>
                    <a:pt x="624" y="2355"/>
                    <a:pt x="605" y="2541"/>
                  </a:cubicBezTo>
                  <a:cubicBezTo>
                    <a:pt x="381" y="2261"/>
                    <a:pt x="248" y="1930"/>
                    <a:pt x="128" y="1591"/>
                  </a:cubicBezTo>
                  <a:cubicBezTo>
                    <a:pt x="112" y="1548"/>
                    <a:pt x="84" y="1528"/>
                    <a:pt x="60" y="1528"/>
                  </a:cubicBezTo>
                  <a:cubicBezTo>
                    <a:pt x="27" y="1528"/>
                    <a:pt x="0" y="1562"/>
                    <a:pt x="13" y="1622"/>
                  </a:cubicBezTo>
                  <a:cubicBezTo>
                    <a:pt x="100" y="2025"/>
                    <a:pt x="328" y="2444"/>
                    <a:pt x="606" y="2747"/>
                  </a:cubicBezTo>
                  <a:cubicBezTo>
                    <a:pt x="621" y="2763"/>
                    <a:pt x="643" y="2774"/>
                    <a:pt x="662" y="2774"/>
                  </a:cubicBezTo>
                  <a:cubicBezTo>
                    <a:pt x="680" y="2774"/>
                    <a:pt x="695" y="2764"/>
                    <a:pt x="702" y="2738"/>
                  </a:cubicBezTo>
                  <a:cubicBezTo>
                    <a:pt x="740" y="2602"/>
                    <a:pt x="684" y="2258"/>
                    <a:pt x="847" y="2207"/>
                  </a:cubicBezTo>
                  <a:cubicBezTo>
                    <a:pt x="857" y="2204"/>
                    <a:pt x="866" y="2203"/>
                    <a:pt x="875" y="2203"/>
                  </a:cubicBezTo>
                  <a:cubicBezTo>
                    <a:pt x="981" y="2203"/>
                    <a:pt x="1048" y="2399"/>
                    <a:pt x="1145" y="2456"/>
                  </a:cubicBezTo>
                  <a:cubicBezTo>
                    <a:pt x="1152" y="2459"/>
                    <a:pt x="1158" y="2461"/>
                    <a:pt x="1165" y="2461"/>
                  </a:cubicBezTo>
                  <a:cubicBezTo>
                    <a:pt x="1181" y="2461"/>
                    <a:pt x="1194" y="2450"/>
                    <a:pt x="1203" y="2434"/>
                  </a:cubicBezTo>
                  <a:cubicBezTo>
                    <a:pt x="1289" y="2269"/>
                    <a:pt x="1265" y="2033"/>
                    <a:pt x="1370" y="1879"/>
                  </a:cubicBezTo>
                  <a:cubicBezTo>
                    <a:pt x="1401" y="1925"/>
                    <a:pt x="1440" y="1970"/>
                    <a:pt x="1489" y="1970"/>
                  </a:cubicBezTo>
                  <a:cubicBezTo>
                    <a:pt x="1503" y="1970"/>
                    <a:pt x="1518" y="1966"/>
                    <a:pt x="1534" y="1957"/>
                  </a:cubicBezTo>
                  <a:cubicBezTo>
                    <a:pt x="1593" y="1924"/>
                    <a:pt x="1613" y="1820"/>
                    <a:pt x="1626" y="1737"/>
                  </a:cubicBezTo>
                  <a:cubicBezTo>
                    <a:pt x="1662" y="1762"/>
                    <a:pt x="1695" y="1773"/>
                    <a:pt x="1725" y="1773"/>
                  </a:cubicBezTo>
                  <a:cubicBezTo>
                    <a:pt x="1810" y="1773"/>
                    <a:pt x="1872" y="1682"/>
                    <a:pt x="1909" y="1566"/>
                  </a:cubicBezTo>
                  <a:cubicBezTo>
                    <a:pt x="1960" y="1615"/>
                    <a:pt x="2006" y="1636"/>
                    <a:pt x="2048" y="1636"/>
                  </a:cubicBezTo>
                  <a:cubicBezTo>
                    <a:pt x="2133" y="1636"/>
                    <a:pt x="2201" y="1547"/>
                    <a:pt x="2261" y="1423"/>
                  </a:cubicBezTo>
                  <a:cubicBezTo>
                    <a:pt x="2320" y="1491"/>
                    <a:pt x="2372" y="1556"/>
                    <a:pt x="2471" y="1565"/>
                  </a:cubicBezTo>
                  <a:cubicBezTo>
                    <a:pt x="2473" y="1565"/>
                    <a:pt x="2474" y="1565"/>
                    <a:pt x="2476" y="1565"/>
                  </a:cubicBezTo>
                  <a:cubicBezTo>
                    <a:pt x="2493" y="1565"/>
                    <a:pt x="2509" y="1556"/>
                    <a:pt x="2514" y="1540"/>
                  </a:cubicBezTo>
                  <a:cubicBezTo>
                    <a:pt x="2550" y="1454"/>
                    <a:pt x="2560" y="1360"/>
                    <a:pt x="2584" y="1271"/>
                  </a:cubicBezTo>
                  <a:cubicBezTo>
                    <a:pt x="2605" y="1196"/>
                    <a:pt x="2632" y="1168"/>
                    <a:pt x="2662" y="1168"/>
                  </a:cubicBezTo>
                  <a:cubicBezTo>
                    <a:pt x="2728" y="1168"/>
                    <a:pt x="2804" y="1303"/>
                    <a:pt x="2843" y="1374"/>
                  </a:cubicBezTo>
                  <a:cubicBezTo>
                    <a:pt x="2851" y="1391"/>
                    <a:pt x="2868" y="1402"/>
                    <a:pt x="2884" y="1402"/>
                  </a:cubicBezTo>
                  <a:cubicBezTo>
                    <a:pt x="2897" y="1402"/>
                    <a:pt x="2910" y="1395"/>
                    <a:pt x="2917" y="1379"/>
                  </a:cubicBezTo>
                  <a:cubicBezTo>
                    <a:pt x="2965" y="1266"/>
                    <a:pt x="2967" y="1145"/>
                    <a:pt x="2993" y="1027"/>
                  </a:cubicBezTo>
                  <a:cubicBezTo>
                    <a:pt x="3000" y="994"/>
                    <a:pt x="3005" y="943"/>
                    <a:pt x="3024" y="914"/>
                  </a:cubicBezTo>
                  <a:cubicBezTo>
                    <a:pt x="3050" y="874"/>
                    <a:pt x="3096" y="853"/>
                    <a:pt x="3146" y="853"/>
                  </a:cubicBezTo>
                  <a:cubicBezTo>
                    <a:pt x="3176" y="853"/>
                    <a:pt x="3206" y="860"/>
                    <a:pt x="3234" y="875"/>
                  </a:cubicBezTo>
                  <a:cubicBezTo>
                    <a:pt x="3300" y="907"/>
                    <a:pt x="3335" y="1042"/>
                    <a:pt x="3352" y="1108"/>
                  </a:cubicBezTo>
                  <a:cubicBezTo>
                    <a:pt x="3359" y="1136"/>
                    <a:pt x="3379" y="1150"/>
                    <a:pt x="3398" y="1150"/>
                  </a:cubicBezTo>
                  <a:cubicBezTo>
                    <a:pt x="3419" y="1150"/>
                    <a:pt x="3440" y="1132"/>
                    <a:pt x="3440" y="1097"/>
                  </a:cubicBezTo>
                  <a:cubicBezTo>
                    <a:pt x="3439" y="888"/>
                    <a:pt x="3398" y="481"/>
                    <a:pt x="3628" y="381"/>
                  </a:cubicBezTo>
                  <a:cubicBezTo>
                    <a:pt x="3653" y="370"/>
                    <a:pt x="3680" y="364"/>
                    <a:pt x="3708" y="364"/>
                  </a:cubicBezTo>
                  <a:cubicBezTo>
                    <a:pt x="3733" y="364"/>
                    <a:pt x="3758" y="369"/>
                    <a:pt x="3781" y="379"/>
                  </a:cubicBezTo>
                  <a:cubicBezTo>
                    <a:pt x="3723" y="483"/>
                    <a:pt x="3694" y="597"/>
                    <a:pt x="3727" y="712"/>
                  </a:cubicBezTo>
                  <a:cubicBezTo>
                    <a:pt x="3754" y="807"/>
                    <a:pt x="3809" y="850"/>
                    <a:pt x="3863" y="850"/>
                  </a:cubicBezTo>
                  <a:cubicBezTo>
                    <a:pt x="3930" y="850"/>
                    <a:pt x="3996" y="786"/>
                    <a:pt x="4009" y="675"/>
                  </a:cubicBezTo>
                  <a:cubicBezTo>
                    <a:pt x="4020" y="580"/>
                    <a:pt x="3986" y="459"/>
                    <a:pt x="3925" y="365"/>
                  </a:cubicBezTo>
                  <a:cubicBezTo>
                    <a:pt x="4003" y="258"/>
                    <a:pt x="4107" y="170"/>
                    <a:pt x="4227" y="113"/>
                  </a:cubicBezTo>
                  <a:cubicBezTo>
                    <a:pt x="4266" y="94"/>
                    <a:pt x="4257" y="1"/>
                    <a:pt x="4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9"/>
            <p:cNvSpPr/>
            <p:nvPr/>
          </p:nvSpPr>
          <p:spPr>
            <a:xfrm>
              <a:off x="4036575" y="2134025"/>
              <a:ext cx="106650" cy="69400"/>
            </a:xfrm>
            <a:custGeom>
              <a:avLst/>
              <a:gdLst/>
              <a:ahLst/>
              <a:cxnLst/>
              <a:rect l="l" t="t" r="r" b="b"/>
              <a:pathLst>
                <a:path w="4266" h="2776" extrusionOk="0">
                  <a:moveTo>
                    <a:pt x="4216" y="1"/>
                  </a:moveTo>
                  <a:cubicBezTo>
                    <a:pt x="4212" y="1"/>
                    <a:pt x="4208" y="2"/>
                    <a:pt x="4203" y="4"/>
                  </a:cubicBezTo>
                  <a:cubicBezTo>
                    <a:pt x="4067" y="68"/>
                    <a:pt x="3946" y="163"/>
                    <a:pt x="3850" y="280"/>
                  </a:cubicBezTo>
                  <a:cubicBezTo>
                    <a:pt x="3804" y="241"/>
                    <a:pt x="3751" y="217"/>
                    <a:pt x="3693" y="217"/>
                  </a:cubicBezTo>
                  <a:cubicBezTo>
                    <a:pt x="3660" y="217"/>
                    <a:pt x="3625" y="224"/>
                    <a:pt x="3589" y="242"/>
                  </a:cubicBezTo>
                  <a:cubicBezTo>
                    <a:pt x="3385" y="340"/>
                    <a:pt x="3351" y="613"/>
                    <a:pt x="3347" y="850"/>
                  </a:cubicBezTo>
                  <a:cubicBezTo>
                    <a:pt x="3294" y="761"/>
                    <a:pt x="3221" y="687"/>
                    <a:pt x="3130" y="687"/>
                  </a:cubicBezTo>
                  <a:cubicBezTo>
                    <a:pt x="3109" y="687"/>
                    <a:pt x="3087" y="691"/>
                    <a:pt x="3065" y="700"/>
                  </a:cubicBezTo>
                  <a:cubicBezTo>
                    <a:pt x="2888" y="765"/>
                    <a:pt x="2898" y="1021"/>
                    <a:pt x="2864" y="1199"/>
                  </a:cubicBezTo>
                  <a:cubicBezTo>
                    <a:pt x="2814" y="1107"/>
                    <a:pt x="2742" y="999"/>
                    <a:pt x="2655" y="999"/>
                  </a:cubicBezTo>
                  <a:cubicBezTo>
                    <a:pt x="2633" y="999"/>
                    <a:pt x="2609" y="1005"/>
                    <a:pt x="2585" y="1021"/>
                  </a:cubicBezTo>
                  <a:cubicBezTo>
                    <a:pt x="2523" y="1063"/>
                    <a:pt x="2504" y="1170"/>
                    <a:pt x="2488" y="1235"/>
                  </a:cubicBezTo>
                  <a:cubicBezTo>
                    <a:pt x="2480" y="1264"/>
                    <a:pt x="2473" y="1391"/>
                    <a:pt x="2449" y="1408"/>
                  </a:cubicBezTo>
                  <a:cubicBezTo>
                    <a:pt x="2444" y="1412"/>
                    <a:pt x="2438" y="1414"/>
                    <a:pt x="2431" y="1414"/>
                  </a:cubicBezTo>
                  <a:cubicBezTo>
                    <a:pt x="2379" y="1414"/>
                    <a:pt x="2297" y="1293"/>
                    <a:pt x="2273" y="1271"/>
                  </a:cubicBezTo>
                  <a:cubicBezTo>
                    <a:pt x="2263" y="1261"/>
                    <a:pt x="2252" y="1256"/>
                    <a:pt x="2240" y="1256"/>
                  </a:cubicBezTo>
                  <a:cubicBezTo>
                    <a:pt x="2226" y="1256"/>
                    <a:pt x="2213" y="1264"/>
                    <a:pt x="2206" y="1281"/>
                  </a:cubicBezTo>
                  <a:cubicBezTo>
                    <a:pt x="2165" y="1374"/>
                    <a:pt x="2115" y="1489"/>
                    <a:pt x="2037" y="1489"/>
                  </a:cubicBezTo>
                  <a:cubicBezTo>
                    <a:pt x="2001" y="1489"/>
                    <a:pt x="1959" y="1465"/>
                    <a:pt x="1909" y="1403"/>
                  </a:cubicBezTo>
                  <a:cubicBezTo>
                    <a:pt x="1900" y="1392"/>
                    <a:pt x="1890" y="1387"/>
                    <a:pt x="1880" y="1387"/>
                  </a:cubicBezTo>
                  <a:cubicBezTo>
                    <a:pt x="1860" y="1387"/>
                    <a:pt x="1841" y="1406"/>
                    <a:pt x="1836" y="1429"/>
                  </a:cubicBezTo>
                  <a:cubicBezTo>
                    <a:pt x="1825" y="1483"/>
                    <a:pt x="1798" y="1634"/>
                    <a:pt x="1718" y="1634"/>
                  </a:cubicBezTo>
                  <a:cubicBezTo>
                    <a:pt x="1691" y="1634"/>
                    <a:pt x="1658" y="1617"/>
                    <a:pt x="1618" y="1575"/>
                  </a:cubicBezTo>
                  <a:cubicBezTo>
                    <a:pt x="1608" y="1565"/>
                    <a:pt x="1598" y="1560"/>
                    <a:pt x="1587" y="1560"/>
                  </a:cubicBezTo>
                  <a:cubicBezTo>
                    <a:pt x="1568" y="1560"/>
                    <a:pt x="1550" y="1577"/>
                    <a:pt x="1545" y="1601"/>
                  </a:cubicBezTo>
                  <a:cubicBezTo>
                    <a:pt x="1538" y="1633"/>
                    <a:pt x="1522" y="1792"/>
                    <a:pt x="1468" y="1792"/>
                  </a:cubicBezTo>
                  <a:cubicBezTo>
                    <a:pt x="1451" y="1792"/>
                    <a:pt x="1431" y="1776"/>
                    <a:pt x="1405" y="1737"/>
                  </a:cubicBezTo>
                  <a:cubicBezTo>
                    <a:pt x="1395" y="1720"/>
                    <a:pt x="1379" y="1708"/>
                    <a:pt x="1363" y="1708"/>
                  </a:cubicBezTo>
                  <a:cubicBezTo>
                    <a:pt x="1353" y="1708"/>
                    <a:pt x="1344" y="1712"/>
                    <a:pt x="1335" y="1721"/>
                  </a:cubicBezTo>
                  <a:cubicBezTo>
                    <a:pt x="1187" y="1872"/>
                    <a:pt x="1212" y="2107"/>
                    <a:pt x="1138" y="2294"/>
                  </a:cubicBezTo>
                  <a:cubicBezTo>
                    <a:pt x="1047" y="2207"/>
                    <a:pt x="1003" y="2040"/>
                    <a:pt x="875" y="2040"/>
                  </a:cubicBezTo>
                  <a:cubicBezTo>
                    <a:pt x="854" y="2040"/>
                    <a:pt x="831" y="2044"/>
                    <a:pt x="806" y="2054"/>
                  </a:cubicBezTo>
                  <a:cubicBezTo>
                    <a:pt x="602" y="2131"/>
                    <a:pt x="624" y="2357"/>
                    <a:pt x="604" y="2541"/>
                  </a:cubicBezTo>
                  <a:cubicBezTo>
                    <a:pt x="379" y="2261"/>
                    <a:pt x="246" y="1931"/>
                    <a:pt x="128" y="1592"/>
                  </a:cubicBezTo>
                  <a:cubicBezTo>
                    <a:pt x="112" y="1549"/>
                    <a:pt x="84" y="1529"/>
                    <a:pt x="59" y="1529"/>
                  </a:cubicBezTo>
                  <a:cubicBezTo>
                    <a:pt x="27" y="1529"/>
                    <a:pt x="0" y="1563"/>
                    <a:pt x="13" y="1622"/>
                  </a:cubicBezTo>
                  <a:cubicBezTo>
                    <a:pt x="100" y="2025"/>
                    <a:pt x="328" y="2444"/>
                    <a:pt x="606" y="2748"/>
                  </a:cubicBezTo>
                  <a:cubicBezTo>
                    <a:pt x="621" y="2764"/>
                    <a:pt x="642" y="2776"/>
                    <a:pt x="661" y="2776"/>
                  </a:cubicBezTo>
                  <a:cubicBezTo>
                    <a:pt x="679" y="2776"/>
                    <a:pt x="695" y="2766"/>
                    <a:pt x="702" y="2740"/>
                  </a:cubicBezTo>
                  <a:cubicBezTo>
                    <a:pt x="740" y="2603"/>
                    <a:pt x="684" y="2260"/>
                    <a:pt x="847" y="2208"/>
                  </a:cubicBezTo>
                  <a:cubicBezTo>
                    <a:pt x="857" y="2205"/>
                    <a:pt x="866" y="2203"/>
                    <a:pt x="875" y="2203"/>
                  </a:cubicBezTo>
                  <a:cubicBezTo>
                    <a:pt x="980" y="2203"/>
                    <a:pt x="1047" y="2399"/>
                    <a:pt x="1145" y="2456"/>
                  </a:cubicBezTo>
                  <a:cubicBezTo>
                    <a:pt x="1152" y="2460"/>
                    <a:pt x="1158" y="2462"/>
                    <a:pt x="1165" y="2462"/>
                  </a:cubicBezTo>
                  <a:cubicBezTo>
                    <a:pt x="1180" y="2462"/>
                    <a:pt x="1194" y="2451"/>
                    <a:pt x="1202" y="2435"/>
                  </a:cubicBezTo>
                  <a:cubicBezTo>
                    <a:pt x="1289" y="2270"/>
                    <a:pt x="1265" y="2034"/>
                    <a:pt x="1369" y="1880"/>
                  </a:cubicBezTo>
                  <a:cubicBezTo>
                    <a:pt x="1401" y="1926"/>
                    <a:pt x="1441" y="1971"/>
                    <a:pt x="1489" y="1971"/>
                  </a:cubicBezTo>
                  <a:cubicBezTo>
                    <a:pt x="1503" y="1971"/>
                    <a:pt x="1518" y="1967"/>
                    <a:pt x="1534" y="1958"/>
                  </a:cubicBezTo>
                  <a:cubicBezTo>
                    <a:pt x="1593" y="1924"/>
                    <a:pt x="1613" y="1821"/>
                    <a:pt x="1626" y="1738"/>
                  </a:cubicBezTo>
                  <a:cubicBezTo>
                    <a:pt x="1662" y="1763"/>
                    <a:pt x="1695" y="1774"/>
                    <a:pt x="1725" y="1774"/>
                  </a:cubicBezTo>
                  <a:cubicBezTo>
                    <a:pt x="1810" y="1774"/>
                    <a:pt x="1872" y="1684"/>
                    <a:pt x="1909" y="1568"/>
                  </a:cubicBezTo>
                  <a:cubicBezTo>
                    <a:pt x="1960" y="1616"/>
                    <a:pt x="2005" y="1637"/>
                    <a:pt x="2047" y="1637"/>
                  </a:cubicBezTo>
                  <a:cubicBezTo>
                    <a:pt x="2133" y="1637"/>
                    <a:pt x="2201" y="1548"/>
                    <a:pt x="2261" y="1425"/>
                  </a:cubicBezTo>
                  <a:cubicBezTo>
                    <a:pt x="2320" y="1491"/>
                    <a:pt x="2371" y="1557"/>
                    <a:pt x="2471" y="1565"/>
                  </a:cubicBezTo>
                  <a:cubicBezTo>
                    <a:pt x="2473" y="1566"/>
                    <a:pt x="2475" y="1566"/>
                    <a:pt x="2477" y="1566"/>
                  </a:cubicBezTo>
                  <a:cubicBezTo>
                    <a:pt x="2493" y="1566"/>
                    <a:pt x="2509" y="1556"/>
                    <a:pt x="2514" y="1540"/>
                  </a:cubicBezTo>
                  <a:cubicBezTo>
                    <a:pt x="2550" y="1454"/>
                    <a:pt x="2560" y="1361"/>
                    <a:pt x="2584" y="1271"/>
                  </a:cubicBezTo>
                  <a:cubicBezTo>
                    <a:pt x="2605" y="1196"/>
                    <a:pt x="2632" y="1168"/>
                    <a:pt x="2662" y="1168"/>
                  </a:cubicBezTo>
                  <a:cubicBezTo>
                    <a:pt x="2727" y="1168"/>
                    <a:pt x="2804" y="1303"/>
                    <a:pt x="2841" y="1375"/>
                  </a:cubicBezTo>
                  <a:cubicBezTo>
                    <a:pt x="2851" y="1392"/>
                    <a:pt x="2868" y="1403"/>
                    <a:pt x="2884" y="1403"/>
                  </a:cubicBezTo>
                  <a:cubicBezTo>
                    <a:pt x="2897" y="1403"/>
                    <a:pt x="2909" y="1396"/>
                    <a:pt x="2917" y="1379"/>
                  </a:cubicBezTo>
                  <a:cubicBezTo>
                    <a:pt x="2965" y="1268"/>
                    <a:pt x="2967" y="1147"/>
                    <a:pt x="2992" y="1029"/>
                  </a:cubicBezTo>
                  <a:cubicBezTo>
                    <a:pt x="2999" y="994"/>
                    <a:pt x="3004" y="944"/>
                    <a:pt x="3023" y="914"/>
                  </a:cubicBezTo>
                  <a:cubicBezTo>
                    <a:pt x="3049" y="875"/>
                    <a:pt x="3096" y="854"/>
                    <a:pt x="3146" y="854"/>
                  </a:cubicBezTo>
                  <a:cubicBezTo>
                    <a:pt x="3176" y="854"/>
                    <a:pt x="3206" y="861"/>
                    <a:pt x="3234" y="875"/>
                  </a:cubicBezTo>
                  <a:cubicBezTo>
                    <a:pt x="3299" y="909"/>
                    <a:pt x="3334" y="1042"/>
                    <a:pt x="3352" y="1110"/>
                  </a:cubicBezTo>
                  <a:cubicBezTo>
                    <a:pt x="3359" y="1137"/>
                    <a:pt x="3378" y="1151"/>
                    <a:pt x="3397" y="1151"/>
                  </a:cubicBezTo>
                  <a:cubicBezTo>
                    <a:pt x="3419" y="1151"/>
                    <a:pt x="3440" y="1133"/>
                    <a:pt x="3440" y="1099"/>
                  </a:cubicBezTo>
                  <a:cubicBezTo>
                    <a:pt x="3439" y="889"/>
                    <a:pt x="3397" y="482"/>
                    <a:pt x="3628" y="381"/>
                  </a:cubicBezTo>
                  <a:cubicBezTo>
                    <a:pt x="3653" y="370"/>
                    <a:pt x="3680" y="365"/>
                    <a:pt x="3706" y="365"/>
                  </a:cubicBezTo>
                  <a:cubicBezTo>
                    <a:pt x="3732" y="365"/>
                    <a:pt x="3757" y="370"/>
                    <a:pt x="3781" y="379"/>
                  </a:cubicBezTo>
                  <a:cubicBezTo>
                    <a:pt x="3721" y="484"/>
                    <a:pt x="3694" y="598"/>
                    <a:pt x="3727" y="713"/>
                  </a:cubicBezTo>
                  <a:cubicBezTo>
                    <a:pt x="3753" y="808"/>
                    <a:pt x="3808" y="851"/>
                    <a:pt x="3863" y="851"/>
                  </a:cubicBezTo>
                  <a:cubicBezTo>
                    <a:pt x="3929" y="851"/>
                    <a:pt x="3995" y="787"/>
                    <a:pt x="4008" y="677"/>
                  </a:cubicBezTo>
                  <a:cubicBezTo>
                    <a:pt x="4020" y="581"/>
                    <a:pt x="3986" y="460"/>
                    <a:pt x="3924" y="366"/>
                  </a:cubicBezTo>
                  <a:cubicBezTo>
                    <a:pt x="4003" y="258"/>
                    <a:pt x="4106" y="171"/>
                    <a:pt x="4227" y="114"/>
                  </a:cubicBezTo>
                  <a:cubicBezTo>
                    <a:pt x="4266" y="94"/>
                    <a:pt x="4257" y="1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9"/>
            <p:cNvSpPr/>
            <p:nvPr/>
          </p:nvSpPr>
          <p:spPr>
            <a:xfrm>
              <a:off x="4256125" y="1984450"/>
              <a:ext cx="40450" cy="23325"/>
            </a:xfrm>
            <a:custGeom>
              <a:avLst/>
              <a:gdLst/>
              <a:ahLst/>
              <a:cxnLst/>
              <a:rect l="l" t="t" r="r" b="b"/>
              <a:pathLst>
                <a:path w="1618" h="933" extrusionOk="0">
                  <a:moveTo>
                    <a:pt x="1047" y="0"/>
                  </a:moveTo>
                  <a:cubicBezTo>
                    <a:pt x="1032" y="0"/>
                    <a:pt x="1019" y="12"/>
                    <a:pt x="1012" y="32"/>
                  </a:cubicBezTo>
                  <a:cubicBezTo>
                    <a:pt x="983" y="120"/>
                    <a:pt x="973" y="213"/>
                    <a:pt x="944" y="301"/>
                  </a:cubicBezTo>
                  <a:cubicBezTo>
                    <a:pt x="934" y="332"/>
                    <a:pt x="918" y="403"/>
                    <a:pt x="884" y="420"/>
                  </a:cubicBezTo>
                  <a:cubicBezTo>
                    <a:pt x="879" y="422"/>
                    <a:pt x="875" y="423"/>
                    <a:pt x="870" y="423"/>
                  </a:cubicBezTo>
                  <a:cubicBezTo>
                    <a:pt x="835" y="423"/>
                    <a:pt x="806" y="355"/>
                    <a:pt x="794" y="330"/>
                  </a:cubicBezTo>
                  <a:cubicBezTo>
                    <a:pt x="786" y="314"/>
                    <a:pt x="775" y="307"/>
                    <a:pt x="765" y="307"/>
                  </a:cubicBezTo>
                  <a:cubicBezTo>
                    <a:pt x="750" y="307"/>
                    <a:pt x="736" y="321"/>
                    <a:pt x="730" y="344"/>
                  </a:cubicBezTo>
                  <a:cubicBezTo>
                    <a:pt x="708" y="422"/>
                    <a:pt x="732" y="518"/>
                    <a:pt x="697" y="591"/>
                  </a:cubicBezTo>
                  <a:cubicBezTo>
                    <a:pt x="675" y="633"/>
                    <a:pt x="632" y="658"/>
                    <a:pt x="586" y="658"/>
                  </a:cubicBezTo>
                  <a:cubicBezTo>
                    <a:pt x="572" y="658"/>
                    <a:pt x="557" y="655"/>
                    <a:pt x="543" y="650"/>
                  </a:cubicBezTo>
                  <a:cubicBezTo>
                    <a:pt x="490" y="629"/>
                    <a:pt x="456" y="572"/>
                    <a:pt x="426" y="529"/>
                  </a:cubicBezTo>
                  <a:cubicBezTo>
                    <a:pt x="417" y="517"/>
                    <a:pt x="409" y="512"/>
                    <a:pt x="402" y="512"/>
                  </a:cubicBezTo>
                  <a:cubicBezTo>
                    <a:pt x="378" y="512"/>
                    <a:pt x="362" y="560"/>
                    <a:pt x="365" y="583"/>
                  </a:cubicBezTo>
                  <a:cubicBezTo>
                    <a:pt x="373" y="637"/>
                    <a:pt x="381" y="780"/>
                    <a:pt x="308" y="780"/>
                  </a:cubicBezTo>
                  <a:cubicBezTo>
                    <a:pt x="299" y="780"/>
                    <a:pt x="290" y="778"/>
                    <a:pt x="279" y="774"/>
                  </a:cubicBezTo>
                  <a:cubicBezTo>
                    <a:pt x="211" y="747"/>
                    <a:pt x="173" y="655"/>
                    <a:pt x="109" y="617"/>
                  </a:cubicBezTo>
                  <a:cubicBezTo>
                    <a:pt x="104" y="614"/>
                    <a:pt x="100" y="613"/>
                    <a:pt x="97" y="613"/>
                  </a:cubicBezTo>
                  <a:cubicBezTo>
                    <a:pt x="74" y="613"/>
                    <a:pt x="65" y="660"/>
                    <a:pt x="67" y="676"/>
                  </a:cubicBezTo>
                  <a:cubicBezTo>
                    <a:pt x="77" y="753"/>
                    <a:pt x="50" y="827"/>
                    <a:pt x="9" y="892"/>
                  </a:cubicBezTo>
                  <a:cubicBezTo>
                    <a:pt x="3" y="902"/>
                    <a:pt x="0" y="933"/>
                    <a:pt x="16" y="933"/>
                  </a:cubicBezTo>
                  <a:cubicBezTo>
                    <a:pt x="18" y="933"/>
                    <a:pt x="21" y="932"/>
                    <a:pt x="24" y="931"/>
                  </a:cubicBezTo>
                  <a:cubicBezTo>
                    <a:pt x="102" y="901"/>
                    <a:pt x="130" y="824"/>
                    <a:pt x="135" y="747"/>
                  </a:cubicBezTo>
                  <a:cubicBezTo>
                    <a:pt x="187" y="796"/>
                    <a:pt x="241" y="869"/>
                    <a:pt x="306" y="869"/>
                  </a:cubicBezTo>
                  <a:cubicBezTo>
                    <a:pt x="323" y="869"/>
                    <a:pt x="341" y="864"/>
                    <a:pt x="359" y="853"/>
                  </a:cubicBezTo>
                  <a:cubicBezTo>
                    <a:pt x="414" y="820"/>
                    <a:pt x="432" y="752"/>
                    <a:pt x="439" y="685"/>
                  </a:cubicBezTo>
                  <a:cubicBezTo>
                    <a:pt x="484" y="732"/>
                    <a:pt x="536" y="768"/>
                    <a:pt x="594" y="768"/>
                  </a:cubicBezTo>
                  <a:cubicBezTo>
                    <a:pt x="627" y="768"/>
                    <a:pt x="663" y="755"/>
                    <a:pt x="700" y="726"/>
                  </a:cubicBezTo>
                  <a:cubicBezTo>
                    <a:pt x="782" y="660"/>
                    <a:pt x="774" y="567"/>
                    <a:pt x="780" y="475"/>
                  </a:cubicBezTo>
                  <a:lnTo>
                    <a:pt x="780" y="475"/>
                  </a:lnTo>
                  <a:cubicBezTo>
                    <a:pt x="801" y="508"/>
                    <a:pt x="828" y="535"/>
                    <a:pt x="863" y="543"/>
                  </a:cubicBezTo>
                  <a:cubicBezTo>
                    <a:pt x="868" y="544"/>
                    <a:pt x="872" y="544"/>
                    <a:pt x="877" y="544"/>
                  </a:cubicBezTo>
                  <a:cubicBezTo>
                    <a:pt x="926" y="544"/>
                    <a:pt x="959" y="496"/>
                    <a:pt x="980" y="456"/>
                  </a:cubicBezTo>
                  <a:cubicBezTo>
                    <a:pt x="1029" y="362"/>
                    <a:pt x="1044" y="257"/>
                    <a:pt x="1070" y="157"/>
                  </a:cubicBezTo>
                  <a:cubicBezTo>
                    <a:pt x="1156" y="252"/>
                    <a:pt x="1255" y="365"/>
                    <a:pt x="1373" y="403"/>
                  </a:cubicBezTo>
                  <a:cubicBezTo>
                    <a:pt x="1392" y="409"/>
                    <a:pt x="1409" y="412"/>
                    <a:pt x="1424" y="412"/>
                  </a:cubicBezTo>
                  <a:cubicBezTo>
                    <a:pt x="1561" y="412"/>
                    <a:pt x="1598" y="211"/>
                    <a:pt x="1612" y="99"/>
                  </a:cubicBezTo>
                  <a:cubicBezTo>
                    <a:pt x="1617" y="56"/>
                    <a:pt x="1588" y="24"/>
                    <a:pt x="1561" y="24"/>
                  </a:cubicBezTo>
                  <a:cubicBezTo>
                    <a:pt x="1544" y="24"/>
                    <a:pt x="1528" y="38"/>
                    <a:pt x="1524" y="73"/>
                  </a:cubicBezTo>
                  <a:cubicBezTo>
                    <a:pt x="1513" y="160"/>
                    <a:pt x="1492" y="280"/>
                    <a:pt x="1410" y="280"/>
                  </a:cubicBezTo>
                  <a:cubicBezTo>
                    <a:pt x="1392" y="280"/>
                    <a:pt x="1371" y="274"/>
                    <a:pt x="1346" y="261"/>
                  </a:cubicBezTo>
                  <a:cubicBezTo>
                    <a:pt x="1241" y="203"/>
                    <a:pt x="1159" y="100"/>
                    <a:pt x="1077" y="15"/>
                  </a:cubicBezTo>
                  <a:cubicBezTo>
                    <a:pt x="1067" y="5"/>
                    <a:pt x="1057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9"/>
            <p:cNvSpPr/>
            <p:nvPr/>
          </p:nvSpPr>
          <p:spPr>
            <a:xfrm>
              <a:off x="4137025" y="2008950"/>
              <a:ext cx="111425" cy="73375"/>
            </a:xfrm>
            <a:custGeom>
              <a:avLst/>
              <a:gdLst/>
              <a:ahLst/>
              <a:cxnLst/>
              <a:rect l="l" t="t" r="r" b="b"/>
              <a:pathLst>
                <a:path w="4457" h="2935" extrusionOk="0">
                  <a:moveTo>
                    <a:pt x="4416" y="1"/>
                  </a:moveTo>
                  <a:cubicBezTo>
                    <a:pt x="4413" y="1"/>
                    <a:pt x="4410" y="1"/>
                    <a:pt x="4407" y="2"/>
                  </a:cubicBezTo>
                  <a:cubicBezTo>
                    <a:pt x="4228" y="55"/>
                    <a:pt x="4234" y="295"/>
                    <a:pt x="4245" y="488"/>
                  </a:cubicBezTo>
                  <a:cubicBezTo>
                    <a:pt x="4171" y="387"/>
                    <a:pt x="4070" y="293"/>
                    <a:pt x="3959" y="293"/>
                  </a:cubicBezTo>
                  <a:cubicBezTo>
                    <a:pt x="3931" y="293"/>
                    <a:pt x="3903" y="299"/>
                    <a:pt x="3874" y="312"/>
                  </a:cubicBezTo>
                  <a:cubicBezTo>
                    <a:pt x="3741" y="374"/>
                    <a:pt x="3734" y="544"/>
                    <a:pt x="3721" y="684"/>
                  </a:cubicBezTo>
                  <a:cubicBezTo>
                    <a:pt x="3670" y="644"/>
                    <a:pt x="3612" y="609"/>
                    <a:pt x="3555" y="609"/>
                  </a:cubicBezTo>
                  <a:cubicBezTo>
                    <a:pt x="3525" y="609"/>
                    <a:pt x="3495" y="619"/>
                    <a:pt x="3466" y="642"/>
                  </a:cubicBezTo>
                  <a:cubicBezTo>
                    <a:pt x="3389" y="703"/>
                    <a:pt x="3354" y="851"/>
                    <a:pt x="3333" y="965"/>
                  </a:cubicBezTo>
                  <a:cubicBezTo>
                    <a:pt x="3260" y="913"/>
                    <a:pt x="3189" y="863"/>
                    <a:pt x="3104" y="824"/>
                  </a:cubicBezTo>
                  <a:cubicBezTo>
                    <a:pt x="3101" y="824"/>
                    <a:pt x="3098" y="823"/>
                    <a:pt x="3096" y="823"/>
                  </a:cubicBezTo>
                  <a:cubicBezTo>
                    <a:pt x="3085" y="823"/>
                    <a:pt x="3074" y="829"/>
                    <a:pt x="3069" y="839"/>
                  </a:cubicBezTo>
                  <a:cubicBezTo>
                    <a:pt x="3030" y="896"/>
                    <a:pt x="3024" y="954"/>
                    <a:pt x="2995" y="1013"/>
                  </a:cubicBezTo>
                  <a:cubicBezTo>
                    <a:pt x="2969" y="1063"/>
                    <a:pt x="2943" y="1081"/>
                    <a:pt x="2914" y="1081"/>
                  </a:cubicBezTo>
                  <a:cubicBezTo>
                    <a:pt x="2860" y="1081"/>
                    <a:pt x="2799" y="1014"/>
                    <a:pt x="2722" y="986"/>
                  </a:cubicBezTo>
                  <a:cubicBezTo>
                    <a:pt x="2719" y="985"/>
                    <a:pt x="2716" y="984"/>
                    <a:pt x="2713" y="984"/>
                  </a:cubicBezTo>
                  <a:cubicBezTo>
                    <a:pt x="2698" y="984"/>
                    <a:pt x="2687" y="1000"/>
                    <a:pt x="2683" y="1015"/>
                  </a:cubicBezTo>
                  <a:cubicBezTo>
                    <a:pt x="2656" y="1132"/>
                    <a:pt x="2670" y="1381"/>
                    <a:pt x="2532" y="1432"/>
                  </a:cubicBezTo>
                  <a:cubicBezTo>
                    <a:pt x="2515" y="1438"/>
                    <a:pt x="2499" y="1440"/>
                    <a:pt x="2483" y="1440"/>
                  </a:cubicBezTo>
                  <a:cubicBezTo>
                    <a:pt x="2375" y="1440"/>
                    <a:pt x="2289" y="1315"/>
                    <a:pt x="2222" y="1250"/>
                  </a:cubicBezTo>
                  <a:cubicBezTo>
                    <a:pt x="2212" y="1240"/>
                    <a:pt x="2202" y="1235"/>
                    <a:pt x="2192" y="1235"/>
                  </a:cubicBezTo>
                  <a:cubicBezTo>
                    <a:pt x="2177" y="1235"/>
                    <a:pt x="2163" y="1246"/>
                    <a:pt x="2157" y="1268"/>
                  </a:cubicBezTo>
                  <a:cubicBezTo>
                    <a:pt x="2139" y="1327"/>
                    <a:pt x="2150" y="1400"/>
                    <a:pt x="2130" y="1455"/>
                  </a:cubicBezTo>
                  <a:cubicBezTo>
                    <a:pt x="2110" y="1508"/>
                    <a:pt x="2012" y="1599"/>
                    <a:pt x="1956" y="1599"/>
                  </a:cubicBezTo>
                  <a:cubicBezTo>
                    <a:pt x="1951" y="1599"/>
                    <a:pt x="1947" y="1599"/>
                    <a:pt x="1943" y="1597"/>
                  </a:cubicBezTo>
                  <a:cubicBezTo>
                    <a:pt x="1943" y="1597"/>
                    <a:pt x="1874" y="1533"/>
                    <a:pt x="1870" y="1529"/>
                  </a:cubicBezTo>
                  <a:lnTo>
                    <a:pt x="1870" y="1529"/>
                  </a:lnTo>
                  <a:cubicBezTo>
                    <a:pt x="1871" y="1529"/>
                    <a:pt x="1872" y="1530"/>
                    <a:pt x="1873" y="1531"/>
                  </a:cubicBezTo>
                  <a:cubicBezTo>
                    <a:pt x="1871" y="1529"/>
                    <a:pt x="1870" y="1528"/>
                    <a:pt x="1870" y="1528"/>
                  </a:cubicBezTo>
                  <a:lnTo>
                    <a:pt x="1870" y="1528"/>
                  </a:lnTo>
                  <a:cubicBezTo>
                    <a:pt x="1870" y="1528"/>
                    <a:pt x="1870" y="1528"/>
                    <a:pt x="1870" y="1529"/>
                  </a:cubicBezTo>
                  <a:lnTo>
                    <a:pt x="1870" y="1529"/>
                  </a:lnTo>
                  <a:cubicBezTo>
                    <a:pt x="1864" y="1524"/>
                    <a:pt x="1858" y="1521"/>
                    <a:pt x="1852" y="1521"/>
                  </a:cubicBezTo>
                  <a:cubicBezTo>
                    <a:pt x="1827" y="1521"/>
                    <a:pt x="1813" y="1571"/>
                    <a:pt x="1813" y="1591"/>
                  </a:cubicBezTo>
                  <a:cubicBezTo>
                    <a:pt x="1832" y="1702"/>
                    <a:pt x="1786" y="1757"/>
                    <a:pt x="1677" y="1757"/>
                  </a:cubicBezTo>
                  <a:cubicBezTo>
                    <a:pt x="1659" y="1757"/>
                    <a:pt x="1640" y="1755"/>
                    <a:pt x="1619" y="1752"/>
                  </a:cubicBezTo>
                  <a:cubicBezTo>
                    <a:pt x="1610" y="1742"/>
                    <a:pt x="1601" y="1737"/>
                    <a:pt x="1593" y="1737"/>
                  </a:cubicBezTo>
                  <a:cubicBezTo>
                    <a:pt x="1571" y="1737"/>
                    <a:pt x="1554" y="1769"/>
                    <a:pt x="1555" y="1795"/>
                  </a:cubicBezTo>
                  <a:cubicBezTo>
                    <a:pt x="1537" y="1848"/>
                    <a:pt x="1513" y="1874"/>
                    <a:pt x="1483" y="1874"/>
                  </a:cubicBezTo>
                  <a:cubicBezTo>
                    <a:pt x="1459" y="1874"/>
                    <a:pt x="1432" y="1858"/>
                    <a:pt x="1402" y="1828"/>
                  </a:cubicBezTo>
                  <a:cubicBezTo>
                    <a:pt x="1396" y="1822"/>
                    <a:pt x="1390" y="1820"/>
                    <a:pt x="1385" y="1820"/>
                  </a:cubicBezTo>
                  <a:cubicBezTo>
                    <a:pt x="1368" y="1820"/>
                    <a:pt x="1355" y="1840"/>
                    <a:pt x="1352" y="1857"/>
                  </a:cubicBezTo>
                  <a:cubicBezTo>
                    <a:pt x="1336" y="1947"/>
                    <a:pt x="1330" y="2039"/>
                    <a:pt x="1298" y="2127"/>
                  </a:cubicBezTo>
                  <a:cubicBezTo>
                    <a:pt x="1276" y="2192"/>
                    <a:pt x="1218" y="2261"/>
                    <a:pt x="1141" y="2261"/>
                  </a:cubicBezTo>
                  <a:cubicBezTo>
                    <a:pt x="1130" y="2261"/>
                    <a:pt x="1118" y="2260"/>
                    <a:pt x="1107" y="2257"/>
                  </a:cubicBezTo>
                  <a:cubicBezTo>
                    <a:pt x="1075" y="2248"/>
                    <a:pt x="1028" y="2186"/>
                    <a:pt x="1002" y="2169"/>
                  </a:cubicBezTo>
                  <a:cubicBezTo>
                    <a:pt x="950" y="2134"/>
                    <a:pt x="892" y="2112"/>
                    <a:pt x="834" y="2112"/>
                  </a:cubicBezTo>
                  <a:cubicBezTo>
                    <a:pt x="785" y="2112"/>
                    <a:pt x="738" y="2127"/>
                    <a:pt x="694" y="2162"/>
                  </a:cubicBezTo>
                  <a:cubicBezTo>
                    <a:pt x="536" y="2294"/>
                    <a:pt x="545" y="2571"/>
                    <a:pt x="558" y="2784"/>
                  </a:cubicBezTo>
                  <a:cubicBezTo>
                    <a:pt x="371" y="2546"/>
                    <a:pt x="125" y="2290"/>
                    <a:pt x="89" y="1987"/>
                  </a:cubicBezTo>
                  <a:cubicBezTo>
                    <a:pt x="86" y="1962"/>
                    <a:pt x="75" y="1952"/>
                    <a:pt x="62" y="1952"/>
                  </a:cubicBezTo>
                  <a:cubicBezTo>
                    <a:pt x="45" y="1952"/>
                    <a:pt x="27" y="1970"/>
                    <a:pt x="25" y="1998"/>
                  </a:cubicBezTo>
                  <a:cubicBezTo>
                    <a:pt x="1" y="2359"/>
                    <a:pt x="386" y="2652"/>
                    <a:pt x="571" y="2921"/>
                  </a:cubicBezTo>
                  <a:cubicBezTo>
                    <a:pt x="578" y="2931"/>
                    <a:pt x="585" y="2935"/>
                    <a:pt x="592" y="2935"/>
                  </a:cubicBezTo>
                  <a:cubicBezTo>
                    <a:pt x="608" y="2935"/>
                    <a:pt x="622" y="2913"/>
                    <a:pt x="622" y="2893"/>
                  </a:cubicBezTo>
                  <a:cubicBezTo>
                    <a:pt x="626" y="2734"/>
                    <a:pt x="626" y="2565"/>
                    <a:pt x="674" y="2412"/>
                  </a:cubicBezTo>
                  <a:cubicBezTo>
                    <a:pt x="701" y="2323"/>
                    <a:pt x="747" y="2233"/>
                    <a:pt x="849" y="2223"/>
                  </a:cubicBezTo>
                  <a:cubicBezTo>
                    <a:pt x="855" y="2223"/>
                    <a:pt x="860" y="2223"/>
                    <a:pt x="866" y="2223"/>
                  </a:cubicBezTo>
                  <a:cubicBezTo>
                    <a:pt x="957" y="2223"/>
                    <a:pt x="1009" y="2297"/>
                    <a:pt x="1085" y="2332"/>
                  </a:cubicBezTo>
                  <a:cubicBezTo>
                    <a:pt x="1119" y="2348"/>
                    <a:pt x="1150" y="2355"/>
                    <a:pt x="1178" y="2355"/>
                  </a:cubicBezTo>
                  <a:cubicBezTo>
                    <a:pt x="1343" y="2355"/>
                    <a:pt x="1402" y="2106"/>
                    <a:pt x="1414" y="1939"/>
                  </a:cubicBezTo>
                  <a:cubicBezTo>
                    <a:pt x="1444" y="1951"/>
                    <a:pt x="1472" y="1958"/>
                    <a:pt x="1498" y="1958"/>
                  </a:cubicBezTo>
                  <a:cubicBezTo>
                    <a:pt x="1548" y="1958"/>
                    <a:pt x="1588" y="1933"/>
                    <a:pt x="1611" y="1881"/>
                  </a:cubicBezTo>
                  <a:cubicBezTo>
                    <a:pt x="1648" y="1915"/>
                    <a:pt x="1683" y="1929"/>
                    <a:pt x="1714" y="1929"/>
                  </a:cubicBezTo>
                  <a:cubicBezTo>
                    <a:pt x="1802" y="1929"/>
                    <a:pt x="1865" y="1815"/>
                    <a:pt x="1888" y="1693"/>
                  </a:cubicBezTo>
                  <a:cubicBezTo>
                    <a:pt x="1936" y="1742"/>
                    <a:pt x="1981" y="1789"/>
                    <a:pt x="2035" y="1789"/>
                  </a:cubicBezTo>
                  <a:cubicBezTo>
                    <a:pt x="2065" y="1789"/>
                    <a:pt x="2098" y="1774"/>
                    <a:pt x="2136" y="1738"/>
                  </a:cubicBezTo>
                  <a:cubicBezTo>
                    <a:pt x="2232" y="1648"/>
                    <a:pt x="2217" y="1518"/>
                    <a:pt x="2226" y="1398"/>
                  </a:cubicBezTo>
                  <a:lnTo>
                    <a:pt x="2226" y="1398"/>
                  </a:lnTo>
                  <a:cubicBezTo>
                    <a:pt x="2301" y="1471"/>
                    <a:pt x="2378" y="1555"/>
                    <a:pt x="2472" y="1555"/>
                  </a:cubicBezTo>
                  <a:cubicBezTo>
                    <a:pt x="2506" y="1555"/>
                    <a:pt x="2543" y="1544"/>
                    <a:pt x="2582" y="1517"/>
                  </a:cubicBezTo>
                  <a:cubicBezTo>
                    <a:pt x="2718" y="1422"/>
                    <a:pt x="2709" y="1238"/>
                    <a:pt x="2732" y="1087"/>
                  </a:cubicBezTo>
                  <a:cubicBezTo>
                    <a:pt x="2812" y="1122"/>
                    <a:pt x="2879" y="1177"/>
                    <a:pt x="2952" y="1226"/>
                  </a:cubicBezTo>
                  <a:cubicBezTo>
                    <a:pt x="2955" y="1228"/>
                    <a:pt x="2958" y="1228"/>
                    <a:pt x="2961" y="1228"/>
                  </a:cubicBezTo>
                  <a:cubicBezTo>
                    <a:pt x="2969" y="1228"/>
                    <a:pt x="2978" y="1221"/>
                    <a:pt x="2983" y="1215"/>
                  </a:cubicBezTo>
                  <a:cubicBezTo>
                    <a:pt x="3014" y="1173"/>
                    <a:pt x="3021" y="1138"/>
                    <a:pt x="3046" y="1096"/>
                  </a:cubicBezTo>
                  <a:cubicBezTo>
                    <a:pt x="3053" y="1036"/>
                    <a:pt x="3089" y="984"/>
                    <a:pt x="3143" y="955"/>
                  </a:cubicBezTo>
                  <a:cubicBezTo>
                    <a:pt x="3217" y="992"/>
                    <a:pt x="3284" y="1044"/>
                    <a:pt x="3337" y="1108"/>
                  </a:cubicBezTo>
                  <a:cubicBezTo>
                    <a:pt x="3345" y="1118"/>
                    <a:pt x="3356" y="1123"/>
                    <a:pt x="3367" y="1123"/>
                  </a:cubicBezTo>
                  <a:cubicBezTo>
                    <a:pt x="3381" y="1123"/>
                    <a:pt x="3395" y="1115"/>
                    <a:pt x="3401" y="1100"/>
                  </a:cubicBezTo>
                  <a:cubicBezTo>
                    <a:pt x="3441" y="1029"/>
                    <a:pt x="3450" y="952"/>
                    <a:pt x="3485" y="879"/>
                  </a:cubicBezTo>
                  <a:cubicBezTo>
                    <a:pt x="3516" y="813"/>
                    <a:pt x="3550" y="786"/>
                    <a:pt x="3587" y="786"/>
                  </a:cubicBezTo>
                  <a:cubicBezTo>
                    <a:pt x="3631" y="786"/>
                    <a:pt x="3681" y="823"/>
                    <a:pt x="3741" y="876"/>
                  </a:cubicBezTo>
                  <a:cubicBezTo>
                    <a:pt x="3753" y="886"/>
                    <a:pt x="3764" y="890"/>
                    <a:pt x="3774" y="890"/>
                  </a:cubicBezTo>
                  <a:cubicBezTo>
                    <a:pt x="3799" y="890"/>
                    <a:pt x="3818" y="867"/>
                    <a:pt x="3824" y="838"/>
                  </a:cubicBezTo>
                  <a:cubicBezTo>
                    <a:pt x="3844" y="747"/>
                    <a:pt x="3831" y="645"/>
                    <a:pt x="3862" y="557"/>
                  </a:cubicBezTo>
                  <a:cubicBezTo>
                    <a:pt x="3889" y="479"/>
                    <a:pt x="3930" y="449"/>
                    <a:pt x="3975" y="449"/>
                  </a:cubicBezTo>
                  <a:cubicBezTo>
                    <a:pt x="4084" y="449"/>
                    <a:pt x="4219" y="623"/>
                    <a:pt x="4261" y="710"/>
                  </a:cubicBezTo>
                  <a:cubicBezTo>
                    <a:pt x="4270" y="729"/>
                    <a:pt x="4283" y="737"/>
                    <a:pt x="4297" y="737"/>
                  </a:cubicBezTo>
                  <a:cubicBezTo>
                    <a:pt x="4319" y="737"/>
                    <a:pt x="4340" y="714"/>
                    <a:pt x="4340" y="684"/>
                  </a:cubicBezTo>
                  <a:cubicBezTo>
                    <a:pt x="4343" y="534"/>
                    <a:pt x="4249" y="160"/>
                    <a:pt x="4420" y="98"/>
                  </a:cubicBezTo>
                  <a:cubicBezTo>
                    <a:pt x="4457" y="85"/>
                    <a:pt x="4453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9"/>
            <p:cNvSpPr/>
            <p:nvPr/>
          </p:nvSpPr>
          <p:spPr>
            <a:xfrm>
              <a:off x="3263275" y="1567775"/>
              <a:ext cx="962275" cy="584975"/>
            </a:xfrm>
            <a:custGeom>
              <a:avLst/>
              <a:gdLst/>
              <a:ahLst/>
              <a:cxnLst/>
              <a:rect l="l" t="t" r="r" b="b"/>
              <a:pathLst>
                <a:path w="38491" h="23399" extrusionOk="0">
                  <a:moveTo>
                    <a:pt x="29319" y="1"/>
                  </a:moveTo>
                  <a:cubicBezTo>
                    <a:pt x="26158" y="47"/>
                    <a:pt x="24187" y="894"/>
                    <a:pt x="21337" y="2260"/>
                  </a:cubicBezTo>
                  <a:lnTo>
                    <a:pt x="0" y="11634"/>
                  </a:lnTo>
                  <a:lnTo>
                    <a:pt x="1156" y="23399"/>
                  </a:lnTo>
                  <a:cubicBezTo>
                    <a:pt x="3834" y="22340"/>
                    <a:pt x="15036" y="15870"/>
                    <a:pt x="20569" y="12862"/>
                  </a:cubicBezTo>
                  <a:cubicBezTo>
                    <a:pt x="22893" y="11599"/>
                    <a:pt x="24806" y="10868"/>
                    <a:pt x="25687" y="10868"/>
                  </a:cubicBezTo>
                  <a:cubicBezTo>
                    <a:pt x="25737" y="10868"/>
                    <a:pt x="25783" y="10870"/>
                    <a:pt x="25826" y="10875"/>
                  </a:cubicBezTo>
                  <a:cubicBezTo>
                    <a:pt x="28045" y="11117"/>
                    <a:pt x="29688" y="11970"/>
                    <a:pt x="32214" y="11970"/>
                  </a:cubicBezTo>
                  <a:cubicBezTo>
                    <a:pt x="32537" y="11970"/>
                    <a:pt x="32874" y="11956"/>
                    <a:pt x="33228" y="11925"/>
                  </a:cubicBezTo>
                  <a:cubicBezTo>
                    <a:pt x="38490" y="11467"/>
                    <a:pt x="35340" y="3949"/>
                    <a:pt x="32553" y="1491"/>
                  </a:cubicBezTo>
                  <a:cubicBezTo>
                    <a:pt x="31718" y="754"/>
                    <a:pt x="30548" y="290"/>
                    <a:pt x="2931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9"/>
            <p:cNvSpPr/>
            <p:nvPr/>
          </p:nvSpPr>
          <p:spPr>
            <a:xfrm>
              <a:off x="3896300" y="1642225"/>
              <a:ext cx="176000" cy="224500"/>
            </a:xfrm>
            <a:custGeom>
              <a:avLst/>
              <a:gdLst/>
              <a:ahLst/>
              <a:cxnLst/>
              <a:rect l="l" t="t" r="r" b="b"/>
              <a:pathLst>
                <a:path w="7040" h="8980" extrusionOk="0">
                  <a:moveTo>
                    <a:pt x="167" y="1"/>
                  </a:moveTo>
                  <a:cubicBezTo>
                    <a:pt x="36" y="1"/>
                    <a:pt x="1" y="89"/>
                    <a:pt x="104" y="299"/>
                  </a:cubicBezTo>
                  <a:cubicBezTo>
                    <a:pt x="738" y="1599"/>
                    <a:pt x="3052" y="3054"/>
                    <a:pt x="3052" y="3054"/>
                  </a:cubicBezTo>
                  <a:cubicBezTo>
                    <a:pt x="3052" y="3054"/>
                    <a:pt x="3778" y="4468"/>
                    <a:pt x="4409" y="5567"/>
                  </a:cubicBezTo>
                  <a:cubicBezTo>
                    <a:pt x="5100" y="6767"/>
                    <a:pt x="6345" y="8956"/>
                    <a:pt x="6345" y="8956"/>
                  </a:cubicBezTo>
                  <a:cubicBezTo>
                    <a:pt x="6426" y="8944"/>
                    <a:pt x="6510" y="8939"/>
                    <a:pt x="6590" y="8939"/>
                  </a:cubicBezTo>
                  <a:cubicBezTo>
                    <a:pt x="6831" y="8939"/>
                    <a:pt x="7039" y="8980"/>
                    <a:pt x="7039" y="8980"/>
                  </a:cubicBezTo>
                  <a:lnTo>
                    <a:pt x="4083" y="2360"/>
                  </a:lnTo>
                  <a:cubicBezTo>
                    <a:pt x="4083" y="2360"/>
                    <a:pt x="844" y="1"/>
                    <a:pt x="1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9"/>
            <p:cNvSpPr/>
            <p:nvPr/>
          </p:nvSpPr>
          <p:spPr>
            <a:xfrm>
              <a:off x="4156750" y="1958400"/>
              <a:ext cx="23850" cy="44375"/>
            </a:xfrm>
            <a:custGeom>
              <a:avLst/>
              <a:gdLst/>
              <a:ahLst/>
              <a:cxnLst/>
              <a:rect l="l" t="t" r="r" b="b"/>
              <a:pathLst>
                <a:path w="954" h="1775" extrusionOk="0">
                  <a:moveTo>
                    <a:pt x="184" y="0"/>
                  </a:moveTo>
                  <a:cubicBezTo>
                    <a:pt x="164" y="0"/>
                    <a:pt x="143" y="4"/>
                    <a:pt x="123" y="12"/>
                  </a:cubicBezTo>
                  <a:cubicBezTo>
                    <a:pt x="41" y="45"/>
                    <a:pt x="0" y="139"/>
                    <a:pt x="34" y="222"/>
                  </a:cubicBezTo>
                  <a:lnTo>
                    <a:pt x="621" y="1673"/>
                  </a:lnTo>
                  <a:cubicBezTo>
                    <a:pt x="645" y="1736"/>
                    <a:pt x="705" y="1775"/>
                    <a:pt x="771" y="1775"/>
                  </a:cubicBezTo>
                  <a:cubicBezTo>
                    <a:pt x="778" y="1775"/>
                    <a:pt x="784" y="1774"/>
                    <a:pt x="791" y="1774"/>
                  </a:cubicBezTo>
                  <a:cubicBezTo>
                    <a:pt x="804" y="1771"/>
                    <a:pt x="818" y="1768"/>
                    <a:pt x="831" y="1763"/>
                  </a:cubicBezTo>
                  <a:cubicBezTo>
                    <a:pt x="913" y="1729"/>
                    <a:pt x="953" y="1635"/>
                    <a:pt x="921" y="1552"/>
                  </a:cubicBezTo>
                  <a:lnTo>
                    <a:pt x="334" y="101"/>
                  </a:lnTo>
                  <a:cubicBezTo>
                    <a:pt x="308" y="38"/>
                    <a:pt x="248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9"/>
            <p:cNvSpPr/>
            <p:nvPr/>
          </p:nvSpPr>
          <p:spPr>
            <a:xfrm>
              <a:off x="4093550" y="1879350"/>
              <a:ext cx="84975" cy="103950"/>
            </a:xfrm>
            <a:custGeom>
              <a:avLst/>
              <a:gdLst/>
              <a:ahLst/>
              <a:cxnLst/>
              <a:rect l="l" t="t" r="r" b="b"/>
              <a:pathLst>
                <a:path w="3399" h="4158" extrusionOk="0">
                  <a:moveTo>
                    <a:pt x="3016" y="1"/>
                  </a:moveTo>
                  <a:lnTo>
                    <a:pt x="1" y="1392"/>
                  </a:lnTo>
                  <a:lnTo>
                    <a:pt x="2424" y="3984"/>
                  </a:lnTo>
                  <a:cubicBezTo>
                    <a:pt x="2537" y="4105"/>
                    <a:pt x="2678" y="4158"/>
                    <a:pt x="2816" y="4158"/>
                  </a:cubicBezTo>
                  <a:cubicBezTo>
                    <a:pt x="3114" y="4158"/>
                    <a:pt x="3398" y="3911"/>
                    <a:pt x="3363" y="3557"/>
                  </a:cubicBezTo>
                  <a:lnTo>
                    <a:pt x="301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9"/>
            <p:cNvSpPr/>
            <p:nvPr/>
          </p:nvSpPr>
          <p:spPr>
            <a:xfrm>
              <a:off x="4093550" y="1879350"/>
              <a:ext cx="84975" cy="103950"/>
            </a:xfrm>
            <a:custGeom>
              <a:avLst/>
              <a:gdLst/>
              <a:ahLst/>
              <a:cxnLst/>
              <a:rect l="l" t="t" r="r" b="b"/>
              <a:pathLst>
                <a:path w="3399" h="4158" extrusionOk="0">
                  <a:moveTo>
                    <a:pt x="3016" y="1"/>
                  </a:moveTo>
                  <a:lnTo>
                    <a:pt x="1" y="1392"/>
                  </a:lnTo>
                  <a:lnTo>
                    <a:pt x="2424" y="3984"/>
                  </a:lnTo>
                  <a:cubicBezTo>
                    <a:pt x="2537" y="4105"/>
                    <a:pt x="2678" y="4158"/>
                    <a:pt x="2816" y="4158"/>
                  </a:cubicBezTo>
                  <a:cubicBezTo>
                    <a:pt x="3114" y="4158"/>
                    <a:pt x="3398" y="3911"/>
                    <a:pt x="3363" y="3557"/>
                  </a:cubicBezTo>
                  <a:lnTo>
                    <a:pt x="3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9"/>
            <p:cNvSpPr/>
            <p:nvPr/>
          </p:nvSpPr>
          <p:spPr>
            <a:xfrm>
              <a:off x="3874625" y="1402825"/>
              <a:ext cx="294350" cy="515350"/>
            </a:xfrm>
            <a:custGeom>
              <a:avLst/>
              <a:gdLst/>
              <a:ahLst/>
              <a:cxnLst/>
              <a:rect l="l" t="t" r="r" b="b"/>
              <a:pathLst>
                <a:path w="11774" h="20614" extrusionOk="0">
                  <a:moveTo>
                    <a:pt x="2621" y="0"/>
                  </a:moveTo>
                  <a:cubicBezTo>
                    <a:pt x="2571" y="0"/>
                    <a:pt x="2519" y="3"/>
                    <a:pt x="2467" y="8"/>
                  </a:cubicBezTo>
                  <a:cubicBezTo>
                    <a:pt x="1422" y="102"/>
                    <a:pt x="0" y="1180"/>
                    <a:pt x="449" y="1987"/>
                  </a:cubicBezTo>
                  <a:lnTo>
                    <a:pt x="8760" y="20452"/>
                  </a:lnTo>
                  <a:cubicBezTo>
                    <a:pt x="8934" y="20561"/>
                    <a:pt x="9169" y="20614"/>
                    <a:pt x="9433" y="20614"/>
                  </a:cubicBezTo>
                  <a:cubicBezTo>
                    <a:pt x="9850" y="20614"/>
                    <a:pt x="10339" y="20482"/>
                    <a:pt x="10767" y="20234"/>
                  </a:cubicBezTo>
                  <a:cubicBezTo>
                    <a:pt x="11226" y="19970"/>
                    <a:pt x="11618" y="19571"/>
                    <a:pt x="11774" y="19062"/>
                  </a:cubicBezTo>
                  <a:lnTo>
                    <a:pt x="3358" y="371"/>
                  </a:lnTo>
                  <a:cubicBezTo>
                    <a:pt x="3213" y="110"/>
                    <a:pt x="2944" y="0"/>
                    <a:pt x="262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9"/>
            <p:cNvSpPr/>
            <p:nvPr/>
          </p:nvSpPr>
          <p:spPr>
            <a:xfrm>
              <a:off x="3874625" y="1402825"/>
              <a:ext cx="294350" cy="515350"/>
            </a:xfrm>
            <a:custGeom>
              <a:avLst/>
              <a:gdLst/>
              <a:ahLst/>
              <a:cxnLst/>
              <a:rect l="l" t="t" r="r" b="b"/>
              <a:pathLst>
                <a:path w="11774" h="20614" extrusionOk="0">
                  <a:moveTo>
                    <a:pt x="2621" y="0"/>
                  </a:moveTo>
                  <a:cubicBezTo>
                    <a:pt x="2571" y="0"/>
                    <a:pt x="2519" y="3"/>
                    <a:pt x="2467" y="8"/>
                  </a:cubicBezTo>
                  <a:cubicBezTo>
                    <a:pt x="1422" y="102"/>
                    <a:pt x="0" y="1180"/>
                    <a:pt x="449" y="1987"/>
                  </a:cubicBezTo>
                  <a:lnTo>
                    <a:pt x="8760" y="20452"/>
                  </a:lnTo>
                  <a:cubicBezTo>
                    <a:pt x="8934" y="20561"/>
                    <a:pt x="9169" y="20614"/>
                    <a:pt x="9433" y="20614"/>
                  </a:cubicBezTo>
                  <a:cubicBezTo>
                    <a:pt x="9850" y="20614"/>
                    <a:pt x="10339" y="20482"/>
                    <a:pt x="10767" y="20234"/>
                  </a:cubicBezTo>
                  <a:cubicBezTo>
                    <a:pt x="11226" y="19970"/>
                    <a:pt x="11618" y="19571"/>
                    <a:pt x="11774" y="19062"/>
                  </a:cubicBezTo>
                  <a:lnTo>
                    <a:pt x="3358" y="371"/>
                  </a:lnTo>
                  <a:cubicBezTo>
                    <a:pt x="3213" y="110"/>
                    <a:pt x="2944" y="0"/>
                    <a:pt x="2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9"/>
            <p:cNvSpPr/>
            <p:nvPr/>
          </p:nvSpPr>
          <p:spPr>
            <a:xfrm>
              <a:off x="3880975" y="1367750"/>
              <a:ext cx="53975" cy="66425"/>
            </a:xfrm>
            <a:custGeom>
              <a:avLst/>
              <a:gdLst/>
              <a:ahLst/>
              <a:cxnLst/>
              <a:rect l="l" t="t" r="r" b="b"/>
              <a:pathLst>
                <a:path w="2159" h="2657" extrusionOk="0">
                  <a:moveTo>
                    <a:pt x="802" y="1"/>
                  </a:moveTo>
                  <a:cubicBezTo>
                    <a:pt x="707" y="1"/>
                    <a:pt x="611" y="20"/>
                    <a:pt x="518" y="61"/>
                  </a:cubicBezTo>
                  <a:cubicBezTo>
                    <a:pt x="162" y="218"/>
                    <a:pt x="0" y="637"/>
                    <a:pt x="161" y="992"/>
                  </a:cubicBezTo>
                  <a:lnTo>
                    <a:pt x="828" y="2473"/>
                  </a:lnTo>
                  <a:cubicBezTo>
                    <a:pt x="870" y="2568"/>
                    <a:pt x="975" y="2635"/>
                    <a:pt x="1132" y="2652"/>
                  </a:cubicBezTo>
                  <a:cubicBezTo>
                    <a:pt x="1158" y="2655"/>
                    <a:pt x="1185" y="2656"/>
                    <a:pt x="1213" y="2656"/>
                  </a:cubicBezTo>
                  <a:cubicBezTo>
                    <a:pt x="1515" y="2656"/>
                    <a:pt x="1872" y="2485"/>
                    <a:pt x="2044" y="2250"/>
                  </a:cubicBezTo>
                  <a:cubicBezTo>
                    <a:pt x="2137" y="2122"/>
                    <a:pt x="2158" y="2000"/>
                    <a:pt x="2116" y="1904"/>
                  </a:cubicBezTo>
                  <a:lnTo>
                    <a:pt x="1448" y="424"/>
                  </a:lnTo>
                  <a:cubicBezTo>
                    <a:pt x="1333" y="159"/>
                    <a:pt x="107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9"/>
            <p:cNvSpPr/>
            <p:nvPr/>
          </p:nvSpPr>
          <p:spPr>
            <a:xfrm>
              <a:off x="4033950" y="1579475"/>
              <a:ext cx="168200" cy="323700"/>
            </a:xfrm>
            <a:custGeom>
              <a:avLst/>
              <a:gdLst/>
              <a:ahLst/>
              <a:cxnLst/>
              <a:rect l="l" t="t" r="r" b="b"/>
              <a:pathLst>
                <a:path w="6728" h="12948" extrusionOk="0">
                  <a:moveTo>
                    <a:pt x="162" y="0"/>
                  </a:moveTo>
                  <a:cubicBezTo>
                    <a:pt x="109" y="0"/>
                    <a:pt x="55" y="1"/>
                    <a:pt x="0" y="2"/>
                  </a:cubicBezTo>
                  <a:lnTo>
                    <a:pt x="2173" y="4645"/>
                  </a:lnTo>
                  <a:cubicBezTo>
                    <a:pt x="2173" y="4645"/>
                    <a:pt x="2089" y="6632"/>
                    <a:pt x="2100" y="8188"/>
                  </a:cubicBezTo>
                  <a:cubicBezTo>
                    <a:pt x="2111" y="9640"/>
                    <a:pt x="2665" y="10451"/>
                    <a:pt x="3160" y="10451"/>
                  </a:cubicBezTo>
                  <a:cubicBezTo>
                    <a:pt x="3308" y="10451"/>
                    <a:pt x="3450" y="10379"/>
                    <a:pt x="3571" y="10231"/>
                  </a:cubicBezTo>
                  <a:lnTo>
                    <a:pt x="3571" y="10231"/>
                  </a:lnTo>
                  <a:cubicBezTo>
                    <a:pt x="3546" y="11308"/>
                    <a:pt x="3984" y="12948"/>
                    <a:pt x="4687" y="12948"/>
                  </a:cubicBezTo>
                  <a:cubicBezTo>
                    <a:pt x="4732" y="12948"/>
                    <a:pt x="4778" y="12941"/>
                    <a:pt x="4825" y="12927"/>
                  </a:cubicBezTo>
                  <a:cubicBezTo>
                    <a:pt x="6083" y="12552"/>
                    <a:pt x="6728" y="8852"/>
                    <a:pt x="6514" y="7367"/>
                  </a:cubicBezTo>
                  <a:cubicBezTo>
                    <a:pt x="6273" y="5691"/>
                    <a:pt x="5167" y="4287"/>
                    <a:pt x="4931" y="2595"/>
                  </a:cubicBezTo>
                  <a:cubicBezTo>
                    <a:pt x="4885" y="2271"/>
                    <a:pt x="4859" y="1934"/>
                    <a:pt x="4705" y="1645"/>
                  </a:cubicBezTo>
                  <a:cubicBezTo>
                    <a:pt x="4556" y="1362"/>
                    <a:pt x="4297" y="1151"/>
                    <a:pt x="4028" y="979"/>
                  </a:cubicBezTo>
                  <a:cubicBezTo>
                    <a:pt x="3279" y="501"/>
                    <a:pt x="2589" y="292"/>
                    <a:pt x="1678" y="136"/>
                  </a:cubicBezTo>
                  <a:cubicBezTo>
                    <a:pt x="1487" y="102"/>
                    <a:pt x="878" y="0"/>
                    <a:pt x="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9"/>
            <p:cNvSpPr/>
            <p:nvPr/>
          </p:nvSpPr>
          <p:spPr>
            <a:xfrm>
              <a:off x="4087675" y="1666600"/>
              <a:ext cx="28500" cy="46175"/>
            </a:xfrm>
            <a:custGeom>
              <a:avLst/>
              <a:gdLst/>
              <a:ahLst/>
              <a:cxnLst/>
              <a:rect l="l" t="t" r="r" b="b"/>
              <a:pathLst>
                <a:path w="1140" h="1847" extrusionOk="0">
                  <a:moveTo>
                    <a:pt x="855" y="0"/>
                  </a:moveTo>
                  <a:lnTo>
                    <a:pt x="25" y="1161"/>
                  </a:lnTo>
                  <a:lnTo>
                    <a:pt x="0" y="1846"/>
                  </a:lnTo>
                  <a:cubicBezTo>
                    <a:pt x="0" y="1846"/>
                    <a:pt x="471" y="1570"/>
                    <a:pt x="805" y="1012"/>
                  </a:cubicBezTo>
                  <a:cubicBezTo>
                    <a:pt x="1140" y="455"/>
                    <a:pt x="855" y="1"/>
                    <a:pt x="8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9"/>
            <p:cNvSpPr/>
            <p:nvPr/>
          </p:nvSpPr>
          <p:spPr>
            <a:xfrm>
              <a:off x="3794150" y="1581725"/>
              <a:ext cx="350550" cy="124875"/>
            </a:xfrm>
            <a:custGeom>
              <a:avLst/>
              <a:gdLst/>
              <a:ahLst/>
              <a:cxnLst/>
              <a:rect l="l" t="t" r="r" b="b"/>
              <a:pathLst>
                <a:path w="14022" h="4995" extrusionOk="0">
                  <a:moveTo>
                    <a:pt x="5405" y="1"/>
                  </a:moveTo>
                  <a:cubicBezTo>
                    <a:pt x="3876" y="1"/>
                    <a:pt x="2099" y="770"/>
                    <a:pt x="102" y="1703"/>
                  </a:cubicBezTo>
                  <a:cubicBezTo>
                    <a:pt x="0" y="3186"/>
                    <a:pt x="670" y="3623"/>
                    <a:pt x="1496" y="3623"/>
                  </a:cubicBezTo>
                  <a:cubicBezTo>
                    <a:pt x="2683" y="3623"/>
                    <a:pt x="4191" y="2719"/>
                    <a:pt x="4191" y="2719"/>
                  </a:cubicBezTo>
                  <a:cubicBezTo>
                    <a:pt x="4191" y="2719"/>
                    <a:pt x="5435" y="4198"/>
                    <a:pt x="8536" y="4866"/>
                  </a:cubicBezTo>
                  <a:cubicBezTo>
                    <a:pt x="8944" y="4955"/>
                    <a:pt x="9348" y="4995"/>
                    <a:pt x="9733" y="4995"/>
                  </a:cubicBezTo>
                  <a:cubicBezTo>
                    <a:pt x="12275" y="4995"/>
                    <a:pt x="14021" y="3256"/>
                    <a:pt x="11053" y="2131"/>
                  </a:cubicBezTo>
                  <a:cubicBezTo>
                    <a:pt x="8647" y="1218"/>
                    <a:pt x="8396" y="484"/>
                    <a:pt x="6137" y="66"/>
                  </a:cubicBezTo>
                  <a:cubicBezTo>
                    <a:pt x="5900" y="21"/>
                    <a:pt x="5656" y="1"/>
                    <a:pt x="540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9"/>
            <p:cNvSpPr/>
            <p:nvPr/>
          </p:nvSpPr>
          <p:spPr>
            <a:xfrm>
              <a:off x="2608725" y="2291750"/>
              <a:ext cx="1714375" cy="989800"/>
            </a:xfrm>
            <a:custGeom>
              <a:avLst/>
              <a:gdLst/>
              <a:ahLst/>
              <a:cxnLst/>
              <a:rect l="l" t="t" r="r" b="b"/>
              <a:pathLst>
                <a:path w="68575" h="39592" extrusionOk="0">
                  <a:moveTo>
                    <a:pt x="41843" y="0"/>
                  </a:moveTo>
                  <a:lnTo>
                    <a:pt x="1" y="24158"/>
                  </a:lnTo>
                  <a:lnTo>
                    <a:pt x="26733" y="39592"/>
                  </a:lnTo>
                  <a:lnTo>
                    <a:pt x="68575" y="15434"/>
                  </a:lnTo>
                  <a:lnTo>
                    <a:pt x="418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9"/>
            <p:cNvSpPr/>
            <p:nvPr/>
          </p:nvSpPr>
          <p:spPr>
            <a:xfrm>
              <a:off x="3785800" y="2594575"/>
              <a:ext cx="508150" cy="377000"/>
            </a:xfrm>
            <a:custGeom>
              <a:avLst/>
              <a:gdLst/>
              <a:ahLst/>
              <a:cxnLst/>
              <a:rect l="l" t="t" r="r" b="b"/>
              <a:pathLst>
                <a:path w="20326" h="15080" extrusionOk="0">
                  <a:moveTo>
                    <a:pt x="20326" y="0"/>
                  </a:moveTo>
                  <a:lnTo>
                    <a:pt x="3704" y="9595"/>
                  </a:lnTo>
                  <a:cubicBezTo>
                    <a:pt x="1651" y="10780"/>
                    <a:pt x="1" y="13410"/>
                    <a:pt x="10" y="14333"/>
                  </a:cubicBezTo>
                  <a:lnTo>
                    <a:pt x="16" y="15080"/>
                  </a:lnTo>
                  <a:lnTo>
                    <a:pt x="20326" y="3353"/>
                  </a:lnTo>
                  <a:lnTo>
                    <a:pt x="203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9"/>
            <p:cNvSpPr/>
            <p:nvPr/>
          </p:nvSpPr>
          <p:spPr>
            <a:xfrm>
              <a:off x="3146575" y="2225475"/>
              <a:ext cx="1147375" cy="746100"/>
            </a:xfrm>
            <a:custGeom>
              <a:avLst/>
              <a:gdLst/>
              <a:ahLst/>
              <a:cxnLst/>
              <a:rect l="l" t="t" r="r" b="b"/>
              <a:pathLst>
                <a:path w="45895" h="29844" extrusionOk="0">
                  <a:moveTo>
                    <a:pt x="20324" y="1"/>
                  </a:moveTo>
                  <a:lnTo>
                    <a:pt x="20317" y="7"/>
                  </a:lnTo>
                  <a:lnTo>
                    <a:pt x="3703" y="9597"/>
                  </a:lnTo>
                  <a:cubicBezTo>
                    <a:pt x="1650" y="10782"/>
                    <a:pt x="0" y="13412"/>
                    <a:pt x="8" y="14333"/>
                  </a:cubicBezTo>
                  <a:lnTo>
                    <a:pt x="15" y="15081"/>
                  </a:lnTo>
                  <a:lnTo>
                    <a:pt x="16" y="15081"/>
                  </a:lnTo>
                  <a:lnTo>
                    <a:pt x="25585" y="29844"/>
                  </a:lnTo>
                  <a:lnTo>
                    <a:pt x="25585" y="29844"/>
                  </a:lnTo>
                  <a:lnTo>
                    <a:pt x="25578" y="29096"/>
                  </a:lnTo>
                  <a:cubicBezTo>
                    <a:pt x="25570" y="28176"/>
                    <a:pt x="27219" y="25543"/>
                    <a:pt x="29273" y="24360"/>
                  </a:cubicBezTo>
                  <a:lnTo>
                    <a:pt x="45895" y="14764"/>
                  </a:lnTo>
                  <a:lnTo>
                    <a:pt x="2032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9"/>
            <p:cNvSpPr/>
            <p:nvPr/>
          </p:nvSpPr>
          <p:spPr>
            <a:xfrm>
              <a:off x="3146575" y="2225500"/>
              <a:ext cx="1147375" cy="746075"/>
            </a:xfrm>
            <a:custGeom>
              <a:avLst/>
              <a:gdLst/>
              <a:ahLst/>
              <a:cxnLst/>
              <a:rect l="l" t="t" r="r" b="b"/>
              <a:pathLst>
                <a:path w="45895" h="29843" extrusionOk="0">
                  <a:moveTo>
                    <a:pt x="20324" y="1"/>
                  </a:moveTo>
                  <a:lnTo>
                    <a:pt x="3703" y="9596"/>
                  </a:lnTo>
                  <a:cubicBezTo>
                    <a:pt x="1650" y="10781"/>
                    <a:pt x="0" y="13411"/>
                    <a:pt x="8" y="14332"/>
                  </a:cubicBezTo>
                  <a:lnTo>
                    <a:pt x="15" y="15080"/>
                  </a:lnTo>
                  <a:lnTo>
                    <a:pt x="16" y="15080"/>
                  </a:lnTo>
                  <a:lnTo>
                    <a:pt x="25585" y="29843"/>
                  </a:lnTo>
                  <a:lnTo>
                    <a:pt x="25585" y="29843"/>
                  </a:lnTo>
                  <a:lnTo>
                    <a:pt x="25578" y="29095"/>
                  </a:lnTo>
                  <a:cubicBezTo>
                    <a:pt x="25570" y="28175"/>
                    <a:pt x="27219" y="25542"/>
                    <a:pt x="29273" y="24359"/>
                  </a:cubicBezTo>
                  <a:lnTo>
                    <a:pt x="45895" y="14763"/>
                  </a:lnTo>
                  <a:lnTo>
                    <a:pt x="2032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9"/>
            <p:cNvSpPr/>
            <p:nvPr/>
          </p:nvSpPr>
          <p:spPr>
            <a:xfrm>
              <a:off x="3693825" y="2899650"/>
              <a:ext cx="92225" cy="54600"/>
            </a:xfrm>
            <a:custGeom>
              <a:avLst/>
              <a:gdLst/>
              <a:ahLst/>
              <a:cxnLst/>
              <a:rect l="l" t="t" r="r" b="b"/>
              <a:pathLst>
                <a:path w="3689" h="2184" extrusionOk="0">
                  <a:moveTo>
                    <a:pt x="755" y="0"/>
                  </a:moveTo>
                  <a:cubicBezTo>
                    <a:pt x="521" y="0"/>
                    <a:pt x="269" y="15"/>
                    <a:pt x="0" y="46"/>
                  </a:cubicBezTo>
                  <a:lnTo>
                    <a:pt x="2097" y="1261"/>
                  </a:lnTo>
                  <a:lnTo>
                    <a:pt x="3689" y="2183"/>
                  </a:lnTo>
                  <a:cubicBezTo>
                    <a:pt x="3648" y="1571"/>
                    <a:pt x="3347" y="858"/>
                    <a:pt x="2582" y="420"/>
                  </a:cubicBezTo>
                  <a:cubicBezTo>
                    <a:pt x="2139" y="165"/>
                    <a:pt x="1543" y="0"/>
                    <a:pt x="7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9"/>
            <p:cNvSpPr/>
            <p:nvPr/>
          </p:nvSpPr>
          <p:spPr>
            <a:xfrm>
              <a:off x="3693825" y="2899650"/>
              <a:ext cx="92225" cy="54600"/>
            </a:xfrm>
            <a:custGeom>
              <a:avLst/>
              <a:gdLst/>
              <a:ahLst/>
              <a:cxnLst/>
              <a:rect l="l" t="t" r="r" b="b"/>
              <a:pathLst>
                <a:path w="3689" h="2184" extrusionOk="0">
                  <a:moveTo>
                    <a:pt x="755" y="0"/>
                  </a:moveTo>
                  <a:cubicBezTo>
                    <a:pt x="521" y="0"/>
                    <a:pt x="269" y="15"/>
                    <a:pt x="0" y="46"/>
                  </a:cubicBezTo>
                  <a:lnTo>
                    <a:pt x="2097" y="1261"/>
                  </a:lnTo>
                  <a:lnTo>
                    <a:pt x="3689" y="2183"/>
                  </a:lnTo>
                  <a:cubicBezTo>
                    <a:pt x="3648" y="1571"/>
                    <a:pt x="3347" y="858"/>
                    <a:pt x="2582" y="420"/>
                  </a:cubicBezTo>
                  <a:cubicBezTo>
                    <a:pt x="2139" y="165"/>
                    <a:pt x="1543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9"/>
            <p:cNvSpPr/>
            <p:nvPr/>
          </p:nvSpPr>
          <p:spPr>
            <a:xfrm>
              <a:off x="2608725" y="2895700"/>
              <a:ext cx="668475" cy="403275"/>
            </a:xfrm>
            <a:custGeom>
              <a:avLst/>
              <a:gdLst/>
              <a:ahLst/>
              <a:cxnLst/>
              <a:rect l="l" t="t" r="r" b="b"/>
              <a:pathLst>
                <a:path w="26739" h="16131" extrusionOk="0">
                  <a:moveTo>
                    <a:pt x="1" y="0"/>
                  </a:moveTo>
                  <a:lnTo>
                    <a:pt x="1" y="694"/>
                  </a:lnTo>
                  <a:lnTo>
                    <a:pt x="26738" y="16131"/>
                  </a:lnTo>
                  <a:lnTo>
                    <a:pt x="26733" y="154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9"/>
            <p:cNvSpPr/>
            <p:nvPr/>
          </p:nvSpPr>
          <p:spPr>
            <a:xfrm>
              <a:off x="3277025" y="2677625"/>
              <a:ext cx="1046200" cy="621350"/>
            </a:xfrm>
            <a:custGeom>
              <a:avLst/>
              <a:gdLst/>
              <a:ahLst/>
              <a:cxnLst/>
              <a:rect l="l" t="t" r="r" b="b"/>
              <a:pathLst>
                <a:path w="41848" h="24854" extrusionOk="0">
                  <a:moveTo>
                    <a:pt x="41843" y="0"/>
                  </a:moveTo>
                  <a:lnTo>
                    <a:pt x="1" y="24157"/>
                  </a:lnTo>
                  <a:lnTo>
                    <a:pt x="6" y="24854"/>
                  </a:lnTo>
                  <a:lnTo>
                    <a:pt x="41848" y="696"/>
                  </a:lnTo>
                  <a:lnTo>
                    <a:pt x="418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9"/>
            <p:cNvSpPr/>
            <p:nvPr/>
          </p:nvSpPr>
          <p:spPr>
            <a:xfrm>
              <a:off x="3276975" y="2926425"/>
              <a:ext cx="509250" cy="339125"/>
            </a:xfrm>
            <a:custGeom>
              <a:avLst/>
              <a:gdLst/>
              <a:ahLst/>
              <a:cxnLst/>
              <a:rect l="l" t="t" r="r" b="b"/>
              <a:pathLst>
                <a:path w="20370" h="13565" extrusionOk="0">
                  <a:moveTo>
                    <a:pt x="18649" y="1"/>
                  </a:moveTo>
                  <a:cubicBezTo>
                    <a:pt x="18062" y="1"/>
                    <a:pt x="17364" y="172"/>
                    <a:pt x="16616" y="601"/>
                  </a:cubicBezTo>
                  <a:lnTo>
                    <a:pt x="1" y="10122"/>
                  </a:lnTo>
                  <a:lnTo>
                    <a:pt x="1" y="13565"/>
                  </a:lnTo>
                  <a:lnTo>
                    <a:pt x="20369" y="1806"/>
                  </a:lnTo>
                  <a:cubicBezTo>
                    <a:pt x="20369" y="1806"/>
                    <a:pt x="20369" y="1831"/>
                    <a:pt x="20369" y="1831"/>
                  </a:cubicBezTo>
                  <a:cubicBezTo>
                    <a:pt x="20369" y="1831"/>
                    <a:pt x="20368" y="1729"/>
                    <a:pt x="20363" y="1112"/>
                  </a:cubicBezTo>
                  <a:cubicBezTo>
                    <a:pt x="20358" y="525"/>
                    <a:pt x="19675" y="1"/>
                    <a:pt x="1864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9"/>
            <p:cNvSpPr/>
            <p:nvPr/>
          </p:nvSpPr>
          <p:spPr>
            <a:xfrm>
              <a:off x="2637750" y="2810375"/>
              <a:ext cx="639250" cy="455175"/>
            </a:xfrm>
            <a:custGeom>
              <a:avLst/>
              <a:gdLst/>
              <a:ahLst/>
              <a:cxnLst/>
              <a:rect l="l" t="t" r="r" b="b"/>
              <a:pathLst>
                <a:path w="25570" h="18207" extrusionOk="0">
                  <a:moveTo>
                    <a:pt x="0" y="0"/>
                  </a:moveTo>
                  <a:lnTo>
                    <a:pt x="0" y="3445"/>
                  </a:lnTo>
                  <a:lnTo>
                    <a:pt x="25570" y="18207"/>
                  </a:lnTo>
                  <a:lnTo>
                    <a:pt x="25570" y="14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9"/>
            <p:cNvSpPr/>
            <p:nvPr/>
          </p:nvSpPr>
          <p:spPr>
            <a:xfrm>
              <a:off x="2637750" y="2555050"/>
              <a:ext cx="1137000" cy="624400"/>
            </a:xfrm>
            <a:custGeom>
              <a:avLst/>
              <a:gdLst/>
              <a:ahLst/>
              <a:cxnLst/>
              <a:rect l="l" t="t" r="r" b="b"/>
              <a:pathLst>
                <a:path w="45480" h="24976" extrusionOk="0">
                  <a:moveTo>
                    <a:pt x="18664" y="1"/>
                  </a:moveTo>
                  <a:cubicBezTo>
                    <a:pt x="18154" y="1"/>
                    <a:pt x="17499" y="187"/>
                    <a:pt x="16617" y="694"/>
                  </a:cubicBezTo>
                  <a:lnTo>
                    <a:pt x="0" y="10213"/>
                  </a:lnTo>
                  <a:lnTo>
                    <a:pt x="2983" y="11935"/>
                  </a:lnTo>
                  <a:lnTo>
                    <a:pt x="25570" y="24976"/>
                  </a:lnTo>
                  <a:lnTo>
                    <a:pt x="41442" y="15882"/>
                  </a:lnTo>
                  <a:lnTo>
                    <a:pt x="42186" y="15457"/>
                  </a:lnTo>
                  <a:cubicBezTo>
                    <a:pt x="42915" y="15067"/>
                    <a:pt x="43587" y="14866"/>
                    <a:pt x="44203" y="14866"/>
                  </a:cubicBezTo>
                  <a:cubicBezTo>
                    <a:pt x="44658" y="14866"/>
                    <a:pt x="45082" y="14975"/>
                    <a:pt x="45479" y="15199"/>
                  </a:cubicBezTo>
                  <a:lnTo>
                    <a:pt x="19559" y="233"/>
                  </a:lnTo>
                  <a:cubicBezTo>
                    <a:pt x="19313" y="94"/>
                    <a:pt x="19025" y="1"/>
                    <a:pt x="186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9"/>
            <p:cNvSpPr/>
            <p:nvPr/>
          </p:nvSpPr>
          <p:spPr>
            <a:xfrm>
              <a:off x="3247925" y="2899800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5" y="1"/>
                  </a:moveTo>
                  <a:lnTo>
                    <a:pt x="14151" y="426"/>
                  </a:lnTo>
                  <a:lnTo>
                    <a:pt x="0" y="8592"/>
                  </a:lnTo>
                  <a:lnTo>
                    <a:pt x="544" y="8906"/>
                  </a:lnTo>
                  <a:lnTo>
                    <a:pt x="14695" y="741"/>
                  </a:lnTo>
                  <a:lnTo>
                    <a:pt x="15439" y="315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9"/>
            <p:cNvSpPr/>
            <p:nvPr/>
          </p:nvSpPr>
          <p:spPr>
            <a:xfrm>
              <a:off x="3215225" y="2880950"/>
              <a:ext cx="386050" cy="222650"/>
            </a:xfrm>
            <a:custGeom>
              <a:avLst/>
              <a:gdLst/>
              <a:ahLst/>
              <a:cxnLst/>
              <a:rect l="l" t="t" r="r" b="b"/>
              <a:pathLst>
                <a:path w="15442" h="8906" extrusionOk="0">
                  <a:moveTo>
                    <a:pt x="14896" y="0"/>
                  </a:moveTo>
                  <a:lnTo>
                    <a:pt x="14151" y="427"/>
                  </a:lnTo>
                  <a:lnTo>
                    <a:pt x="1" y="8591"/>
                  </a:lnTo>
                  <a:lnTo>
                    <a:pt x="546" y="8905"/>
                  </a:lnTo>
                  <a:lnTo>
                    <a:pt x="14697" y="741"/>
                  </a:lnTo>
                  <a:lnTo>
                    <a:pt x="15441" y="314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9"/>
            <p:cNvSpPr/>
            <p:nvPr/>
          </p:nvSpPr>
          <p:spPr>
            <a:xfrm>
              <a:off x="3182575" y="2862075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6" y="1"/>
                  </a:moveTo>
                  <a:lnTo>
                    <a:pt x="14151" y="427"/>
                  </a:lnTo>
                  <a:lnTo>
                    <a:pt x="1" y="8592"/>
                  </a:lnTo>
                  <a:lnTo>
                    <a:pt x="545" y="8906"/>
                  </a:lnTo>
                  <a:lnTo>
                    <a:pt x="14695" y="741"/>
                  </a:lnTo>
                  <a:lnTo>
                    <a:pt x="15440" y="316"/>
                  </a:lnTo>
                  <a:lnTo>
                    <a:pt x="148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9"/>
            <p:cNvSpPr/>
            <p:nvPr/>
          </p:nvSpPr>
          <p:spPr>
            <a:xfrm>
              <a:off x="3149900" y="2843225"/>
              <a:ext cx="386025" cy="222650"/>
            </a:xfrm>
            <a:custGeom>
              <a:avLst/>
              <a:gdLst/>
              <a:ahLst/>
              <a:cxnLst/>
              <a:rect l="l" t="t" r="r" b="b"/>
              <a:pathLst>
                <a:path w="15441" h="8906" extrusionOk="0">
                  <a:moveTo>
                    <a:pt x="14896" y="0"/>
                  </a:moveTo>
                  <a:lnTo>
                    <a:pt x="14151" y="427"/>
                  </a:lnTo>
                  <a:lnTo>
                    <a:pt x="0" y="8591"/>
                  </a:lnTo>
                  <a:lnTo>
                    <a:pt x="546" y="8905"/>
                  </a:lnTo>
                  <a:lnTo>
                    <a:pt x="14696" y="741"/>
                  </a:lnTo>
                  <a:lnTo>
                    <a:pt x="15441" y="315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9"/>
            <p:cNvSpPr/>
            <p:nvPr/>
          </p:nvSpPr>
          <p:spPr>
            <a:xfrm>
              <a:off x="3117250" y="2824350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5" y="1"/>
                  </a:moveTo>
                  <a:lnTo>
                    <a:pt x="14151" y="427"/>
                  </a:lnTo>
                  <a:lnTo>
                    <a:pt x="0" y="8592"/>
                  </a:lnTo>
                  <a:lnTo>
                    <a:pt x="544" y="8906"/>
                  </a:lnTo>
                  <a:lnTo>
                    <a:pt x="14695" y="741"/>
                  </a:lnTo>
                  <a:lnTo>
                    <a:pt x="15439" y="316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9"/>
            <p:cNvSpPr/>
            <p:nvPr/>
          </p:nvSpPr>
          <p:spPr>
            <a:xfrm>
              <a:off x="3084550" y="2805500"/>
              <a:ext cx="386050" cy="222650"/>
            </a:xfrm>
            <a:custGeom>
              <a:avLst/>
              <a:gdLst/>
              <a:ahLst/>
              <a:cxnLst/>
              <a:rect l="l" t="t" r="r" b="b"/>
              <a:pathLst>
                <a:path w="15442" h="8906" extrusionOk="0">
                  <a:moveTo>
                    <a:pt x="14896" y="0"/>
                  </a:moveTo>
                  <a:lnTo>
                    <a:pt x="14151" y="426"/>
                  </a:lnTo>
                  <a:lnTo>
                    <a:pt x="1" y="8591"/>
                  </a:lnTo>
                  <a:lnTo>
                    <a:pt x="546" y="8905"/>
                  </a:lnTo>
                  <a:lnTo>
                    <a:pt x="14696" y="741"/>
                  </a:lnTo>
                  <a:lnTo>
                    <a:pt x="15441" y="315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9"/>
            <p:cNvSpPr/>
            <p:nvPr/>
          </p:nvSpPr>
          <p:spPr>
            <a:xfrm>
              <a:off x="3051900" y="2786625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6" y="1"/>
                  </a:moveTo>
                  <a:lnTo>
                    <a:pt x="14151" y="427"/>
                  </a:lnTo>
                  <a:lnTo>
                    <a:pt x="1" y="8591"/>
                  </a:lnTo>
                  <a:lnTo>
                    <a:pt x="545" y="8905"/>
                  </a:lnTo>
                  <a:lnTo>
                    <a:pt x="14695" y="741"/>
                  </a:lnTo>
                  <a:lnTo>
                    <a:pt x="15440" y="316"/>
                  </a:lnTo>
                  <a:lnTo>
                    <a:pt x="148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9"/>
            <p:cNvSpPr/>
            <p:nvPr/>
          </p:nvSpPr>
          <p:spPr>
            <a:xfrm>
              <a:off x="3019250" y="2767800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6" y="0"/>
                  </a:moveTo>
                  <a:lnTo>
                    <a:pt x="14151" y="425"/>
                  </a:lnTo>
                  <a:lnTo>
                    <a:pt x="0" y="8590"/>
                  </a:lnTo>
                  <a:lnTo>
                    <a:pt x="544" y="8905"/>
                  </a:lnTo>
                  <a:lnTo>
                    <a:pt x="14695" y="739"/>
                  </a:lnTo>
                  <a:lnTo>
                    <a:pt x="15440" y="314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9"/>
            <p:cNvSpPr/>
            <p:nvPr/>
          </p:nvSpPr>
          <p:spPr>
            <a:xfrm>
              <a:off x="2986575" y="2748925"/>
              <a:ext cx="386025" cy="222650"/>
            </a:xfrm>
            <a:custGeom>
              <a:avLst/>
              <a:gdLst/>
              <a:ahLst/>
              <a:cxnLst/>
              <a:rect l="l" t="t" r="r" b="b"/>
              <a:pathLst>
                <a:path w="15441" h="8906" extrusionOk="0">
                  <a:moveTo>
                    <a:pt x="14895" y="1"/>
                  </a:moveTo>
                  <a:lnTo>
                    <a:pt x="14151" y="426"/>
                  </a:lnTo>
                  <a:lnTo>
                    <a:pt x="0" y="8590"/>
                  </a:lnTo>
                  <a:lnTo>
                    <a:pt x="545" y="8906"/>
                  </a:lnTo>
                  <a:lnTo>
                    <a:pt x="14696" y="740"/>
                  </a:lnTo>
                  <a:lnTo>
                    <a:pt x="15440" y="315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9"/>
            <p:cNvSpPr/>
            <p:nvPr/>
          </p:nvSpPr>
          <p:spPr>
            <a:xfrm>
              <a:off x="2953900" y="2730075"/>
              <a:ext cx="386025" cy="222650"/>
            </a:xfrm>
            <a:custGeom>
              <a:avLst/>
              <a:gdLst/>
              <a:ahLst/>
              <a:cxnLst/>
              <a:rect l="l" t="t" r="r" b="b"/>
              <a:pathLst>
                <a:path w="15441" h="8906" extrusionOk="0">
                  <a:moveTo>
                    <a:pt x="14896" y="0"/>
                  </a:moveTo>
                  <a:lnTo>
                    <a:pt x="14151" y="425"/>
                  </a:lnTo>
                  <a:lnTo>
                    <a:pt x="1" y="8590"/>
                  </a:lnTo>
                  <a:lnTo>
                    <a:pt x="545" y="8905"/>
                  </a:lnTo>
                  <a:lnTo>
                    <a:pt x="14695" y="741"/>
                  </a:lnTo>
                  <a:lnTo>
                    <a:pt x="15440" y="314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9"/>
            <p:cNvSpPr/>
            <p:nvPr/>
          </p:nvSpPr>
          <p:spPr>
            <a:xfrm>
              <a:off x="2921225" y="2711200"/>
              <a:ext cx="386025" cy="222650"/>
            </a:xfrm>
            <a:custGeom>
              <a:avLst/>
              <a:gdLst/>
              <a:ahLst/>
              <a:cxnLst/>
              <a:rect l="l" t="t" r="r" b="b"/>
              <a:pathLst>
                <a:path w="15441" h="8906" extrusionOk="0">
                  <a:moveTo>
                    <a:pt x="14896" y="1"/>
                  </a:moveTo>
                  <a:lnTo>
                    <a:pt x="14151" y="426"/>
                  </a:lnTo>
                  <a:lnTo>
                    <a:pt x="1" y="8590"/>
                  </a:lnTo>
                  <a:lnTo>
                    <a:pt x="546" y="8906"/>
                  </a:lnTo>
                  <a:lnTo>
                    <a:pt x="14696" y="741"/>
                  </a:lnTo>
                  <a:lnTo>
                    <a:pt x="15441" y="315"/>
                  </a:lnTo>
                  <a:lnTo>
                    <a:pt x="148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9"/>
            <p:cNvSpPr/>
            <p:nvPr/>
          </p:nvSpPr>
          <p:spPr>
            <a:xfrm>
              <a:off x="2888575" y="2692350"/>
              <a:ext cx="386000" cy="222625"/>
            </a:xfrm>
            <a:custGeom>
              <a:avLst/>
              <a:gdLst/>
              <a:ahLst/>
              <a:cxnLst/>
              <a:rect l="l" t="t" r="r" b="b"/>
              <a:pathLst>
                <a:path w="15440" h="8905" extrusionOk="0">
                  <a:moveTo>
                    <a:pt x="14895" y="0"/>
                  </a:moveTo>
                  <a:lnTo>
                    <a:pt x="14151" y="425"/>
                  </a:lnTo>
                  <a:lnTo>
                    <a:pt x="0" y="8591"/>
                  </a:lnTo>
                  <a:lnTo>
                    <a:pt x="544" y="8905"/>
                  </a:lnTo>
                  <a:lnTo>
                    <a:pt x="14695" y="740"/>
                  </a:lnTo>
                  <a:lnTo>
                    <a:pt x="15440" y="314"/>
                  </a:lnTo>
                  <a:lnTo>
                    <a:pt x="148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9"/>
            <p:cNvSpPr/>
            <p:nvPr/>
          </p:nvSpPr>
          <p:spPr>
            <a:xfrm>
              <a:off x="2855875" y="2673475"/>
              <a:ext cx="386050" cy="222650"/>
            </a:xfrm>
            <a:custGeom>
              <a:avLst/>
              <a:gdLst/>
              <a:ahLst/>
              <a:cxnLst/>
              <a:rect l="l" t="t" r="r" b="b"/>
              <a:pathLst>
                <a:path w="15442" h="8906" extrusionOk="0">
                  <a:moveTo>
                    <a:pt x="14896" y="1"/>
                  </a:moveTo>
                  <a:lnTo>
                    <a:pt x="14151" y="426"/>
                  </a:lnTo>
                  <a:lnTo>
                    <a:pt x="1" y="8591"/>
                  </a:lnTo>
                  <a:lnTo>
                    <a:pt x="546" y="8905"/>
                  </a:lnTo>
                  <a:lnTo>
                    <a:pt x="14697" y="741"/>
                  </a:lnTo>
                  <a:lnTo>
                    <a:pt x="15441" y="315"/>
                  </a:lnTo>
                  <a:lnTo>
                    <a:pt x="148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9"/>
            <p:cNvSpPr/>
            <p:nvPr/>
          </p:nvSpPr>
          <p:spPr>
            <a:xfrm>
              <a:off x="2823225" y="2654625"/>
              <a:ext cx="386000" cy="222625"/>
            </a:xfrm>
            <a:custGeom>
              <a:avLst/>
              <a:gdLst/>
              <a:ahLst/>
              <a:cxnLst/>
              <a:rect l="l" t="t" r="r" b="b"/>
              <a:pathLst>
                <a:path w="15440" h="8905" extrusionOk="0">
                  <a:moveTo>
                    <a:pt x="14896" y="0"/>
                  </a:moveTo>
                  <a:lnTo>
                    <a:pt x="14151" y="426"/>
                  </a:lnTo>
                  <a:lnTo>
                    <a:pt x="1" y="8591"/>
                  </a:lnTo>
                  <a:lnTo>
                    <a:pt x="545" y="8905"/>
                  </a:lnTo>
                  <a:lnTo>
                    <a:pt x="14695" y="740"/>
                  </a:lnTo>
                  <a:lnTo>
                    <a:pt x="15440" y="314"/>
                  </a:lnTo>
                  <a:lnTo>
                    <a:pt x="148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9"/>
            <p:cNvSpPr/>
            <p:nvPr/>
          </p:nvSpPr>
          <p:spPr>
            <a:xfrm>
              <a:off x="2790575" y="2635750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5" y="1"/>
                  </a:moveTo>
                  <a:lnTo>
                    <a:pt x="14150" y="427"/>
                  </a:lnTo>
                  <a:lnTo>
                    <a:pt x="1" y="8591"/>
                  </a:lnTo>
                  <a:lnTo>
                    <a:pt x="545" y="8905"/>
                  </a:lnTo>
                  <a:lnTo>
                    <a:pt x="14695" y="741"/>
                  </a:lnTo>
                  <a:lnTo>
                    <a:pt x="15440" y="315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9"/>
            <p:cNvSpPr/>
            <p:nvPr/>
          </p:nvSpPr>
          <p:spPr>
            <a:xfrm>
              <a:off x="2757900" y="2616900"/>
              <a:ext cx="386000" cy="222625"/>
            </a:xfrm>
            <a:custGeom>
              <a:avLst/>
              <a:gdLst/>
              <a:ahLst/>
              <a:cxnLst/>
              <a:rect l="l" t="t" r="r" b="b"/>
              <a:pathLst>
                <a:path w="15440" h="8905" extrusionOk="0">
                  <a:moveTo>
                    <a:pt x="14895" y="0"/>
                  </a:moveTo>
                  <a:lnTo>
                    <a:pt x="14151" y="426"/>
                  </a:lnTo>
                  <a:lnTo>
                    <a:pt x="0" y="8591"/>
                  </a:lnTo>
                  <a:lnTo>
                    <a:pt x="545" y="8905"/>
                  </a:lnTo>
                  <a:lnTo>
                    <a:pt x="14695" y="740"/>
                  </a:lnTo>
                  <a:lnTo>
                    <a:pt x="15439" y="315"/>
                  </a:lnTo>
                  <a:lnTo>
                    <a:pt x="148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9"/>
            <p:cNvSpPr/>
            <p:nvPr/>
          </p:nvSpPr>
          <p:spPr>
            <a:xfrm>
              <a:off x="2725250" y="2598025"/>
              <a:ext cx="386000" cy="222650"/>
            </a:xfrm>
            <a:custGeom>
              <a:avLst/>
              <a:gdLst/>
              <a:ahLst/>
              <a:cxnLst/>
              <a:rect l="l" t="t" r="r" b="b"/>
              <a:pathLst>
                <a:path w="15440" h="8906" extrusionOk="0">
                  <a:moveTo>
                    <a:pt x="14895" y="1"/>
                  </a:moveTo>
                  <a:lnTo>
                    <a:pt x="14150" y="427"/>
                  </a:lnTo>
                  <a:lnTo>
                    <a:pt x="0" y="8591"/>
                  </a:lnTo>
                  <a:lnTo>
                    <a:pt x="544" y="8905"/>
                  </a:lnTo>
                  <a:lnTo>
                    <a:pt x="14695" y="741"/>
                  </a:lnTo>
                  <a:lnTo>
                    <a:pt x="15439" y="316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9"/>
            <p:cNvSpPr/>
            <p:nvPr/>
          </p:nvSpPr>
          <p:spPr>
            <a:xfrm>
              <a:off x="2744800" y="2556575"/>
              <a:ext cx="1029950" cy="529725"/>
            </a:xfrm>
            <a:custGeom>
              <a:avLst/>
              <a:gdLst/>
              <a:ahLst/>
              <a:cxnLst/>
              <a:rect l="l" t="t" r="r" b="b"/>
              <a:pathLst>
                <a:path w="41198" h="21189" extrusionOk="0">
                  <a:moveTo>
                    <a:pt x="41186" y="15132"/>
                  </a:moveTo>
                  <a:lnTo>
                    <a:pt x="41197" y="15138"/>
                  </a:lnTo>
                  <a:cubicBezTo>
                    <a:pt x="41193" y="15136"/>
                    <a:pt x="41190" y="15134"/>
                    <a:pt x="41186" y="15132"/>
                  </a:cubicBezTo>
                  <a:close/>
                  <a:moveTo>
                    <a:pt x="13858" y="0"/>
                  </a:moveTo>
                  <a:cubicBezTo>
                    <a:pt x="13439" y="90"/>
                    <a:pt x="12942" y="285"/>
                    <a:pt x="12335" y="633"/>
                  </a:cubicBezTo>
                  <a:lnTo>
                    <a:pt x="1" y="7698"/>
                  </a:lnTo>
                  <a:lnTo>
                    <a:pt x="23394" y="21189"/>
                  </a:lnTo>
                  <a:cubicBezTo>
                    <a:pt x="23394" y="21189"/>
                    <a:pt x="26607" y="19367"/>
                    <a:pt x="30018" y="17658"/>
                  </a:cubicBezTo>
                  <a:cubicBezTo>
                    <a:pt x="32570" y="16380"/>
                    <a:pt x="35235" y="15164"/>
                    <a:pt x="36746" y="14823"/>
                  </a:cubicBezTo>
                  <a:cubicBezTo>
                    <a:pt x="37104" y="14742"/>
                    <a:pt x="37755" y="14532"/>
                    <a:pt x="38062" y="14504"/>
                  </a:cubicBezTo>
                  <a:cubicBezTo>
                    <a:pt x="38394" y="14473"/>
                    <a:pt x="38690" y="14439"/>
                    <a:pt x="38990" y="14439"/>
                  </a:cubicBezTo>
                  <a:cubicBezTo>
                    <a:pt x="39595" y="14439"/>
                    <a:pt x="40218" y="14574"/>
                    <a:pt x="41186" y="15132"/>
                  </a:cubicBezTo>
                  <a:lnTo>
                    <a:pt x="41186" y="15132"/>
                  </a:lnTo>
                  <a:lnTo>
                    <a:pt x="15277" y="172"/>
                  </a:lnTo>
                  <a:cubicBezTo>
                    <a:pt x="15217" y="139"/>
                    <a:pt x="15153" y="108"/>
                    <a:pt x="15090" y="81"/>
                  </a:cubicBezTo>
                  <a:lnTo>
                    <a:pt x="14924" y="368"/>
                  </a:lnTo>
                  <a:cubicBezTo>
                    <a:pt x="14648" y="211"/>
                    <a:pt x="14298" y="79"/>
                    <a:pt x="13858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9"/>
            <p:cNvSpPr/>
            <p:nvPr/>
          </p:nvSpPr>
          <p:spPr>
            <a:xfrm>
              <a:off x="3213675" y="3166025"/>
              <a:ext cx="126325" cy="38425"/>
            </a:xfrm>
            <a:custGeom>
              <a:avLst/>
              <a:gdLst/>
              <a:ahLst/>
              <a:cxnLst/>
              <a:rect l="l" t="t" r="r" b="b"/>
              <a:pathLst>
                <a:path w="5053" h="1537" extrusionOk="0">
                  <a:moveTo>
                    <a:pt x="5052" y="0"/>
                  </a:moveTo>
                  <a:lnTo>
                    <a:pt x="2515" y="1288"/>
                  </a:lnTo>
                  <a:lnTo>
                    <a:pt x="1" y="75"/>
                  </a:lnTo>
                  <a:lnTo>
                    <a:pt x="2533" y="1536"/>
                  </a:lnTo>
                  <a:lnTo>
                    <a:pt x="505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9"/>
            <p:cNvSpPr/>
            <p:nvPr/>
          </p:nvSpPr>
          <p:spPr>
            <a:xfrm>
              <a:off x="3146300" y="3165800"/>
              <a:ext cx="247025" cy="75500"/>
            </a:xfrm>
            <a:custGeom>
              <a:avLst/>
              <a:gdLst/>
              <a:ahLst/>
              <a:cxnLst/>
              <a:rect l="l" t="t" r="r" b="b"/>
              <a:pathLst>
                <a:path w="9881" h="3020" extrusionOk="0">
                  <a:moveTo>
                    <a:pt x="0" y="0"/>
                  </a:moveTo>
                  <a:lnTo>
                    <a:pt x="5231" y="3020"/>
                  </a:lnTo>
                  <a:lnTo>
                    <a:pt x="9880" y="335"/>
                  </a:lnTo>
                  <a:lnTo>
                    <a:pt x="9880" y="335"/>
                  </a:lnTo>
                  <a:lnTo>
                    <a:pt x="5231" y="2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9"/>
            <p:cNvSpPr/>
            <p:nvPr/>
          </p:nvSpPr>
          <p:spPr>
            <a:xfrm>
              <a:off x="2637750" y="2829375"/>
              <a:ext cx="97800" cy="58975"/>
            </a:xfrm>
            <a:custGeom>
              <a:avLst/>
              <a:gdLst/>
              <a:ahLst/>
              <a:cxnLst/>
              <a:rect l="l" t="t" r="r" b="b"/>
              <a:pathLst>
                <a:path w="3912" h="2359" extrusionOk="0">
                  <a:moveTo>
                    <a:pt x="0" y="0"/>
                  </a:moveTo>
                  <a:lnTo>
                    <a:pt x="0" y="362"/>
                  </a:lnTo>
                  <a:lnTo>
                    <a:pt x="3911" y="2359"/>
                  </a:lnTo>
                  <a:lnTo>
                    <a:pt x="3911" y="2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9"/>
            <p:cNvSpPr/>
            <p:nvPr/>
          </p:nvSpPr>
          <p:spPr>
            <a:xfrm>
              <a:off x="2637750" y="2863000"/>
              <a:ext cx="145275" cy="88750"/>
            </a:xfrm>
            <a:custGeom>
              <a:avLst/>
              <a:gdLst/>
              <a:ahLst/>
              <a:cxnLst/>
              <a:rect l="l" t="t" r="r" b="b"/>
              <a:pathLst>
                <a:path w="5811" h="3550" extrusionOk="0">
                  <a:moveTo>
                    <a:pt x="5" y="1"/>
                  </a:moveTo>
                  <a:lnTo>
                    <a:pt x="0" y="320"/>
                  </a:lnTo>
                  <a:lnTo>
                    <a:pt x="5810" y="355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9"/>
            <p:cNvSpPr/>
            <p:nvPr/>
          </p:nvSpPr>
          <p:spPr>
            <a:xfrm>
              <a:off x="2695450" y="2532600"/>
              <a:ext cx="1062925" cy="531625"/>
            </a:xfrm>
            <a:custGeom>
              <a:avLst/>
              <a:gdLst/>
              <a:ahLst/>
              <a:cxnLst/>
              <a:rect l="l" t="t" r="r" b="b"/>
              <a:pathLst>
                <a:path w="42517" h="21265" extrusionOk="0">
                  <a:moveTo>
                    <a:pt x="15145" y="1"/>
                  </a:moveTo>
                  <a:cubicBezTo>
                    <a:pt x="14687" y="1"/>
                    <a:pt x="14160" y="51"/>
                    <a:pt x="13554" y="168"/>
                  </a:cubicBezTo>
                  <a:cubicBezTo>
                    <a:pt x="9735" y="907"/>
                    <a:pt x="0" y="6510"/>
                    <a:pt x="0" y="6510"/>
                  </a:cubicBezTo>
                  <a:lnTo>
                    <a:pt x="25585" y="21265"/>
                  </a:lnTo>
                  <a:cubicBezTo>
                    <a:pt x="25585" y="21265"/>
                    <a:pt x="28797" y="19443"/>
                    <a:pt x="32209" y="17734"/>
                  </a:cubicBezTo>
                  <a:cubicBezTo>
                    <a:pt x="34761" y="16455"/>
                    <a:pt x="37426" y="15239"/>
                    <a:pt x="38937" y="14899"/>
                  </a:cubicBezTo>
                  <a:cubicBezTo>
                    <a:pt x="39267" y="14823"/>
                    <a:pt x="39599" y="14766"/>
                    <a:pt x="39935" y="14728"/>
                  </a:cubicBezTo>
                  <a:cubicBezTo>
                    <a:pt x="40204" y="14697"/>
                    <a:pt x="40456" y="14682"/>
                    <a:pt x="40690" y="14682"/>
                  </a:cubicBezTo>
                  <a:cubicBezTo>
                    <a:pt x="41478" y="14682"/>
                    <a:pt x="42074" y="14847"/>
                    <a:pt x="42517" y="15102"/>
                  </a:cubicBezTo>
                  <a:lnTo>
                    <a:pt x="17117" y="438"/>
                  </a:lnTo>
                  <a:lnTo>
                    <a:pt x="17115" y="443"/>
                  </a:lnTo>
                  <a:cubicBezTo>
                    <a:pt x="16672" y="192"/>
                    <a:pt x="16041" y="1"/>
                    <a:pt x="1514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89"/>
            <p:cNvSpPr/>
            <p:nvPr/>
          </p:nvSpPr>
          <p:spPr>
            <a:xfrm>
              <a:off x="3295925" y="2857725"/>
              <a:ext cx="404375" cy="154350"/>
            </a:xfrm>
            <a:custGeom>
              <a:avLst/>
              <a:gdLst/>
              <a:ahLst/>
              <a:cxnLst/>
              <a:rect l="l" t="t" r="r" b="b"/>
              <a:pathLst>
                <a:path w="16175" h="6174" extrusionOk="0">
                  <a:moveTo>
                    <a:pt x="16172" y="754"/>
                  </a:moveTo>
                  <a:lnTo>
                    <a:pt x="16174" y="756"/>
                  </a:lnTo>
                  <a:cubicBezTo>
                    <a:pt x="16174" y="755"/>
                    <a:pt x="16173" y="755"/>
                    <a:pt x="16172" y="754"/>
                  </a:cubicBezTo>
                  <a:close/>
                  <a:moveTo>
                    <a:pt x="13765" y="1"/>
                  </a:moveTo>
                  <a:cubicBezTo>
                    <a:pt x="13531" y="1"/>
                    <a:pt x="13280" y="15"/>
                    <a:pt x="13011" y="46"/>
                  </a:cubicBezTo>
                  <a:cubicBezTo>
                    <a:pt x="12676" y="84"/>
                    <a:pt x="12343" y="142"/>
                    <a:pt x="12014" y="217"/>
                  </a:cubicBezTo>
                  <a:cubicBezTo>
                    <a:pt x="11008" y="444"/>
                    <a:pt x="9491" y="1059"/>
                    <a:pt x="7838" y="1821"/>
                  </a:cubicBezTo>
                  <a:cubicBezTo>
                    <a:pt x="7006" y="2205"/>
                    <a:pt x="6140" y="2626"/>
                    <a:pt x="5285" y="3053"/>
                  </a:cubicBezTo>
                  <a:cubicBezTo>
                    <a:pt x="3232" y="4080"/>
                    <a:pt x="1252" y="5149"/>
                    <a:pt x="0" y="5838"/>
                  </a:cubicBezTo>
                  <a:lnTo>
                    <a:pt x="581" y="6174"/>
                  </a:lnTo>
                  <a:cubicBezTo>
                    <a:pt x="1833" y="5485"/>
                    <a:pt x="3813" y="4416"/>
                    <a:pt x="5866" y="3388"/>
                  </a:cubicBezTo>
                  <a:cubicBezTo>
                    <a:pt x="6721" y="2961"/>
                    <a:pt x="7587" y="2541"/>
                    <a:pt x="8419" y="2157"/>
                  </a:cubicBezTo>
                  <a:cubicBezTo>
                    <a:pt x="10072" y="1394"/>
                    <a:pt x="11590" y="779"/>
                    <a:pt x="12595" y="553"/>
                  </a:cubicBezTo>
                  <a:cubicBezTo>
                    <a:pt x="12924" y="477"/>
                    <a:pt x="13257" y="420"/>
                    <a:pt x="13593" y="382"/>
                  </a:cubicBezTo>
                  <a:cubicBezTo>
                    <a:pt x="13861" y="351"/>
                    <a:pt x="14112" y="337"/>
                    <a:pt x="14346" y="337"/>
                  </a:cubicBezTo>
                  <a:cubicBezTo>
                    <a:pt x="15133" y="337"/>
                    <a:pt x="15729" y="500"/>
                    <a:pt x="16172" y="754"/>
                  </a:cubicBezTo>
                  <a:lnTo>
                    <a:pt x="16172" y="754"/>
                  </a:lnTo>
                  <a:lnTo>
                    <a:pt x="15593" y="421"/>
                  </a:lnTo>
                  <a:cubicBezTo>
                    <a:pt x="15150" y="165"/>
                    <a:pt x="14553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9"/>
            <p:cNvSpPr/>
            <p:nvPr/>
          </p:nvSpPr>
          <p:spPr>
            <a:xfrm>
              <a:off x="3263175" y="2838825"/>
              <a:ext cx="404425" cy="154350"/>
            </a:xfrm>
            <a:custGeom>
              <a:avLst/>
              <a:gdLst/>
              <a:ahLst/>
              <a:cxnLst/>
              <a:rect l="l" t="t" r="r" b="b"/>
              <a:pathLst>
                <a:path w="16177" h="6174" extrusionOk="0">
                  <a:moveTo>
                    <a:pt x="16173" y="755"/>
                  </a:moveTo>
                  <a:lnTo>
                    <a:pt x="16176" y="756"/>
                  </a:lnTo>
                  <a:cubicBezTo>
                    <a:pt x="16175" y="756"/>
                    <a:pt x="16174" y="755"/>
                    <a:pt x="16173" y="755"/>
                  </a:cubicBezTo>
                  <a:close/>
                  <a:moveTo>
                    <a:pt x="13768" y="1"/>
                  </a:moveTo>
                  <a:cubicBezTo>
                    <a:pt x="13533" y="1"/>
                    <a:pt x="13282" y="15"/>
                    <a:pt x="13012" y="46"/>
                  </a:cubicBezTo>
                  <a:cubicBezTo>
                    <a:pt x="12677" y="85"/>
                    <a:pt x="12343" y="141"/>
                    <a:pt x="12015" y="218"/>
                  </a:cubicBezTo>
                  <a:cubicBezTo>
                    <a:pt x="11010" y="443"/>
                    <a:pt x="9492" y="1058"/>
                    <a:pt x="7838" y="1822"/>
                  </a:cubicBezTo>
                  <a:cubicBezTo>
                    <a:pt x="7007" y="2205"/>
                    <a:pt x="6141" y="2625"/>
                    <a:pt x="5287" y="3053"/>
                  </a:cubicBezTo>
                  <a:cubicBezTo>
                    <a:pt x="3234" y="4081"/>
                    <a:pt x="1254" y="5149"/>
                    <a:pt x="1" y="5838"/>
                  </a:cubicBezTo>
                  <a:lnTo>
                    <a:pt x="582" y="6173"/>
                  </a:lnTo>
                  <a:cubicBezTo>
                    <a:pt x="1835" y="5485"/>
                    <a:pt x="3815" y="4417"/>
                    <a:pt x="5868" y="3388"/>
                  </a:cubicBezTo>
                  <a:cubicBezTo>
                    <a:pt x="6722" y="2960"/>
                    <a:pt x="7587" y="2540"/>
                    <a:pt x="8419" y="2156"/>
                  </a:cubicBezTo>
                  <a:cubicBezTo>
                    <a:pt x="10073" y="1394"/>
                    <a:pt x="11590" y="779"/>
                    <a:pt x="12596" y="552"/>
                  </a:cubicBezTo>
                  <a:cubicBezTo>
                    <a:pt x="12925" y="477"/>
                    <a:pt x="13258" y="420"/>
                    <a:pt x="13593" y="382"/>
                  </a:cubicBezTo>
                  <a:cubicBezTo>
                    <a:pt x="13863" y="351"/>
                    <a:pt x="14116" y="337"/>
                    <a:pt x="14351" y="337"/>
                  </a:cubicBezTo>
                  <a:cubicBezTo>
                    <a:pt x="15136" y="337"/>
                    <a:pt x="15731" y="500"/>
                    <a:pt x="16173" y="755"/>
                  </a:cubicBezTo>
                  <a:lnTo>
                    <a:pt x="16173" y="755"/>
                  </a:lnTo>
                  <a:lnTo>
                    <a:pt x="15595" y="420"/>
                  </a:lnTo>
                  <a:cubicBezTo>
                    <a:pt x="15152" y="165"/>
                    <a:pt x="14556" y="1"/>
                    <a:pt x="137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9"/>
            <p:cNvSpPr/>
            <p:nvPr/>
          </p:nvSpPr>
          <p:spPr>
            <a:xfrm>
              <a:off x="3230475" y="2819950"/>
              <a:ext cx="404375" cy="154325"/>
            </a:xfrm>
            <a:custGeom>
              <a:avLst/>
              <a:gdLst/>
              <a:ahLst/>
              <a:cxnLst/>
              <a:rect l="l" t="t" r="r" b="b"/>
              <a:pathLst>
                <a:path w="16175" h="6173" extrusionOk="0">
                  <a:moveTo>
                    <a:pt x="16172" y="754"/>
                  </a:moveTo>
                  <a:lnTo>
                    <a:pt x="16175" y="756"/>
                  </a:lnTo>
                  <a:cubicBezTo>
                    <a:pt x="16174" y="755"/>
                    <a:pt x="16173" y="755"/>
                    <a:pt x="16172" y="754"/>
                  </a:cubicBezTo>
                  <a:close/>
                  <a:moveTo>
                    <a:pt x="13767" y="0"/>
                  </a:moveTo>
                  <a:cubicBezTo>
                    <a:pt x="13532" y="0"/>
                    <a:pt x="13281" y="15"/>
                    <a:pt x="13011" y="46"/>
                  </a:cubicBezTo>
                  <a:cubicBezTo>
                    <a:pt x="12676" y="84"/>
                    <a:pt x="12343" y="141"/>
                    <a:pt x="12014" y="217"/>
                  </a:cubicBezTo>
                  <a:cubicBezTo>
                    <a:pt x="11009" y="443"/>
                    <a:pt x="9492" y="1058"/>
                    <a:pt x="7838" y="1821"/>
                  </a:cubicBezTo>
                  <a:cubicBezTo>
                    <a:pt x="7006" y="2204"/>
                    <a:pt x="6140" y="2625"/>
                    <a:pt x="5285" y="3052"/>
                  </a:cubicBezTo>
                  <a:cubicBezTo>
                    <a:pt x="3232" y="4080"/>
                    <a:pt x="1252" y="5149"/>
                    <a:pt x="0" y="5838"/>
                  </a:cubicBezTo>
                  <a:lnTo>
                    <a:pt x="582" y="6172"/>
                  </a:lnTo>
                  <a:cubicBezTo>
                    <a:pt x="1833" y="5484"/>
                    <a:pt x="3813" y="4415"/>
                    <a:pt x="5866" y="3388"/>
                  </a:cubicBezTo>
                  <a:cubicBezTo>
                    <a:pt x="6720" y="2959"/>
                    <a:pt x="7586" y="2539"/>
                    <a:pt x="8418" y="2156"/>
                  </a:cubicBezTo>
                  <a:cubicBezTo>
                    <a:pt x="10072" y="1394"/>
                    <a:pt x="11590" y="779"/>
                    <a:pt x="12595" y="552"/>
                  </a:cubicBezTo>
                  <a:cubicBezTo>
                    <a:pt x="12924" y="477"/>
                    <a:pt x="13257" y="419"/>
                    <a:pt x="13593" y="381"/>
                  </a:cubicBezTo>
                  <a:cubicBezTo>
                    <a:pt x="13861" y="350"/>
                    <a:pt x="14112" y="335"/>
                    <a:pt x="14346" y="335"/>
                  </a:cubicBezTo>
                  <a:cubicBezTo>
                    <a:pt x="15133" y="335"/>
                    <a:pt x="15729" y="499"/>
                    <a:pt x="16172" y="754"/>
                  </a:cubicBezTo>
                  <a:lnTo>
                    <a:pt x="16172" y="754"/>
                  </a:lnTo>
                  <a:lnTo>
                    <a:pt x="15593" y="420"/>
                  </a:lnTo>
                  <a:cubicBezTo>
                    <a:pt x="15151" y="164"/>
                    <a:pt x="14554" y="0"/>
                    <a:pt x="137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9"/>
            <p:cNvSpPr/>
            <p:nvPr/>
          </p:nvSpPr>
          <p:spPr>
            <a:xfrm>
              <a:off x="3197725" y="2801050"/>
              <a:ext cx="404425" cy="154325"/>
            </a:xfrm>
            <a:custGeom>
              <a:avLst/>
              <a:gdLst/>
              <a:ahLst/>
              <a:cxnLst/>
              <a:rect l="l" t="t" r="r" b="b"/>
              <a:pathLst>
                <a:path w="16177" h="6173" extrusionOk="0">
                  <a:moveTo>
                    <a:pt x="16173" y="754"/>
                  </a:moveTo>
                  <a:lnTo>
                    <a:pt x="16176" y="756"/>
                  </a:lnTo>
                  <a:cubicBezTo>
                    <a:pt x="16175" y="756"/>
                    <a:pt x="16174" y="755"/>
                    <a:pt x="16173" y="754"/>
                  </a:cubicBezTo>
                  <a:close/>
                  <a:moveTo>
                    <a:pt x="13770" y="1"/>
                  </a:moveTo>
                  <a:cubicBezTo>
                    <a:pt x="13535" y="1"/>
                    <a:pt x="13282" y="15"/>
                    <a:pt x="13012" y="46"/>
                  </a:cubicBezTo>
                  <a:cubicBezTo>
                    <a:pt x="12677" y="84"/>
                    <a:pt x="12344" y="141"/>
                    <a:pt x="12015" y="216"/>
                  </a:cubicBezTo>
                  <a:cubicBezTo>
                    <a:pt x="11010" y="443"/>
                    <a:pt x="9492" y="1058"/>
                    <a:pt x="7838" y="1821"/>
                  </a:cubicBezTo>
                  <a:cubicBezTo>
                    <a:pt x="7007" y="2204"/>
                    <a:pt x="6141" y="2625"/>
                    <a:pt x="5287" y="3052"/>
                  </a:cubicBezTo>
                  <a:cubicBezTo>
                    <a:pt x="3234" y="4081"/>
                    <a:pt x="1254" y="5149"/>
                    <a:pt x="1" y="5837"/>
                  </a:cubicBezTo>
                  <a:lnTo>
                    <a:pt x="582" y="6173"/>
                  </a:lnTo>
                  <a:cubicBezTo>
                    <a:pt x="1835" y="5485"/>
                    <a:pt x="3815" y="4415"/>
                    <a:pt x="5868" y="3388"/>
                  </a:cubicBezTo>
                  <a:cubicBezTo>
                    <a:pt x="6722" y="2960"/>
                    <a:pt x="7588" y="2540"/>
                    <a:pt x="8419" y="2156"/>
                  </a:cubicBezTo>
                  <a:cubicBezTo>
                    <a:pt x="10073" y="1393"/>
                    <a:pt x="11590" y="779"/>
                    <a:pt x="12597" y="552"/>
                  </a:cubicBezTo>
                  <a:cubicBezTo>
                    <a:pt x="12925" y="477"/>
                    <a:pt x="13258" y="419"/>
                    <a:pt x="13593" y="381"/>
                  </a:cubicBezTo>
                  <a:cubicBezTo>
                    <a:pt x="13862" y="350"/>
                    <a:pt x="14113" y="336"/>
                    <a:pt x="14347" y="336"/>
                  </a:cubicBezTo>
                  <a:cubicBezTo>
                    <a:pt x="15135" y="336"/>
                    <a:pt x="15730" y="499"/>
                    <a:pt x="16173" y="754"/>
                  </a:cubicBezTo>
                  <a:lnTo>
                    <a:pt x="16173" y="754"/>
                  </a:lnTo>
                  <a:lnTo>
                    <a:pt x="15595" y="420"/>
                  </a:lnTo>
                  <a:cubicBezTo>
                    <a:pt x="15153" y="164"/>
                    <a:pt x="14557" y="1"/>
                    <a:pt x="137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9"/>
            <p:cNvSpPr/>
            <p:nvPr/>
          </p:nvSpPr>
          <p:spPr>
            <a:xfrm>
              <a:off x="3165025" y="2782150"/>
              <a:ext cx="404375" cy="154350"/>
            </a:xfrm>
            <a:custGeom>
              <a:avLst/>
              <a:gdLst/>
              <a:ahLst/>
              <a:cxnLst/>
              <a:rect l="l" t="t" r="r" b="b"/>
              <a:pathLst>
                <a:path w="16175" h="6174" extrusionOk="0">
                  <a:moveTo>
                    <a:pt x="16172" y="754"/>
                  </a:moveTo>
                  <a:lnTo>
                    <a:pt x="16175" y="755"/>
                  </a:lnTo>
                  <a:cubicBezTo>
                    <a:pt x="16174" y="755"/>
                    <a:pt x="16173" y="754"/>
                    <a:pt x="16172" y="754"/>
                  </a:cubicBezTo>
                  <a:close/>
                  <a:moveTo>
                    <a:pt x="13769" y="1"/>
                  </a:moveTo>
                  <a:cubicBezTo>
                    <a:pt x="13534" y="1"/>
                    <a:pt x="13282" y="16"/>
                    <a:pt x="13012" y="47"/>
                  </a:cubicBezTo>
                  <a:cubicBezTo>
                    <a:pt x="12676" y="85"/>
                    <a:pt x="12343" y="141"/>
                    <a:pt x="12014" y="217"/>
                  </a:cubicBezTo>
                  <a:cubicBezTo>
                    <a:pt x="11009" y="444"/>
                    <a:pt x="9492" y="1058"/>
                    <a:pt x="7838" y="1821"/>
                  </a:cubicBezTo>
                  <a:cubicBezTo>
                    <a:pt x="7006" y="2204"/>
                    <a:pt x="6140" y="2625"/>
                    <a:pt x="5285" y="3053"/>
                  </a:cubicBezTo>
                  <a:cubicBezTo>
                    <a:pt x="3232" y="4081"/>
                    <a:pt x="1252" y="5149"/>
                    <a:pt x="1" y="5837"/>
                  </a:cubicBezTo>
                  <a:lnTo>
                    <a:pt x="582" y="6173"/>
                  </a:lnTo>
                  <a:cubicBezTo>
                    <a:pt x="1833" y="5484"/>
                    <a:pt x="3813" y="4416"/>
                    <a:pt x="5867" y="3387"/>
                  </a:cubicBezTo>
                  <a:cubicBezTo>
                    <a:pt x="6721" y="2960"/>
                    <a:pt x="7587" y="2540"/>
                    <a:pt x="8418" y="2156"/>
                  </a:cubicBezTo>
                  <a:cubicBezTo>
                    <a:pt x="10072" y="1394"/>
                    <a:pt x="11590" y="778"/>
                    <a:pt x="12595" y="553"/>
                  </a:cubicBezTo>
                  <a:cubicBezTo>
                    <a:pt x="12924" y="477"/>
                    <a:pt x="13257" y="420"/>
                    <a:pt x="13593" y="381"/>
                  </a:cubicBezTo>
                  <a:cubicBezTo>
                    <a:pt x="13862" y="351"/>
                    <a:pt x="14113" y="336"/>
                    <a:pt x="14347" y="336"/>
                  </a:cubicBezTo>
                  <a:cubicBezTo>
                    <a:pt x="15133" y="336"/>
                    <a:pt x="15729" y="499"/>
                    <a:pt x="16172" y="754"/>
                  </a:cubicBezTo>
                  <a:lnTo>
                    <a:pt x="16172" y="754"/>
                  </a:lnTo>
                  <a:lnTo>
                    <a:pt x="15593" y="421"/>
                  </a:lnTo>
                  <a:cubicBezTo>
                    <a:pt x="15151" y="165"/>
                    <a:pt x="14555" y="1"/>
                    <a:pt x="137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9"/>
            <p:cNvSpPr/>
            <p:nvPr/>
          </p:nvSpPr>
          <p:spPr>
            <a:xfrm>
              <a:off x="3132300" y="2763250"/>
              <a:ext cx="404400" cy="154350"/>
            </a:xfrm>
            <a:custGeom>
              <a:avLst/>
              <a:gdLst/>
              <a:ahLst/>
              <a:cxnLst/>
              <a:rect l="l" t="t" r="r" b="b"/>
              <a:pathLst>
                <a:path w="16176" h="6174" extrusionOk="0">
                  <a:moveTo>
                    <a:pt x="16172" y="754"/>
                  </a:moveTo>
                  <a:lnTo>
                    <a:pt x="16175" y="756"/>
                  </a:lnTo>
                  <a:cubicBezTo>
                    <a:pt x="16174" y="755"/>
                    <a:pt x="16173" y="755"/>
                    <a:pt x="16172" y="754"/>
                  </a:cubicBezTo>
                  <a:close/>
                  <a:moveTo>
                    <a:pt x="13765" y="1"/>
                  </a:moveTo>
                  <a:cubicBezTo>
                    <a:pt x="13531" y="1"/>
                    <a:pt x="13280" y="15"/>
                    <a:pt x="13011" y="46"/>
                  </a:cubicBezTo>
                  <a:cubicBezTo>
                    <a:pt x="12676" y="84"/>
                    <a:pt x="12343" y="142"/>
                    <a:pt x="12014" y="217"/>
                  </a:cubicBezTo>
                  <a:cubicBezTo>
                    <a:pt x="11008" y="444"/>
                    <a:pt x="9491" y="1059"/>
                    <a:pt x="7837" y="1821"/>
                  </a:cubicBezTo>
                  <a:cubicBezTo>
                    <a:pt x="7007" y="2205"/>
                    <a:pt x="6140" y="2626"/>
                    <a:pt x="5286" y="3053"/>
                  </a:cubicBezTo>
                  <a:cubicBezTo>
                    <a:pt x="3233" y="4081"/>
                    <a:pt x="1253" y="5150"/>
                    <a:pt x="0" y="5838"/>
                  </a:cubicBezTo>
                  <a:lnTo>
                    <a:pt x="581" y="6174"/>
                  </a:lnTo>
                  <a:cubicBezTo>
                    <a:pt x="1834" y="5485"/>
                    <a:pt x="3814" y="4416"/>
                    <a:pt x="5867" y="3388"/>
                  </a:cubicBezTo>
                  <a:cubicBezTo>
                    <a:pt x="6721" y="2960"/>
                    <a:pt x="7587" y="2541"/>
                    <a:pt x="8419" y="2157"/>
                  </a:cubicBezTo>
                  <a:cubicBezTo>
                    <a:pt x="10073" y="1395"/>
                    <a:pt x="11589" y="779"/>
                    <a:pt x="12596" y="553"/>
                  </a:cubicBezTo>
                  <a:cubicBezTo>
                    <a:pt x="12924" y="477"/>
                    <a:pt x="13257" y="420"/>
                    <a:pt x="13592" y="382"/>
                  </a:cubicBezTo>
                  <a:cubicBezTo>
                    <a:pt x="13861" y="351"/>
                    <a:pt x="14112" y="337"/>
                    <a:pt x="14347" y="337"/>
                  </a:cubicBezTo>
                  <a:cubicBezTo>
                    <a:pt x="15134" y="337"/>
                    <a:pt x="15730" y="499"/>
                    <a:pt x="16172" y="754"/>
                  </a:cubicBezTo>
                  <a:lnTo>
                    <a:pt x="16172" y="754"/>
                  </a:lnTo>
                  <a:lnTo>
                    <a:pt x="15594" y="421"/>
                  </a:lnTo>
                  <a:cubicBezTo>
                    <a:pt x="15151" y="165"/>
                    <a:pt x="14554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9"/>
            <p:cNvSpPr/>
            <p:nvPr/>
          </p:nvSpPr>
          <p:spPr>
            <a:xfrm>
              <a:off x="3099575" y="2744375"/>
              <a:ext cx="404375" cy="154350"/>
            </a:xfrm>
            <a:custGeom>
              <a:avLst/>
              <a:gdLst/>
              <a:ahLst/>
              <a:cxnLst/>
              <a:rect l="l" t="t" r="r" b="b"/>
              <a:pathLst>
                <a:path w="16175" h="6174" extrusionOk="0">
                  <a:moveTo>
                    <a:pt x="16172" y="754"/>
                  </a:moveTo>
                  <a:lnTo>
                    <a:pt x="16175" y="755"/>
                  </a:lnTo>
                  <a:cubicBezTo>
                    <a:pt x="16174" y="755"/>
                    <a:pt x="16173" y="754"/>
                    <a:pt x="16172" y="754"/>
                  </a:cubicBezTo>
                  <a:close/>
                  <a:moveTo>
                    <a:pt x="13765" y="0"/>
                  </a:moveTo>
                  <a:cubicBezTo>
                    <a:pt x="13531" y="0"/>
                    <a:pt x="13280" y="15"/>
                    <a:pt x="13012" y="45"/>
                  </a:cubicBezTo>
                  <a:cubicBezTo>
                    <a:pt x="12676" y="83"/>
                    <a:pt x="12343" y="141"/>
                    <a:pt x="12014" y="217"/>
                  </a:cubicBezTo>
                  <a:cubicBezTo>
                    <a:pt x="11009" y="443"/>
                    <a:pt x="9491" y="1058"/>
                    <a:pt x="7838" y="1820"/>
                  </a:cubicBezTo>
                  <a:cubicBezTo>
                    <a:pt x="7006" y="2204"/>
                    <a:pt x="6139" y="2625"/>
                    <a:pt x="5286" y="3052"/>
                  </a:cubicBezTo>
                  <a:cubicBezTo>
                    <a:pt x="3232" y="4080"/>
                    <a:pt x="1252" y="5149"/>
                    <a:pt x="1" y="5837"/>
                  </a:cubicBezTo>
                  <a:lnTo>
                    <a:pt x="582" y="6173"/>
                  </a:lnTo>
                  <a:cubicBezTo>
                    <a:pt x="1833" y="5484"/>
                    <a:pt x="3814" y="4415"/>
                    <a:pt x="5867" y="3387"/>
                  </a:cubicBezTo>
                  <a:cubicBezTo>
                    <a:pt x="6720" y="2960"/>
                    <a:pt x="7586" y="2540"/>
                    <a:pt x="8419" y="2156"/>
                  </a:cubicBezTo>
                  <a:cubicBezTo>
                    <a:pt x="10072" y="1393"/>
                    <a:pt x="11590" y="778"/>
                    <a:pt x="12595" y="552"/>
                  </a:cubicBezTo>
                  <a:cubicBezTo>
                    <a:pt x="12924" y="476"/>
                    <a:pt x="13257" y="419"/>
                    <a:pt x="13593" y="381"/>
                  </a:cubicBezTo>
                  <a:cubicBezTo>
                    <a:pt x="13862" y="350"/>
                    <a:pt x="14113" y="336"/>
                    <a:pt x="14347" y="336"/>
                  </a:cubicBezTo>
                  <a:cubicBezTo>
                    <a:pt x="15133" y="336"/>
                    <a:pt x="15729" y="499"/>
                    <a:pt x="16172" y="754"/>
                  </a:cubicBezTo>
                  <a:lnTo>
                    <a:pt x="16172" y="754"/>
                  </a:lnTo>
                  <a:lnTo>
                    <a:pt x="15594" y="420"/>
                  </a:lnTo>
                  <a:cubicBezTo>
                    <a:pt x="15150" y="164"/>
                    <a:pt x="14554" y="0"/>
                    <a:pt x="1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9"/>
            <p:cNvSpPr/>
            <p:nvPr/>
          </p:nvSpPr>
          <p:spPr>
            <a:xfrm>
              <a:off x="3066850" y="2725475"/>
              <a:ext cx="404400" cy="154350"/>
            </a:xfrm>
            <a:custGeom>
              <a:avLst/>
              <a:gdLst/>
              <a:ahLst/>
              <a:cxnLst/>
              <a:rect l="l" t="t" r="r" b="b"/>
              <a:pathLst>
                <a:path w="16176" h="6174" extrusionOk="0">
                  <a:moveTo>
                    <a:pt x="13765" y="1"/>
                  </a:moveTo>
                  <a:cubicBezTo>
                    <a:pt x="13531" y="1"/>
                    <a:pt x="13280" y="15"/>
                    <a:pt x="13011" y="46"/>
                  </a:cubicBezTo>
                  <a:cubicBezTo>
                    <a:pt x="12676" y="84"/>
                    <a:pt x="12343" y="142"/>
                    <a:pt x="12015" y="217"/>
                  </a:cubicBezTo>
                  <a:cubicBezTo>
                    <a:pt x="11008" y="443"/>
                    <a:pt x="9492" y="1059"/>
                    <a:pt x="7837" y="1821"/>
                  </a:cubicBezTo>
                  <a:cubicBezTo>
                    <a:pt x="7006" y="2205"/>
                    <a:pt x="6140" y="2625"/>
                    <a:pt x="5286" y="3053"/>
                  </a:cubicBezTo>
                  <a:cubicBezTo>
                    <a:pt x="3233" y="4080"/>
                    <a:pt x="1253" y="5150"/>
                    <a:pt x="0" y="5838"/>
                  </a:cubicBezTo>
                  <a:lnTo>
                    <a:pt x="581" y="6173"/>
                  </a:lnTo>
                  <a:cubicBezTo>
                    <a:pt x="1834" y="5484"/>
                    <a:pt x="3814" y="4416"/>
                    <a:pt x="5867" y="3388"/>
                  </a:cubicBezTo>
                  <a:cubicBezTo>
                    <a:pt x="6721" y="2960"/>
                    <a:pt x="7587" y="2540"/>
                    <a:pt x="8419" y="2157"/>
                  </a:cubicBezTo>
                  <a:cubicBezTo>
                    <a:pt x="10073" y="1393"/>
                    <a:pt x="11589" y="778"/>
                    <a:pt x="12596" y="553"/>
                  </a:cubicBezTo>
                  <a:cubicBezTo>
                    <a:pt x="12924" y="476"/>
                    <a:pt x="13258" y="420"/>
                    <a:pt x="13592" y="382"/>
                  </a:cubicBezTo>
                  <a:cubicBezTo>
                    <a:pt x="13862" y="351"/>
                    <a:pt x="14114" y="336"/>
                    <a:pt x="14348" y="336"/>
                  </a:cubicBezTo>
                  <a:cubicBezTo>
                    <a:pt x="15136" y="336"/>
                    <a:pt x="15732" y="500"/>
                    <a:pt x="16175" y="756"/>
                  </a:cubicBezTo>
                  <a:lnTo>
                    <a:pt x="15594" y="420"/>
                  </a:lnTo>
                  <a:cubicBezTo>
                    <a:pt x="15150" y="164"/>
                    <a:pt x="14554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9"/>
            <p:cNvSpPr/>
            <p:nvPr/>
          </p:nvSpPr>
          <p:spPr>
            <a:xfrm>
              <a:off x="3034125" y="2706575"/>
              <a:ext cx="404375" cy="154350"/>
            </a:xfrm>
            <a:custGeom>
              <a:avLst/>
              <a:gdLst/>
              <a:ahLst/>
              <a:cxnLst/>
              <a:rect l="l" t="t" r="r" b="b"/>
              <a:pathLst>
                <a:path w="16175" h="6174" extrusionOk="0">
                  <a:moveTo>
                    <a:pt x="13766" y="1"/>
                  </a:moveTo>
                  <a:cubicBezTo>
                    <a:pt x="13532" y="1"/>
                    <a:pt x="13281" y="15"/>
                    <a:pt x="13012" y="46"/>
                  </a:cubicBezTo>
                  <a:cubicBezTo>
                    <a:pt x="12677" y="84"/>
                    <a:pt x="12343" y="141"/>
                    <a:pt x="12014" y="217"/>
                  </a:cubicBezTo>
                  <a:cubicBezTo>
                    <a:pt x="10503" y="557"/>
                    <a:pt x="7838" y="1774"/>
                    <a:pt x="5287" y="3052"/>
                  </a:cubicBezTo>
                  <a:cubicBezTo>
                    <a:pt x="3232" y="4080"/>
                    <a:pt x="1254" y="5149"/>
                    <a:pt x="1" y="5838"/>
                  </a:cubicBezTo>
                  <a:lnTo>
                    <a:pt x="582" y="6174"/>
                  </a:lnTo>
                  <a:cubicBezTo>
                    <a:pt x="1834" y="5486"/>
                    <a:pt x="3814" y="4416"/>
                    <a:pt x="5867" y="3388"/>
                  </a:cubicBezTo>
                  <a:cubicBezTo>
                    <a:pt x="8419" y="2109"/>
                    <a:pt x="11084" y="892"/>
                    <a:pt x="12595" y="553"/>
                  </a:cubicBezTo>
                  <a:cubicBezTo>
                    <a:pt x="12925" y="477"/>
                    <a:pt x="13257" y="420"/>
                    <a:pt x="13593" y="382"/>
                  </a:cubicBezTo>
                  <a:cubicBezTo>
                    <a:pt x="13862" y="351"/>
                    <a:pt x="14114" y="336"/>
                    <a:pt x="14348" y="336"/>
                  </a:cubicBezTo>
                  <a:cubicBezTo>
                    <a:pt x="15136" y="336"/>
                    <a:pt x="15732" y="500"/>
                    <a:pt x="16175" y="756"/>
                  </a:cubicBezTo>
                  <a:lnTo>
                    <a:pt x="15595" y="420"/>
                  </a:lnTo>
                  <a:cubicBezTo>
                    <a:pt x="15151" y="165"/>
                    <a:pt x="14554" y="1"/>
                    <a:pt x="137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9"/>
            <p:cNvSpPr/>
            <p:nvPr/>
          </p:nvSpPr>
          <p:spPr>
            <a:xfrm>
              <a:off x="3001400" y="2687700"/>
              <a:ext cx="404400" cy="154325"/>
            </a:xfrm>
            <a:custGeom>
              <a:avLst/>
              <a:gdLst/>
              <a:ahLst/>
              <a:cxnLst/>
              <a:rect l="l" t="t" r="r" b="b"/>
              <a:pathLst>
                <a:path w="16176" h="6173" extrusionOk="0">
                  <a:moveTo>
                    <a:pt x="13766" y="0"/>
                  </a:moveTo>
                  <a:cubicBezTo>
                    <a:pt x="13531" y="0"/>
                    <a:pt x="13280" y="15"/>
                    <a:pt x="13011" y="45"/>
                  </a:cubicBezTo>
                  <a:cubicBezTo>
                    <a:pt x="12677" y="84"/>
                    <a:pt x="12343" y="140"/>
                    <a:pt x="12014" y="217"/>
                  </a:cubicBezTo>
                  <a:cubicBezTo>
                    <a:pt x="10502" y="557"/>
                    <a:pt x="7838" y="1774"/>
                    <a:pt x="5286" y="3052"/>
                  </a:cubicBezTo>
                  <a:cubicBezTo>
                    <a:pt x="3233" y="4080"/>
                    <a:pt x="1253" y="5148"/>
                    <a:pt x="0" y="5837"/>
                  </a:cubicBezTo>
                  <a:lnTo>
                    <a:pt x="581" y="6172"/>
                  </a:lnTo>
                  <a:cubicBezTo>
                    <a:pt x="1833" y="5484"/>
                    <a:pt x="3814" y="4416"/>
                    <a:pt x="5866" y="3387"/>
                  </a:cubicBezTo>
                  <a:cubicBezTo>
                    <a:pt x="8419" y="2108"/>
                    <a:pt x="11084" y="892"/>
                    <a:pt x="12595" y="551"/>
                  </a:cubicBezTo>
                  <a:cubicBezTo>
                    <a:pt x="12924" y="476"/>
                    <a:pt x="13258" y="419"/>
                    <a:pt x="13592" y="381"/>
                  </a:cubicBezTo>
                  <a:cubicBezTo>
                    <a:pt x="13862" y="350"/>
                    <a:pt x="14114" y="336"/>
                    <a:pt x="14348" y="336"/>
                  </a:cubicBezTo>
                  <a:cubicBezTo>
                    <a:pt x="15136" y="336"/>
                    <a:pt x="15732" y="500"/>
                    <a:pt x="16175" y="755"/>
                  </a:cubicBezTo>
                  <a:lnTo>
                    <a:pt x="15594" y="419"/>
                  </a:lnTo>
                  <a:cubicBezTo>
                    <a:pt x="15150" y="164"/>
                    <a:pt x="14554" y="0"/>
                    <a:pt x="137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9"/>
            <p:cNvSpPr/>
            <p:nvPr/>
          </p:nvSpPr>
          <p:spPr>
            <a:xfrm>
              <a:off x="2968675" y="2668825"/>
              <a:ext cx="404375" cy="154300"/>
            </a:xfrm>
            <a:custGeom>
              <a:avLst/>
              <a:gdLst/>
              <a:ahLst/>
              <a:cxnLst/>
              <a:rect l="l" t="t" r="r" b="b"/>
              <a:pathLst>
                <a:path w="16175" h="6172" extrusionOk="0">
                  <a:moveTo>
                    <a:pt x="16166" y="751"/>
                  </a:moveTo>
                  <a:lnTo>
                    <a:pt x="16175" y="756"/>
                  </a:lnTo>
                  <a:cubicBezTo>
                    <a:pt x="16172" y="754"/>
                    <a:pt x="16169" y="752"/>
                    <a:pt x="16166" y="751"/>
                  </a:cubicBezTo>
                  <a:close/>
                  <a:moveTo>
                    <a:pt x="13767" y="0"/>
                  </a:moveTo>
                  <a:cubicBezTo>
                    <a:pt x="13533" y="0"/>
                    <a:pt x="13281" y="15"/>
                    <a:pt x="13012" y="46"/>
                  </a:cubicBezTo>
                  <a:cubicBezTo>
                    <a:pt x="12676" y="84"/>
                    <a:pt x="12343" y="141"/>
                    <a:pt x="12014" y="217"/>
                  </a:cubicBezTo>
                  <a:cubicBezTo>
                    <a:pt x="10503" y="556"/>
                    <a:pt x="7838" y="1773"/>
                    <a:pt x="5286" y="3052"/>
                  </a:cubicBezTo>
                  <a:cubicBezTo>
                    <a:pt x="3233" y="4079"/>
                    <a:pt x="1253" y="5149"/>
                    <a:pt x="1" y="5837"/>
                  </a:cubicBezTo>
                  <a:lnTo>
                    <a:pt x="582" y="6172"/>
                  </a:lnTo>
                  <a:cubicBezTo>
                    <a:pt x="1834" y="5482"/>
                    <a:pt x="3814" y="4414"/>
                    <a:pt x="5867" y="3386"/>
                  </a:cubicBezTo>
                  <a:cubicBezTo>
                    <a:pt x="8419" y="2108"/>
                    <a:pt x="11084" y="891"/>
                    <a:pt x="12595" y="551"/>
                  </a:cubicBezTo>
                  <a:cubicBezTo>
                    <a:pt x="12925" y="476"/>
                    <a:pt x="13257" y="419"/>
                    <a:pt x="13593" y="381"/>
                  </a:cubicBezTo>
                  <a:cubicBezTo>
                    <a:pt x="13863" y="350"/>
                    <a:pt x="14115" y="335"/>
                    <a:pt x="14350" y="335"/>
                  </a:cubicBezTo>
                  <a:cubicBezTo>
                    <a:pt x="15131" y="335"/>
                    <a:pt x="15724" y="497"/>
                    <a:pt x="16166" y="751"/>
                  </a:cubicBezTo>
                  <a:lnTo>
                    <a:pt x="16166" y="751"/>
                  </a:lnTo>
                  <a:lnTo>
                    <a:pt x="15594" y="420"/>
                  </a:lnTo>
                  <a:cubicBezTo>
                    <a:pt x="15151" y="165"/>
                    <a:pt x="14555" y="0"/>
                    <a:pt x="137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9"/>
            <p:cNvSpPr/>
            <p:nvPr/>
          </p:nvSpPr>
          <p:spPr>
            <a:xfrm>
              <a:off x="2935950" y="2649900"/>
              <a:ext cx="404375" cy="154325"/>
            </a:xfrm>
            <a:custGeom>
              <a:avLst/>
              <a:gdLst/>
              <a:ahLst/>
              <a:cxnLst/>
              <a:rect l="l" t="t" r="r" b="b"/>
              <a:pathLst>
                <a:path w="16175" h="6173" extrusionOk="0">
                  <a:moveTo>
                    <a:pt x="13765" y="0"/>
                  </a:moveTo>
                  <a:cubicBezTo>
                    <a:pt x="13531" y="0"/>
                    <a:pt x="13280" y="15"/>
                    <a:pt x="13011" y="45"/>
                  </a:cubicBezTo>
                  <a:cubicBezTo>
                    <a:pt x="12677" y="83"/>
                    <a:pt x="12343" y="141"/>
                    <a:pt x="12014" y="216"/>
                  </a:cubicBezTo>
                  <a:cubicBezTo>
                    <a:pt x="10502" y="557"/>
                    <a:pt x="7838" y="1773"/>
                    <a:pt x="5286" y="3052"/>
                  </a:cubicBezTo>
                  <a:cubicBezTo>
                    <a:pt x="3233" y="4079"/>
                    <a:pt x="1252" y="5148"/>
                    <a:pt x="0" y="5837"/>
                  </a:cubicBezTo>
                  <a:lnTo>
                    <a:pt x="581" y="6173"/>
                  </a:lnTo>
                  <a:cubicBezTo>
                    <a:pt x="1833" y="5484"/>
                    <a:pt x="3813" y="4415"/>
                    <a:pt x="5866" y="3387"/>
                  </a:cubicBezTo>
                  <a:cubicBezTo>
                    <a:pt x="8419" y="2109"/>
                    <a:pt x="11084" y="893"/>
                    <a:pt x="12595" y="552"/>
                  </a:cubicBezTo>
                  <a:cubicBezTo>
                    <a:pt x="12924" y="477"/>
                    <a:pt x="13258" y="420"/>
                    <a:pt x="13592" y="381"/>
                  </a:cubicBezTo>
                  <a:cubicBezTo>
                    <a:pt x="13861" y="350"/>
                    <a:pt x="14112" y="336"/>
                    <a:pt x="14346" y="336"/>
                  </a:cubicBezTo>
                  <a:cubicBezTo>
                    <a:pt x="15135" y="336"/>
                    <a:pt x="15731" y="499"/>
                    <a:pt x="16174" y="755"/>
                  </a:cubicBezTo>
                  <a:lnTo>
                    <a:pt x="15594" y="420"/>
                  </a:lnTo>
                  <a:cubicBezTo>
                    <a:pt x="15150" y="164"/>
                    <a:pt x="14553" y="0"/>
                    <a:pt x="1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9"/>
            <p:cNvSpPr/>
            <p:nvPr/>
          </p:nvSpPr>
          <p:spPr>
            <a:xfrm>
              <a:off x="2903225" y="2631000"/>
              <a:ext cx="404375" cy="154350"/>
            </a:xfrm>
            <a:custGeom>
              <a:avLst/>
              <a:gdLst/>
              <a:ahLst/>
              <a:cxnLst/>
              <a:rect l="l" t="t" r="r" b="b"/>
              <a:pathLst>
                <a:path w="16175" h="6174" extrusionOk="0">
                  <a:moveTo>
                    <a:pt x="16172" y="755"/>
                  </a:moveTo>
                  <a:lnTo>
                    <a:pt x="16175" y="756"/>
                  </a:lnTo>
                  <a:cubicBezTo>
                    <a:pt x="16174" y="756"/>
                    <a:pt x="16173" y="755"/>
                    <a:pt x="16172" y="755"/>
                  </a:cubicBezTo>
                  <a:close/>
                  <a:moveTo>
                    <a:pt x="13769" y="1"/>
                  </a:moveTo>
                  <a:cubicBezTo>
                    <a:pt x="13534" y="1"/>
                    <a:pt x="13282" y="16"/>
                    <a:pt x="13012" y="47"/>
                  </a:cubicBezTo>
                  <a:cubicBezTo>
                    <a:pt x="12676" y="85"/>
                    <a:pt x="12344" y="142"/>
                    <a:pt x="12014" y="217"/>
                  </a:cubicBezTo>
                  <a:cubicBezTo>
                    <a:pt x="10503" y="557"/>
                    <a:pt x="7838" y="1774"/>
                    <a:pt x="5286" y="3053"/>
                  </a:cubicBezTo>
                  <a:cubicBezTo>
                    <a:pt x="3233" y="4081"/>
                    <a:pt x="1253" y="5149"/>
                    <a:pt x="1" y="5837"/>
                  </a:cubicBezTo>
                  <a:lnTo>
                    <a:pt x="581" y="6173"/>
                  </a:lnTo>
                  <a:cubicBezTo>
                    <a:pt x="1834" y="5485"/>
                    <a:pt x="3814" y="4416"/>
                    <a:pt x="5867" y="3389"/>
                  </a:cubicBezTo>
                  <a:cubicBezTo>
                    <a:pt x="8419" y="2110"/>
                    <a:pt x="11084" y="893"/>
                    <a:pt x="12595" y="553"/>
                  </a:cubicBezTo>
                  <a:cubicBezTo>
                    <a:pt x="12925" y="477"/>
                    <a:pt x="13257" y="420"/>
                    <a:pt x="13593" y="381"/>
                  </a:cubicBezTo>
                  <a:cubicBezTo>
                    <a:pt x="13862" y="351"/>
                    <a:pt x="14113" y="336"/>
                    <a:pt x="14347" y="336"/>
                  </a:cubicBezTo>
                  <a:cubicBezTo>
                    <a:pt x="15133" y="336"/>
                    <a:pt x="15729" y="499"/>
                    <a:pt x="16172" y="755"/>
                  </a:cubicBezTo>
                  <a:lnTo>
                    <a:pt x="16172" y="755"/>
                  </a:lnTo>
                  <a:lnTo>
                    <a:pt x="15594" y="421"/>
                  </a:lnTo>
                  <a:cubicBezTo>
                    <a:pt x="15151" y="165"/>
                    <a:pt x="14556" y="1"/>
                    <a:pt x="137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9"/>
            <p:cNvSpPr/>
            <p:nvPr/>
          </p:nvSpPr>
          <p:spPr>
            <a:xfrm>
              <a:off x="2870500" y="2612125"/>
              <a:ext cx="404375" cy="154300"/>
            </a:xfrm>
            <a:custGeom>
              <a:avLst/>
              <a:gdLst/>
              <a:ahLst/>
              <a:cxnLst/>
              <a:rect l="l" t="t" r="r" b="b"/>
              <a:pathLst>
                <a:path w="16175" h="6172" extrusionOk="0">
                  <a:moveTo>
                    <a:pt x="13769" y="0"/>
                  </a:moveTo>
                  <a:cubicBezTo>
                    <a:pt x="13534" y="0"/>
                    <a:pt x="13282" y="15"/>
                    <a:pt x="13011" y="46"/>
                  </a:cubicBezTo>
                  <a:cubicBezTo>
                    <a:pt x="12677" y="84"/>
                    <a:pt x="12343" y="141"/>
                    <a:pt x="12014" y="216"/>
                  </a:cubicBezTo>
                  <a:cubicBezTo>
                    <a:pt x="10503" y="556"/>
                    <a:pt x="7838" y="1773"/>
                    <a:pt x="5285" y="3051"/>
                  </a:cubicBezTo>
                  <a:cubicBezTo>
                    <a:pt x="3233" y="4079"/>
                    <a:pt x="1252" y="5148"/>
                    <a:pt x="0" y="5837"/>
                  </a:cubicBezTo>
                  <a:lnTo>
                    <a:pt x="582" y="6172"/>
                  </a:lnTo>
                  <a:cubicBezTo>
                    <a:pt x="1833" y="5484"/>
                    <a:pt x="3813" y="4415"/>
                    <a:pt x="5866" y="3387"/>
                  </a:cubicBezTo>
                  <a:cubicBezTo>
                    <a:pt x="8419" y="2109"/>
                    <a:pt x="11084" y="892"/>
                    <a:pt x="12595" y="552"/>
                  </a:cubicBezTo>
                  <a:cubicBezTo>
                    <a:pt x="12924" y="477"/>
                    <a:pt x="13258" y="419"/>
                    <a:pt x="13593" y="381"/>
                  </a:cubicBezTo>
                  <a:cubicBezTo>
                    <a:pt x="13861" y="350"/>
                    <a:pt x="14112" y="336"/>
                    <a:pt x="14346" y="336"/>
                  </a:cubicBezTo>
                  <a:cubicBezTo>
                    <a:pt x="15135" y="336"/>
                    <a:pt x="15731" y="499"/>
                    <a:pt x="16175" y="755"/>
                  </a:cubicBezTo>
                  <a:lnTo>
                    <a:pt x="15594" y="420"/>
                  </a:lnTo>
                  <a:cubicBezTo>
                    <a:pt x="15151" y="164"/>
                    <a:pt x="14555" y="0"/>
                    <a:pt x="137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9"/>
            <p:cNvSpPr/>
            <p:nvPr/>
          </p:nvSpPr>
          <p:spPr>
            <a:xfrm>
              <a:off x="2837750" y="2593225"/>
              <a:ext cx="404425" cy="154350"/>
            </a:xfrm>
            <a:custGeom>
              <a:avLst/>
              <a:gdLst/>
              <a:ahLst/>
              <a:cxnLst/>
              <a:rect l="l" t="t" r="r" b="b"/>
              <a:pathLst>
                <a:path w="16177" h="6174" extrusionOk="0">
                  <a:moveTo>
                    <a:pt x="13767" y="0"/>
                  </a:moveTo>
                  <a:cubicBezTo>
                    <a:pt x="13533" y="0"/>
                    <a:pt x="13282" y="15"/>
                    <a:pt x="13013" y="45"/>
                  </a:cubicBezTo>
                  <a:cubicBezTo>
                    <a:pt x="12677" y="84"/>
                    <a:pt x="12345" y="141"/>
                    <a:pt x="12015" y="217"/>
                  </a:cubicBezTo>
                  <a:cubicBezTo>
                    <a:pt x="10504" y="557"/>
                    <a:pt x="7839" y="1774"/>
                    <a:pt x="5287" y="3053"/>
                  </a:cubicBezTo>
                  <a:cubicBezTo>
                    <a:pt x="3234" y="4080"/>
                    <a:pt x="1254" y="5149"/>
                    <a:pt x="1" y="5837"/>
                  </a:cubicBezTo>
                  <a:lnTo>
                    <a:pt x="582" y="6173"/>
                  </a:lnTo>
                  <a:cubicBezTo>
                    <a:pt x="1835" y="5484"/>
                    <a:pt x="3815" y="4415"/>
                    <a:pt x="5868" y="3387"/>
                  </a:cubicBezTo>
                  <a:cubicBezTo>
                    <a:pt x="8419" y="2109"/>
                    <a:pt x="11085" y="893"/>
                    <a:pt x="12597" y="552"/>
                  </a:cubicBezTo>
                  <a:cubicBezTo>
                    <a:pt x="12926" y="476"/>
                    <a:pt x="13258" y="419"/>
                    <a:pt x="13594" y="381"/>
                  </a:cubicBezTo>
                  <a:cubicBezTo>
                    <a:pt x="13862" y="351"/>
                    <a:pt x="14113" y="336"/>
                    <a:pt x="14346" y="336"/>
                  </a:cubicBezTo>
                  <a:cubicBezTo>
                    <a:pt x="15135" y="336"/>
                    <a:pt x="15733" y="500"/>
                    <a:pt x="16176" y="755"/>
                  </a:cubicBezTo>
                  <a:lnTo>
                    <a:pt x="15595" y="420"/>
                  </a:lnTo>
                  <a:cubicBezTo>
                    <a:pt x="15152" y="164"/>
                    <a:pt x="14555" y="0"/>
                    <a:pt x="137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9"/>
            <p:cNvSpPr/>
            <p:nvPr/>
          </p:nvSpPr>
          <p:spPr>
            <a:xfrm>
              <a:off x="2805050" y="2574325"/>
              <a:ext cx="404400" cy="154325"/>
            </a:xfrm>
            <a:custGeom>
              <a:avLst/>
              <a:gdLst/>
              <a:ahLst/>
              <a:cxnLst/>
              <a:rect l="l" t="t" r="r" b="b"/>
              <a:pathLst>
                <a:path w="16176" h="6173" extrusionOk="0">
                  <a:moveTo>
                    <a:pt x="13765" y="1"/>
                  </a:moveTo>
                  <a:cubicBezTo>
                    <a:pt x="13531" y="1"/>
                    <a:pt x="13280" y="15"/>
                    <a:pt x="13012" y="46"/>
                  </a:cubicBezTo>
                  <a:cubicBezTo>
                    <a:pt x="12677" y="84"/>
                    <a:pt x="12343" y="142"/>
                    <a:pt x="12014" y="217"/>
                  </a:cubicBezTo>
                  <a:cubicBezTo>
                    <a:pt x="10503" y="556"/>
                    <a:pt x="7838" y="1773"/>
                    <a:pt x="5285" y="3052"/>
                  </a:cubicBezTo>
                  <a:cubicBezTo>
                    <a:pt x="3232" y="4080"/>
                    <a:pt x="1252" y="5149"/>
                    <a:pt x="1" y="5838"/>
                  </a:cubicBezTo>
                  <a:lnTo>
                    <a:pt x="582" y="6172"/>
                  </a:lnTo>
                  <a:cubicBezTo>
                    <a:pt x="1833" y="5484"/>
                    <a:pt x="3813" y="4415"/>
                    <a:pt x="5867" y="3388"/>
                  </a:cubicBezTo>
                  <a:cubicBezTo>
                    <a:pt x="8419" y="2109"/>
                    <a:pt x="11084" y="893"/>
                    <a:pt x="12595" y="553"/>
                  </a:cubicBezTo>
                  <a:cubicBezTo>
                    <a:pt x="12924" y="476"/>
                    <a:pt x="13257" y="420"/>
                    <a:pt x="13593" y="382"/>
                  </a:cubicBezTo>
                  <a:cubicBezTo>
                    <a:pt x="13862" y="351"/>
                    <a:pt x="14112" y="336"/>
                    <a:pt x="14347" y="336"/>
                  </a:cubicBezTo>
                  <a:cubicBezTo>
                    <a:pt x="15135" y="336"/>
                    <a:pt x="15732" y="500"/>
                    <a:pt x="16176" y="756"/>
                  </a:cubicBezTo>
                  <a:lnTo>
                    <a:pt x="15595" y="420"/>
                  </a:lnTo>
                  <a:cubicBezTo>
                    <a:pt x="15151" y="164"/>
                    <a:pt x="14554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9"/>
            <p:cNvSpPr/>
            <p:nvPr/>
          </p:nvSpPr>
          <p:spPr>
            <a:xfrm>
              <a:off x="2772350" y="2555450"/>
              <a:ext cx="404375" cy="154300"/>
            </a:xfrm>
            <a:custGeom>
              <a:avLst/>
              <a:gdLst/>
              <a:ahLst/>
              <a:cxnLst/>
              <a:rect l="l" t="t" r="r" b="b"/>
              <a:pathLst>
                <a:path w="16175" h="6172" extrusionOk="0">
                  <a:moveTo>
                    <a:pt x="16171" y="753"/>
                  </a:moveTo>
                  <a:lnTo>
                    <a:pt x="16174" y="755"/>
                  </a:lnTo>
                  <a:cubicBezTo>
                    <a:pt x="16173" y="754"/>
                    <a:pt x="16172" y="754"/>
                    <a:pt x="16171" y="753"/>
                  </a:cubicBezTo>
                  <a:close/>
                  <a:moveTo>
                    <a:pt x="13765" y="0"/>
                  </a:moveTo>
                  <a:cubicBezTo>
                    <a:pt x="13531" y="0"/>
                    <a:pt x="13280" y="14"/>
                    <a:pt x="13011" y="45"/>
                  </a:cubicBezTo>
                  <a:cubicBezTo>
                    <a:pt x="12675" y="83"/>
                    <a:pt x="12343" y="140"/>
                    <a:pt x="12013" y="216"/>
                  </a:cubicBezTo>
                  <a:cubicBezTo>
                    <a:pt x="10502" y="557"/>
                    <a:pt x="7837" y="1773"/>
                    <a:pt x="5285" y="3051"/>
                  </a:cubicBezTo>
                  <a:cubicBezTo>
                    <a:pt x="3232" y="4079"/>
                    <a:pt x="1252" y="5148"/>
                    <a:pt x="0" y="5837"/>
                  </a:cubicBezTo>
                  <a:lnTo>
                    <a:pt x="580" y="6172"/>
                  </a:lnTo>
                  <a:cubicBezTo>
                    <a:pt x="1833" y="5484"/>
                    <a:pt x="3813" y="4415"/>
                    <a:pt x="5866" y="3387"/>
                  </a:cubicBezTo>
                  <a:cubicBezTo>
                    <a:pt x="8418" y="2108"/>
                    <a:pt x="11083" y="892"/>
                    <a:pt x="12595" y="551"/>
                  </a:cubicBezTo>
                  <a:cubicBezTo>
                    <a:pt x="12923" y="476"/>
                    <a:pt x="13256" y="419"/>
                    <a:pt x="13592" y="381"/>
                  </a:cubicBezTo>
                  <a:cubicBezTo>
                    <a:pt x="13862" y="350"/>
                    <a:pt x="14114" y="335"/>
                    <a:pt x="14349" y="335"/>
                  </a:cubicBezTo>
                  <a:cubicBezTo>
                    <a:pt x="15134" y="335"/>
                    <a:pt x="15729" y="498"/>
                    <a:pt x="16171" y="753"/>
                  </a:cubicBezTo>
                  <a:lnTo>
                    <a:pt x="16171" y="753"/>
                  </a:lnTo>
                  <a:lnTo>
                    <a:pt x="15593" y="419"/>
                  </a:lnTo>
                  <a:cubicBezTo>
                    <a:pt x="15150" y="164"/>
                    <a:pt x="14553" y="0"/>
                    <a:pt x="1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9"/>
            <p:cNvSpPr/>
            <p:nvPr/>
          </p:nvSpPr>
          <p:spPr>
            <a:xfrm>
              <a:off x="3753575" y="2577750"/>
              <a:ext cx="437450" cy="266500"/>
            </a:xfrm>
            <a:custGeom>
              <a:avLst/>
              <a:gdLst/>
              <a:ahLst/>
              <a:cxnLst/>
              <a:rect l="l" t="t" r="r" b="b"/>
              <a:pathLst>
                <a:path w="17498" h="10660" extrusionOk="0">
                  <a:moveTo>
                    <a:pt x="16966" y="0"/>
                  </a:moveTo>
                  <a:lnTo>
                    <a:pt x="2070" y="8581"/>
                  </a:lnTo>
                  <a:cubicBezTo>
                    <a:pt x="1301" y="9024"/>
                    <a:pt x="589" y="9670"/>
                    <a:pt x="0" y="10352"/>
                  </a:cubicBezTo>
                  <a:lnTo>
                    <a:pt x="531" y="10660"/>
                  </a:lnTo>
                  <a:cubicBezTo>
                    <a:pt x="1121" y="9977"/>
                    <a:pt x="1833" y="9332"/>
                    <a:pt x="2601" y="8889"/>
                  </a:cubicBezTo>
                  <a:lnTo>
                    <a:pt x="17498" y="307"/>
                  </a:lnTo>
                  <a:lnTo>
                    <a:pt x="169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9"/>
            <p:cNvSpPr/>
            <p:nvPr/>
          </p:nvSpPr>
          <p:spPr>
            <a:xfrm>
              <a:off x="3753575" y="2577750"/>
              <a:ext cx="437450" cy="266500"/>
            </a:xfrm>
            <a:custGeom>
              <a:avLst/>
              <a:gdLst/>
              <a:ahLst/>
              <a:cxnLst/>
              <a:rect l="l" t="t" r="r" b="b"/>
              <a:pathLst>
                <a:path w="17498" h="10660" extrusionOk="0">
                  <a:moveTo>
                    <a:pt x="16966" y="0"/>
                  </a:moveTo>
                  <a:lnTo>
                    <a:pt x="2070" y="8581"/>
                  </a:lnTo>
                  <a:cubicBezTo>
                    <a:pt x="1301" y="9024"/>
                    <a:pt x="589" y="9670"/>
                    <a:pt x="0" y="10352"/>
                  </a:cubicBezTo>
                  <a:lnTo>
                    <a:pt x="531" y="10660"/>
                  </a:lnTo>
                  <a:cubicBezTo>
                    <a:pt x="1121" y="9977"/>
                    <a:pt x="1833" y="9332"/>
                    <a:pt x="2601" y="8889"/>
                  </a:cubicBezTo>
                  <a:lnTo>
                    <a:pt x="17498" y="307"/>
                  </a:lnTo>
                  <a:lnTo>
                    <a:pt x="169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9"/>
            <p:cNvSpPr/>
            <p:nvPr/>
          </p:nvSpPr>
          <p:spPr>
            <a:xfrm>
              <a:off x="3743150" y="2569975"/>
              <a:ext cx="461325" cy="282875"/>
            </a:xfrm>
            <a:custGeom>
              <a:avLst/>
              <a:gdLst/>
              <a:ahLst/>
              <a:cxnLst/>
              <a:rect l="l" t="t" r="r" b="b"/>
              <a:pathLst>
                <a:path w="18453" h="11315" extrusionOk="0">
                  <a:moveTo>
                    <a:pt x="17383" y="1"/>
                  </a:moveTo>
                  <a:lnTo>
                    <a:pt x="2353" y="8660"/>
                  </a:lnTo>
                  <a:cubicBezTo>
                    <a:pt x="1623" y="9080"/>
                    <a:pt x="884" y="9711"/>
                    <a:pt x="213" y="10489"/>
                  </a:cubicBezTo>
                  <a:lnTo>
                    <a:pt x="1" y="10734"/>
                  </a:lnTo>
                  <a:lnTo>
                    <a:pt x="1006" y="11314"/>
                  </a:lnTo>
                  <a:lnTo>
                    <a:pt x="1151" y="11146"/>
                  </a:lnTo>
                  <a:cubicBezTo>
                    <a:pt x="1782" y="10416"/>
                    <a:pt x="2475" y="9822"/>
                    <a:pt x="3153" y="9432"/>
                  </a:cubicBezTo>
                  <a:lnTo>
                    <a:pt x="18452" y="618"/>
                  </a:lnTo>
                  <a:lnTo>
                    <a:pt x="173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9"/>
            <p:cNvSpPr/>
            <p:nvPr/>
          </p:nvSpPr>
          <p:spPr>
            <a:xfrm>
              <a:off x="3720875" y="2558850"/>
              <a:ext cx="437475" cy="266550"/>
            </a:xfrm>
            <a:custGeom>
              <a:avLst/>
              <a:gdLst/>
              <a:ahLst/>
              <a:cxnLst/>
              <a:rect l="l" t="t" r="r" b="b"/>
              <a:pathLst>
                <a:path w="17499" h="10662" extrusionOk="0">
                  <a:moveTo>
                    <a:pt x="16966" y="1"/>
                  </a:moveTo>
                  <a:lnTo>
                    <a:pt x="2070" y="8583"/>
                  </a:lnTo>
                  <a:cubicBezTo>
                    <a:pt x="1302" y="9026"/>
                    <a:pt x="590" y="9671"/>
                    <a:pt x="1" y="10354"/>
                  </a:cubicBezTo>
                  <a:lnTo>
                    <a:pt x="532" y="10661"/>
                  </a:lnTo>
                  <a:cubicBezTo>
                    <a:pt x="1122" y="9977"/>
                    <a:pt x="1833" y="9332"/>
                    <a:pt x="2601" y="8889"/>
                  </a:cubicBezTo>
                  <a:lnTo>
                    <a:pt x="17498" y="308"/>
                  </a:lnTo>
                  <a:lnTo>
                    <a:pt x="1696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9"/>
            <p:cNvSpPr/>
            <p:nvPr/>
          </p:nvSpPr>
          <p:spPr>
            <a:xfrm>
              <a:off x="3688175" y="2540000"/>
              <a:ext cx="437500" cy="266500"/>
            </a:xfrm>
            <a:custGeom>
              <a:avLst/>
              <a:gdLst/>
              <a:ahLst/>
              <a:cxnLst/>
              <a:rect l="l" t="t" r="r" b="b"/>
              <a:pathLst>
                <a:path w="17500" h="10660" extrusionOk="0">
                  <a:moveTo>
                    <a:pt x="16967" y="0"/>
                  </a:moveTo>
                  <a:lnTo>
                    <a:pt x="2071" y="8581"/>
                  </a:lnTo>
                  <a:cubicBezTo>
                    <a:pt x="1302" y="9024"/>
                    <a:pt x="590" y="9669"/>
                    <a:pt x="0" y="10353"/>
                  </a:cubicBezTo>
                  <a:lnTo>
                    <a:pt x="532" y="10659"/>
                  </a:lnTo>
                  <a:cubicBezTo>
                    <a:pt x="1122" y="9977"/>
                    <a:pt x="1833" y="9331"/>
                    <a:pt x="2602" y="8889"/>
                  </a:cubicBezTo>
                  <a:lnTo>
                    <a:pt x="17499" y="308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9"/>
            <p:cNvSpPr/>
            <p:nvPr/>
          </p:nvSpPr>
          <p:spPr>
            <a:xfrm>
              <a:off x="3655500" y="2521125"/>
              <a:ext cx="437475" cy="266500"/>
            </a:xfrm>
            <a:custGeom>
              <a:avLst/>
              <a:gdLst/>
              <a:ahLst/>
              <a:cxnLst/>
              <a:rect l="l" t="t" r="r" b="b"/>
              <a:pathLst>
                <a:path w="17499" h="10660" extrusionOk="0">
                  <a:moveTo>
                    <a:pt x="16967" y="1"/>
                  </a:moveTo>
                  <a:lnTo>
                    <a:pt x="2071" y="8582"/>
                  </a:lnTo>
                  <a:cubicBezTo>
                    <a:pt x="1302" y="9024"/>
                    <a:pt x="590" y="9670"/>
                    <a:pt x="0" y="10352"/>
                  </a:cubicBezTo>
                  <a:lnTo>
                    <a:pt x="532" y="10660"/>
                  </a:lnTo>
                  <a:cubicBezTo>
                    <a:pt x="1121" y="9977"/>
                    <a:pt x="1833" y="9332"/>
                    <a:pt x="2602" y="8889"/>
                  </a:cubicBezTo>
                  <a:lnTo>
                    <a:pt x="17499" y="307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9"/>
            <p:cNvSpPr/>
            <p:nvPr/>
          </p:nvSpPr>
          <p:spPr>
            <a:xfrm>
              <a:off x="3622800" y="2502250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7" y="0"/>
                  </a:moveTo>
                  <a:lnTo>
                    <a:pt x="2070" y="8582"/>
                  </a:lnTo>
                  <a:cubicBezTo>
                    <a:pt x="1301" y="9025"/>
                    <a:pt x="591" y="9670"/>
                    <a:pt x="1" y="10353"/>
                  </a:cubicBezTo>
                  <a:lnTo>
                    <a:pt x="533" y="10660"/>
                  </a:lnTo>
                  <a:cubicBezTo>
                    <a:pt x="1122" y="9977"/>
                    <a:pt x="1834" y="9331"/>
                    <a:pt x="2602" y="8889"/>
                  </a:cubicBezTo>
                  <a:lnTo>
                    <a:pt x="17498" y="308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9"/>
            <p:cNvSpPr/>
            <p:nvPr/>
          </p:nvSpPr>
          <p:spPr>
            <a:xfrm>
              <a:off x="3590125" y="2483375"/>
              <a:ext cx="437500" cy="266500"/>
            </a:xfrm>
            <a:custGeom>
              <a:avLst/>
              <a:gdLst/>
              <a:ahLst/>
              <a:cxnLst/>
              <a:rect l="l" t="t" r="r" b="b"/>
              <a:pathLst>
                <a:path w="17500" h="10660" extrusionOk="0">
                  <a:moveTo>
                    <a:pt x="16967" y="1"/>
                  </a:moveTo>
                  <a:lnTo>
                    <a:pt x="2071" y="8583"/>
                  </a:lnTo>
                  <a:cubicBezTo>
                    <a:pt x="1302" y="9024"/>
                    <a:pt x="590" y="9671"/>
                    <a:pt x="0" y="10353"/>
                  </a:cubicBezTo>
                  <a:lnTo>
                    <a:pt x="532" y="10660"/>
                  </a:lnTo>
                  <a:cubicBezTo>
                    <a:pt x="1122" y="9977"/>
                    <a:pt x="1833" y="9332"/>
                    <a:pt x="2602" y="8889"/>
                  </a:cubicBezTo>
                  <a:lnTo>
                    <a:pt x="17499" y="308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9"/>
            <p:cNvSpPr/>
            <p:nvPr/>
          </p:nvSpPr>
          <p:spPr>
            <a:xfrm>
              <a:off x="3557400" y="2464525"/>
              <a:ext cx="437500" cy="266500"/>
            </a:xfrm>
            <a:custGeom>
              <a:avLst/>
              <a:gdLst/>
              <a:ahLst/>
              <a:cxnLst/>
              <a:rect l="l" t="t" r="r" b="b"/>
              <a:pathLst>
                <a:path w="17500" h="10660" extrusionOk="0">
                  <a:moveTo>
                    <a:pt x="16968" y="0"/>
                  </a:moveTo>
                  <a:lnTo>
                    <a:pt x="2072" y="8581"/>
                  </a:lnTo>
                  <a:cubicBezTo>
                    <a:pt x="1303" y="9024"/>
                    <a:pt x="591" y="9669"/>
                    <a:pt x="1" y="10352"/>
                  </a:cubicBezTo>
                  <a:lnTo>
                    <a:pt x="533" y="10659"/>
                  </a:lnTo>
                  <a:cubicBezTo>
                    <a:pt x="1123" y="9977"/>
                    <a:pt x="1834" y="9331"/>
                    <a:pt x="2603" y="8889"/>
                  </a:cubicBezTo>
                  <a:lnTo>
                    <a:pt x="17500" y="306"/>
                  </a:lnTo>
                  <a:lnTo>
                    <a:pt x="169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9"/>
            <p:cNvSpPr/>
            <p:nvPr/>
          </p:nvSpPr>
          <p:spPr>
            <a:xfrm>
              <a:off x="3524750" y="2445625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6" y="0"/>
                  </a:moveTo>
                  <a:lnTo>
                    <a:pt x="2070" y="8583"/>
                  </a:lnTo>
                  <a:cubicBezTo>
                    <a:pt x="1302" y="9025"/>
                    <a:pt x="590" y="9671"/>
                    <a:pt x="1" y="10353"/>
                  </a:cubicBezTo>
                  <a:lnTo>
                    <a:pt x="532" y="10661"/>
                  </a:lnTo>
                  <a:cubicBezTo>
                    <a:pt x="1122" y="9977"/>
                    <a:pt x="1834" y="9332"/>
                    <a:pt x="2601" y="8889"/>
                  </a:cubicBezTo>
                  <a:lnTo>
                    <a:pt x="17499" y="308"/>
                  </a:lnTo>
                  <a:lnTo>
                    <a:pt x="169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9"/>
            <p:cNvSpPr/>
            <p:nvPr/>
          </p:nvSpPr>
          <p:spPr>
            <a:xfrm>
              <a:off x="3492075" y="2426750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6" y="1"/>
                  </a:moveTo>
                  <a:lnTo>
                    <a:pt x="2070" y="8583"/>
                  </a:lnTo>
                  <a:cubicBezTo>
                    <a:pt x="1301" y="9026"/>
                    <a:pt x="589" y="9671"/>
                    <a:pt x="0" y="10354"/>
                  </a:cubicBezTo>
                  <a:lnTo>
                    <a:pt x="531" y="10660"/>
                  </a:lnTo>
                  <a:cubicBezTo>
                    <a:pt x="1121" y="9978"/>
                    <a:pt x="1832" y="9332"/>
                    <a:pt x="2601" y="8889"/>
                  </a:cubicBezTo>
                  <a:lnTo>
                    <a:pt x="17498" y="308"/>
                  </a:lnTo>
                  <a:lnTo>
                    <a:pt x="1696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9"/>
            <p:cNvSpPr/>
            <p:nvPr/>
          </p:nvSpPr>
          <p:spPr>
            <a:xfrm>
              <a:off x="3459375" y="2407900"/>
              <a:ext cx="437475" cy="266500"/>
            </a:xfrm>
            <a:custGeom>
              <a:avLst/>
              <a:gdLst/>
              <a:ahLst/>
              <a:cxnLst/>
              <a:rect l="l" t="t" r="r" b="b"/>
              <a:pathLst>
                <a:path w="17499" h="10660" extrusionOk="0">
                  <a:moveTo>
                    <a:pt x="16967" y="0"/>
                  </a:moveTo>
                  <a:lnTo>
                    <a:pt x="2071" y="8581"/>
                  </a:lnTo>
                  <a:cubicBezTo>
                    <a:pt x="1302" y="9024"/>
                    <a:pt x="590" y="9670"/>
                    <a:pt x="0" y="10352"/>
                  </a:cubicBezTo>
                  <a:lnTo>
                    <a:pt x="532" y="10660"/>
                  </a:lnTo>
                  <a:cubicBezTo>
                    <a:pt x="1122" y="9977"/>
                    <a:pt x="1833" y="9332"/>
                    <a:pt x="2602" y="8889"/>
                  </a:cubicBezTo>
                  <a:lnTo>
                    <a:pt x="17499" y="307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9"/>
            <p:cNvSpPr/>
            <p:nvPr/>
          </p:nvSpPr>
          <p:spPr>
            <a:xfrm>
              <a:off x="3426675" y="2389000"/>
              <a:ext cx="437500" cy="266550"/>
            </a:xfrm>
            <a:custGeom>
              <a:avLst/>
              <a:gdLst/>
              <a:ahLst/>
              <a:cxnLst/>
              <a:rect l="l" t="t" r="r" b="b"/>
              <a:pathLst>
                <a:path w="17500" h="10662" extrusionOk="0">
                  <a:moveTo>
                    <a:pt x="16967" y="1"/>
                  </a:moveTo>
                  <a:lnTo>
                    <a:pt x="2071" y="8583"/>
                  </a:lnTo>
                  <a:cubicBezTo>
                    <a:pt x="1303" y="9026"/>
                    <a:pt x="591" y="9671"/>
                    <a:pt x="1" y="10354"/>
                  </a:cubicBezTo>
                  <a:lnTo>
                    <a:pt x="533" y="10661"/>
                  </a:lnTo>
                  <a:cubicBezTo>
                    <a:pt x="1123" y="9979"/>
                    <a:pt x="1834" y="9332"/>
                    <a:pt x="2602" y="8890"/>
                  </a:cubicBezTo>
                  <a:lnTo>
                    <a:pt x="17500" y="308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9"/>
            <p:cNvSpPr/>
            <p:nvPr/>
          </p:nvSpPr>
          <p:spPr>
            <a:xfrm>
              <a:off x="3394000" y="2370150"/>
              <a:ext cx="437500" cy="266500"/>
            </a:xfrm>
            <a:custGeom>
              <a:avLst/>
              <a:gdLst/>
              <a:ahLst/>
              <a:cxnLst/>
              <a:rect l="l" t="t" r="r" b="b"/>
              <a:pathLst>
                <a:path w="17500" h="10660" extrusionOk="0">
                  <a:moveTo>
                    <a:pt x="16967" y="0"/>
                  </a:moveTo>
                  <a:lnTo>
                    <a:pt x="2071" y="8582"/>
                  </a:lnTo>
                  <a:cubicBezTo>
                    <a:pt x="1302" y="9025"/>
                    <a:pt x="590" y="9671"/>
                    <a:pt x="0" y="10353"/>
                  </a:cubicBezTo>
                  <a:lnTo>
                    <a:pt x="532" y="10659"/>
                  </a:lnTo>
                  <a:cubicBezTo>
                    <a:pt x="1121" y="9977"/>
                    <a:pt x="1833" y="9331"/>
                    <a:pt x="2602" y="8889"/>
                  </a:cubicBezTo>
                  <a:lnTo>
                    <a:pt x="17499" y="308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9"/>
            <p:cNvSpPr/>
            <p:nvPr/>
          </p:nvSpPr>
          <p:spPr>
            <a:xfrm>
              <a:off x="3361325" y="2351300"/>
              <a:ext cx="437450" cy="266525"/>
            </a:xfrm>
            <a:custGeom>
              <a:avLst/>
              <a:gdLst/>
              <a:ahLst/>
              <a:cxnLst/>
              <a:rect l="l" t="t" r="r" b="b"/>
              <a:pathLst>
                <a:path w="17498" h="10661" extrusionOk="0">
                  <a:moveTo>
                    <a:pt x="16967" y="1"/>
                  </a:moveTo>
                  <a:lnTo>
                    <a:pt x="2070" y="8582"/>
                  </a:lnTo>
                  <a:cubicBezTo>
                    <a:pt x="1301" y="9025"/>
                    <a:pt x="590" y="9670"/>
                    <a:pt x="0" y="10353"/>
                  </a:cubicBezTo>
                  <a:lnTo>
                    <a:pt x="532" y="10660"/>
                  </a:lnTo>
                  <a:cubicBezTo>
                    <a:pt x="1121" y="9976"/>
                    <a:pt x="1833" y="9331"/>
                    <a:pt x="2602" y="8888"/>
                  </a:cubicBezTo>
                  <a:lnTo>
                    <a:pt x="17498" y="307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9"/>
            <p:cNvSpPr/>
            <p:nvPr/>
          </p:nvSpPr>
          <p:spPr>
            <a:xfrm>
              <a:off x="3328625" y="2332400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8" y="0"/>
                  </a:moveTo>
                  <a:lnTo>
                    <a:pt x="2070" y="8581"/>
                  </a:lnTo>
                  <a:cubicBezTo>
                    <a:pt x="1302" y="9025"/>
                    <a:pt x="591" y="9670"/>
                    <a:pt x="1" y="10353"/>
                  </a:cubicBezTo>
                  <a:lnTo>
                    <a:pt x="532" y="10660"/>
                  </a:lnTo>
                  <a:cubicBezTo>
                    <a:pt x="1122" y="9978"/>
                    <a:pt x="1834" y="9331"/>
                    <a:pt x="2602" y="8890"/>
                  </a:cubicBezTo>
                  <a:lnTo>
                    <a:pt x="17499" y="307"/>
                  </a:lnTo>
                  <a:lnTo>
                    <a:pt x="169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9"/>
            <p:cNvSpPr/>
            <p:nvPr/>
          </p:nvSpPr>
          <p:spPr>
            <a:xfrm>
              <a:off x="3295950" y="2313525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7" y="1"/>
                  </a:moveTo>
                  <a:lnTo>
                    <a:pt x="2070" y="8583"/>
                  </a:lnTo>
                  <a:cubicBezTo>
                    <a:pt x="1301" y="9025"/>
                    <a:pt x="589" y="9671"/>
                    <a:pt x="0" y="10353"/>
                  </a:cubicBezTo>
                  <a:lnTo>
                    <a:pt x="531" y="10661"/>
                  </a:lnTo>
                  <a:cubicBezTo>
                    <a:pt x="1121" y="9977"/>
                    <a:pt x="1833" y="9332"/>
                    <a:pt x="2602" y="8889"/>
                  </a:cubicBezTo>
                  <a:lnTo>
                    <a:pt x="17498" y="308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9"/>
            <p:cNvSpPr/>
            <p:nvPr/>
          </p:nvSpPr>
          <p:spPr>
            <a:xfrm>
              <a:off x="3263275" y="2294675"/>
              <a:ext cx="437450" cy="266500"/>
            </a:xfrm>
            <a:custGeom>
              <a:avLst/>
              <a:gdLst/>
              <a:ahLst/>
              <a:cxnLst/>
              <a:rect l="l" t="t" r="r" b="b"/>
              <a:pathLst>
                <a:path w="17498" h="10660" extrusionOk="0">
                  <a:moveTo>
                    <a:pt x="16966" y="0"/>
                  </a:moveTo>
                  <a:lnTo>
                    <a:pt x="2070" y="8581"/>
                  </a:lnTo>
                  <a:cubicBezTo>
                    <a:pt x="1301" y="9024"/>
                    <a:pt x="589" y="9669"/>
                    <a:pt x="0" y="10353"/>
                  </a:cubicBezTo>
                  <a:lnTo>
                    <a:pt x="531" y="10659"/>
                  </a:lnTo>
                  <a:cubicBezTo>
                    <a:pt x="1121" y="9977"/>
                    <a:pt x="1833" y="9331"/>
                    <a:pt x="2601" y="8889"/>
                  </a:cubicBezTo>
                  <a:lnTo>
                    <a:pt x="17498" y="307"/>
                  </a:lnTo>
                  <a:lnTo>
                    <a:pt x="169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9"/>
            <p:cNvSpPr/>
            <p:nvPr/>
          </p:nvSpPr>
          <p:spPr>
            <a:xfrm>
              <a:off x="3230575" y="2275800"/>
              <a:ext cx="437475" cy="266525"/>
            </a:xfrm>
            <a:custGeom>
              <a:avLst/>
              <a:gdLst/>
              <a:ahLst/>
              <a:cxnLst/>
              <a:rect l="l" t="t" r="r" b="b"/>
              <a:pathLst>
                <a:path w="17499" h="10661" extrusionOk="0">
                  <a:moveTo>
                    <a:pt x="16966" y="1"/>
                  </a:moveTo>
                  <a:lnTo>
                    <a:pt x="2070" y="8583"/>
                  </a:lnTo>
                  <a:cubicBezTo>
                    <a:pt x="1302" y="9025"/>
                    <a:pt x="590" y="9671"/>
                    <a:pt x="1" y="10353"/>
                  </a:cubicBezTo>
                  <a:lnTo>
                    <a:pt x="532" y="10661"/>
                  </a:lnTo>
                  <a:cubicBezTo>
                    <a:pt x="1122" y="9977"/>
                    <a:pt x="1833" y="9331"/>
                    <a:pt x="2601" y="8889"/>
                  </a:cubicBezTo>
                  <a:lnTo>
                    <a:pt x="17499" y="308"/>
                  </a:lnTo>
                  <a:lnTo>
                    <a:pt x="1696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9"/>
            <p:cNvSpPr/>
            <p:nvPr/>
          </p:nvSpPr>
          <p:spPr>
            <a:xfrm>
              <a:off x="3710800" y="2550700"/>
              <a:ext cx="461325" cy="282850"/>
            </a:xfrm>
            <a:custGeom>
              <a:avLst/>
              <a:gdLst/>
              <a:ahLst/>
              <a:cxnLst/>
              <a:rect l="l" t="t" r="r" b="b"/>
              <a:pathLst>
                <a:path w="18453" h="11314" extrusionOk="0">
                  <a:moveTo>
                    <a:pt x="17382" y="1"/>
                  </a:moveTo>
                  <a:lnTo>
                    <a:pt x="2352" y="8660"/>
                  </a:lnTo>
                  <a:cubicBezTo>
                    <a:pt x="1623" y="9079"/>
                    <a:pt x="883" y="9711"/>
                    <a:pt x="213" y="10488"/>
                  </a:cubicBezTo>
                  <a:lnTo>
                    <a:pt x="0" y="10733"/>
                  </a:lnTo>
                  <a:lnTo>
                    <a:pt x="1006" y="11313"/>
                  </a:lnTo>
                  <a:lnTo>
                    <a:pt x="1151" y="11145"/>
                  </a:lnTo>
                  <a:cubicBezTo>
                    <a:pt x="1782" y="10415"/>
                    <a:pt x="2473" y="9821"/>
                    <a:pt x="3151" y="9431"/>
                  </a:cubicBezTo>
                  <a:lnTo>
                    <a:pt x="18452" y="618"/>
                  </a:lnTo>
                  <a:lnTo>
                    <a:pt x="17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9"/>
            <p:cNvSpPr/>
            <p:nvPr/>
          </p:nvSpPr>
          <p:spPr>
            <a:xfrm>
              <a:off x="3678450" y="2531425"/>
              <a:ext cx="461300" cy="282850"/>
            </a:xfrm>
            <a:custGeom>
              <a:avLst/>
              <a:gdLst/>
              <a:ahLst/>
              <a:cxnLst/>
              <a:rect l="l" t="t" r="r" b="b"/>
              <a:pathLst>
                <a:path w="18452" h="11314" extrusionOk="0">
                  <a:moveTo>
                    <a:pt x="17382" y="1"/>
                  </a:moveTo>
                  <a:lnTo>
                    <a:pt x="2352" y="8659"/>
                  </a:lnTo>
                  <a:cubicBezTo>
                    <a:pt x="1623" y="9079"/>
                    <a:pt x="883" y="9711"/>
                    <a:pt x="212" y="10488"/>
                  </a:cubicBezTo>
                  <a:lnTo>
                    <a:pt x="0" y="10733"/>
                  </a:lnTo>
                  <a:lnTo>
                    <a:pt x="1004" y="11313"/>
                  </a:lnTo>
                  <a:lnTo>
                    <a:pt x="1150" y="11146"/>
                  </a:lnTo>
                  <a:cubicBezTo>
                    <a:pt x="1782" y="10415"/>
                    <a:pt x="2473" y="9823"/>
                    <a:pt x="3151" y="9432"/>
                  </a:cubicBezTo>
                  <a:lnTo>
                    <a:pt x="18452" y="618"/>
                  </a:lnTo>
                  <a:lnTo>
                    <a:pt x="17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9"/>
            <p:cNvSpPr/>
            <p:nvPr/>
          </p:nvSpPr>
          <p:spPr>
            <a:xfrm>
              <a:off x="3646050" y="2512125"/>
              <a:ext cx="461350" cy="282850"/>
            </a:xfrm>
            <a:custGeom>
              <a:avLst/>
              <a:gdLst/>
              <a:ahLst/>
              <a:cxnLst/>
              <a:rect l="l" t="t" r="r" b="b"/>
              <a:pathLst>
                <a:path w="18454" h="11314" extrusionOk="0">
                  <a:moveTo>
                    <a:pt x="17384" y="1"/>
                  </a:moveTo>
                  <a:lnTo>
                    <a:pt x="2353" y="8659"/>
                  </a:lnTo>
                  <a:cubicBezTo>
                    <a:pt x="1624" y="9079"/>
                    <a:pt x="884" y="9710"/>
                    <a:pt x="213" y="10488"/>
                  </a:cubicBezTo>
                  <a:lnTo>
                    <a:pt x="1" y="10733"/>
                  </a:lnTo>
                  <a:lnTo>
                    <a:pt x="1007" y="11313"/>
                  </a:lnTo>
                  <a:lnTo>
                    <a:pt x="1152" y="11145"/>
                  </a:lnTo>
                  <a:cubicBezTo>
                    <a:pt x="1782" y="10415"/>
                    <a:pt x="2475" y="9822"/>
                    <a:pt x="3153" y="9431"/>
                  </a:cubicBezTo>
                  <a:lnTo>
                    <a:pt x="18454" y="618"/>
                  </a:lnTo>
                  <a:lnTo>
                    <a:pt x="173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9"/>
            <p:cNvSpPr/>
            <p:nvPr/>
          </p:nvSpPr>
          <p:spPr>
            <a:xfrm>
              <a:off x="3450250" y="2398300"/>
              <a:ext cx="461325" cy="282875"/>
            </a:xfrm>
            <a:custGeom>
              <a:avLst/>
              <a:gdLst/>
              <a:ahLst/>
              <a:cxnLst/>
              <a:rect l="l" t="t" r="r" b="b"/>
              <a:pathLst>
                <a:path w="18453" h="11315" extrusionOk="0">
                  <a:moveTo>
                    <a:pt x="17383" y="1"/>
                  </a:moveTo>
                  <a:lnTo>
                    <a:pt x="2353" y="8660"/>
                  </a:lnTo>
                  <a:cubicBezTo>
                    <a:pt x="1623" y="9080"/>
                    <a:pt x="884" y="9711"/>
                    <a:pt x="213" y="10489"/>
                  </a:cubicBezTo>
                  <a:lnTo>
                    <a:pt x="1" y="10734"/>
                  </a:lnTo>
                  <a:lnTo>
                    <a:pt x="1006" y="11314"/>
                  </a:lnTo>
                  <a:lnTo>
                    <a:pt x="1151" y="11146"/>
                  </a:lnTo>
                  <a:cubicBezTo>
                    <a:pt x="1782" y="10416"/>
                    <a:pt x="2475" y="9822"/>
                    <a:pt x="3152" y="9432"/>
                  </a:cubicBezTo>
                  <a:lnTo>
                    <a:pt x="18453" y="619"/>
                  </a:lnTo>
                  <a:lnTo>
                    <a:pt x="173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9"/>
            <p:cNvSpPr/>
            <p:nvPr/>
          </p:nvSpPr>
          <p:spPr>
            <a:xfrm>
              <a:off x="3417900" y="2379025"/>
              <a:ext cx="461300" cy="282850"/>
            </a:xfrm>
            <a:custGeom>
              <a:avLst/>
              <a:gdLst/>
              <a:ahLst/>
              <a:cxnLst/>
              <a:rect l="l" t="t" r="r" b="b"/>
              <a:pathLst>
                <a:path w="18452" h="11314" extrusionOk="0">
                  <a:moveTo>
                    <a:pt x="17383" y="1"/>
                  </a:moveTo>
                  <a:lnTo>
                    <a:pt x="2352" y="8660"/>
                  </a:lnTo>
                  <a:cubicBezTo>
                    <a:pt x="1623" y="9079"/>
                    <a:pt x="884" y="9711"/>
                    <a:pt x="212" y="10488"/>
                  </a:cubicBezTo>
                  <a:lnTo>
                    <a:pt x="1" y="10733"/>
                  </a:lnTo>
                  <a:lnTo>
                    <a:pt x="1006" y="11313"/>
                  </a:lnTo>
                  <a:lnTo>
                    <a:pt x="1151" y="11145"/>
                  </a:lnTo>
                  <a:cubicBezTo>
                    <a:pt x="1781" y="10415"/>
                    <a:pt x="2474" y="9821"/>
                    <a:pt x="3152" y="9431"/>
                  </a:cubicBezTo>
                  <a:lnTo>
                    <a:pt x="18451" y="618"/>
                  </a:lnTo>
                  <a:lnTo>
                    <a:pt x="173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9"/>
            <p:cNvSpPr/>
            <p:nvPr/>
          </p:nvSpPr>
          <p:spPr>
            <a:xfrm>
              <a:off x="3385525" y="2359725"/>
              <a:ext cx="461325" cy="282875"/>
            </a:xfrm>
            <a:custGeom>
              <a:avLst/>
              <a:gdLst/>
              <a:ahLst/>
              <a:cxnLst/>
              <a:rect l="l" t="t" r="r" b="b"/>
              <a:pathLst>
                <a:path w="18453" h="11315" extrusionOk="0">
                  <a:moveTo>
                    <a:pt x="17382" y="1"/>
                  </a:moveTo>
                  <a:lnTo>
                    <a:pt x="2353" y="8660"/>
                  </a:lnTo>
                  <a:cubicBezTo>
                    <a:pt x="1624" y="9080"/>
                    <a:pt x="883" y="9711"/>
                    <a:pt x="213" y="10489"/>
                  </a:cubicBezTo>
                  <a:lnTo>
                    <a:pt x="0" y="10734"/>
                  </a:lnTo>
                  <a:lnTo>
                    <a:pt x="1006" y="11314"/>
                  </a:lnTo>
                  <a:lnTo>
                    <a:pt x="1152" y="11146"/>
                  </a:lnTo>
                  <a:cubicBezTo>
                    <a:pt x="1782" y="10415"/>
                    <a:pt x="2474" y="9823"/>
                    <a:pt x="3152" y="9432"/>
                  </a:cubicBezTo>
                  <a:lnTo>
                    <a:pt x="18452" y="618"/>
                  </a:lnTo>
                  <a:lnTo>
                    <a:pt x="17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9"/>
            <p:cNvSpPr/>
            <p:nvPr/>
          </p:nvSpPr>
          <p:spPr>
            <a:xfrm>
              <a:off x="4206775" y="2614775"/>
              <a:ext cx="87150" cy="53075"/>
            </a:xfrm>
            <a:custGeom>
              <a:avLst/>
              <a:gdLst/>
              <a:ahLst/>
              <a:cxnLst/>
              <a:rect l="l" t="t" r="r" b="b"/>
              <a:pathLst>
                <a:path w="3486" h="2123" extrusionOk="0">
                  <a:moveTo>
                    <a:pt x="3486" y="0"/>
                  </a:moveTo>
                  <a:lnTo>
                    <a:pt x="0" y="2123"/>
                  </a:lnTo>
                  <a:lnTo>
                    <a:pt x="3485" y="286"/>
                  </a:lnTo>
                  <a:lnTo>
                    <a:pt x="348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9"/>
            <p:cNvSpPr/>
            <p:nvPr/>
          </p:nvSpPr>
          <p:spPr>
            <a:xfrm>
              <a:off x="4148675" y="2642225"/>
              <a:ext cx="145275" cy="86525"/>
            </a:xfrm>
            <a:custGeom>
              <a:avLst/>
              <a:gdLst/>
              <a:ahLst/>
              <a:cxnLst/>
              <a:rect l="l" t="t" r="r" b="b"/>
              <a:pathLst>
                <a:path w="5811" h="3461" extrusionOk="0">
                  <a:moveTo>
                    <a:pt x="5811" y="0"/>
                  </a:moveTo>
                  <a:lnTo>
                    <a:pt x="1" y="3461"/>
                  </a:lnTo>
                  <a:lnTo>
                    <a:pt x="1" y="3461"/>
                  </a:lnTo>
                  <a:lnTo>
                    <a:pt x="5811" y="212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9"/>
            <p:cNvSpPr/>
            <p:nvPr/>
          </p:nvSpPr>
          <p:spPr>
            <a:xfrm>
              <a:off x="2795150" y="2532600"/>
              <a:ext cx="963225" cy="377550"/>
            </a:xfrm>
            <a:custGeom>
              <a:avLst/>
              <a:gdLst/>
              <a:ahLst/>
              <a:cxnLst/>
              <a:rect l="l" t="t" r="r" b="b"/>
              <a:pathLst>
                <a:path w="38529" h="15102" extrusionOk="0">
                  <a:moveTo>
                    <a:pt x="11157" y="0"/>
                  </a:moveTo>
                  <a:cubicBezTo>
                    <a:pt x="10699" y="0"/>
                    <a:pt x="10172" y="50"/>
                    <a:pt x="9566" y="168"/>
                  </a:cubicBezTo>
                  <a:cubicBezTo>
                    <a:pt x="7349" y="596"/>
                    <a:pt x="3141" y="2662"/>
                    <a:pt x="1" y="4322"/>
                  </a:cubicBezTo>
                  <a:cubicBezTo>
                    <a:pt x="1" y="4322"/>
                    <a:pt x="3076" y="3245"/>
                    <a:pt x="7484" y="3245"/>
                  </a:cubicBezTo>
                  <a:cubicBezTo>
                    <a:pt x="9793" y="3245"/>
                    <a:pt x="12468" y="3541"/>
                    <a:pt x="15258" y="4441"/>
                  </a:cubicBezTo>
                  <a:cubicBezTo>
                    <a:pt x="23374" y="7060"/>
                    <a:pt x="35947" y="14728"/>
                    <a:pt x="35947" y="14728"/>
                  </a:cubicBezTo>
                  <a:cubicBezTo>
                    <a:pt x="36216" y="14697"/>
                    <a:pt x="36468" y="14682"/>
                    <a:pt x="36702" y="14682"/>
                  </a:cubicBezTo>
                  <a:cubicBezTo>
                    <a:pt x="37490" y="14682"/>
                    <a:pt x="38086" y="14847"/>
                    <a:pt x="38529" y="15102"/>
                  </a:cubicBezTo>
                  <a:lnTo>
                    <a:pt x="13129" y="438"/>
                  </a:lnTo>
                  <a:lnTo>
                    <a:pt x="13127" y="442"/>
                  </a:lnTo>
                  <a:cubicBezTo>
                    <a:pt x="12684" y="191"/>
                    <a:pt x="12053" y="0"/>
                    <a:pt x="11157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9"/>
            <p:cNvSpPr/>
            <p:nvPr/>
          </p:nvSpPr>
          <p:spPr>
            <a:xfrm>
              <a:off x="2056525" y="1162225"/>
              <a:ext cx="1075800" cy="1786900"/>
            </a:xfrm>
            <a:custGeom>
              <a:avLst/>
              <a:gdLst/>
              <a:ahLst/>
              <a:cxnLst/>
              <a:rect l="l" t="t" r="r" b="b"/>
              <a:pathLst>
                <a:path w="43032" h="71476" extrusionOk="0">
                  <a:moveTo>
                    <a:pt x="11914" y="1"/>
                  </a:moveTo>
                  <a:cubicBezTo>
                    <a:pt x="7122" y="271"/>
                    <a:pt x="1461" y="3090"/>
                    <a:pt x="669" y="10077"/>
                  </a:cubicBezTo>
                  <a:cubicBezTo>
                    <a:pt x="1" y="15973"/>
                    <a:pt x="682" y="35735"/>
                    <a:pt x="1081" y="40261"/>
                  </a:cubicBezTo>
                  <a:cubicBezTo>
                    <a:pt x="1560" y="45710"/>
                    <a:pt x="1666" y="47310"/>
                    <a:pt x="5000" y="49987"/>
                  </a:cubicBezTo>
                  <a:cubicBezTo>
                    <a:pt x="9819" y="53855"/>
                    <a:pt x="25557" y="66521"/>
                    <a:pt x="31975" y="69040"/>
                  </a:cubicBezTo>
                  <a:cubicBezTo>
                    <a:pt x="35433" y="70399"/>
                    <a:pt x="38810" y="71475"/>
                    <a:pt x="41761" y="71475"/>
                  </a:cubicBezTo>
                  <a:cubicBezTo>
                    <a:pt x="42194" y="71475"/>
                    <a:pt x="42618" y="71452"/>
                    <a:pt x="43031" y="71403"/>
                  </a:cubicBezTo>
                  <a:lnTo>
                    <a:pt x="33805" y="66081"/>
                  </a:lnTo>
                  <a:cubicBezTo>
                    <a:pt x="33805" y="66081"/>
                    <a:pt x="37191" y="65862"/>
                    <a:pt x="39696" y="65309"/>
                  </a:cubicBezTo>
                  <a:cubicBezTo>
                    <a:pt x="42150" y="64769"/>
                    <a:pt x="41162" y="62888"/>
                    <a:pt x="38653" y="62888"/>
                  </a:cubicBezTo>
                  <a:cubicBezTo>
                    <a:pt x="38602" y="62888"/>
                    <a:pt x="38550" y="62889"/>
                    <a:pt x="38497" y="62891"/>
                  </a:cubicBezTo>
                  <a:cubicBezTo>
                    <a:pt x="38471" y="62892"/>
                    <a:pt x="38445" y="62892"/>
                    <a:pt x="38418" y="62892"/>
                  </a:cubicBezTo>
                  <a:cubicBezTo>
                    <a:pt x="36277" y="62892"/>
                    <a:pt x="32876" y="60357"/>
                    <a:pt x="27713" y="60122"/>
                  </a:cubicBezTo>
                  <a:lnTo>
                    <a:pt x="30669" y="58550"/>
                  </a:lnTo>
                  <a:lnTo>
                    <a:pt x="13392" y="41695"/>
                  </a:lnTo>
                  <a:cubicBezTo>
                    <a:pt x="13392" y="41695"/>
                    <a:pt x="13478" y="14999"/>
                    <a:pt x="13023" y="14999"/>
                  </a:cubicBezTo>
                  <a:cubicBezTo>
                    <a:pt x="13007" y="14999"/>
                    <a:pt x="12991" y="15030"/>
                    <a:pt x="12975" y="15092"/>
                  </a:cubicBezTo>
                  <a:cubicBezTo>
                    <a:pt x="12975" y="15093"/>
                    <a:pt x="12974" y="15094"/>
                    <a:pt x="12974" y="15094"/>
                  </a:cubicBezTo>
                  <a:cubicBezTo>
                    <a:pt x="12923" y="15094"/>
                    <a:pt x="11914" y="1"/>
                    <a:pt x="1191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9"/>
            <p:cNvSpPr/>
            <p:nvPr/>
          </p:nvSpPr>
          <p:spPr>
            <a:xfrm>
              <a:off x="2050150" y="1144550"/>
              <a:ext cx="428550" cy="833525"/>
            </a:xfrm>
            <a:custGeom>
              <a:avLst/>
              <a:gdLst/>
              <a:ahLst/>
              <a:cxnLst/>
              <a:rect l="l" t="t" r="r" b="b"/>
              <a:pathLst>
                <a:path w="17142" h="33341" extrusionOk="0">
                  <a:moveTo>
                    <a:pt x="12442" y="1"/>
                  </a:moveTo>
                  <a:cubicBezTo>
                    <a:pt x="11549" y="1"/>
                    <a:pt x="8737" y="71"/>
                    <a:pt x="6791" y="901"/>
                  </a:cubicBezTo>
                  <a:cubicBezTo>
                    <a:pt x="2997" y="2520"/>
                    <a:pt x="606" y="6905"/>
                    <a:pt x="265" y="12677"/>
                  </a:cubicBezTo>
                  <a:cubicBezTo>
                    <a:pt x="1" y="17135"/>
                    <a:pt x="265" y="32417"/>
                    <a:pt x="265" y="32417"/>
                  </a:cubicBezTo>
                  <a:cubicBezTo>
                    <a:pt x="265" y="32417"/>
                    <a:pt x="2763" y="33340"/>
                    <a:pt x="6360" y="33340"/>
                  </a:cubicBezTo>
                  <a:cubicBezTo>
                    <a:pt x="8524" y="33340"/>
                    <a:pt x="11085" y="33006"/>
                    <a:pt x="13739" y="31936"/>
                  </a:cubicBezTo>
                  <a:cubicBezTo>
                    <a:pt x="13801" y="31391"/>
                    <a:pt x="14281" y="15260"/>
                    <a:pt x="14281" y="15260"/>
                  </a:cubicBezTo>
                  <a:cubicBezTo>
                    <a:pt x="14281" y="15260"/>
                    <a:pt x="17142" y="5141"/>
                    <a:pt x="12726" y="3"/>
                  </a:cubicBezTo>
                  <a:cubicBezTo>
                    <a:pt x="12726" y="3"/>
                    <a:pt x="12624" y="1"/>
                    <a:pt x="1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9"/>
            <p:cNvSpPr/>
            <p:nvPr/>
          </p:nvSpPr>
          <p:spPr>
            <a:xfrm>
              <a:off x="4118900" y="2606850"/>
              <a:ext cx="1082750" cy="622475"/>
            </a:xfrm>
            <a:custGeom>
              <a:avLst/>
              <a:gdLst/>
              <a:ahLst/>
              <a:cxnLst/>
              <a:rect l="l" t="t" r="r" b="b"/>
              <a:pathLst>
                <a:path w="43310" h="24899" extrusionOk="0">
                  <a:moveTo>
                    <a:pt x="24791" y="1"/>
                  </a:moveTo>
                  <a:cubicBezTo>
                    <a:pt x="24549" y="1"/>
                    <a:pt x="24307" y="54"/>
                    <a:pt x="24122" y="160"/>
                  </a:cubicBezTo>
                  <a:lnTo>
                    <a:pt x="370" y="13873"/>
                  </a:lnTo>
                  <a:cubicBezTo>
                    <a:pt x="1" y="14087"/>
                    <a:pt x="1" y="14433"/>
                    <a:pt x="370" y="14646"/>
                  </a:cubicBezTo>
                  <a:lnTo>
                    <a:pt x="17851" y="24739"/>
                  </a:lnTo>
                  <a:cubicBezTo>
                    <a:pt x="18035" y="24845"/>
                    <a:pt x="18277" y="24898"/>
                    <a:pt x="18519" y="24898"/>
                  </a:cubicBezTo>
                  <a:cubicBezTo>
                    <a:pt x="18761" y="24898"/>
                    <a:pt x="19003" y="24845"/>
                    <a:pt x="19188" y="24739"/>
                  </a:cubicBezTo>
                  <a:lnTo>
                    <a:pt x="42941" y="11024"/>
                  </a:lnTo>
                  <a:cubicBezTo>
                    <a:pt x="43309" y="10812"/>
                    <a:pt x="43309" y="10466"/>
                    <a:pt x="42941" y="10252"/>
                  </a:cubicBezTo>
                  <a:lnTo>
                    <a:pt x="25460" y="160"/>
                  </a:lnTo>
                  <a:cubicBezTo>
                    <a:pt x="25275" y="54"/>
                    <a:pt x="25033" y="1"/>
                    <a:pt x="24791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9"/>
            <p:cNvSpPr/>
            <p:nvPr/>
          </p:nvSpPr>
          <p:spPr>
            <a:xfrm>
              <a:off x="4118900" y="2668075"/>
              <a:ext cx="1082750" cy="622500"/>
            </a:xfrm>
            <a:custGeom>
              <a:avLst/>
              <a:gdLst/>
              <a:ahLst/>
              <a:cxnLst/>
              <a:rect l="l" t="t" r="r" b="b"/>
              <a:pathLst>
                <a:path w="43310" h="24900" extrusionOk="0">
                  <a:moveTo>
                    <a:pt x="24791" y="1"/>
                  </a:moveTo>
                  <a:cubicBezTo>
                    <a:pt x="24549" y="1"/>
                    <a:pt x="24307" y="54"/>
                    <a:pt x="24122" y="161"/>
                  </a:cubicBezTo>
                  <a:lnTo>
                    <a:pt x="370" y="13874"/>
                  </a:lnTo>
                  <a:cubicBezTo>
                    <a:pt x="1" y="14088"/>
                    <a:pt x="1" y="14434"/>
                    <a:pt x="370" y="14647"/>
                  </a:cubicBezTo>
                  <a:lnTo>
                    <a:pt x="17851" y="24740"/>
                  </a:lnTo>
                  <a:cubicBezTo>
                    <a:pt x="18035" y="24846"/>
                    <a:pt x="18277" y="24899"/>
                    <a:pt x="18519" y="24899"/>
                  </a:cubicBezTo>
                  <a:cubicBezTo>
                    <a:pt x="18761" y="24899"/>
                    <a:pt x="19003" y="24846"/>
                    <a:pt x="19188" y="24740"/>
                  </a:cubicBezTo>
                  <a:lnTo>
                    <a:pt x="42941" y="11025"/>
                  </a:lnTo>
                  <a:cubicBezTo>
                    <a:pt x="43309" y="10813"/>
                    <a:pt x="43309" y="10467"/>
                    <a:pt x="42941" y="10253"/>
                  </a:cubicBezTo>
                  <a:lnTo>
                    <a:pt x="25460" y="161"/>
                  </a:lnTo>
                  <a:cubicBezTo>
                    <a:pt x="25275" y="54"/>
                    <a:pt x="25033" y="1"/>
                    <a:pt x="24791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9"/>
            <p:cNvSpPr/>
            <p:nvPr/>
          </p:nvSpPr>
          <p:spPr>
            <a:xfrm>
              <a:off x="4118900" y="2637475"/>
              <a:ext cx="1082775" cy="622450"/>
            </a:xfrm>
            <a:custGeom>
              <a:avLst/>
              <a:gdLst/>
              <a:ahLst/>
              <a:cxnLst/>
              <a:rect l="l" t="t" r="r" b="b"/>
              <a:pathLst>
                <a:path w="43311" h="24898" extrusionOk="0">
                  <a:moveTo>
                    <a:pt x="24791" y="0"/>
                  </a:moveTo>
                  <a:cubicBezTo>
                    <a:pt x="24550" y="0"/>
                    <a:pt x="24308" y="54"/>
                    <a:pt x="24124" y="161"/>
                  </a:cubicBezTo>
                  <a:lnTo>
                    <a:pt x="370" y="13874"/>
                  </a:lnTo>
                  <a:cubicBezTo>
                    <a:pt x="1" y="14088"/>
                    <a:pt x="1" y="14433"/>
                    <a:pt x="370" y="14646"/>
                  </a:cubicBezTo>
                  <a:lnTo>
                    <a:pt x="17851" y="24738"/>
                  </a:lnTo>
                  <a:cubicBezTo>
                    <a:pt x="18036" y="24844"/>
                    <a:pt x="18277" y="24897"/>
                    <a:pt x="18519" y="24897"/>
                  </a:cubicBezTo>
                  <a:cubicBezTo>
                    <a:pt x="18761" y="24897"/>
                    <a:pt x="19003" y="24844"/>
                    <a:pt x="19188" y="24738"/>
                  </a:cubicBezTo>
                  <a:lnTo>
                    <a:pt x="42941" y="11025"/>
                  </a:lnTo>
                  <a:cubicBezTo>
                    <a:pt x="43310" y="10812"/>
                    <a:pt x="43310" y="10465"/>
                    <a:pt x="42941" y="10253"/>
                  </a:cubicBezTo>
                  <a:lnTo>
                    <a:pt x="25460" y="161"/>
                  </a:lnTo>
                  <a:cubicBezTo>
                    <a:pt x="25275" y="54"/>
                    <a:pt x="25033" y="0"/>
                    <a:pt x="247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9"/>
            <p:cNvSpPr/>
            <p:nvPr/>
          </p:nvSpPr>
          <p:spPr>
            <a:xfrm>
              <a:off x="4150175" y="2637475"/>
              <a:ext cx="1020200" cy="577725"/>
            </a:xfrm>
            <a:custGeom>
              <a:avLst/>
              <a:gdLst/>
              <a:ahLst/>
              <a:cxnLst/>
              <a:rect l="l" t="t" r="r" b="b"/>
              <a:pathLst>
                <a:path w="40808" h="23109" extrusionOk="0">
                  <a:moveTo>
                    <a:pt x="23540" y="0"/>
                  </a:moveTo>
                  <a:cubicBezTo>
                    <a:pt x="23298" y="0"/>
                    <a:pt x="23056" y="54"/>
                    <a:pt x="22871" y="161"/>
                  </a:cubicBezTo>
                  <a:lnTo>
                    <a:pt x="0" y="13365"/>
                  </a:lnTo>
                  <a:lnTo>
                    <a:pt x="16600" y="22949"/>
                  </a:lnTo>
                  <a:cubicBezTo>
                    <a:pt x="16785" y="23055"/>
                    <a:pt x="17026" y="23108"/>
                    <a:pt x="17268" y="23108"/>
                  </a:cubicBezTo>
                  <a:cubicBezTo>
                    <a:pt x="17510" y="23108"/>
                    <a:pt x="17752" y="23055"/>
                    <a:pt x="17937" y="22949"/>
                  </a:cubicBezTo>
                  <a:lnTo>
                    <a:pt x="40808" y="9744"/>
                  </a:lnTo>
                  <a:lnTo>
                    <a:pt x="24209" y="161"/>
                  </a:lnTo>
                  <a:cubicBezTo>
                    <a:pt x="24024" y="54"/>
                    <a:pt x="23782" y="0"/>
                    <a:pt x="23540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9"/>
            <p:cNvSpPr/>
            <p:nvPr/>
          </p:nvSpPr>
          <p:spPr>
            <a:xfrm>
              <a:off x="4118900" y="2577100"/>
              <a:ext cx="1082750" cy="622475"/>
            </a:xfrm>
            <a:custGeom>
              <a:avLst/>
              <a:gdLst/>
              <a:ahLst/>
              <a:cxnLst/>
              <a:rect l="l" t="t" r="r" b="b"/>
              <a:pathLst>
                <a:path w="43310" h="24899" extrusionOk="0">
                  <a:moveTo>
                    <a:pt x="24791" y="0"/>
                  </a:moveTo>
                  <a:cubicBezTo>
                    <a:pt x="24549" y="0"/>
                    <a:pt x="24307" y="54"/>
                    <a:pt x="24122" y="160"/>
                  </a:cubicBezTo>
                  <a:lnTo>
                    <a:pt x="370" y="13874"/>
                  </a:lnTo>
                  <a:cubicBezTo>
                    <a:pt x="1" y="14087"/>
                    <a:pt x="1" y="14433"/>
                    <a:pt x="370" y="14646"/>
                  </a:cubicBezTo>
                  <a:lnTo>
                    <a:pt x="17851" y="24738"/>
                  </a:lnTo>
                  <a:cubicBezTo>
                    <a:pt x="18035" y="24845"/>
                    <a:pt x="18277" y="24898"/>
                    <a:pt x="18519" y="24898"/>
                  </a:cubicBezTo>
                  <a:cubicBezTo>
                    <a:pt x="18761" y="24898"/>
                    <a:pt x="19003" y="24845"/>
                    <a:pt x="19188" y="24738"/>
                  </a:cubicBezTo>
                  <a:lnTo>
                    <a:pt x="42941" y="11025"/>
                  </a:lnTo>
                  <a:cubicBezTo>
                    <a:pt x="43309" y="10812"/>
                    <a:pt x="43309" y="10465"/>
                    <a:pt x="42941" y="10253"/>
                  </a:cubicBezTo>
                  <a:lnTo>
                    <a:pt x="25460" y="160"/>
                  </a:lnTo>
                  <a:cubicBezTo>
                    <a:pt x="25275" y="54"/>
                    <a:pt x="25033" y="0"/>
                    <a:pt x="247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9"/>
            <p:cNvSpPr/>
            <p:nvPr/>
          </p:nvSpPr>
          <p:spPr>
            <a:xfrm>
              <a:off x="4846500" y="2198525"/>
              <a:ext cx="92525" cy="72425"/>
            </a:xfrm>
            <a:custGeom>
              <a:avLst/>
              <a:gdLst/>
              <a:ahLst/>
              <a:cxnLst/>
              <a:rect l="l" t="t" r="r" b="b"/>
              <a:pathLst>
                <a:path w="3701" h="2897" extrusionOk="0">
                  <a:moveTo>
                    <a:pt x="3557" y="0"/>
                  </a:moveTo>
                  <a:cubicBezTo>
                    <a:pt x="3549" y="0"/>
                    <a:pt x="3541" y="1"/>
                    <a:pt x="3533" y="3"/>
                  </a:cubicBezTo>
                  <a:lnTo>
                    <a:pt x="0" y="695"/>
                  </a:lnTo>
                  <a:lnTo>
                    <a:pt x="1240" y="2896"/>
                  </a:lnTo>
                  <a:lnTo>
                    <a:pt x="3635" y="183"/>
                  </a:lnTo>
                  <a:cubicBezTo>
                    <a:pt x="3701" y="110"/>
                    <a:pt x="3646" y="0"/>
                    <a:pt x="3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9"/>
            <p:cNvSpPr/>
            <p:nvPr/>
          </p:nvSpPr>
          <p:spPr>
            <a:xfrm>
              <a:off x="4917550" y="2198525"/>
              <a:ext cx="21475" cy="19100"/>
            </a:xfrm>
            <a:custGeom>
              <a:avLst/>
              <a:gdLst/>
              <a:ahLst/>
              <a:cxnLst/>
              <a:rect l="l" t="t" r="r" b="b"/>
              <a:pathLst>
                <a:path w="859" h="764" extrusionOk="0">
                  <a:moveTo>
                    <a:pt x="715" y="0"/>
                  </a:moveTo>
                  <a:cubicBezTo>
                    <a:pt x="707" y="0"/>
                    <a:pt x="699" y="1"/>
                    <a:pt x="691" y="3"/>
                  </a:cubicBezTo>
                  <a:lnTo>
                    <a:pt x="1" y="138"/>
                  </a:lnTo>
                  <a:cubicBezTo>
                    <a:pt x="194" y="258"/>
                    <a:pt x="304" y="475"/>
                    <a:pt x="286" y="702"/>
                  </a:cubicBezTo>
                  <a:lnTo>
                    <a:pt x="281" y="764"/>
                  </a:lnTo>
                  <a:lnTo>
                    <a:pt x="793" y="183"/>
                  </a:lnTo>
                  <a:cubicBezTo>
                    <a:pt x="859" y="110"/>
                    <a:pt x="804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9"/>
            <p:cNvSpPr/>
            <p:nvPr/>
          </p:nvSpPr>
          <p:spPr>
            <a:xfrm>
              <a:off x="4516750" y="2215900"/>
              <a:ext cx="364025" cy="243875"/>
            </a:xfrm>
            <a:custGeom>
              <a:avLst/>
              <a:gdLst/>
              <a:ahLst/>
              <a:cxnLst/>
              <a:rect l="l" t="t" r="r" b="b"/>
              <a:pathLst>
                <a:path w="14561" h="9755" extrusionOk="0">
                  <a:moveTo>
                    <a:pt x="13191" y="0"/>
                  </a:moveTo>
                  <a:lnTo>
                    <a:pt x="667" y="7184"/>
                  </a:lnTo>
                  <a:lnTo>
                    <a:pt x="0" y="7567"/>
                  </a:lnTo>
                  <a:cubicBezTo>
                    <a:pt x="22" y="7556"/>
                    <a:pt x="46" y="7551"/>
                    <a:pt x="71" y="7551"/>
                  </a:cubicBezTo>
                  <a:cubicBezTo>
                    <a:pt x="559" y="7551"/>
                    <a:pt x="1661" y="9500"/>
                    <a:pt x="1271" y="9748"/>
                  </a:cubicBezTo>
                  <a:lnTo>
                    <a:pt x="1271" y="9748"/>
                  </a:lnTo>
                  <a:lnTo>
                    <a:pt x="1548" y="9589"/>
                  </a:lnTo>
                  <a:lnTo>
                    <a:pt x="1898" y="9390"/>
                  </a:lnTo>
                  <a:lnTo>
                    <a:pt x="14430" y="2201"/>
                  </a:lnTo>
                  <a:cubicBezTo>
                    <a:pt x="14561" y="1818"/>
                    <a:pt x="14496" y="1398"/>
                    <a:pt x="14331" y="1029"/>
                  </a:cubicBezTo>
                  <a:cubicBezTo>
                    <a:pt x="14081" y="469"/>
                    <a:pt x="13594" y="26"/>
                    <a:pt x="13191" y="0"/>
                  </a:cubicBezTo>
                  <a:close/>
                  <a:moveTo>
                    <a:pt x="1271" y="9748"/>
                  </a:moveTo>
                  <a:lnTo>
                    <a:pt x="1260" y="9754"/>
                  </a:lnTo>
                  <a:cubicBezTo>
                    <a:pt x="1263" y="9752"/>
                    <a:pt x="1267" y="9750"/>
                    <a:pt x="1271" y="9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9"/>
            <p:cNvSpPr/>
            <p:nvPr/>
          </p:nvSpPr>
          <p:spPr>
            <a:xfrm>
              <a:off x="4544050" y="2379725"/>
              <a:ext cx="52625" cy="64375"/>
            </a:xfrm>
            <a:custGeom>
              <a:avLst/>
              <a:gdLst/>
              <a:ahLst/>
              <a:cxnLst/>
              <a:rect l="l" t="t" r="r" b="b"/>
              <a:pathLst>
                <a:path w="2105" h="2575" extrusionOk="0">
                  <a:moveTo>
                    <a:pt x="724" y="0"/>
                  </a:moveTo>
                  <a:cubicBezTo>
                    <a:pt x="695" y="0"/>
                    <a:pt x="669" y="6"/>
                    <a:pt x="645" y="19"/>
                  </a:cubicBezTo>
                  <a:lnTo>
                    <a:pt x="170" y="291"/>
                  </a:lnTo>
                  <a:lnTo>
                    <a:pt x="1" y="391"/>
                  </a:lnTo>
                  <a:cubicBezTo>
                    <a:pt x="24" y="379"/>
                    <a:pt x="51" y="373"/>
                    <a:pt x="79" y="373"/>
                  </a:cubicBezTo>
                  <a:cubicBezTo>
                    <a:pt x="359" y="373"/>
                    <a:pt x="861" y="940"/>
                    <a:pt x="1128" y="1523"/>
                  </a:cubicBezTo>
                  <a:cubicBezTo>
                    <a:pt x="1342" y="1987"/>
                    <a:pt x="1450" y="2438"/>
                    <a:pt x="1289" y="2560"/>
                  </a:cubicBezTo>
                  <a:lnTo>
                    <a:pt x="1286" y="2561"/>
                  </a:lnTo>
                  <a:cubicBezTo>
                    <a:pt x="1283" y="2565"/>
                    <a:pt x="1279" y="2568"/>
                    <a:pt x="1275" y="2571"/>
                  </a:cubicBezTo>
                  <a:lnTo>
                    <a:pt x="1275" y="2571"/>
                  </a:lnTo>
                  <a:lnTo>
                    <a:pt x="1913" y="2202"/>
                  </a:lnTo>
                  <a:cubicBezTo>
                    <a:pt x="2104" y="2101"/>
                    <a:pt x="1995" y="1633"/>
                    <a:pt x="1772" y="1150"/>
                  </a:cubicBezTo>
                  <a:cubicBezTo>
                    <a:pt x="1506" y="567"/>
                    <a:pt x="1003" y="0"/>
                    <a:pt x="724" y="0"/>
                  </a:cubicBezTo>
                  <a:close/>
                  <a:moveTo>
                    <a:pt x="1275" y="2571"/>
                  </a:moveTo>
                  <a:lnTo>
                    <a:pt x="1269" y="2574"/>
                  </a:lnTo>
                  <a:cubicBezTo>
                    <a:pt x="1271" y="2573"/>
                    <a:pt x="1273" y="2572"/>
                    <a:pt x="1275" y="25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9"/>
            <p:cNvSpPr/>
            <p:nvPr/>
          </p:nvSpPr>
          <p:spPr>
            <a:xfrm>
              <a:off x="4531900" y="2386675"/>
              <a:ext cx="58400" cy="64300"/>
            </a:xfrm>
            <a:custGeom>
              <a:avLst/>
              <a:gdLst/>
              <a:ahLst/>
              <a:cxnLst/>
              <a:rect l="l" t="t" r="r" b="b"/>
              <a:pathLst>
                <a:path w="2336" h="2572" extrusionOk="0">
                  <a:moveTo>
                    <a:pt x="721" y="1"/>
                  </a:moveTo>
                  <a:cubicBezTo>
                    <a:pt x="694" y="1"/>
                    <a:pt x="670" y="7"/>
                    <a:pt x="647" y="19"/>
                  </a:cubicBezTo>
                  <a:lnTo>
                    <a:pt x="1" y="388"/>
                  </a:lnTo>
                  <a:cubicBezTo>
                    <a:pt x="23" y="376"/>
                    <a:pt x="48" y="371"/>
                    <a:pt x="74" y="371"/>
                  </a:cubicBezTo>
                  <a:cubicBezTo>
                    <a:pt x="565" y="371"/>
                    <a:pt x="1674" y="2322"/>
                    <a:pt x="1277" y="2566"/>
                  </a:cubicBezTo>
                  <a:lnTo>
                    <a:pt x="1277" y="2566"/>
                  </a:lnTo>
                  <a:lnTo>
                    <a:pt x="1915" y="2201"/>
                  </a:lnTo>
                  <a:cubicBezTo>
                    <a:pt x="2335" y="1979"/>
                    <a:pt x="1214" y="1"/>
                    <a:pt x="721" y="1"/>
                  </a:cubicBezTo>
                  <a:close/>
                  <a:moveTo>
                    <a:pt x="1277" y="2566"/>
                  </a:moveTo>
                  <a:lnTo>
                    <a:pt x="1269" y="2571"/>
                  </a:lnTo>
                  <a:cubicBezTo>
                    <a:pt x="1271" y="2570"/>
                    <a:pt x="1274" y="2568"/>
                    <a:pt x="1277" y="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9"/>
            <p:cNvSpPr/>
            <p:nvPr/>
          </p:nvSpPr>
          <p:spPr>
            <a:xfrm>
              <a:off x="4516750" y="2395350"/>
              <a:ext cx="58000" cy="64425"/>
            </a:xfrm>
            <a:custGeom>
              <a:avLst/>
              <a:gdLst/>
              <a:ahLst/>
              <a:cxnLst/>
              <a:rect l="l" t="t" r="r" b="b"/>
              <a:pathLst>
                <a:path w="2320" h="2577" extrusionOk="0">
                  <a:moveTo>
                    <a:pt x="714" y="1"/>
                  </a:moveTo>
                  <a:cubicBezTo>
                    <a:pt x="698" y="1"/>
                    <a:pt x="682" y="3"/>
                    <a:pt x="668" y="7"/>
                  </a:cubicBezTo>
                  <a:cubicBezTo>
                    <a:pt x="658" y="10"/>
                    <a:pt x="649" y="13"/>
                    <a:pt x="640" y="17"/>
                  </a:cubicBezTo>
                  <a:lnTo>
                    <a:pt x="0" y="389"/>
                  </a:lnTo>
                  <a:cubicBezTo>
                    <a:pt x="22" y="378"/>
                    <a:pt x="46" y="373"/>
                    <a:pt x="71" y="373"/>
                  </a:cubicBezTo>
                  <a:cubicBezTo>
                    <a:pt x="559" y="373"/>
                    <a:pt x="1663" y="2325"/>
                    <a:pt x="1270" y="2571"/>
                  </a:cubicBezTo>
                  <a:lnTo>
                    <a:pt x="1270" y="2571"/>
                  </a:lnTo>
                  <a:lnTo>
                    <a:pt x="1898" y="2212"/>
                  </a:lnTo>
                  <a:cubicBezTo>
                    <a:pt x="2320" y="1991"/>
                    <a:pt x="1204" y="1"/>
                    <a:pt x="714" y="1"/>
                  </a:cubicBezTo>
                  <a:close/>
                  <a:moveTo>
                    <a:pt x="1270" y="2571"/>
                  </a:moveTo>
                  <a:lnTo>
                    <a:pt x="1260" y="2576"/>
                  </a:lnTo>
                  <a:cubicBezTo>
                    <a:pt x="1263" y="2574"/>
                    <a:pt x="1267" y="2573"/>
                    <a:pt x="1270" y="25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9"/>
            <p:cNvSpPr/>
            <p:nvPr/>
          </p:nvSpPr>
          <p:spPr>
            <a:xfrm>
              <a:off x="4435300" y="2404650"/>
              <a:ext cx="117700" cy="95075"/>
            </a:xfrm>
            <a:custGeom>
              <a:avLst/>
              <a:gdLst/>
              <a:ahLst/>
              <a:cxnLst/>
              <a:rect l="l" t="t" r="r" b="b"/>
              <a:pathLst>
                <a:path w="4708" h="3803" extrusionOk="0">
                  <a:moveTo>
                    <a:pt x="3333" y="0"/>
                  </a:moveTo>
                  <a:cubicBezTo>
                    <a:pt x="3306" y="0"/>
                    <a:pt x="3281" y="6"/>
                    <a:pt x="3258" y="17"/>
                  </a:cubicBezTo>
                  <a:cubicBezTo>
                    <a:pt x="3257" y="17"/>
                    <a:pt x="3257" y="17"/>
                    <a:pt x="3255" y="18"/>
                  </a:cubicBezTo>
                  <a:lnTo>
                    <a:pt x="539" y="1574"/>
                  </a:lnTo>
                  <a:cubicBezTo>
                    <a:pt x="0" y="1885"/>
                    <a:pt x="495" y="3057"/>
                    <a:pt x="1098" y="3580"/>
                  </a:cubicBezTo>
                  <a:cubicBezTo>
                    <a:pt x="1254" y="3718"/>
                    <a:pt x="1424" y="3803"/>
                    <a:pt x="1593" y="3803"/>
                  </a:cubicBezTo>
                  <a:cubicBezTo>
                    <a:pt x="1665" y="3803"/>
                    <a:pt x="1738" y="3787"/>
                    <a:pt x="1809" y="3754"/>
                  </a:cubicBezTo>
                  <a:lnTo>
                    <a:pt x="4518" y="2204"/>
                  </a:lnTo>
                  <a:cubicBezTo>
                    <a:pt x="4707" y="2106"/>
                    <a:pt x="4602" y="1643"/>
                    <a:pt x="4384" y="1162"/>
                  </a:cubicBezTo>
                  <a:cubicBezTo>
                    <a:pt x="4116" y="574"/>
                    <a:pt x="3613" y="0"/>
                    <a:pt x="3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9"/>
            <p:cNvSpPr/>
            <p:nvPr/>
          </p:nvSpPr>
          <p:spPr>
            <a:xfrm>
              <a:off x="5136200" y="2476975"/>
              <a:ext cx="560175" cy="310175"/>
            </a:xfrm>
            <a:custGeom>
              <a:avLst/>
              <a:gdLst/>
              <a:ahLst/>
              <a:cxnLst/>
              <a:rect l="l" t="t" r="r" b="b"/>
              <a:pathLst>
                <a:path w="22407" h="12407" extrusionOk="0">
                  <a:moveTo>
                    <a:pt x="11204" y="0"/>
                  </a:moveTo>
                  <a:cubicBezTo>
                    <a:pt x="8232" y="0"/>
                    <a:pt x="5383" y="655"/>
                    <a:pt x="3282" y="1818"/>
                  </a:cubicBezTo>
                  <a:cubicBezTo>
                    <a:pt x="1181" y="2981"/>
                    <a:pt x="0" y="4559"/>
                    <a:pt x="0" y="6203"/>
                  </a:cubicBezTo>
                  <a:cubicBezTo>
                    <a:pt x="0" y="7849"/>
                    <a:pt x="1181" y="9426"/>
                    <a:pt x="3282" y="10590"/>
                  </a:cubicBezTo>
                  <a:cubicBezTo>
                    <a:pt x="5383" y="11753"/>
                    <a:pt x="8232" y="12406"/>
                    <a:pt x="11204" y="12406"/>
                  </a:cubicBezTo>
                  <a:cubicBezTo>
                    <a:pt x="14175" y="12406"/>
                    <a:pt x="17024" y="11753"/>
                    <a:pt x="19125" y="10590"/>
                  </a:cubicBezTo>
                  <a:cubicBezTo>
                    <a:pt x="21226" y="9426"/>
                    <a:pt x="22407" y="7849"/>
                    <a:pt x="22407" y="6203"/>
                  </a:cubicBezTo>
                  <a:cubicBezTo>
                    <a:pt x="22407" y="4559"/>
                    <a:pt x="21226" y="2981"/>
                    <a:pt x="19125" y="1818"/>
                  </a:cubicBezTo>
                  <a:cubicBezTo>
                    <a:pt x="17024" y="655"/>
                    <a:pt x="14175" y="0"/>
                    <a:pt x="11204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9"/>
            <p:cNvSpPr/>
            <p:nvPr/>
          </p:nvSpPr>
          <p:spPr>
            <a:xfrm>
              <a:off x="4846275" y="1384400"/>
              <a:ext cx="427675" cy="503350"/>
            </a:xfrm>
            <a:custGeom>
              <a:avLst/>
              <a:gdLst/>
              <a:ahLst/>
              <a:cxnLst/>
              <a:rect l="l" t="t" r="r" b="b"/>
              <a:pathLst>
                <a:path w="17107" h="20134" extrusionOk="0">
                  <a:moveTo>
                    <a:pt x="6767" y="0"/>
                  </a:moveTo>
                  <a:cubicBezTo>
                    <a:pt x="4235" y="0"/>
                    <a:pt x="2080" y="1753"/>
                    <a:pt x="1252" y="4912"/>
                  </a:cubicBezTo>
                  <a:cubicBezTo>
                    <a:pt x="0" y="9687"/>
                    <a:pt x="2254" y="15865"/>
                    <a:pt x="6287" y="18712"/>
                  </a:cubicBezTo>
                  <a:cubicBezTo>
                    <a:pt x="7651" y="19675"/>
                    <a:pt x="9044" y="20133"/>
                    <a:pt x="10339" y="20133"/>
                  </a:cubicBezTo>
                  <a:cubicBezTo>
                    <a:pt x="12871" y="20133"/>
                    <a:pt x="15027" y="18380"/>
                    <a:pt x="15855" y="15220"/>
                  </a:cubicBezTo>
                  <a:cubicBezTo>
                    <a:pt x="17107" y="10446"/>
                    <a:pt x="14852" y="4269"/>
                    <a:pt x="10820" y="1422"/>
                  </a:cubicBezTo>
                  <a:cubicBezTo>
                    <a:pt x="9455" y="459"/>
                    <a:pt x="8062" y="0"/>
                    <a:pt x="676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9"/>
            <p:cNvSpPr/>
            <p:nvPr/>
          </p:nvSpPr>
          <p:spPr>
            <a:xfrm>
              <a:off x="4970625" y="1367775"/>
              <a:ext cx="444475" cy="512050"/>
            </a:xfrm>
            <a:custGeom>
              <a:avLst/>
              <a:gdLst/>
              <a:ahLst/>
              <a:cxnLst/>
              <a:rect l="l" t="t" r="r" b="b"/>
              <a:pathLst>
                <a:path w="17779" h="20482" extrusionOk="0">
                  <a:moveTo>
                    <a:pt x="5582" y="1"/>
                  </a:moveTo>
                  <a:cubicBezTo>
                    <a:pt x="3783" y="1"/>
                    <a:pt x="1900" y="284"/>
                    <a:pt x="1" y="981"/>
                  </a:cubicBezTo>
                  <a:lnTo>
                    <a:pt x="7159" y="20481"/>
                  </a:lnTo>
                  <a:cubicBezTo>
                    <a:pt x="13129" y="18289"/>
                    <a:pt x="16358" y="13142"/>
                    <a:pt x="17779" y="9401"/>
                  </a:cubicBezTo>
                  <a:lnTo>
                    <a:pt x="16535" y="6011"/>
                  </a:lnTo>
                  <a:lnTo>
                    <a:pt x="15290" y="2621"/>
                  </a:lnTo>
                  <a:cubicBezTo>
                    <a:pt x="12901" y="1303"/>
                    <a:pt x="9437" y="1"/>
                    <a:pt x="558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9"/>
            <p:cNvSpPr/>
            <p:nvPr/>
          </p:nvSpPr>
          <p:spPr>
            <a:xfrm>
              <a:off x="5221775" y="1414375"/>
              <a:ext cx="91025" cy="182675"/>
            </a:xfrm>
            <a:custGeom>
              <a:avLst/>
              <a:gdLst/>
              <a:ahLst/>
              <a:cxnLst/>
              <a:rect l="l" t="t" r="r" b="b"/>
              <a:pathLst>
                <a:path w="3641" h="7307" extrusionOk="0">
                  <a:moveTo>
                    <a:pt x="3363" y="0"/>
                  </a:moveTo>
                  <a:cubicBezTo>
                    <a:pt x="2672" y="0"/>
                    <a:pt x="901" y="199"/>
                    <a:pt x="501" y="2188"/>
                  </a:cubicBezTo>
                  <a:cubicBezTo>
                    <a:pt x="1" y="4673"/>
                    <a:pt x="2186" y="7307"/>
                    <a:pt x="2186" y="7307"/>
                  </a:cubicBezTo>
                  <a:cubicBezTo>
                    <a:pt x="524" y="3553"/>
                    <a:pt x="3641" y="13"/>
                    <a:pt x="3641" y="13"/>
                  </a:cubicBezTo>
                  <a:cubicBezTo>
                    <a:pt x="3641" y="13"/>
                    <a:pt x="3535" y="0"/>
                    <a:pt x="3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9"/>
            <p:cNvSpPr/>
            <p:nvPr/>
          </p:nvSpPr>
          <p:spPr>
            <a:xfrm>
              <a:off x="5238325" y="1401550"/>
              <a:ext cx="276525" cy="249000"/>
            </a:xfrm>
            <a:custGeom>
              <a:avLst/>
              <a:gdLst/>
              <a:ahLst/>
              <a:cxnLst/>
              <a:rect l="l" t="t" r="r" b="b"/>
              <a:pathLst>
                <a:path w="11061" h="9960" extrusionOk="0">
                  <a:moveTo>
                    <a:pt x="6677" y="0"/>
                  </a:moveTo>
                  <a:cubicBezTo>
                    <a:pt x="5487" y="0"/>
                    <a:pt x="3950" y="155"/>
                    <a:pt x="2343" y="733"/>
                  </a:cubicBezTo>
                  <a:lnTo>
                    <a:pt x="2344" y="733"/>
                  </a:lnTo>
                  <a:cubicBezTo>
                    <a:pt x="1534" y="1022"/>
                    <a:pt x="884" y="1758"/>
                    <a:pt x="589" y="2871"/>
                  </a:cubicBezTo>
                  <a:cubicBezTo>
                    <a:pt x="1" y="5090"/>
                    <a:pt x="1040" y="7965"/>
                    <a:pt x="2911" y="9293"/>
                  </a:cubicBezTo>
                  <a:cubicBezTo>
                    <a:pt x="3547" y="9745"/>
                    <a:pt x="4197" y="9959"/>
                    <a:pt x="4801" y="9959"/>
                  </a:cubicBezTo>
                  <a:cubicBezTo>
                    <a:pt x="5082" y="9959"/>
                    <a:pt x="5353" y="9913"/>
                    <a:pt x="5608" y="9822"/>
                  </a:cubicBezTo>
                  <a:lnTo>
                    <a:pt x="5616" y="9820"/>
                  </a:lnTo>
                  <a:lnTo>
                    <a:pt x="5625" y="9815"/>
                  </a:lnTo>
                  <a:cubicBezTo>
                    <a:pt x="9096" y="8562"/>
                    <a:pt x="11060" y="6001"/>
                    <a:pt x="11060" y="6001"/>
                  </a:cubicBezTo>
                  <a:lnTo>
                    <a:pt x="10074" y="3258"/>
                  </a:lnTo>
                  <a:lnTo>
                    <a:pt x="9965" y="2955"/>
                  </a:lnTo>
                  <a:lnTo>
                    <a:pt x="8980" y="212"/>
                  </a:lnTo>
                  <a:cubicBezTo>
                    <a:pt x="8980" y="212"/>
                    <a:pt x="8065" y="0"/>
                    <a:pt x="66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9"/>
            <p:cNvSpPr/>
            <p:nvPr/>
          </p:nvSpPr>
          <p:spPr>
            <a:xfrm>
              <a:off x="5238325" y="1401550"/>
              <a:ext cx="276525" cy="249000"/>
            </a:xfrm>
            <a:custGeom>
              <a:avLst/>
              <a:gdLst/>
              <a:ahLst/>
              <a:cxnLst/>
              <a:rect l="l" t="t" r="r" b="b"/>
              <a:pathLst>
                <a:path w="11061" h="9960" extrusionOk="0">
                  <a:moveTo>
                    <a:pt x="6677" y="0"/>
                  </a:moveTo>
                  <a:cubicBezTo>
                    <a:pt x="5487" y="0"/>
                    <a:pt x="3950" y="155"/>
                    <a:pt x="2343" y="733"/>
                  </a:cubicBezTo>
                  <a:lnTo>
                    <a:pt x="2344" y="733"/>
                  </a:lnTo>
                  <a:cubicBezTo>
                    <a:pt x="1534" y="1022"/>
                    <a:pt x="884" y="1758"/>
                    <a:pt x="589" y="2871"/>
                  </a:cubicBezTo>
                  <a:cubicBezTo>
                    <a:pt x="1" y="5090"/>
                    <a:pt x="1040" y="7965"/>
                    <a:pt x="2911" y="9293"/>
                  </a:cubicBezTo>
                  <a:cubicBezTo>
                    <a:pt x="3547" y="9745"/>
                    <a:pt x="4197" y="9959"/>
                    <a:pt x="4801" y="9959"/>
                  </a:cubicBezTo>
                  <a:cubicBezTo>
                    <a:pt x="5082" y="9959"/>
                    <a:pt x="5353" y="9913"/>
                    <a:pt x="5608" y="9822"/>
                  </a:cubicBezTo>
                  <a:lnTo>
                    <a:pt x="5616" y="9820"/>
                  </a:lnTo>
                  <a:lnTo>
                    <a:pt x="5625" y="9815"/>
                  </a:lnTo>
                  <a:cubicBezTo>
                    <a:pt x="9096" y="8562"/>
                    <a:pt x="11060" y="6001"/>
                    <a:pt x="11060" y="6001"/>
                  </a:cubicBezTo>
                  <a:lnTo>
                    <a:pt x="10074" y="3258"/>
                  </a:lnTo>
                  <a:lnTo>
                    <a:pt x="9965" y="2955"/>
                  </a:lnTo>
                  <a:lnTo>
                    <a:pt x="8980" y="212"/>
                  </a:lnTo>
                  <a:cubicBezTo>
                    <a:pt x="8980" y="212"/>
                    <a:pt x="8065" y="0"/>
                    <a:pt x="66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9"/>
            <p:cNvSpPr/>
            <p:nvPr/>
          </p:nvSpPr>
          <p:spPr>
            <a:xfrm>
              <a:off x="4846300" y="1367825"/>
              <a:ext cx="668550" cy="519875"/>
            </a:xfrm>
            <a:custGeom>
              <a:avLst/>
              <a:gdLst/>
              <a:ahLst/>
              <a:cxnLst/>
              <a:rect l="l" t="t" r="r" b="b"/>
              <a:pathLst>
                <a:path w="26742" h="20795" extrusionOk="0">
                  <a:moveTo>
                    <a:pt x="10556" y="1"/>
                  </a:moveTo>
                  <a:cubicBezTo>
                    <a:pt x="8772" y="1"/>
                    <a:pt x="6905" y="279"/>
                    <a:pt x="5022" y="964"/>
                  </a:cubicBezTo>
                  <a:cubicBezTo>
                    <a:pt x="5008" y="968"/>
                    <a:pt x="4997" y="972"/>
                    <a:pt x="4985" y="976"/>
                  </a:cubicBezTo>
                  <a:lnTo>
                    <a:pt x="4974" y="979"/>
                  </a:lnTo>
                  <a:lnTo>
                    <a:pt x="4974" y="980"/>
                  </a:lnTo>
                  <a:cubicBezTo>
                    <a:pt x="3251" y="1617"/>
                    <a:pt x="1875" y="3197"/>
                    <a:pt x="1252" y="5575"/>
                  </a:cubicBezTo>
                  <a:cubicBezTo>
                    <a:pt x="1" y="10350"/>
                    <a:pt x="2255" y="16528"/>
                    <a:pt x="6287" y="19375"/>
                  </a:cubicBezTo>
                  <a:cubicBezTo>
                    <a:pt x="7651" y="20337"/>
                    <a:pt x="9043" y="20794"/>
                    <a:pt x="10336" y="20794"/>
                  </a:cubicBezTo>
                  <a:cubicBezTo>
                    <a:pt x="10963" y="20794"/>
                    <a:pt x="11566" y="20687"/>
                    <a:pt x="12133" y="20478"/>
                  </a:cubicBezTo>
                  <a:lnTo>
                    <a:pt x="12133" y="20479"/>
                  </a:lnTo>
                  <a:cubicBezTo>
                    <a:pt x="17377" y="18554"/>
                    <a:pt x="20504" y="14348"/>
                    <a:pt x="22152" y="10818"/>
                  </a:cubicBezTo>
                  <a:cubicBezTo>
                    <a:pt x="25093" y="9494"/>
                    <a:pt x="26741" y="7350"/>
                    <a:pt x="26741" y="7350"/>
                  </a:cubicBezTo>
                  <a:lnTo>
                    <a:pt x="25755" y="4607"/>
                  </a:lnTo>
                  <a:lnTo>
                    <a:pt x="25646" y="4304"/>
                  </a:lnTo>
                  <a:lnTo>
                    <a:pt x="24661" y="1561"/>
                  </a:lnTo>
                  <a:cubicBezTo>
                    <a:pt x="24661" y="1561"/>
                    <a:pt x="23748" y="1350"/>
                    <a:pt x="22363" y="1350"/>
                  </a:cubicBezTo>
                  <a:cubicBezTo>
                    <a:pt x="21348" y="1350"/>
                    <a:pt x="20080" y="1463"/>
                    <a:pt x="18732" y="1854"/>
                  </a:cubicBezTo>
                  <a:cubicBezTo>
                    <a:pt x="16494" y="840"/>
                    <a:pt x="13651" y="1"/>
                    <a:pt x="10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9"/>
            <p:cNvSpPr/>
            <p:nvPr/>
          </p:nvSpPr>
          <p:spPr>
            <a:xfrm>
              <a:off x="5408975" y="1406825"/>
              <a:ext cx="131525" cy="154875"/>
            </a:xfrm>
            <a:custGeom>
              <a:avLst/>
              <a:gdLst/>
              <a:ahLst/>
              <a:cxnLst/>
              <a:rect l="l" t="t" r="r" b="b"/>
              <a:pathLst>
                <a:path w="5261" h="6195" extrusionOk="0">
                  <a:moveTo>
                    <a:pt x="2085" y="0"/>
                  </a:moveTo>
                  <a:cubicBezTo>
                    <a:pt x="1309" y="0"/>
                    <a:pt x="647" y="537"/>
                    <a:pt x="390" y="1506"/>
                  </a:cubicBezTo>
                  <a:cubicBezTo>
                    <a:pt x="0" y="2974"/>
                    <a:pt x="688" y="4875"/>
                    <a:pt x="1926" y="5754"/>
                  </a:cubicBezTo>
                  <a:cubicBezTo>
                    <a:pt x="2346" y="6053"/>
                    <a:pt x="2776" y="6195"/>
                    <a:pt x="3175" y="6195"/>
                  </a:cubicBezTo>
                  <a:cubicBezTo>
                    <a:pt x="3952" y="6195"/>
                    <a:pt x="4614" y="5658"/>
                    <a:pt x="4871" y="4689"/>
                  </a:cubicBezTo>
                  <a:cubicBezTo>
                    <a:pt x="5260" y="3221"/>
                    <a:pt x="4572" y="1320"/>
                    <a:pt x="3335" y="441"/>
                  </a:cubicBezTo>
                  <a:cubicBezTo>
                    <a:pt x="2914" y="142"/>
                    <a:pt x="2484" y="0"/>
                    <a:pt x="2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9"/>
            <p:cNvSpPr/>
            <p:nvPr/>
          </p:nvSpPr>
          <p:spPr>
            <a:xfrm>
              <a:off x="5408825" y="1577500"/>
              <a:ext cx="265100" cy="453025"/>
            </a:xfrm>
            <a:custGeom>
              <a:avLst/>
              <a:gdLst/>
              <a:ahLst/>
              <a:cxnLst/>
              <a:rect l="l" t="t" r="r" b="b"/>
              <a:pathLst>
                <a:path w="10604" h="18121" extrusionOk="0">
                  <a:moveTo>
                    <a:pt x="2084" y="1"/>
                  </a:moveTo>
                  <a:cubicBezTo>
                    <a:pt x="1400" y="1"/>
                    <a:pt x="575" y="438"/>
                    <a:pt x="211" y="1007"/>
                  </a:cubicBezTo>
                  <a:cubicBezTo>
                    <a:pt x="31" y="1287"/>
                    <a:pt x="1" y="1545"/>
                    <a:pt x="89" y="1746"/>
                  </a:cubicBezTo>
                  <a:lnTo>
                    <a:pt x="86" y="1747"/>
                  </a:lnTo>
                  <a:lnTo>
                    <a:pt x="7743" y="17720"/>
                  </a:lnTo>
                  <a:lnTo>
                    <a:pt x="7748" y="17717"/>
                  </a:lnTo>
                  <a:cubicBezTo>
                    <a:pt x="7839" y="17946"/>
                    <a:pt x="8082" y="18101"/>
                    <a:pt x="8456" y="18118"/>
                  </a:cubicBezTo>
                  <a:cubicBezTo>
                    <a:pt x="8480" y="18120"/>
                    <a:pt x="8504" y="18120"/>
                    <a:pt x="8529" y="18120"/>
                  </a:cubicBezTo>
                  <a:cubicBezTo>
                    <a:pt x="9211" y="18120"/>
                    <a:pt x="10035" y="17682"/>
                    <a:pt x="10399" y="17115"/>
                  </a:cubicBezTo>
                  <a:cubicBezTo>
                    <a:pt x="10570" y="16848"/>
                    <a:pt x="10603" y="16602"/>
                    <a:pt x="10530" y="16405"/>
                  </a:cubicBezTo>
                  <a:lnTo>
                    <a:pt x="10537" y="16403"/>
                  </a:lnTo>
                  <a:lnTo>
                    <a:pt x="2866" y="399"/>
                  </a:lnTo>
                  <a:lnTo>
                    <a:pt x="2861" y="401"/>
                  </a:lnTo>
                  <a:cubicBezTo>
                    <a:pt x="2769" y="174"/>
                    <a:pt x="2526" y="20"/>
                    <a:pt x="2154" y="2"/>
                  </a:cubicBezTo>
                  <a:cubicBezTo>
                    <a:pt x="2131" y="1"/>
                    <a:pt x="2108" y="1"/>
                    <a:pt x="2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9"/>
            <p:cNvSpPr/>
            <p:nvPr/>
          </p:nvSpPr>
          <p:spPr>
            <a:xfrm>
              <a:off x="5194225" y="2416300"/>
              <a:ext cx="467300" cy="320375"/>
            </a:xfrm>
            <a:custGeom>
              <a:avLst/>
              <a:gdLst/>
              <a:ahLst/>
              <a:cxnLst/>
              <a:rect l="l" t="t" r="r" b="b"/>
              <a:pathLst>
                <a:path w="18692" h="12815" extrusionOk="0">
                  <a:moveTo>
                    <a:pt x="4611" y="0"/>
                  </a:moveTo>
                  <a:cubicBezTo>
                    <a:pt x="2931" y="959"/>
                    <a:pt x="523" y="3970"/>
                    <a:pt x="78" y="6757"/>
                  </a:cubicBezTo>
                  <a:cubicBezTo>
                    <a:pt x="26" y="7001"/>
                    <a:pt x="1" y="7251"/>
                    <a:pt x="7" y="7502"/>
                  </a:cubicBezTo>
                  <a:cubicBezTo>
                    <a:pt x="7" y="7543"/>
                    <a:pt x="12" y="7586"/>
                    <a:pt x="17" y="7628"/>
                  </a:cubicBezTo>
                  <a:cubicBezTo>
                    <a:pt x="105" y="8939"/>
                    <a:pt x="1005" y="10234"/>
                    <a:pt x="2737" y="11234"/>
                  </a:cubicBezTo>
                  <a:cubicBezTo>
                    <a:pt x="4562" y="12288"/>
                    <a:pt x="6954" y="12815"/>
                    <a:pt x="9346" y="12815"/>
                  </a:cubicBezTo>
                  <a:cubicBezTo>
                    <a:pt x="11738" y="12815"/>
                    <a:pt x="14130" y="12288"/>
                    <a:pt x="15954" y="11234"/>
                  </a:cubicBezTo>
                  <a:cubicBezTo>
                    <a:pt x="17687" y="10233"/>
                    <a:pt x="18588" y="8938"/>
                    <a:pt x="18675" y="7628"/>
                  </a:cubicBezTo>
                  <a:cubicBezTo>
                    <a:pt x="18681" y="7587"/>
                    <a:pt x="18685" y="7544"/>
                    <a:pt x="18686" y="7502"/>
                  </a:cubicBezTo>
                  <a:cubicBezTo>
                    <a:pt x="18691" y="7251"/>
                    <a:pt x="18667" y="7000"/>
                    <a:pt x="18613" y="6755"/>
                  </a:cubicBezTo>
                  <a:cubicBezTo>
                    <a:pt x="18168" y="3968"/>
                    <a:pt x="15760" y="959"/>
                    <a:pt x="14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9"/>
            <p:cNvSpPr/>
            <p:nvPr/>
          </p:nvSpPr>
          <p:spPr>
            <a:xfrm>
              <a:off x="5253550" y="2385650"/>
              <a:ext cx="348650" cy="183400"/>
            </a:xfrm>
            <a:custGeom>
              <a:avLst/>
              <a:gdLst/>
              <a:ahLst/>
              <a:cxnLst/>
              <a:rect l="l" t="t" r="r" b="b"/>
              <a:pathLst>
                <a:path w="13946" h="7336" extrusionOk="0">
                  <a:moveTo>
                    <a:pt x="6973" y="0"/>
                  </a:moveTo>
                  <a:cubicBezTo>
                    <a:pt x="5348" y="0"/>
                    <a:pt x="3722" y="358"/>
                    <a:pt x="2482" y="1075"/>
                  </a:cubicBezTo>
                  <a:cubicBezTo>
                    <a:pt x="1" y="2506"/>
                    <a:pt x="0" y="4829"/>
                    <a:pt x="2482" y="6261"/>
                  </a:cubicBezTo>
                  <a:cubicBezTo>
                    <a:pt x="3722" y="6977"/>
                    <a:pt x="5348" y="7335"/>
                    <a:pt x="6973" y="7335"/>
                  </a:cubicBezTo>
                  <a:cubicBezTo>
                    <a:pt x="8599" y="7335"/>
                    <a:pt x="10225" y="6977"/>
                    <a:pt x="11465" y="6261"/>
                  </a:cubicBezTo>
                  <a:cubicBezTo>
                    <a:pt x="13946" y="4829"/>
                    <a:pt x="13946" y="2506"/>
                    <a:pt x="11465" y="1075"/>
                  </a:cubicBezTo>
                  <a:cubicBezTo>
                    <a:pt x="10225" y="358"/>
                    <a:pt x="8599" y="0"/>
                    <a:pt x="6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9"/>
            <p:cNvSpPr/>
            <p:nvPr/>
          </p:nvSpPr>
          <p:spPr>
            <a:xfrm>
              <a:off x="5377550" y="2443125"/>
              <a:ext cx="97075" cy="51100"/>
            </a:xfrm>
            <a:custGeom>
              <a:avLst/>
              <a:gdLst/>
              <a:ahLst/>
              <a:cxnLst/>
              <a:rect l="l" t="t" r="r" b="b"/>
              <a:pathLst>
                <a:path w="3883" h="2044" extrusionOk="0">
                  <a:moveTo>
                    <a:pt x="1941" y="1"/>
                  </a:moveTo>
                  <a:cubicBezTo>
                    <a:pt x="1489" y="1"/>
                    <a:pt x="1036" y="100"/>
                    <a:pt x="690" y="300"/>
                  </a:cubicBezTo>
                  <a:cubicBezTo>
                    <a:pt x="0" y="699"/>
                    <a:pt x="0" y="1346"/>
                    <a:pt x="690" y="1745"/>
                  </a:cubicBezTo>
                  <a:cubicBezTo>
                    <a:pt x="1036" y="1944"/>
                    <a:pt x="1489" y="2044"/>
                    <a:pt x="1941" y="2044"/>
                  </a:cubicBezTo>
                  <a:cubicBezTo>
                    <a:pt x="2394" y="2044"/>
                    <a:pt x="2847" y="1944"/>
                    <a:pt x="3192" y="1745"/>
                  </a:cubicBezTo>
                  <a:cubicBezTo>
                    <a:pt x="3883" y="1346"/>
                    <a:pt x="3883" y="699"/>
                    <a:pt x="3192" y="300"/>
                  </a:cubicBezTo>
                  <a:cubicBezTo>
                    <a:pt x="2847" y="100"/>
                    <a:pt x="2394" y="1"/>
                    <a:pt x="1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9"/>
            <p:cNvSpPr/>
            <p:nvPr/>
          </p:nvSpPr>
          <p:spPr>
            <a:xfrm>
              <a:off x="5387225" y="2032400"/>
              <a:ext cx="265350" cy="448575"/>
            </a:xfrm>
            <a:custGeom>
              <a:avLst/>
              <a:gdLst/>
              <a:ahLst/>
              <a:cxnLst/>
              <a:rect l="l" t="t" r="r" b="b"/>
              <a:pathLst>
                <a:path w="10614" h="17943" extrusionOk="0">
                  <a:moveTo>
                    <a:pt x="7709" y="1"/>
                  </a:moveTo>
                  <a:lnTo>
                    <a:pt x="0" y="16948"/>
                  </a:lnTo>
                  <a:lnTo>
                    <a:pt x="3119" y="17943"/>
                  </a:lnTo>
                  <a:lnTo>
                    <a:pt x="10614" y="1524"/>
                  </a:lnTo>
                  <a:lnTo>
                    <a:pt x="7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9"/>
            <p:cNvSpPr/>
            <p:nvPr/>
          </p:nvSpPr>
          <p:spPr>
            <a:xfrm>
              <a:off x="5579775" y="1929050"/>
              <a:ext cx="151550" cy="175475"/>
            </a:xfrm>
            <a:custGeom>
              <a:avLst/>
              <a:gdLst/>
              <a:ahLst/>
              <a:cxnLst/>
              <a:rect l="l" t="t" r="r" b="b"/>
              <a:pathLst>
                <a:path w="6062" h="7019" extrusionOk="0">
                  <a:moveTo>
                    <a:pt x="3481" y="0"/>
                  </a:moveTo>
                  <a:cubicBezTo>
                    <a:pt x="3368" y="0"/>
                    <a:pt x="3258" y="18"/>
                    <a:pt x="3153" y="53"/>
                  </a:cubicBezTo>
                  <a:lnTo>
                    <a:pt x="3149" y="45"/>
                  </a:lnTo>
                  <a:lnTo>
                    <a:pt x="0" y="1229"/>
                  </a:lnTo>
                  <a:lnTo>
                    <a:pt x="1616" y="7019"/>
                  </a:lnTo>
                  <a:lnTo>
                    <a:pt x="4866" y="5802"/>
                  </a:lnTo>
                  <a:lnTo>
                    <a:pt x="4862" y="5789"/>
                  </a:lnTo>
                  <a:cubicBezTo>
                    <a:pt x="5235" y="5637"/>
                    <a:pt x="5544" y="5269"/>
                    <a:pt x="5705" y="4679"/>
                  </a:cubicBezTo>
                  <a:cubicBezTo>
                    <a:pt x="6062" y="3371"/>
                    <a:pt x="5576" y="1529"/>
                    <a:pt x="4622" y="566"/>
                  </a:cubicBezTo>
                  <a:cubicBezTo>
                    <a:pt x="4241" y="182"/>
                    <a:pt x="3844" y="0"/>
                    <a:pt x="348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9"/>
            <p:cNvSpPr/>
            <p:nvPr/>
          </p:nvSpPr>
          <p:spPr>
            <a:xfrm>
              <a:off x="5579775" y="1929050"/>
              <a:ext cx="151550" cy="175475"/>
            </a:xfrm>
            <a:custGeom>
              <a:avLst/>
              <a:gdLst/>
              <a:ahLst/>
              <a:cxnLst/>
              <a:rect l="l" t="t" r="r" b="b"/>
              <a:pathLst>
                <a:path w="6062" h="7019" extrusionOk="0">
                  <a:moveTo>
                    <a:pt x="3481" y="0"/>
                  </a:moveTo>
                  <a:cubicBezTo>
                    <a:pt x="3368" y="0"/>
                    <a:pt x="3258" y="18"/>
                    <a:pt x="3153" y="53"/>
                  </a:cubicBezTo>
                  <a:lnTo>
                    <a:pt x="3149" y="45"/>
                  </a:lnTo>
                  <a:lnTo>
                    <a:pt x="0" y="1229"/>
                  </a:lnTo>
                  <a:lnTo>
                    <a:pt x="1616" y="7019"/>
                  </a:lnTo>
                  <a:lnTo>
                    <a:pt x="4866" y="5802"/>
                  </a:lnTo>
                  <a:lnTo>
                    <a:pt x="4862" y="5789"/>
                  </a:lnTo>
                  <a:cubicBezTo>
                    <a:pt x="5235" y="5637"/>
                    <a:pt x="5544" y="5269"/>
                    <a:pt x="5705" y="4679"/>
                  </a:cubicBezTo>
                  <a:cubicBezTo>
                    <a:pt x="6062" y="3371"/>
                    <a:pt x="5576" y="1529"/>
                    <a:pt x="4622" y="566"/>
                  </a:cubicBezTo>
                  <a:cubicBezTo>
                    <a:pt x="4241" y="182"/>
                    <a:pt x="3844" y="0"/>
                    <a:pt x="3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9"/>
            <p:cNvSpPr/>
            <p:nvPr/>
          </p:nvSpPr>
          <p:spPr>
            <a:xfrm>
              <a:off x="5547000" y="1958850"/>
              <a:ext cx="104300" cy="147125"/>
            </a:xfrm>
            <a:custGeom>
              <a:avLst/>
              <a:gdLst/>
              <a:ahLst/>
              <a:cxnLst/>
              <a:rect l="l" t="t" r="r" b="b"/>
              <a:pathLst>
                <a:path w="4172" h="5885" extrusionOk="0">
                  <a:moveTo>
                    <a:pt x="1583" y="0"/>
                  </a:moveTo>
                  <a:cubicBezTo>
                    <a:pt x="1037" y="0"/>
                    <a:pt x="571" y="415"/>
                    <a:pt x="357" y="1198"/>
                  </a:cubicBezTo>
                  <a:cubicBezTo>
                    <a:pt x="1" y="2507"/>
                    <a:pt x="486" y="4348"/>
                    <a:pt x="1440" y="5311"/>
                  </a:cubicBezTo>
                  <a:cubicBezTo>
                    <a:pt x="1823" y="5698"/>
                    <a:pt x="2224" y="5884"/>
                    <a:pt x="2590" y="5884"/>
                  </a:cubicBezTo>
                  <a:cubicBezTo>
                    <a:pt x="3135" y="5884"/>
                    <a:pt x="3601" y="5470"/>
                    <a:pt x="3815" y="4686"/>
                  </a:cubicBezTo>
                  <a:cubicBezTo>
                    <a:pt x="4171" y="3378"/>
                    <a:pt x="3686" y="1536"/>
                    <a:pt x="2732" y="574"/>
                  </a:cubicBezTo>
                  <a:cubicBezTo>
                    <a:pt x="2349" y="187"/>
                    <a:pt x="1948" y="0"/>
                    <a:pt x="1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9" name="Google Shape;2599;p89">
            <a:hlinkClick r:id="" action="ppaction://noaction"/>
          </p:cNvPr>
          <p:cNvSpPr/>
          <p:nvPr/>
        </p:nvSpPr>
        <p:spPr>
          <a:xfrm rot="10800000">
            <a:off x="83061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89">
            <a:hlinkClick r:id="" action="ppaction://noaction"/>
          </p:cNvPr>
          <p:cNvSpPr/>
          <p:nvPr/>
        </p:nvSpPr>
        <p:spPr>
          <a:xfrm>
            <a:off x="77574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87">
            <a:hlinkClick r:id="" action="ppaction://noaction"/>
          </p:cNvPr>
          <p:cNvSpPr/>
          <p:nvPr/>
        </p:nvSpPr>
        <p:spPr>
          <a:xfrm>
            <a:off x="-28200" y="-42575"/>
            <a:ext cx="9210600" cy="5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87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5350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7. Evaluation</a:t>
            </a:r>
            <a:endParaRPr dirty="0"/>
          </a:p>
        </p:txBody>
      </p:sp>
      <p:sp>
        <p:nvSpPr>
          <p:cNvPr id="2142" name="Google Shape;2142;p87"/>
          <p:cNvSpPr txBox="1">
            <a:spLocks noGrp="1"/>
          </p:cNvSpPr>
          <p:nvPr>
            <p:ph type="subTitle" idx="1"/>
          </p:nvPr>
        </p:nvSpPr>
        <p:spPr>
          <a:xfrm>
            <a:off x="889500" y="1858275"/>
            <a:ext cx="32856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Pengujian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membagi</a:t>
            </a:r>
            <a:r>
              <a:rPr lang="en-US" sz="1800" dirty="0" smtClean="0"/>
              <a:t> data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i="1" dirty="0" smtClean="0"/>
              <a:t>training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i="1" dirty="0" smtClean="0"/>
              <a:t>testing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perhitungn</a:t>
            </a:r>
            <a:r>
              <a:rPr lang="en-US" sz="1800" dirty="0" smtClean="0"/>
              <a:t> </a:t>
            </a:r>
            <a:r>
              <a:rPr lang="en-US" sz="1800" i="1" dirty="0" smtClean="0"/>
              <a:t>accuracy</a:t>
            </a:r>
            <a:r>
              <a:rPr lang="en-US" sz="1800" dirty="0" smtClean="0"/>
              <a:t>, </a:t>
            </a:r>
            <a:r>
              <a:rPr lang="en-US" sz="1800" i="1" dirty="0" smtClean="0"/>
              <a:t>precision, recall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i="1" dirty="0" smtClean="0"/>
              <a:t>F-score</a:t>
            </a:r>
            <a:r>
              <a:rPr lang="en-US" sz="1800" dirty="0" smtClean="0"/>
              <a:t>.</a:t>
            </a:r>
            <a:endParaRPr sz="1800" dirty="0"/>
          </a:p>
        </p:txBody>
      </p:sp>
      <p:sp>
        <p:nvSpPr>
          <p:cNvPr id="2143" name="Google Shape;2143;p87">
            <a:hlinkClick r:id="" action="ppaction://noaction"/>
          </p:cNvPr>
          <p:cNvSpPr/>
          <p:nvPr/>
        </p:nvSpPr>
        <p:spPr>
          <a:xfrm rot="10800000">
            <a:off x="83061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4" name="Google Shape;2144;p87"/>
          <p:cNvGrpSpPr/>
          <p:nvPr/>
        </p:nvGrpSpPr>
        <p:grpSpPr>
          <a:xfrm>
            <a:off x="4666317" y="1465900"/>
            <a:ext cx="3326788" cy="3239641"/>
            <a:chOff x="1121350" y="238125"/>
            <a:chExt cx="5378800" cy="5237900"/>
          </a:xfrm>
        </p:grpSpPr>
        <p:sp>
          <p:nvSpPr>
            <p:cNvPr id="2145" name="Google Shape;2145;p87"/>
            <p:cNvSpPr/>
            <p:nvPr/>
          </p:nvSpPr>
          <p:spPr>
            <a:xfrm>
              <a:off x="2280450" y="3045200"/>
              <a:ext cx="4219700" cy="2430825"/>
            </a:xfrm>
            <a:custGeom>
              <a:avLst/>
              <a:gdLst/>
              <a:ahLst/>
              <a:cxnLst/>
              <a:rect l="l" t="t" r="r" b="b"/>
              <a:pathLst>
                <a:path w="168788" h="97233" extrusionOk="0">
                  <a:moveTo>
                    <a:pt x="111035" y="0"/>
                  </a:moveTo>
                  <a:cubicBezTo>
                    <a:pt x="110546" y="0"/>
                    <a:pt x="110056" y="108"/>
                    <a:pt x="109683" y="323"/>
                  </a:cubicBezTo>
                  <a:lnTo>
                    <a:pt x="747" y="63216"/>
                  </a:lnTo>
                  <a:cubicBezTo>
                    <a:pt x="0" y="63647"/>
                    <a:pt x="0" y="64346"/>
                    <a:pt x="747" y="64778"/>
                  </a:cubicBezTo>
                  <a:lnTo>
                    <a:pt x="56400" y="96909"/>
                  </a:lnTo>
                  <a:cubicBezTo>
                    <a:pt x="56773" y="97125"/>
                    <a:pt x="57263" y="97232"/>
                    <a:pt x="57752" y="97232"/>
                  </a:cubicBezTo>
                  <a:cubicBezTo>
                    <a:pt x="58241" y="97232"/>
                    <a:pt x="58731" y="97125"/>
                    <a:pt x="59104" y="96909"/>
                  </a:cubicBezTo>
                  <a:lnTo>
                    <a:pt x="168041" y="34015"/>
                  </a:lnTo>
                  <a:cubicBezTo>
                    <a:pt x="168787" y="33583"/>
                    <a:pt x="168787" y="32885"/>
                    <a:pt x="168041" y="32453"/>
                  </a:cubicBezTo>
                  <a:lnTo>
                    <a:pt x="112388" y="323"/>
                  </a:lnTo>
                  <a:cubicBezTo>
                    <a:pt x="112014" y="108"/>
                    <a:pt x="111524" y="0"/>
                    <a:pt x="111035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7"/>
            <p:cNvSpPr/>
            <p:nvPr/>
          </p:nvSpPr>
          <p:spPr>
            <a:xfrm>
              <a:off x="1665171" y="3316597"/>
              <a:ext cx="2003525" cy="1139950"/>
            </a:xfrm>
            <a:custGeom>
              <a:avLst/>
              <a:gdLst/>
              <a:ahLst/>
              <a:cxnLst/>
              <a:rect l="l" t="t" r="r" b="b"/>
              <a:pathLst>
                <a:path w="80141" h="45598" extrusionOk="0">
                  <a:moveTo>
                    <a:pt x="39501" y="1"/>
                  </a:moveTo>
                  <a:cubicBezTo>
                    <a:pt x="36564" y="1"/>
                    <a:pt x="33627" y="648"/>
                    <a:pt x="31387" y="1941"/>
                  </a:cubicBezTo>
                  <a:lnTo>
                    <a:pt x="4482" y="17475"/>
                  </a:lnTo>
                  <a:cubicBezTo>
                    <a:pt x="1" y="20063"/>
                    <a:pt x="1" y="24257"/>
                    <a:pt x="4482" y="26845"/>
                  </a:cubicBezTo>
                  <a:lnTo>
                    <a:pt x="36963" y="45598"/>
                  </a:lnTo>
                  <a:lnTo>
                    <a:pt x="80140" y="20719"/>
                  </a:lnTo>
                  <a:lnTo>
                    <a:pt x="47616" y="1941"/>
                  </a:lnTo>
                  <a:cubicBezTo>
                    <a:pt x="45375" y="648"/>
                    <a:pt x="42438" y="1"/>
                    <a:pt x="39501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7"/>
            <p:cNvSpPr/>
            <p:nvPr/>
          </p:nvSpPr>
          <p:spPr>
            <a:xfrm>
              <a:off x="2658475" y="3090300"/>
              <a:ext cx="39025" cy="1291975"/>
            </a:xfrm>
            <a:custGeom>
              <a:avLst/>
              <a:gdLst/>
              <a:ahLst/>
              <a:cxnLst/>
              <a:rect l="l" t="t" r="r" b="b"/>
              <a:pathLst>
                <a:path w="1561" h="51679" extrusionOk="0">
                  <a:moveTo>
                    <a:pt x="780" y="1"/>
                  </a:moveTo>
                  <a:cubicBezTo>
                    <a:pt x="353" y="1"/>
                    <a:pt x="6" y="343"/>
                    <a:pt x="0" y="771"/>
                  </a:cubicBezTo>
                  <a:lnTo>
                    <a:pt x="0" y="50898"/>
                  </a:lnTo>
                  <a:cubicBezTo>
                    <a:pt x="0" y="51329"/>
                    <a:pt x="349" y="51678"/>
                    <a:pt x="780" y="51678"/>
                  </a:cubicBezTo>
                  <a:cubicBezTo>
                    <a:pt x="1210" y="51678"/>
                    <a:pt x="1560" y="51329"/>
                    <a:pt x="1559" y="50898"/>
                  </a:cubicBezTo>
                  <a:lnTo>
                    <a:pt x="1559" y="771"/>
                  </a:lnTo>
                  <a:cubicBezTo>
                    <a:pt x="1554" y="34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7"/>
            <p:cNvSpPr/>
            <p:nvPr/>
          </p:nvSpPr>
          <p:spPr>
            <a:xfrm>
              <a:off x="3046850" y="2914300"/>
              <a:ext cx="429650" cy="1011825"/>
            </a:xfrm>
            <a:custGeom>
              <a:avLst/>
              <a:gdLst/>
              <a:ahLst/>
              <a:cxnLst/>
              <a:rect l="l" t="t" r="r" b="b"/>
              <a:pathLst>
                <a:path w="17186" h="40473" extrusionOk="0">
                  <a:moveTo>
                    <a:pt x="885" y="0"/>
                  </a:moveTo>
                  <a:cubicBezTo>
                    <a:pt x="790" y="0"/>
                    <a:pt x="693" y="18"/>
                    <a:pt x="599" y="55"/>
                  </a:cubicBezTo>
                  <a:cubicBezTo>
                    <a:pt x="196" y="214"/>
                    <a:pt x="0" y="671"/>
                    <a:pt x="163" y="1073"/>
                  </a:cubicBezTo>
                  <a:lnTo>
                    <a:pt x="15535" y="39979"/>
                  </a:lnTo>
                  <a:cubicBezTo>
                    <a:pt x="15651" y="40277"/>
                    <a:pt x="15939" y="40472"/>
                    <a:pt x="16259" y="40472"/>
                  </a:cubicBezTo>
                  <a:cubicBezTo>
                    <a:pt x="16809" y="40471"/>
                    <a:pt x="17185" y="39918"/>
                    <a:pt x="16984" y="39406"/>
                  </a:cubicBezTo>
                  <a:lnTo>
                    <a:pt x="1613" y="500"/>
                  </a:lnTo>
                  <a:cubicBezTo>
                    <a:pt x="1493" y="190"/>
                    <a:pt x="1198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7"/>
            <p:cNvSpPr/>
            <p:nvPr/>
          </p:nvSpPr>
          <p:spPr>
            <a:xfrm>
              <a:off x="1928475" y="2998625"/>
              <a:ext cx="1499650" cy="810675"/>
            </a:xfrm>
            <a:custGeom>
              <a:avLst/>
              <a:gdLst/>
              <a:ahLst/>
              <a:cxnLst/>
              <a:rect l="l" t="t" r="r" b="b"/>
              <a:pathLst>
                <a:path w="59986" h="32427" extrusionOk="0">
                  <a:moveTo>
                    <a:pt x="29979" y="0"/>
                  </a:moveTo>
                  <a:cubicBezTo>
                    <a:pt x="29765" y="0"/>
                    <a:pt x="29561" y="89"/>
                    <a:pt x="29414" y="245"/>
                  </a:cubicBezTo>
                  <a:lnTo>
                    <a:pt x="297" y="30981"/>
                  </a:lnTo>
                  <a:cubicBezTo>
                    <a:pt x="1" y="31295"/>
                    <a:pt x="14" y="31788"/>
                    <a:pt x="327" y="32083"/>
                  </a:cubicBezTo>
                  <a:cubicBezTo>
                    <a:pt x="477" y="32226"/>
                    <a:pt x="670" y="32297"/>
                    <a:pt x="863" y="32297"/>
                  </a:cubicBezTo>
                  <a:cubicBezTo>
                    <a:pt x="1069" y="32297"/>
                    <a:pt x="1275" y="32216"/>
                    <a:pt x="1428" y="32054"/>
                  </a:cubicBezTo>
                  <a:lnTo>
                    <a:pt x="29979" y="1915"/>
                  </a:lnTo>
                  <a:lnTo>
                    <a:pt x="58582" y="32181"/>
                  </a:lnTo>
                  <a:cubicBezTo>
                    <a:pt x="58728" y="32338"/>
                    <a:pt x="58933" y="32427"/>
                    <a:pt x="59147" y="32427"/>
                  </a:cubicBezTo>
                  <a:lnTo>
                    <a:pt x="59147" y="32427"/>
                  </a:lnTo>
                  <a:cubicBezTo>
                    <a:pt x="59458" y="32426"/>
                    <a:pt x="59739" y="32240"/>
                    <a:pt x="59863" y="31954"/>
                  </a:cubicBezTo>
                  <a:cubicBezTo>
                    <a:pt x="59986" y="31669"/>
                    <a:pt x="59927" y="31337"/>
                    <a:pt x="59713" y="31111"/>
                  </a:cubicBezTo>
                  <a:lnTo>
                    <a:pt x="30546" y="245"/>
                  </a:lnTo>
                  <a:cubicBezTo>
                    <a:pt x="30399" y="89"/>
                    <a:pt x="30195" y="0"/>
                    <a:pt x="29980" y="0"/>
                  </a:cubicBezTo>
                  <a:close/>
                  <a:moveTo>
                    <a:pt x="59147" y="32427"/>
                  </a:moveTo>
                  <a:cubicBezTo>
                    <a:pt x="59147" y="32427"/>
                    <a:pt x="59147" y="32427"/>
                    <a:pt x="59147" y="32427"/>
                  </a:cubicBezTo>
                  <a:lnTo>
                    <a:pt x="59148" y="32427"/>
                  </a:lnTo>
                  <a:cubicBezTo>
                    <a:pt x="59148" y="32427"/>
                    <a:pt x="59148" y="32427"/>
                    <a:pt x="59147" y="32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7"/>
            <p:cNvSpPr/>
            <p:nvPr/>
          </p:nvSpPr>
          <p:spPr>
            <a:xfrm>
              <a:off x="1879450" y="2914300"/>
              <a:ext cx="429650" cy="1011825"/>
            </a:xfrm>
            <a:custGeom>
              <a:avLst/>
              <a:gdLst/>
              <a:ahLst/>
              <a:cxnLst/>
              <a:rect l="l" t="t" r="r" b="b"/>
              <a:pathLst>
                <a:path w="17186" h="40473" extrusionOk="0">
                  <a:moveTo>
                    <a:pt x="16301" y="0"/>
                  </a:moveTo>
                  <a:cubicBezTo>
                    <a:pt x="15988" y="0"/>
                    <a:pt x="15692" y="191"/>
                    <a:pt x="15574" y="501"/>
                  </a:cubicBezTo>
                  <a:lnTo>
                    <a:pt x="202" y="39406"/>
                  </a:lnTo>
                  <a:cubicBezTo>
                    <a:pt x="0" y="39918"/>
                    <a:pt x="378" y="40471"/>
                    <a:pt x="926" y="40472"/>
                  </a:cubicBezTo>
                  <a:cubicBezTo>
                    <a:pt x="1247" y="40472"/>
                    <a:pt x="1534" y="40277"/>
                    <a:pt x="1652" y="39979"/>
                  </a:cubicBezTo>
                  <a:lnTo>
                    <a:pt x="17023" y="1074"/>
                  </a:lnTo>
                  <a:cubicBezTo>
                    <a:pt x="17186" y="671"/>
                    <a:pt x="16991" y="214"/>
                    <a:pt x="16587" y="55"/>
                  </a:cubicBezTo>
                  <a:cubicBezTo>
                    <a:pt x="16493" y="18"/>
                    <a:pt x="16397" y="0"/>
                    <a:pt x="16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7"/>
            <p:cNvSpPr/>
            <p:nvPr/>
          </p:nvSpPr>
          <p:spPr>
            <a:xfrm>
              <a:off x="3385925" y="3779225"/>
              <a:ext cx="92250" cy="152150"/>
            </a:xfrm>
            <a:custGeom>
              <a:avLst/>
              <a:gdLst/>
              <a:ahLst/>
              <a:cxnLst/>
              <a:rect l="l" t="t" r="r" b="b"/>
              <a:pathLst>
                <a:path w="3690" h="6086" extrusionOk="0">
                  <a:moveTo>
                    <a:pt x="1637" y="1"/>
                  </a:moveTo>
                  <a:lnTo>
                    <a:pt x="0" y="573"/>
                  </a:lnTo>
                  <a:lnTo>
                    <a:pt x="1884" y="5601"/>
                  </a:lnTo>
                  <a:lnTo>
                    <a:pt x="1900" y="5674"/>
                  </a:lnTo>
                  <a:cubicBezTo>
                    <a:pt x="1902" y="5677"/>
                    <a:pt x="1904" y="5680"/>
                    <a:pt x="1903" y="5683"/>
                  </a:cubicBezTo>
                  <a:cubicBezTo>
                    <a:pt x="1939" y="5775"/>
                    <a:pt x="2019" y="5863"/>
                    <a:pt x="2144" y="5936"/>
                  </a:cubicBezTo>
                  <a:cubicBezTo>
                    <a:pt x="2315" y="6035"/>
                    <a:pt x="2539" y="6085"/>
                    <a:pt x="2762" y="6085"/>
                  </a:cubicBezTo>
                  <a:cubicBezTo>
                    <a:pt x="2986" y="6085"/>
                    <a:pt x="3210" y="6035"/>
                    <a:pt x="3381" y="5936"/>
                  </a:cubicBezTo>
                  <a:cubicBezTo>
                    <a:pt x="3530" y="5848"/>
                    <a:pt x="3669" y="5708"/>
                    <a:pt x="3686" y="5598"/>
                  </a:cubicBezTo>
                  <a:cubicBezTo>
                    <a:pt x="3690" y="5565"/>
                    <a:pt x="3690" y="5533"/>
                    <a:pt x="3686" y="5501"/>
                  </a:cubicBezTo>
                  <a:cubicBezTo>
                    <a:pt x="3686" y="5454"/>
                    <a:pt x="3681" y="5408"/>
                    <a:pt x="3669" y="5363"/>
                  </a:cubicBezTo>
                  <a:lnTo>
                    <a:pt x="163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7"/>
            <p:cNvSpPr/>
            <p:nvPr/>
          </p:nvSpPr>
          <p:spPr>
            <a:xfrm>
              <a:off x="1877725" y="3779225"/>
              <a:ext cx="92275" cy="152150"/>
            </a:xfrm>
            <a:custGeom>
              <a:avLst/>
              <a:gdLst/>
              <a:ahLst/>
              <a:cxnLst/>
              <a:rect l="l" t="t" r="r" b="b"/>
              <a:pathLst>
                <a:path w="3691" h="6086" extrusionOk="0">
                  <a:moveTo>
                    <a:pt x="2056" y="1"/>
                  </a:moveTo>
                  <a:lnTo>
                    <a:pt x="23" y="5363"/>
                  </a:lnTo>
                  <a:cubicBezTo>
                    <a:pt x="7" y="5440"/>
                    <a:pt x="0" y="5519"/>
                    <a:pt x="5" y="5598"/>
                  </a:cubicBezTo>
                  <a:cubicBezTo>
                    <a:pt x="23" y="5708"/>
                    <a:pt x="162" y="5848"/>
                    <a:pt x="311" y="5936"/>
                  </a:cubicBezTo>
                  <a:cubicBezTo>
                    <a:pt x="482" y="6035"/>
                    <a:pt x="706" y="6085"/>
                    <a:pt x="930" y="6085"/>
                  </a:cubicBezTo>
                  <a:cubicBezTo>
                    <a:pt x="1154" y="6085"/>
                    <a:pt x="1378" y="6035"/>
                    <a:pt x="1548" y="5936"/>
                  </a:cubicBezTo>
                  <a:cubicBezTo>
                    <a:pt x="1673" y="5863"/>
                    <a:pt x="1752" y="5775"/>
                    <a:pt x="1789" y="5683"/>
                  </a:cubicBezTo>
                  <a:cubicBezTo>
                    <a:pt x="1788" y="5680"/>
                    <a:pt x="1789" y="5677"/>
                    <a:pt x="1792" y="5674"/>
                  </a:cubicBezTo>
                  <a:lnTo>
                    <a:pt x="1807" y="5601"/>
                  </a:lnTo>
                  <a:lnTo>
                    <a:pt x="3691" y="573"/>
                  </a:lnTo>
                  <a:lnTo>
                    <a:pt x="2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7"/>
            <p:cNvSpPr/>
            <p:nvPr/>
          </p:nvSpPr>
          <p:spPr>
            <a:xfrm>
              <a:off x="2655500" y="4260075"/>
              <a:ext cx="44975" cy="129550"/>
            </a:xfrm>
            <a:custGeom>
              <a:avLst/>
              <a:gdLst/>
              <a:ahLst/>
              <a:cxnLst/>
              <a:rect l="l" t="t" r="r" b="b"/>
              <a:pathLst>
                <a:path w="1799" h="5182" extrusionOk="0">
                  <a:moveTo>
                    <a:pt x="899" y="1"/>
                  </a:moveTo>
                  <a:cubicBezTo>
                    <a:pt x="599" y="1"/>
                    <a:pt x="300" y="76"/>
                    <a:pt x="0" y="226"/>
                  </a:cubicBezTo>
                  <a:lnTo>
                    <a:pt x="0" y="4662"/>
                  </a:lnTo>
                  <a:cubicBezTo>
                    <a:pt x="0" y="4796"/>
                    <a:pt x="88" y="4929"/>
                    <a:pt x="263" y="5030"/>
                  </a:cubicBezTo>
                  <a:cubicBezTo>
                    <a:pt x="439" y="5131"/>
                    <a:pt x="669" y="5181"/>
                    <a:pt x="899" y="5181"/>
                  </a:cubicBezTo>
                  <a:cubicBezTo>
                    <a:pt x="1129" y="5181"/>
                    <a:pt x="1359" y="5131"/>
                    <a:pt x="1534" y="5030"/>
                  </a:cubicBezTo>
                  <a:cubicBezTo>
                    <a:pt x="1710" y="4929"/>
                    <a:pt x="1798" y="4796"/>
                    <a:pt x="1798" y="4662"/>
                  </a:cubicBezTo>
                  <a:lnTo>
                    <a:pt x="1798" y="226"/>
                  </a:lnTo>
                  <a:cubicBezTo>
                    <a:pt x="1498" y="76"/>
                    <a:pt x="1198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7"/>
            <p:cNvSpPr/>
            <p:nvPr/>
          </p:nvSpPr>
          <p:spPr>
            <a:xfrm>
              <a:off x="1921950" y="1806800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0"/>
                  </a:moveTo>
                  <a:cubicBezTo>
                    <a:pt x="15649" y="0"/>
                    <a:pt x="12594" y="1674"/>
                    <a:pt x="9013" y="3634"/>
                  </a:cubicBezTo>
                  <a:cubicBezTo>
                    <a:pt x="4582" y="6059"/>
                    <a:pt x="1121" y="9163"/>
                    <a:pt x="425" y="17400"/>
                  </a:cubicBezTo>
                  <a:cubicBezTo>
                    <a:pt x="1" y="22415"/>
                    <a:pt x="404" y="31998"/>
                    <a:pt x="1423" y="39261"/>
                  </a:cubicBezTo>
                  <a:lnTo>
                    <a:pt x="1423" y="39261"/>
                  </a:lnTo>
                  <a:cubicBezTo>
                    <a:pt x="1423" y="39260"/>
                    <a:pt x="1420" y="39255"/>
                    <a:pt x="1420" y="39255"/>
                  </a:cubicBezTo>
                  <a:lnTo>
                    <a:pt x="1420" y="39255"/>
                  </a:lnTo>
                  <a:cubicBezTo>
                    <a:pt x="2895" y="51389"/>
                    <a:pt x="4705" y="51411"/>
                    <a:pt x="7333" y="53441"/>
                  </a:cubicBezTo>
                  <a:cubicBezTo>
                    <a:pt x="11855" y="56935"/>
                    <a:pt x="22043" y="61847"/>
                    <a:pt x="26335" y="63537"/>
                  </a:cubicBezTo>
                  <a:cubicBezTo>
                    <a:pt x="28140" y="64247"/>
                    <a:pt x="29868" y="64539"/>
                    <a:pt x="31518" y="64539"/>
                  </a:cubicBezTo>
                  <a:cubicBezTo>
                    <a:pt x="36985" y="64539"/>
                    <a:pt x="41585" y="61334"/>
                    <a:pt x="45229" y="59535"/>
                  </a:cubicBezTo>
                  <a:cubicBezTo>
                    <a:pt x="49972" y="57191"/>
                    <a:pt x="55802" y="53538"/>
                    <a:pt x="57797" y="52088"/>
                  </a:cubicBezTo>
                  <a:cubicBezTo>
                    <a:pt x="58985" y="51226"/>
                    <a:pt x="59599" y="50355"/>
                    <a:pt x="59586" y="49436"/>
                  </a:cubicBezTo>
                  <a:cubicBezTo>
                    <a:pt x="59582" y="49071"/>
                    <a:pt x="59589" y="47577"/>
                    <a:pt x="59588" y="47197"/>
                  </a:cubicBezTo>
                  <a:cubicBezTo>
                    <a:pt x="59586" y="46022"/>
                    <a:pt x="58557" y="44769"/>
                    <a:pt x="56380" y="43357"/>
                  </a:cubicBezTo>
                  <a:cubicBezTo>
                    <a:pt x="52357" y="40746"/>
                    <a:pt x="43368" y="35508"/>
                    <a:pt x="37739" y="32388"/>
                  </a:cubicBezTo>
                  <a:cubicBezTo>
                    <a:pt x="37734" y="32365"/>
                    <a:pt x="37716" y="32346"/>
                    <a:pt x="37692" y="32342"/>
                  </a:cubicBezTo>
                  <a:cubicBezTo>
                    <a:pt x="33360" y="29713"/>
                    <a:pt x="29319" y="17194"/>
                    <a:pt x="26322" y="7679"/>
                  </a:cubicBezTo>
                  <a:cubicBezTo>
                    <a:pt x="25301" y="4437"/>
                    <a:pt x="24048" y="2602"/>
                    <a:pt x="22565" y="1741"/>
                  </a:cubicBezTo>
                  <a:cubicBezTo>
                    <a:pt x="22212" y="1535"/>
                    <a:pt x="20915" y="821"/>
                    <a:pt x="20625" y="648"/>
                  </a:cubicBezTo>
                  <a:cubicBezTo>
                    <a:pt x="19873" y="197"/>
                    <a:pt x="19062" y="0"/>
                    <a:pt x="1819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7"/>
            <p:cNvSpPr/>
            <p:nvPr/>
          </p:nvSpPr>
          <p:spPr>
            <a:xfrm>
              <a:off x="1921950" y="1806800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0"/>
                  </a:moveTo>
                  <a:cubicBezTo>
                    <a:pt x="15649" y="0"/>
                    <a:pt x="12594" y="1674"/>
                    <a:pt x="9013" y="3634"/>
                  </a:cubicBezTo>
                  <a:cubicBezTo>
                    <a:pt x="4582" y="6059"/>
                    <a:pt x="1121" y="9163"/>
                    <a:pt x="425" y="17400"/>
                  </a:cubicBezTo>
                  <a:cubicBezTo>
                    <a:pt x="1" y="22415"/>
                    <a:pt x="404" y="31998"/>
                    <a:pt x="1423" y="39261"/>
                  </a:cubicBezTo>
                  <a:lnTo>
                    <a:pt x="1423" y="39261"/>
                  </a:lnTo>
                  <a:cubicBezTo>
                    <a:pt x="1423" y="39260"/>
                    <a:pt x="1420" y="39255"/>
                    <a:pt x="1420" y="39255"/>
                  </a:cubicBezTo>
                  <a:lnTo>
                    <a:pt x="1420" y="39255"/>
                  </a:lnTo>
                  <a:cubicBezTo>
                    <a:pt x="2895" y="51389"/>
                    <a:pt x="4705" y="51411"/>
                    <a:pt x="7333" y="53441"/>
                  </a:cubicBezTo>
                  <a:cubicBezTo>
                    <a:pt x="11855" y="56935"/>
                    <a:pt x="22043" y="61847"/>
                    <a:pt x="26335" y="63537"/>
                  </a:cubicBezTo>
                  <a:cubicBezTo>
                    <a:pt x="28140" y="64247"/>
                    <a:pt x="29868" y="64539"/>
                    <a:pt x="31518" y="64539"/>
                  </a:cubicBezTo>
                  <a:cubicBezTo>
                    <a:pt x="36985" y="64539"/>
                    <a:pt x="41585" y="61334"/>
                    <a:pt x="45229" y="59535"/>
                  </a:cubicBezTo>
                  <a:cubicBezTo>
                    <a:pt x="49972" y="57191"/>
                    <a:pt x="55802" y="53538"/>
                    <a:pt x="57797" y="52088"/>
                  </a:cubicBezTo>
                  <a:cubicBezTo>
                    <a:pt x="58985" y="51226"/>
                    <a:pt x="59599" y="50355"/>
                    <a:pt x="59586" y="49436"/>
                  </a:cubicBezTo>
                  <a:cubicBezTo>
                    <a:pt x="59582" y="49071"/>
                    <a:pt x="59589" y="47577"/>
                    <a:pt x="59588" y="47197"/>
                  </a:cubicBezTo>
                  <a:cubicBezTo>
                    <a:pt x="59586" y="46022"/>
                    <a:pt x="58557" y="44769"/>
                    <a:pt x="56380" y="43357"/>
                  </a:cubicBezTo>
                  <a:cubicBezTo>
                    <a:pt x="52357" y="40746"/>
                    <a:pt x="43368" y="35508"/>
                    <a:pt x="37739" y="32388"/>
                  </a:cubicBezTo>
                  <a:cubicBezTo>
                    <a:pt x="37734" y="32365"/>
                    <a:pt x="37716" y="32346"/>
                    <a:pt x="37692" y="32342"/>
                  </a:cubicBezTo>
                  <a:cubicBezTo>
                    <a:pt x="33360" y="29713"/>
                    <a:pt x="29319" y="17194"/>
                    <a:pt x="26322" y="7679"/>
                  </a:cubicBezTo>
                  <a:cubicBezTo>
                    <a:pt x="25301" y="4437"/>
                    <a:pt x="24048" y="2602"/>
                    <a:pt x="22565" y="1741"/>
                  </a:cubicBezTo>
                  <a:cubicBezTo>
                    <a:pt x="22212" y="1535"/>
                    <a:pt x="20915" y="821"/>
                    <a:pt x="20625" y="648"/>
                  </a:cubicBezTo>
                  <a:cubicBezTo>
                    <a:pt x="19873" y="197"/>
                    <a:pt x="19062" y="0"/>
                    <a:pt x="1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7"/>
            <p:cNvSpPr/>
            <p:nvPr/>
          </p:nvSpPr>
          <p:spPr>
            <a:xfrm>
              <a:off x="1969775" y="1806800"/>
              <a:ext cx="512000" cy="300050"/>
            </a:xfrm>
            <a:custGeom>
              <a:avLst/>
              <a:gdLst/>
              <a:ahLst/>
              <a:cxnLst/>
              <a:rect l="l" t="t" r="r" b="b"/>
              <a:pathLst>
                <a:path w="20480" h="12002" extrusionOk="0">
                  <a:moveTo>
                    <a:pt x="16277" y="0"/>
                  </a:moveTo>
                  <a:cubicBezTo>
                    <a:pt x="13735" y="0"/>
                    <a:pt x="10680" y="1673"/>
                    <a:pt x="7098" y="3634"/>
                  </a:cubicBezTo>
                  <a:cubicBezTo>
                    <a:pt x="4107" y="5275"/>
                    <a:pt x="1555" y="7224"/>
                    <a:pt x="0" y="10858"/>
                  </a:cubicBezTo>
                  <a:lnTo>
                    <a:pt x="1979" y="12001"/>
                  </a:lnTo>
                  <a:cubicBezTo>
                    <a:pt x="3532" y="8354"/>
                    <a:pt x="6089" y="6404"/>
                    <a:pt x="9092" y="4759"/>
                  </a:cubicBezTo>
                  <a:cubicBezTo>
                    <a:pt x="12671" y="2797"/>
                    <a:pt x="15727" y="1120"/>
                    <a:pt x="18270" y="1120"/>
                  </a:cubicBezTo>
                  <a:cubicBezTo>
                    <a:pt x="19055" y="1120"/>
                    <a:pt x="19791" y="1280"/>
                    <a:pt x="20479" y="1641"/>
                  </a:cubicBezTo>
                  <a:cubicBezTo>
                    <a:pt x="19992" y="1366"/>
                    <a:pt x="18969" y="797"/>
                    <a:pt x="18713" y="648"/>
                  </a:cubicBezTo>
                  <a:cubicBezTo>
                    <a:pt x="17961" y="197"/>
                    <a:pt x="17149" y="0"/>
                    <a:pt x="162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7"/>
            <p:cNvSpPr/>
            <p:nvPr/>
          </p:nvSpPr>
          <p:spPr>
            <a:xfrm>
              <a:off x="1964975" y="1834800"/>
              <a:ext cx="1469375" cy="1529000"/>
            </a:xfrm>
            <a:custGeom>
              <a:avLst/>
              <a:gdLst/>
              <a:ahLst/>
              <a:cxnLst/>
              <a:rect l="l" t="t" r="r" b="b"/>
              <a:pathLst>
                <a:path w="58775" h="61160" extrusionOk="0">
                  <a:moveTo>
                    <a:pt x="35962" y="31216"/>
                  </a:moveTo>
                  <a:lnTo>
                    <a:pt x="35962" y="31216"/>
                  </a:lnTo>
                  <a:cubicBezTo>
                    <a:pt x="35963" y="31217"/>
                    <a:pt x="35964" y="31217"/>
                    <a:pt x="35964" y="31218"/>
                  </a:cubicBezTo>
                  <a:cubicBezTo>
                    <a:pt x="35964" y="31217"/>
                    <a:pt x="35963" y="31217"/>
                    <a:pt x="35962" y="31216"/>
                  </a:cubicBezTo>
                  <a:close/>
                  <a:moveTo>
                    <a:pt x="18465" y="0"/>
                  </a:moveTo>
                  <a:cubicBezTo>
                    <a:pt x="15922" y="0"/>
                    <a:pt x="12865" y="1679"/>
                    <a:pt x="9281" y="3640"/>
                  </a:cubicBezTo>
                  <a:cubicBezTo>
                    <a:pt x="4851" y="6065"/>
                    <a:pt x="1390" y="9169"/>
                    <a:pt x="694" y="17406"/>
                  </a:cubicBezTo>
                  <a:cubicBezTo>
                    <a:pt x="0" y="25612"/>
                    <a:pt x="1519" y="46062"/>
                    <a:pt x="4330" y="48532"/>
                  </a:cubicBezTo>
                  <a:cubicBezTo>
                    <a:pt x="7396" y="51923"/>
                    <a:pt x="19700" y="58225"/>
                    <a:pt x="24614" y="60159"/>
                  </a:cubicBezTo>
                  <a:cubicBezTo>
                    <a:pt x="26418" y="60868"/>
                    <a:pt x="28147" y="61160"/>
                    <a:pt x="29796" y="61160"/>
                  </a:cubicBezTo>
                  <a:cubicBezTo>
                    <a:pt x="35264" y="61160"/>
                    <a:pt x="39864" y="57956"/>
                    <a:pt x="43509" y="56156"/>
                  </a:cubicBezTo>
                  <a:cubicBezTo>
                    <a:pt x="48252" y="53813"/>
                    <a:pt x="54081" y="50160"/>
                    <a:pt x="56077" y="48711"/>
                  </a:cubicBezTo>
                  <a:cubicBezTo>
                    <a:pt x="58775" y="46751"/>
                    <a:pt x="58526" y="44746"/>
                    <a:pt x="54659" y="42237"/>
                  </a:cubicBezTo>
                  <a:cubicBezTo>
                    <a:pt x="52049" y="40544"/>
                    <a:pt x="51992" y="40112"/>
                    <a:pt x="35889" y="31187"/>
                  </a:cubicBezTo>
                  <a:lnTo>
                    <a:pt x="35889" y="31187"/>
                  </a:lnTo>
                  <a:cubicBezTo>
                    <a:pt x="35914" y="31194"/>
                    <a:pt x="35940" y="31203"/>
                    <a:pt x="35962" y="31216"/>
                  </a:cubicBezTo>
                  <a:lnTo>
                    <a:pt x="35962" y="31216"/>
                  </a:lnTo>
                  <a:cubicBezTo>
                    <a:pt x="31633" y="28577"/>
                    <a:pt x="27597" y="16068"/>
                    <a:pt x="24601" y="6560"/>
                  </a:cubicBezTo>
                  <a:cubicBezTo>
                    <a:pt x="23072" y="1709"/>
                    <a:pt x="21031" y="0"/>
                    <a:pt x="18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7"/>
            <p:cNvSpPr/>
            <p:nvPr/>
          </p:nvSpPr>
          <p:spPr>
            <a:xfrm>
              <a:off x="2864075" y="2615225"/>
              <a:ext cx="175" cy="15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0" y="1"/>
                  </a:moveTo>
                  <a:lnTo>
                    <a:pt x="7" y="5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7"/>
            <p:cNvSpPr/>
            <p:nvPr/>
          </p:nvSpPr>
          <p:spPr>
            <a:xfrm>
              <a:off x="2943900" y="4033025"/>
              <a:ext cx="401350" cy="587625"/>
            </a:xfrm>
            <a:custGeom>
              <a:avLst/>
              <a:gdLst/>
              <a:ahLst/>
              <a:cxnLst/>
              <a:rect l="l" t="t" r="r" b="b"/>
              <a:pathLst>
                <a:path w="16054" h="23505" extrusionOk="0">
                  <a:moveTo>
                    <a:pt x="4271" y="1"/>
                  </a:moveTo>
                  <a:cubicBezTo>
                    <a:pt x="2746" y="1"/>
                    <a:pt x="1253" y="464"/>
                    <a:pt x="0" y="2017"/>
                  </a:cubicBezTo>
                  <a:cubicBezTo>
                    <a:pt x="0" y="2017"/>
                    <a:pt x="1117" y="8617"/>
                    <a:pt x="447" y="10893"/>
                  </a:cubicBezTo>
                  <a:cubicBezTo>
                    <a:pt x="372" y="11145"/>
                    <a:pt x="306" y="11361"/>
                    <a:pt x="247" y="11544"/>
                  </a:cubicBezTo>
                  <a:cubicBezTo>
                    <a:pt x="39" y="12191"/>
                    <a:pt x="185" y="12899"/>
                    <a:pt x="631" y="13410"/>
                  </a:cubicBezTo>
                  <a:cubicBezTo>
                    <a:pt x="1096" y="13944"/>
                    <a:pt x="1730" y="14668"/>
                    <a:pt x="2406" y="15428"/>
                  </a:cubicBezTo>
                  <a:cubicBezTo>
                    <a:pt x="3756" y="16944"/>
                    <a:pt x="5591" y="19994"/>
                    <a:pt x="7887" y="21910"/>
                  </a:cubicBezTo>
                  <a:cubicBezTo>
                    <a:pt x="9245" y="23043"/>
                    <a:pt x="11295" y="23504"/>
                    <a:pt x="12962" y="23504"/>
                  </a:cubicBezTo>
                  <a:cubicBezTo>
                    <a:pt x="14116" y="23504"/>
                    <a:pt x="15086" y="23283"/>
                    <a:pt x="15518" y="22911"/>
                  </a:cubicBezTo>
                  <a:cubicBezTo>
                    <a:pt x="16054" y="22450"/>
                    <a:pt x="16021" y="21973"/>
                    <a:pt x="15684" y="21544"/>
                  </a:cubicBezTo>
                  <a:cubicBezTo>
                    <a:pt x="15304" y="21062"/>
                    <a:pt x="14237" y="19945"/>
                    <a:pt x="13775" y="19351"/>
                  </a:cubicBezTo>
                  <a:cubicBezTo>
                    <a:pt x="11649" y="16617"/>
                    <a:pt x="10350" y="14111"/>
                    <a:pt x="9036" y="11247"/>
                  </a:cubicBezTo>
                  <a:cubicBezTo>
                    <a:pt x="7870" y="8709"/>
                    <a:pt x="7716" y="528"/>
                    <a:pt x="7716" y="528"/>
                  </a:cubicBezTo>
                  <a:cubicBezTo>
                    <a:pt x="6610" y="269"/>
                    <a:pt x="5431" y="1"/>
                    <a:pt x="427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7"/>
            <p:cNvSpPr/>
            <p:nvPr/>
          </p:nvSpPr>
          <p:spPr>
            <a:xfrm>
              <a:off x="2937125" y="4377600"/>
              <a:ext cx="525475" cy="293700"/>
            </a:xfrm>
            <a:custGeom>
              <a:avLst/>
              <a:gdLst/>
              <a:ahLst/>
              <a:cxnLst/>
              <a:rect l="l" t="t" r="r" b="b"/>
              <a:pathLst>
                <a:path w="21019" h="11748" extrusionOk="0">
                  <a:moveTo>
                    <a:pt x="158" y="1"/>
                  </a:moveTo>
                  <a:cubicBezTo>
                    <a:pt x="158" y="1"/>
                    <a:pt x="1" y="677"/>
                    <a:pt x="217" y="1255"/>
                  </a:cubicBezTo>
                  <a:cubicBezTo>
                    <a:pt x="433" y="1833"/>
                    <a:pt x="1987" y="2942"/>
                    <a:pt x="2791" y="3390"/>
                  </a:cubicBezTo>
                  <a:cubicBezTo>
                    <a:pt x="3594" y="3838"/>
                    <a:pt x="4201" y="4498"/>
                    <a:pt x="4867" y="5775"/>
                  </a:cubicBezTo>
                  <a:cubicBezTo>
                    <a:pt x="5784" y="7527"/>
                    <a:pt x="7193" y="9429"/>
                    <a:pt x="9027" y="10385"/>
                  </a:cubicBezTo>
                  <a:cubicBezTo>
                    <a:pt x="10483" y="11144"/>
                    <a:pt x="12519" y="11748"/>
                    <a:pt x="14988" y="11748"/>
                  </a:cubicBezTo>
                  <a:cubicBezTo>
                    <a:pt x="15629" y="11748"/>
                    <a:pt x="16299" y="11707"/>
                    <a:pt x="16996" y="11618"/>
                  </a:cubicBezTo>
                  <a:cubicBezTo>
                    <a:pt x="20377" y="11185"/>
                    <a:pt x="20749" y="9223"/>
                    <a:pt x="20749" y="9223"/>
                  </a:cubicBezTo>
                  <a:cubicBezTo>
                    <a:pt x="20749" y="9223"/>
                    <a:pt x="21019" y="7373"/>
                    <a:pt x="20200" y="7038"/>
                  </a:cubicBezTo>
                  <a:cubicBezTo>
                    <a:pt x="19380" y="6702"/>
                    <a:pt x="15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7"/>
            <p:cNvSpPr/>
            <p:nvPr/>
          </p:nvSpPr>
          <p:spPr>
            <a:xfrm>
              <a:off x="2931700" y="4195850"/>
              <a:ext cx="535100" cy="440175"/>
            </a:xfrm>
            <a:custGeom>
              <a:avLst/>
              <a:gdLst/>
              <a:ahLst/>
              <a:cxnLst/>
              <a:rect l="l" t="t" r="r" b="b"/>
              <a:pathLst>
                <a:path w="21404" h="17607" extrusionOk="0">
                  <a:moveTo>
                    <a:pt x="8634" y="0"/>
                  </a:moveTo>
                  <a:cubicBezTo>
                    <a:pt x="8371" y="0"/>
                    <a:pt x="8101" y="130"/>
                    <a:pt x="7859" y="256"/>
                  </a:cubicBezTo>
                  <a:cubicBezTo>
                    <a:pt x="7307" y="545"/>
                    <a:pt x="6675" y="1023"/>
                    <a:pt x="6075" y="1185"/>
                  </a:cubicBezTo>
                  <a:cubicBezTo>
                    <a:pt x="5871" y="1239"/>
                    <a:pt x="5636" y="1256"/>
                    <a:pt x="5394" y="1256"/>
                  </a:cubicBezTo>
                  <a:cubicBezTo>
                    <a:pt x="5072" y="1256"/>
                    <a:pt x="4739" y="1226"/>
                    <a:pt x="4457" y="1214"/>
                  </a:cubicBezTo>
                  <a:cubicBezTo>
                    <a:pt x="4397" y="1212"/>
                    <a:pt x="4335" y="1209"/>
                    <a:pt x="4273" y="1209"/>
                  </a:cubicBezTo>
                  <a:cubicBezTo>
                    <a:pt x="4060" y="1209"/>
                    <a:pt x="3845" y="1237"/>
                    <a:pt x="3699" y="1383"/>
                  </a:cubicBezTo>
                  <a:cubicBezTo>
                    <a:pt x="3533" y="1549"/>
                    <a:pt x="3517" y="1811"/>
                    <a:pt x="3523" y="2045"/>
                  </a:cubicBezTo>
                  <a:cubicBezTo>
                    <a:pt x="3531" y="2343"/>
                    <a:pt x="3557" y="2639"/>
                    <a:pt x="3604" y="2933"/>
                  </a:cubicBezTo>
                  <a:cubicBezTo>
                    <a:pt x="3626" y="3077"/>
                    <a:pt x="3653" y="3229"/>
                    <a:pt x="3603" y="3366"/>
                  </a:cubicBezTo>
                  <a:cubicBezTo>
                    <a:pt x="3531" y="3564"/>
                    <a:pt x="3309" y="3679"/>
                    <a:pt x="3098" y="3679"/>
                  </a:cubicBezTo>
                  <a:cubicBezTo>
                    <a:pt x="3095" y="3679"/>
                    <a:pt x="3092" y="3679"/>
                    <a:pt x="3089" y="3678"/>
                  </a:cubicBezTo>
                  <a:cubicBezTo>
                    <a:pt x="2875" y="3676"/>
                    <a:pt x="2673" y="3578"/>
                    <a:pt x="2493" y="3462"/>
                  </a:cubicBezTo>
                  <a:cubicBezTo>
                    <a:pt x="1782" y="3004"/>
                    <a:pt x="1268" y="2443"/>
                    <a:pt x="1141" y="1606"/>
                  </a:cubicBezTo>
                  <a:cubicBezTo>
                    <a:pt x="1141" y="1606"/>
                    <a:pt x="1131" y="1159"/>
                    <a:pt x="1099" y="746"/>
                  </a:cubicBezTo>
                  <a:cubicBezTo>
                    <a:pt x="857" y="875"/>
                    <a:pt x="612" y="1087"/>
                    <a:pt x="532" y="1359"/>
                  </a:cubicBezTo>
                  <a:cubicBezTo>
                    <a:pt x="436" y="1693"/>
                    <a:pt x="449" y="2055"/>
                    <a:pt x="384" y="2396"/>
                  </a:cubicBezTo>
                  <a:cubicBezTo>
                    <a:pt x="220" y="3240"/>
                    <a:pt x="73" y="4098"/>
                    <a:pt x="35" y="4959"/>
                  </a:cubicBezTo>
                  <a:cubicBezTo>
                    <a:pt x="1" y="5752"/>
                    <a:pt x="73" y="6541"/>
                    <a:pt x="376" y="7271"/>
                  </a:cubicBezTo>
                  <a:cubicBezTo>
                    <a:pt x="1295" y="8689"/>
                    <a:pt x="3604" y="9256"/>
                    <a:pt x="4856" y="11192"/>
                  </a:cubicBezTo>
                  <a:cubicBezTo>
                    <a:pt x="6109" y="13129"/>
                    <a:pt x="7564" y="16089"/>
                    <a:pt x="11909" y="17183"/>
                  </a:cubicBezTo>
                  <a:cubicBezTo>
                    <a:pt x="13096" y="17481"/>
                    <a:pt x="14212" y="17607"/>
                    <a:pt x="15226" y="17607"/>
                  </a:cubicBezTo>
                  <a:cubicBezTo>
                    <a:pt x="17923" y="17607"/>
                    <a:pt x="19893" y="16718"/>
                    <a:pt x="20529" y="15841"/>
                  </a:cubicBezTo>
                  <a:cubicBezTo>
                    <a:pt x="21404" y="14632"/>
                    <a:pt x="20722" y="13418"/>
                    <a:pt x="17986" y="11758"/>
                  </a:cubicBezTo>
                  <a:cubicBezTo>
                    <a:pt x="15081" y="9995"/>
                    <a:pt x="11753" y="5512"/>
                    <a:pt x="11752" y="5510"/>
                  </a:cubicBezTo>
                  <a:cubicBezTo>
                    <a:pt x="11262" y="4823"/>
                    <a:pt x="9797" y="1839"/>
                    <a:pt x="9535" y="1025"/>
                  </a:cubicBezTo>
                  <a:cubicBezTo>
                    <a:pt x="9412" y="639"/>
                    <a:pt x="9266" y="192"/>
                    <a:pt x="8887" y="46"/>
                  </a:cubicBezTo>
                  <a:cubicBezTo>
                    <a:pt x="8804" y="14"/>
                    <a:pt x="8720" y="0"/>
                    <a:pt x="863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7"/>
            <p:cNvSpPr/>
            <p:nvPr/>
          </p:nvSpPr>
          <p:spPr>
            <a:xfrm>
              <a:off x="2931700" y="4195850"/>
              <a:ext cx="535100" cy="440175"/>
            </a:xfrm>
            <a:custGeom>
              <a:avLst/>
              <a:gdLst/>
              <a:ahLst/>
              <a:cxnLst/>
              <a:rect l="l" t="t" r="r" b="b"/>
              <a:pathLst>
                <a:path w="21404" h="17607" extrusionOk="0">
                  <a:moveTo>
                    <a:pt x="8634" y="0"/>
                  </a:moveTo>
                  <a:cubicBezTo>
                    <a:pt x="8371" y="0"/>
                    <a:pt x="8101" y="130"/>
                    <a:pt x="7859" y="256"/>
                  </a:cubicBezTo>
                  <a:cubicBezTo>
                    <a:pt x="7307" y="545"/>
                    <a:pt x="6675" y="1023"/>
                    <a:pt x="6075" y="1185"/>
                  </a:cubicBezTo>
                  <a:cubicBezTo>
                    <a:pt x="5871" y="1239"/>
                    <a:pt x="5636" y="1256"/>
                    <a:pt x="5394" y="1256"/>
                  </a:cubicBezTo>
                  <a:cubicBezTo>
                    <a:pt x="5072" y="1256"/>
                    <a:pt x="4739" y="1226"/>
                    <a:pt x="4457" y="1214"/>
                  </a:cubicBezTo>
                  <a:cubicBezTo>
                    <a:pt x="4397" y="1212"/>
                    <a:pt x="4335" y="1209"/>
                    <a:pt x="4273" y="1209"/>
                  </a:cubicBezTo>
                  <a:cubicBezTo>
                    <a:pt x="4060" y="1209"/>
                    <a:pt x="3845" y="1237"/>
                    <a:pt x="3699" y="1383"/>
                  </a:cubicBezTo>
                  <a:cubicBezTo>
                    <a:pt x="3533" y="1549"/>
                    <a:pt x="3517" y="1811"/>
                    <a:pt x="3523" y="2045"/>
                  </a:cubicBezTo>
                  <a:cubicBezTo>
                    <a:pt x="3531" y="2343"/>
                    <a:pt x="3557" y="2639"/>
                    <a:pt x="3604" y="2933"/>
                  </a:cubicBezTo>
                  <a:cubicBezTo>
                    <a:pt x="3626" y="3077"/>
                    <a:pt x="3653" y="3229"/>
                    <a:pt x="3603" y="3366"/>
                  </a:cubicBezTo>
                  <a:cubicBezTo>
                    <a:pt x="3531" y="3564"/>
                    <a:pt x="3309" y="3679"/>
                    <a:pt x="3098" y="3679"/>
                  </a:cubicBezTo>
                  <a:cubicBezTo>
                    <a:pt x="3095" y="3679"/>
                    <a:pt x="3092" y="3679"/>
                    <a:pt x="3089" y="3678"/>
                  </a:cubicBezTo>
                  <a:cubicBezTo>
                    <a:pt x="2875" y="3676"/>
                    <a:pt x="2673" y="3578"/>
                    <a:pt x="2493" y="3462"/>
                  </a:cubicBezTo>
                  <a:cubicBezTo>
                    <a:pt x="1782" y="3004"/>
                    <a:pt x="1268" y="2443"/>
                    <a:pt x="1141" y="1606"/>
                  </a:cubicBezTo>
                  <a:cubicBezTo>
                    <a:pt x="1141" y="1606"/>
                    <a:pt x="1131" y="1159"/>
                    <a:pt x="1099" y="746"/>
                  </a:cubicBezTo>
                  <a:cubicBezTo>
                    <a:pt x="857" y="875"/>
                    <a:pt x="612" y="1087"/>
                    <a:pt x="532" y="1359"/>
                  </a:cubicBezTo>
                  <a:cubicBezTo>
                    <a:pt x="436" y="1693"/>
                    <a:pt x="449" y="2055"/>
                    <a:pt x="384" y="2396"/>
                  </a:cubicBezTo>
                  <a:cubicBezTo>
                    <a:pt x="220" y="3240"/>
                    <a:pt x="73" y="4098"/>
                    <a:pt x="35" y="4959"/>
                  </a:cubicBezTo>
                  <a:cubicBezTo>
                    <a:pt x="1" y="5752"/>
                    <a:pt x="73" y="6541"/>
                    <a:pt x="376" y="7271"/>
                  </a:cubicBezTo>
                  <a:cubicBezTo>
                    <a:pt x="1295" y="8689"/>
                    <a:pt x="3604" y="9256"/>
                    <a:pt x="4856" y="11192"/>
                  </a:cubicBezTo>
                  <a:cubicBezTo>
                    <a:pt x="6109" y="13129"/>
                    <a:pt x="7564" y="16089"/>
                    <a:pt x="11909" y="17183"/>
                  </a:cubicBezTo>
                  <a:cubicBezTo>
                    <a:pt x="13096" y="17481"/>
                    <a:pt x="14212" y="17607"/>
                    <a:pt x="15226" y="17607"/>
                  </a:cubicBezTo>
                  <a:cubicBezTo>
                    <a:pt x="17923" y="17607"/>
                    <a:pt x="19893" y="16718"/>
                    <a:pt x="20529" y="15841"/>
                  </a:cubicBezTo>
                  <a:cubicBezTo>
                    <a:pt x="21404" y="14632"/>
                    <a:pt x="20722" y="13418"/>
                    <a:pt x="17986" y="11758"/>
                  </a:cubicBezTo>
                  <a:cubicBezTo>
                    <a:pt x="15081" y="9995"/>
                    <a:pt x="11753" y="5512"/>
                    <a:pt x="11752" y="5510"/>
                  </a:cubicBezTo>
                  <a:cubicBezTo>
                    <a:pt x="11262" y="4823"/>
                    <a:pt x="9797" y="1839"/>
                    <a:pt x="9535" y="1025"/>
                  </a:cubicBezTo>
                  <a:cubicBezTo>
                    <a:pt x="9412" y="639"/>
                    <a:pt x="9266" y="192"/>
                    <a:pt x="8887" y="46"/>
                  </a:cubicBezTo>
                  <a:cubicBezTo>
                    <a:pt x="8804" y="14"/>
                    <a:pt x="8720" y="0"/>
                    <a:pt x="8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7"/>
            <p:cNvSpPr/>
            <p:nvPr/>
          </p:nvSpPr>
          <p:spPr>
            <a:xfrm>
              <a:off x="3392350" y="3781300"/>
              <a:ext cx="407975" cy="597075"/>
            </a:xfrm>
            <a:custGeom>
              <a:avLst/>
              <a:gdLst/>
              <a:ahLst/>
              <a:cxnLst/>
              <a:rect l="l" t="t" r="r" b="b"/>
              <a:pathLst>
                <a:path w="16319" h="23883" extrusionOk="0">
                  <a:moveTo>
                    <a:pt x="5162" y="1"/>
                  </a:moveTo>
                  <a:cubicBezTo>
                    <a:pt x="3350" y="1"/>
                    <a:pt x="1488" y="564"/>
                    <a:pt x="1" y="2248"/>
                  </a:cubicBezTo>
                  <a:cubicBezTo>
                    <a:pt x="1" y="2248"/>
                    <a:pt x="2017" y="8471"/>
                    <a:pt x="1244" y="10714"/>
                  </a:cubicBezTo>
                  <a:cubicBezTo>
                    <a:pt x="1158" y="10964"/>
                    <a:pt x="1083" y="11176"/>
                    <a:pt x="1015" y="11357"/>
                  </a:cubicBezTo>
                  <a:cubicBezTo>
                    <a:pt x="779" y="11993"/>
                    <a:pt x="892" y="12706"/>
                    <a:pt x="1315" y="13237"/>
                  </a:cubicBezTo>
                  <a:cubicBezTo>
                    <a:pt x="1756" y="13793"/>
                    <a:pt x="2357" y="14544"/>
                    <a:pt x="2999" y="15333"/>
                  </a:cubicBezTo>
                  <a:cubicBezTo>
                    <a:pt x="4279" y="16908"/>
                    <a:pt x="5976" y="20037"/>
                    <a:pt x="8185" y="22054"/>
                  </a:cubicBezTo>
                  <a:cubicBezTo>
                    <a:pt x="9593" y="23341"/>
                    <a:pt x="11842" y="23882"/>
                    <a:pt x="13571" y="23882"/>
                  </a:cubicBezTo>
                  <a:cubicBezTo>
                    <a:pt x="14552" y="23882"/>
                    <a:pt x="15365" y="23708"/>
                    <a:pt x="15762" y="23396"/>
                  </a:cubicBezTo>
                  <a:cubicBezTo>
                    <a:pt x="16318" y="22958"/>
                    <a:pt x="16306" y="22480"/>
                    <a:pt x="15989" y="22036"/>
                  </a:cubicBezTo>
                  <a:cubicBezTo>
                    <a:pt x="15632" y="21538"/>
                    <a:pt x="14615" y="20375"/>
                    <a:pt x="14180" y="19760"/>
                  </a:cubicBezTo>
                  <a:cubicBezTo>
                    <a:pt x="12178" y="16934"/>
                    <a:pt x="10994" y="14372"/>
                    <a:pt x="9808" y="11454"/>
                  </a:cubicBezTo>
                  <a:cubicBezTo>
                    <a:pt x="8756" y="8865"/>
                    <a:pt x="8104" y="438"/>
                    <a:pt x="8104" y="438"/>
                  </a:cubicBezTo>
                  <a:cubicBezTo>
                    <a:pt x="7191" y="180"/>
                    <a:pt x="6184" y="1"/>
                    <a:pt x="516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7"/>
            <p:cNvSpPr/>
            <p:nvPr/>
          </p:nvSpPr>
          <p:spPr>
            <a:xfrm>
              <a:off x="3402175" y="4134125"/>
              <a:ext cx="525500" cy="293700"/>
            </a:xfrm>
            <a:custGeom>
              <a:avLst/>
              <a:gdLst/>
              <a:ahLst/>
              <a:cxnLst/>
              <a:rect l="l" t="t" r="r" b="b"/>
              <a:pathLst>
                <a:path w="21020" h="11748" extrusionOk="0">
                  <a:moveTo>
                    <a:pt x="159" y="0"/>
                  </a:moveTo>
                  <a:cubicBezTo>
                    <a:pt x="159" y="0"/>
                    <a:pt x="1" y="677"/>
                    <a:pt x="217" y="1255"/>
                  </a:cubicBezTo>
                  <a:cubicBezTo>
                    <a:pt x="434" y="1834"/>
                    <a:pt x="1987" y="2941"/>
                    <a:pt x="2791" y="3390"/>
                  </a:cubicBezTo>
                  <a:cubicBezTo>
                    <a:pt x="3594" y="3838"/>
                    <a:pt x="4200" y="4498"/>
                    <a:pt x="4867" y="5774"/>
                  </a:cubicBezTo>
                  <a:cubicBezTo>
                    <a:pt x="5783" y="7526"/>
                    <a:pt x="7193" y="9429"/>
                    <a:pt x="9028" y="10384"/>
                  </a:cubicBezTo>
                  <a:cubicBezTo>
                    <a:pt x="10483" y="11143"/>
                    <a:pt x="12518" y="11748"/>
                    <a:pt x="14986" y="11748"/>
                  </a:cubicBezTo>
                  <a:cubicBezTo>
                    <a:pt x="15628" y="11748"/>
                    <a:pt x="16298" y="11707"/>
                    <a:pt x="16995" y="11617"/>
                  </a:cubicBezTo>
                  <a:cubicBezTo>
                    <a:pt x="20377" y="11184"/>
                    <a:pt x="20749" y="9223"/>
                    <a:pt x="20749" y="9223"/>
                  </a:cubicBezTo>
                  <a:cubicBezTo>
                    <a:pt x="20749" y="9223"/>
                    <a:pt x="21020" y="7373"/>
                    <a:pt x="20199" y="7038"/>
                  </a:cubicBezTo>
                  <a:cubicBezTo>
                    <a:pt x="19380" y="6702"/>
                    <a:pt x="159" y="1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7"/>
            <p:cNvSpPr/>
            <p:nvPr/>
          </p:nvSpPr>
          <p:spPr>
            <a:xfrm>
              <a:off x="3396750" y="3941450"/>
              <a:ext cx="535100" cy="451075"/>
            </a:xfrm>
            <a:custGeom>
              <a:avLst/>
              <a:gdLst/>
              <a:ahLst/>
              <a:cxnLst/>
              <a:rect l="l" t="t" r="r" b="b"/>
              <a:pathLst>
                <a:path w="21404" h="18043" extrusionOk="0">
                  <a:moveTo>
                    <a:pt x="8500" y="1"/>
                  </a:moveTo>
                  <a:cubicBezTo>
                    <a:pt x="8282" y="1"/>
                    <a:pt x="8054" y="74"/>
                    <a:pt x="7862" y="182"/>
                  </a:cubicBezTo>
                  <a:cubicBezTo>
                    <a:pt x="7529" y="370"/>
                    <a:pt x="7250" y="647"/>
                    <a:pt x="6910" y="820"/>
                  </a:cubicBezTo>
                  <a:cubicBezTo>
                    <a:pt x="6358" y="1099"/>
                    <a:pt x="5709" y="1077"/>
                    <a:pt x="5100" y="1187"/>
                  </a:cubicBezTo>
                  <a:cubicBezTo>
                    <a:pt x="3873" y="1409"/>
                    <a:pt x="3424" y="2223"/>
                    <a:pt x="3604" y="3369"/>
                  </a:cubicBezTo>
                  <a:cubicBezTo>
                    <a:pt x="3625" y="3513"/>
                    <a:pt x="3653" y="3665"/>
                    <a:pt x="3603" y="3802"/>
                  </a:cubicBezTo>
                  <a:cubicBezTo>
                    <a:pt x="3530" y="4000"/>
                    <a:pt x="3309" y="4114"/>
                    <a:pt x="3098" y="4114"/>
                  </a:cubicBezTo>
                  <a:cubicBezTo>
                    <a:pt x="3095" y="4114"/>
                    <a:pt x="3092" y="4114"/>
                    <a:pt x="3089" y="4114"/>
                  </a:cubicBezTo>
                  <a:cubicBezTo>
                    <a:pt x="2875" y="4112"/>
                    <a:pt x="2673" y="4014"/>
                    <a:pt x="2494" y="3898"/>
                  </a:cubicBezTo>
                  <a:cubicBezTo>
                    <a:pt x="1782" y="3441"/>
                    <a:pt x="1327" y="2874"/>
                    <a:pt x="1199" y="2037"/>
                  </a:cubicBezTo>
                  <a:cubicBezTo>
                    <a:pt x="1199" y="2037"/>
                    <a:pt x="1173" y="1590"/>
                    <a:pt x="1100" y="1183"/>
                  </a:cubicBezTo>
                  <a:cubicBezTo>
                    <a:pt x="857" y="1312"/>
                    <a:pt x="611" y="1522"/>
                    <a:pt x="532" y="1795"/>
                  </a:cubicBezTo>
                  <a:cubicBezTo>
                    <a:pt x="436" y="2129"/>
                    <a:pt x="449" y="2492"/>
                    <a:pt x="383" y="2831"/>
                  </a:cubicBezTo>
                  <a:cubicBezTo>
                    <a:pt x="220" y="3675"/>
                    <a:pt x="72" y="4534"/>
                    <a:pt x="35" y="5395"/>
                  </a:cubicBezTo>
                  <a:cubicBezTo>
                    <a:pt x="0" y="6188"/>
                    <a:pt x="74" y="6976"/>
                    <a:pt x="376" y="7706"/>
                  </a:cubicBezTo>
                  <a:cubicBezTo>
                    <a:pt x="1294" y="9124"/>
                    <a:pt x="3604" y="9693"/>
                    <a:pt x="4856" y="11628"/>
                  </a:cubicBezTo>
                  <a:cubicBezTo>
                    <a:pt x="6108" y="13564"/>
                    <a:pt x="7564" y="16524"/>
                    <a:pt x="11910" y="17618"/>
                  </a:cubicBezTo>
                  <a:cubicBezTo>
                    <a:pt x="13097" y="17917"/>
                    <a:pt x="14213" y="18042"/>
                    <a:pt x="15227" y="18042"/>
                  </a:cubicBezTo>
                  <a:cubicBezTo>
                    <a:pt x="17924" y="18042"/>
                    <a:pt x="19894" y="17154"/>
                    <a:pt x="20529" y="16276"/>
                  </a:cubicBezTo>
                  <a:cubicBezTo>
                    <a:pt x="21404" y="15069"/>
                    <a:pt x="20722" y="13853"/>
                    <a:pt x="17986" y="12193"/>
                  </a:cubicBezTo>
                  <a:cubicBezTo>
                    <a:pt x="15081" y="10431"/>
                    <a:pt x="11753" y="5949"/>
                    <a:pt x="11750" y="5947"/>
                  </a:cubicBezTo>
                  <a:cubicBezTo>
                    <a:pt x="11429" y="5495"/>
                    <a:pt x="11137" y="5081"/>
                    <a:pt x="10905" y="4578"/>
                  </a:cubicBezTo>
                  <a:cubicBezTo>
                    <a:pt x="10661" y="4050"/>
                    <a:pt x="10416" y="3500"/>
                    <a:pt x="10201" y="2972"/>
                  </a:cubicBezTo>
                  <a:cubicBezTo>
                    <a:pt x="9903" y="2240"/>
                    <a:pt x="9633" y="1496"/>
                    <a:pt x="9343" y="761"/>
                  </a:cubicBezTo>
                  <a:cubicBezTo>
                    <a:pt x="9251" y="528"/>
                    <a:pt x="9149" y="282"/>
                    <a:pt x="8946" y="136"/>
                  </a:cubicBezTo>
                  <a:cubicBezTo>
                    <a:pt x="8815" y="40"/>
                    <a:pt x="8660" y="1"/>
                    <a:pt x="85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7"/>
            <p:cNvSpPr/>
            <p:nvPr/>
          </p:nvSpPr>
          <p:spPr>
            <a:xfrm>
              <a:off x="3396750" y="3941450"/>
              <a:ext cx="535100" cy="451075"/>
            </a:xfrm>
            <a:custGeom>
              <a:avLst/>
              <a:gdLst/>
              <a:ahLst/>
              <a:cxnLst/>
              <a:rect l="l" t="t" r="r" b="b"/>
              <a:pathLst>
                <a:path w="21404" h="18043" extrusionOk="0">
                  <a:moveTo>
                    <a:pt x="8500" y="1"/>
                  </a:moveTo>
                  <a:cubicBezTo>
                    <a:pt x="8282" y="1"/>
                    <a:pt x="8054" y="74"/>
                    <a:pt x="7862" y="182"/>
                  </a:cubicBezTo>
                  <a:cubicBezTo>
                    <a:pt x="7529" y="370"/>
                    <a:pt x="7250" y="647"/>
                    <a:pt x="6910" y="820"/>
                  </a:cubicBezTo>
                  <a:cubicBezTo>
                    <a:pt x="6358" y="1099"/>
                    <a:pt x="5709" y="1077"/>
                    <a:pt x="5100" y="1187"/>
                  </a:cubicBezTo>
                  <a:cubicBezTo>
                    <a:pt x="3873" y="1409"/>
                    <a:pt x="3424" y="2223"/>
                    <a:pt x="3604" y="3369"/>
                  </a:cubicBezTo>
                  <a:cubicBezTo>
                    <a:pt x="3625" y="3513"/>
                    <a:pt x="3653" y="3665"/>
                    <a:pt x="3603" y="3802"/>
                  </a:cubicBezTo>
                  <a:cubicBezTo>
                    <a:pt x="3530" y="4000"/>
                    <a:pt x="3309" y="4114"/>
                    <a:pt x="3098" y="4114"/>
                  </a:cubicBezTo>
                  <a:cubicBezTo>
                    <a:pt x="3095" y="4114"/>
                    <a:pt x="3092" y="4114"/>
                    <a:pt x="3089" y="4114"/>
                  </a:cubicBezTo>
                  <a:cubicBezTo>
                    <a:pt x="2875" y="4112"/>
                    <a:pt x="2673" y="4014"/>
                    <a:pt x="2494" y="3898"/>
                  </a:cubicBezTo>
                  <a:cubicBezTo>
                    <a:pt x="1782" y="3441"/>
                    <a:pt x="1327" y="2874"/>
                    <a:pt x="1199" y="2037"/>
                  </a:cubicBezTo>
                  <a:cubicBezTo>
                    <a:pt x="1199" y="2037"/>
                    <a:pt x="1173" y="1590"/>
                    <a:pt x="1100" y="1183"/>
                  </a:cubicBezTo>
                  <a:cubicBezTo>
                    <a:pt x="857" y="1312"/>
                    <a:pt x="611" y="1522"/>
                    <a:pt x="532" y="1795"/>
                  </a:cubicBezTo>
                  <a:cubicBezTo>
                    <a:pt x="436" y="2129"/>
                    <a:pt x="449" y="2492"/>
                    <a:pt x="383" y="2831"/>
                  </a:cubicBezTo>
                  <a:cubicBezTo>
                    <a:pt x="220" y="3675"/>
                    <a:pt x="72" y="4534"/>
                    <a:pt x="35" y="5395"/>
                  </a:cubicBezTo>
                  <a:cubicBezTo>
                    <a:pt x="0" y="6188"/>
                    <a:pt x="74" y="6976"/>
                    <a:pt x="376" y="7706"/>
                  </a:cubicBezTo>
                  <a:cubicBezTo>
                    <a:pt x="1294" y="9124"/>
                    <a:pt x="3604" y="9693"/>
                    <a:pt x="4856" y="11628"/>
                  </a:cubicBezTo>
                  <a:cubicBezTo>
                    <a:pt x="6108" y="13564"/>
                    <a:pt x="7564" y="16524"/>
                    <a:pt x="11910" y="17618"/>
                  </a:cubicBezTo>
                  <a:cubicBezTo>
                    <a:pt x="13097" y="17917"/>
                    <a:pt x="14213" y="18042"/>
                    <a:pt x="15227" y="18042"/>
                  </a:cubicBezTo>
                  <a:cubicBezTo>
                    <a:pt x="17924" y="18042"/>
                    <a:pt x="19894" y="17154"/>
                    <a:pt x="20529" y="16276"/>
                  </a:cubicBezTo>
                  <a:cubicBezTo>
                    <a:pt x="21404" y="15069"/>
                    <a:pt x="20722" y="13853"/>
                    <a:pt x="17986" y="12193"/>
                  </a:cubicBezTo>
                  <a:cubicBezTo>
                    <a:pt x="15081" y="10431"/>
                    <a:pt x="11753" y="5949"/>
                    <a:pt x="11750" y="5947"/>
                  </a:cubicBezTo>
                  <a:cubicBezTo>
                    <a:pt x="11429" y="5495"/>
                    <a:pt x="11137" y="5081"/>
                    <a:pt x="10905" y="4578"/>
                  </a:cubicBezTo>
                  <a:cubicBezTo>
                    <a:pt x="10661" y="4050"/>
                    <a:pt x="10416" y="3500"/>
                    <a:pt x="10201" y="2972"/>
                  </a:cubicBezTo>
                  <a:cubicBezTo>
                    <a:pt x="9903" y="2240"/>
                    <a:pt x="9633" y="1496"/>
                    <a:pt x="9343" y="761"/>
                  </a:cubicBezTo>
                  <a:cubicBezTo>
                    <a:pt x="9251" y="528"/>
                    <a:pt x="9149" y="282"/>
                    <a:pt x="8946" y="136"/>
                  </a:cubicBezTo>
                  <a:cubicBezTo>
                    <a:pt x="8815" y="40"/>
                    <a:pt x="8660" y="1"/>
                    <a:pt x="8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7"/>
            <p:cNvSpPr/>
            <p:nvPr/>
          </p:nvSpPr>
          <p:spPr>
            <a:xfrm>
              <a:off x="2201850" y="2578225"/>
              <a:ext cx="1403900" cy="1572175"/>
            </a:xfrm>
            <a:custGeom>
              <a:avLst/>
              <a:gdLst/>
              <a:ahLst/>
              <a:cxnLst/>
              <a:rect l="l" t="t" r="r" b="b"/>
              <a:pathLst>
                <a:path w="56156" h="62887" extrusionOk="0">
                  <a:moveTo>
                    <a:pt x="30430" y="0"/>
                  </a:moveTo>
                  <a:lnTo>
                    <a:pt x="9408" y="1691"/>
                  </a:lnTo>
                  <a:lnTo>
                    <a:pt x="1" y="1485"/>
                  </a:lnTo>
                  <a:lnTo>
                    <a:pt x="1" y="1485"/>
                  </a:lnTo>
                  <a:cubicBezTo>
                    <a:pt x="58" y="6943"/>
                    <a:pt x="463" y="14557"/>
                    <a:pt x="4182" y="18845"/>
                  </a:cubicBezTo>
                  <a:cubicBezTo>
                    <a:pt x="6219" y="21194"/>
                    <a:pt x="9493" y="23134"/>
                    <a:pt x="13005" y="25520"/>
                  </a:cubicBezTo>
                  <a:cubicBezTo>
                    <a:pt x="20417" y="30557"/>
                    <a:pt x="25677" y="34172"/>
                    <a:pt x="25677" y="34172"/>
                  </a:cubicBezTo>
                  <a:cubicBezTo>
                    <a:pt x="25370" y="36921"/>
                    <a:pt x="24418" y="40767"/>
                    <a:pt x="26536" y="49162"/>
                  </a:cubicBezTo>
                  <a:cubicBezTo>
                    <a:pt x="27736" y="53917"/>
                    <a:pt x="28843" y="57746"/>
                    <a:pt x="29681" y="62428"/>
                  </a:cubicBezTo>
                  <a:cubicBezTo>
                    <a:pt x="30141" y="62741"/>
                    <a:pt x="31050" y="62886"/>
                    <a:pt x="32103" y="62886"/>
                  </a:cubicBezTo>
                  <a:cubicBezTo>
                    <a:pt x="34238" y="62886"/>
                    <a:pt x="36965" y="62290"/>
                    <a:pt x="37740" y="61286"/>
                  </a:cubicBezTo>
                  <a:cubicBezTo>
                    <a:pt x="37740" y="57774"/>
                    <a:pt x="38942" y="30997"/>
                    <a:pt x="37376" y="27466"/>
                  </a:cubicBezTo>
                  <a:cubicBezTo>
                    <a:pt x="36832" y="26238"/>
                    <a:pt x="32355" y="21262"/>
                    <a:pt x="29539" y="18178"/>
                  </a:cubicBezTo>
                  <a:lnTo>
                    <a:pt x="29539" y="18178"/>
                  </a:lnTo>
                  <a:cubicBezTo>
                    <a:pt x="37065" y="23668"/>
                    <a:pt x="39701" y="25692"/>
                    <a:pt x="39701" y="25692"/>
                  </a:cubicBezTo>
                  <a:cubicBezTo>
                    <a:pt x="39701" y="25692"/>
                    <a:pt x="39917" y="30379"/>
                    <a:pt x="41551" y="35189"/>
                  </a:cubicBezTo>
                  <a:cubicBezTo>
                    <a:pt x="42442" y="37810"/>
                    <a:pt x="43600" y="40345"/>
                    <a:pt x="44846" y="44142"/>
                  </a:cubicBezTo>
                  <a:cubicBezTo>
                    <a:pt x="46374" y="48802"/>
                    <a:pt x="46728" y="49871"/>
                    <a:pt x="47830" y="53034"/>
                  </a:cubicBezTo>
                  <a:cubicBezTo>
                    <a:pt x="48035" y="53069"/>
                    <a:pt x="48285" y="53085"/>
                    <a:pt x="48569" y="53085"/>
                  </a:cubicBezTo>
                  <a:cubicBezTo>
                    <a:pt x="50734" y="53085"/>
                    <a:pt x="54872" y="52122"/>
                    <a:pt x="56156" y="51102"/>
                  </a:cubicBezTo>
                  <a:cubicBezTo>
                    <a:pt x="55881" y="47128"/>
                    <a:pt x="54060" y="20401"/>
                    <a:pt x="52470" y="16882"/>
                  </a:cubicBezTo>
                  <a:cubicBezTo>
                    <a:pt x="49720" y="10798"/>
                    <a:pt x="30430" y="0"/>
                    <a:pt x="30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7"/>
            <p:cNvSpPr/>
            <p:nvPr/>
          </p:nvSpPr>
          <p:spPr>
            <a:xfrm>
              <a:off x="2785625" y="2687850"/>
              <a:ext cx="408750" cy="532675"/>
            </a:xfrm>
            <a:custGeom>
              <a:avLst/>
              <a:gdLst/>
              <a:ahLst/>
              <a:cxnLst/>
              <a:rect l="l" t="t" r="r" b="b"/>
              <a:pathLst>
                <a:path w="16350" h="21307" extrusionOk="0">
                  <a:moveTo>
                    <a:pt x="5635" y="1"/>
                  </a:moveTo>
                  <a:lnTo>
                    <a:pt x="5635" y="1"/>
                  </a:lnTo>
                  <a:cubicBezTo>
                    <a:pt x="4536" y="5617"/>
                    <a:pt x="1" y="7543"/>
                    <a:pt x="1" y="7543"/>
                  </a:cubicBezTo>
                  <a:lnTo>
                    <a:pt x="6188" y="13792"/>
                  </a:lnTo>
                  <a:lnTo>
                    <a:pt x="16350" y="21307"/>
                  </a:lnTo>
                  <a:lnTo>
                    <a:pt x="16350" y="21307"/>
                  </a:lnTo>
                  <a:lnTo>
                    <a:pt x="7767" y="13179"/>
                  </a:lnTo>
                  <a:lnTo>
                    <a:pt x="3455" y="7910"/>
                  </a:lnTo>
                  <a:cubicBezTo>
                    <a:pt x="6977" y="3856"/>
                    <a:pt x="5635" y="1"/>
                    <a:pt x="56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7"/>
            <p:cNvSpPr/>
            <p:nvPr/>
          </p:nvSpPr>
          <p:spPr>
            <a:xfrm>
              <a:off x="2782600" y="1610100"/>
              <a:ext cx="769425" cy="955200"/>
            </a:xfrm>
            <a:custGeom>
              <a:avLst/>
              <a:gdLst/>
              <a:ahLst/>
              <a:cxnLst/>
              <a:rect l="l" t="t" r="r" b="b"/>
              <a:pathLst>
                <a:path w="30777" h="38208" extrusionOk="0">
                  <a:moveTo>
                    <a:pt x="286" y="0"/>
                  </a:moveTo>
                  <a:cubicBezTo>
                    <a:pt x="192" y="0"/>
                    <a:pt x="97" y="1"/>
                    <a:pt x="1" y="2"/>
                  </a:cubicBezTo>
                  <a:cubicBezTo>
                    <a:pt x="1" y="2"/>
                    <a:pt x="1740" y="15704"/>
                    <a:pt x="5921" y="25973"/>
                  </a:cubicBezTo>
                  <a:cubicBezTo>
                    <a:pt x="8854" y="33177"/>
                    <a:pt x="9076" y="33432"/>
                    <a:pt x="11273" y="34261"/>
                  </a:cubicBezTo>
                  <a:cubicBezTo>
                    <a:pt x="13470" y="35092"/>
                    <a:pt x="25822" y="38207"/>
                    <a:pt x="25822" y="38207"/>
                  </a:cubicBezTo>
                  <a:lnTo>
                    <a:pt x="30777" y="33464"/>
                  </a:lnTo>
                  <a:cubicBezTo>
                    <a:pt x="25658" y="31424"/>
                    <a:pt x="16343" y="26684"/>
                    <a:pt x="16343" y="26684"/>
                  </a:cubicBezTo>
                  <a:cubicBezTo>
                    <a:pt x="16343" y="26684"/>
                    <a:pt x="10216" y="8505"/>
                    <a:pt x="8661" y="4987"/>
                  </a:cubicBezTo>
                  <a:cubicBezTo>
                    <a:pt x="7140" y="1544"/>
                    <a:pt x="4602" y="0"/>
                    <a:pt x="28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7"/>
            <p:cNvSpPr/>
            <p:nvPr/>
          </p:nvSpPr>
          <p:spPr>
            <a:xfrm>
              <a:off x="2746250" y="1606725"/>
              <a:ext cx="407125" cy="657600"/>
            </a:xfrm>
            <a:custGeom>
              <a:avLst/>
              <a:gdLst/>
              <a:ahLst/>
              <a:cxnLst/>
              <a:rect l="l" t="t" r="r" b="b"/>
              <a:pathLst>
                <a:path w="16285" h="26304" extrusionOk="0">
                  <a:moveTo>
                    <a:pt x="2004" y="0"/>
                  </a:moveTo>
                  <a:cubicBezTo>
                    <a:pt x="1283" y="0"/>
                    <a:pt x="600" y="53"/>
                    <a:pt x="1" y="135"/>
                  </a:cubicBezTo>
                  <a:lnTo>
                    <a:pt x="882" y="10438"/>
                  </a:lnTo>
                  <a:lnTo>
                    <a:pt x="7040" y="26303"/>
                  </a:lnTo>
                  <a:cubicBezTo>
                    <a:pt x="13180" y="25862"/>
                    <a:pt x="16284" y="21923"/>
                    <a:pt x="16284" y="21923"/>
                  </a:cubicBezTo>
                  <a:cubicBezTo>
                    <a:pt x="16284" y="21923"/>
                    <a:pt x="10991" y="5470"/>
                    <a:pt x="8937" y="2726"/>
                  </a:cubicBezTo>
                  <a:cubicBezTo>
                    <a:pt x="7350" y="607"/>
                    <a:pt x="4455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7"/>
            <p:cNvSpPr/>
            <p:nvPr/>
          </p:nvSpPr>
          <p:spPr>
            <a:xfrm>
              <a:off x="2175750" y="1609725"/>
              <a:ext cx="789750" cy="1157975"/>
            </a:xfrm>
            <a:custGeom>
              <a:avLst/>
              <a:gdLst/>
              <a:ahLst/>
              <a:cxnLst/>
              <a:rect l="l" t="t" r="r" b="b"/>
              <a:pathLst>
                <a:path w="31590" h="46319" extrusionOk="0">
                  <a:moveTo>
                    <a:pt x="23464" y="1"/>
                  </a:moveTo>
                  <a:cubicBezTo>
                    <a:pt x="23464" y="1"/>
                    <a:pt x="17946" y="85"/>
                    <a:pt x="15245" y="201"/>
                  </a:cubicBezTo>
                  <a:cubicBezTo>
                    <a:pt x="12544" y="316"/>
                    <a:pt x="6119" y="1592"/>
                    <a:pt x="3713" y="2119"/>
                  </a:cubicBezTo>
                  <a:cubicBezTo>
                    <a:pt x="787" y="3121"/>
                    <a:pt x="3538" y="2964"/>
                    <a:pt x="2119" y="7008"/>
                  </a:cubicBezTo>
                  <a:cubicBezTo>
                    <a:pt x="1" y="13045"/>
                    <a:pt x="655" y="21369"/>
                    <a:pt x="655" y="27074"/>
                  </a:cubicBezTo>
                  <a:cubicBezTo>
                    <a:pt x="655" y="34652"/>
                    <a:pt x="835" y="43419"/>
                    <a:pt x="835" y="43419"/>
                  </a:cubicBezTo>
                  <a:cubicBezTo>
                    <a:pt x="3176" y="45398"/>
                    <a:pt x="7451" y="46318"/>
                    <a:pt x="12102" y="46318"/>
                  </a:cubicBezTo>
                  <a:cubicBezTo>
                    <a:pt x="20170" y="46318"/>
                    <a:pt x="29373" y="43550"/>
                    <a:pt x="31589" y="38740"/>
                  </a:cubicBezTo>
                  <a:cubicBezTo>
                    <a:pt x="31589" y="38740"/>
                    <a:pt x="29812" y="29817"/>
                    <a:pt x="31039" y="12530"/>
                  </a:cubicBezTo>
                  <a:cubicBezTo>
                    <a:pt x="31589" y="4788"/>
                    <a:pt x="28831" y="1"/>
                    <a:pt x="23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7"/>
            <p:cNvSpPr/>
            <p:nvPr/>
          </p:nvSpPr>
          <p:spPr>
            <a:xfrm>
              <a:off x="2610125" y="973525"/>
              <a:ext cx="289025" cy="278200"/>
            </a:xfrm>
            <a:custGeom>
              <a:avLst/>
              <a:gdLst/>
              <a:ahLst/>
              <a:cxnLst/>
              <a:rect l="l" t="t" r="r" b="b"/>
              <a:pathLst>
                <a:path w="11561" h="11128" extrusionOk="0">
                  <a:moveTo>
                    <a:pt x="5787" y="1"/>
                  </a:moveTo>
                  <a:cubicBezTo>
                    <a:pt x="5645" y="1"/>
                    <a:pt x="5502" y="6"/>
                    <a:pt x="5358" y="17"/>
                  </a:cubicBezTo>
                  <a:cubicBezTo>
                    <a:pt x="2295" y="249"/>
                    <a:pt x="0" y="2921"/>
                    <a:pt x="232" y="5984"/>
                  </a:cubicBezTo>
                  <a:cubicBezTo>
                    <a:pt x="455" y="8905"/>
                    <a:pt x="2893" y="11128"/>
                    <a:pt x="5774" y="11128"/>
                  </a:cubicBezTo>
                  <a:cubicBezTo>
                    <a:pt x="5915" y="11128"/>
                    <a:pt x="6057" y="11122"/>
                    <a:pt x="6201" y="11111"/>
                  </a:cubicBezTo>
                  <a:cubicBezTo>
                    <a:pt x="9264" y="10878"/>
                    <a:pt x="11560" y="8206"/>
                    <a:pt x="11327" y="5143"/>
                  </a:cubicBezTo>
                  <a:cubicBezTo>
                    <a:pt x="11105" y="2224"/>
                    <a:pt x="8668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7"/>
            <p:cNvSpPr/>
            <p:nvPr/>
          </p:nvSpPr>
          <p:spPr>
            <a:xfrm>
              <a:off x="2345275" y="1293225"/>
              <a:ext cx="102675" cy="213425"/>
            </a:xfrm>
            <a:custGeom>
              <a:avLst/>
              <a:gdLst/>
              <a:ahLst/>
              <a:cxnLst/>
              <a:rect l="l" t="t" r="r" b="b"/>
              <a:pathLst>
                <a:path w="4107" h="8537" extrusionOk="0">
                  <a:moveTo>
                    <a:pt x="0" y="0"/>
                  </a:moveTo>
                  <a:cubicBezTo>
                    <a:pt x="1" y="0"/>
                    <a:pt x="1793" y="6298"/>
                    <a:pt x="2396" y="7309"/>
                  </a:cubicBezTo>
                  <a:cubicBezTo>
                    <a:pt x="3000" y="8319"/>
                    <a:pt x="4107" y="8536"/>
                    <a:pt x="4107" y="8536"/>
                  </a:cubicBezTo>
                  <a:lnTo>
                    <a:pt x="3673" y="4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7"/>
            <p:cNvSpPr/>
            <p:nvPr/>
          </p:nvSpPr>
          <p:spPr>
            <a:xfrm>
              <a:off x="2304250" y="1060875"/>
              <a:ext cx="103150" cy="235075"/>
            </a:xfrm>
            <a:custGeom>
              <a:avLst/>
              <a:gdLst/>
              <a:ahLst/>
              <a:cxnLst/>
              <a:rect l="l" t="t" r="r" b="b"/>
              <a:pathLst>
                <a:path w="4126" h="9403" extrusionOk="0">
                  <a:moveTo>
                    <a:pt x="2511" y="1"/>
                  </a:moveTo>
                  <a:cubicBezTo>
                    <a:pt x="2269" y="1"/>
                    <a:pt x="1484" y="114"/>
                    <a:pt x="753" y="1472"/>
                  </a:cubicBezTo>
                  <a:cubicBezTo>
                    <a:pt x="1" y="2872"/>
                    <a:pt x="35" y="5882"/>
                    <a:pt x="1641" y="9294"/>
                  </a:cubicBezTo>
                  <a:lnTo>
                    <a:pt x="4125" y="9402"/>
                  </a:lnTo>
                  <a:lnTo>
                    <a:pt x="2586" y="5"/>
                  </a:lnTo>
                  <a:cubicBezTo>
                    <a:pt x="2586" y="5"/>
                    <a:pt x="2559" y="1"/>
                    <a:pt x="2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7"/>
            <p:cNvSpPr/>
            <p:nvPr/>
          </p:nvSpPr>
          <p:spPr>
            <a:xfrm>
              <a:off x="2269850" y="1059550"/>
              <a:ext cx="78875" cy="42700"/>
            </a:xfrm>
            <a:custGeom>
              <a:avLst/>
              <a:gdLst/>
              <a:ahLst/>
              <a:cxnLst/>
              <a:rect l="l" t="t" r="r" b="b"/>
              <a:pathLst>
                <a:path w="3155" h="1708" extrusionOk="0">
                  <a:moveTo>
                    <a:pt x="1534" y="0"/>
                  </a:moveTo>
                  <a:cubicBezTo>
                    <a:pt x="1488" y="0"/>
                    <a:pt x="1441" y="3"/>
                    <a:pt x="1394" y="7"/>
                  </a:cubicBezTo>
                  <a:cubicBezTo>
                    <a:pt x="562" y="84"/>
                    <a:pt x="0" y="847"/>
                    <a:pt x="140" y="1708"/>
                  </a:cubicBezTo>
                  <a:lnTo>
                    <a:pt x="3155" y="1422"/>
                  </a:lnTo>
                  <a:cubicBezTo>
                    <a:pt x="3023" y="610"/>
                    <a:pt x="2313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7"/>
            <p:cNvSpPr/>
            <p:nvPr/>
          </p:nvSpPr>
          <p:spPr>
            <a:xfrm>
              <a:off x="2278100" y="1013550"/>
              <a:ext cx="72625" cy="64375"/>
            </a:xfrm>
            <a:custGeom>
              <a:avLst/>
              <a:gdLst/>
              <a:ahLst/>
              <a:cxnLst/>
              <a:rect l="l" t="t" r="r" b="b"/>
              <a:pathLst>
                <a:path w="2905" h="2575" extrusionOk="0">
                  <a:moveTo>
                    <a:pt x="1162" y="0"/>
                  </a:moveTo>
                  <a:cubicBezTo>
                    <a:pt x="721" y="0"/>
                    <a:pt x="289" y="203"/>
                    <a:pt x="1" y="592"/>
                  </a:cubicBezTo>
                  <a:lnTo>
                    <a:pt x="2401" y="2575"/>
                  </a:lnTo>
                  <a:cubicBezTo>
                    <a:pt x="2905" y="1893"/>
                    <a:pt x="2776" y="896"/>
                    <a:pt x="2113" y="348"/>
                  </a:cubicBezTo>
                  <a:cubicBezTo>
                    <a:pt x="1828" y="114"/>
                    <a:pt x="1493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7"/>
            <p:cNvSpPr/>
            <p:nvPr/>
          </p:nvSpPr>
          <p:spPr>
            <a:xfrm>
              <a:off x="2270925" y="954650"/>
              <a:ext cx="592375" cy="795400"/>
            </a:xfrm>
            <a:custGeom>
              <a:avLst/>
              <a:gdLst/>
              <a:ahLst/>
              <a:cxnLst/>
              <a:rect l="l" t="t" r="r" b="b"/>
              <a:pathLst>
                <a:path w="23695" h="31816" extrusionOk="0">
                  <a:moveTo>
                    <a:pt x="14088" y="1"/>
                  </a:moveTo>
                  <a:cubicBezTo>
                    <a:pt x="11924" y="1"/>
                    <a:pt x="9790" y="636"/>
                    <a:pt x="8212" y="1851"/>
                  </a:cubicBezTo>
                  <a:cubicBezTo>
                    <a:pt x="3775" y="5265"/>
                    <a:pt x="6198" y="13598"/>
                    <a:pt x="6198" y="13598"/>
                  </a:cubicBezTo>
                  <a:cubicBezTo>
                    <a:pt x="6198" y="13598"/>
                    <a:pt x="4948" y="13007"/>
                    <a:pt x="4289" y="12390"/>
                  </a:cubicBezTo>
                  <a:cubicBezTo>
                    <a:pt x="4000" y="12119"/>
                    <a:pt x="3461" y="11875"/>
                    <a:pt x="2878" y="11875"/>
                  </a:cubicBezTo>
                  <a:cubicBezTo>
                    <a:pt x="2129" y="11875"/>
                    <a:pt x="1307" y="12277"/>
                    <a:pt x="843" y="13542"/>
                  </a:cubicBezTo>
                  <a:cubicBezTo>
                    <a:pt x="1" y="15837"/>
                    <a:pt x="1885" y="17780"/>
                    <a:pt x="3344" y="18415"/>
                  </a:cubicBezTo>
                  <a:cubicBezTo>
                    <a:pt x="3541" y="18501"/>
                    <a:pt x="3739" y="18537"/>
                    <a:pt x="3933" y="18537"/>
                  </a:cubicBezTo>
                  <a:cubicBezTo>
                    <a:pt x="5012" y="18537"/>
                    <a:pt x="5967" y="17416"/>
                    <a:pt x="5967" y="17416"/>
                  </a:cubicBezTo>
                  <a:lnTo>
                    <a:pt x="6518" y="27457"/>
                  </a:lnTo>
                  <a:cubicBezTo>
                    <a:pt x="8818" y="30506"/>
                    <a:pt x="12003" y="31816"/>
                    <a:pt x="14371" y="31816"/>
                  </a:cubicBezTo>
                  <a:cubicBezTo>
                    <a:pt x="17199" y="31816"/>
                    <a:pt x="18859" y="29947"/>
                    <a:pt x="16448" y="26939"/>
                  </a:cubicBezTo>
                  <a:lnTo>
                    <a:pt x="16136" y="23688"/>
                  </a:lnTo>
                  <a:lnTo>
                    <a:pt x="16136" y="23688"/>
                  </a:lnTo>
                  <a:cubicBezTo>
                    <a:pt x="16136" y="23688"/>
                    <a:pt x="16988" y="23757"/>
                    <a:pt x="17930" y="23757"/>
                  </a:cubicBezTo>
                  <a:cubicBezTo>
                    <a:pt x="18592" y="23757"/>
                    <a:pt x="19300" y="23723"/>
                    <a:pt x="19786" y="23607"/>
                  </a:cubicBezTo>
                  <a:cubicBezTo>
                    <a:pt x="21745" y="23136"/>
                    <a:pt x="22545" y="22017"/>
                    <a:pt x="23036" y="19779"/>
                  </a:cubicBezTo>
                  <a:cubicBezTo>
                    <a:pt x="23627" y="17079"/>
                    <a:pt x="23695" y="14816"/>
                    <a:pt x="23614" y="11544"/>
                  </a:cubicBezTo>
                  <a:cubicBezTo>
                    <a:pt x="23580" y="10144"/>
                    <a:pt x="23318" y="7802"/>
                    <a:pt x="23040" y="6570"/>
                  </a:cubicBezTo>
                  <a:cubicBezTo>
                    <a:pt x="22025" y="2082"/>
                    <a:pt x="18005" y="1"/>
                    <a:pt x="1408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7"/>
            <p:cNvSpPr/>
            <p:nvPr/>
          </p:nvSpPr>
          <p:spPr>
            <a:xfrm>
              <a:off x="2329975" y="833700"/>
              <a:ext cx="542150" cy="484975"/>
            </a:xfrm>
            <a:custGeom>
              <a:avLst/>
              <a:gdLst/>
              <a:ahLst/>
              <a:cxnLst/>
              <a:rect l="l" t="t" r="r" b="b"/>
              <a:pathLst>
                <a:path w="21686" h="19399" extrusionOk="0">
                  <a:moveTo>
                    <a:pt x="17024" y="1"/>
                  </a:moveTo>
                  <a:cubicBezTo>
                    <a:pt x="16821" y="1"/>
                    <a:pt x="16619" y="77"/>
                    <a:pt x="16425" y="150"/>
                  </a:cubicBezTo>
                  <a:cubicBezTo>
                    <a:pt x="14724" y="795"/>
                    <a:pt x="12970" y="1292"/>
                    <a:pt x="11184" y="1638"/>
                  </a:cubicBezTo>
                  <a:cubicBezTo>
                    <a:pt x="9535" y="1957"/>
                    <a:pt x="7859" y="2147"/>
                    <a:pt x="6232" y="2560"/>
                  </a:cubicBezTo>
                  <a:cubicBezTo>
                    <a:pt x="4135" y="3093"/>
                    <a:pt x="2304" y="3966"/>
                    <a:pt x="1052" y="5763"/>
                  </a:cubicBezTo>
                  <a:cubicBezTo>
                    <a:pt x="1007" y="5828"/>
                    <a:pt x="963" y="5893"/>
                    <a:pt x="920" y="5959"/>
                  </a:cubicBezTo>
                  <a:cubicBezTo>
                    <a:pt x="472" y="6642"/>
                    <a:pt x="188" y="7277"/>
                    <a:pt x="100" y="8084"/>
                  </a:cubicBezTo>
                  <a:cubicBezTo>
                    <a:pt x="0" y="8974"/>
                    <a:pt x="143" y="9867"/>
                    <a:pt x="263" y="10747"/>
                  </a:cubicBezTo>
                  <a:cubicBezTo>
                    <a:pt x="369" y="11530"/>
                    <a:pt x="560" y="12315"/>
                    <a:pt x="728" y="13087"/>
                  </a:cubicBezTo>
                  <a:cubicBezTo>
                    <a:pt x="928" y="14000"/>
                    <a:pt x="1143" y="14914"/>
                    <a:pt x="1426" y="15804"/>
                  </a:cubicBezTo>
                  <a:cubicBezTo>
                    <a:pt x="1568" y="16247"/>
                    <a:pt x="1523" y="16967"/>
                    <a:pt x="1927" y="17227"/>
                  </a:cubicBezTo>
                  <a:cubicBezTo>
                    <a:pt x="2211" y="17410"/>
                    <a:pt x="2585" y="17731"/>
                    <a:pt x="3109" y="18260"/>
                  </a:cubicBezTo>
                  <a:cubicBezTo>
                    <a:pt x="3476" y="18630"/>
                    <a:pt x="3767" y="19040"/>
                    <a:pt x="4229" y="19284"/>
                  </a:cubicBezTo>
                  <a:cubicBezTo>
                    <a:pt x="4374" y="19361"/>
                    <a:pt x="4526" y="19399"/>
                    <a:pt x="4673" y="19399"/>
                  </a:cubicBezTo>
                  <a:cubicBezTo>
                    <a:pt x="4986" y="19399"/>
                    <a:pt x="5274" y="19227"/>
                    <a:pt x="5422" y="18901"/>
                  </a:cubicBezTo>
                  <a:cubicBezTo>
                    <a:pt x="5650" y="18397"/>
                    <a:pt x="5353" y="17535"/>
                    <a:pt x="5184" y="17035"/>
                  </a:cubicBezTo>
                  <a:cubicBezTo>
                    <a:pt x="5062" y="16673"/>
                    <a:pt x="4903" y="16318"/>
                    <a:pt x="4844" y="15940"/>
                  </a:cubicBezTo>
                  <a:cubicBezTo>
                    <a:pt x="4799" y="15652"/>
                    <a:pt x="4819" y="15336"/>
                    <a:pt x="4955" y="15074"/>
                  </a:cubicBezTo>
                  <a:cubicBezTo>
                    <a:pt x="5104" y="14790"/>
                    <a:pt x="5407" y="14690"/>
                    <a:pt x="5675" y="14546"/>
                  </a:cubicBezTo>
                  <a:cubicBezTo>
                    <a:pt x="6432" y="14135"/>
                    <a:pt x="6936" y="13365"/>
                    <a:pt x="7230" y="12556"/>
                  </a:cubicBezTo>
                  <a:cubicBezTo>
                    <a:pt x="7524" y="11747"/>
                    <a:pt x="7636" y="10886"/>
                    <a:pt x="7802" y="10041"/>
                  </a:cubicBezTo>
                  <a:cubicBezTo>
                    <a:pt x="7838" y="9858"/>
                    <a:pt x="7893" y="9652"/>
                    <a:pt x="8059" y="9565"/>
                  </a:cubicBezTo>
                  <a:cubicBezTo>
                    <a:pt x="8116" y="9534"/>
                    <a:pt x="8177" y="9522"/>
                    <a:pt x="8241" y="9522"/>
                  </a:cubicBezTo>
                  <a:cubicBezTo>
                    <a:pt x="8349" y="9522"/>
                    <a:pt x="8463" y="9556"/>
                    <a:pt x="8568" y="9591"/>
                  </a:cubicBezTo>
                  <a:cubicBezTo>
                    <a:pt x="10050" y="10066"/>
                    <a:pt x="11766" y="10383"/>
                    <a:pt x="13462" y="10383"/>
                  </a:cubicBezTo>
                  <a:cubicBezTo>
                    <a:pt x="13592" y="10383"/>
                    <a:pt x="13723" y="10381"/>
                    <a:pt x="13853" y="10377"/>
                  </a:cubicBezTo>
                  <a:cubicBezTo>
                    <a:pt x="15393" y="10333"/>
                    <a:pt x="16902" y="10013"/>
                    <a:pt x="18185" y="9301"/>
                  </a:cubicBezTo>
                  <a:cubicBezTo>
                    <a:pt x="20242" y="8157"/>
                    <a:pt x="21685" y="5882"/>
                    <a:pt x="21614" y="3530"/>
                  </a:cubicBezTo>
                  <a:cubicBezTo>
                    <a:pt x="21592" y="2802"/>
                    <a:pt x="21393" y="2015"/>
                    <a:pt x="20805" y="1585"/>
                  </a:cubicBezTo>
                  <a:cubicBezTo>
                    <a:pt x="20497" y="1359"/>
                    <a:pt x="20117" y="1263"/>
                    <a:pt x="19731" y="1263"/>
                  </a:cubicBezTo>
                  <a:cubicBezTo>
                    <a:pt x="19513" y="1263"/>
                    <a:pt x="19294" y="1294"/>
                    <a:pt x="19084" y="1349"/>
                  </a:cubicBezTo>
                  <a:cubicBezTo>
                    <a:pt x="18505" y="1502"/>
                    <a:pt x="17988" y="1823"/>
                    <a:pt x="17479" y="2139"/>
                  </a:cubicBezTo>
                  <a:cubicBezTo>
                    <a:pt x="17659" y="1761"/>
                    <a:pt x="17841" y="1368"/>
                    <a:pt x="17834" y="950"/>
                  </a:cubicBezTo>
                  <a:cubicBezTo>
                    <a:pt x="17828" y="533"/>
                    <a:pt x="17570" y="87"/>
                    <a:pt x="17159" y="13"/>
                  </a:cubicBezTo>
                  <a:cubicBezTo>
                    <a:pt x="17114" y="5"/>
                    <a:pt x="17069" y="1"/>
                    <a:pt x="17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7"/>
            <p:cNvSpPr/>
            <p:nvPr/>
          </p:nvSpPr>
          <p:spPr>
            <a:xfrm>
              <a:off x="2463850" y="1462450"/>
              <a:ext cx="212800" cy="115100"/>
            </a:xfrm>
            <a:custGeom>
              <a:avLst/>
              <a:gdLst/>
              <a:ahLst/>
              <a:cxnLst/>
              <a:rect l="l" t="t" r="r" b="b"/>
              <a:pathLst>
                <a:path w="8512" h="4604" extrusionOk="0">
                  <a:moveTo>
                    <a:pt x="1" y="0"/>
                  </a:moveTo>
                  <a:cubicBezTo>
                    <a:pt x="1" y="0"/>
                    <a:pt x="395" y="1347"/>
                    <a:pt x="1413" y="2509"/>
                  </a:cubicBezTo>
                  <a:cubicBezTo>
                    <a:pt x="2660" y="3930"/>
                    <a:pt x="8512" y="4604"/>
                    <a:pt x="8512" y="4604"/>
                  </a:cubicBezTo>
                  <a:lnTo>
                    <a:pt x="8419" y="3376"/>
                  </a:lnTo>
                  <a:cubicBezTo>
                    <a:pt x="8419" y="3376"/>
                    <a:pt x="3921" y="2783"/>
                    <a:pt x="2308" y="2043"/>
                  </a:cubicBezTo>
                  <a:cubicBezTo>
                    <a:pt x="1228" y="1548"/>
                    <a:pt x="300" y="61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7"/>
            <p:cNvSpPr/>
            <p:nvPr/>
          </p:nvSpPr>
          <p:spPr>
            <a:xfrm>
              <a:off x="2599650" y="1231425"/>
              <a:ext cx="48500" cy="49450"/>
            </a:xfrm>
            <a:custGeom>
              <a:avLst/>
              <a:gdLst/>
              <a:ahLst/>
              <a:cxnLst/>
              <a:rect l="l" t="t" r="r" b="b"/>
              <a:pathLst>
                <a:path w="1940" h="1978" extrusionOk="0">
                  <a:moveTo>
                    <a:pt x="952" y="1"/>
                  </a:moveTo>
                  <a:cubicBezTo>
                    <a:pt x="922" y="1"/>
                    <a:pt x="891" y="2"/>
                    <a:pt x="860" y="6"/>
                  </a:cubicBezTo>
                  <a:cubicBezTo>
                    <a:pt x="357" y="60"/>
                    <a:pt x="0" y="546"/>
                    <a:pt x="60" y="1088"/>
                  </a:cubicBezTo>
                  <a:cubicBezTo>
                    <a:pt x="117" y="1597"/>
                    <a:pt x="523" y="1978"/>
                    <a:pt x="988" y="1978"/>
                  </a:cubicBezTo>
                  <a:cubicBezTo>
                    <a:pt x="1018" y="1978"/>
                    <a:pt x="1049" y="1976"/>
                    <a:pt x="1080" y="1972"/>
                  </a:cubicBezTo>
                  <a:cubicBezTo>
                    <a:pt x="1581" y="1918"/>
                    <a:pt x="1940" y="1432"/>
                    <a:pt x="1879" y="890"/>
                  </a:cubicBezTo>
                  <a:cubicBezTo>
                    <a:pt x="1821" y="380"/>
                    <a:pt x="1417" y="1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7"/>
            <p:cNvSpPr/>
            <p:nvPr/>
          </p:nvSpPr>
          <p:spPr>
            <a:xfrm>
              <a:off x="2553450" y="1167550"/>
              <a:ext cx="54250" cy="46650"/>
            </a:xfrm>
            <a:custGeom>
              <a:avLst/>
              <a:gdLst/>
              <a:ahLst/>
              <a:cxnLst/>
              <a:rect l="l" t="t" r="r" b="b"/>
              <a:pathLst>
                <a:path w="2170" h="1866" extrusionOk="0">
                  <a:moveTo>
                    <a:pt x="1238" y="0"/>
                  </a:moveTo>
                  <a:cubicBezTo>
                    <a:pt x="1025" y="0"/>
                    <a:pt x="812" y="66"/>
                    <a:pt x="624" y="203"/>
                  </a:cubicBezTo>
                  <a:cubicBezTo>
                    <a:pt x="121" y="572"/>
                    <a:pt x="0" y="1316"/>
                    <a:pt x="351" y="1866"/>
                  </a:cubicBezTo>
                  <a:lnTo>
                    <a:pt x="2170" y="530"/>
                  </a:lnTo>
                  <a:cubicBezTo>
                    <a:pt x="1950" y="186"/>
                    <a:pt x="1595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7"/>
            <p:cNvSpPr/>
            <p:nvPr/>
          </p:nvSpPr>
          <p:spPr>
            <a:xfrm>
              <a:off x="2639200" y="1398100"/>
              <a:ext cx="89400" cy="57800"/>
            </a:xfrm>
            <a:custGeom>
              <a:avLst/>
              <a:gdLst/>
              <a:ahLst/>
              <a:cxnLst/>
              <a:rect l="l" t="t" r="r" b="b"/>
              <a:pathLst>
                <a:path w="3576" h="2312" extrusionOk="0">
                  <a:moveTo>
                    <a:pt x="213" y="1"/>
                  </a:moveTo>
                  <a:lnTo>
                    <a:pt x="213" y="1"/>
                  </a:lnTo>
                  <a:cubicBezTo>
                    <a:pt x="1" y="999"/>
                    <a:pt x="582" y="2009"/>
                    <a:pt x="1512" y="2257"/>
                  </a:cubicBezTo>
                  <a:cubicBezTo>
                    <a:pt x="1652" y="2294"/>
                    <a:pt x="1792" y="2312"/>
                    <a:pt x="1930" y="2312"/>
                  </a:cubicBezTo>
                  <a:cubicBezTo>
                    <a:pt x="2703" y="2312"/>
                    <a:pt x="3396" y="1746"/>
                    <a:pt x="3576" y="900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7"/>
            <p:cNvSpPr/>
            <p:nvPr/>
          </p:nvSpPr>
          <p:spPr>
            <a:xfrm>
              <a:off x="2645775" y="1419950"/>
              <a:ext cx="55100" cy="35925"/>
            </a:xfrm>
            <a:custGeom>
              <a:avLst/>
              <a:gdLst/>
              <a:ahLst/>
              <a:cxnLst/>
              <a:rect l="l" t="t" r="r" b="b"/>
              <a:pathLst>
                <a:path w="2204" h="1437" extrusionOk="0">
                  <a:moveTo>
                    <a:pt x="617" y="0"/>
                  </a:moveTo>
                  <a:cubicBezTo>
                    <a:pt x="572" y="0"/>
                    <a:pt x="527" y="2"/>
                    <a:pt x="482" y="6"/>
                  </a:cubicBezTo>
                  <a:cubicBezTo>
                    <a:pt x="311" y="19"/>
                    <a:pt x="151" y="67"/>
                    <a:pt x="1" y="129"/>
                  </a:cubicBezTo>
                  <a:cubicBezTo>
                    <a:pt x="186" y="728"/>
                    <a:pt x="640" y="1220"/>
                    <a:pt x="1249" y="1383"/>
                  </a:cubicBezTo>
                  <a:cubicBezTo>
                    <a:pt x="1383" y="1418"/>
                    <a:pt x="1520" y="1436"/>
                    <a:pt x="1658" y="1436"/>
                  </a:cubicBezTo>
                  <a:cubicBezTo>
                    <a:pt x="1843" y="1436"/>
                    <a:pt x="2027" y="1404"/>
                    <a:pt x="2203" y="1340"/>
                  </a:cubicBezTo>
                  <a:cubicBezTo>
                    <a:pt x="2067" y="569"/>
                    <a:pt x="1401" y="0"/>
                    <a:pt x="61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7"/>
            <p:cNvSpPr/>
            <p:nvPr/>
          </p:nvSpPr>
          <p:spPr>
            <a:xfrm>
              <a:off x="2777275" y="1135500"/>
              <a:ext cx="58150" cy="36150"/>
            </a:xfrm>
            <a:custGeom>
              <a:avLst/>
              <a:gdLst/>
              <a:ahLst/>
              <a:cxnLst/>
              <a:rect l="l" t="t" r="r" b="b"/>
              <a:pathLst>
                <a:path w="2326" h="1446" extrusionOk="0">
                  <a:moveTo>
                    <a:pt x="1042" y="1"/>
                  </a:moveTo>
                  <a:cubicBezTo>
                    <a:pt x="529" y="1"/>
                    <a:pt x="87" y="372"/>
                    <a:pt x="0" y="920"/>
                  </a:cubicBezTo>
                  <a:lnTo>
                    <a:pt x="2225" y="1446"/>
                  </a:lnTo>
                  <a:cubicBezTo>
                    <a:pt x="2326" y="809"/>
                    <a:pt x="1908" y="175"/>
                    <a:pt x="1294" y="30"/>
                  </a:cubicBezTo>
                  <a:cubicBezTo>
                    <a:pt x="1209" y="10"/>
                    <a:pt x="1125" y="1"/>
                    <a:pt x="1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7"/>
            <p:cNvSpPr/>
            <p:nvPr/>
          </p:nvSpPr>
          <p:spPr>
            <a:xfrm>
              <a:off x="2784425" y="1206725"/>
              <a:ext cx="48525" cy="49425"/>
            </a:xfrm>
            <a:custGeom>
              <a:avLst/>
              <a:gdLst/>
              <a:ahLst/>
              <a:cxnLst/>
              <a:rect l="l" t="t" r="r" b="b"/>
              <a:pathLst>
                <a:path w="1941" h="1977" extrusionOk="0">
                  <a:moveTo>
                    <a:pt x="954" y="0"/>
                  </a:moveTo>
                  <a:cubicBezTo>
                    <a:pt x="922" y="0"/>
                    <a:pt x="891" y="2"/>
                    <a:pt x="859" y="5"/>
                  </a:cubicBezTo>
                  <a:cubicBezTo>
                    <a:pt x="358" y="60"/>
                    <a:pt x="1" y="544"/>
                    <a:pt x="61" y="1087"/>
                  </a:cubicBezTo>
                  <a:cubicBezTo>
                    <a:pt x="118" y="1597"/>
                    <a:pt x="522" y="1976"/>
                    <a:pt x="986" y="1976"/>
                  </a:cubicBezTo>
                  <a:cubicBezTo>
                    <a:pt x="1017" y="1976"/>
                    <a:pt x="1048" y="1975"/>
                    <a:pt x="1080" y="1971"/>
                  </a:cubicBezTo>
                  <a:cubicBezTo>
                    <a:pt x="1583" y="1917"/>
                    <a:pt x="1941" y="1432"/>
                    <a:pt x="1879" y="889"/>
                  </a:cubicBezTo>
                  <a:cubicBezTo>
                    <a:pt x="1822" y="380"/>
                    <a:pt x="1417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7"/>
            <p:cNvSpPr/>
            <p:nvPr/>
          </p:nvSpPr>
          <p:spPr>
            <a:xfrm>
              <a:off x="2707600" y="1223475"/>
              <a:ext cx="105000" cy="146025"/>
            </a:xfrm>
            <a:custGeom>
              <a:avLst/>
              <a:gdLst/>
              <a:ahLst/>
              <a:cxnLst/>
              <a:rect l="l" t="t" r="r" b="b"/>
              <a:pathLst>
                <a:path w="4200" h="5841" extrusionOk="0">
                  <a:moveTo>
                    <a:pt x="1" y="1"/>
                  </a:moveTo>
                  <a:lnTo>
                    <a:pt x="1210" y="5840"/>
                  </a:lnTo>
                  <a:lnTo>
                    <a:pt x="4200" y="44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7"/>
            <p:cNvSpPr/>
            <p:nvPr/>
          </p:nvSpPr>
          <p:spPr>
            <a:xfrm>
              <a:off x="1121350" y="1671850"/>
              <a:ext cx="1245150" cy="939800"/>
            </a:xfrm>
            <a:custGeom>
              <a:avLst/>
              <a:gdLst/>
              <a:ahLst/>
              <a:cxnLst/>
              <a:rect l="l" t="t" r="r" b="b"/>
              <a:pathLst>
                <a:path w="49806" h="37592" extrusionOk="0">
                  <a:moveTo>
                    <a:pt x="45185" y="1"/>
                  </a:moveTo>
                  <a:cubicBezTo>
                    <a:pt x="43717" y="1"/>
                    <a:pt x="40223" y="680"/>
                    <a:pt x="38330" y="4767"/>
                  </a:cubicBezTo>
                  <a:cubicBezTo>
                    <a:pt x="36695" y="8296"/>
                    <a:pt x="33319" y="17901"/>
                    <a:pt x="30523" y="25117"/>
                  </a:cubicBezTo>
                  <a:cubicBezTo>
                    <a:pt x="25553" y="21111"/>
                    <a:pt x="19732" y="16873"/>
                    <a:pt x="19066" y="16196"/>
                  </a:cubicBezTo>
                  <a:cubicBezTo>
                    <a:pt x="17279" y="14389"/>
                    <a:pt x="16759" y="12929"/>
                    <a:pt x="14928" y="11059"/>
                  </a:cubicBezTo>
                  <a:cubicBezTo>
                    <a:pt x="13102" y="9192"/>
                    <a:pt x="12454" y="8075"/>
                    <a:pt x="12197" y="7703"/>
                  </a:cubicBezTo>
                  <a:cubicBezTo>
                    <a:pt x="12039" y="7474"/>
                    <a:pt x="11881" y="7385"/>
                    <a:pt x="11732" y="7385"/>
                  </a:cubicBezTo>
                  <a:cubicBezTo>
                    <a:pt x="11353" y="7385"/>
                    <a:pt x="11035" y="7968"/>
                    <a:pt x="10936" y="8324"/>
                  </a:cubicBezTo>
                  <a:cubicBezTo>
                    <a:pt x="10700" y="9158"/>
                    <a:pt x="10712" y="10062"/>
                    <a:pt x="10981" y="10887"/>
                  </a:cubicBezTo>
                  <a:cubicBezTo>
                    <a:pt x="11221" y="11621"/>
                    <a:pt x="11638" y="12476"/>
                    <a:pt x="11176" y="13096"/>
                  </a:cubicBezTo>
                  <a:cubicBezTo>
                    <a:pt x="10897" y="13468"/>
                    <a:pt x="10420" y="13569"/>
                    <a:pt x="9936" y="13569"/>
                  </a:cubicBezTo>
                  <a:cubicBezTo>
                    <a:pt x="9755" y="13569"/>
                    <a:pt x="9573" y="13555"/>
                    <a:pt x="9400" y="13536"/>
                  </a:cubicBezTo>
                  <a:cubicBezTo>
                    <a:pt x="7009" y="13275"/>
                    <a:pt x="4650" y="12778"/>
                    <a:pt x="2357" y="12052"/>
                  </a:cubicBezTo>
                  <a:cubicBezTo>
                    <a:pt x="1990" y="11935"/>
                    <a:pt x="1616" y="11812"/>
                    <a:pt x="1232" y="11812"/>
                  </a:cubicBezTo>
                  <a:cubicBezTo>
                    <a:pt x="1214" y="11812"/>
                    <a:pt x="1197" y="11812"/>
                    <a:pt x="1179" y="11813"/>
                  </a:cubicBezTo>
                  <a:cubicBezTo>
                    <a:pt x="778" y="11826"/>
                    <a:pt x="354" y="12012"/>
                    <a:pt x="175" y="12373"/>
                  </a:cubicBezTo>
                  <a:cubicBezTo>
                    <a:pt x="1" y="12727"/>
                    <a:pt x="103" y="13169"/>
                    <a:pt x="331" y="13492"/>
                  </a:cubicBezTo>
                  <a:cubicBezTo>
                    <a:pt x="559" y="13816"/>
                    <a:pt x="892" y="14047"/>
                    <a:pt x="1218" y="14271"/>
                  </a:cubicBezTo>
                  <a:cubicBezTo>
                    <a:pt x="761" y="14792"/>
                    <a:pt x="712" y="15574"/>
                    <a:pt x="916" y="16238"/>
                  </a:cubicBezTo>
                  <a:cubicBezTo>
                    <a:pt x="1061" y="16709"/>
                    <a:pt x="1349" y="17095"/>
                    <a:pt x="1486" y="17566"/>
                  </a:cubicBezTo>
                  <a:cubicBezTo>
                    <a:pt x="1639" y="18098"/>
                    <a:pt x="1828" y="18631"/>
                    <a:pt x="2183" y="19065"/>
                  </a:cubicBezTo>
                  <a:cubicBezTo>
                    <a:pt x="2665" y="19653"/>
                    <a:pt x="3388" y="19984"/>
                    <a:pt x="4099" y="20252"/>
                  </a:cubicBezTo>
                  <a:cubicBezTo>
                    <a:pt x="5610" y="20822"/>
                    <a:pt x="7136" y="21223"/>
                    <a:pt x="8725" y="21452"/>
                  </a:cubicBezTo>
                  <a:cubicBezTo>
                    <a:pt x="9764" y="21602"/>
                    <a:pt x="10802" y="21766"/>
                    <a:pt x="11836" y="21946"/>
                  </a:cubicBezTo>
                  <a:cubicBezTo>
                    <a:pt x="12785" y="22111"/>
                    <a:pt x="13822" y="22179"/>
                    <a:pt x="14675" y="22644"/>
                  </a:cubicBezTo>
                  <a:cubicBezTo>
                    <a:pt x="16239" y="23500"/>
                    <a:pt x="17489" y="24811"/>
                    <a:pt x="18781" y="26013"/>
                  </a:cubicBezTo>
                  <a:cubicBezTo>
                    <a:pt x="20781" y="27864"/>
                    <a:pt x="24497" y="32177"/>
                    <a:pt x="29305" y="36152"/>
                  </a:cubicBezTo>
                  <a:cubicBezTo>
                    <a:pt x="30448" y="37096"/>
                    <a:pt x="31554" y="37591"/>
                    <a:pt x="32608" y="37591"/>
                  </a:cubicBezTo>
                  <a:cubicBezTo>
                    <a:pt x="34054" y="37591"/>
                    <a:pt x="35402" y="36659"/>
                    <a:pt x="36609" y="34677"/>
                  </a:cubicBezTo>
                  <a:cubicBezTo>
                    <a:pt x="37709" y="32869"/>
                    <a:pt x="44511" y="17593"/>
                    <a:pt x="44511" y="17593"/>
                  </a:cubicBezTo>
                  <a:cubicBezTo>
                    <a:pt x="44511" y="17593"/>
                    <a:pt x="49805" y="5420"/>
                    <a:pt x="45756" y="50"/>
                  </a:cubicBezTo>
                  <a:cubicBezTo>
                    <a:pt x="45644" y="22"/>
                    <a:pt x="45446" y="1"/>
                    <a:pt x="4518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7"/>
            <p:cNvSpPr/>
            <p:nvPr/>
          </p:nvSpPr>
          <p:spPr>
            <a:xfrm>
              <a:off x="1884400" y="2258475"/>
              <a:ext cx="120100" cy="193450"/>
            </a:xfrm>
            <a:custGeom>
              <a:avLst/>
              <a:gdLst/>
              <a:ahLst/>
              <a:cxnLst/>
              <a:rect l="l" t="t" r="r" b="b"/>
              <a:pathLst>
                <a:path w="4804" h="7738" extrusionOk="0">
                  <a:moveTo>
                    <a:pt x="636" y="1"/>
                  </a:moveTo>
                  <a:lnTo>
                    <a:pt x="1" y="1652"/>
                  </a:lnTo>
                  <a:cubicBezTo>
                    <a:pt x="1654" y="2531"/>
                    <a:pt x="3589" y="5140"/>
                    <a:pt x="3739" y="7737"/>
                  </a:cubicBezTo>
                  <a:cubicBezTo>
                    <a:pt x="3739" y="7737"/>
                    <a:pt x="4804" y="2868"/>
                    <a:pt x="63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7"/>
            <p:cNvSpPr/>
            <p:nvPr/>
          </p:nvSpPr>
          <p:spPr>
            <a:xfrm>
              <a:off x="1914875" y="1661950"/>
              <a:ext cx="411300" cy="681325"/>
            </a:xfrm>
            <a:custGeom>
              <a:avLst/>
              <a:gdLst/>
              <a:ahLst/>
              <a:cxnLst/>
              <a:rect l="l" t="t" r="r" b="b"/>
              <a:pathLst>
                <a:path w="16452" h="27253" extrusionOk="0">
                  <a:moveTo>
                    <a:pt x="14286" y="1"/>
                  </a:moveTo>
                  <a:cubicBezTo>
                    <a:pt x="9776" y="351"/>
                    <a:pt x="7201" y="2128"/>
                    <a:pt x="5243" y="7321"/>
                  </a:cubicBezTo>
                  <a:cubicBezTo>
                    <a:pt x="2346" y="15005"/>
                    <a:pt x="0" y="21084"/>
                    <a:pt x="0" y="21084"/>
                  </a:cubicBezTo>
                  <a:cubicBezTo>
                    <a:pt x="0" y="21084"/>
                    <a:pt x="1605" y="25353"/>
                    <a:pt x="9346" y="27252"/>
                  </a:cubicBezTo>
                  <a:lnTo>
                    <a:pt x="12739" y="18441"/>
                  </a:lnTo>
                  <a:cubicBezTo>
                    <a:pt x="14506" y="14635"/>
                    <a:pt x="15617" y="12209"/>
                    <a:pt x="15994" y="8949"/>
                  </a:cubicBezTo>
                  <a:cubicBezTo>
                    <a:pt x="16452" y="4981"/>
                    <a:pt x="15702" y="1583"/>
                    <a:pt x="14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7"/>
            <p:cNvSpPr/>
            <p:nvPr/>
          </p:nvSpPr>
          <p:spPr>
            <a:xfrm>
              <a:off x="4219000" y="2180850"/>
              <a:ext cx="39025" cy="1292225"/>
            </a:xfrm>
            <a:custGeom>
              <a:avLst/>
              <a:gdLst/>
              <a:ahLst/>
              <a:cxnLst/>
              <a:rect l="l" t="t" r="r" b="b"/>
              <a:pathLst>
                <a:path w="1561" h="51689" extrusionOk="0">
                  <a:moveTo>
                    <a:pt x="781" y="0"/>
                  </a:moveTo>
                  <a:cubicBezTo>
                    <a:pt x="350" y="0"/>
                    <a:pt x="1" y="349"/>
                    <a:pt x="1" y="780"/>
                  </a:cubicBezTo>
                  <a:lnTo>
                    <a:pt x="1" y="50908"/>
                  </a:lnTo>
                  <a:cubicBezTo>
                    <a:pt x="1" y="51339"/>
                    <a:pt x="350" y="51688"/>
                    <a:pt x="781" y="51688"/>
                  </a:cubicBezTo>
                  <a:cubicBezTo>
                    <a:pt x="1211" y="51688"/>
                    <a:pt x="1561" y="51339"/>
                    <a:pt x="1561" y="50908"/>
                  </a:cubicBezTo>
                  <a:lnTo>
                    <a:pt x="1561" y="780"/>
                  </a:lnTo>
                  <a:cubicBezTo>
                    <a:pt x="1561" y="349"/>
                    <a:pt x="1210" y="0"/>
                    <a:pt x="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7"/>
            <p:cNvSpPr/>
            <p:nvPr/>
          </p:nvSpPr>
          <p:spPr>
            <a:xfrm>
              <a:off x="4607375" y="2005100"/>
              <a:ext cx="429675" cy="1011825"/>
            </a:xfrm>
            <a:custGeom>
              <a:avLst/>
              <a:gdLst/>
              <a:ahLst/>
              <a:cxnLst/>
              <a:rect l="l" t="t" r="r" b="b"/>
              <a:pathLst>
                <a:path w="17187" h="40473" extrusionOk="0">
                  <a:moveTo>
                    <a:pt x="886" y="0"/>
                  </a:moveTo>
                  <a:cubicBezTo>
                    <a:pt x="791" y="0"/>
                    <a:pt x="694" y="18"/>
                    <a:pt x="600" y="55"/>
                  </a:cubicBezTo>
                  <a:cubicBezTo>
                    <a:pt x="196" y="214"/>
                    <a:pt x="1" y="671"/>
                    <a:pt x="163" y="1073"/>
                  </a:cubicBezTo>
                  <a:lnTo>
                    <a:pt x="15536" y="39979"/>
                  </a:lnTo>
                  <a:cubicBezTo>
                    <a:pt x="15653" y="40277"/>
                    <a:pt x="15941" y="40472"/>
                    <a:pt x="16260" y="40472"/>
                  </a:cubicBezTo>
                  <a:cubicBezTo>
                    <a:pt x="16810" y="40471"/>
                    <a:pt x="17187" y="39918"/>
                    <a:pt x="16985" y="39406"/>
                  </a:cubicBezTo>
                  <a:lnTo>
                    <a:pt x="1613" y="500"/>
                  </a:lnTo>
                  <a:cubicBezTo>
                    <a:pt x="1494" y="190"/>
                    <a:pt x="1199" y="0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7"/>
            <p:cNvSpPr/>
            <p:nvPr/>
          </p:nvSpPr>
          <p:spPr>
            <a:xfrm>
              <a:off x="3489000" y="2089425"/>
              <a:ext cx="1499700" cy="810650"/>
            </a:xfrm>
            <a:custGeom>
              <a:avLst/>
              <a:gdLst/>
              <a:ahLst/>
              <a:cxnLst/>
              <a:rect l="l" t="t" r="r" b="b"/>
              <a:pathLst>
                <a:path w="59988" h="32426" extrusionOk="0">
                  <a:moveTo>
                    <a:pt x="29981" y="0"/>
                  </a:moveTo>
                  <a:cubicBezTo>
                    <a:pt x="29766" y="0"/>
                    <a:pt x="29562" y="89"/>
                    <a:pt x="29414" y="245"/>
                  </a:cubicBezTo>
                  <a:lnTo>
                    <a:pt x="298" y="30982"/>
                  </a:lnTo>
                  <a:cubicBezTo>
                    <a:pt x="1" y="31295"/>
                    <a:pt x="14" y="31788"/>
                    <a:pt x="327" y="32083"/>
                  </a:cubicBezTo>
                  <a:cubicBezTo>
                    <a:pt x="477" y="32226"/>
                    <a:pt x="670" y="32297"/>
                    <a:pt x="863" y="32297"/>
                  </a:cubicBezTo>
                  <a:cubicBezTo>
                    <a:pt x="1069" y="32297"/>
                    <a:pt x="1276" y="32215"/>
                    <a:pt x="1429" y="32054"/>
                  </a:cubicBezTo>
                  <a:lnTo>
                    <a:pt x="29979" y="1915"/>
                  </a:lnTo>
                  <a:lnTo>
                    <a:pt x="58582" y="32182"/>
                  </a:lnTo>
                  <a:cubicBezTo>
                    <a:pt x="58728" y="32338"/>
                    <a:pt x="58931" y="32426"/>
                    <a:pt x="59145" y="32426"/>
                  </a:cubicBezTo>
                  <a:cubicBezTo>
                    <a:pt x="59146" y="32426"/>
                    <a:pt x="59147" y="32426"/>
                    <a:pt x="59149" y="32426"/>
                  </a:cubicBezTo>
                  <a:cubicBezTo>
                    <a:pt x="59459" y="32426"/>
                    <a:pt x="59741" y="32240"/>
                    <a:pt x="59864" y="31955"/>
                  </a:cubicBezTo>
                  <a:cubicBezTo>
                    <a:pt x="59987" y="31669"/>
                    <a:pt x="59929" y="31337"/>
                    <a:pt x="59715" y="31111"/>
                  </a:cubicBezTo>
                  <a:lnTo>
                    <a:pt x="30547" y="245"/>
                  </a:lnTo>
                  <a:cubicBezTo>
                    <a:pt x="30399" y="89"/>
                    <a:pt x="30195" y="0"/>
                    <a:pt x="29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7"/>
            <p:cNvSpPr/>
            <p:nvPr/>
          </p:nvSpPr>
          <p:spPr>
            <a:xfrm>
              <a:off x="3439975" y="2005250"/>
              <a:ext cx="429550" cy="1011675"/>
            </a:xfrm>
            <a:custGeom>
              <a:avLst/>
              <a:gdLst/>
              <a:ahLst/>
              <a:cxnLst/>
              <a:rect l="l" t="t" r="r" b="b"/>
              <a:pathLst>
                <a:path w="17182" h="40467" extrusionOk="0">
                  <a:moveTo>
                    <a:pt x="16299" y="1"/>
                  </a:moveTo>
                  <a:cubicBezTo>
                    <a:pt x="15988" y="1"/>
                    <a:pt x="15695" y="188"/>
                    <a:pt x="15574" y="494"/>
                  </a:cubicBezTo>
                  <a:lnTo>
                    <a:pt x="202" y="39400"/>
                  </a:lnTo>
                  <a:cubicBezTo>
                    <a:pt x="1" y="39912"/>
                    <a:pt x="378" y="40466"/>
                    <a:pt x="928" y="40466"/>
                  </a:cubicBezTo>
                  <a:cubicBezTo>
                    <a:pt x="1247" y="40466"/>
                    <a:pt x="1535" y="40271"/>
                    <a:pt x="1652" y="39973"/>
                  </a:cubicBezTo>
                  <a:lnTo>
                    <a:pt x="17024" y="1067"/>
                  </a:lnTo>
                  <a:cubicBezTo>
                    <a:pt x="17182" y="666"/>
                    <a:pt x="16986" y="214"/>
                    <a:pt x="16585" y="56"/>
                  </a:cubicBezTo>
                  <a:cubicBezTo>
                    <a:pt x="16491" y="18"/>
                    <a:pt x="16394" y="1"/>
                    <a:pt x="16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7"/>
            <p:cNvSpPr/>
            <p:nvPr/>
          </p:nvSpPr>
          <p:spPr>
            <a:xfrm>
              <a:off x="4946450" y="2870025"/>
              <a:ext cx="92300" cy="152150"/>
            </a:xfrm>
            <a:custGeom>
              <a:avLst/>
              <a:gdLst/>
              <a:ahLst/>
              <a:cxnLst/>
              <a:rect l="l" t="t" r="r" b="b"/>
              <a:pathLst>
                <a:path w="3692" h="6086" extrusionOk="0">
                  <a:moveTo>
                    <a:pt x="1637" y="1"/>
                  </a:moveTo>
                  <a:lnTo>
                    <a:pt x="1" y="574"/>
                  </a:lnTo>
                  <a:lnTo>
                    <a:pt x="1886" y="5601"/>
                  </a:lnTo>
                  <a:lnTo>
                    <a:pt x="1901" y="5674"/>
                  </a:lnTo>
                  <a:cubicBezTo>
                    <a:pt x="1903" y="5677"/>
                    <a:pt x="1904" y="5680"/>
                    <a:pt x="1903" y="5683"/>
                  </a:cubicBezTo>
                  <a:cubicBezTo>
                    <a:pt x="1940" y="5775"/>
                    <a:pt x="2020" y="5863"/>
                    <a:pt x="2144" y="5936"/>
                  </a:cubicBezTo>
                  <a:cubicBezTo>
                    <a:pt x="2315" y="6036"/>
                    <a:pt x="2539" y="6085"/>
                    <a:pt x="2763" y="6085"/>
                  </a:cubicBezTo>
                  <a:cubicBezTo>
                    <a:pt x="2987" y="6085"/>
                    <a:pt x="3211" y="6036"/>
                    <a:pt x="3381" y="5936"/>
                  </a:cubicBezTo>
                  <a:cubicBezTo>
                    <a:pt x="3531" y="5848"/>
                    <a:pt x="3669" y="5707"/>
                    <a:pt x="3688" y="5598"/>
                  </a:cubicBezTo>
                  <a:cubicBezTo>
                    <a:pt x="3691" y="5520"/>
                    <a:pt x="3686" y="5440"/>
                    <a:pt x="3669" y="5364"/>
                  </a:cubicBezTo>
                  <a:lnTo>
                    <a:pt x="163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7"/>
            <p:cNvSpPr/>
            <p:nvPr/>
          </p:nvSpPr>
          <p:spPr>
            <a:xfrm>
              <a:off x="3438300" y="2870025"/>
              <a:ext cx="92275" cy="152150"/>
            </a:xfrm>
            <a:custGeom>
              <a:avLst/>
              <a:gdLst/>
              <a:ahLst/>
              <a:cxnLst/>
              <a:rect l="l" t="t" r="r" b="b"/>
              <a:pathLst>
                <a:path w="3691" h="6086" extrusionOk="0">
                  <a:moveTo>
                    <a:pt x="2054" y="1"/>
                  </a:moveTo>
                  <a:lnTo>
                    <a:pt x="22" y="5364"/>
                  </a:lnTo>
                  <a:cubicBezTo>
                    <a:pt x="10" y="5408"/>
                    <a:pt x="4" y="5454"/>
                    <a:pt x="4" y="5501"/>
                  </a:cubicBezTo>
                  <a:cubicBezTo>
                    <a:pt x="1" y="5533"/>
                    <a:pt x="1" y="5565"/>
                    <a:pt x="4" y="5598"/>
                  </a:cubicBezTo>
                  <a:cubicBezTo>
                    <a:pt x="22" y="5707"/>
                    <a:pt x="160" y="5848"/>
                    <a:pt x="310" y="5936"/>
                  </a:cubicBezTo>
                  <a:cubicBezTo>
                    <a:pt x="480" y="6036"/>
                    <a:pt x="704" y="6085"/>
                    <a:pt x="928" y="6085"/>
                  </a:cubicBezTo>
                  <a:cubicBezTo>
                    <a:pt x="1152" y="6085"/>
                    <a:pt x="1376" y="6036"/>
                    <a:pt x="1547" y="5936"/>
                  </a:cubicBezTo>
                  <a:cubicBezTo>
                    <a:pt x="1671" y="5863"/>
                    <a:pt x="1752" y="5775"/>
                    <a:pt x="1788" y="5683"/>
                  </a:cubicBezTo>
                  <a:cubicBezTo>
                    <a:pt x="1787" y="5680"/>
                    <a:pt x="1788" y="5677"/>
                    <a:pt x="1791" y="5674"/>
                  </a:cubicBezTo>
                  <a:lnTo>
                    <a:pt x="1805" y="5601"/>
                  </a:lnTo>
                  <a:lnTo>
                    <a:pt x="3690" y="57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7"/>
            <p:cNvSpPr/>
            <p:nvPr/>
          </p:nvSpPr>
          <p:spPr>
            <a:xfrm>
              <a:off x="4216025" y="3350900"/>
              <a:ext cx="44975" cy="129525"/>
            </a:xfrm>
            <a:custGeom>
              <a:avLst/>
              <a:gdLst/>
              <a:ahLst/>
              <a:cxnLst/>
              <a:rect l="l" t="t" r="r" b="b"/>
              <a:pathLst>
                <a:path w="1799" h="5181" extrusionOk="0">
                  <a:moveTo>
                    <a:pt x="900" y="0"/>
                  </a:moveTo>
                  <a:cubicBezTo>
                    <a:pt x="600" y="0"/>
                    <a:pt x="300" y="75"/>
                    <a:pt x="1" y="225"/>
                  </a:cubicBezTo>
                  <a:lnTo>
                    <a:pt x="1" y="4662"/>
                  </a:lnTo>
                  <a:cubicBezTo>
                    <a:pt x="1" y="4795"/>
                    <a:pt x="88" y="4928"/>
                    <a:pt x="264" y="5028"/>
                  </a:cubicBezTo>
                  <a:cubicBezTo>
                    <a:pt x="439" y="5130"/>
                    <a:pt x="669" y="5180"/>
                    <a:pt x="900" y="5180"/>
                  </a:cubicBezTo>
                  <a:cubicBezTo>
                    <a:pt x="1130" y="5180"/>
                    <a:pt x="1360" y="5130"/>
                    <a:pt x="1536" y="5028"/>
                  </a:cubicBezTo>
                  <a:cubicBezTo>
                    <a:pt x="1711" y="4928"/>
                    <a:pt x="1798" y="4795"/>
                    <a:pt x="1798" y="4662"/>
                  </a:cubicBezTo>
                  <a:lnTo>
                    <a:pt x="1798" y="225"/>
                  </a:lnTo>
                  <a:cubicBezTo>
                    <a:pt x="1499" y="75"/>
                    <a:pt x="1199" y="0"/>
                    <a:pt x="90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7"/>
            <p:cNvSpPr/>
            <p:nvPr/>
          </p:nvSpPr>
          <p:spPr>
            <a:xfrm>
              <a:off x="3482500" y="897575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1"/>
                  </a:moveTo>
                  <a:cubicBezTo>
                    <a:pt x="15649" y="1"/>
                    <a:pt x="12593" y="1675"/>
                    <a:pt x="9012" y="3635"/>
                  </a:cubicBezTo>
                  <a:cubicBezTo>
                    <a:pt x="4582" y="6061"/>
                    <a:pt x="1121" y="9164"/>
                    <a:pt x="425" y="17401"/>
                  </a:cubicBezTo>
                  <a:cubicBezTo>
                    <a:pt x="0" y="22416"/>
                    <a:pt x="404" y="31999"/>
                    <a:pt x="1423" y="39262"/>
                  </a:cubicBezTo>
                  <a:lnTo>
                    <a:pt x="1423" y="39262"/>
                  </a:lnTo>
                  <a:cubicBezTo>
                    <a:pt x="1422" y="39261"/>
                    <a:pt x="1419" y="39256"/>
                    <a:pt x="1419" y="39256"/>
                  </a:cubicBezTo>
                  <a:lnTo>
                    <a:pt x="1419" y="39256"/>
                  </a:lnTo>
                  <a:cubicBezTo>
                    <a:pt x="2894" y="51390"/>
                    <a:pt x="4705" y="51412"/>
                    <a:pt x="7333" y="53442"/>
                  </a:cubicBezTo>
                  <a:cubicBezTo>
                    <a:pt x="11856" y="56936"/>
                    <a:pt x="22043" y="61848"/>
                    <a:pt x="26335" y="63537"/>
                  </a:cubicBezTo>
                  <a:cubicBezTo>
                    <a:pt x="28140" y="64247"/>
                    <a:pt x="29869" y="64539"/>
                    <a:pt x="31518" y="64539"/>
                  </a:cubicBezTo>
                  <a:cubicBezTo>
                    <a:pt x="36985" y="64539"/>
                    <a:pt x="41585" y="61334"/>
                    <a:pt x="45228" y="59535"/>
                  </a:cubicBezTo>
                  <a:cubicBezTo>
                    <a:pt x="49971" y="57192"/>
                    <a:pt x="55801" y="53538"/>
                    <a:pt x="57797" y="52089"/>
                  </a:cubicBezTo>
                  <a:cubicBezTo>
                    <a:pt x="58984" y="51227"/>
                    <a:pt x="59598" y="50356"/>
                    <a:pt x="59586" y="49437"/>
                  </a:cubicBezTo>
                  <a:cubicBezTo>
                    <a:pt x="59581" y="49072"/>
                    <a:pt x="59589" y="47578"/>
                    <a:pt x="59589" y="47198"/>
                  </a:cubicBezTo>
                  <a:cubicBezTo>
                    <a:pt x="59585" y="46023"/>
                    <a:pt x="58557" y="44771"/>
                    <a:pt x="56379" y="43358"/>
                  </a:cubicBezTo>
                  <a:cubicBezTo>
                    <a:pt x="52356" y="40747"/>
                    <a:pt x="43368" y="35509"/>
                    <a:pt x="37739" y="32389"/>
                  </a:cubicBezTo>
                  <a:cubicBezTo>
                    <a:pt x="37734" y="32366"/>
                    <a:pt x="37715" y="32348"/>
                    <a:pt x="37692" y="32343"/>
                  </a:cubicBezTo>
                  <a:cubicBezTo>
                    <a:pt x="33360" y="29714"/>
                    <a:pt x="29320" y="17195"/>
                    <a:pt x="26322" y="7682"/>
                  </a:cubicBezTo>
                  <a:cubicBezTo>
                    <a:pt x="25299" y="4438"/>
                    <a:pt x="24049" y="2604"/>
                    <a:pt x="22565" y="1742"/>
                  </a:cubicBezTo>
                  <a:cubicBezTo>
                    <a:pt x="22213" y="1537"/>
                    <a:pt x="20915" y="822"/>
                    <a:pt x="20624" y="648"/>
                  </a:cubicBezTo>
                  <a:cubicBezTo>
                    <a:pt x="19873" y="198"/>
                    <a:pt x="19062" y="1"/>
                    <a:pt x="1819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7"/>
            <p:cNvSpPr/>
            <p:nvPr/>
          </p:nvSpPr>
          <p:spPr>
            <a:xfrm>
              <a:off x="3482500" y="897575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1"/>
                  </a:moveTo>
                  <a:cubicBezTo>
                    <a:pt x="15649" y="1"/>
                    <a:pt x="12593" y="1675"/>
                    <a:pt x="9012" y="3635"/>
                  </a:cubicBezTo>
                  <a:cubicBezTo>
                    <a:pt x="4582" y="6061"/>
                    <a:pt x="1121" y="9164"/>
                    <a:pt x="425" y="17401"/>
                  </a:cubicBezTo>
                  <a:cubicBezTo>
                    <a:pt x="0" y="22416"/>
                    <a:pt x="404" y="31999"/>
                    <a:pt x="1423" y="39262"/>
                  </a:cubicBezTo>
                  <a:lnTo>
                    <a:pt x="1423" y="39262"/>
                  </a:lnTo>
                  <a:cubicBezTo>
                    <a:pt x="1422" y="39261"/>
                    <a:pt x="1419" y="39256"/>
                    <a:pt x="1419" y="39256"/>
                  </a:cubicBezTo>
                  <a:lnTo>
                    <a:pt x="1419" y="39256"/>
                  </a:lnTo>
                  <a:cubicBezTo>
                    <a:pt x="2894" y="51390"/>
                    <a:pt x="4705" y="51412"/>
                    <a:pt x="7333" y="53442"/>
                  </a:cubicBezTo>
                  <a:cubicBezTo>
                    <a:pt x="11856" y="56936"/>
                    <a:pt x="22043" y="61848"/>
                    <a:pt x="26335" y="63537"/>
                  </a:cubicBezTo>
                  <a:cubicBezTo>
                    <a:pt x="28140" y="64247"/>
                    <a:pt x="29869" y="64539"/>
                    <a:pt x="31518" y="64539"/>
                  </a:cubicBezTo>
                  <a:cubicBezTo>
                    <a:pt x="36985" y="64539"/>
                    <a:pt x="41585" y="61334"/>
                    <a:pt x="45228" y="59535"/>
                  </a:cubicBezTo>
                  <a:cubicBezTo>
                    <a:pt x="49971" y="57192"/>
                    <a:pt x="55801" y="53538"/>
                    <a:pt x="57797" y="52089"/>
                  </a:cubicBezTo>
                  <a:cubicBezTo>
                    <a:pt x="58984" y="51227"/>
                    <a:pt x="59598" y="50356"/>
                    <a:pt x="59586" y="49437"/>
                  </a:cubicBezTo>
                  <a:cubicBezTo>
                    <a:pt x="59581" y="49072"/>
                    <a:pt x="59589" y="47578"/>
                    <a:pt x="59589" y="47198"/>
                  </a:cubicBezTo>
                  <a:cubicBezTo>
                    <a:pt x="59585" y="46023"/>
                    <a:pt x="58557" y="44771"/>
                    <a:pt x="56379" y="43358"/>
                  </a:cubicBezTo>
                  <a:cubicBezTo>
                    <a:pt x="52356" y="40747"/>
                    <a:pt x="43368" y="35509"/>
                    <a:pt x="37739" y="32389"/>
                  </a:cubicBezTo>
                  <a:cubicBezTo>
                    <a:pt x="37734" y="32366"/>
                    <a:pt x="37715" y="32348"/>
                    <a:pt x="37692" y="32343"/>
                  </a:cubicBezTo>
                  <a:cubicBezTo>
                    <a:pt x="33360" y="29714"/>
                    <a:pt x="29320" y="17195"/>
                    <a:pt x="26322" y="7682"/>
                  </a:cubicBezTo>
                  <a:cubicBezTo>
                    <a:pt x="25299" y="4438"/>
                    <a:pt x="24049" y="2604"/>
                    <a:pt x="22565" y="1742"/>
                  </a:cubicBezTo>
                  <a:cubicBezTo>
                    <a:pt x="22213" y="1537"/>
                    <a:pt x="20915" y="822"/>
                    <a:pt x="20624" y="648"/>
                  </a:cubicBezTo>
                  <a:cubicBezTo>
                    <a:pt x="19873" y="198"/>
                    <a:pt x="19062" y="1"/>
                    <a:pt x="18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7"/>
            <p:cNvSpPr/>
            <p:nvPr/>
          </p:nvSpPr>
          <p:spPr>
            <a:xfrm>
              <a:off x="3525500" y="925600"/>
              <a:ext cx="1469400" cy="1529000"/>
            </a:xfrm>
            <a:custGeom>
              <a:avLst/>
              <a:gdLst/>
              <a:ahLst/>
              <a:cxnLst/>
              <a:rect l="l" t="t" r="r" b="b"/>
              <a:pathLst>
                <a:path w="58776" h="61160" extrusionOk="0">
                  <a:moveTo>
                    <a:pt x="35963" y="31217"/>
                  </a:moveTo>
                  <a:cubicBezTo>
                    <a:pt x="35963" y="31217"/>
                    <a:pt x="35964" y="31217"/>
                    <a:pt x="35965" y="31218"/>
                  </a:cubicBezTo>
                  <a:cubicBezTo>
                    <a:pt x="35964" y="31217"/>
                    <a:pt x="35963" y="31217"/>
                    <a:pt x="35963" y="31217"/>
                  </a:cubicBezTo>
                  <a:close/>
                  <a:moveTo>
                    <a:pt x="18466" y="0"/>
                  </a:moveTo>
                  <a:cubicBezTo>
                    <a:pt x="15923" y="0"/>
                    <a:pt x="12866" y="1679"/>
                    <a:pt x="9283" y="3640"/>
                  </a:cubicBezTo>
                  <a:cubicBezTo>
                    <a:pt x="4852" y="6065"/>
                    <a:pt x="1391" y="9169"/>
                    <a:pt x="694" y="17406"/>
                  </a:cubicBezTo>
                  <a:cubicBezTo>
                    <a:pt x="1" y="25612"/>
                    <a:pt x="1520" y="46063"/>
                    <a:pt x="4330" y="48532"/>
                  </a:cubicBezTo>
                  <a:cubicBezTo>
                    <a:pt x="7397" y="51923"/>
                    <a:pt x="19700" y="58225"/>
                    <a:pt x="24615" y="60158"/>
                  </a:cubicBezTo>
                  <a:cubicBezTo>
                    <a:pt x="26420" y="60868"/>
                    <a:pt x="28149" y="61160"/>
                    <a:pt x="29798" y="61160"/>
                  </a:cubicBezTo>
                  <a:cubicBezTo>
                    <a:pt x="35265" y="61160"/>
                    <a:pt x="39864" y="57956"/>
                    <a:pt x="43508" y="56156"/>
                  </a:cubicBezTo>
                  <a:cubicBezTo>
                    <a:pt x="48251" y="53814"/>
                    <a:pt x="54081" y="50160"/>
                    <a:pt x="56076" y="48711"/>
                  </a:cubicBezTo>
                  <a:cubicBezTo>
                    <a:pt x="58775" y="46751"/>
                    <a:pt x="58526" y="44746"/>
                    <a:pt x="54659" y="42237"/>
                  </a:cubicBezTo>
                  <a:cubicBezTo>
                    <a:pt x="52050" y="40544"/>
                    <a:pt x="51992" y="40112"/>
                    <a:pt x="35889" y="31187"/>
                  </a:cubicBezTo>
                  <a:lnTo>
                    <a:pt x="35889" y="31187"/>
                  </a:lnTo>
                  <a:cubicBezTo>
                    <a:pt x="35916" y="31194"/>
                    <a:pt x="35940" y="31203"/>
                    <a:pt x="35963" y="31217"/>
                  </a:cubicBezTo>
                  <a:lnTo>
                    <a:pt x="35963" y="31217"/>
                  </a:lnTo>
                  <a:cubicBezTo>
                    <a:pt x="31635" y="28576"/>
                    <a:pt x="27597" y="16068"/>
                    <a:pt x="24601" y="6559"/>
                  </a:cubicBezTo>
                  <a:cubicBezTo>
                    <a:pt x="23072" y="1709"/>
                    <a:pt x="21031" y="0"/>
                    <a:pt x="18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7"/>
            <p:cNvSpPr/>
            <p:nvPr/>
          </p:nvSpPr>
          <p:spPr>
            <a:xfrm>
              <a:off x="4424600" y="1706025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4" y="3"/>
                    <a:pt x="5" y="4"/>
                  </a:cubicBezTo>
                  <a:lnTo>
                    <a:pt x="5" y="4"/>
                  </a:lnTo>
                  <a:cubicBezTo>
                    <a:pt x="4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7" y="5"/>
                    <a:pt x="5" y="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7"/>
            <p:cNvSpPr/>
            <p:nvPr/>
          </p:nvSpPr>
          <p:spPr>
            <a:xfrm>
              <a:off x="4583550" y="2870900"/>
              <a:ext cx="325700" cy="589325"/>
            </a:xfrm>
            <a:custGeom>
              <a:avLst/>
              <a:gdLst/>
              <a:ahLst/>
              <a:cxnLst/>
              <a:rect l="l" t="t" r="r" b="b"/>
              <a:pathLst>
                <a:path w="13028" h="23573" extrusionOk="0">
                  <a:moveTo>
                    <a:pt x="1292" y="1"/>
                  </a:moveTo>
                  <a:cubicBezTo>
                    <a:pt x="726" y="434"/>
                    <a:pt x="77" y="939"/>
                    <a:pt x="39" y="1589"/>
                  </a:cubicBezTo>
                  <a:cubicBezTo>
                    <a:pt x="0" y="2238"/>
                    <a:pt x="88" y="3833"/>
                    <a:pt x="1205" y="5499"/>
                  </a:cubicBezTo>
                  <a:cubicBezTo>
                    <a:pt x="2322" y="7165"/>
                    <a:pt x="2770" y="10075"/>
                    <a:pt x="2725" y="11997"/>
                  </a:cubicBezTo>
                  <a:cubicBezTo>
                    <a:pt x="2681" y="13919"/>
                    <a:pt x="2100" y="18748"/>
                    <a:pt x="4194" y="21011"/>
                  </a:cubicBezTo>
                  <a:cubicBezTo>
                    <a:pt x="5446" y="22366"/>
                    <a:pt x="7970" y="23572"/>
                    <a:pt x="9912" y="23572"/>
                  </a:cubicBezTo>
                  <a:cubicBezTo>
                    <a:pt x="11216" y="23572"/>
                    <a:pt x="12258" y="23029"/>
                    <a:pt x="12478" y="21623"/>
                  </a:cubicBezTo>
                  <a:cubicBezTo>
                    <a:pt x="13028" y="18121"/>
                    <a:pt x="8216" y="3573"/>
                    <a:pt x="8216" y="3573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7"/>
            <p:cNvSpPr/>
            <p:nvPr/>
          </p:nvSpPr>
          <p:spPr>
            <a:xfrm>
              <a:off x="4687225" y="2939750"/>
              <a:ext cx="160100" cy="364925"/>
            </a:xfrm>
            <a:custGeom>
              <a:avLst/>
              <a:gdLst/>
              <a:ahLst/>
              <a:cxnLst/>
              <a:rect l="l" t="t" r="r" b="b"/>
              <a:pathLst>
                <a:path w="6404" h="14597" extrusionOk="0">
                  <a:moveTo>
                    <a:pt x="1" y="0"/>
                  </a:moveTo>
                  <a:cubicBezTo>
                    <a:pt x="406" y="1868"/>
                    <a:pt x="1009" y="4985"/>
                    <a:pt x="1163" y="7888"/>
                  </a:cubicBezTo>
                  <a:cubicBezTo>
                    <a:pt x="1315" y="10791"/>
                    <a:pt x="1837" y="12899"/>
                    <a:pt x="3151" y="13881"/>
                  </a:cubicBezTo>
                  <a:cubicBezTo>
                    <a:pt x="3734" y="14316"/>
                    <a:pt x="4484" y="14597"/>
                    <a:pt x="5094" y="14597"/>
                  </a:cubicBezTo>
                  <a:cubicBezTo>
                    <a:pt x="5859" y="14597"/>
                    <a:pt x="6404" y="14155"/>
                    <a:pt x="6122" y="13022"/>
                  </a:cubicBezTo>
                  <a:cubicBezTo>
                    <a:pt x="5616" y="10987"/>
                    <a:pt x="4069" y="818"/>
                    <a:pt x="4069" y="8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7"/>
            <p:cNvSpPr/>
            <p:nvPr/>
          </p:nvSpPr>
          <p:spPr>
            <a:xfrm>
              <a:off x="4231925" y="1679550"/>
              <a:ext cx="854875" cy="1274575"/>
            </a:xfrm>
            <a:custGeom>
              <a:avLst/>
              <a:gdLst/>
              <a:ahLst/>
              <a:cxnLst/>
              <a:rect l="l" t="t" r="r" b="b"/>
              <a:pathLst>
                <a:path w="34195" h="50983" extrusionOk="0">
                  <a:moveTo>
                    <a:pt x="7702" y="1"/>
                  </a:moveTo>
                  <a:lnTo>
                    <a:pt x="1" y="10842"/>
                  </a:lnTo>
                  <a:lnTo>
                    <a:pt x="14612" y="24148"/>
                  </a:lnTo>
                  <a:lnTo>
                    <a:pt x="27032" y="50983"/>
                  </a:lnTo>
                  <a:cubicBezTo>
                    <a:pt x="27032" y="50983"/>
                    <a:pt x="29928" y="40755"/>
                    <a:pt x="31442" y="35047"/>
                  </a:cubicBezTo>
                  <a:cubicBezTo>
                    <a:pt x="32955" y="29340"/>
                    <a:pt x="34194" y="23355"/>
                    <a:pt x="33426" y="20641"/>
                  </a:cubicBezTo>
                  <a:cubicBezTo>
                    <a:pt x="32700" y="18074"/>
                    <a:pt x="27891" y="14340"/>
                    <a:pt x="22819" y="10504"/>
                  </a:cubicBezTo>
                  <a:cubicBezTo>
                    <a:pt x="15911" y="5279"/>
                    <a:pt x="15781" y="5467"/>
                    <a:pt x="7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7"/>
            <p:cNvSpPr/>
            <p:nvPr/>
          </p:nvSpPr>
          <p:spPr>
            <a:xfrm>
              <a:off x="4831375" y="3414350"/>
              <a:ext cx="584550" cy="416550"/>
            </a:xfrm>
            <a:custGeom>
              <a:avLst/>
              <a:gdLst/>
              <a:ahLst/>
              <a:cxnLst/>
              <a:rect l="l" t="t" r="r" b="b"/>
              <a:pathLst>
                <a:path w="23382" h="16662" extrusionOk="0">
                  <a:moveTo>
                    <a:pt x="1597" y="1"/>
                  </a:moveTo>
                  <a:cubicBezTo>
                    <a:pt x="1079" y="237"/>
                    <a:pt x="961" y="1408"/>
                    <a:pt x="876" y="2263"/>
                  </a:cubicBezTo>
                  <a:cubicBezTo>
                    <a:pt x="790" y="3117"/>
                    <a:pt x="0" y="4140"/>
                    <a:pt x="1030" y="5643"/>
                  </a:cubicBezTo>
                  <a:cubicBezTo>
                    <a:pt x="2059" y="7145"/>
                    <a:pt x="4122" y="7588"/>
                    <a:pt x="5526" y="9640"/>
                  </a:cubicBezTo>
                  <a:cubicBezTo>
                    <a:pt x="6930" y="11691"/>
                    <a:pt x="8997" y="15399"/>
                    <a:pt x="13589" y="16360"/>
                  </a:cubicBezTo>
                  <a:cubicBezTo>
                    <a:pt x="14594" y="16570"/>
                    <a:pt x="15547" y="16662"/>
                    <a:pt x="16430" y="16662"/>
                  </a:cubicBezTo>
                  <a:cubicBezTo>
                    <a:pt x="19585" y="16662"/>
                    <a:pt x="21862" y="15496"/>
                    <a:pt x="22528" y="14427"/>
                  </a:cubicBezTo>
                  <a:cubicBezTo>
                    <a:pt x="23381" y="13058"/>
                    <a:pt x="22610" y="11766"/>
                    <a:pt x="19670" y="10097"/>
                  </a:cubicBezTo>
                  <a:cubicBezTo>
                    <a:pt x="16548" y="8324"/>
                    <a:pt x="15663" y="7803"/>
                    <a:pt x="15663" y="7803"/>
                  </a:cubicBezTo>
                  <a:lnTo>
                    <a:pt x="1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7"/>
            <p:cNvSpPr/>
            <p:nvPr/>
          </p:nvSpPr>
          <p:spPr>
            <a:xfrm>
              <a:off x="4825800" y="3178125"/>
              <a:ext cx="468525" cy="528000"/>
            </a:xfrm>
            <a:custGeom>
              <a:avLst/>
              <a:gdLst/>
              <a:ahLst/>
              <a:cxnLst/>
              <a:rect l="l" t="t" r="r" b="b"/>
              <a:pathLst>
                <a:path w="18741" h="21120" extrusionOk="0">
                  <a:moveTo>
                    <a:pt x="6730" y="1"/>
                  </a:moveTo>
                  <a:lnTo>
                    <a:pt x="1" y="2554"/>
                  </a:lnTo>
                  <a:cubicBezTo>
                    <a:pt x="1" y="2554"/>
                    <a:pt x="2078" y="8069"/>
                    <a:pt x="1820" y="9450"/>
                  </a:cubicBezTo>
                  <a:cubicBezTo>
                    <a:pt x="1772" y="9706"/>
                    <a:pt x="1728" y="9925"/>
                    <a:pt x="1688" y="10112"/>
                  </a:cubicBezTo>
                  <a:cubicBezTo>
                    <a:pt x="1548" y="10770"/>
                    <a:pt x="1762" y="11454"/>
                    <a:pt x="2253" y="11913"/>
                  </a:cubicBezTo>
                  <a:cubicBezTo>
                    <a:pt x="2766" y="12394"/>
                    <a:pt x="3463" y="13044"/>
                    <a:pt x="4206" y="13725"/>
                  </a:cubicBezTo>
                  <a:cubicBezTo>
                    <a:pt x="5689" y="15084"/>
                    <a:pt x="8180" y="18349"/>
                    <a:pt x="10637" y="20008"/>
                  </a:cubicBezTo>
                  <a:cubicBezTo>
                    <a:pt x="11816" y="20805"/>
                    <a:pt x="13402" y="21119"/>
                    <a:pt x="14837" y="21119"/>
                  </a:cubicBezTo>
                  <a:cubicBezTo>
                    <a:pt x="16389" y="21119"/>
                    <a:pt x="17765" y="20752"/>
                    <a:pt x="18259" y="20231"/>
                  </a:cubicBezTo>
                  <a:cubicBezTo>
                    <a:pt x="18741" y="19722"/>
                    <a:pt x="18660" y="19255"/>
                    <a:pt x="18285" y="18866"/>
                  </a:cubicBezTo>
                  <a:cubicBezTo>
                    <a:pt x="17863" y="18429"/>
                    <a:pt x="16699" y="17435"/>
                    <a:pt x="16183" y="16895"/>
                  </a:cubicBezTo>
                  <a:cubicBezTo>
                    <a:pt x="13813" y="14413"/>
                    <a:pt x="11676" y="11752"/>
                    <a:pt x="10323" y="8940"/>
                  </a:cubicBezTo>
                  <a:cubicBezTo>
                    <a:pt x="8969" y="6128"/>
                    <a:pt x="6730" y="1"/>
                    <a:pt x="673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7"/>
            <p:cNvSpPr/>
            <p:nvPr/>
          </p:nvSpPr>
          <p:spPr>
            <a:xfrm>
              <a:off x="3800000" y="1665825"/>
              <a:ext cx="1229225" cy="1660625"/>
            </a:xfrm>
            <a:custGeom>
              <a:avLst/>
              <a:gdLst/>
              <a:ahLst/>
              <a:cxnLst/>
              <a:rect l="l" t="t" r="r" b="b"/>
              <a:pathLst>
                <a:path w="49169" h="66425" extrusionOk="0">
                  <a:moveTo>
                    <a:pt x="2526" y="1"/>
                  </a:moveTo>
                  <a:lnTo>
                    <a:pt x="2526" y="1"/>
                  </a:lnTo>
                  <a:cubicBezTo>
                    <a:pt x="2662" y="5021"/>
                    <a:pt x="0" y="12499"/>
                    <a:pt x="1743" y="16338"/>
                  </a:cubicBezTo>
                  <a:cubicBezTo>
                    <a:pt x="3782" y="20829"/>
                    <a:pt x="6443" y="22778"/>
                    <a:pt x="13067" y="26219"/>
                  </a:cubicBezTo>
                  <a:cubicBezTo>
                    <a:pt x="18549" y="29066"/>
                    <a:pt x="26624" y="33169"/>
                    <a:pt x="28252" y="33796"/>
                  </a:cubicBezTo>
                  <a:cubicBezTo>
                    <a:pt x="29880" y="34424"/>
                    <a:pt x="30093" y="35381"/>
                    <a:pt x="30016" y="38433"/>
                  </a:cubicBezTo>
                  <a:cubicBezTo>
                    <a:pt x="29940" y="41484"/>
                    <a:pt x="31232" y="46405"/>
                    <a:pt x="34914" y="52466"/>
                  </a:cubicBezTo>
                  <a:cubicBezTo>
                    <a:pt x="38803" y="58867"/>
                    <a:pt x="42151" y="66340"/>
                    <a:pt x="42151" y="66340"/>
                  </a:cubicBezTo>
                  <a:cubicBezTo>
                    <a:pt x="42151" y="66340"/>
                    <a:pt x="42695" y="66425"/>
                    <a:pt x="43504" y="66425"/>
                  </a:cubicBezTo>
                  <a:cubicBezTo>
                    <a:pt x="45077" y="66425"/>
                    <a:pt x="47651" y="66103"/>
                    <a:pt x="49169" y="64212"/>
                  </a:cubicBezTo>
                  <a:cubicBezTo>
                    <a:pt x="49169" y="64212"/>
                    <a:pt x="40868" y="31160"/>
                    <a:pt x="39322" y="27254"/>
                  </a:cubicBezTo>
                  <a:cubicBezTo>
                    <a:pt x="37776" y="23349"/>
                    <a:pt x="22205" y="11233"/>
                    <a:pt x="22205" y="11233"/>
                  </a:cubicBezTo>
                  <a:cubicBezTo>
                    <a:pt x="22205" y="11233"/>
                    <a:pt x="23491" y="4863"/>
                    <a:pt x="24451" y="226"/>
                  </a:cubicBezTo>
                  <a:lnTo>
                    <a:pt x="2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7"/>
            <p:cNvSpPr/>
            <p:nvPr/>
          </p:nvSpPr>
          <p:spPr>
            <a:xfrm>
              <a:off x="4241800" y="623075"/>
              <a:ext cx="904950" cy="954150"/>
            </a:xfrm>
            <a:custGeom>
              <a:avLst/>
              <a:gdLst/>
              <a:ahLst/>
              <a:cxnLst/>
              <a:rect l="l" t="t" r="r" b="b"/>
              <a:pathLst>
                <a:path w="36198" h="38166" extrusionOk="0">
                  <a:moveTo>
                    <a:pt x="33190" y="1"/>
                  </a:moveTo>
                  <a:cubicBezTo>
                    <a:pt x="32932" y="1"/>
                    <a:pt x="32669" y="115"/>
                    <a:pt x="32468" y="283"/>
                  </a:cubicBezTo>
                  <a:cubicBezTo>
                    <a:pt x="32188" y="518"/>
                    <a:pt x="32002" y="843"/>
                    <a:pt x="31815" y="1156"/>
                  </a:cubicBezTo>
                  <a:cubicBezTo>
                    <a:pt x="30702" y="3032"/>
                    <a:pt x="29405" y="4794"/>
                    <a:pt x="27945" y="6414"/>
                  </a:cubicBezTo>
                  <a:cubicBezTo>
                    <a:pt x="27598" y="6799"/>
                    <a:pt x="27153" y="7207"/>
                    <a:pt x="26657" y="7207"/>
                  </a:cubicBezTo>
                  <a:cubicBezTo>
                    <a:pt x="26598" y="7207"/>
                    <a:pt x="26538" y="7201"/>
                    <a:pt x="26477" y="7189"/>
                  </a:cubicBezTo>
                  <a:cubicBezTo>
                    <a:pt x="25790" y="7049"/>
                    <a:pt x="25557" y="6218"/>
                    <a:pt x="25275" y="5575"/>
                  </a:cubicBezTo>
                  <a:cubicBezTo>
                    <a:pt x="24960" y="4855"/>
                    <a:pt x="24421" y="4236"/>
                    <a:pt x="23759" y="3814"/>
                  </a:cubicBezTo>
                  <a:cubicBezTo>
                    <a:pt x="23566" y="3690"/>
                    <a:pt x="23241" y="3556"/>
                    <a:pt x="22972" y="3556"/>
                  </a:cubicBezTo>
                  <a:cubicBezTo>
                    <a:pt x="22692" y="3556"/>
                    <a:pt x="22474" y="3701"/>
                    <a:pt x="22529" y="4154"/>
                  </a:cubicBezTo>
                  <a:cubicBezTo>
                    <a:pt x="22580" y="4562"/>
                    <a:pt x="22815" y="5708"/>
                    <a:pt x="22707" y="8076"/>
                  </a:cubicBezTo>
                  <a:cubicBezTo>
                    <a:pt x="22597" y="10447"/>
                    <a:pt x="23126" y="11749"/>
                    <a:pt x="23008" y="14051"/>
                  </a:cubicBezTo>
                  <a:cubicBezTo>
                    <a:pt x="22965" y="14911"/>
                    <a:pt x="22058" y="20362"/>
                    <a:pt x="21113" y="26076"/>
                  </a:cubicBezTo>
                  <a:cubicBezTo>
                    <a:pt x="17723" y="23256"/>
                    <a:pt x="9275" y="15644"/>
                    <a:pt x="8241" y="14822"/>
                  </a:cubicBezTo>
                  <a:cubicBezTo>
                    <a:pt x="5861" y="12930"/>
                    <a:pt x="4508" y="12523"/>
                    <a:pt x="2362" y="12523"/>
                  </a:cubicBezTo>
                  <a:cubicBezTo>
                    <a:pt x="1676" y="12523"/>
                    <a:pt x="909" y="12565"/>
                    <a:pt x="1" y="12613"/>
                  </a:cubicBezTo>
                  <a:cubicBezTo>
                    <a:pt x="501" y="18693"/>
                    <a:pt x="5648" y="25775"/>
                    <a:pt x="5648" y="25775"/>
                  </a:cubicBezTo>
                  <a:cubicBezTo>
                    <a:pt x="5648" y="25775"/>
                    <a:pt x="20379" y="36358"/>
                    <a:pt x="22076" y="37256"/>
                  </a:cubicBezTo>
                  <a:cubicBezTo>
                    <a:pt x="23244" y="37873"/>
                    <a:pt x="24221" y="38166"/>
                    <a:pt x="25035" y="38166"/>
                  </a:cubicBezTo>
                  <a:cubicBezTo>
                    <a:pt x="26654" y="38166"/>
                    <a:pt x="27627" y="37009"/>
                    <a:pt x="28170" y="34958"/>
                  </a:cubicBezTo>
                  <a:cubicBezTo>
                    <a:pt x="29586" y="29607"/>
                    <a:pt x="28893" y="22985"/>
                    <a:pt x="29128" y="20524"/>
                  </a:cubicBezTo>
                  <a:cubicBezTo>
                    <a:pt x="29279" y="18930"/>
                    <a:pt x="29332" y="17287"/>
                    <a:pt x="29874" y="15764"/>
                  </a:cubicBezTo>
                  <a:cubicBezTo>
                    <a:pt x="30169" y="14934"/>
                    <a:pt x="30831" y="14262"/>
                    <a:pt x="31374" y="13577"/>
                  </a:cubicBezTo>
                  <a:cubicBezTo>
                    <a:pt x="31966" y="12831"/>
                    <a:pt x="32568" y="12093"/>
                    <a:pt x="33181" y="11365"/>
                  </a:cubicBezTo>
                  <a:cubicBezTo>
                    <a:pt x="34118" y="10251"/>
                    <a:pt x="34909" y="9057"/>
                    <a:pt x="35587" y="7759"/>
                  </a:cubicBezTo>
                  <a:cubicBezTo>
                    <a:pt x="35908" y="7148"/>
                    <a:pt x="36197" y="6488"/>
                    <a:pt x="36168" y="5799"/>
                  </a:cubicBezTo>
                  <a:cubicBezTo>
                    <a:pt x="36147" y="5291"/>
                    <a:pt x="35952" y="4815"/>
                    <a:pt x="35735" y="4362"/>
                  </a:cubicBezTo>
                  <a:cubicBezTo>
                    <a:pt x="35544" y="3962"/>
                    <a:pt x="35504" y="3527"/>
                    <a:pt x="35319" y="3120"/>
                  </a:cubicBezTo>
                  <a:cubicBezTo>
                    <a:pt x="35057" y="2548"/>
                    <a:pt x="34550" y="2047"/>
                    <a:pt x="33926" y="1971"/>
                  </a:cubicBezTo>
                  <a:cubicBezTo>
                    <a:pt x="34012" y="1622"/>
                    <a:pt x="34098" y="1265"/>
                    <a:pt x="34057" y="909"/>
                  </a:cubicBezTo>
                  <a:cubicBezTo>
                    <a:pt x="34015" y="552"/>
                    <a:pt x="33819" y="191"/>
                    <a:pt x="33486" y="57"/>
                  </a:cubicBezTo>
                  <a:cubicBezTo>
                    <a:pt x="33391" y="18"/>
                    <a:pt x="33291" y="1"/>
                    <a:pt x="3319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7"/>
            <p:cNvSpPr/>
            <p:nvPr/>
          </p:nvSpPr>
          <p:spPr>
            <a:xfrm>
              <a:off x="4723725" y="1257600"/>
              <a:ext cx="57975" cy="203575"/>
            </a:xfrm>
            <a:custGeom>
              <a:avLst/>
              <a:gdLst/>
              <a:ahLst/>
              <a:cxnLst/>
              <a:rect l="l" t="t" r="r" b="b"/>
              <a:pathLst>
                <a:path w="2319" h="8143" extrusionOk="0">
                  <a:moveTo>
                    <a:pt x="1091" y="0"/>
                  </a:moveTo>
                  <a:lnTo>
                    <a:pt x="1091" y="0"/>
                  </a:lnTo>
                  <a:cubicBezTo>
                    <a:pt x="1" y="4458"/>
                    <a:pt x="2319" y="8143"/>
                    <a:pt x="2319" y="8143"/>
                  </a:cubicBezTo>
                  <a:cubicBezTo>
                    <a:pt x="1672" y="6857"/>
                    <a:pt x="1247" y="2288"/>
                    <a:pt x="1836" y="695"/>
                  </a:cubicBezTo>
                  <a:lnTo>
                    <a:pt x="109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7"/>
            <p:cNvSpPr/>
            <p:nvPr/>
          </p:nvSpPr>
          <p:spPr>
            <a:xfrm>
              <a:off x="3803575" y="938375"/>
              <a:ext cx="716525" cy="1024875"/>
            </a:xfrm>
            <a:custGeom>
              <a:avLst/>
              <a:gdLst/>
              <a:ahLst/>
              <a:cxnLst/>
              <a:rect l="l" t="t" r="r" b="b"/>
              <a:pathLst>
                <a:path w="28661" h="40995" extrusionOk="0">
                  <a:moveTo>
                    <a:pt x="17530" y="1"/>
                  </a:moveTo>
                  <a:lnTo>
                    <a:pt x="13494" y="340"/>
                  </a:lnTo>
                  <a:lnTo>
                    <a:pt x="7625" y="1450"/>
                  </a:lnTo>
                  <a:lnTo>
                    <a:pt x="879" y="3234"/>
                  </a:lnTo>
                  <a:cubicBezTo>
                    <a:pt x="879" y="3234"/>
                    <a:pt x="3727" y="8012"/>
                    <a:pt x="2970" y="12610"/>
                  </a:cubicBezTo>
                  <a:cubicBezTo>
                    <a:pt x="2148" y="17592"/>
                    <a:pt x="1636" y="18038"/>
                    <a:pt x="0" y="19278"/>
                  </a:cubicBezTo>
                  <a:cubicBezTo>
                    <a:pt x="730" y="22208"/>
                    <a:pt x="2146" y="28962"/>
                    <a:pt x="2146" y="28962"/>
                  </a:cubicBezTo>
                  <a:cubicBezTo>
                    <a:pt x="1006" y="32433"/>
                    <a:pt x="390" y="36284"/>
                    <a:pt x="373" y="39682"/>
                  </a:cubicBezTo>
                  <a:cubicBezTo>
                    <a:pt x="373" y="39682"/>
                    <a:pt x="2621" y="40994"/>
                    <a:pt x="7654" y="40994"/>
                  </a:cubicBezTo>
                  <a:cubicBezTo>
                    <a:pt x="9910" y="40994"/>
                    <a:pt x="12724" y="40731"/>
                    <a:pt x="16146" y="39967"/>
                  </a:cubicBezTo>
                  <a:cubicBezTo>
                    <a:pt x="25863" y="37802"/>
                    <a:pt x="26218" y="30496"/>
                    <a:pt x="26218" y="30496"/>
                  </a:cubicBezTo>
                  <a:lnTo>
                    <a:pt x="24029" y="28557"/>
                  </a:lnTo>
                  <a:lnTo>
                    <a:pt x="23750" y="19578"/>
                  </a:lnTo>
                  <a:cubicBezTo>
                    <a:pt x="23750" y="19578"/>
                    <a:pt x="28661" y="15392"/>
                    <a:pt x="26169" y="9971"/>
                  </a:cubicBezTo>
                  <a:cubicBezTo>
                    <a:pt x="23703" y="4607"/>
                    <a:pt x="17530" y="1"/>
                    <a:pt x="17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7"/>
            <p:cNvSpPr/>
            <p:nvPr/>
          </p:nvSpPr>
          <p:spPr>
            <a:xfrm>
              <a:off x="3642550" y="238125"/>
              <a:ext cx="707900" cy="660475"/>
            </a:xfrm>
            <a:custGeom>
              <a:avLst/>
              <a:gdLst/>
              <a:ahLst/>
              <a:cxnLst/>
              <a:rect l="l" t="t" r="r" b="b"/>
              <a:pathLst>
                <a:path w="28316" h="26419" extrusionOk="0">
                  <a:moveTo>
                    <a:pt x="14368" y="0"/>
                  </a:moveTo>
                  <a:cubicBezTo>
                    <a:pt x="12168" y="0"/>
                    <a:pt x="10548" y="520"/>
                    <a:pt x="8015" y="520"/>
                  </a:cubicBezTo>
                  <a:cubicBezTo>
                    <a:pt x="7609" y="520"/>
                    <a:pt x="7179" y="507"/>
                    <a:pt x="6720" y="476"/>
                  </a:cubicBezTo>
                  <a:cubicBezTo>
                    <a:pt x="6146" y="437"/>
                    <a:pt x="5588" y="408"/>
                    <a:pt x="5056" y="408"/>
                  </a:cubicBezTo>
                  <a:cubicBezTo>
                    <a:pt x="3914" y="408"/>
                    <a:pt x="2892" y="540"/>
                    <a:pt x="2087" y="985"/>
                  </a:cubicBezTo>
                  <a:cubicBezTo>
                    <a:pt x="743" y="1728"/>
                    <a:pt x="1" y="3269"/>
                    <a:pt x="260" y="5210"/>
                  </a:cubicBezTo>
                  <a:cubicBezTo>
                    <a:pt x="419" y="6409"/>
                    <a:pt x="1001" y="7260"/>
                    <a:pt x="1672" y="7862"/>
                  </a:cubicBezTo>
                  <a:cubicBezTo>
                    <a:pt x="497" y="9881"/>
                    <a:pt x="1899" y="13104"/>
                    <a:pt x="4874" y="13721"/>
                  </a:cubicBezTo>
                  <a:lnTo>
                    <a:pt x="8241" y="23509"/>
                  </a:lnTo>
                  <a:cubicBezTo>
                    <a:pt x="8241" y="23509"/>
                    <a:pt x="16641" y="26419"/>
                    <a:pt x="19938" y="26419"/>
                  </a:cubicBezTo>
                  <a:cubicBezTo>
                    <a:pt x="20756" y="26419"/>
                    <a:pt x="21259" y="26239"/>
                    <a:pt x="21242" y="25792"/>
                  </a:cubicBezTo>
                  <a:cubicBezTo>
                    <a:pt x="23488" y="21218"/>
                    <a:pt x="28316" y="19590"/>
                    <a:pt x="28014" y="11752"/>
                  </a:cubicBezTo>
                  <a:cubicBezTo>
                    <a:pt x="27752" y="4869"/>
                    <a:pt x="22787" y="1130"/>
                    <a:pt x="17169" y="275"/>
                  </a:cubicBezTo>
                  <a:cubicBezTo>
                    <a:pt x="16101" y="74"/>
                    <a:pt x="15194" y="0"/>
                    <a:pt x="14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7"/>
            <p:cNvSpPr/>
            <p:nvPr/>
          </p:nvSpPr>
          <p:spPr>
            <a:xfrm>
              <a:off x="4239800" y="239575"/>
              <a:ext cx="54325" cy="86650"/>
            </a:xfrm>
            <a:custGeom>
              <a:avLst/>
              <a:gdLst/>
              <a:ahLst/>
              <a:cxnLst/>
              <a:rect l="l" t="t" r="r" b="b"/>
              <a:pathLst>
                <a:path w="2173" h="3466" extrusionOk="0">
                  <a:moveTo>
                    <a:pt x="510" y="1"/>
                  </a:moveTo>
                  <a:lnTo>
                    <a:pt x="1" y="3437"/>
                  </a:lnTo>
                  <a:cubicBezTo>
                    <a:pt x="109" y="3456"/>
                    <a:pt x="217" y="3465"/>
                    <a:pt x="323" y="3465"/>
                  </a:cubicBezTo>
                  <a:cubicBezTo>
                    <a:pt x="1174" y="3465"/>
                    <a:pt x="1908" y="2873"/>
                    <a:pt x="2032" y="2029"/>
                  </a:cubicBezTo>
                  <a:cubicBezTo>
                    <a:pt x="2173" y="1080"/>
                    <a:pt x="1492" y="172"/>
                    <a:pt x="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7"/>
            <p:cNvSpPr/>
            <p:nvPr/>
          </p:nvSpPr>
          <p:spPr>
            <a:xfrm>
              <a:off x="4246675" y="307600"/>
              <a:ext cx="90400" cy="50900"/>
            </a:xfrm>
            <a:custGeom>
              <a:avLst/>
              <a:gdLst/>
              <a:ahLst/>
              <a:cxnLst/>
              <a:rect l="l" t="t" r="r" b="b"/>
              <a:pathLst>
                <a:path w="3616" h="2036" extrusionOk="0">
                  <a:moveTo>
                    <a:pt x="3503" y="1"/>
                  </a:moveTo>
                  <a:lnTo>
                    <a:pt x="1" y="514"/>
                  </a:lnTo>
                  <a:cubicBezTo>
                    <a:pt x="104" y="1398"/>
                    <a:pt x="839" y="2035"/>
                    <a:pt x="1701" y="2035"/>
                  </a:cubicBezTo>
                  <a:cubicBezTo>
                    <a:pt x="1785" y="2035"/>
                    <a:pt x="1871" y="2029"/>
                    <a:pt x="1958" y="2017"/>
                  </a:cubicBezTo>
                  <a:cubicBezTo>
                    <a:pt x="2924" y="1875"/>
                    <a:pt x="3616" y="973"/>
                    <a:pt x="3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7"/>
            <p:cNvSpPr/>
            <p:nvPr/>
          </p:nvSpPr>
          <p:spPr>
            <a:xfrm>
              <a:off x="3748075" y="414650"/>
              <a:ext cx="612000" cy="726500"/>
            </a:xfrm>
            <a:custGeom>
              <a:avLst/>
              <a:gdLst/>
              <a:ahLst/>
              <a:cxnLst/>
              <a:rect l="l" t="t" r="r" b="b"/>
              <a:pathLst>
                <a:path w="24480" h="29060" extrusionOk="0">
                  <a:moveTo>
                    <a:pt x="2087" y="0"/>
                  </a:moveTo>
                  <a:cubicBezTo>
                    <a:pt x="995" y="902"/>
                    <a:pt x="0" y="3471"/>
                    <a:pt x="370" y="10136"/>
                  </a:cubicBezTo>
                  <a:cubicBezTo>
                    <a:pt x="645" y="15066"/>
                    <a:pt x="2944" y="17339"/>
                    <a:pt x="4106" y="18142"/>
                  </a:cubicBezTo>
                  <a:cubicBezTo>
                    <a:pt x="4661" y="18525"/>
                    <a:pt x="5296" y="18703"/>
                    <a:pt x="6125" y="18703"/>
                  </a:cubicBezTo>
                  <a:cubicBezTo>
                    <a:pt x="6709" y="18703"/>
                    <a:pt x="7391" y="18614"/>
                    <a:pt x="8209" y="18448"/>
                  </a:cubicBezTo>
                  <a:lnTo>
                    <a:pt x="8388" y="23123"/>
                  </a:lnTo>
                  <a:cubicBezTo>
                    <a:pt x="8388" y="23123"/>
                    <a:pt x="12341" y="29059"/>
                    <a:pt x="16865" y="29059"/>
                  </a:cubicBezTo>
                  <a:cubicBezTo>
                    <a:pt x="17032" y="29059"/>
                    <a:pt x="17200" y="29051"/>
                    <a:pt x="17369" y="29034"/>
                  </a:cubicBezTo>
                  <a:cubicBezTo>
                    <a:pt x="24480" y="28323"/>
                    <a:pt x="17167" y="22576"/>
                    <a:pt x="17167" y="22576"/>
                  </a:cubicBezTo>
                  <a:lnTo>
                    <a:pt x="16787" y="12628"/>
                  </a:lnTo>
                  <a:lnTo>
                    <a:pt x="16787" y="12628"/>
                  </a:lnTo>
                  <a:cubicBezTo>
                    <a:pt x="16787" y="12628"/>
                    <a:pt x="17312" y="13111"/>
                    <a:pt x="18155" y="13111"/>
                  </a:cubicBezTo>
                  <a:cubicBezTo>
                    <a:pt x="18653" y="13111"/>
                    <a:pt x="19262" y="12943"/>
                    <a:pt x="19938" y="12406"/>
                  </a:cubicBezTo>
                  <a:cubicBezTo>
                    <a:pt x="21571" y="11111"/>
                    <a:pt x="22172" y="8438"/>
                    <a:pt x="20943" y="7122"/>
                  </a:cubicBezTo>
                  <a:cubicBezTo>
                    <a:pt x="20530" y="6680"/>
                    <a:pt x="19730" y="6350"/>
                    <a:pt x="18902" y="6350"/>
                  </a:cubicBezTo>
                  <a:cubicBezTo>
                    <a:pt x="17981" y="6350"/>
                    <a:pt x="17027" y="6758"/>
                    <a:pt x="16537" y="7872"/>
                  </a:cubicBezTo>
                  <a:cubicBezTo>
                    <a:pt x="16537" y="7872"/>
                    <a:pt x="13539" y="7843"/>
                    <a:pt x="9528" y="5219"/>
                  </a:cubicBezTo>
                  <a:cubicBezTo>
                    <a:pt x="5445" y="2550"/>
                    <a:pt x="4492" y="184"/>
                    <a:pt x="208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7"/>
            <p:cNvSpPr/>
            <p:nvPr/>
          </p:nvSpPr>
          <p:spPr>
            <a:xfrm>
              <a:off x="4110600" y="556400"/>
              <a:ext cx="53100" cy="112025"/>
            </a:xfrm>
            <a:custGeom>
              <a:avLst/>
              <a:gdLst/>
              <a:ahLst/>
              <a:cxnLst/>
              <a:rect l="l" t="t" r="r" b="b"/>
              <a:pathLst>
                <a:path w="2124" h="4481" extrusionOk="0">
                  <a:moveTo>
                    <a:pt x="0" y="1"/>
                  </a:moveTo>
                  <a:lnTo>
                    <a:pt x="102" y="2643"/>
                  </a:lnTo>
                  <a:cubicBezTo>
                    <a:pt x="141" y="3672"/>
                    <a:pt x="1004" y="4480"/>
                    <a:pt x="2045" y="4480"/>
                  </a:cubicBezTo>
                  <a:cubicBezTo>
                    <a:pt x="2071" y="4480"/>
                    <a:pt x="2097" y="4480"/>
                    <a:pt x="2123" y="4479"/>
                  </a:cubicBezTo>
                  <a:lnTo>
                    <a:pt x="2018" y="17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7"/>
            <p:cNvSpPr/>
            <p:nvPr/>
          </p:nvSpPr>
          <p:spPr>
            <a:xfrm>
              <a:off x="3978725" y="594575"/>
              <a:ext cx="45500" cy="46025"/>
            </a:xfrm>
            <a:custGeom>
              <a:avLst/>
              <a:gdLst/>
              <a:ahLst/>
              <a:cxnLst/>
              <a:rect l="l" t="t" r="r" b="b"/>
              <a:pathLst>
                <a:path w="1820" h="1841" extrusionOk="0">
                  <a:moveTo>
                    <a:pt x="914" y="1"/>
                  </a:moveTo>
                  <a:cubicBezTo>
                    <a:pt x="419" y="1"/>
                    <a:pt x="14" y="408"/>
                    <a:pt x="7" y="913"/>
                  </a:cubicBezTo>
                  <a:cubicBezTo>
                    <a:pt x="1" y="1421"/>
                    <a:pt x="400" y="1836"/>
                    <a:pt x="898" y="1840"/>
                  </a:cubicBezTo>
                  <a:cubicBezTo>
                    <a:pt x="900" y="1840"/>
                    <a:pt x="903" y="1840"/>
                    <a:pt x="905" y="1840"/>
                  </a:cubicBezTo>
                  <a:cubicBezTo>
                    <a:pt x="1400" y="1840"/>
                    <a:pt x="1805" y="1433"/>
                    <a:pt x="1813" y="928"/>
                  </a:cubicBezTo>
                  <a:cubicBezTo>
                    <a:pt x="1819" y="420"/>
                    <a:pt x="1420" y="4"/>
                    <a:pt x="922" y="1"/>
                  </a:cubicBezTo>
                  <a:cubicBezTo>
                    <a:pt x="919" y="1"/>
                    <a:pt x="916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7"/>
            <p:cNvSpPr/>
            <p:nvPr/>
          </p:nvSpPr>
          <p:spPr>
            <a:xfrm>
              <a:off x="3771250" y="515575"/>
              <a:ext cx="54325" cy="45500"/>
            </a:xfrm>
            <a:custGeom>
              <a:avLst/>
              <a:gdLst/>
              <a:ahLst/>
              <a:cxnLst/>
              <a:rect l="l" t="t" r="r" b="b"/>
              <a:pathLst>
                <a:path w="2173" h="1820" extrusionOk="0">
                  <a:moveTo>
                    <a:pt x="1273" y="1"/>
                  </a:moveTo>
                  <a:cubicBezTo>
                    <a:pt x="1042" y="1"/>
                    <a:pt x="808" y="73"/>
                    <a:pt x="609" y="224"/>
                  </a:cubicBezTo>
                  <a:cubicBezTo>
                    <a:pt x="110" y="597"/>
                    <a:pt x="0" y="1312"/>
                    <a:pt x="366" y="1819"/>
                  </a:cubicBezTo>
                  <a:lnTo>
                    <a:pt x="2172" y="464"/>
                  </a:lnTo>
                  <a:cubicBezTo>
                    <a:pt x="1957" y="162"/>
                    <a:pt x="1617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7"/>
            <p:cNvSpPr/>
            <p:nvPr/>
          </p:nvSpPr>
          <p:spPr>
            <a:xfrm>
              <a:off x="3931525" y="732575"/>
              <a:ext cx="71800" cy="51825"/>
            </a:xfrm>
            <a:custGeom>
              <a:avLst/>
              <a:gdLst/>
              <a:ahLst/>
              <a:cxnLst/>
              <a:rect l="l" t="t" r="r" b="b"/>
              <a:pathLst>
                <a:path w="2872" h="2073" extrusionOk="0">
                  <a:moveTo>
                    <a:pt x="2530" y="1"/>
                  </a:moveTo>
                  <a:lnTo>
                    <a:pt x="1" y="1283"/>
                  </a:lnTo>
                  <a:cubicBezTo>
                    <a:pt x="239" y="1782"/>
                    <a:pt x="736" y="2072"/>
                    <a:pt x="1253" y="2072"/>
                  </a:cubicBezTo>
                  <a:cubicBezTo>
                    <a:pt x="1465" y="2072"/>
                    <a:pt x="1680" y="2023"/>
                    <a:pt x="1882" y="1920"/>
                  </a:cubicBezTo>
                  <a:cubicBezTo>
                    <a:pt x="2582" y="1566"/>
                    <a:pt x="2872" y="707"/>
                    <a:pt x="253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7"/>
            <p:cNvSpPr/>
            <p:nvPr/>
          </p:nvSpPr>
          <p:spPr>
            <a:xfrm>
              <a:off x="3806000" y="586650"/>
              <a:ext cx="45450" cy="46000"/>
            </a:xfrm>
            <a:custGeom>
              <a:avLst/>
              <a:gdLst/>
              <a:ahLst/>
              <a:cxnLst/>
              <a:rect l="l" t="t" r="r" b="b"/>
              <a:pathLst>
                <a:path w="1818" h="1840" extrusionOk="0">
                  <a:moveTo>
                    <a:pt x="913" y="0"/>
                  </a:moveTo>
                  <a:cubicBezTo>
                    <a:pt x="418" y="0"/>
                    <a:pt x="13" y="407"/>
                    <a:pt x="7" y="912"/>
                  </a:cubicBezTo>
                  <a:cubicBezTo>
                    <a:pt x="0" y="1421"/>
                    <a:pt x="398" y="1835"/>
                    <a:pt x="897" y="1840"/>
                  </a:cubicBezTo>
                  <a:cubicBezTo>
                    <a:pt x="900" y="1840"/>
                    <a:pt x="902" y="1840"/>
                    <a:pt x="905" y="1840"/>
                  </a:cubicBezTo>
                  <a:cubicBezTo>
                    <a:pt x="1400" y="1840"/>
                    <a:pt x="1805" y="1432"/>
                    <a:pt x="1811" y="928"/>
                  </a:cubicBezTo>
                  <a:cubicBezTo>
                    <a:pt x="1818" y="419"/>
                    <a:pt x="1419" y="5"/>
                    <a:pt x="921" y="0"/>
                  </a:cubicBezTo>
                  <a:cubicBezTo>
                    <a:pt x="918" y="0"/>
                    <a:pt x="916" y="0"/>
                    <a:pt x="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7"/>
            <p:cNvSpPr/>
            <p:nvPr/>
          </p:nvSpPr>
          <p:spPr>
            <a:xfrm>
              <a:off x="3857250" y="593600"/>
              <a:ext cx="65700" cy="121200"/>
            </a:xfrm>
            <a:custGeom>
              <a:avLst/>
              <a:gdLst/>
              <a:ahLst/>
              <a:cxnLst/>
              <a:rect l="l" t="t" r="r" b="b"/>
              <a:pathLst>
                <a:path w="2628" h="4848" extrusionOk="0">
                  <a:moveTo>
                    <a:pt x="2572" y="1"/>
                  </a:moveTo>
                  <a:lnTo>
                    <a:pt x="0" y="4157"/>
                  </a:lnTo>
                  <a:lnTo>
                    <a:pt x="2628" y="4847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7"/>
            <p:cNvSpPr/>
            <p:nvPr/>
          </p:nvSpPr>
          <p:spPr>
            <a:xfrm>
              <a:off x="3953300" y="790100"/>
              <a:ext cx="174075" cy="117775"/>
            </a:xfrm>
            <a:custGeom>
              <a:avLst/>
              <a:gdLst/>
              <a:ahLst/>
              <a:cxnLst/>
              <a:rect l="l" t="t" r="r" b="b"/>
              <a:pathLst>
                <a:path w="6963" h="4711" extrusionOk="0">
                  <a:moveTo>
                    <a:pt x="6962" y="0"/>
                  </a:moveTo>
                  <a:cubicBezTo>
                    <a:pt x="6354" y="1699"/>
                    <a:pt x="2086" y="3080"/>
                    <a:pt x="0" y="3430"/>
                  </a:cubicBezTo>
                  <a:lnTo>
                    <a:pt x="49" y="4711"/>
                  </a:lnTo>
                  <a:cubicBezTo>
                    <a:pt x="49" y="4711"/>
                    <a:pt x="4284" y="3325"/>
                    <a:pt x="5532" y="2193"/>
                  </a:cubicBezTo>
                  <a:cubicBezTo>
                    <a:pt x="6779" y="1060"/>
                    <a:pt x="6962" y="1"/>
                    <a:pt x="696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7"/>
            <p:cNvSpPr/>
            <p:nvPr/>
          </p:nvSpPr>
          <p:spPr>
            <a:xfrm>
              <a:off x="6365400" y="2476125"/>
              <a:ext cx="35400" cy="1439925"/>
            </a:xfrm>
            <a:custGeom>
              <a:avLst/>
              <a:gdLst/>
              <a:ahLst/>
              <a:cxnLst/>
              <a:rect l="l" t="t" r="r" b="b"/>
              <a:pathLst>
                <a:path w="1416" h="57597" extrusionOk="0">
                  <a:moveTo>
                    <a:pt x="0" y="0"/>
                  </a:moveTo>
                  <a:lnTo>
                    <a:pt x="0" y="57597"/>
                  </a:lnTo>
                  <a:lnTo>
                    <a:pt x="1415" y="56781"/>
                  </a:lnTo>
                  <a:lnTo>
                    <a:pt x="1415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7"/>
            <p:cNvSpPr/>
            <p:nvPr/>
          </p:nvSpPr>
          <p:spPr>
            <a:xfrm>
              <a:off x="6330025" y="2495150"/>
              <a:ext cx="35400" cy="1420900"/>
            </a:xfrm>
            <a:custGeom>
              <a:avLst/>
              <a:gdLst/>
              <a:ahLst/>
              <a:cxnLst/>
              <a:rect l="l" t="t" r="r" b="b"/>
              <a:pathLst>
                <a:path w="1416" h="56836" extrusionOk="0">
                  <a:moveTo>
                    <a:pt x="0" y="1"/>
                  </a:moveTo>
                  <a:lnTo>
                    <a:pt x="0" y="55993"/>
                  </a:lnTo>
                  <a:lnTo>
                    <a:pt x="1415" y="56836"/>
                  </a:lnTo>
                  <a:lnTo>
                    <a:pt x="1415" y="8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7"/>
            <p:cNvSpPr/>
            <p:nvPr/>
          </p:nvSpPr>
          <p:spPr>
            <a:xfrm>
              <a:off x="5040125" y="1730650"/>
              <a:ext cx="35375" cy="1419525"/>
            </a:xfrm>
            <a:custGeom>
              <a:avLst/>
              <a:gdLst/>
              <a:ahLst/>
              <a:cxnLst/>
              <a:rect l="l" t="t" r="r" b="b"/>
              <a:pathLst>
                <a:path w="1415" h="56781" extrusionOk="0">
                  <a:moveTo>
                    <a:pt x="1415" y="1"/>
                  </a:moveTo>
                  <a:lnTo>
                    <a:pt x="1" y="787"/>
                  </a:lnTo>
                  <a:lnTo>
                    <a:pt x="1" y="56780"/>
                  </a:lnTo>
                  <a:lnTo>
                    <a:pt x="1415" y="5599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7"/>
            <p:cNvSpPr/>
            <p:nvPr/>
          </p:nvSpPr>
          <p:spPr>
            <a:xfrm>
              <a:off x="5004800" y="1730675"/>
              <a:ext cx="35350" cy="1419500"/>
            </a:xfrm>
            <a:custGeom>
              <a:avLst/>
              <a:gdLst/>
              <a:ahLst/>
              <a:cxnLst/>
              <a:rect l="l" t="t" r="r" b="b"/>
              <a:pathLst>
                <a:path w="1414" h="56780" extrusionOk="0">
                  <a:moveTo>
                    <a:pt x="0" y="1"/>
                  </a:moveTo>
                  <a:lnTo>
                    <a:pt x="0" y="55994"/>
                  </a:lnTo>
                  <a:lnTo>
                    <a:pt x="1414" y="56779"/>
                  </a:lnTo>
                  <a:lnTo>
                    <a:pt x="1414" y="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7"/>
            <p:cNvSpPr/>
            <p:nvPr/>
          </p:nvSpPr>
          <p:spPr>
            <a:xfrm>
              <a:off x="5004800" y="1690550"/>
              <a:ext cx="1360625" cy="899350"/>
            </a:xfrm>
            <a:custGeom>
              <a:avLst/>
              <a:gdLst/>
              <a:ahLst/>
              <a:cxnLst/>
              <a:rect l="l" t="t" r="r" b="b"/>
              <a:pathLst>
                <a:path w="54425" h="35974" extrusionOk="0">
                  <a:moveTo>
                    <a:pt x="0" y="0"/>
                  </a:moveTo>
                  <a:lnTo>
                    <a:pt x="0" y="4650"/>
                  </a:lnTo>
                  <a:lnTo>
                    <a:pt x="54424" y="35973"/>
                  </a:lnTo>
                  <a:lnTo>
                    <a:pt x="54424" y="31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7"/>
            <p:cNvSpPr/>
            <p:nvPr/>
          </p:nvSpPr>
          <p:spPr>
            <a:xfrm>
              <a:off x="5038125" y="2095400"/>
              <a:ext cx="1325500" cy="805450"/>
            </a:xfrm>
            <a:custGeom>
              <a:avLst/>
              <a:gdLst/>
              <a:ahLst/>
              <a:cxnLst/>
              <a:rect l="l" t="t" r="r" b="b"/>
              <a:pathLst>
                <a:path w="53020" h="32218" extrusionOk="0">
                  <a:moveTo>
                    <a:pt x="1" y="0"/>
                  </a:moveTo>
                  <a:lnTo>
                    <a:pt x="0" y="1578"/>
                  </a:lnTo>
                  <a:lnTo>
                    <a:pt x="53018" y="32217"/>
                  </a:lnTo>
                  <a:lnTo>
                    <a:pt x="53019" y="306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7"/>
            <p:cNvSpPr/>
            <p:nvPr/>
          </p:nvSpPr>
          <p:spPr>
            <a:xfrm>
              <a:off x="5040125" y="2056475"/>
              <a:ext cx="1289950" cy="785575"/>
            </a:xfrm>
            <a:custGeom>
              <a:avLst/>
              <a:gdLst/>
              <a:ahLst/>
              <a:cxnLst/>
              <a:rect l="l" t="t" r="r" b="b"/>
              <a:pathLst>
                <a:path w="51598" h="31423" extrusionOk="0">
                  <a:moveTo>
                    <a:pt x="1" y="1"/>
                  </a:moveTo>
                  <a:lnTo>
                    <a:pt x="1" y="1604"/>
                  </a:lnTo>
                  <a:lnTo>
                    <a:pt x="51598" y="31422"/>
                  </a:lnTo>
                  <a:lnTo>
                    <a:pt x="51598" y="29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7"/>
            <p:cNvSpPr/>
            <p:nvPr/>
          </p:nvSpPr>
          <p:spPr>
            <a:xfrm>
              <a:off x="3752125" y="2458575"/>
              <a:ext cx="2648675" cy="1645900"/>
            </a:xfrm>
            <a:custGeom>
              <a:avLst/>
              <a:gdLst/>
              <a:ahLst/>
              <a:cxnLst/>
              <a:rect l="l" t="t" r="r" b="b"/>
              <a:pathLst>
                <a:path w="105947" h="65836" extrusionOk="0">
                  <a:moveTo>
                    <a:pt x="105946" y="1"/>
                  </a:moveTo>
                  <a:lnTo>
                    <a:pt x="1" y="61089"/>
                  </a:lnTo>
                  <a:lnTo>
                    <a:pt x="1" y="65835"/>
                  </a:lnTo>
                  <a:lnTo>
                    <a:pt x="105946" y="4865"/>
                  </a:lnTo>
                  <a:lnTo>
                    <a:pt x="1059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7"/>
            <p:cNvSpPr/>
            <p:nvPr/>
          </p:nvSpPr>
          <p:spPr>
            <a:xfrm>
              <a:off x="3752125" y="3985900"/>
              <a:ext cx="35375" cy="1439950"/>
            </a:xfrm>
            <a:custGeom>
              <a:avLst/>
              <a:gdLst/>
              <a:ahLst/>
              <a:cxnLst/>
              <a:rect l="l" t="t" r="r" b="b"/>
              <a:pathLst>
                <a:path w="1415" h="57598" extrusionOk="0">
                  <a:moveTo>
                    <a:pt x="1" y="0"/>
                  </a:moveTo>
                  <a:lnTo>
                    <a:pt x="1" y="57598"/>
                  </a:lnTo>
                  <a:lnTo>
                    <a:pt x="1415" y="56781"/>
                  </a:lnTo>
                  <a:lnTo>
                    <a:pt x="1415" y="7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7"/>
            <p:cNvSpPr/>
            <p:nvPr/>
          </p:nvSpPr>
          <p:spPr>
            <a:xfrm>
              <a:off x="3716750" y="4004950"/>
              <a:ext cx="35400" cy="1420900"/>
            </a:xfrm>
            <a:custGeom>
              <a:avLst/>
              <a:gdLst/>
              <a:ahLst/>
              <a:cxnLst/>
              <a:rect l="l" t="t" r="r" b="b"/>
              <a:pathLst>
                <a:path w="1416" h="56836" extrusionOk="0">
                  <a:moveTo>
                    <a:pt x="1" y="1"/>
                  </a:moveTo>
                  <a:lnTo>
                    <a:pt x="1" y="55993"/>
                  </a:lnTo>
                  <a:lnTo>
                    <a:pt x="1416" y="56836"/>
                  </a:lnTo>
                  <a:lnTo>
                    <a:pt x="1416" y="8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7"/>
            <p:cNvSpPr/>
            <p:nvPr/>
          </p:nvSpPr>
          <p:spPr>
            <a:xfrm>
              <a:off x="2426875" y="3240475"/>
              <a:ext cx="35375" cy="1419500"/>
            </a:xfrm>
            <a:custGeom>
              <a:avLst/>
              <a:gdLst/>
              <a:ahLst/>
              <a:cxnLst/>
              <a:rect l="l" t="t" r="r" b="b"/>
              <a:pathLst>
                <a:path w="1415" h="56780" extrusionOk="0">
                  <a:moveTo>
                    <a:pt x="1414" y="0"/>
                  </a:moveTo>
                  <a:lnTo>
                    <a:pt x="0" y="787"/>
                  </a:lnTo>
                  <a:lnTo>
                    <a:pt x="0" y="56780"/>
                  </a:lnTo>
                  <a:lnTo>
                    <a:pt x="1414" y="55993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7"/>
            <p:cNvSpPr/>
            <p:nvPr/>
          </p:nvSpPr>
          <p:spPr>
            <a:xfrm>
              <a:off x="2391525" y="3240500"/>
              <a:ext cx="35375" cy="1419475"/>
            </a:xfrm>
            <a:custGeom>
              <a:avLst/>
              <a:gdLst/>
              <a:ahLst/>
              <a:cxnLst/>
              <a:rect l="l" t="t" r="r" b="b"/>
              <a:pathLst>
                <a:path w="1415" h="56779" extrusionOk="0">
                  <a:moveTo>
                    <a:pt x="1" y="0"/>
                  </a:moveTo>
                  <a:lnTo>
                    <a:pt x="1" y="55992"/>
                  </a:lnTo>
                  <a:lnTo>
                    <a:pt x="1414" y="56779"/>
                  </a:lnTo>
                  <a:lnTo>
                    <a:pt x="1414" y="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7"/>
            <p:cNvSpPr/>
            <p:nvPr/>
          </p:nvSpPr>
          <p:spPr>
            <a:xfrm>
              <a:off x="2391525" y="3200350"/>
              <a:ext cx="1360625" cy="899325"/>
            </a:xfrm>
            <a:custGeom>
              <a:avLst/>
              <a:gdLst/>
              <a:ahLst/>
              <a:cxnLst/>
              <a:rect l="l" t="t" r="r" b="b"/>
              <a:pathLst>
                <a:path w="54425" h="35973" extrusionOk="0">
                  <a:moveTo>
                    <a:pt x="1" y="1"/>
                  </a:moveTo>
                  <a:lnTo>
                    <a:pt x="1" y="4650"/>
                  </a:lnTo>
                  <a:lnTo>
                    <a:pt x="54425" y="35972"/>
                  </a:lnTo>
                  <a:lnTo>
                    <a:pt x="54425" y="31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7"/>
            <p:cNvSpPr/>
            <p:nvPr/>
          </p:nvSpPr>
          <p:spPr>
            <a:xfrm>
              <a:off x="2424850" y="3605175"/>
              <a:ext cx="1325500" cy="805475"/>
            </a:xfrm>
            <a:custGeom>
              <a:avLst/>
              <a:gdLst/>
              <a:ahLst/>
              <a:cxnLst/>
              <a:rect l="l" t="t" r="r" b="b"/>
              <a:pathLst>
                <a:path w="53020" h="32219" extrusionOk="0">
                  <a:moveTo>
                    <a:pt x="1" y="1"/>
                  </a:moveTo>
                  <a:lnTo>
                    <a:pt x="1" y="1579"/>
                  </a:lnTo>
                  <a:lnTo>
                    <a:pt x="53019" y="32219"/>
                  </a:lnTo>
                  <a:lnTo>
                    <a:pt x="53020" y="3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7"/>
            <p:cNvSpPr/>
            <p:nvPr/>
          </p:nvSpPr>
          <p:spPr>
            <a:xfrm>
              <a:off x="2426875" y="3566300"/>
              <a:ext cx="1289925" cy="785550"/>
            </a:xfrm>
            <a:custGeom>
              <a:avLst/>
              <a:gdLst/>
              <a:ahLst/>
              <a:cxnLst/>
              <a:rect l="l" t="t" r="r" b="b"/>
              <a:pathLst>
                <a:path w="51597" h="31422" extrusionOk="0">
                  <a:moveTo>
                    <a:pt x="0" y="0"/>
                  </a:moveTo>
                  <a:lnTo>
                    <a:pt x="0" y="1604"/>
                  </a:lnTo>
                  <a:lnTo>
                    <a:pt x="51597" y="31422"/>
                  </a:lnTo>
                  <a:lnTo>
                    <a:pt x="51597" y="29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7"/>
            <p:cNvSpPr/>
            <p:nvPr/>
          </p:nvSpPr>
          <p:spPr>
            <a:xfrm>
              <a:off x="2391525" y="1673025"/>
              <a:ext cx="4009275" cy="2312900"/>
            </a:xfrm>
            <a:custGeom>
              <a:avLst/>
              <a:gdLst/>
              <a:ahLst/>
              <a:cxnLst/>
              <a:rect l="l" t="t" r="r" b="b"/>
              <a:pathLst>
                <a:path w="160371" h="92516" extrusionOk="0">
                  <a:moveTo>
                    <a:pt x="105946" y="1"/>
                  </a:moveTo>
                  <a:lnTo>
                    <a:pt x="1" y="61094"/>
                  </a:lnTo>
                  <a:lnTo>
                    <a:pt x="54425" y="92515"/>
                  </a:lnTo>
                  <a:lnTo>
                    <a:pt x="160370" y="31423"/>
                  </a:lnTo>
                  <a:lnTo>
                    <a:pt x="105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7"/>
            <p:cNvSpPr/>
            <p:nvPr/>
          </p:nvSpPr>
          <p:spPr>
            <a:xfrm>
              <a:off x="3447225" y="1016075"/>
              <a:ext cx="946975" cy="1242700"/>
            </a:xfrm>
            <a:custGeom>
              <a:avLst/>
              <a:gdLst/>
              <a:ahLst/>
              <a:cxnLst/>
              <a:rect l="l" t="t" r="r" b="b"/>
              <a:pathLst>
                <a:path w="37879" h="49708" extrusionOk="0">
                  <a:moveTo>
                    <a:pt x="15146" y="1"/>
                  </a:moveTo>
                  <a:lnTo>
                    <a:pt x="15146" y="1"/>
                  </a:lnTo>
                  <a:cubicBezTo>
                    <a:pt x="9574" y="811"/>
                    <a:pt x="7794" y="2302"/>
                    <a:pt x="6127" y="8833"/>
                  </a:cubicBezTo>
                  <a:cubicBezTo>
                    <a:pt x="4942" y="13477"/>
                    <a:pt x="2353" y="22339"/>
                    <a:pt x="1155" y="29205"/>
                  </a:cubicBezTo>
                  <a:cubicBezTo>
                    <a:pt x="476" y="33096"/>
                    <a:pt x="1" y="34312"/>
                    <a:pt x="2333" y="35896"/>
                  </a:cubicBezTo>
                  <a:cubicBezTo>
                    <a:pt x="4132" y="37119"/>
                    <a:pt x="6582" y="38324"/>
                    <a:pt x="9059" y="39689"/>
                  </a:cubicBezTo>
                  <a:cubicBezTo>
                    <a:pt x="11537" y="41053"/>
                    <a:pt x="13923" y="42280"/>
                    <a:pt x="17505" y="44049"/>
                  </a:cubicBezTo>
                  <a:cubicBezTo>
                    <a:pt x="18261" y="44422"/>
                    <a:pt x="19001" y="44825"/>
                    <a:pt x="19723" y="45258"/>
                  </a:cubicBezTo>
                  <a:cubicBezTo>
                    <a:pt x="21404" y="46265"/>
                    <a:pt x="23028" y="47375"/>
                    <a:pt x="24847" y="48177"/>
                  </a:cubicBezTo>
                  <a:cubicBezTo>
                    <a:pt x="25952" y="48666"/>
                    <a:pt x="27059" y="49023"/>
                    <a:pt x="28224" y="49305"/>
                  </a:cubicBezTo>
                  <a:cubicBezTo>
                    <a:pt x="29096" y="49517"/>
                    <a:pt x="29999" y="49708"/>
                    <a:pt x="30900" y="49708"/>
                  </a:cubicBezTo>
                  <a:cubicBezTo>
                    <a:pt x="31261" y="49708"/>
                    <a:pt x="31622" y="49677"/>
                    <a:pt x="31980" y="49605"/>
                  </a:cubicBezTo>
                  <a:cubicBezTo>
                    <a:pt x="32790" y="49442"/>
                    <a:pt x="33544" y="49074"/>
                    <a:pt x="34284" y="48705"/>
                  </a:cubicBezTo>
                  <a:cubicBezTo>
                    <a:pt x="34897" y="48400"/>
                    <a:pt x="35526" y="48077"/>
                    <a:pt x="35957" y="47545"/>
                  </a:cubicBezTo>
                  <a:cubicBezTo>
                    <a:pt x="36162" y="47290"/>
                    <a:pt x="36322" y="46989"/>
                    <a:pt x="36582" y="46792"/>
                  </a:cubicBezTo>
                  <a:cubicBezTo>
                    <a:pt x="36818" y="46613"/>
                    <a:pt x="37114" y="46537"/>
                    <a:pt x="37373" y="46397"/>
                  </a:cubicBezTo>
                  <a:cubicBezTo>
                    <a:pt x="37634" y="46256"/>
                    <a:pt x="37878" y="46009"/>
                    <a:pt x="37861" y="45714"/>
                  </a:cubicBezTo>
                  <a:cubicBezTo>
                    <a:pt x="37848" y="45488"/>
                    <a:pt x="37680" y="45295"/>
                    <a:pt x="37481" y="45187"/>
                  </a:cubicBezTo>
                  <a:cubicBezTo>
                    <a:pt x="37283" y="45079"/>
                    <a:pt x="37056" y="45041"/>
                    <a:pt x="36833" y="45003"/>
                  </a:cubicBezTo>
                  <a:cubicBezTo>
                    <a:pt x="34817" y="44652"/>
                    <a:pt x="32840" y="44109"/>
                    <a:pt x="30926" y="43386"/>
                  </a:cubicBezTo>
                  <a:cubicBezTo>
                    <a:pt x="30482" y="43218"/>
                    <a:pt x="29994" y="42993"/>
                    <a:pt x="29834" y="42546"/>
                  </a:cubicBezTo>
                  <a:cubicBezTo>
                    <a:pt x="30866" y="42372"/>
                    <a:pt x="31863" y="42034"/>
                    <a:pt x="32788" y="41546"/>
                  </a:cubicBezTo>
                  <a:cubicBezTo>
                    <a:pt x="33232" y="41311"/>
                    <a:pt x="33700" y="40984"/>
                    <a:pt x="33785" y="40489"/>
                  </a:cubicBezTo>
                  <a:cubicBezTo>
                    <a:pt x="33822" y="40275"/>
                    <a:pt x="33765" y="40026"/>
                    <a:pt x="33584" y="39907"/>
                  </a:cubicBezTo>
                  <a:cubicBezTo>
                    <a:pt x="33496" y="39849"/>
                    <a:pt x="33401" y="39830"/>
                    <a:pt x="33304" y="39830"/>
                  </a:cubicBezTo>
                  <a:cubicBezTo>
                    <a:pt x="33157" y="39830"/>
                    <a:pt x="33003" y="39875"/>
                    <a:pt x="32861" y="39896"/>
                  </a:cubicBezTo>
                  <a:cubicBezTo>
                    <a:pt x="32595" y="39937"/>
                    <a:pt x="32330" y="39915"/>
                    <a:pt x="32062" y="39936"/>
                  </a:cubicBezTo>
                  <a:cubicBezTo>
                    <a:pt x="31899" y="39948"/>
                    <a:pt x="31736" y="39953"/>
                    <a:pt x="31573" y="39953"/>
                  </a:cubicBezTo>
                  <a:cubicBezTo>
                    <a:pt x="31083" y="39953"/>
                    <a:pt x="30593" y="39903"/>
                    <a:pt x="30108" y="39831"/>
                  </a:cubicBezTo>
                  <a:cubicBezTo>
                    <a:pt x="28815" y="39639"/>
                    <a:pt x="27545" y="39280"/>
                    <a:pt x="26236" y="39208"/>
                  </a:cubicBezTo>
                  <a:cubicBezTo>
                    <a:pt x="24504" y="39112"/>
                    <a:pt x="23052" y="39249"/>
                    <a:pt x="21475" y="38401"/>
                  </a:cubicBezTo>
                  <a:cubicBezTo>
                    <a:pt x="19941" y="37575"/>
                    <a:pt x="12407" y="32519"/>
                    <a:pt x="10198" y="30710"/>
                  </a:cubicBezTo>
                  <a:cubicBezTo>
                    <a:pt x="10198" y="30710"/>
                    <a:pt x="14449" y="16877"/>
                    <a:pt x="14449" y="16877"/>
                  </a:cubicBezTo>
                  <a:cubicBezTo>
                    <a:pt x="18804" y="12416"/>
                    <a:pt x="16750" y="1715"/>
                    <a:pt x="15146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7"/>
            <p:cNvSpPr/>
            <p:nvPr/>
          </p:nvSpPr>
          <p:spPr>
            <a:xfrm>
              <a:off x="3042200" y="2627625"/>
              <a:ext cx="1331100" cy="767275"/>
            </a:xfrm>
            <a:custGeom>
              <a:avLst/>
              <a:gdLst/>
              <a:ahLst/>
              <a:cxnLst/>
              <a:rect l="l" t="t" r="r" b="b"/>
              <a:pathLst>
                <a:path w="53244" h="30691" extrusionOk="0">
                  <a:moveTo>
                    <a:pt x="33687" y="1"/>
                  </a:moveTo>
                  <a:cubicBezTo>
                    <a:pt x="33499" y="1"/>
                    <a:pt x="33310" y="50"/>
                    <a:pt x="33141" y="147"/>
                  </a:cubicBezTo>
                  <a:lnTo>
                    <a:pt x="162" y="19190"/>
                  </a:lnTo>
                  <a:cubicBezTo>
                    <a:pt x="1" y="19283"/>
                    <a:pt x="1" y="19517"/>
                    <a:pt x="162" y="19611"/>
                  </a:cubicBezTo>
                  <a:lnTo>
                    <a:pt x="19350" y="30691"/>
                  </a:lnTo>
                  <a:lnTo>
                    <a:pt x="53244" y="11123"/>
                  </a:lnTo>
                  <a:lnTo>
                    <a:pt x="34234" y="147"/>
                  </a:lnTo>
                  <a:cubicBezTo>
                    <a:pt x="34065" y="50"/>
                    <a:pt x="33876" y="1"/>
                    <a:pt x="33687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7"/>
            <p:cNvSpPr/>
            <p:nvPr/>
          </p:nvSpPr>
          <p:spPr>
            <a:xfrm>
              <a:off x="3063425" y="2847850"/>
              <a:ext cx="1274375" cy="497900"/>
            </a:xfrm>
            <a:custGeom>
              <a:avLst/>
              <a:gdLst/>
              <a:ahLst/>
              <a:cxnLst/>
              <a:rect l="l" t="t" r="r" b="b"/>
              <a:pathLst>
                <a:path w="50975" h="19916" extrusionOk="0">
                  <a:moveTo>
                    <a:pt x="50974" y="1"/>
                  </a:moveTo>
                  <a:lnTo>
                    <a:pt x="18504" y="18752"/>
                  </a:lnTo>
                  <a:lnTo>
                    <a:pt x="115" y="8133"/>
                  </a:lnTo>
                  <a:cubicBezTo>
                    <a:pt x="46" y="8093"/>
                    <a:pt x="4" y="8020"/>
                    <a:pt x="4" y="7940"/>
                  </a:cubicBezTo>
                  <a:lnTo>
                    <a:pt x="4" y="7934"/>
                  </a:lnTo>
                  <a:lnTo>
                    <a:pt x="1" y="7934"/>
                  </a:lnTo>
                  <a:lnTo>
                    <a:pt x="1" y="8525"/>
                  </a:lnTo>
                  <a:cubicBezTo>
                    <a:pt x="1" y="9151"/>
                    <a:pt x="334" y="9731"/>
                    <a:pt x="876" y="10046"/>
                  </a:cubicBezTo>
                  <a:lnTo>
                    <a:pt x="17621" y="19682"/>
                  </a:lnTo>
                  <a:cubicBezTo>
                    <a:pt x="17887" y="19834"/>
                    <a:pt x="18190" y="19915"/>
                    <a:pt x="18498" y="19915"/>
                  </a:cubicBezTo>
                  <a:cubicBezTo>
                    <a:pt x="18500" y="19915"/>
                    <a:pt x="18502" y="19915"/>
                    <a:pt x="18504" y="19915"/>
                  </a:cubicBezTo>
                  <a:cubicBezTo>
                    <a:pt x="18508" y="19915"/>
                    <a:pt x="18512" y="19915"/>
                    <a:pt x="18516" y="19915"/>
                  </a:cubicBezTo>
                  <a:cubicBezTo>
                    <a:pt x="18819" y="19915"/>
                    <a:pt x="19116" y="19834"/>
                    <a:pt x="19378" y="19684"/>
                  </a:cubicBezTo>
                  <a:lnTo>
                    <a:pt x="50097" y="1949"/>
                  </a:lnTo>
                  <a:cubicBezTo>
                    <a:pt x="50639" y="1635"/>
                    <a:pt x="50974" y="1055"/>
                    <a:pt x="50974" y="427"/>
                  </a:cubicBezTo>
                  <a:lnTo>
                    <a:pt x="5097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7"/>
            <p:cNvSpPr/>
            <p:nvPr/>
          </p:nvSpPr>
          <p:spPr>
            <a:xfrm>
              <a:off x="3062450" y="2581450"/>
              <a:ext cx="1275400" cy="735150"/>
            </a:xfrm>
            <a:custGeom>
              <a:avLst/>
              <a:gdLst/>
              <a:ahLst/>
              <a:cxnLst/>
              <a:rect l="l" t="t" r="r" b="b"/>
              <a:pathLst>
                <a:path w="51016" h="29406" extrusionOk="0">
                  <a:moveTo>
                    <a:pt x="32279" y="0"/>
                  </a:moveTo>
                  <a:cubicBezTo>
                    <a:pt x="32098" y="0"/>
                    <a:pt x="31917" y="47"/>
                    <a:pt x="31755" y="141"/>
                  </a:cubicBezTo>
                  <a:lnTo>
                    <a:pt x="155" y="18387"/>
                  </a:lnTo>
                  <a:cubicBezTo>
                    <a:pt x="0" y="18476"/>
                    <a:pt x="0" y="18700"/>
                    <a:pt x="155" y="18789"/>
                  </a:cubicBezTo>
                  <a:lnTo>
                    <a:pt x="18541" y="29406"/>
                  </a:lnTo>
                  <a:lnTo>
                    <a:pt x="51016" y="10656"/>
                  </a:lnTo>
                  <a:lnTo>
                    <a:pt x="32802" y="141"/>
                  </a:lnTo>
                  <a:cubicBezTo>
                    <a:pt x="32640" y="47"/>
                    <a:pt x="32459" y="0"/>
                    <a:pt x="322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7"/>
            <p:cNvSpPr/>
            <p:nvPr/>
          </p:nvSpPr>
          <p:spPr>
            <a:xfrm>
              <a:off x="3073100" y="2264275"/>
              <a:ext cx="821175" cy="477975"/>
            </a:xfrm>
            <a:custGeom>
              <a:avLst/>
              <a:gdLst/>
              <a:ahLst/>
              <a:cxnLst/>
              <a:rect l="l" t="t" r="r" b="b"/>
              <a:pathLst>
                <a:path w="32847" h="19119" extrusionOk="0">
                  <a:moveTo>
                    <a:pt x="3726" y="0"/>
                  </a:moveTo>
                  <a:lnTo>
                    <a:pt x="1" y="8218"/>
                  </a:lnTo>
                  <a:cubicBezTo>
                    <a:pt x="5466" y="9793"/>
                    <a:pt x="12766" y="11862"/>
                    <a:pt x="13465" y="12359"/>
                  </a:cubicBezTo>
                  <a:cubicBezTo>
                    <a:pt x="14250" y="12918"/>
                    <a:pt x="15122" y="14091"/>
                    <a:pt x="16485" y="15019"/>
                  </a:cubicBezTo>
                  <a:cubicBezTo>
                    <a:pt x="17579" y="15765"/>
                    <a:pt x="19050" y="15839"/>
                    <a:pt x="19589" y="15839"/>
                  </a:cubicBezTo>
                  <a:cubicBezTo>
                    <a:pt x="19722" y="15839"/>
                    <a:pt x="19798" y="15834"/>
                    <a:pt x="19798" y="15834"/>
                  </a:cubicBezTo>
                  <a:cubicBezTo>
                    <a:pt x="19798" y="15834"/>
                    <a:pt x="22299" y="17748"/>
                    <a:pt x="24028" y="18447"/>
                  </a:cubicBezTo>
                  <a:cubicBezTo>
                    <a:pt x="25005" y="18842"/>
                    <a:pt x="25999" y="19119"/>
                    <a:pt x="27108" y="19119"/>
                  </a:cubicBezTo>
                  <a:cubicBezTo>
                    <a:pt x="27962" y="19119"/>
                    <a:pt x="28884" y="18954"/>
                    <a:pt x="29918" y="18553"/>
                  </a:cubicBezTo>
                  <a:cubicBezTo>
                    <a:pt x="32297" y="17631"/>
                    <a:pt x="32846" y="16453"/>
                    <a:pt x="31459" y="15544"/>
                  </a:cubicBezTo>
                  <a:cubicBezTo>
                    <a:pt x="30071" y="14634"/>
                    <a:pt x="23584" y="9209"/>
                    <a:pt x="22317" y="8213"/>
                  </a:cubicBezTo>
                  <a:cubicBezTo>
                    <a:pt x="21051" y="7217"/>
                    <a:pt x="18966" y="6712"/>
                    <a:pt x="17287" y="6051"/>
                  </a:cubicBezTo>
                  <a:cubicBezTo>
                    <a:pt x="15101" y="5191"/>
                    <a:pt x="13719" y="4745"/>
                    <a:pt x="11736" y="3855"/>
                  </a:cubicBezTo>
                  <a:cubicBezTo>
                    <a:pt x="9785" y="2978"/>
                    <a:pt x="6411" y="1287"/>
                    <a:pt x="372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7"/>
            <p:cNvSpPr/>
            <p:nvPr/>
          </p:nvSpPr>
          <p:spPr>
            <a:xfrm>
              <a:off x="3276150" y="2721650"/>
              <a:ext cx="965075" cy="556300"/>
            </a:xfrm>
            <a:custGeom>
              <a:avLst/>
              <a:gdLst/>
              <a:ahLst/>
              <a:cxnLst/>
              <a:rect l="l" t="t" r="r" b="b"/>
              <a:pathLst>
                <a:path w="38603" h="22252" extrusionOk="0">
                  <a:moveTo>
                    <a:pt x="28727" y="0"/>
                  </a:moveTo>
                  <a:lnTo>
                    <a:pt x="1" y="16585"/>
                  </a:lnTo>
                  <a:lnTo>
                    <a:pt x="9825" y="22251"/>
                  </a:lnTo>
                  <a:lnTo>
                    <a:pt x="38603" y="5637"/>
                  </a:lnTo>
                  <a:lnTo>
                    <a:pt x="2872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7"/>
            <p:cNvSpPr/>
            <p:nvPr/>
          </p:nvSpPr>
          <p:spPr>
            <a:xfrm>
              <a:off x="3276200" y="2721625"/>
              <a:ext cx="965000" cy="420100"/>
            </a:xfrm>
            <a:custGeom>
              <a:avLst/>
              <a:gdLst/>
              <a:ahLst/>
              <a:cxnLst/>
              <a:rect l="l" t="t" r="r" b="b"/>
              <a:pathLst>
                <a:path w="38600" h="16804" extrusionOk="0">
                  <a:moveTo>
                    <a:pt x="28725" y="0"/>
                  </a:moveTo>
                  <a:lnTo>
                    <a:pt x="1" y="16587"/>
                  </a:lnTo>
                  <a:lnTo>
                    <a:pt x="376" y="16803"/>
                  </a:lnTo>
                  <a:lnTo>
                    <a:pt x="28725" y="432"/>
                  </a:lnTo>
                  <a:lnTo>
                    <a:pt x="38224" y="5853"/>
                  </a:lnTo>
                  <a:lnTo>
                    <a:pt x="38599" y="5638"/>
                  </a:lnTo>
                  <a:lnTo>
                    <a:pt x="2872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7"/>
            <p:cNvSpPr/>
            <p:nvPr/>
          </p:nvSpPr>
          <p:spPr>
            <a:xfrm>
              <a:off x="3276200" y="2721625"/>
              <a:ext cx="965000" cy="420100"/>
            </a:xfrm>
            <a:custGeom>
              <a:avLst/>
              <a:gdLst/>
              <a:ahLst/>
              <a:cxnLst/>
              <a:rect l="l" t="t" r="r" b="b"/>
              <a:pathLst>
                <a:path w="38600" h="16804" extrusionOk="0">
                  <a:moveTo>
                    <a:pt x="28725" y="0"/>
                  </a:moveTo>
                  <a:lnTo>
                    <a:pt x="1" y="16587"/>
                  </a:lnTo>
                  <a:lnTo>
                    <a:pt x="376" y="16803"/>
                  </a:lnTo>
                  <a:lnTo>
                    <a:pt x="28725" y="432"/>
                  </a:lnTo>
                  <a:lnTo>
                    <a:pt x="38224" y="5853"/>
                  </a:lnTo>
                  <a:lnTo>
                    <a:pt x="38599" y="5638"/>
                  </a:lnTo>
                  <a:lnTo>
                    <a:pt x="287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7"/>
            <p:cNvSpPr/>
            <p:nvPr/>
          </p:nvSpPr>
          <p:spPr>
            <a:xfrm>
              <a:off x="3401050" y="2757725"/>
              <a:ext cx="343475" cy="198275"/>
            </a:xfrm>
            <a:custGeom>
              <a:avLst/>
              <a:gdLst/>
              <a:ahLst/>
              <a:cxnLst/>
              <a:rect l="l" t="t" r="r" b="b"/>
              <a:pathLst>
                <a:path w="13739" h="7931" extrusionOk="0">
                  <a:moveTo>
                    <a:pt x="8742" y="1"/>
                  </a:moveTo>
                  <a:lnTo>
                    <a:pt x="1" y="5046"/>
                  </a:lnTo>
                  <a:lnTo>
                    <a:pt x="182" y="5151"/>
                  </a:lnTo>
                  <a:lnTo>
                    <a:pt x="4997" y="7930"/>
                  </a:lnTo>
                  <a:lnTo>
                    <a:pt x="13560" y="2986"/>
                  </a:lnTo>
                  <a:lnTo>
                    <a:pt x="13738" y="2885"/>
                  </a:lnTo>
                  <a:lnTo>
                    <a:pt x="87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7"/>
            <p:cNvSpPr/>
            <p:nvPr/>
          </p:nvSpPr>
          <p:spPr>
            <a:xfrm>
              <a:off x="3405575" y="2762875"/>
              <a:ext cx="334500" cy="193125"/>
            </a:xfrm>
            <a:custGeom>
              <a:avLst/>
              <a:gdLst/>
              <a:ahLst/>
              <a:cxnLst/>
              <a:rect l="l" t="t" r="r" b="b"/>
              <a:pathLst>
                <a:path w="13380" h="7725" extrusionOk="0">
                  <a:moveTo>
                    <a:pt x="8561" y="1"/>
                  </a:moveTo>
                  <a:lnTo>
                    <a:pt x="1" y="4945"/>
                  </a:lnTo>
                  <a:lnTo>
                    <a:pt x="4816" y="7724"/>
                  </a:lnTo>
                  <a:lnTo>
                    <a:pt x="13379" y="2780"/>
                  </a:lnTo>
                  <a:lnTo>
                    <a:pt x="856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7"/>
            <p:cNvSpPr/>
            <p:nvPr/>
          </p:nvSpPr>
          <p:spPr>
            <a:xfrm>
              <a:off x="3525975" y="2847825"/>
              <a:ext cx="811875" cy="497975"/>
            </a:xfrm>
            <a:custGeom>
              <a:avLst/>
              <a:gdLst/>
              <a:ahLst/>
              <a:cxnLst/>
              <a:rect l="l" t="t" r="r" b="b"/>
              <a:pathLst>
                <a:path w="32475" h="19919" extrusionOk="0">
                  <a:moveTo>
                    <a:pt x="32475" y="1"/>
                  </a:moveTo>
                  <a:lnTo>
                    <a:pt x="0" y="18750"/>
                  </a:lnTo>
                  <a:lnTo>
                    <a:pt x="0" y="19918"/>
                  </a:lnTo>
                  <a:cubicBezTo>
                    <a:pt x="308" y="19918"/>
                    <a:pt x="610" y="19839"/>
                    <a:pt x="876" y="19685"/>
                  </a:cubicBezTo>
                  <a:lnTo>
                    <a:pt x="31595" y="1949"/>
                  </a:lnTo>
                  <a:cubicBezTo>
                    <a:pt x="32140" y="1636"/>
                    <a:pt x="32475" y="1056"/>
                    <a:pt x="32475" y="427"/>
                  </a:cubicBezTo>
                  <a:lnTo>
                    <a:pt x="3247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7"/>
            <p:cNvSpPr/>
            <p:nvPr/>
          </p:nvSpPr>
          <p:spPr>
            <a:xfrm>
              <a:off x="3525975" y="2847825"/>
              <a:ext cx="811875" cy="497975"/>
            </a:xfrm>
            <a:custGeom>
              <a:avLst/>
              <a:gdLst/>
              <a:ahLst/>
              <a:cxnLst/>
              <a:rect l="l" t="t" r="r" b="b"/>
              <a:pathLst>
                <a:path w="32475" h="19919" extrusionOk="0">
                  <a:moveTo>
                    <a:pt x="32475" y="1"/>
                  </a:moveTo>
                  <a:lnTo>
                    <a:pt x="0" y="18750"/>
                  </a:lnTo>
                  <a:lnTo>
                    <a:pt x="0" y="19918"/>
                  </a:lnTo>
                  <a:cubicBezTo>
                    <a:pt x="308" y="19918"/>
                    <a:pt x="610" y="19839"/>
                    <a:pt x="876" y="19685"/>
                  </a:cubicBezTo>
                  <a:lnTo>
                    <a:pt x="31595" y="1949"/>
                  </a:lnTo>
                  <a:cubicBezTo>
                    <a:pt x="32140" y="1636"/>
                    <a:pt x="32475" y="1056"/>
                    <a:pt x="32475" y="427"/>
                  </a:cubicBezTo>
                  <a:lnTo>
                    <a:pt x="324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7"/>
            <p:cNvSpPr/>
            <p:nvPr/>
          </p:nvSpPr>
          <p:spPr>
            <a:xfrm>
              <a:off x="3538350" y="2297100"/>
              <a:ext cx="919125" cy="1029500"/>
            </a:xfrm>
            <a:custGeom>
              <a:avLst/>
              <a:gdLst/>
              <a:ahLst/>
              <a:cxnLst/>
              <a:rect l="l" t="t" r="r" b="b"/>
              <a:pathLst>
                <a:path w="36765" h="41180" extrusionOk="0">
                  <a:moveTo>
                    <a:pt x="36149" y="1"/>
                  </a:moveTo>
                  <a:lnTo>
                    <a:pt x="4366" y="18354"/>
                  </a:lnTo>
                  <a:cubicBezTo>
                    <a:pt x="3970" y="18583"/>
                    <a:pt x="3696" y="18978"/>
                    <a:pt x="3619" y="19429"/>
                  </a:cubicBezTo>
                  <a:lnTo>
                    <a:pt x="0" y="41038"/>
                  </a:lnTo>
                  <a:cubicBezTo>
                    <a:pt x="243" y="41133"/>
                    <a:pt x="497" y="41179"/>
                    <a:pt x="751" y="41179"/>
                  </a:cubicBezTo>
                  <a:cubicBezTo>
                    <a:pt x="1113" y="41179"/>
                    <a:pt x="1472" y="41085"/>
                    <a:pt x="1793" y="40900"/>
                  </a:cubicBezTo>
                  <a:lnTo>
                    <a:pt x="32377" y="23242"/>
                  </a:lnTo>
                  <a:cubicBezTo>
                    <a:pt x="32913" y="22932"/>
                    <a:pt x="33284" y="22399"/>
                    <a:pt x="33388" y="21788"/>
                  </a:cubicBezTo>
                  <a:lnTo>
                    <a:pt x="36737" y="1820"/>
                  </a:lnTo>
                  <a:cubicBezTo>
                    <a:pt x="36754" y="1708"/>
                    <a:pt x="36764" y="1593"/>
                    <a:pt x="36764" y="1480"/>
                  </a:cubicBezTo>
                  <a:cubicBezTo>
                    <a:pt x="36764" y="925"/>
                    <a:pt x="36543" y="392"/>
                    <a:pt x="3614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7"/>
            <p:cNvSpPr/>
            <p:nvPr/>
          </p:nvSpPr>
          <p:spPr>
            <a:xfrm>
              <a:off x="3525975" y="2289025"/>
              <a:ext cx="916100" cy="1034050"/>
            </a:xfrm>
            <a:custGeom>
              <a:avLst/>
              <a:gdLst/>
              <a:ahLst/>
              <a:cxnLst/>
              <a:rect l="l" t="t" r="r" b="b"/>
              <a:pathLst>
                <a:path w="36644" h="41362" extrusionOk="0">
                  <a:moveTo>
                    <a:pt x="36220" y="1"/>
                  </a:moveTo>
                  <a:lnTo>
                    <a:pt x="4372" y="18387"/>
                  </a:lnTo>
                  <a:cubicBezTo>
                    <a:pt x="3976" y="18617"/>
                    <a:pt x="3703" y="19011"/>
                    <a:pt x="3625" y="19463"/>
                  </a:cubicBezTo>
                  <a:lnTo>
                    <a:pt x="0" y="41103"/>
                  </a:lnTo>
                  <a:lnTo>
                    <a:pt x="210" y="41223"/>
                  </a:lnTo>
                  <a:cubicBezTo>
                    <a:pt x="301" y="41275"/>
                    <a:pt x="397" y="41321"/>
                    <a:pt x="495" y="41361"/>
                  </a:cubicBezTo>
                  <a:lnTo>
                    <a:pt x="4115" y="19752"/>
                  </a:lnTo>
                  <a:cubicBezTo>
                    <a:pt x="4191" y="19301"/>
                    <a:pt x="4465" y="18906"/>
                    <a:pt x="4862" y="18677"/>
                  </a:cubicBezTo>
                  <a:lnTo>
                    <a:pt x="36644" y="324"/>
                  </a:lnTo>
                  <a:cubicBezTo>
                    <a:pt x="36517" y="198"/>
                    <a:pt x="36374" y="90"/>
                    <a:pt x="362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7"/>
            <p:cNvSpPr/>
            <p:nvPr/>
          </p:nvSpPr>
          <p:spPr>
            <a:xfrm>
              <a:off x="3525975" y="2758975"/>
              <a:ext cx="110250" cy="564100"/>
            </a:xfrm>
            <a:custGeom>
              <a:avLst/>
              <a:gdLst/>
              <a:ahLst/>
              <a:cxnLst/>
              <a:rect l="l" t="t" r="r" b="b"/>
              <a:pathLst>
                <a:path w="4410" h="22564" extrusionOk="0">
                  <a:moveTo>
                    <a:pt x="3916" y="1"/>
                  </a:moveTo>
                  <a:cubicBezTo>
                    <a:pt x="3768" y="196"/>
                    <a:pt x="3668" y="424"/>
                    <a:pt x="3625" y="665"/>
                  </a:cubicBezTo>
                  <a:lnTo>
                    <a:pt x="0" y="22306"/>
                  </a:lnTo>
                  <a:lnTo>
                    <a:pt x="210" y="22425"/>
                  </a:lnTo>
                  <a:cubicBezTo>
                    <a:pt x="301" y="22477"/>
                    <a:pt x="397" y="22524"/>
                    <a:pt x="495" y="22563"/>
                  </a:cubicBezTo>
                  <a:lnTo>
                    <a:pt x="4115" y="955"/>
                  </a:lnTo>
                  <a:cubicBezTo>
                    <a:pt x="4157" y="711"/>
                    <a:pt x="4259" y="482"/>
                    <a:pt x="4409" y="285"/>
                  </a:cubicBezTo>
                  <a:lnTo>
                    <a:pt x="391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7"/>
            <p:cNvSpPr/>
            <p:nvPr/>
          </p:nvSpPr>
          <p:spPr>
            <a:xfrm>
              <a:off x="3965375" y="2751800"/>
              <a:ext cx="141050" cy="143625"/>
            </a:xfrm>
            <a:custGeom>
              <a:avLst/>
              <a:gdLst/>
              <a:ahLst/>
              <a:cxnLst/>
              <a:rect l="l" t="t" r="r" b="b"/>
              <a:pathLst>
                <a:path w="5642" h="5745" extrusionOk="0">
                  <a:moveTo>
                    <a:pt x="4602" y="0"/>
                  </a:moveTo>
                  <a:cubicBezTo>
                    <a:pt x="4227" y="0"/>
                    <a:pt x="3756" y="146"/>
                    <a:pt x="3227" y="451"/>
                  </a:cubicBezTo>
                  <a:cubicBezTo>
                    <a:pt x="1749" y="1306"/>
                    <a:pt x="368" y="3081"/>
                    <a:pt x="144" y="4418"/>
                  </a:cubicBezTo>
                  <a:cubicBezTo>
                    <a:pt x="0" y="5276"/>
                    <a:pt x="367" y="5745"/>
                    <a:pt x="1040" y="5745"/>
                  </a:cubicBezTo>
                  <a:cubicBezTo>
                    <a:pt x="1415" y="5745"/>
                    <a:pt x="1886" y="5599"/>
                    <a:pt x="2416" y="5293"/>
                  </a:cubicBezTo>
                  <a:cubicBezTo>
                    <a:pt x="3894" y="4440"/>
                    <a:pt x="5274" y="2664"/>
                    <a:pt x="5498" y="1327"/>
                  </a:cubicBezTo>
                  <a:cubicBezTo>
                    <a:pt x="5642" y="469"/>
                    <a:pt x="5274" y="0"/>
                    <a:pt x="4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7"/>
            <p:cNvSpPr/>
            <p:nvPr/>
          </p:nvSpPr>
          <p:spPr>
            <a:xfrm>
              <a:off x="4492000" y="1972600"/>
              <a:ext cx="1196100" cy="688750"/>
            </a:xfrm>
            <a:custGeom>
              <a:avLst/>
              <a:gdLst/>
              <a:ahLst/>
              <a:cxnLst/>
              <a:rect l="l" t="t" r="r" b="b"/>
              <a:pathLst>
                <a:path w="47844" h="27550" extrusionOk="0">
                  <a:moveTo>
                    <a:pt x="35979" y="1"/>
                  </a:moveTo>
                  <a:cubicBezTo>
                    <a:pt x="35738" y="1"/>
                    <a:pt x="35497" y="54"/>
                    <a:pt x="35313" y="160"/>
                  </a:cubicBezTo>
                  <a:lnTo>
                    <a:pt x="369" y="20352"/>
                  </a:lnTo>
                  <a:cubicBezTo>
                    <a:pt x="0" y="20564"/>
                    <a:pt x="0" y="20909"/>
                    <a:pt x="369" y="21122"/>
                  </a:cubicBezTo>
                  <a:lnTo>
                    <a:pt x="11197" y="27390"/>
                  </a:lnTo>
                  <a:cubicBezTo>
                    <a:pt x="11381" y="27496"/>
                    <a:pt x="11623" y="27550"/>
                    <a:pt x="11864" y="27550"/>
                  </a:cubicBezTo>
                  <a:cubicBezTo>
                    <a:pt x="12105" y="27550"/>
                    <a:pt x="12346" y="27496"/>
                    <a:pt x="12530" y="27390"/>
                  </a:cubicBezTo>
                  <a:lnTo>
                    <a:pt x="47474" y="7200"/>
                  </a:lnTo>
                  <a:cubicBezTo>
                    <a:pt x="47843" y="6987"/>
                    <a:pt x="47843" y="6642"/>
                    <a:pt x="47474" y="6430"/>
                  </a:cubicBezTo>
                  <a:lnTo>
                    <a:pt x="36646" y="160"/>
                  </a:lnTo>
                  <a:cubicBezTo>
                    <a:pt x="36462" y="54"/>
                    <a:pt x="36221" y="1"/>
                    <a:pt x="35979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7"/>
            <p:cNvSpPr/>
            <p:nvPr/>
          </p:nvSpPr>
          <p:spPr>
            <a:xfrm>
              <a:off x="4517375" y="1970200"/>
              <a:ext cx="1084800" cy="657425"/>
            </a:xfrm>
            <a:custGeom>
              <a:avLst/>
              <a:gdLst/>
              <a:ahLst/>
              <a:cxnLst/>
              <a:rect l="l" t="t" r="r" b="b"/>
              <a:pathLst>
                <a:path w="43392" h="26297" extrusionOk="0">
                  <a:moveTo>
                    <a:pt x="32498" y="1"/>
                  </a:moveTo>
                  <a:cubicBezTo>
                    <a:pt x="32282" y="1"/>
                    <a:pt x="32066" y="48"/>
                    <a:pt x="31902" y="143"/>
                  </a:cubicBezTo>
                  <a:lnTo>
                    <a:pt x="599" y="18231"/>
                  </a:lnTo>
                  <a:cubicBezTo>
                    <a:pt x="268" y="18422"/>
                    <a:pt x="1" y="18884"/>
                    <a:pt x="1" y="19265"/>
                  </a:cubicBezTo>
                  <a:lnTo>
                    <a:pt x="1" y="19503"/>
                  </a:lnTo>
                  <a:cubicBezTo>
                    <a:pt x="1" y="19884"/>
                    <a:pt x="268" y="20347"/>
                    <a:pt x="599" y="20538"/>
                  </a:cubicBezTo>
                  <a:lnTo>
                    <a:pt x="10299" y="26153"/>
                  </a:lnTo>
                  <a:cubicBezTo>
                    <a:pt x="10464" y="26248"/>
                    <a:pt x="10680" y="26296"/>
                    <a:pt x="10896" y="26296"/>
                  </a:cubicBezTo>
                  <a:cubicBezTo>
                    <a:pt x="11112" y="26296"/>
                    <a:pt x="11328" y="26248"/>
                    <a:pt x="11493" y="26153"/>
                  </a:cubicBezTo>
                  <a:lnTo>
                    <a:pt x="42795" y="8065"/>
                  </a:lnTo>
                  <a:cubicBezTo>
                    <a:pt x="43125" y="7875"/>
                    <a:pt x="43392" y="7413"/>
                    <a:pt x="43392" y="7031"/>
                  </a:cubicBezTo>
                  <a:lnTo>
                    <a:pt x="43392" y="6794"/>
                  </a:lnTo>
                  <a:cubicBezTo>
                    <a:pt x="43392" y="6413"/>
                    <a:pt x="43125" y="5951"/>
                    <a:pt x="42795" y="5760"/>
                  </a:cubicBezTo>
                  <a:lnTo>
                    <a:pt x="33095" y="143"/>
                  </a:lnTo>
                  <a:cubicBezTo>
                    <a:pt x="32930" y="48"/>
                    <a:pt x="32714" y="1"/>
                    <a:pt x="324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7"/>
            <p:cNvSpPr/>
            <p:nvPr/>
          </p:nvSpPr>
          <p:spPr>
            <a:xfrm>
              <a:off x="4524075" y="1970200"/>
              <a:ext cx="1071425" cy="617000"/>
            </a:xfrm>
            <a:custGeom>
              <a:avLst/>
              <a:gdLst/>
              <a:ahLst/>
              <a:cxnLst/>
              <a:rect l="l" t="t" r="r" b="b"/>
              <a:pathLst>
                <a:path w="42857" h="24680" extrusionOk="0">
                  <a:moveTo>
                    <a:pt x="32230" y="1"/>
                  </a:moveTo>
                  <a:cubicBezTo>
                    <a:pt x="32014" y="1"/>
                    <a:pt x="31798" y="49"/>
                    <a:pt x="31634" y="144"/>
                  </a:cubicBezTo>
                  <a:lnTo>
                    <a:pt x="331" y="18231"/>
                  </a:lnTo>
                  <a:cubicBezTo>
                    <a:pt x="0" y="18422"/>
                    <a:pt x="0" y="18731"/>
                    <a:pt x="331" y="18920"/>
                  </a:cubicBezTo>
                  <a:lnTo>
                    <a:pt x="10031" y="24536"/>
                  </a:lnTo>
                  <a:cubicBezTo>
                    <a:pt x="10196" y="24632"/>
                    <a:pt x="10412" y="24679"/>
                    <a:pt x="10628" y="24679"/>
                  </a:cubicBezTo>
                  <a:cubicBezTo>
                    <a:pt x="10844" y="24679"/>
                    <a:pt x="11060" y="24632"/>
                    <a:pt x="11224" y="24536"/>
                  </a:cubicBezTo>
                  <a:lnTo>
                    <a:pt x="42527" y="6449"/>
                  </a:lnTo>
                  <a:cubicBezTo>
                    <a:pt x="42857" y="6259"/>
                    <a:pt x="42857" y="5951"/>
                    <a:pt x="42527" y="5760"/>
                  </a:cubicBezTo>
                  <a:lnTo>
                    <a:pt x="32827" y="144"/>
                  </a:lnTo>
                  <a:cubicBezTo>
                    <a:pt x="32662" y="49"/>
                    <a:pt x="32446" y="1"/>
                    <a:pt x="322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7"/>
            <p:cNvSpPr/>
            <p:nvPr/>
          </p:nvSpPr>
          <p:spPr>
            <a:xfrm>
              <a:off x="5108550" y="2391750"/>
              <a:ext cx="1056150" cy="605550"/>
            </a:xfrm>
            <a:custGeom>
              <a:avLst/>
              <a:gdLst/>
              <a:ahLst/>
              <a:cxnLst/>
              <a:rect l="l" t="t" r="r" b="b"/>
              <a:pathLst>
                <a:path w="42246" h="24222" extrusionOk="0">
                  <a:moveTo>
                    <a:pt x="38614" y="1"/>
                  </a:moveTo>
                  <a:cubicBezTo>
                    <a:pt x="38231" y="1"/>
                    <a:pt x="37848" y="86"/>
                    <a:pt x="37554" y="257"/>
                  </a:cubicBezTo>
                  <a:lnTo>
                    <a:pt x="27996" y="5773"/>
                  </a:lnTo>
                  <a:lnTo>
                    <a:pt x="26740" y="5039"/>
                  </a:lnTo>
                  <a:cubicBezTo>
                    <a:pt x="26471" y="4882"/>
                    <a:pt x="26118" y="4803"/>
                    <a:pt x="25766" y="4803"/>
                  </a:cubicBezTo>
                  <a:cubicBezTo>
                    <a:pt x="25417" y="4803"/>
                    <a:pt x="25069" y="4880"/>
                    <a:pt x="24802" y="5033"/>
                  </a:cubicBezTo>
                  <a:lnTo>
                    <a:pt x="13195" y="11780"/>
                  </a:lnTo>
                  <a:cubicBezTo>
                    <a:pt x="12660" y="12090"/>
                    <a:pt x="12660" y="12591"/>
                    <a:pt x="13195" y="12901"/>
                  </a:cubicBezTo>
                  <a:lnTo>
                    <a:pt x="14420" y="13608"/>
                  </a:lnTo>
                  <a:lnTo>
                    <a:pt x="606" y="21580"/>
                  </a:lnTo>
                  <a:cubicBezTo>
                    <a:pt x="1" y="21931"/>
                    <a:pt x="2" y="22500"/>
                    <a:pt x="608" y="22850"/>
                  </a:cubicBezTo>
                  <a:lnTo>
                    <a:pt x="2531" y="23960"/>
                  </a:lnTo>
                  <a:cubicBezTo>
                    <a:pt x="2833" y="24135"/>
                    <a:pt x="3231" y="24222"/>
                    <a:pt x="3628" y="24222"/>
                  </a:cubicBezTo>
                  <a:cubicBezTo>
                    <a:pt x="4025" y="24222"/>
                    <a:pt x="4422" y="24135"/>
                    <a:pt x="4725" y="23960"/>
                  </a:cubicBezTo>
                  <a:lnTo>
                    <a:pt x="18537" y="15985"/>
                  </a:lnTo>
                  <a:cubicBezTo>
                    <a:pt x="18805" y="16139"/>
                    <a:pt x="19156" y="16216"/>
                    <a:pt x="19507" y="16216"/>
                  </a:cubicBezTo>
                  <a:cubicBezTo>
                    <a:pt x="19858" y="16216"/>
                    <a:pt x="20209" y="16139"/>
                    <a:pt x="20477" y="15984"/>
                  </a:cubicBezTo>
                  <a:lnTo>
                    <a:pt x="32038" y="9264"/>
                  </a:lnTo>
                  <a:cubicBezTo>
                    <a:pt x="32559" y="8963"/>
                    <a:pt x="32569" y="8479"/>
                    <a:pt x="32079" y="8166"/>
                  </a:cubicBezTo>
                  <a:lnTo>
                    <a:pt x="41632" y="2651"/>
                  </a:lnTo>
                  <a:cubicBezTo>
                    <a:pt x="42238" y="2301"/>
                    <a:pt x="42245" y="1721"/>
                    <a:pt x="41649" y="1356"/>
                  </a:cubicBezTo>
                  <a:lnTo>
                    <a:pt x="39729" y="282"/>
                  </a:lnTo>
                  <a:cubicBezTo>
                    <a:pt x="39423" y="95"/>
                    <a:pt x="39018" y="1"/>
                    <a:pt x="38614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7"/>
            <p:cNvSpPr/>
            <p:nvPr/>
          </p:nvSpPr>
          <p:spPr>
            <a:xfrm>
              <a:off x="5023425" y="1398175"/>
              <a:ext cx="1047050" cy="1390325"/>
            </a:xfrm>
            <a:custGeom>
              <a:avLst/>
              <a:gdLst/>
              <a:ahLst/>
              <a:cxnLst/>
              <a:rect l="l" t="t" r="r" b="b"/>
              <a:pathLst>
                <a:path w="41882" h="55613" extrusionOk="0">
                  <a:moveTo>
                    <a:pt x="39182" y="1"/>
                  </a:moveTo>
                  <a:cubicBezTo>
                    <a:pt x="38637" y="1"/>
                    <a:pt x="38080" y="126"/>
                    <a:pt x="37651" y="374"/>
                  </a:cubicBezTo>
                  <a:lnTo>
                    <a:pt x="4231" y="19668"/>
                  </a:lnTo>
                  <a:cubicBezTo>
                    <a:pt x="3406" y="20145"/>
                    <a:pt x="2674" y="21299"/>
                    <a:pt x="2597" y="22248"/>
                  </a:cubicBezTo>
                  <a:lnTo>
                    <a:pt x="79" y="52767"/>
                  </a:lnTo>
                  <a:cubicBezTo>
                    <a:pt x="0" y="53716"/>
                    <a:pt x="564" y="54846"/>
                    <a:pt x="1338" y="55293"/>
                  </a:cubicBezTo>
                  <a:cubicBezTo>
                    <a:pt x="1708" y="55507"/>
                    <a:pt x="2198" y="55613"/>
                    <a:pt x="2699" y="55613"/>
                  </a:cubicBezTo>
                  <a:cubicBezTo>
                    <a:pt x="3244" y="55613"/>
                    <a:pt x="3801" y="55488"/>
                    <a:pt x="4231" y="55240"/>
                  </a:cubicBezTo>
                  <a:lnTo>
                    <a:pt x="37651" y="35944"/>
                  </a:lnTo>
                  <a:cubicBezTo>
                    <a:pt x="38477" y="35469"/>
                    <a:pt x="39208" y="34314"/>
                    <a:pt x="39286" y="33366"/>
                  </a:cubicBezTo>
                  <a:lnTo>
                    <a:pt x="41803" y="2847"/>
                  </a:lnTo>
                  <a:cubicBezTo>
                    <a:pt x="41881" y="1898"/>
                    <a:pt x="41317" y="767"/>
                    <a:pt x="40544" y="321"/>
                  </a:cubicBezTo>
                  <a:cubicBezTo>
                    <a:pt x="40173" y="107"/>
                    <a:pt x="39683" y="1"/>
                    <a:pt x="39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7"/>
            <p:cNvSpPr/>
            <p:nvPr/>
          </p:nvSpPr>
          <p:spPr>
            <a:xfrm>
              <a:off x="5102025" y="1398175"/>
              <a:ext cx="968450" cy="1321725"/>
            </a:xfrm>
            <a:custGeom>
              <a:avLst/>
              <a:gdLst/>
              <a:ahLst/>
              <a:cxnLst/>
              <a:rect l="l" t="t" r="r" b="b"/>
              <a:pathLst>
                <a:path w="38738" h="52869" extrusionOk="0">
                  <a:moveTo>
                    <a:pt x="36038" y="0"/>
                  </a:moveTo>
                  <a:cubicBezTo>
                    <a:pt x="35494" y="0"/>
                    <a:pt x="34937" y="126"/>
                    <a:pt x="34507" y="374"/>
                  </a:cubicBezTo>
                  <a:lnTo>
                    <a:pt x="1087" y="19668"/>
                  </a:lnTo>
                  <a:cubicBezTo>
                    <a:pt x="679" y="19904"/>
                    <a:pt x="296" y="20306"/>
                    <a:pt x="0" y="20766"/>
                  </a:cubicBezTo>
                  <a:lnTo>
                    <a:pt x="5195" y="23765"/>
                  </a:lnTo>
                  <a:lnTo>
                    <a:pt x="5195" y="52868"/>
                  </a:lnTo>
                  <a:lnTo>
                    <a:pt x="34507" y="35946"/>
                  </a:lnTo>
                  <a:cubicBezTo>
                    <a:pt x="35333" y="35469"/>
                    <a:pt x="36064" y="34314"/>
                    <a:pt x="36142" y="33364"/>
                  </a:cubicBezTo>
                  <a:lnTo>
                    <a:pt x="38659" y="2847"/>
                  </a:lnTo>
                  <a:cubicBezTo>
                    <a:pt x="38737" y="1898"/>
                    <a:pt x="38173" y="767"/>
                    <a:pt x="37400" y="321"/>
                  </a:cubicBezTo>
                  <a:cubicBezTo>
                    <a:pt x="37029" y="106"/>
                    <a:pt x="36539" y="0"/>
                    <a:pt x="360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7"/>
            <p:cNvSpPr/>
            <p:nvPr/>
          </p:nvSpPr>
          <p:spPr>
            <a:xfrm>
              <a:off x="5094025" y="1442825"/>
              <a:ext cx="975875" cy="1341475"/>
            </a:xfrm>
            <a:custGeom>
              <a:avLst/>
              <a:gdLst/>
              <a:ahLst/>
              <a:cxnLst/>
              <a:rect l="l" t="t" r="r" b="b"/>
              <a:pathLst>
                <a:path w="39035" h="53659" extrusionOk="0">
                  <a:moveTo>
                    <a:pt x="38282" y="0"/>
                  </a:moveTo>
                  <a:cubicBezTo>
                    <a:pt x="38090" y="0"/>
                    <a:pt x="37869" y="66"/>
                    <a:pt x="37628" y="205"/>
                  </a:cubicBezTo>
                  <a:lnTo>
                    <a:pt x="4208" y="19500"/>
                  </a:lnTo>
                  <a:cubicBezTo>
                    <a:pt x="3383" y="19976"/>
                    <a:pt x="2651" y="21131"/>
                    <a:pt x="2573" y="22079"/>
                  </a:cubicBezTo>
                  <a:lnTo>
                    <a:pt x="56" y="52598"/>
                  </a:lnTo>
                  <a:cubicBezTo>
                    <a:pt x="1" y="53270"/>
                    <a:pt x="288" y="53658"/>
                    <a:pt x="754" y="53658"/>
                  </a:cubicBezTo>
                  <a:cubicBezTo>
                    <a:pt x="945" y="53658"/>
                    <a:pt x="1167" y="53593"/>
                    <a:pt x="1407" y="53454"/>
                  </a:cubicBezTo>
                  <a:lnTo>
                    <a:pt x="34827" y="34158"/>
                  </a:lnTo>
                  <a:cubicBezTo>
                    <a:pt x="35652" y="33683"/>
                    <a:pt x="36384" y="32528"/>
                    <a:pt x="36462" y="31580"/>
                  </a:cubicBezTo>
                  <a:lnTo>
                    <a:pt x="38979" y="1061"/>
                  </a:lnTo>
                  <a:cubicBezTo>
                    <a:pt x="39035" y="389"/>
                    <a:pt x="38747" y="0"/>
                    <a:pt x="382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7"/>
            <p:cNvSpPr/>
            <p:nvPr/>
          </p:nvSpPr>
          <p:spPr>
            <a:xfrm>
              <a:off x="5524275" y="2035875"/>
              <a:ext cx="115375" cy="155375"/>
            </a:xfrm>
            <a:custGeom>
              <a:avLst/>
              <a:gdLst/>
              <a:ahLst/>
              <a:cxnLst/>
              <a:rect l="l" t="t" r="r" b="b"/>
              <a:pathLst>
                <a:path w="4615" h="6215" extrusionOk="0">
                  <a:moveTo>
                    <a:pt x="3432" y="1"/>
                  </a:moveTo>
                  <a:cubicBezTo>
                    <a:pt x="3167" y="1"/>
                    <a:pt x="2866" y="90"/>
                    <a:pt x="2541" y="278"/>
                  </a:cubicBezTo>
                  <a:cubicBezTo>
                    <a:pt x="1319" y="986"/>
                    <a:pt x="224" y="2826"/>
                    <a:pt x="95" y="4389"/>
                  </a:cubicBezTo>
                  <a:cubicBezTo>
                    <a:pt x="1" y="5536"/>
                    <a:pt x="453" y="6214"/>
                    <a:pt x="1183" y="6214"/>
                  </a:cubicBezTo>
                  <a:cubicBezTo>
                    <a:pt x="1448" y="6214"/>
                    <a:pt x="1749" y="6125"/>
                    <a:pt x="2074" y="5937"/>
                  </a:cubicBezTo>
                  <a:cubicBezTo>
                    <a:pt x="3296" y="5229"/>
                    <a:pt x="4391" y="3388"/>
                    <a:pt x="4520" y="1826"/>
                  </a:cubicBezTo>
                  <a:cubicBezTo>
                    <a:pt x="4614" y="679"/>
                    <a:pt x="4162" y="1"/>
                    <a:pt x="3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87"/>
            <p:cNvSpPr/>
            <p:nvPr/>
          </p:nvSpPr>
          <p:spPr>
            <a:xfrm>
              <a:off x="5511425" y="2236725"/>
              <a:ext cx="240325" cy="139575"/>
            </a:xfrm>
            <a:custGeom>
              <a:avLst/>
              <a:gdLst/>
              <a:ahLst/>
              <a:cxnLst/>
              <a:rect l="l" t="t" r="r" b="b"/>
              <a:pathLst>
                <a:path w="9613" h="5583" extrusionOk="0">
                  <a:moveTo>
                    <a:pt x="8212" y="0"/>
                  </a:moveTo>
                  <a:lnTo>
                    <a:pt x="1" y="4776"/>
                  </a:lnTo>
                  <a:lnTo>
                    <a:pt x="1395" y="5582"/>
                  </a:lnTo>
                  <a:lnTo>
                    <a:pt x="9612" y="809"/>
                  </a:lnTo>
                  <a:lnTo>
                    <a:pt x="82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87"/>
            <p:cNvSpPr/>
            <p:nvPr/>
          </p:nvSpPr>
          <p:spPr>
            <a:xfrm>
              <a:off x="5441975" y="2257000"/>
              <a:ext cx="418475" cy="498225"/>
            </a:xfrm>
            <a:custGeom>
              <a:avLst/>
              <a:gdLst/>
              <a:ahLst/>
              <a:cxnLst/>
              <a:rect l="l" t="t" r="r" b="b"/>
              <a:pathLst>
                <a:path w="16739" h="19929" extrusionOk="0">
                  <a:moveTo>
                    <a:pt x="12392" y="1"/>
                  </a:moveTo>
                  <a:lnTo>
                    <a:pt x="4174" y="4774"/>
                  </a:lnTo>
                  <a:lnTo>
                    <a:pt x="2777" y="3966"/>
                  </a:lnTo>
                  <a:lnTo>
                    <a:pt x="3716" y="16827"/>
                  </a:lnTo>
                  <a:lnTo>
                    <a:pt x="3846" y="17502"/>
                  </a:lnTo>
                  <a:lnTo>
                    <a:pt x="3846" y="17502"/>
                  </a:lnTo>
                  <a:lnTo>
                    <a:pt x="3254" y="17157"/>
                  </a:lnTo>
                  <a:lnTo>
                    <a:pt x="592" y="15627"/>
                  </a:lnTo>
                  <a:cubicBezTo>
                    <a:pt x="496" y="15571"/>
                    <a:pt x="406" y="15544"/>
                    <a:pt x="327" y="15544"/>
                  </a:cubicBezTo>
                  <a:cubicBezTo>
                    <a:pt x="132" y="15544"/>
                    <a:pt x="0" y="15702"/>
                    <a:pt x="0" y="15971"/>
                  </a:cubicBezTo>
                  <a:lnTo>
                    <a:pt x="0" y="16206"/>
                  </a:lnTo>
                  <a:cubicBezTo>
                    <a:pt x="0" y="16586"/>
                    <a:pt x="249" y="17033"/>
                    <a:pt x="573" y="17226"/>
                  </a:cubicBezTo>
                  <a:cubicBezTo>
                    <a:pt x="579" y="17233"/>
                    <a:pt x="586" y="17233"/>
                    <a:pt x="593" y="17240"/>
                  </a:cubicBezTo>
                  <a:lnTo>
                    <a:pt x="4998" y="19784"/>
                  </a:lnTo>
                  <a:cubicBezTo>
                    <a:pt x="5005" y="19784"/>
                    <a:pt x="5005" y="19791"/>
                    <a:pt x="5012" y="19791"/>
                  </a:cubicBezTo>
                  <a:cubicBezTo>
                    <a:pt x="5163" y="19874"/>
                    <a:pt x="5364" y="19922"/>
                    <a:pt x="5557" y="19928"/>
                  </a:cubicBezTo>
                  <a:cubicBezTo>
                    <a:pt x="5572" y="19929"/>
                    <a:pt x="5588" y="19929"/>
                    <a:pt x="5603" y="19929"/>
                  </a:cubicBezTo>
                  <a:cubicBezTo>
                    <a:pt x="5815" y="19929"/>
                    <a:pt x="6030" y="19880"/>
                    <a:pt x="6197" y="19784"/>
                  </a:cubicBezTo>
                  <a:lnTo>
                    <a:pt x="16201" y="14007"/>
                  </a:lnTo>
                  <a:cubicBezTo>
                    <a:pt x="16532" y="13820"/>
                    <a:pt x="16739" y="13359"/>
                    <a:pt x="16670" y="12987"/>
                  </a:cubicBezTo>
                  <a:lnTo>
                    <a:pt x="1239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87"/>
            <p:cNvSpPr/>
            <p:nvPr/>
          </p:nvSpPr>
          <p:spPr>
            <a:xfrm>
              <a:off x="5446550" y="2597175"/>
              <a:ext cx="102675" cy="114825"/>
            </a:xfrm>
            <a:custGeom>
              <a:avLst/>
              <a:gdLst/>
              <a:ahLst/>
              <a:cxnLst/>
              <a:rect l="l" t="t" r="r" b="b"/>
              <a:pathLst>
                <a:path w="4107" h="4593" extrusionOk="0">
                  <a:moveTo>
                    <a:pt x="3413" y="1"/>
                  </a:moveTo>
                  <a:lnTo>
                    <a:pt x="0" y="1971"/>
                  </a:lnTo>
                  <a:lnTo>
                    <a:pt x="4106" y="4592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7"/>
            <p:cNvSpPr/>
            <p:nvPr/>
          </p:nvSpPr>
          <p:spPr>
            <a:xfrm>
              <a:off x="5441975" y="2356150"/>
              <a:ext cx="138900" cy="399075"/>
            </a:xfrm>
            <a:custGeom>
              <a:avLst/>
              <a:gdLst/>
              <a:ahLst/>
              <a:cxnLst/>
              <a:rect l="l" t="t" r="r" b="b"/>
              <a:pathLst>
                <a:path w="5556" h="15963" extrusionOk="0">
                  <a:moveTo>
                    <a:pt x="2777" y="0"/>
                  </a:moveTo>
                  <a:lnTo>
                    <a:pt x="3716" y="12861"/>
                  </a:lnTo>
                  <a:cubicBezTo>
                    <a:pt x="3769" y="13123"/>
                    <a:pt x="3679" y="13275"/>
                    <a:pt x="3508" y="13275"/>
                  </a:cubicBezTo>
                  <a:cubicBezTo>
                    <a:pt x="3436" y="13275"/>
                    <a:pt x="3350" y="13248"/>
                    <a:pt x="3254" y="13191"/>
                  </a:cubicBezTo>
                  <a:lnTo>
                    <a:pt x="592" y="11661"/>
                  </a:lnTo>
                  <a:cubicBezTo>
                    <a:pt x="497" y="11605"/>
                    <a:pt x="407" y="11578"/>
                    <a:pt x="327" y="11578"/>
                  </a:cubicBezTo>
                  <a:cubicBezTo>
                    <a:pt x="132" y="11578"/>
                    <a:pt x="0" y="11737"/>
                    <a:pt x="0" y="12005"/>
                  </a:cubicBezTo>
                  <a:lnTo>
                    <a:pt x="0" y="12240"/>
                  </a:lnTo>
                  <a:cubicBezTo>
                    <a:pt x="0" y="12620"/>
                    <a:pt x="248" y="13068"/>
                    <a:pt x="573" y="13261"/>
                  </a:cubicBezTo>
                  <a:cubicBezTo>
                    <a:pt x="579" y="13268"/>
                    <a:pt x="586" y="13268"/>
                    <a:pt x="593" y="13274"/>
                  </a:cubicBezTo>
                  <a:lnTo>
                    <a:pt x="4997" y="15818"/>
                  </a:lnTo>
                  <a:cubicBezTo>
                    <a:pt x="5005" y="15818"/>
                    <a:pt x="5005" y="15825"/>
                    <a:pt x="5012" y="15825"/>
                  </a:cubicBezTo>
                  <a:cubicBezTo>
                    <a:pt x="5163" y="15908"/>
                    <a:pt x="5363" y="15956"/>
                    <a:pt x="5556" y="15962"/>
                  </a:cubicBezTo>
                  <a:lnTo>
                    <a:pt x="4174" y="808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7"/>
            <p:cNvSpPr/>
            <p:nvPr/>
          </p:nvSpPr>
          <p:spPr>
            <a:xfrm>
              <a:off x="4434175" y="3154425"/>
              <a:ext cx="368150" cy="193650"/>
            </a:xfrm>
            <a:custGeom>
              <a:avLst/>
              <a:gdLst/>
              <a:ahLst/>
              <a:cxnLst/>
              <a:rect l="l" t="t" r="r" b="b"/>
              <a:pathLst>
                <a:path w="14726" h="7746" extrusionOk="0">
                  <a:moveTo>
                    <a:pt x="7364" y="1"/>
                  </a:moveTo>
                  <a:cubicBezTo>
                    <a:pt x="5648" y="1"/>
                    <a:pt x="3931" y="379"/>
                    <a:pt x="2621" y="1135"/>
                  </a:cubicBezTo>
                  <a:cubicBezTo>
                    <a:pt x="1" y="2647"/>
                    <a:pt x="1" y="5099"/>
                    <a:pt x="2621" y="6611"/>
                  </a:cubicBezTo>
                  <a:cubicBezTo>
                    <a:pt x="3931" y="7367"/>
                    <a:pt x="5647" y="7745"/>
                    <a:pt x="7364" y="7745"/>
                  </a:cubicBezTo>
                  <a:cubicBezTo>
                    <a:pt x="9080" y="7745"/>
                    <a:pt x="10797" y="7367"/>
                    <a:pt x="12106" y="6611"/>
                  </a:cubicBezTo>
                  <a:cubicBezTo>
                    <a:pt x="14725" y="5099"/>
                    <a:pt x="14725" y="2647"/>
                    <a:pt x="12106" y="1135"/>
                  </a:cubicBezTo>
                  <a:cubicBezTo>
                    <a:pt x="10797" y="379"/>
                    <a:pt x="9081" y="1"/>
                    <a:pt x="7364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7"/>
            <p:cNvSpPr/>
            <p:nvPr/>
          </p:nvSpPr>
          <p:spPr>
            <a:xfrm>
              <a:off x="4418800" y="3010025"/>
              <a:ext cx="394300" cy="287075"/>
            </a:xfrm>
            <a:custGeom>
              <a:avLst/>
              <a:gdLst/>
              <a:ahLst/>
              <a:cxnLst/>
              <a:rect l="l" t="t" r="r" b="b"/>
              <a:pathLst>
                <a:path w="15772" h="11483" extrusionOk="0">
                  <a:moveTo>
                    <a:pt x="2225" y="0"/>
                  </a:moveTo>
                  <a:cubicBezTo>
                    <a:pt x="0" y="1846"/>
                    <a:pt x="1339" y="7655"/>
                    <a:pt x="3619" y="9984"/>
                  </a:cubicBezTo>
                  <a:cubicBezTo>
                    <a:pt x="3638" y="10006"/>
                    <a:pt x="3660" y="10027"/>
                    <a:pt x="3681" y="10048"/>
                  </a:cubicBezTo>
                  <a:cubicBezTo>
                    <a:pt x="3707" y="10075"/>
                    <a:pt x="3733" y="10101"/>
                    <a:pt x="3760" y="10126"/>
                  </a:cubicBezTo>
                  <a:cubicBezTo>
                    <a:pt x="3824" y="10188"/>
                    <a:pt x="3893" y="10249"/>
                    <a:pt x="3966" y="10309"/>
                  </a:cubicBezTo>
                  <a:cubicBezTo>
                    <a:pt x="3984" y="10323"/>
                    <a:pt x="4003" y="10338"/>
                    <a:pt x="4020" y="10352"/>
                  </a:cubicBezTo>
                  <a:cubicBezTo>
                    <a:pt x="4077" y="10395"/>
                    <a:pt x="4132" y="10439"/>
                    <a:pt x="4193" y="10482"/>
                  </a:cubicBezTo>
                  <a:cubicBezTo>
                    <a:pt x="4288" y="10550"/>
                    <a:pt x="4386" y="10612"/>
                    <a:pt x="4488" y="10670"/>
                  </a:cubicBezTo>
                  <a:cubicBezTo>
                    <a:pt x="5426" y="11212"/>
                    <a:pt x="6656" y="11483"/>
                    <a:pt x="7886" y="11483"/>
                  </a:cubicBezTo>
                  <a:cubicBezTo>
                    <a:pt x="9116" y="11483"/>
                    <a:pt x="10345" y="11212"/>
                    <a:pt x="11283" y="10670"/>
                  </a:cubicBezTo>
                  <a:cubicBezTo>
                    <a:pt x="11386" y="10612"/>
                    <a:pt x="11484" y="10549"/>
                    <a:pt x="11580" y="10480"/>
                  </a:cubicBezTo>
                  <a:cubicBezTo>
                    <a:pt x="11637" y="10441"/>
                    <a:pt x="11688" y="10400"/>
                    <a:pt x="11740" y="10359"/>
                  </a:cubicBezTo>
                  <a:cubicBezTo>
                    <a:pt x="11762" y="10341"/>
                    <a:pt x="11785" y="10324"/>
                    <a:pt x="11808" y="10306"/>
                  </a:cubicBezTo>
                  <a:cubicBezTo>
                    <a:pt x="11878" y="10248"/>
                    <a:pt x="11944" y="10189"/>
                    <a:pt x="12007" y="10129"/>
                  </a:cubicBezTo>
                  <a:cubicBezTo>
                    <a:pt x="12037" y="10101"/>
                    <a:pt x="12067" y="10070"/>
                    <a:pt x="12097" y="10041"/>
                  </a:cubicBezTo>
                  <a:cubicBezTo>
                    <a:pt x="12115" y="10022"/>
                    <a:pt x="12134" y="10005"/>
                    <a:pt x="12151" y="9987"/>
                  </a:cubicBezTo>
                  <a:cubicBezTo>
                    <a:pt x="14432" y="7659"/>
                    <a:pt x="15771" y="1847"/>
                    <a:pt x="135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7"/>
            <p:cNvSpPr/>
            <p:nvPr/>
          </p:nvSpPr>
          <p:spPr>
            <a:xfrm>
              <a:off x="4434425" y="2963475"/>
              <a:ext cx="363050" cy="190975"/>
            </a:xfrm>
            <a:custGeom>
              <a:avLst/>
              <a:gdLst/>
              <a:ahLst/>
              <a:cxnLst/>
              <a:rect l="l" t="t" r="r" b="b"/>
              <a:pathLst>
                <a:path w="14522" h="7639" extrusionOk="0">
                  <a:moveTo>
                    <a:pt x="7261" y="1"/>
                  </a:moveTo>
                  <a:cubicBezTo>
                    <a:pt x="5568" y="1"/>
                    <a:pt x="3875" y="374"/>
                    <a:pt x="2584" y="1119"/>
                  </a:cubicBezTo>
                  <a:cubicBezTo>
                    <a:pt x="0" y="2611"/>
                    <a:pt x="0" y="5028"/>
                    <a:pt x="2584" y="6520"/>
                  </a:cubicBezTo>
                  <a:cubicBezTo>
                    <a:pt x="3875" y="7266"/>
                    <a:pt x="5568" y="7639"/>
                    <a:pt x="7261" y="7639"/>
                  </a:cubicBezTo>
                  <a:cubicBezTo>
                    <a:pt x="8954" y="7639"/>
                    <a:pt x="10646" y="7266"/>
                    <a:pt x="11938" y="6520"/>
                  </a:cubicBezTo>
                  <a:cubicBezTo>
                    <a:pt x="14521" y="5029"/>
                    <a:pt x="14521" y="2611"/>
                    <a:pt x="11938" y="1119"/>
                  </a:cubicBezTo>
                  <a:cubicBezTo>
                    <a:pt x="10646" y="374"/>
                    <a:pt x="8954" y="1"/>
                    <a:pt x="7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7"/>
            <p:cNvSpPr/>
            <p:nvPr/>
          </p:nvSpPr>
          <p:spPr>
            <a:xfrm>
              <a:off x="4480825" y="2987875"/>
              <a:ext cx="270250" cy="142175"/>
            </a:xfrm>
            <a:custGeom>
              <a:avLst/>
              <a:gdLst/>
              <a:ahLst/>
              <a:cxnLst/>
              <a:rect l="l" t="t" r="r" b="b"/>
              <a:pathLst>
                <a:path w="10810" h="5687" extrusionOk="0">
                  <a:moveTo>
                    <a:pt x="5404" y="1"/>
                  </a:moveTo>
                  <a:cubicBezTo>
                    <a:pt x="4144" y="1"/>
                    <a:pt x="2884" y="278"/>
                    <a:pt x="1922" y="833"/>
                  </a:cubicBezTo>
                  <a:cubicBezTo>
                    <a:pt x="0" y="1943"/>
                    <a:pt x="0" y="3743"/>
                    <a:pt x="1922" y="4854"/>
                  </a:cubicBezTo>
                  <a:cubicBezTo>
                    <a:pt x="2884" y="5409"/>
                    <a:pt x="4144" y="5687"/>
                    <a:pt x="5404" y="5687"/>
                  </a:cubicBezTo>
                  <a:cubicBezTo>
                    <a:pt x="6665" y="5687"/>
                    <a:pt x="7925" y="5409"/>
                    <a:pt x="8886" y="4854"/>
                  </a:cubicBezTo>
                  <a:cubicBezTo>
                    <a:pt x="10810" y="3743"/>
                    <a:pt x="10809" y="1943"/>
                    <a:pt x="8886" y="833"/>
                  </a:cubicBezTo>
                  <a:cubicBezTo>
                    <a:pt x="7925" y="278"/>
                    <a:pt x="6665" y="1"/>
                    <a:pt x="5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7"/>
            <p:cNvSpPr/>
            <p:nvPr/>
          </p:nvSpPr>
          <p:spPr>
            <a:xfrm>
              <a:off x="4500075" y="3035600"/>
              <a:ext cx="231725" cy="94450"/>
            </a:xfrm>
            <a:custGeom>
              <a:avLst/>
              <a:gdLst/>
              <a:ahLst/>
              <a:cxnLst/>
              <a:rect l="l" t="t" r="r" b="b"/>
              <a:pathLst>
                <a:path w="9269" h="3778" extrusionOk="0">
                  <a:moveTo>
                    <a:pt x="4635" y="0"/>
                  </a:moveTo>
                  <a:cubicBezTo>
                    <a:pt x="3374" y="0"/>
                    <a:pt x="2114" y="278"/>
                    <a:pt x="1152" y="833"/>
                  </a:cubicBezTo>
                  <a:cubicBezTo>
                    <a:pt x="618" y="1141"/>
                    <a:pt x="238" y="1504"/>
                    <a:pt x="0" y="1889"/>
                  </a:cubicBezTo>
                  <a:cubicBezTo>
                    <a:pt x="238" y="2274"/>
                    <a:pt x="618" y="2636"/>
                    <a:pt x="1152" y="2945"/>
                  </a:cubicBezTo>
                  <a:cubicBezTo>
                    <a:pt x="2114" y="3500"/>
                    <a:pt x="3374" y="3778"/>
                    <a:pt x="4634" y="3778"/>
                  </a:cubicBezTo>
                  <a:cubicBezTo>
                    <a:pt x="5895" y="3778"/>
                    <a:pt x="7155" y="3500"/>
                    <a:pt x="8116" y="2945"/>
                  </a:cubicBezTo>
                  <a:cubicBezTo>
                    <a:pt x="8651" y="2636"/>
                    <a:pt x="9031" y="2274"/>
                    <a:pt x="9268" y="1889"/>
                  </a:cubicBezTo>
                  <a:cubicBezTo>
                    <a:pt x="9031" y="1504"/>
                    <a:pt x="8651" y="1141"/>
                    <a:pt x="8116" y="833"/>
                  </a:cubicBezTo>
                  <a:cubicBezTo>
                    <a:pt x="7155" y="278"/>
                    <a:pt x="5895" y="0"/>
                    <a:pt x="4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7"/>
            <p:cNvSpPr/>
            <p:nvPr/>
          </p:nvSpPr>
          <p:spPr>
            <a:xfrm>
              <a:off x="4525150" y="2751525"/>
              <a:ext cx="181600" cy="357125"/>
            </a:xfrm>
            <a:custGeom>
              <a:avLst/>
              <a:gdLst/>
              <a:ahLst/>
              <a:cxnLst/>
              <a:rect l="l" t="t" r="r" b="b"/>
              <a:pathLst>
                <a:path w="7264" h="14285" extrusionOk="0">
                  <a:moveTo>
                    <a:pt x="3631" y="1"/>
                  </a:moveTo>
                  <a:cubicBezTo>
                    <a:pt x="1628" y="1"/>
                    <a:pt x="1" y="1629"/>
                    <a:pt x="1" y="3634"/>
                  </a:cubicBezTo>
                  <a:lnTo>
                    <a:pt x="1" y="12187"/>
                  </a:lnTo>
                  <a:cubicBezTo>
                    <a:pt x="1" y="12726"/>
                    <a:pt x="356" y="13262"/>
                    <a:pt x="1066" y="13671"/>
                  </a:cubicBezTo>
                  <a:cubicBezTo>
                    <a:pt x="1082" y="13682"/>
                    <a:pt x="1098" y="13690"/>
                    <a:pt x="1117" y="13698"/>
                  </a:cubicBezTo>
                  <a:cubicBezTo>
                    <a:pt x="1584" y="13961"/>
                    <a:pt x="2147" y="14135"/>
                    <a:pt x="2740" y="14221"/>
                  </a:cubicBezTo>
                  <a:cubicBezTo>
                    <a:pt x="3036" y="14263"/>
                    <a:pt x="3334" y="14284"/>
                    <a:pt x="3632" y="14284"/>
                  </a:cubicBezTo>
                  <a:cubicBezTo>
                    <a:pt x="3930" y="14284"/>
                    <a:pt x="4229" y="14263"/>
                    <a:pt x="4525" y="14221"/>
                  </a:cubicBezTo>
                  <a:cubicBezTo>
                    <a:pt x="5118" y="14134"/>
                    <a:pt x="5681" y="13961"/>
                    <a:pt x="6149" y="13698"/>
                  </a:cubicBezTo>
                  <a:cubicBezTo>
                    <a:pt x="6166" y="13690"/>
                    <a:pt x="6184" y="13682"/>
                    <a:pt x="6200" y="13671"/>
                  </a:cubicBezTo>
                  <a:cubicBezTo>
                    <a:pt x="6909" y="13262"/>
                    <a:pt x="7264" y="12726"/>
                    <a:pt x="7264" y="12187"/>
                  </a:cubicBezTo>
                  <a:lnTo>
                    <a:pt x="7264" y="3634"/>
                  </a:lnTo>
                  <a:cubicBezTo>
                    <a:pt x="7264" y="1629"/>
                    <a:pt x="5635" y="1"/>
                    <a:pt x="3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7"/>
            <p:cNvSpPr/>
            <p:nvPr/>
          </p:nvSpPr>
          <p:spPr>
            <a:xfrm>
              <a:off x="4525125" y="2751525"/>
              <a:ext cx="90800" cy="342475"/>
            </a:xfrm>
            <a:custGeom>
              <a:avLst/>
              <a:gdLst/>
              <a:ahLst/>
              <a:cxnLst/>
              <a:rect l="l" t="t" r="r" b="b"/>
              <a:pathLst>
                <a:path w="3632" h="13699" extrusionOk="0">
                  <a:moveTo>
                    <a:pt x="3631" y="1"/>
                  </a:moveTo>
                  <a:cubicBezTo>
                    <a:pt x="1628" y="1"/>
                    <a:pt x="1" y="1629"/>
                    <a:pt x="1" y="3634"/>
                  </a:cubicBezTo>
                  <a:lnTo>
                    <a:pt x="1" y="12187"/>
                  </a:lnTo>
                  <a:cubicBezTo>
                    <a:pt x="1" y="12726"/>
                    <a:pt x="356" y="13262"/>
                    <a:pt x="1065" y="13671"/>
                  </a:cubicBezTo>
                  <a:cubicBezTo>
                    <a:pt x="1082" y="13682"/>
                    <a:pt x="1098" y="13690"/>
                    <a:pt x="1117" y="13698"/>
                  </a:cubicBezTo>
                  <a:lnTo>
                    <a:pt x="1117" y="3611"/>
                  </a:lnTo>
                  <a:cubicBezTo>
                    <a:pt x="1117" y="628"/>
                    <a:pt x="3553" y="17"/>
                    <a:pt x="3627" y="4"/>
                  </a:cubicBezTo>
                  <a:lnTo>
                    <a:pt x="36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7"/>
            <p:cNvSpPr/>
            <p:nvPr/>
          </p:nvSpPr>
          <p:spPr>
            <a:xfrm>
              <a:off x="4615925" y="2751525"/>
              <a:ext cx="90825" cy="342475"/>
            </a:xfrm>
            <a:custGeom>
              <a:avLst/>
              <a:gdLst/>
              <a:ahLst/>
              <a:cxnLst/>
              <a:rect l="l" t="t" r="r" b="b"/>
              <a:pathLst>
                <a:path w="3633" h="13699" extrusionOk="0">
                  <a:moveTo>
                    <a:pt x="0" y="1"/>
                  </a:moveTo>
                  <a:lnTo>
                    <a:pt x="4" y="4"/>
                  </a:lnTo>
                  <a:cubicBezTo>
                    <a:pt x="78" y="17"/>
                    <a:pt x="2518" y="628"/>
                    <a:pt x="2518" y="3611"/>
                  </a:cubicBezTo>
                  <a:lnTo>
                    <a:pt x="2518" y="13698"/>
                  </a:lnTo>
                  <a:cubicBezTo>
                    <a:pt x="2535" y="13690"/>
                    <a:pt x="2553" y="13682"/>
                    <a:pt x="2569" y="13671"/>
                  </a:cubicBezTo>
                  <a:cubicBezTo>
                    <a:pt x="3278" y="13262"/>
                    <a:pt x="3633" y="12726"/>
                    <a:pt x="3633" y="12187"/>
                  </a:cubicBezTo>
                  <a:lnTo>
                    <a:pt x="3633" y="3634"/>
                  </a:lnTo>
                  <a:cubicBezTo>
                    <a:pt x="3633" y="1629"/>
                    <a:pt x="2004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7"/>
            <p:cNvSpPr/>
            <p:nvPr/>
          </p:nvSpPr>
          <p:spPr>
            <a:xfrm>
              <a:off x="4593600" y="2751625"/>
              <a:ext cx="44650" cy="357025"/>
            </a:xfrm>
            <a:custGeom>
              <a:avLst/>
              <a:gdLst/>
              <a:ahLst/>
              <a:cxnLst/>
              <a:rect l="l" t="t" r="r" b="b"/>
              <a:pathLst>
                <a:path w="1786" h="14281" extrusionOk="0">
                  <a:moveTo>
                    <a:pt x="895" y="0"/>
                  </a:moveTo>
                  <a:cubicBezTo>
                    <a:pt x="892" y="0"/>
                    <a:pt x="875" y="569"/>
                    <a:pt x="875" y="569"/>
                  </a:cubicBezTo>
                  <a:cubicBezTo>
                    <a:pt x="875" y="569"/>
                    <a:pt x="891" y="0"/>
                    <a:pt x="888" y="0"/>
                  </a:cubicBezTo>
                  <a:lnTo>
                    <a:pt x="888" y="0"/>
                  </a:lnTo>
                  <a:cubicBezTo>
                    <a:pt x="888" y="0"/>
                    <a:pt x="888" y="0"/>
                    <a:pt x="888" y="0"/>
                  </a:cubicBezTo>
                  <a:cubicBezTo>
                    <a:pt x="837" y="71"/>
                    <a:pt x="1" y="1238"/>
                    <a:pt x="1" y="2906"/>
                  </a:cubicBezTo>
                  <a:lnTo>
                    <a:pt x="1" y="14217"/>
                  </a:lnTo>
                  <a:cubicBezTo>
                    <a:pt x="297" y="14259"/>
                    <a:pt x="595" y="14280"/>
                    <a:pt x="893" y="14280"/>
                  </a:cubicBezTo>
                  <a:cubicBezTo>
                    <a:pt x="1191" y="14280"/>
                    <a:pt x="1489" y="14259"/>
                    <a:pt x="1786" y="14217"/>
                  </a:cubicBezTo>
                  <a:lnTo>
                    <a:pt x="1786" y="2906"/>
                  </a:lnTo>
                  <a:cubicBezTo>
                    <a:pt x="1786" y="1238"/>
                    <a:pt x="947" y="71"/>
                    <a:pt x="895" y="0"/>
                  </a:cubicBezTo>
                  <a:cubicBezTo>
                    <a:pt x="895" y="0"/>
                    <a:pt x="895" y="0"/>
                    <a:pt x="8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7"/>
            <p:cNvSpPr/>
            <p:nvPr/>
          </p:nvSpPr>
          <p:spPr>
            <a:xfrm>
              <a:off x="4590575" y="2748775"/>
              <a:ext cx="50750" cy="361300"/>
            </a:xfrm>
            <a:custGeom>
              <a:avLst/>
              <a:gdLst/>
              <a:ahLst/>
              <a:cxnLst/>
              <a:rect l="l" t="t" r="r" b="b"/>
              <a:pathLst>
                <a:path w="2030" h="14452" extrusionOk="0">
                  <a:moveTo>
                    <a:pt x="1004" y="1"/>
                  </a:moveTo>
                  <a:cubicBezTo>
                    <a:pt x="973" y="1"/>
                    <a:pt x="934" y="23"/>
                    <a:pt x="911" y="43"/>
                  </a:cubicBezTo>
                  <a:cubicBezTo>
                    <a:pt x="901" y="56"/>
                    <a:pt x="865" y="107"/>
                    <a:pt x="814" y="189"/>
                  </a:cubicBezTo>
                  <a:cubicBezTo>
                    <a:pt x="779" y="244"/>
                    <a:pt x="793" y="315"/>
                    <a:pt x="844" y="353"/>
                  </a:cubicBezTo>
                  <a:cubicBezTo>
                    <a:pt x="866" y="368"/>
                    <a:pt x="891" y="376"/>
                    <a:pt x="915" y="376"/>
                  </a:cubicBezTo>
                  <a:cubicBezTo>
                    <a:pt x="951" y="376"/>
                    <a:pt x="985" y="361"/>
                    <a:pt x="1009" y="331"/>
                  </a:cubicBezTo>
                  <a:cubicBezTo>
                    <a:pt x="1112" y="503"/>
                    <a:pt x="1205" y="679"/>
                    <a:pt x="1288" y="861"/>
                  </a:cubicBezTo>
                  <a:cubicBezTo>
                    <a:pt x="1308" y="904"/>
                    <a:pt x="1351" y="932"/>
                    <a:pt x="1398" y="932"/>
                  </a:cubicBezTo>
                  <a:lnTo>
                    <a:pt x="1398" y="931"/>
                  </a:lnTo>
                  <a:cubicBezTo>
                    <a:pt x="1400" y="931"/>
                    <a:pt x="1402" y="931"/>
                    <a:pt x="1404" y="931"/>
                  </a:cubicBezTo>
                  <a:cubicBezTo>
                    <a:pt x="1419" y="931"/>
                    <a:pt x="1435" y="927"/>
                    <a:pt x="1450" y="921"/>
                  </a:cubicBezTo>
                  <a:cubicBezTo>
                    <a:pt x="1510" y="893"/>
                    <a:pt x="1537" y="821"/>
                    <a:pt x="1508" y="760"/>
                  </a:cubicBezTo>
                  <a:cubicBezTo>
                    <a:pt x="1397" y="516"/>
                    <a:pt x="1267" y="279"/>
                    <a:pt x="1121" y="54"/>
                  </a:cubicBezTo>
                  <a:lnTo>
                    <a:pt x="1120" y="54"/>
                  </a:lnTo>
                  <a:cubicBezTo>
                    <a:pt x="1116" y="45"/>
                    <a:pt x="1109" y="37"/>
                    <a:pt x="1103" y="29"/>
                  </a:cubicBezTo>
                  <a:cubicBezTo>
                    <a:pt x="1081" y="5"/>
                    <a:pt x="1040" y="2"/>
                    <a:pt x="1008" y="1"/>
                  </a:cubicBezTo>
                  <a:close/>
                  <a:moveTo>
                    <a:pt x="485" y="1002"/>
                  </a:moveTo>
                  <a:cubicBezTo>
                    <a:pt x="436" y="1002"/>
                    <a:pt x="390" y="1031"/>
                    <a:pt x="371" y="1080"/>
                  </a:cubicBezTo>
                  <a:cubicBezTo>
                    <a:pt x="252" y="1388"/>
                    <a:pt x="160" y="1707"/>
                    <a:pt x="97" y="2032"/>
                  </a:cubicBezTo>
                  <a:cubicBezTo>
                    <a:pt x="85" y="2099"/>
                    <a:pt x="127" y="2162"/>
                    <a:pt x="194" y="2175"/>
                  </a:cubicBezTo>
                  <a:cubicBezTo>
                    <a:pt x="200" y="2176"/>
                    <a:pt x="208" y="2177"/>
                    <a:pt x="216" y="2177"/>
                  </a:cubicBezTo>
                  <a:lnTo>
                    <a:pt x="216" y="2176"/>
                  </a:lnTo>
                  <a:cubicBezTo>
                    <a:pt x="275" y="2176"/>
                    <a:pt x="324" y="2136"/>
                    <a:pt x="335" y="2078"/>
                  </a:cubicBezTo>
                  <a:cubicBezTo>
                    <a:pt x="395" y="1767"/>
                    <a:pt x="483" y="1463"/>
                    <a:pt x="598" y="1167"/>
                  </a:cubicBezTo>
                  <a:cubicBezTo>
                    <a:pt x="623" y="1105"/>
                    <a:pt x="591" y="1034"/>
                    <a:pt x="529" y="1010"/>
                  </a:cubicBezTo>
                  <a:cubicBezTo>
                    <a:pt x="514" y="1004"/>
                    <a:pt x="499" y="1002"/>
                    <a:pt x="485" y="1002"/>
                  </a:cubicBezTo>
                  <a:close/>
                  <a:moveTo>
                    <a:pt x="1727" y="1604"/>
                  </a:moveTo>
                  <a:cubicBezTo>
                    <a:pt x="1717" y="1604"/>
                    <a:pt x="1706" y="1605"/>
                    <a:pt x="1696" y="1608"/>
                  </a:cubicBezTo>
                  <a:cubicBezTo>
                    <a:pt x="1632" y="1625"/>
                    <a:pt x="1594" y="1691"/>
                    <a:pt x="1610" y="1755"/>
                  </a:cubicBezTo>
                  <a:cubicBezTo>
                    <a:pt x="1692" y="2060"/>
                    <a:pt x="1745" y="2373"/>
                    <a:pt x="1771" y="2689"/>
                  </a:cubicBezTo>
                  <a:cubicBezTo>
                    <a:pt x="1776" y="2752"/>
                    <a:pt x="1828" y="2800"/>
                    <a:pt x="1891" y="2800"/>
                  </a:cubicBezTo>
                  <a:lnTo>
                    <a:pt x="1901" y="2800"/>
                  </a:lnTo>
                  <a:cubicBezTo>
                    <a:pt x="1968" y="2796"/>
                    <a:pt x="2018" y="2737"/>
                    <a:pt x="2012" y="2669"/>
                  </a:cubicBezTo>
                  <a:cubicBezTo>
                    <a:pt x="1986" y="2340"/>
                    <a:pt x="1931" y="2012"/>
                    <a:pt x="1844" y="1692"/>
                  </a:cubicBezTo>
                  <a:cubicBezTo>
                    <a:pt x="1829" y="1638"/>
                    <a:pt x="1780" y="1604"/>
                    <a:pt x="1727" y="1604"/>
                  </a:cubicBezTo>
                  <a:close/>
                  <a:moveTo>
                    <a:pt x="122" y="2899"/>
                  </a:moveTo>
                  <a:cubicBezTo>
                    <a:pt x="54" y="2899"/>
                    <a:pt x="1" y="2954"/>
                    <a:pt x="1" y="3021"/>
                  </a:cubicBezTo>
                  <a:lnTo>
                    <a:pt x="1" y="3991"/>
                  </a:lnTo>
                  <a:cubicBezTo>
                    <a:pt x="1" y="4058"/>
                    <a:pt x="54" y="4112"/>
                    <a:pt x="120" y="4112"/>
                  </a:cubicBezTo>
                  <a:cubicBezTo>
                    <a:pt x="121" y="4112"/>
                    <a:pt x="121" y="4112"/>
                    <a:pt x="122" y="4112"/>
                  </a:cubicBezTo>
                  <a:cubicBezTo>
                    <a:pt x="190" y="4112"/>
                    <a:pt x="243" y="4059"/>
                    <a:pt x="243" y="3991"/>
                  </a:cubicBezTo>
                  <a:lnTo>
                    <a:pt x="243" y="3020"/>
                  </a:lnTo>
                  <a:cubicBezTo>
                    <a:pt x="243" y="2954"/>
                    <a:pt x="188" y="2899"/>
                    <a:pt x="122" y="2899"/>
                  </a:cubicBezTo>
                  <a:close/>
                  <a:moveTo>
                    <a:pt x="1907" y="3532"/>
                  </a:moveTo>
                  <a:cubicBezTo>
                    <a:pt x="1841" y="3532"/>
                    <a:pt x="1788" y="3584"/>
                    <a:pt x="1786" y="3650"/>
                  </a:cubicBezTo>
                  <a:lnTo>
                    <a:pt x="1786" y="4621"/>
                  </a:lnTo>
                  <a:cubicBezTo>
                    <a:pt x="1784" y="4687"/>
                    <a:pt x="1839" y="4742"/>
                    <a:pt x="1907" y="4742"/>
                  </a:cubicBezTo>
                  <a:cubicBezTo>
                    <a:pt x="1973" y="4742"/>
                    <a:pt x="2028" y="4687"/>
                    <a:pt x="2028" y="4621"/>
                  </a:cubicBezTo>
                  <a:lnTo>
                    <a:pt x="2028" y="3650"/>
                  </a:lnTo>
                  <a:cubicBezTo>
                    <a:pt x="2026" y="3584"/>
                    <a:pt x="1972" y="3532"/>
                    <a:pt x="1907" y="3532"/>
                  </a:cubicBezTo>
                  <a:close/>
                  <a:moveTo>
                    <a:pt x="122" y="4841"/>
                  </a:moveTo>
                  <a:cubicBezTo>
                    <a:pt x="55" y="4841"/>
                    <a:pt x="1" y="4896"/>
                    <a:pt x="1" y="4962"/>
                  </a:cubicBezTo>
                  <a:lnTo>
                    <a:pt x="1" y="5933"/>
                  </a:lnTo>
                  <a:cubicBezTo>
                    <a:pt x="1" y="6001"/>
                    <a:pt x="55" y="6055"/>
                    <a:pt x="122" y="6055"/>
                  </a:cubicBezTo>
                  <a:lnTo>
                    <a:pt x="122" y="6054"/>
                  </a:lnTo>
                  <a:cubicBezTo>
                    <a:pt x="190" y="6054"/>
                    <a:pt x="243" y="6001"/>
                    <a:pt x="243" y="5933"/>
                  </a:cubicBezTo>
                  <a:lnTo>
                    <a:pt x="243" y="4962"/>
                  </a:lnTo>
                  <a:cubicBezTo>
                    <a:pt x="243" y="4896"/>
                    <a:pt x="190" y="4841"/>
                    <a:pt x="122" y="4841"/>
                  </a:cubicBezTo>
                  <a:close/>
                  <a:moveTo>
                    <a:pt x="1907" y="5466"/>
                  </a:moveTo>
                  <a:cubicBezTo>
                    <a:pt x="1838" y="5466"/>
                    <a:pt x="1782" y="5523"/>
                    <a:pt x="1786" y="5592"/>
                  </a:cubicBezTo>
                  <a:lnTo>
                    <a:pt x="1786" y="6562"/>
                  </a:lnTo>
                  <a:cubicBezTo>
                    <a:pt x="1784" y="6630"/>
                    <a:pt x="1839" y="6683"/>
                    <a:pt x="1907" y="6683"/>
                  </a:cubicBezTo>
                  <a:cubicBezTo>
                    <a:pt x="1973" y="6683"/>
                    <a:pt x="2028" y="6629"/>
                    <a:pt x="2028" y="6562"/>
                  </a:cubicBezTo>
                  <a:lnTo>
                    <a:pt x="2028" y="5592"/>
                  </a:lnTo>
                  <a:cubicBezTo>
                    <a:pt x="2030" y="5523"/>
                    <a:pt x="1975" y="5466"/>
                    <a:pt x="1907" y="5466"/>
                  </a:cubicBezTo>
                  <a:close/>
                  <a:moveTo>
                    <a:pt x="122" y="6782"/>
                  </a:moveTo>
                  <a:cubicBezTo>
                    <a:pt x="55" y="6782"/>
                    <a:pt x="1" y="6836"/>
                    <a:pt x="1" y="6904"/>
                  </a:cubicBezTo>
                  <a:lnTo>
                    <a:pt x="1" y="7875"/>
                  </a:lnTo>
                  <a:cubicBezTo>
                    <a:pt x="1" y="7942"/>
                    <a:pt x="55" y="7997"/>
                    <a:pt x="122" y="7997"/>
                  </a:cubicBezTo>
                  <a:cubicBezTo>
                    <a:pt x="190" y="7997"/>
                    <a:pt x="244" y="7941"/>
                    <a:pt x="243" y="7875"/>
                  </a:cubicBezTo>
                  <a:lnTo>
                    <a:pt x="243" y="6904"/>
                  </a:lnTo>
                  <a:cubicBezTo>
                    <a:pt x="243" y="6836"/>
                    <a:pt x="190" y="6782"/>
                    <a:pt x="122" y="6782"/>
                  </a:cubicBezTo>
                  <a:close/>
                  <a:moveTo>
                    <a:pt x="1907" y="7408"/>
                  </a:moveTo>
                  <a:cubicBezTo>
                    <a:pt x="1838" y="7408"/>
                    <a:pt x="1782" y="7465"/>
                    <a:pt x="1786" y="7533"/>
                  </a:cubicBezTo>
                  <a:lnTo>
                    <a:pt x="1786" y="8504"/>
                  </a:lnTo>
                  <a:cubicBezTo>
                    <a:pt x="1784" y="8572"/>
                    <a:pt x="1839" y="8626"/>
                    <a:pt x="1907" y="8626"/>
                  </a:cubicBezTo>
                  <a:lnTo>
                    <a:pt x="1907" y="8625"/>
                  </a:lnTo>
                  <a:cubicBezTo>
                    <a:pt x="1973" y="8625"/>
                    <a:pt x="2028" y="8572"/>
                    <a:pt x="2028" y="8504"/>
                  </a:cubicBezTo>
                  <a:lnTo>
                    <a:pt x="2028" y="7533"/>
                  </a:lnTo>
                  <a:cubicBezTo>
                    <a:pt x="2030" y="7465"/>
                    <a:pt x="1975" y="7408"/>
                    <a:pt x="1907" y="7408"/>
                  </a:cubicBezTo>
                  <a:close/>
                  <a:moveTo>
                    <a:pt x="122" y="8725"/>
                  </a:moveTo>
                  <a:cubicBezTo>
                    <a:pt x="55" y="8725"/>
                    <a:pt x="1" y="8779"/>
                    <a:pt x="1" y="8847"/>
                  </a:cubicBezTo>
                  <a:lnTo>
                    <a:pt x="1" y="9818"/>
                  </a:lnTo>
                  <a:cubicBezTo>
                    <a:pt x="1" y="9884"/>
                    <a:pt x="55" y="9939"/>
                    <a:pt x="122" y="9939"/>
                  </a:cubicBezTo>
                  <a:cubicBezTo>
                    <a:pt x="190" y="9939"/>
                    <a:pt x="243" y="9884"/>
                    <a:pt x="243" y="9818"/>
                  </a:cubicBezTo>
                  <a:lnTo>
                    <a:pt x="243" y="8847"/>
                  </a:lnTo>
                  <a:cubicBezTo>
                    <a:pt x="243" y="8779"/>
                    <a:pt x="190" y="8725"/>
                    <a:pt x="122" y="8725"/>
                  </a:cubicBezTo>
                  <a:close/>
                  <a:moveTo>
                    <a:pt x="1907" y="9358"/>
                  </a:moveTo>
                  <a:cubicBezTo>
                    <a:pt x="1841" y="9358"/>
                    <a:pt x="1788" y="9410"/>
                    <a:pt x="1786" y="9475"/>
                  </a:cubicBezTo>
                  <a:lnTo>
                    <a:pt x="1786" y="10447"/>
                  </a:lnTo>
                  <a:cubicBezTo>
                    <a:pt x="1784" y="10514"/>
                    <a:pt x="1839" y="10568"/>
                    <a:pt x="1907" y="10568"/>
                  </a:cubicBezTo>
                  <a:cubicBezTo>
                    <a:pt x="1973" y="10568"/>
                    <a:pt x="2028" y="10514"/>
                    <a:pt x="2028" y="10447"/>
                  </a:cubicBezTo>
                  <a:lnTo>
                    <a:pt x="2028" y="9475"/>
                  </a:lnTo>
                  <a:cubicBezTo>
                    <a:pt x="2026" y="9410"/>
                    <a:pt x="1972" y="9358"/>
                    <a:pt x="1907" y="9358"/>
                  </a:cubicBezTo>
                  <a:close/>
                  <a:moveTo>
                    <a:pt x="122" y="10667"/>
                  </a:moveTo>
                  <a:cubicBezTo>
                    <a:pt x="55" y="10667"/>
                    <a:pt x="1" y="10721"/>
                    <a:pt x="1" y="10788"/>
                  </a:cubicBezTo>
                  <a:lnTo>
                    <a:pt x="1" y="11759"/>
                  </a:lnTo>
                  <a:cubicBezTo>
                    <a:pt x="1" y="11826"/>
                    <a:pt x="55" y="11880"/>
                    <a:pt x="122" y="11880"/>
                  </a:cubicBezTo>
                  <a:cubicBezTo>
                    <a:pt x="190" y="11880"/>
                    <a:pt x="244" y="11826"/>
                    <a:pt x="243" y="11759"/>
                  </a:cubicBezTo>
                  <a:lnTo>
                    <a:pt x="243" y="10788"/>
                  </a:lnTo>
                  <a:cubicBezTo>
                    <a:pt x="243" y="10721"/>
                    <a:pt x="190" y="10667"/>
                    <a:pt x="122" y="10667"/>
                  </a:cubicBezTo>
                  <a:close/>
                  <a:moveTo>
                    <a:pt x="1907" y="11299"/>
                  </a:moveTo>
                  <a:cubicBezTo>
                    <a:pt x="1841" y="11299"/>
                    <a:pt x="1788" y="11351"/>
                    <a:pt x="1786" y="11417"/>
                  </a:cubicBezTo>
                  <a:lnTo>
                    <a:pt x="1786" y="12389"/>
                  </a:lnTo>
                  <a:cubicBezTo>
                    <a:pt x="1786" y="12455"/>
                    <a:pt x="1839" y="12510"/>
                    <a:pt x="1907" y="12510"/>
                  </a:cubicBezTo>
                  <a:cubicBezTo>
                    <a:pt x="1973" y="12510"/>
                    <a:pt x="2028" y="12455"/>
                    <a:pt x="2028" y="12388"/>
                  </a:cubicBezTo>
                  <a:lnTo>
                    <a:pt x="2028" y="11417"/>
                  </a:lnTo>
                  <a:cubicBezTo>
                    <a:pt x="2026" y="11351"/>
                    <a:pt x="1972" y="11299"/>
                    <a:pt x="1907" y="11299"/>
                  </a:cubicBezTo>
                  <a:close/>
                  <a:moveTo>
                    <a:pt x="122" y="12608"/>
                  </a:moveTo>
                  <a:cubicBezTo>
                    <a:pt x="55" y="12608"/>
                    <a:pt x="1" y="12663"/>
                    <a:pt x="1" y="12730"/>
                  </a:cubicBezTo>
                  <a:lnTo>
                    <a:pt x="1" y="13701"/>
                  </a:lnTo>
                  <a:cubicBezTo>
                    <a:pt x="1" y="13768"/>
                    <a:pt x="55" y="13822"/>
                    <a:pt x="122" y="13822"/>
                  </a:cubicBezTo>
                  <a:cubicBezTo>
                    <a:pt x="190" y="13822"/>
                    <a:pt x="244" y="13768"/>
                    <a:pt x="243" y="13701"/>
                  </a:cubicBezTo>
                  <a:lnTo>
                    <a:pt x="243" y="12730"/>
                  </a:lnTo>
                  <a:cubicBezTo>
                    <a:pt x="244" y="12663"/>
                    <a:pt x="190" y="12608"/>
                    <a:pt x="122" y="12608"/>
                  </a:cubicBezTo>
                  <a:close/>
                  <a:moveTo>
                    <a:pt x="1907" y="13242"/>
                  </a:moveTo>
                  <a:cubicBezTo>
                    <a:pt x="1841" y="13242"/>
                    <a:pt x="1788" y="13293"/>
                    <a:pt x="1786" y="13359"/>
                  </a:cubicBezTo>
                  <a:lnTo>
                    <a:pt x="1786" y="14331"/>
                  </a:lnTo>
                  <a:cubicBezTo>
                    <a:pt x="1784" y="14397"/>
                    <a:pt x="1839" y="14452"/>
                    <a:pt x="1907" y="14452"/>
                  </a:cubicBezTo>
                  <a:cubicBezTo>
                    <a:pt x="1973" y="14452"/>
                    <a:pt x="2028" y="14397"/>
                    <a:pt x="2028" y="14331"/>
                  </a:cubicBezTo>
                  <a:lnTo>
                    <a:pt x="2028" y="13359"/>
                  </a:lnTo>
                  <a:cubicBezTo>
                    <a:pt x="2026" y="13293"/>
                    <a:pt x="1972" y="13242"/>
                    <a:pt x="1907" y="132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7"/>
            <p:cNvSpPr/>
            <p:nvPr/>
          </p:nvSpPr>
          <p:spPr>
            <a:xfrm>
              <a:off x="4600300" y="2748550"/>
              <a:ext cx="18950" cy="10150"/>
            </a:xfrm>
            <a:custGeom>
              <a:avLst/>
              <a:gdLst/>
              <a:ahLst/>
              <a:cxnLst/>
              <a:rect l="l" t="t" r="r" b="b"/>
              <a:pathLst>
                <a:path w="758" h="406" extrusionOk="0">
                  <a:moveTo>
                    <a:pt x="622" y="0"/>
                  </a:moveTo>
                  <a:cubicBezTo>
                    <a:pt x="610" y="0"/>
                    <a:pt x="599" y="2"/>
                    <a:pt x="587" y="5"/>
                  </a:cubicBezTo>
                  <a:cubicBezTo>
                    <a:pt x="533" y="18"/>
                    <a:pt x="356" y="68"/>
                    <a:pt x="120" y="174"/>
                  </a:cubicBezTo>
                  <a:cubicBezTo>
                    <a:pt x="1" y="228"/>
                    <a:pt x="39" y="406"/>
                    <a:pt x="169" y="406"/>
                  </a:cubicBezTo>
                  <a:cubicBezTo>
                    <a:pt x="170" y="406"/>
                    <a:pt x="170" y="406"/>
                    <a:pt x="170" y="406"/>
                  </a:cubicBezTo>
                  <a:cubicBezTo>
                    <a:pt x="187" y="406"/>
                    <a:pt x="204" y="402"/>
                    <a:pt x="221" y="395"/>
                  </a:cubicBezTo>
                  <a:cubicBezTo>
                    <a:pt x="476" y="279"/>
                    <a:pt x="641" y="242"/>
                    <a:pt x="641" y="242"/>
                  </a:cubicBezTo>
                  <a:cubicBezTo>
                    <a:pt x="663" y="239"/>
                    <a:pt x="685" y="228"/>
                    <a:pt x="702" y="213"/>
                  </a:cubicBezTo>
                  <a:lnTo>
                    <a:pt x="706" y="209"/>
                  </a:lnTo>
                  <a:cubicBezTo>
                    <a:pt x="754" y="164"/>
                    <a:pt x="757" y="87"/>
                    <a:pt x="711" y="39"/>
                  </a:cubicBezTo>
                  <a:cubicBezTo>
                    <a:pt x="688" y="14"/>
                    <a:pt x="655" y="0"/>
                    <a:pt x="6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7"/>
            <p:cNvSpPr/>
            <p:nvPr/>
          </p:nvSpPr>
          <p:spPr>
            <a:xfrm>
              <a:off x="4549975" y="2764775"/>
              <a:ext cx="38450" cy="296825"/>
            </a:xfrm>
            <a:custGeom>
              <a:avLst/>
              <a:gdLst/>
              <a:ahLst/>
              <a:cxnLst/>
              <a:rect l="l" t="t" r="r" b="b"/>
              <a:pathLst>
                <a:path w="1538" h="11873" extrusionOk="0">
                  <a:moveTo>
                    <a:pt x="1401" y="1"/>
                  </a:moveTo>
                  <a:cubicBezTo>
                    <a:pt x="1374" y="1"/>
                    <a:pt x="1347" y="10"/>
                    <a:pt x="1324" y="28"/>
                  </a:cubicBezTo>
                  <a:cubicBezTo>
                    <a:pt x="1076" y="230"/>
                    <a:pt x="858" y="465"/>
                    <a:pt x="676" y="728"/>
                  </a:cubicBezTo>
                  <a:cubicBezTo>
                    <a:pt x="619" y="807"/>
                    <a:pt x="677" y="917"/>
                    <a:pt x="775" y="919"/>
                  </a:cubicBezTo>
                  <a:cubicBezTo>
                    <a:pt x="814" y="919"/>
                    <a:pt x="851" y="899"/>
                    <a:pt x="874" y="866"/>
                  </a:cubicBezTo>
                  <a:cubicBezTo>
                    <a:pt x="1044" y="623"/>
                    <a:pt x="1247" y="404"/>
                    <a:pt x="1478" y="216"/>
                  </a:cubicBezTo>
                  <a:cubicBezTo>
                    <a:pt x="1530" y="173"/>
                    <a:pt x="1538" y="97"/>
                    <a:pt x="1495" y="45"/>
                  </a:cubicBezTo>
                  <a:cubicBezTo>
                    <a:pt x="1471" y="16"/>
                    <a:pt x="1436" y="1"/>
                    <a:pt x="1401" y="1"/>
                  </a:cubicBezTo>
                  <a:close/>
                  <a:moveTo>
                    <a:pt x="355" y="1495"/>
                  </a:moveTo>
                  <a:cubicBezTo>
                    <a:pt x="305" y="1495"/>
                    <a:pt x="259" y="1526"/>
                    <a:pt x="242" y="1576"/>
                  </a:cubicBezTo>
                  <a:cubicBezTo>
                    <a:pt x="137" y="1875"/>
                    <a:pt x="67" y="2186"/>
                    <a:pt x="32" y="2501"/>
                  </a:cubicBezTo>
                  <a:cubicBezTo>
                    <a:pt x="25" y="2568"/>
                    <a:pt x="73" y="2628"/>
                    <a:pt x="140" y="2636"/>
                  </a:cubicBezTo>
                  <a:cubicBezTo>
                    <a:pt x="145" y="2637"/>
                    <a:pt x="149" y="2637"/>
                    <a:pt x="153" y="2637"/>
                  </a:cubicBezTo>
                  <a:cubicBezTo>
                    <a:pt x="214" y="2636"/>
                    <a:pt x="267" y="2591"/>
                    <a:pt x="274" y="2530"/>
                  </a:cubicBezTo>
                  <a:cubicBezTo>
                    <a:pt x="306" y="2232"/>
                    <a:pt x="373" y="1940"/>
                    <a:pt x="471" y="1657"/>
                  </a:cubicBezTo>
                  <a:cubicBezTo>
                    <a:pt x="494" y="1594"/>
                    <a:pt x="460" y="1524"/>
                    <a:pt x="397" y="1502"/>
                  </a:cubicBezTo>
                  <a:cubicBezTo>
                    <a:pt x="383" y="1497"/>
                    <a:pt x="369" y="1495"/>
                    <a:pt x="355" y="1495"/>
                  </a:cubicBezTo>
                  <a:close/>
                  <a:moveTo>
                    <a:pt x="123" y="3316"/>
                  </a:moveTo>
                  <a:cubicBezTo>
                    <a:pt x="55" y="3316"/>
                    <a:pt x="2" y="3371"/>
                    <a:pt x="2" y="3437"/>
                  </a:cubicBezTo>
                  <a:lnTo>
                    <a:pt x="2" y="4361"/>
                  </a:lnTo>
                  <a:cubicBezTo>
                    <a:pt x="1" y="4428"/>
                    <a:pt x="55" y="4482"/>
                    <a:pt x="123" y="4482"/>
                  </a:cubicBezTo>
                  <a:cubicBezTo>
                    <a:pt x="189" y="4482"/>
                    <a:pt x="244" y="4428"/>
                    <a:pt x="244" y="4361"/>
                  </a:cubicBezTo>
                  <a:lnTo>
                    <a:pt x="244" y="3437"/>
                  </a:lnTo>
                  <a:cubicBezTo>
                    <a:pt x="244" y="3371"/>
                    <a:pt x="189" y="3316"/>
                    <a:pt x="123" y="3316"/>
                  </a:cubicBezTo>
                  <a:close/>
                  <a:moveTo>
                    <a:pt x="123" y="5163"/>
                  </a:moveTo>
                  <a:cubicBezTo>
                    <a:pt x="55" y="5163"/>
                    <a:pt x="2" y="5218"/>
                    <a:pt x="2" y="5285"/>
                  </a:cubicBezTo>
                  <a:lnTo>
                    <a:pt x="2" y="6208"/>
                  </a:lnTo>
                  <a:cubicBezTo>
                    <a:pt x="1" y="6276"/>
                    <a:pt x="55" y="6330"/>
                    <a:pt x="123" y="6330"/>
                  </a:cubicBezTo>
                  <a:cubicBezTo>
                    <a:pt x="189" y="6330"/>
                    <a:pt x="244" y="6276"/>
                    <a:pt x="244" y="6209"/>
                  </a:cubicBezTo>
                  <a:lnTo>
                    <a:pt x="244" y="5285"/>
                  </a:lnTo>
                  <a:cubicBezTo>
                    <a:pt x="244" y="5218"/>
                    <a:pt x="189" y="5163"/>
                    <a:pt x="123" y="5163"/>
                  </a:cubicBezTo>
                  <a:close/>
                  <a:moveTo>
                    <a:pt x="123" y="7011"/>
                  </a:moveTo>
                  <a:cubicBezTo>
                    <a:pt x="55" y="7011"/>
                    <a:pt x="2" y="7066"/>
                    <a:pt x="2" y="7132"/>
                  </a:cubicBezTo>
                  <a:lnTo>
                    <a:pt x="2" y="8056"/>
                  </a:lnTo>
                  <a:cubicBezTo>
                    <a:pt x="1" y="8123"/>
                    <a:pt x="55" y="8177"/>
                    <a:pt x="123" y="8177"/>
                  </a:cubicBezTo>
                  <a:cubicBezTo>
                    <a:pt x="189" y="8177"/>
                    <a:pt x="244" y="8123"/>
                    <a:pt x="244" y="8056"/>
                  </a:cubicBezTo>
                  <a:lnTo>
                    <a:pt x="244" y="7132"/>
                  </a:lnTo>
                  <a:cubicBezTo>
                    <a:pt x="244" y="7066"/>
                    <a:pt x="189" y="7011"/>
                    <a:pt x="123" y="7011"/>
                  </a:cubicBezTo>
                  <a:close/>
                  <a:moveTo>
                    <a:pt x="123" y="8859"/>
                  </a:moveTo>
                  <a:cubicBezTo>
                    <a:pt x="55" y="8859"/>
                    <a:pt x="2" y="8913"/>
                    <a:pt x="2" y="8980"/>
                  </a:cubicBezTo>
                  <a:lnTo>
                    <a:pt x="2" y="9903"/>
                  </a:lnTo>
                  <a:cubicBezTo>
                    <a:pt x="1" y="9971"/>
                    <a:pt x="55" y="10025"/>
                    <a:pt x="123" y="10025"/>
                  </a:cubicBezTo>
                  <a:cubicBezTo>
                    <a:pt x="189" y="10025"/>
                    <a:pt x="244" y="9971"/>
                    <a:pt x="244" y="9903"/>
                  </a:cubicBezTo>
                  <a:lnTo>
                    <a:pt x="244" y="8980"/>
                  </a:lnTo>
                  <a:cubicBezTo>
                    <a:pt x="244" y="8913"/>
                    <a:pt x="189" y="8859"/>
                    <a:pt x="123" y="8859"/>
                  </a:cubicBezTo>
                  <a:close/>
                  <a:moveTo>
                    <a:pt x="123" y="10706"/>
                  </a:moveTo>
                  <a:cubicBezTo>
                    <a:pt x="55" y="10706"/>
                    <a:pt x="2" y="10760"/>
                    <a:pt x="2" y="10827"/>
                  </a:cubicBezTo>
                  <a:lnTo>
                    <a:pt x="2" y="11751"/>
                  </a:lnTo>
                  <a:cubicBezTo>
                    <a:pt x="1" y="11818"/>
                    <a:pt x="55" y="11872"/>
                    <a:pt x="123" y="11872"/>
                  </a:cubicBezTo>
                  <a:cubicBezTo>
                    <a:pt x="189" y="11872"/>
                    <a:pt x="244" y="11818"/>
                    <a:pt x="244" y="11751"/>
                  </a:cubicBezTo>
                  <a:lnTo>
                    <a:pt x="244" y="10827"/>
                  </a:lnTo>
                  <a:cubicBezTo>
                    <a:pt x="244" y="10760"/>
                    <a:pt x="189" y="10706"/>
                    <a:pt x="123" y="1070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87"/>
            <p:cNvSpPr/>
            <p:nvPr/>
          </p:nvSpPr>
          <p:spPr>
            <a:xfrm>
              <a:off x="4549975" y="3078800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123" y="1"/>
                  </a:moveTo>
                  <a:cubicBezTo>
                    <a:pt x="55" y="1"/>
                    <a:pt x="2" y="55"/>
                    <a:pt x="2" y="122"/>
                  </a:cubicBezTo>
                  <a:lnTo>
                    <a:pt x="2" y="607"/>
                  </a:lnTo>
                  <a:cubicBezTo>
                    <a:pt x="1" y="675"/>
                    <a:pt x="55" y="729"/>
                    <a:pt x="123" y="729"/>
                  </a:cubicBezTo>
                  <a:cubicBezTo>
                    <a:pt x="189" y="729"/>
                    <a:pt x="244" y="675"/>
                    <a:pt x="244" y="607"/>
                  </a:cubicBezTo>
                  <a:lnTo>
                    <a:pt x="244" y="122"/>
                  </a:lnTo>
                  <a:cubicBezTo>
                    <a:pt x="244" y="55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87"/>
            <p:cNvSpPr/>
            <p:nvPr/>
          </p:nvSpPr>
          <p:spPr>
            <a:xfrm>
              <a:off x="4612575" y="2748525"/>
              <a:ext cx="18850" cy="10175"/>
            </a:xfrm>
            <a:custGeom>
              <a:avLst/>
              <a:gdLst/>
              <a:ahLst/>
              <a:cxnLst/>
              <a:rect l="l" t="t" r="r" b="b"/>
              <a:pathLst>
                <a:path w="754" h="407" extrusionOk="0">
                  <a:moveTo>
                    <a:pt x="134" y="0"/>
                  </a:moveTo>
                  <a:cubicBezTo>
                    <a:pt x="104" y="0"/>
                    <a:pt x="75" y="11"/>
                    <a:pt x="52" y="33"/>
                  </a:cubicBezTo>
                  <a:cubicBezTo>
                    <a:pt x="2" y="78"/>
                    <a:pt x="0" y="156"/>
                    <a:pt x="46" y="206"/>
                  </a:cubicBezTo>
                  <a:cubicBezTo>
                    <a:pt x="64" y="226"/>
                    <a:pt x="87" y="239"/>
                    <a:pt x="114" y="243"/>
                  </a:cubicBezTo>
                  <a:cubicBezTo>
                    <a:pt x="116" y="244"/>
                    <a:pt x="282" y="280"/>
                    <a:pt x="537" y="396"/>
                  </a:cubicBezTo>
                  <a:cubicBezTo>
                    <a:pt x="552" y="403"/>
                    <a:pt x="569" y="407"/>
                    <a:pt x="586" y="407"/>
                  </a:cubicBezTo>
                  <a:lnTo>
                    <a:pt x="586" y="407"/>
                  </a:lnTo>
                  <a:cubicBezTo>
                    <a:pt x="716" y="405"/>
                    <a:pt x="754" y="229"/>
                    <a:pt x="636" y="174"/>
                  </a:cubicBezTo>
                  <a:cubicBezTo>
                    <a:pt x="490" y="107"/>
                    <a:pt x="338" y="52"/>
                    <a:pt x="182" y="11"/>
                  </a:cubicBezTo>
                  <a:cubicBezTo>
                    <a:pt x="167" y="4"/>
                    <a:pt x="150" y="0"/>
                    <a:pt x="134" y="0"/>
                  </a:cubicBezTo>
                  <a:close/>
                  <a:moveTo>
                    <a:pt x="586" y="407"/>
                  </a:moveTo>
                  <a:cubicBezTo>
                    <a:pt x="586" y="407"/>
                    <a:pt x="586" y="407"/>
                    <a:pt x="586" y="407"/>
                  </a:cubicBezTo>
                  <a:lnTo>
                    <a:pt x="587" y="407"/>
                  </a:lnTo>
                  <a:cubicBezTo>
                    <a:pt x="587" y="407"/>
                    <a:pt x="586" y="407"/>
                    <a:pt x="586" y="40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87"/>
            <p:cNvSpPr/>
            <p:nvPr/>
          </p:nvSpPr>
          <p:spPr>
            <a:xfrm>
              <a:off x="4643375" y="2764725"/>
              <a:ext cx="38525" cy="296875"/>
            </a:xfrm>
            <a:custGeom>
              <a:avLst/>
              <a:gdLst/>
              <a:ahLst/>
              <a:cxnLst/>
              <a:rect l="l" t="t" r="r" b="b"/>
              <a:pathLst>
                <a:path w="1541" h="11875" extrusionOk="0">
                  <a:moveTo>
                    <a:pt x="136" y="1"/>
                  </a:moveTo>
                  <a:cubicBezTo>
                    <a:pt x="101" y="1"/>
                    <a:pt x="66" y="16"/>
                    <a:pt x="42" y="46"/>
                  </a:cubicBezTo>
                  <a:cubicBezTo>
                    <a:pt x="1" y="98"/>
                    <a:pt x="8" y="174"/>
                    <a:pt x="60" y="217"/>
                  </a:cubicBezTo>
                  <a:cubicBezTo>
                    <a:pt x="290" y="405"/>
                    <a:pt x="494" y="624"/>
                    <a:pt x="664" y="867"/>
                  </a:cubicBezTo>
                  <a:cubicBezTo>
                    <a:pt x="687" y="900"/>
                    <a:pt x="724" y="918"/>
                    <a:pt x="763" y="918"/>
                  </a:cubicBezTo>
                  <a:cubicBezTo>
                    <a:pt x="862" y="918"/>
                    <a:pt x="919" y="808"/>
                    <a:pt x="863" y="727"/>
                  </a:cubicBezTo>
                  <a:cubicBezTo>
                    <a:pt x="679" y="466"/>
                    <a:pt x="461" y="231"/>
                    <a:pt x="214" y="28"/>
                  </a:cubicBezTo>
                  <a:cubicBezTo>
                    <a:pt x="191" y="10"/>
                    <a:pt x="164" y="1"/>
                    <a:pt x="136" y="1"/>
                  </a:cubicBezTo>
                  <a:close/>
                  <a:moveTo>
                    <a:pt x="1182" y="1494"/>
                  </a:moveTo>
                  <a:cubicBezTo>
                    <a:pt x="1169" y="1494"/>
                    <a:pt x="1155" y="1496"/>
                    <a:pt x="1142" y="1501"/>
                  </a:cubicBezTo>
                  <a:cubicBezTo>
                    <a:pt x="1079" y="1524"/>
                    <a:pt x="1046" y="1594"/>
                    <a:pt x="1068" y="1657"/>
                  </a:cubicBezTo>
                  <a:cubicBezTo>
                    <a:pt x="1167" y="1939"/>
                    <a:pt x="1233" y="2232"/>
                    <a:pt x="1266" y="2530"/>
                  </a:cubicBezTo>
                  <a:cubicBezTo>
                    <a:pt x="1274" y="2591"/>
                    <a:pt x="1325" y="2636"/>
                    <a:pt x="1387" y="2636"/>
                  </a:cubicBezTo>
                  <a:cubicBezTo>
                    <a:pt x="1392" y="2636"/>
                    <a:pt x="1396" y="2636"/>
                    <a:pt x="1401" y="2635"/>
                  </a:cubicBezTo>
                  <a:cubicBezTo>
                    <a:pt x="1468" y="2628"/>
                    <a:pt x="1515" y="2568"/>
                    <a:pt x="1507" y="2501"/>
                  </a:cubicBezTo>
                  <a:cubicBezTo>
                    <a:pt x="1472" y="2186"/>
                    <a:pt x="1401" y="1875"/>
                    <a:pt x="1298" y="1575"/>
                  </a:cubicBezTo>
                  <a:cubicBezTo>
                    <a:pt x="1280" y="1525"/>
                    <a:pt x="1232" y="1494"/>
                    <a:pt x="1182" y="1494"/>
                  </a:cubicBezTo>
                  <a:close/>
                  <a:moveTo>
                    <a:pt x="1418" y="3316"/>
                  </a:moveTo>
                  <a:cubicBezTo>
                    <a:pt x="1351" y="3316"/>
                    <a:pt x="1297" y="3371"/>
                    <a:pt x="1297" y="3437"/>
                  </a:cubicBezTo>
                  <a:lnTo>
                    <a:pt x="1297" y="4361"/>
                  </a:lnTo>
                  <a:cubicBezTo>
                    <a:pt x="1297" y="4428"/>
                    <a:pt x="1350" y="4482"/>
                    <a:pt x="1416" y="4482"/>
                  </a:cubicBezTo>
                  <a:cubicBezTo>
                    <a:pt x="1417" y="4482"/>
                    <a:pt x="1417" y="4482"/>
                    <a:pt x="1418" y="4482"/>
                  </a:cubicBezTo>
                  <a:cubicBezTo>
                    <a:pt x="1419" y="4482"/>
                    <a:pt x="1419" y="4482"/>
                    <a:pt x="1420" y="4482"/>
                  </a:cubicBezTo>
                  <a:cubicBezTo>
                    <a:pt x="1487" y="4482"/>
                    <a:pt x="1540" y="4428"/>
                    <a:pt x="1540" y="4361"/>
                  </a:cubicBezTo>
                  <a:lnTo>
                    <a:pt x="1540" y="3437"/>
                  </a:lnTo>
                  <a:cubicBezTo>
                    <a:pt x="1540" y="3371"/>
                    <a:pt x="1485" y="3316"/>
                    <a:pt x="1418" y="3316"/>
                  </a:cubicBezTo>
                  <a:close/>
                  <a:moveTo>
                    <a:pt x="1418" y="5164"/>
                  </a:moveTo>
                  <a:cubicBezTo>
                    <a:pt x="1351" y="5164"/>
                    <a:pt x="1297" y="5219"/>
                    <a:pt x="1297" y="5285"/>
                  </a:cubicBezTo>
                  <a:lnTo>
                    <a:pt x="1297" y="6209"/>
                  </a:lnTo>
                  <a:cubicBezTo>
                    <a:pt x="1297" y="6276"/>
                    <a:pt x="1351" y="6330"/>
                    <a:pt x="1418" y="6330"/>
                  </a:cubicBezTo>
                  <a:cubicBezTo>
                    <a:pt x="1485" y="6330"/>
                    <a:pt x="1540" y="6276"/>
                    <a:pt x="1540" y="6209"/>
                  </a:cubicBezTo>
                  <a:lnTo>
                    <a:pt x="1540" y="5285"/>
                  </a:lnTo>
                  <a:cubicBezTo>
                    <a:pt x="1540" y="5219"/>
                    <a:pt x="1485" y="5164"/>
                    <a:pt x="1418" y="5164"/>
                  </a:cubicBezTo>
                  <a:close/>
                  <a:moveTo>
                    <a:pt x="1418" y="7012"/>
                  </a:moveTo>
                  <a:cubicBezTo>
                    <a:pt x="1351" y="7012"/>
                    <a:pt x="1297" y="7067"/>
                    <a:pt x="1297" y="7133"/>
                  </a:cubicBezTo>
                  <a:lnTo>
                    <a:pt x="1297" y="8057"/>
                  </a:lnTo>
                  <a:cubicBezTo>
                    <a:pt x="1297" y="8124"/>
                    <a:pt x="1351" y="8178"/>
                    <a:pt x="1418" y="8178"/>
                  </a:cubicBezTo>
                  <a:cubicBezTo>
                    <a:pt x="1485" y="8178"/>
                    <a:pt x="1540" y="8124"/>
                    <a:pt x="1540" y="8057"/>
                  </a:cubicBezTo>
                  <a:lnTo>
                    <a:pt x="1540" y="7133"/>
                  </a:lnTo>
                  <a:cubicBezTo>
                    <a:pt x="1540" y="7067"/>
                    <a:pt x="1485" y="7012"/>
                    <a:pt x="1418" y="7012"/>
                  </a:cubicBezTo>
                  <a:close/>
                  <a:moveTo>
                    <a:pt x="1418" y="8860"/>
                  </a:moveTo>
                  <a:cubicBezTo>
                    <a:pt x="1351" y="8860"/>
                    <a:pt x="1297" y="8913"/>
                    <a:pt x="1297" y="8981"/>
                  </a:cubicBezTo>
                  <a:lnTo>
                    <a:pt x="1297" y="9905"/>
                  </a:lnTo>
                  <a:cubicBezTo>
                    <a:pt x="1297" y="9972"/>
                    <a:pt x="1351" y="10026"/>
                    <a:pt x="1418" y="10026"/>
                  </a:cubicBezTo>
                  <a:cubicBezTo>
                    <a:pt x="1485" y="10026"/>
                    <a:pt x="1540" y="9972"/>
                    <a:pt x="1540" y="9905"/>
                  </a:cubicBezTo>
                  <a:lnTo>
                    <a:pt x="1540" y="8981"/>
                  </a:lnTo>
                  <a:cubicBezTo>
                    <a:pt x="1540" y="8913"/>
                    <a:pt x="1485" y="8860"/>
                    <a:pt x="1418" y="8860"/>
                  </a:cubicBezTo>
                  <a:close/>
                  <a:moveTo>
                    <a:pt x="1418" y="10707"/>
                  </a:moveTo>
                  <a:cubicBezTo>
                    <a:pt x="1351" y="10707"/>
                    <a:pt x="1297" y="10761"/>
                    <a:pt x="1297" y="10829"/>
                  </a:cubicBezTo>
                  <a:lnTo>
                    <a:pt x="1297" y="11753"/>
                  </a:lnTo>
                  <a:cubicBezTo>
                    <a:pt x="1297" y="11820"/>
                    <a:pt x="1351" y="11874"/>
                    <a:pt x="1418" y="11874"/>
                  </a:cubicBezTo>
                  <a:cubicBezTo>
                    <a:pt x="1485" y="11874"/>
                    <a:pt x="1540" y="11820"/>
                    <a:pt x="1540" y="11753"/>
                  </a:cubicBezTo>
                  <a:lnTo>
                    <a:pt x="1540" y="10829"/>
                  </a:lnTo>
                  <a:cubicBezTo>
                    <a:pt x="1540" y="10761"/>
                    <a:pt x="1485" y="10707"/>
                    <a:pt x="1418" y="1070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7"/>
            <p:cNvSpPr/>
            <p:nvPr/>
          </p:nvSpPr>
          <p:spPr>
            <a:xfrm>
              <a:off x="4675775" y="3078800"/>
              <a:ext cx="6125" cy="18250"/>
            </a:xfrm>
            <a:custGeom>
              <a:avLst/>
              <a:gdLst/>
              <a:ahLst/>
              <a:cxnLst/>
              <a:rect l="l" t="t" r="r" b="b"/>
              <a:pathLst>
                <a:path w="245" h="730" extrusionOk="0">
                  <a:moveTo>
                    <a:pt x="122" y="1"/>
                  </a:moveTo>
                  <a:cubicBezTo>
                    <a:pt x="55" y="1"/>
                    <a:pt x="1" y="55"/>
                    <a:pt x="1" y="122"/>
                  </a:cubicBezTo>
                  <a:lnTo>
                    <a:pt x="1" y="607"/>
                  </a:lnTo>
                  <a:cubicBezTo>
                    <a:pt x="1" y="675"/>
                    <a:pt x="55" y="729"/>
                    <a:pt x="122" y="729"/>
                  </a:cubicBezTo>
                  <a:cubicBezTo>
                    <a:pt x="189" y="729"/>
                    <a:pt x="244" y="675"/>
                    <a:pt x="244" y="607"/>
                  </a:cubicBezTo>
                  <a:lnTo>
                    <a:pt x="244" y="122"/>
                  </a:lnTo>
                  <a:cubicBezTo>
                    <a:pt x="244" y="55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1" name="Google Shape;2281;p87">
            <a:hlinkClick r:id="" action="ppaction://noaction"/>
          </p:cNvPr>
          <p:cNvSpPr/>
          <p:nvPr/>
        </p:nvSpPr>
        <p:spPr>
          <a:xfrm>
            <a:off x="77574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0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p110"/>
          <p:cNvSpPr txBox="1">
            <a:spLocks noGrp="1"/>
          </p:cNvSpPr>
          <p:nvPr>
            <p:ph type="body" idx="1"/>
          </p:nvPr>
        </p:nvSpPr>
        <p:spPr>
          <a:xfrm>
            <a:off x="778874" y="1232925"/>
            <a:ext cx="7571495" cy="29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AutoNum type="arabicPeriod"/>
            </a:pPr>
            <a:r>
              <a:rPr lang="en-US" sz="2000" b="1" dirty="0" err="1" smtClean="0"/>
              <a:t>Implementasi</a:t>
            </a:r>
            <a:r>
              <a:rPr lang="en-US" sz="2000" b="1" dirty="0" smtClean="0"/>
              <a:t> </a:t>
            </a:r>
            <a:r>
              <a:rPr lang="en-US" sz="2000" b="1" i="1" dirty="0" smtClean="0"/>
              <a:t>Collecting Data</a:t>
            </a:r>
          </a:p>
          <a:p>
            <a:pPr marL="342900" lvl="0" indent="-342900">
              <a:buAutoNum type="arabicPeriod"/>
            </a:pPr>
            <a:r>
              <a:rPr lang="en-US" sz="2000" b="1" dirty="0" err="1"/>
              <a:t>Implementasi</a:t>
            </a:r>
            <a:r>
              <a:rPr lang="en-US" sz="2000" b="1" dirty="0"/>
              <a:t>  </a:t>
            </a:r>
            <a:r>
              <a:rPr lang="en-US" sz="2000" b="1" i="1" dirty="0"/>
              <a:t>Load data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i="1" dirty="0"/>
              <a:t>Review </a:t>
            </a:r>
            <a:r>
              <a:rPr lang="en-US" sz="2000" b="1" i="1" dirty="0" smtClean="0"/>
              <a:t>Data</a:t>
            </a:r>
          </a:p>
          <a:p>
            <a:pPr marL="342900" indent="-342900">
              <a:buFont typeface="DM Sans"/>
              <a:buAutoNum type="arabicPeriod"/>
            </a:pPr>
            <a:r>
              <a:rPr lang="en-US" sz="2000" b="1" dirty="0" err="1"/>
              <a:t>Implementasi</a:t>
            </a:r>
            <a:r>
              <a:rPr lang="en-US" sz="2000" b="1" dirty="0"/>
              <a:t>  Explore Data</a:t>
            </a:r>
          </a:p>
          <a:p>
            <a:pPr marL="342900" lvl="0" indent="-342900">
              <a:buAutoNum type="arabicPeriod"/>
            </a:pPr>
            <a:r>
              <a:rPr lang="en-US" sz="2000" b="1" dirty="0" err="1"/>
              <a:t>Implementasi</a:t>
            </a:r>
            <a:r>
              <a:rPr lang="en-US" sz="2000" b="1" dirty="0"/>
              <a:t>  </a:t>
            </a:r>
            <a:r>
              <a:rPr lang="en-US" sz="2000" b="1" i="1" dirty="0"/>
              <a:t>Text </a:t>
            </a:r>
            <a:r>
              <a:rPr lang="en-US" sz="2000" b="1" i="1" dirty="0" smtClean="0"/>
              <a:t>Pre-Processing</a:t>
            </a:r>
          </a:p>
          <a:p>
            <a:pPr marL="342900" indent="-342900">
              <a:buFont typeface="DM Sans"/>
              <a:buAutoNum type="arabicPeriod"/>
            </a:pPr>
            <a:r>
              <a:rPr lang="en-US" sz="2000" b="1" dirty="0" err="1"/>
              <a:t>Implementasi</a:t>
            </a:r>
            <a:r>
              <a:rPr lang="en-US" sz="2000" b="1" dirty="0"/>
              <a:t>  </a:t>
            </a:r>
            <a:r>
              <a:rPr lang="en-US" sz="2000" b="1" i="1" dirty="0"/>
              <a:t>Modelling</a:t>
            </a:r>
            <a:endParaRPr lang="en-US" sz="2000" b="1" dirty="0"/>
          </a:p>
          <a:p>
            <a:pPr marL="342900" indent="-342900">
              <a:buFont typeface="DM Sans"/>
              <a:buAutoNum type="arabicPeriod"/>
            </a:pPr>
            <a:r>
              <a:rPr lang="en-US" sz="2000" b="1" dirty="0" err="1"/>
              <a:t>Implementasi</a:t>
            </a:r>
            <a:r>
              <a:rPr lang="en-US" sz="2000" b="1" dirty="0"/>
              <a:t>  Evaluation 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162" name="Google Shape;4162;p110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6308700" cy="520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Impelementasi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4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p111"/>
          <p:cNvSpPr txBox="1">
            <a:spLocks noGrp="1"/>
          </p:cNvSpPr>
          <p:nvPr>
            <p:ph type="body" idx="1"/>
          </p:nvPr>
        </p:nvSpPr>
        <p:spPr>
          <a:xfrm>
            <a:off x="468324" y="1069675"/>
            <a:ext cx="8002816" cy="29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confusion matrix.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sentiment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0,91%.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Naïve Bayes Classifier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yang </a:t>
            </a:r>
            <a:r>
              <a:rPr lang="en-US" dirty="0" err="1"/>
              <a:t>diujikan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 smtClean="0"/>
              <a:t>.</a:t>
            </a:r>
          </a:p>
          <a:p>
            <a:pPr marL="139700" lvl="0" indent="0">
              <a:buNone/>
            </a:pPr>
            <a:endParaRPr lang="en-US" dirty="0" smtClean="0"/>
          </a:p>
          <a:p>
            <a:pPr lvl="0"/>
            <a:r>
              <a:rPr lang="id-ID" dirty="0"/>
              <a:t>Saran yang diberikan adalah dengan meny</a:t>
            </a:r>
            <a:r>
              <a:rPr lang="en-US" dirty="0" err="1"/>
              <a:t>ediakan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dirty="0"/>
          </a:p>
        </p:txBody>
      </p:sp>
      <p:sp>
        <p:nvSpPr>
          <p:cNvPr id="4168" name="Google Shape;4168;p111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63087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Saran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3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108"/>
          <p:cNvSpPr txBox="1">
            <a:spLocks noGrp="1"/>
          </p:cNvSpPr>
          <p:nvPr>
            <p:ph type="title"/>
          </p:nvPr>
        </p:nvSpPr>
        <p:spPr>
          <a:xfrm>
            <a:off x="3170400" y="888717"/>
            <a:ext cx="2803200" cy="2044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3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91"/>
          <p:cNvSpPr txBox="1">
            <a:spLocks noGrp="1"/>
          </p:cNvSpPr>
          <p:nvPr>
            <p:ph type="subTitle" idx="1"/>
          </p:nvPr>
        </p:nvSpPr>
        <p:spPr>
          <a:xfrm>
            <a:off x="5436096" y="1635646"/>
            <a:ext cx="29460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400" b="1" dirty="0" err="1" smtClean="0"/>
              <a:t>Pengguna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memanfaatkan</a:t>
            </a:r>
            <a:r>
              <a:rPr lang="en-US" sz="1400" b="1" dirty="0" smtClean="0"/>
              <a:t> </a:t>
            </a:r>
            <a:r>
              <a:rPr lang="en-US" sz="1400" b="1" i="1" dirty="0" smtClean="0"/>
              <a:t>Amazon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transaksi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jual-beli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semakin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bertumbuh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setiap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waktu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ditambah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juga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produk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dijual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semakin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beragam</a:t>
            </a:r>
            <a:r>
              <a:rPr lang="en-US" sz="1400" b="1" dirty="0" smtClean="0"/>
              <a:t>  </a:t>
            </a:r>
            <a:r>
              <a:rPr lang="en-US" sz="1400" b="1" dirty="0" err="1" smtClean="0"/>
              <a:t>sehingga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akhirnya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mengasilkan</a:t>
            </a:r>
            <a:r>
              <a:rPr lang="en-US" sz="1400" b="1" dirty="0" smtClean="0"/>
              <a:t> </a:t>
            </a:r>
            <a:r>
              <a:rPr lang="en-US" sz="1400" b="1" i="1" dirty="0" smtClean="0"/>
              <a:t>review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berjumlah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banyak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setiap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produk</a:t>
            </a:r>
            <a:r>
              <a:rPr lang="en-US" sz="1400" b="1" dirty="0" smtClean="0"/>
              <a:t>. </a:t>
            </a:r>
            <a:r>
              <a:rPr lang="en-US" sz="1400" b="1" dirty="0" err="1" smtClean="0"/>
              <a:t>Dikarenakan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jumlah</a:t>
            </a:r>
            <a:r>
              <a:rPr lang="en-US" sz="1400" b="1" dirty="0" smtClean="0"/>
              <a:t> data yang </a:t>
            </a:r>
            <a:r>
              <a:rPr lang="en-US" sz="1400" b="1" dirty="0" err="1" smtClean="0"/>
              <a:t>sangat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besar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sangat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banyak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sehingga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tidak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mungkin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melakukan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analisis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menghasilkan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kesimpulan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dengan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cara</a:t>
            </a:r>
            <a:r>
              <a:rPr lang="en-US" sz="1400" b="1" dirty="0" smtClean="0"/>
              <a:t> yang manual</a:t>
            </a:r>
            <a:endParaRPr sz="1500" b="1" dirty="0"/>
          </a:p>
        </p:txBody>
      </p:sp>
      <p:sp>
        <p:nvSpPr>
          <p:cNvPr id="2624" name="Google Shape;2624;p91"/>
          <p:cNvSpPr txBox="1">
            <a:spLocks noGrp="1"/>
          </p:cNvSpPr>
          <p:nvPr>
            <p:ph type="title" idx="2"/>
          </p:nvPr>
        </p:nvSpPr>
        <p:spPr>
          <a:xfrm>
            <a:off x="5364088" y="771550"/>
            <a:ext cx="335362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grpSp>
        <p:nvGrpSpPr>
          <p:cNvPr id="2625" name="Google Shape;2625;p91"/>
          <p:cNvGrpSpPr/>
          <p:nvPr/>
        </p:nvGrpSpPr>
        <p:grpSpPr>
          <a:xfrm>
            <a:off x="724153" y="639473"/>
            <a:ext cx="3429459" cy="3864564"/>
            <a:chOff x="1712150" y="238100"/>
            <a:chExt cx="4121450" cy="4644350"/>
          </a:xfrm>
        </p:grpSpPr>
        <p:sp>
          <p:nvSpPr>
            <p:cNvPr id="2626" name="Google Shape;2626;p91"/>
            <p:cNvSpPr/>
            <p:nvPr/>
          </p:nvSpPr>
          <p:spPr>
            <a:xfrm>
              <a:off x="1712175" y="907325"/>
              <a:ext cx="1892225" cy="3975125"/>
            </a:xfrm>
            <a:custGeom>
              <a:avLst/>
              <a:gdLst/>
              <a:ahLst/>
              <a:cxnLst/>
              <a:rect l="l" t="t" r="r" b="b"/>
              <a:pathLst>
                <a:path w="75689" h="159005" extrusionOk="0">
                  <a:moveTo>
                    <a:pt x="72398" y="1"/>
                  </a:moveTo>
                  <a:cubicBezTo>
                    <a:pt x="72080" y="1"/>
                    <a:pt x="71763" y="71"/>
                    <a:pt x="71520" y="211"/>
                  </a:cubicBezTo>
                  <a:lnTo>
                    <a:pt x="877" y="40997"/>
                  </a:lnTo>
                  <a:cubicBezTo>
                    <a:pt x="393" y="41278"/>
                    <a:pt x="0" y="41957"/>
                    <a:pt x="0" y="42516"/>
                  </a:cubicBezTo>
                  <a:lnTo>
                    <a:pt x="0" y="156389"/>
                  </a:lnTo>
                  <a:cubicBezTo>
                    <a:pt x="0" y="156949"/>
                    <a:pt x="393" y="157628"/>
                    <a:pt x="877" y="157908"/>
                  </a:cubicBezTo>
                  <a:lnTo>
                    <a:pt x="2414" y="158795"/>
                  </a:lnTo>
                  <a:cubicBezTo>
                    <a:pt x="2656" y="158935"/>
                    <a:pt x="2974" y="159004"/>
                    <a:pt x="3291" y="159004"/>
                  </a:cubicBezTo>
                  <a:cubicBezTo>
                    <a:pt x="3608" y="159004"/>
                    <a:pt x="3925" y="158935"/>
                    <a:pt x="4167" y="158795"/>
                  </a:cubicBezTo>
                  <a:lnTo>
                    <a:pt x="74812" y="118008"/>
                  </a:lnTo>
                  <a:cubicBezTo>
                    <a:pt x="75296" y="117729"/>
                    <a:pt x="75689" y="117048"/>
                    <a:pt x="75689" y="116489"/>
                  </a:cubicBezTo>
                  <a:lnTo>
                    <a:pt x="75689" y="2617"/>
                  </a:lnTo>
                  <a:cubicBezTo>
                    <a:pt x="75689" y="2058"/>
                    <a:pt x="75296" y="1378"/>
                    <a:pt x="74812" y="1098"/>
                  </a:cubicBezTo>
                  <a:lnTo>
                    <a:pt x="73275" y="211"/>
                  </a:lnTo>
                  <a:cubicBezTo>
                    <a:pt x="73033" y="71"/>
                    <a:pt x="72715" y="1"/>
                    <a:pt x="723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91"/>
            <p:cNvSpPr/>
            <p:nvPr/>
          </p:nvSpPr>
          <p:spPr>
            <a:xfrm>
              <a:off x="1718525" y="907325"/>
              <a:ext cx="1885625" cy="1088750"/>
            </a:xfrm>
            <a:custGeom>
              <a:avLst/>
              <a:gdLst/>
              <a:ahLst/>
              <a:cxnLst/>
              <a:rect l="l" t="t" r="r" b="b"/>
              <a:pathLst>
                <a:path w="75425" h="43550" extrusionOk="0">
                  <a:moveTo>
                    <a:pt x="72143" y="1"/>
                  </a:moveTo>
                  <a:cubicBezTo>
                    <a:pt x="71825" y="1"/>
                    <a:pt x="71507" y="71"/>
                    <a:pt x="71264" y="211"/>
                  </a:cubicBezTo>
                  <a:lnTo>
                    <a:pt x="620" y="40997"/>
                  </a:lnTo>
                  <a:cubicBezTo>
                    <a:pt x="378" y="41139"/>
                    <a:pt x="163" y="41373"/>
                    <a:pt x="0" y="41649"/>
                  </a:cubicBezTo>
                  <a:lnTo>
                    <a:pt x="3294" y="43550"/>
                  </a:lnTo>
                  <a:cubicBezTo>
                    <a:pt x="3456" y="43274"/>
                    <a:pt x="3671" y="43036"/>
                    <a:pt x="3913" y="42897"/>
                  </a:cubicBezTo>
                  <a:lnTo>
                    <a:pt x="74558" y="2111"/>
                  </a:lnTo>
                  <a:cubicBezTo>
                    <a:pt x="74698" y="2029"/>
                    <a:pt x="74830" y="1991"/>
                    <a:pt x="74948" y="1991"/>
                  </a:cubicBezTo>
                  <a:cubicBezTo>
                    <a:pt x="75199" y="1991"/>
                    <a:pt x="75383" y="2166"/>
                    <a:pt x="75425" y="2475"/>
                  </a:cubicBezTo>
                  <a:cubicBezTo>
                    <a:pt x="75367" y="1949"/>
                    <a:pt x="74999" y="1353"/>
                    <a:pt x="74558" y="1098"/>
                  </a:cubicBezTo>
                  <a:lnTo>
                    <a:pt x="73018" y="211"/>
                  </a:lnTo>
                  <a:cubicBezTo>
                    <a:pt x="72777" y="71"/>
                    <a:pt x="72460" y="1"/>
                    <a:pt x="721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91"/>
            <p:cNvSpPr/>
            <p:nvPr/>
          </p:nvSpPr>
          <p:spPr>
            <a:xfrm>
              <a:off x="1712150" y="1948550"/>
              <a:ext cx="100400" cy="2933900"/>
            </a:xfrm>
            <a:custGeom>
              <a:avLst/>
              <a:gdLst/>
              <a:ahLst/>
              <a:cxnLst/>
              <a:rect l="l" t="t" r="r" b="b"/>
              <a:pathLst>
                <a:path w="4016" h="117356" extrusionOk="0">
                  <a:moveTo>
                    <a:pt x="255" y="0"/>
                  </a:moveTo>
                  <a:cubicBezTo>
                    <a:pt x="97" y="276"/>
                    <a:pt x="0" y="587"/>
                    <a:pt x="0" y="867"/>
                  </a:cubicBezTo>
                  <a:lnTo>
                    <a:pt x="0" y="114740"/>
                  </a:lnTo>
                  <a:cubicBezTo>
                    <a:pt x="0" y="115300"/>
                    <a:pt x="394" y="115976"/>
                    <a:pt x="875" y="116259"/>
                  </a:cubicBezTo>
                  <a:lnTo>
                    <a:pt x="2414" y="117147"/>
                  </a:lnTo>
                  <a:cubicBezTo>
                    <a:pt x="2477" y="117181"/>
                    <a:pt x="2542" y="117211"/>
                    <a:pt x="2609" y="117235"/>
                  </a:cubicBezTo>
                  <a:cubicBezTo>
                    <a:pt x="2812" y="117315"/>
                    <a:pt x="3046" y="117355"/>
                    <a:pt x="3281" y="117355"/>
                  </a:cubicBezTo>
                  <a:cubicBezTo>
                    <a:pt x="3407" y="117355"/>
                    <a:pt x="3532" y="117344"/>
                    <a:pt x="3654" y="117321"/>
                  </a:cubicBezTo>
                  <a:lnTo>
                    <a:pt x="3674" y="117321"/>
                  </a:lnTo>
                  <a:cubicBezTo>
                    <a:pt x="3731" y="117309"/>
                    <a:pt x="3783" y="117297"/>
                    <a:pt x="3836" y="117281"/>
                  </a:cubicBezTo>
                  <a:lnTo>
                    <a:pt x="3873" y="117268"/>
                  </a:lnTo>
                  <a:cubicBezTo>
                    <a:pt x="3904" y="117260"/>
                    <a:pt x="3933" y="117249"/>
                    <a:pt x="3962" y="117235"/>
                  </a:cubicBezTo>
                  <a:cubicBezTo>
                    <a:pt x="3981" y="117233"/>
                    <a:pt x="3998" y="117226"/>
                    <a:pt x="4015" y="117216"/>
                  </a:cubicBezTo>
                  <a:lnTo>
                    <a:pt x="4015" y="117216"/>
                  </a:lnTo>
                  <a:cubicBezTo>
                    <a:pt x="3975" y="117232"/>
                    <a:pt x="3934" y="117244"/>
                    <a:pt x="3894" y="117252"/>
                  </a:cubicBezTo>
                  <a:cubicBezTo>
                    <a:pt x="3852" y="117261"/>
                    <a:pt x="3812" y="117265"/>
                    <a:pt x="3773" y="117265"/>
                  </a:cubicBezTo>
                  <a:cubicBezTo>
                    <a:pt x="3630" y="117265"/>
                    <a:pt x="3509" y="117208"/>
                    <a:pt x="3423" y="117103"/>
                  </a:cubicBezTo>
                  <a:cubicBezTo>
                    <a:pt x="3338" y="116997"/>
                    <a:pt x="3289" y="116841"/>
                    <a:pt x="3289" y="116641"/>
                  </a:cubicBezTo>
                  <a:lnTo>
                    <a:pt x="3289" y="2767"/>
                  </a:lnTo>
                  <a:cubicBezTo>
                    <a:pt x="3289" y="2488"/>
                    <a:pt x="3386" y="2176"/>
                    <a:pt x="3549" y="1901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91"/>
            <p:cNvSpPr/>
            <p:nvPr/>
          </p:nvSpPr>
          <p:spPr>
            <a:xfrm>
              <a:off x="2288075" y="1208625"/>
              <a:ext cx="761400" cy="798475"/>
            </a:xfrm>
            <a:custGeom>
              <a:avLst/>
              <a:gdLst/>
              <a:ahLst/>
              <a:cxnLst/>
              <a:rect l="l" t="t" r="r" b="b"/>
              <a:pathLst>
                <a:path w="30456" h="31939" extrusionOk="0">
                  <a:moveTo>
                    <a:pt x="23648" y="5861"/>
                  </a:moveTo>
                  <a:cubicBezTo>
                    <a:pt x="23150" y="5861"/>
                    <a:pt x="22532" y="6023"/>
                    <a:pt x="21893" y="6023"/>
                  </a:cubicBezTo>
                  <a:cubicBezTo>
                    <a:pt x="21772" y="6023"/>
                    <a:pt x="21650" y="6017"/>
                    <a:pt x="21528" y="6004"/>
                  </a:cubicBezTo>
                  <a:lnTo>
                    <a:pt x="21528" y="6004"/>
                  </a:lnTo>
                  <a:cubicBezTo>
                    <a:pt x="22131" y="6783"/>
                    <a:pt x="22843" y="6971"/>
                    <a:pt x="23533" y="6971"/>
                  </a:cubicBezTo>
                  <a:cubicBezTo>
                    <a:pt x="24174" y="6971"/>
                    <a:pt x="24797" y="6809"/>
                    <a:pt x="25295" y="6809"/>
                  </a:cubicBezTo>
                  <a:cubicBezTo>
                    <a:pt x="25421" y="6809"/>
                    <a:pt x="25538" y="6819"/>
                    <a:pt x="25646" y="6845"/>
                  </a:cubicBezTo>
                  <a:cubicBezTo>
                    <a:pt x="25802" y="6881"/>
                    <a:pt x="25950" y="6943"/>
                    <a:pt x="26086" y="7026"/>
                  </a:cubicBezTo>
                  <a:lnTo>
                    <a:pt x="26086" y="7021"/>
                  </a:lnTo>
                  <a:lnTo>
                    <a:pt x="24440" y="6066"/>
                  </a:lnTo>
                  <a:lnTo>
                    <a:pt x="24440" y="6070"/>
                  </a:lnTo>
                  <a:cubicBezTo>
                    <a:pt x="24302" y="5994"/>
                    <a:pt x="24155" y="5936"/>
                    <a:pt x="24003" y="5898"/>
                  </a:cubicBezTo>
                  <a:cubicBezTo>
                    <a:pt x="23894" y="5872"/>
                    <a:pt x="23775" y="5861"/>
                    <a:pt x="23648" y="5861"/>
                  </a:cubicBezTo>
                  <a:close/>
                  <a:moveTo>
                    <a:pt x="26619" y="7422"/>
                  </a:moveTo>
                  <a:lnTo>
                    <a:pt x="26619" y="7422"/>
                  </a:lnTo>
                  <a:cubicBezTo>
                    <a:pt x="27063" y="7796"/>
                    <a:pt x="27623" y="8259"/>
                    <a:pt x="28935" y="8554"/>
                  </a:cubicBezTo>
                  <a:cubicBezTo>
                    <a:pt x="29632" y="8707"/>
                    <a:pt x="30116" y="8876"/>
                    <a:pt x="30455" y="9048"/>
                  </a:cubicBezTo>
                  <a:lnTo>
                    <a:pt x="28998" y="8210"/>
                  </a:lnTo>
                  <a:cubicBezTo>
                    <a:pt x="28658" y="7995"/>
                    <a:pt x="28125" y="7787"/>
                    <a:pt x="27297" y="7607"/>
                  </a:cubicBezTo>
                  <a:cubicBezTo>
                    <a:pt x="27046" y="7550"/>
                    <a:pt x="26817" y="7483"/>
                    <a:pt x="26619" y="7422"/>
                  </a:cubicBezTo>
                  <a:close/>
                  <a:moveTo>
                    <a:pt x="28165" y="12272"/>
                  </a:moveTo>
                  <a:cubicBezTo>
                    <a:pt x="28088" y="12272"/>
                    <a:pt x="28006" y="12295"/>
                    <a:pt x="27919" y="12346"/>
                  </a:cubicBezTo>
                  <a:lnTo>
                    <a:pt x="27918" y="12346"/>
                  </a:lnTo>
                  <a:cubicBezTo>
                    <a:pt x="27869" y="12374"/>
                    <a:pt x="27823" y="12408"/>
                    <a:pt x="27782" y="12447"/>
                  </a:cubicBezTo>
                  <a:lnTo>
                    <a:pt x="27715" y="12513"/>
                  </a:lnTo>
                  <a:cubicBezTo>
                    <a:pt x="27693" y="12539"/>
                    <a:pt x="27671" y="12561"/>
                    <a:pt x="27649" y="12588"/>
                  </a:cubicBezTo>
                  <a:cubicBezTo>
                    <a:pt x="27394" y="12896"/>
                    <a:pt x="27218" y="13380"/>
                    <a:pt x="27218" y="13825"/>
                  </a:cubicBezTo>
                  <a:cubicBezTo>
                    <a:pt x="27218" y="14112"/>
                    <a:pt x="27292" y="14328"/>
                    <a:pt x="27411" y="14451"/>
                  </a:cubicBezTo>
                  <a:cubicBezTo>
                    <a:pt x="27429" y="14469"/>
                    <a:pt x="27448" y="14486"/>
                    <a:pt x="27469" y="14500"/>
                  </a:cubicBezTo>
                  <a:cubicBezTo>
                    <a:pt x="27526" y="14545"/>
                    <a:pt x="27594" y="14569"/>
                    <a:pt x="27669" y="14569"/>
                  </a:cubicBezTo>
                  <a:cubicBezTo>
                    <a:pt x="27709" y="14569"/>
                    <a:pt x="27752" y="14562"/>
                    <a:pt x="27795" y="14547"/>
                  </a:cubicBezTo>
                  <a:cubicBezTo>
                    <a:pt x="27839" y="14538"/>
                    <a:pt x="27880" y="14520"/>
                    <a:pt x="27918" y="14495"/>
                  </a:cubicBezTo>
                  <a:cubicBezTo>
                    <a:pt x="27968" y="14464"/>
                    <a:pt x="28017" y="14431"/>
                    <a:pt x="28062" y="14394"/>
                  </a:cubicBezTo>
                  <a:cubicBezTo>
                    <a:pt x="28132" y="14327"/>
                    <a:pt x="28196" y="14253"/>
                    <a:pt x="28252" y="14173"/>
                  </a:cubicBezTo>
                  <a:cubicBezTo>
                    <a:pt x="28468" y="13869"/>
                    <a:pt x="28618" y="13429"/>
                    <a:pt x="28618" y="13020"/>
                  </a:cubicBezTo>
                  <a:cubicBezTo>
                    <a:pt x="28619" y="12558"/>
                    <a:pt x="28430" y="12272"/>
                    <a:pt x="28165" y="12272"/>
                  </a:cubicBezTo>
                  <a:close/>
                  <a:moveTo>
                    <a:pt x="5328" y="25453"/>
                  </a:moveTo>
                  <a:cubicBezTo>
                    <a:pt x="5288" y="25453"/>
                    <a:pt x="5246" y="25459"/>
                    <a:pt x="5203" y="25473"/>
                  </a:cubicBezTo>
                  <a:cubicBezTo>
                    <a:pt x="5159" y="25484"/>
                    <a:pt x="5117" y="25503"/>
                    <a:pt x="5081" y="25526"/>
                  </a:cubicBezTo>
                  <a:cubicBezTo>
                    <a:pt x="4891" y="25641"/>
                    <a:pt x="4714" y="25861"/>
                    <a:pt x="4586" y="26130"/>
                  </a:cubicBezTo>
                  <a:cubicBezTo>
                    <a:pt x="4459" y="26399"/>
                    <a:pt x="4379" y="26715"/>
                    <a:pt x="4379" y="27010"/>
                  </a:cubicBezTo>
                  <a:cubicBezTo>
                    <a:pt x="4379" y="27301"/>
                    <a:pt x="4454" y="27522"/>
                    <a:pt x="4578" y="27641"/>
                  </a:cubicBezTo>
                  <a:cubicBezTo>
                    <a:pt x="4649" y="27714"/>
                    <a:pt x="4737" y="27752"/>
                    <a:pt x="4835" y="27752"/>
                  </a:cubicBezTo>
                  <a:cubicBezTo>
                    <a:pt x="4912" y="27752"/>
                    <a:pt x="4995" y="27728"/>
                    <a:pt x="5081" y="27680"/>
                  </a:cubicBezTo>
                  <a:cubicBezTo>
                    <a:pt x="5185" y="27616"/>
                    <a:pt x="5278" y="27534"/>
                    <a:pt x="5353" y="27437"/>
                  </a:cubicBezTo>
                  <a:cubicBezTo>
                    <a:pt x="5424" y="27354"/>
                    <a:pt x="5480" y="27257"/>
                    <a:pt x="5538" y="27151"/>
                  </a:cubicBezTo>
                  <a:cubicBezTo>
                    <a:pt x="5684" y="26869"/>
                    <a:pt x="5781" y="26526"/>
                    <a:pt x="5781" y="26205"/>
                  </a:cubicBezTo>
                  <a:cubicBezTo>
                    <a:pt x="5781" y="26100"/>
                    <a:pt x="5768" y="25994"/>
                    <a:pt x="5744" y="25892"/>
                  </a:cubicBezTo>
                  <a:cubicBezTo>
                    <a:pt x="5713" y="25755"/>
                    <a:pt x="5657" y="25645"/>
                    <a:pt x="5586" y="25570"/>
                  </a:cubicBezTo>
                  <a:cubicBezTo>
                    <a:pt x="5567" y="25553"/>
                    <a:pt x="5549" y="25537"/>
                    <a:pt x="5528" y="25522"/>
                  </a:cubicBezTo>
                  <a:cubicBezTo>
                    <a:pt x="5471" y="25476"/>
                    <a:pt x="5403" y="25453"/>
                    <a:pt x="5328" y="25453"/>
                  </a:cubicBezTo>
                  <a:close/>
                  <a:moveTo>
                    <a:pt x="16396" y="0"/>
                  </a:moveTo>
                  <a:cubicBezTo>
                    <a:pt x="16393" y="0"/>
                    <a:pt x="16391" y="0"/>
                    <a:pt x="16389" y="0"/>
                  </a:cubicBezTo>
                  <a:cubicBezTo>
                    <a:pt x="15949" y="0"/>
                    <a:pt x="15429" y="155"/>
                    <a:pt x="14804" y="511"/>
                  </a:cubicBezTo>
                  <a:cubicBezTo>
                    <a:pt x="13390" y="1330"/>
                    <a:pt x="12514" y="2591"/>
                    <a:pt x="11888" y="4018"/>
                  </a:cubicBezTo>
                  <a:cubicBezTo>
                    <a:pt x="11796" y="4224"/>
                    <a:pt x="11707" y="4436"/>
                    <a:pt x="11627" y="4646"/>
                  </a:cubicBezTo>
                  <a:cubicBezTo>
                    <a:pt x="11549" y="4862"/>
                    <a:pt x="11469" y="5074"/>
                    <a:pt x="11398" y="5294"/>
                  </a:cubicBezTo>
                  <a:cubicBezTo>
                    <a:pt x="11323" y="5514"/>
                    <a:pt x="11253" y="5735"/>
                    <a:pt x="11187" y="5955"/>
                  </a:cubicBezTo>
                  <a:cubicBezTo>
                    <a:pt x="11165" y="6029"/>
                    <a:pt x="11143" y="6104"/>
                    <a:pt x="11121" y="6175"/>
                  </a:cubicBezTo>
                  <a:cubicBezTo>
                    <a:pt x="11077" y="6325"/>
                    <a:pt x="11037" y="6469"/>
                    <a:pt x="10993" y="6619"/>
                  </a:cubicBezTo>
                  <a:cubicBezTo>
                    <a:pt x="10990" y="6640"/>
                    <a:pt x="10984" y="6661"/>
                    <a:pt x="10976" y="6680"/>
                  </a:cubicBezTo>
                  <a:cubicBezTo>
                    <a:pt x="10901" y="6954"/>
                    <a:pt x="10830" y="7231"/>
                    <a:pt x="10755" y="7504"/>
                  </a:cubicBezTo>
                  <a:cubicBezTo>
                    <a:pt x="10716" y="7654"/>
                    <a:pt x="10681" y="7800"/>
                    <a:pt x="10640" y="7944"/>
                  </a:cubicBezTo>
                  <a:cubicBezTo>
                    <a:pt x="10601" y="8090"/>
                    <a:pt x="10565" y="8236"/>
                    <a:pt x="10526" y="8381"/>
                  </a:cubicBezTo>
                  <a:cubicBezTo>
                    <a:pt x="10372" y="8962"/>
                    <a:pt x="10214" y="9521"/>
                    <a:pt x="10037" y="10054"/>
                  </a:cubicBezTo>
                  <a:cubicBezTo>
                    <a:pt x="10003" y="10165"/>
                    <a:pt x="9967" y="10270"/>
                    <a:pt x="9927" y="10377"/>
                  </a:cubicBezTo>
                  <a:cubicBezTo>
                    <a:pt x="9874" y="10530"/>
                    <a:pt x="9818" y="10681"/>
                    <a:pt x="9760" y="10825"/>
                  </a:cubicBezTo>
                  <a:cubicBezTo>
                    <a:pt x="9716" y="10941"/>
                    <a:pt x="9668" y="11050"/>
                    <a:pt x="9624" y="11156"/>
                  </a:cubicBezTo>
                  <a:cubicBezTo>
                    <a:pt x="9549" y="11337"/>
                    <a:pt x="9469" y="11508"/>
                    <a:pt x="9390" y="11671"/>
                  </a:cubicBezTo>
                  <a:cubicBezTo>
                    <a:pt x="9337" y="11777"/>
                    <a:pt x="9284" y="11882"/>
                    <a:pt x="9232" y="11984"/>
                  </a:cubicBezTo>
                  <a:cubicBezTo>
                    <a:pt x="7995" y="14362"/>
                    <a:pt x="6484" y="15292"/>
                    <a:pt x="5608" y="16515"/>
                  </a:cubicBezTo>
                  <a:cubicBezTo>
                    <a:pt x="4841" y="17582"/>
                    <a:pt x="4621" y="18436"/>
                    <a:pt x="3590" y="20123"/>
                  </a:cubicBezTo>
                  <a:cubicBezTo>
                    <a:pt x="3264" y="20660"/>
                    <a:pt x="2854" y="21280"/>
                    <a:pt x="2314" y="22024"/>
                  </a:cubicBezTo>
                  <a:cubicBezTo>
                    <a:pt x="824" y="24077"/>
                    <a:pt x="292" y="25094"/>
                    <a:pt x="107" y="25711"/>
                  </a:cubicBezTo>
                  <a:cubicBezTo>
                    <a:pt x="98" y="25728"/>
                    <a:pt x="92" y="25747"/>
                    <a:pt x="88" y="25764"/>
                  </a:cubicBezTo>
                  <a:cubicBezTo>
                    <a:pt x="75" y="25813"/>
                    <a:pt x="63" y="25856"/>
                    <a:pt x="53" y="25901"/>
                  </a:cubicBezTo>
                  <a:cubicBezTo>
                    <a:pt x="48" y="25914"/>
                    <a:pt x="46" y="25929"/>
                    <a:pt x="44" y="25945"/>
                  </a:cubicBezTo>
                  <a:cubicBezTo>
                    <a:pt x="36" y="25984"/>
                    <a:pt x="31" y="26024"/>
                    <a:pt x="22" y="26059"/>
                  </a:cubicBezTo>
                  <a:cubicBezTo>
                    <a:pt x="8" y="26179"/>
                    <a:pt x="0" y="26299"/>
                    <a:pt x="0" y="26421"/>
                  </a:cubicBezTo>
                  <a:lnTo>
                    <a:pt x="0" y="30992"/>
                  </a:lnTo>
                  <a:lnTo>
                    <a:pt x="1643" y="31939"/>
                  </a:lnTo>
                  <a:lnTo>
                    <a:pt x="1643" y="27367"/>
                  </a:lnTo>
                  <a:cubicBezTo>
                    <a:pt x="1643" y="27178"/>
                    <a:pt x="1652" y="26966"/>
                    <a:pt x="1750" y="26662"/>
                  </a:cubicBezTo>
                  <a:cubicBezTo>
                    <a:pt x="1930" y="26046"/>
                    <a:pt x="2458" y="25033"/>
                    <a:pt x="3951" y="22976"/>
                  </a:cubicBezTo>
                  <a:cubicBezTo>
                    <a:pt x="4492" y="22232"/>
                    <a:pt x="4903" y="21606"/>
                    <a:pt x="5233" y="21069"/>
                  </a:cubicBezTo>
                  <a:cubicBezTo>
                    <a:pt x="6259" y="19387"/>
                    <a:pt x="6479" y="18533"/>
                    <a:pt x="7246" y="17476"/>
                  </a:cubicBezTo>
                  <a:cubicBezTo>
                    <a:pt x="7246" y="17471"/>
                    <a:pt x="7249" y="17471"/>
                    <a:pt x="7249" y="17466"/>
                  </a:cubicBezTo>
                  <a:cubicBezTo>
                    <a:pt x="8126" y="16238"/>
                    <a:pt x="9636" y="15314"/>
                    <a:pt x="10874" y="12930"/>
                  </a:cubicBezTo>
                  <a:cubicBezTo>
                    <a:pt x="11071" y="12554"/>
                    <a:pt x="11247" y="12168"/>
                    <a:pt x="11403" y="11773"/>
                  </a:cubicBezTo>
                  <a:cubicBezTo>
                    <a:pt x="12195" y="9791"/>
                    <a:pt x="12552" y="7176"/>
                    <a:pt x="13525" y="4959"/>
                  </a:cubicBezTo>
                  <a:cubicBezTo>
                    <a:pt x="14150" y="3537"/>
                    <a:pt x="15032" y="2278"/>
                    <a:pt x="16445" y="1463"/>
                  </a:cubicBezTo>
                  <a:cubicBezTo>
                    <a:pt x="17070" y="1101"/>
                    <a:pt x="17593" y="947"/>
                    <a:pt x="18033" y="947"/>
                  </a:cubicBezTo>
                  <a:cubicBezTo>
                    <a:pt x="18296" y="947"/>
                    <a:pt x="18531" y="1002"/>
                    <a:pt x="18740" y="1101"/>
                  </a:cubicBezTo>
                  <a:lnTo>
                    <a:pt x="17230" y="224"/>
                  </a:lnTo>
                  <a:cubicBezTo>
                    <a:pt x="16977" y="77"/>
                    <a:pt x="16689" y="0"/>
                    <a:pt x="1639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91"/>
            <p:cNvSpPr/>
            <p:nvPr/>
          </p:nvSpPr>
          <p:spPr>
            <a:xfrm>
              <a:off x="2329175" y="1232325"/>
              <a:ext cx="740200" cy="774825"/>
            </a:xfrm>
            <a:custGeom>
              <a:avLst/>
              <a:gdLst/>
              <a:ahLst/>
              <a:cxnLst/>
              <a:rect l="l" t="t" r="r" b="b"/>
              <a:pathLst>
                <a:path w="29608" h="30993" extrusionOk="0">
                  <a:moveTo>
                    <a:pt x="15729" y="4559"/>
                  </a:moveTo>
                  <a:cubicBezTo>
                    <a:pt x="16728" y="4559"/>
                    <a:pt x="17438" y="5633"/>
                    <a:pt x="17438" y="7379"/>
                  </a:cubicBezTo>
                  <a:cubicBezTo>
                    <a:pt x="17438" y="9624"/>
                    <a:pt x="16260" y="12122"/>
                    <a:pt x="14801" y="12966"/>
                  </a:cubicBezTo>
                  <a:cubicBezTo>
                    <a:pt x="14475" y="13154"/>
                    <a:pt x="14163" y="13244"/>
                    <a:pt x="13874" y="13244"/>
                  </a:cubicBezTo>
                  <a:cubicBezTo>
                    <a:pt x="13302" y="13244"/>
                    <a:pt x="12825" y="12893"/>
                    <a:pt x="12521" y="12268"/>
                  </a:cubicBezTo>
                  <a:cubicBezTo>
                    <a:pt x="12289" y="11798"/>
                    <a:pt x="12159" y="11174"/>
                    <a:pt x="12159" y="10425"/>
                  </a:cubicBezTo>
                  <a:cubicBezTo>
                    <a:pt x="12159" y="8182"/>
                    <a:pt x="13342" y="5682"/>
                    <a:pt x="14801" y="4840"/>
                  </a:cubicBezTo>
                  <a:cubicBezTo>
                    <a:pt x="15019" y="4714"/>
                    <a:pt x="15234" y="4629"/>
                    <a:pt x="15437" y="4589"/>
                  </a:cubicBezTo>
                  <a:cubicBezTo>
                    <a:pt x="15537" y="4569"/>
                    <a:pt x="15634" y="4559"/>
                    <a:pt x="15729" y="4559"/>
                  </a:cubicBezTo>
                  <a:close/>
                  <a:moveTo>
                    <a:pt x="26521" y="11324"/>
                  </a:moveTo>
                  <a:cubicBezTo>
                    <a:pt x="26785" y="11324"/>
                    <a:pt x="26974" y="11608"/>
                    <a:pt x="26974" y="12071"/>
                  </a:cubicBezTo>
                  <a:cubicBezTo>
                    <a:pt x="26974" y="12661"/>
                    <a:pt x="26662" y="13321"/>
                    <a:pt x="26277" y="13544"/>
                  </a:cubicBezTo>
                  <a:lnTo>
                    <a:pt x="26276" y="13544"/>
                  </a:lnTo>
                  <a:cubicBezTo>
                    <a:pt x="26189" y="13594"/>
                    <a:pt x="26105" y="13618"/>
                    <a:pt x="26029" y="13618"/>
                  </a:cubicBezTo>
                  <a:cubicBezTo>
                    <a:pt x="25763" y="13618"/>
                    <a:pt x="25576" y="13335"/>
                    <a:pt x="25576" y="12876"/>
                  </a:cubicBezTo>
                  <a:cubicBezTo>
                    <a:pt x="25576" y="12280"/>
                    <a:pt x="25888" y="11621"/>
                    <a:pt x="26276" y="11398"/>
                  </a:cubicBezTo>
                  <a:cubicBezTo>
                    <a:pt x="26362" y="11348"/>
                    <a:pt x="26445" y="11324"/>
                    <a:pt x="26521" y="11324"/>
                  </a:cubicBezTo>
                  <a:close/>
                  <a:moveTo>
                    <a:pt x="3680" y="24506"/>
                  </a:moveTo>
                  <a:cubicBezTo>
                    <a:pt x="3946" y="24506"/>
                    <a:pt x="4132" y="24792"/>
                    <a:pt x="4132" y="25255"/>
                  </a:cubicBezTo>
                  <a:cubicBezTo>
                    <a:pt x="4132" y="25847"/>
                    <a:pt x="3824" y="26511"/>
                    <a:pt x="3435" y="26733"/>
                  </a:cubicBezTo>
                  <a:cubicBezTo>
                    <a:pt x="3349" y="26783"/>
                    <a:pt x="3266" y="26807"/>
                    <a:pt x="3190" y="26807"/>
                  </a:cubicBezTo>
                  <a:cubicBezTo>
                    <a:pt x="2926" y="26807"/>
                    <a:pt x="2738" y="26523"/>
                    <a:pt x="2738" y="26061"/>
                  </a:cubicBezTo>
                  <a:cubicBezTo>
                    <a:pt x="2738" y="25469"/>
                    <a:pt x="3050" y="24801"/>
                    <a:pt x="3435" y="24579"/>
                  </a:cubicBezTo>
                  <a:cubicBezTo>
                    <a:pt x="3522" y="24529"/>
                    <a:pt x="3604" y="24506"/>
                    <a:pt x="3680" y="24506"/>
                  </a:cubicBezTo>
                  <a:close/>
                  <a:moveTo>
                    <a:pt x="16390" y="1"/>
                  </a:moveTo>
                  <a:cubicBezTo>
                    <a:pt x="15949" y="1"/>
                    <a:pt x="15428" y="155"/>
                    <a:pt x="14801" y="515"/>
                  </a:cubicBezTo>
                  <a:cubicBezTo>
                    <a:pt x="11185" y="2605"/>
                    <a:pt x="11062" y="7566"/>
                    <a:pt x="9758" y="10827"/>
                  </a:cubicBezTo>
                  <a:cubicBezTo>
                    <a:pt x="8454" y="14096"/>
                    <a:pt x="6611" y="15113"/>
                    <a:pt x="5606" y="16518"/>
                  </a:cubicBezTo>
                  <a:cubicBezTo>
                    <a:pt x="4594" y="17921"/>
                    <a:pt x="4536" y="18962"/>
                    <a:pt x="2309" y="22028"/>
                  </a:cubicBezTo>
                  <a:cubicBezTo>
                    <a:pt x="85" y="25094"/>
                    <a:pt x="0" y="25843"/>
                    <a:pt x="0" y="26423"/>
                  </a:cubicBezTo>
                  <a:lnTo>
                    <a:pt x="0" y="30992"/>
                  </a:lnTo>
                  <a:lnTo>
                    <a:pt x="29607" y="13894"/>
                  </a:lnTo>
                  <a:lnTo>
                    <a:pt x="29607" y="9328"/>
                  </a:lnTo>
                  <a:cubicBezTo>
                    <a:pt x="29607" y="8951"/>
                    <a:pt x="29570" y="8551"/>
                    <a:pt x="28943" y="8177"/>
                  </a:cubicBezTo>
                  <a:cubicBezTo>
                    <a:pt x="28902" y="8152"/>
                    <a:pt x="28858" y="8129"/>
                    <a:pt x="28813" y="8101"/>
                  </a:cubicBezTo>
                  <a:cubicBezTo>
                    <a:pt x="28473" y="7927"/>
                    <a:pt x="27986" y="7760"/>
                    <a:pt x="27294" y="7607"/>
                  </a:cubicBezTo>
                  <a:cubicBezTo>
                    <a:pt x="25982" y="7311"/>
                    <a:pt x="25423" y="6849"/>
                    <a:pt x="24977" y="6473"/>
                  </a:cubicBezTo>
                  <a:cubicBezTo>
                    <a:pt x="24795" y="6320"/>
                    <a:pt x="24632" y="6181"/>
                    <a:pt x="24442" y="6076"/>
                  </a:cubicBezTo>
                  <a:cubicBezTo>
                    <a:pt x="24305" y="5993"/>
                    <a:pt x="24156" y="5933"/>
                    <a:pt x="24001" y="5898"/>
                  </a:cubicBezTo>
                  <a:cubicBezTo>
                    <a:pt x="23893" y="5872"/>
                    <a:pt x="23775" y="5862"/>
                    <a:pt x="23649" y="5862"/>
                  </a:cubicBezTo>
                  <a:cubicBezTo>
                    <a:pt x="23152" y="5862"/>
                    <a:pt x="22531" y="6024"/>
                    <a:pt x="21890" y="6024"/>
                  </a:cubicBezTo>
                  <a:cubicBezTo>
                    <a:pt x="21201" y="6024"/>
                    <a:pt x="20488" y="5836"/>
                    <a:pt x="19885" y="5054"/>
                  </a:cubicBezTo>
                  <a:cubicBezTo>
                    <a:pt x="19873" y="5038"/>
                    <a:pt x="19857" y="5018"/>
                    <a:pt x="19845" y="5002"/>
                  </a:cubicBezTo>
                  <a:cubicBezTo>
                    <a:pt x="18933" y="3774"/>
                    <a:pt x="18600" y="1037"/>
                    <a:pt x="17236" y="230"/>
                  </a:cubicBezTo>
                  <a:cubicBezTo>
                    <a:pt x="17192" y="202"/>
                    <a:pt x="17145" y="176"/>
                    <a:pt x="17097" y="154"/>
                  </a:cubicBezTo>
                  <a:cubicBezTo>
                    <a:pt x="16887" y="56"/>
                    <a:pt x="16653" y="1"/>
                    <a:pt x="163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91"/>
            <p:cNvSpPr/>
            <p:nvPr/>
          </p:nvSpPr>
          <p:spPr>
            <a:xfrm>
              <a:off x="2397550" y="1571075"/>
              <a:ext cx="585425" cy="328575"/>
            </a:xfrm>
            <a:custGeom>
              <a:avLst/>
              <a:gdLst/>
              <a:ahLst/>
              <a:cxnLst/>
              <a:rect l="l" t="t" r="r" b="b"/>
              <a:pathLst>
                <a:path w="23417" h="13143" extrusionOk="0">
                  <a:moveTo>
                    <a:pt x="23090" y="0"/>
                  </a:moveTo>
                  <a:cubicBezTo>
                    <a:pt x="23147" y="46"/>
                    <a:pt x="23216" y="70"/>
                    <a:pt x="23291" y="70"/>
                  </a:cubicBezTo>
                  <a:cubicBezTo>
                    <a:pt x="23331" y="70"/>
                    <a:pt x="23373" y="63"/>
                    <a:pt x="23416" y="49"/>
                  </a:cubicBezTo>
                  <a:lnTo>
                    <a:pt x="23416" y="49"/>
                  </a:lnTo>
                  <a:cubicBezTo>
                    <a:pt x="23375" y="61"/>
                    <a:pt x="23335" y="67"/>
                    <a:pt x="23297" y="67"/>
                  </a:cubicBezTo>
                  <a:cubicBezTo>
                    <a:pt x="23221" y="67"/>
                    <a:pt x="23152" y="44"/>
                    <a:pt x="23090" y="0"/>
                  </a:cubicBezTo>
                  <a:close/>
                  <a:moveTo>
                    <a:pt x="1365" y="11394"/>
                  </a:moveTo>
                  <a:lnTo>
                    <a:pt x="1365" y="11394"/>
                  </a:lnTo>
                  <a:cubicBezTo>
                    <a:pt x="1386" y="11497"/>
                    <a:pt x="1395" y="11602"/>
                    <a:pt x="1395" y="11707"/>
                  </a:cubicBezTo>
                  <a:cubicBezTo>
                    <a:pt x="1395" y="12028"/>
                    <a:pt x="1303" y="12371"/>
                    <a:pt x="1158" y="12653"/>
                  </a:cubicBezTo>
                  <a:cubicBezTo>
                    <a:pt x="1303" y="12371"/>
                    <a:pt x="1400" y="12028"/>
                    <a:pt x="1400" y="11707"/>
                  </a:cubicBezTo>
                  <a:cubicBezTo>
                    <a:pt x="1400" y="11602"/>
                    <a:pt x="1389" y="11496"/>
                    <a:pt x="1365" y="11394"/>
                  </a:cubicBezTo>
                  <a:close/>
                  <a:moveTo>
                    <a:pt x="207" y="11632"/>
                  </a:moveTo>
                  <a:cubicBezTo>
                    <a:pt x="79" y="11901"/>
                    <a:pt x="0" y="12218"/>
                    <a:pt x="0" y="12512"/>
                  </a:cubicBezTo>
                  <a:cubicBezTo>
                    <a:pt x="0" y="12804"/>
                    <a:pt x="75" y="13024"/>
                    <a:pt x="199" y="13143"/>
                  </a:cubicBezTo>
                  <a:cubicBezTo>
                    <a:pt x="79" y="13019"/>
                    <a:pt x="4" y="12803"/>
                    <a:pt x="4" y="12512"/>
                  </a:cubicBezTo>
                  <a:cubicBezTo>
                    <a:pt x="4" y="12218"/>
                    <a:pt x="84" y="11901"/>
                    <a:pt x="207" y="1163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91"/>
            <p:cNvSpPr/>
            <p:nvPr/>
          </p:nvSpPr>
          <p:spPr>
            <a:xfrm>
              <a:off x="2642175" y="1346275"/>
              <a:ext cx="123025" cy="217150"/>
            </a:xfrm>
            <a:custGeom>
              <a:avLst/>
              <a:gdLst/>
              <a:ahLst/>
              <a:cxnLst/>
              <a:rect l="l" t="t" r="r" b="b"/>
              <a:pathLst>
                <a:path w="4921" h="8686" extrusionOk="0">
                  <a:moveTo>
                    <a:pt x="3210" y="1"/>
                  </a:moveTo>
                  <a:cubicBezTo>
                    <a:pt x="3114" y="1"/>
                    <a:pt x="3016" y="11"/>
                    <a:pt x="2916" y="31"/>
                  </a:cubicBezTo>
                  <a:cubicBezTo>
                    <a:pt x="3149" y="501"/>
                    <a:pt x="3278" y="1123"/>
                    <a:pt x="3278" y="1872"/>
                  </a:cubicBezTo>
                  <a:cubicBezTo>
                    <a:pt x="3278" y="4118"/>
                    <a:pt x="2097" y="6615"/>
                    <a:pt x="640" y="7460"/>
                  </a:cubicBezTo>
                  <a:cubicBezTo>
                    <a:pt x="419" y="7589"/>
                    <a:pt x="208" y="7672"/>
                    <a:pt x="1" y="7711"/>
                  </a:cubicBezTo>
                  <a:cubicBezTo>
                    <a:pt x="305" y="8335"/>
                    <a:pt x="783" y="8686"/>
                    <a:pt x="1355" y="8686"/>
                  </a:cubicBezTo>
                  <a:cubicBezTo>
                    <a:pt x="1643" y="8686"/>
                    <a:pt x="1956" y="8596"/>
                    <a:pt x="2282" y="8408"/>
                  </a:cubicBezTo>
                  <a:cubicBezTo>
                    <a:pt x="3740" y="7565"/>
                    <a:pt x="4921" y="5064"/>
                    <a:pt x="4921" y="2823"/>
                  </a:cubicBezTo>
                  <a:cubicBezTo>
                    <a:pt x="4921" y="1078"/>
                    <a:pt x="4208" y="1"/>
                    <a:pt x="32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91"/>
            <p:cNvSpPr/>
            <p:nvPr/>
          </p:nvSpPr>
          <p:spPr>
            <a:xfrm>
              <a:off x="2642175" y="1346275"/>
              <a:ext cx="123025" cy="217150"/>
            </a:xfrm>
            <a:custGeom>
              <a:avLst/>
              <a:gdLst/>
              <a:ahLst/>
              <a:cxnLst/>
              <a:rect l="l" t="t" r="r" b="b"/>
              <a:pathLst>
                <a:path w="4921" h="8686" extrusionOk="0">
                  <a:moveTo>
                    <a:pt x="3210" y="1"/>
                  </a:moveTo>
                  <a:cubicBezTo>
                    <a:pt x="3114" y="1"/>
                    <a:pt x="3016" y="11"/>
                    <a:pt x="2916" y="31"/>
                  </a:cubicBezTo>
                  <a:cubicBezTo>
                    <a:pt x="3149" y="501"/>
                    <a:pt x="3278" y="1123"/>
                    <a:pt x="3278" y="1872"/>
                  </a:cubicBezTo>
                  <a:cubicBezTo>
                    <a:pt x="3278" y="4118"/>
                    <a:pt x="2097" y="6615"/>
                    <a:pt x="640" y="7460"/>
                  </a:cubicBezTo>
                  <a:cubicBezTo>
                    <a:pt x="419" y="7589"/>
                    <a:pt x="208" y="7672"/>
                    <a:pt x="1" y="7711"/>
                  </a:cubicBezTo>
                  <a:cubicBezTo>
                    <a:pt x="305" y="8335"/>
                    <a:pt x="783" y="8686"/>
                    <a:pt x="1355" y="8686"/>
                  </a:cubicBezTo>
                  <a:cubicBezTo>
                    <a:pt x="1643" y="8686"/>
                    <a:pt x="1956" y="8596"/>
                    <a:pt x="2282" y="8408"/>
                  </a:cubicBezTo>
                  <a:cubicBezTo>
                    <a:pt x="3740" y="7565"/>
                    <a:pt x="4921" y="5064"/>
                    <a:pt x="4921" y="2823"/>
                  </a:cubicBezTo>
                  <a:cubicBezTo>
                    <a:pt x="4921" y="1078"/>
                    <a:pt x="4208" y="1"/>
                    <a:pt x="3210" y="1"/>
                  </a:cubicBezTo>
                  <a:close/>
                </a:path>
              </a:pathLst>
            </a:custGeom>
            <a:solidFill>
              <a:srgbClr val="64A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91"/>
            <p:cNvSpPr/>
            <p:nvPr/>
          </p:nvSpPr>
          <p:spPr>
            <a:xfrm>
              <a:off x="2397550" y="1845000"/>
              <a:ext cx="35025" cy="57475"/>
            </a:xfrm>
            <a:custGeom>
              <a:avLst/>
              <a:gdLst/>
              <a:ahLst/>
              <a:cxnLst/>
              <a:rect l="l" t="t" r="r" b="b"/>
              <a:pathLst>
                <a:path w="1401" h="2299" extrusionOk="0">
                  <a:moveTo>
                    <a:pt x="945" y="1"/>
                  </a:moveTo>
                  <a:cubicBezTo>
                    <a:pt x="906" y="1"/>
                    <a:pt x="865" y="7"/>
                    <a:pt x="823" y="19"/>
                  </a:cubicBezTo>
                  <a:cubicBezTo>
                    <a:pt x="780" y="30"/>
                    <a:pt x="738" y="49"/>
                    <a:pt x="700" y="72"/>
                  </a:cubicBezTo>
                  <a:cubicBezTo>
                    <a:pt x="512" y="187"/>
                    <a:pt x="335" y="407"/>
                    <a:pt x="207" y="675"/>
                  </a:cubicBezTo>
                  <a:cubicBezTo>
                    <a:pt x="80" y="945"/>
                    <a:pt x="0" y="1261"/>
                    <a:pt x="0" y="1557"/>
                  </a:cubicBezTo>
                  <a:cubicBezTo>
                    <a:pt x="0" y="1847"/>
                    <a:pt x="75" y="2068"/>
                    <a:pt x="199" y="2187"/>
                  </a:cubicBezTo>
                  <a:cubicBezTo>
                    <a:pt x="270" y="2260"/>
                    <a:pt x="358" y="2298"/>
                    <a:pt x="455" y="2298"/>
                  </a:cubicBezTo>
                  <a:cubicBezTo>
                    <a:pt x="532" y="2298"/>
                    <a:pt x="615" y="2275"/>
                    <a:pt x="700" y="2226"/>
                  </a:cubicBezTo>
                  <a:cubicBezTo>
                    <a:pt x="806" y="2162"/>
                    <a:pt x="898" y="2080"/>
                    <a:pt x="974" y="1983"/>
                  </a:cubicBezTo>
                  <a:cubicBezTo>
                    <a:pt x="1045" y="1895"/>
                    <a:pt x="1106" y="1798"/>
                    <a:pt x="1158" y="1698"/>
                  </a:cubicBezTo>
                  <a:cubicBezTo>
                    <a:pt x="1306" y="1413"/>
                    <a:pt x="1400" y="1071"/>
                    <a:pt x="1400" y="751"/>
                  </a:cubicBezTo>
                  <a:cubicBezTo>
                    <a:pt x="1400" y="646"/>
                    <a:pt x="1388" y="540"/>
                    <a:pt x="1365" y="439"/>
                  </a:cubicBezTo>
                  <a:cubicBezTo>
                    <a:pt x="1334" y="301"/>
                    <a:pt x="1277" y="191"/>
                    <a:pt x="1207" y="116"/>
                  </a:cubicBezTo>
                  <a:cubicBezTo>
                    <a:pt x="1134" y="40"/>
                    <a:pt x="1045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91"/>
            <p:cNvSpPr/>
            <p:nvPr/>
          </p:nvSpPr>
          <p:spPr>
            <a:xfrm>
              <a:off x="2968525" y="1515400"/>
              <a:ext cx="35025" cy="57425"/>
            </a:xfrm>
            <a:custGeom>
              <a:avLst/>
              <a:gdLst/>
              <a:ahLst/>
              <a:cxnLst/>
              <a:rect l="l" t="t" r="r" b="b"/>
              <a:pathLst>
                <a:path w="1401" h="2297" extrusionOk="0">
                  <a:moveTo>
                    <a:pt x="947" y="1"/>
                  </a:moveTo>
                  <a:cubicBezTo>
                    <a:pt x="870" y="1"/>
                    <a:pt x="788" y="24"/>
                    <a:pt x="701" y="75"/>
                  </a:cubicBezTo>
                  <a:cubicBezTo>
                    <a:pt x="652" y="103"/>
                    <a:pt x="607" y="137"/>
                    <a:pt x="565" y="175"/>
                  </a:cubicBezTo>
                  <a:lnTo>
                    <a:pt x="499" y="241"/>
                  </a:lnTo>
                  <a:cubicBezTo>
                    <a:pt x="477" y="268"/>
                    <a:pt x="455" y="290"/>
                    <a:pt x="432" y="316"/>
                  </a:cubicBezTo>
                  <a:cubicBezTo>
                    <a:pt x="177" y="625"/>
                    <a:pt x="1" y="1109"/>
                    <a:pt x="1" y="1554"/>
                  </a:cubicBezTo>
                  <a:cubicBezTo>
                    <a:pt x="1" y="1840"/>
                    <a:pt x="76" y="2057"/>
                    <a:pt x="195" y="2180"/>
                  </a:cubicBezTo>
                  <a:cubicBezTo>
                    <a:pt x="264" y="2255"/>
                    <a:pt x="354" y="2297"/>
                    <a:pt x="454" y="2297"/>
                  </a:cubicBezTo>
                  <a:cubicBezTo>
                    <a:pt x="494" y="2297"/>
                    <a:pt x="536" y="2290"/>
                    <a:pt x="578" y="2276"/>
                  </a:cubicBezTo>
                  <a:cubicBezTo>
                    <a:pt x="621" y="2267"/>
                    <a:pt x="663" y="2248"/>
                    <a:pt x="701" y="2224"/>
                  </a:cubicBezTo>
                  <a:cubicBezTo>
                    <a:pt x="751" y="2193"/>
                    <a:pt x="800" y="2159"/>
                    <a:pt x="846" y="2122"/>
                  </a:cubicBezTo>
                  <a:cubicBezTo>
                    <a:pt x="915" y="2054"/>
                    <a:pt x="979" y="1981"/>
                    <a:pt x="1036" y="1902"/>
                  </a:cubicBezTo>
                  <a:cubicBezTo>
                    <a:pt x="1251" y="1598"/>
                    <a:pt x="1401" y="1157"/>
                    <a:pt x="1401" y="748"/>
                  </a:cubicBezTo>
                  <a:cubicBezTo>
                    <a:pt x="1401" y="287"/>
                    <a:pt x="1213" y="1"/>
                    <a:pt x="9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91"/>
            <p:cNvSpPr/>
            <p:nvPr/>
          </p:nvSpPr>
          <p:spPr>
            <a:xfrm>
              <a:off x="1917800" y="1355600"/>
              <a:ext cx="1604275" cy="3292325"/>
            </a:xfrm>
            <a:custGeom>
              <a:avLst/>
              <a:gdLst/>
              <a:ahLst/>
              <a:cxnLst/>
              <a:rect l="l" t="t" r="r" b="b"/>
              <a:pathLst>
                <a:path w="64171" h="131693" extrusionOk="0">
                  <a:moveTo>
                    <a:pt x="62526" y="1"/>
                  </a:moveTo>
                  <a:cubicBezTo>
                    <a:pt x="62336" y="1"/>
                    <a:pt x="62145" y="42"/>
                    <a:pt x="62000" y="126"/>
                  </a:cubicBezTo>
                  <a:lnTo>
                    <a:pt x="526" y="35617"/>
                  </a:lnTo>
                  <a:cubicBezTo>
                    <a:pt x="236" y="35785"/>
                    <a:pt x="0" y="36194"/>
                    <a:pt x="0" y="36530"/>
                  </a:cubicBezTo>
                  <a:lnTo>
                    <a:pt x="0" y="130312"/>
                  </a:lnTo>
                  <a:cubicBezTo>
                    <a:pt x="0" y="130647"/>
                    <a:pt x="234" y="131055"/>
                    <a:pt x="526" y="131223"/>
                  </a:cubicBezTo>
                  <a:lnTo>
                    <a:pt x="1120" y="131566"/>
                  </a:lnTo>
                  <a:cubicBezTo>
                    <a:pt x="1266" y="131650"/>
                    <a:pt x="1456" y="131692"/>
                    <a:pt x="1646" y="131692"/>
                  </a:cubicBezTo>
                  <a:cubicBezTo>
                    <a:pt x="1837" y="131692"/>
                    <a:pt x="2027" y="131650"/>
                    <a:pt x="2173" y="131566"/>
                  </a:cubicBezTo>
                  <a:lnTo>
                    <a:pt x="63645" y="96075"/>
                  </a:lnTo>
                  <a:cubicBezTo>
                    <a:pt x="63935" y="95907"/>
                    <a:pt x="64171" y="95498"/>
                    <a:pt x="64171" y="95162"/>
                  </a:cubicBezTo>
                  <a:lnTo>
                    <a:pt x="64171" y="1380"/>
                  </a:lnTo>
                  <a:cubicBezTo>
                    <a:pt x="64171" y="1044"/>
                    <a:pt x="63937" y="636"/>
                    <a:pt x="63645" y="468"/>
                  </a:cubicBezTo>
                  <a:lnTo>
                    <a:pt x="63053" y="126"/>
                  </a:lnTo>
                  <a:cubicBezTo>
                    <a:pt x="62907" y="42"/>
                    <a:pt x="62716" y="1"/>
                    <a:pt x="625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91"/>
            <p:cNvSpPr/>
            <p:nvPr/>
          </p:nvSpPr>
          <p:spPr>
            <a:xfrm>
              <a:off x="1921650" y="1355575"/>
              <a:ext cx="1599975" cy="924025"/>
            </a:xfrm>
            <a:custGeom>
              <a:avLst/>
              <a:gdLst/>
              <a:ahLst/>
              <a:cxnLst/>
              <a:rect l="l" t="t" r="r" b="b"/>
              <a:pathLst>
                <a:path w="63999" h="36961" extrusionOk="0">
                  <a:moveTo>
                    <a:pt x="62372" y="0"/>
                  </a:moveTo>
                  <a:cubicBezTo>
                    <a:pt x="62182" y="0"/>
                    <a:pt x="61991" y="43"/>
                    <a:pt x="61848" y="128"/>
                  </a:cubicBezTo>
                  <a:lnTo>
                    <a:pt x="373" y="35620"/>
                  </a:lnTo>
                  <a:cubicBezTo>
                    <a:pt x="228" y="35701"/>
                    <a:pt x="94" y="35846"/>
                    <a:pt x="1" y="36013"/>
                  </a:cubicBezTo>
                  <a:lnTo>
                    <a:pt x="1646" y="36961"/>
                  </a:lnTo>
                  <a:cubicBezTo>
                    <a:pt x="1739" y="36795"/>
                    <a:pt x="1873" y="36653"/>
                    <a:pt x="2019" y="36569"/>
                  </a:cubicBezTo>
                  <a:lnTo>
                    <a:pt x="63492" y="1076"/>
                  </a:lnTo>
                  <a:cubicBezTo>
                    <a:pt x="63576" y="1028"/>
                    <a:pt x="63655" y="1005"/>
                    <a:pt x="63726" y="1005"/>
                  </a:cubicBezTo>
                  <a:cubicBezTo>
                    <a:pt x="63856" y="1005"/>
                    <a:pt x="63956" y="1082"/>
                    <a:pt x="63998" y="1222"/>
                  </a:cubicBezTo>
                  <a:cubicBezTo>
                    <a:pt x="63946" y="926"/>
                    <a:pt x="63738" y="615"/>
                    <a:pt x="63492" y="469"/>
                  </a:cubicBezTo>
                  <a:lnTo>
                    <a:pt x="62896" y="128"/>
                  </a:lnTo>
                  <a:cubicBezTo>
                    <a:pt x="62753" y="43"/>
                    <a:pt x="62562" y="0"/>
                    <a:pt x="623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91"/>
            <p:cNvSpPr/>
            <p:nvPr/>
          </p:nvSpPr>
          <p:spPr>
            <a:xfrm>
              <a:off x="1917825" y="2255900"/>
              <a:ext cx="51150" cy="2391950"/>
            </a:xfrm>
            <a:custGeom>
              <a:avLst/>
              <a:gdLst/>
              <a:ahLst/>
              <a:cxnLst/>
              <a:rect l="l" t="t" r="r" b="b"/>
              <a:pathLst>
                <a:path w="2046" h="95678" extrusionOk="0">
                  <a:moveTo>
                    <a:pt x="154" y="0"/>
                  </a:moveTo>
                  <a:cubicBezTo>
                    <a:pt x="57" y="162"/>
                    <a:pt x="1" y="348"/>
                    <a:pt x="1" y="519"/>
                  </a:cubicBezTo>
                  <a:lnTo>
                    <a:pt x="1" y="94300"/>
                  </a:lnTo>
                  <a:cubicBezTo>
                    <a:pt x="1" y="94637"/>
                    <a:pt x="236" y="95042"/>
                    <a:pt x="526" y="95212"/>
                  </a:cubicBezTo>
                  <a:lnTo>
                    <a:pt x="1119" y="95553"/>
                  </a:lnTo>
                  <a:cubicBezTo>
                    <a:pt x="1157" y="95574"/>
                    <a:pt x="1196" y="95592"/>
                    <a:pt x="1236" y="95609"/>
                  </a:cubicBezTo>
                  <a:cubicBezTo>
                    <a:pt x="1299" y="95633"/>
                    <a:pt x="1364" y="95651"/>
                    <a:pt x="1430" y="95662"/>
                  </a:cubicBezTo>
                  <a:cubicBezTo>
                    <a:pt x="1501" y="95673"/>
                    <a:pt x="1573" y="95678"/>
                    <a:pt x="1645" y="95678"/>
                  </a:cubicBezTo>
                  <a:cubicBezTo>
                    <a:pt x="1680" y="95678"/>
                    <a:pt x="1715" y="95677"/>
                    <a:pt x="1750" y="95674"/>
                  </a:cubicBezTo>
                  <a:lnTo>
                    <a:pt x="1852" y="95662"/>
                  </a:lnTo>
                  <a:cubicBezTo>
                    <a:pt x="1918" y="95651"/>
                    <a:pt x="1983" y="95633"/>
                    <a:pt x="2045" y="95609"/>
                  </a:cubicBezTo>
                  <a:lnTo>
                    <a:pt x="2045" y="95609"/>
                  </a:lnTo>
                  <a:cubicBezTo>
                    <a:pt x="2007" y="95621"/>
                    <a:pt x="1970" y="95626"/>
                    <a:pt x="1935" y="95626"/>
                  </a:cubicBezTo>
                  <a:cubicBezTo>
                    <a:pt x="1763" y="95626"/>
                    <a:pt x="1645" y="95489"/>
                    <a:pt x="1645" y="95249"/>
                  </a:cubicBezTo>
                  <a:lnTo>
                    <a:pt x="1645" y="1466"/>
                  </a:lnTo>
                  <a:cubicBezTo>
                    <a:pt x="1645" y="1301"/>
                    <a:pt x="1705" y="1115"/>
                    <a:pt x="1798" y="948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91"/>
            <p:cNvSpPr/>
            <p:nvPr/>
          </p:nvSpPr>
          <p:spPr>
            <a:xfrm>
              <a:off x="2526025" y="1707500"/>
              <a:ext cx="91200" cy="256125"/>
            </a:xfrm>
            <a:custGeom>
              <a:avLst/>
              <a:gdLst/>
              <a:ahLst/>
              <a:cxnLst/>
              <a:rect l="l" t="t" r="r" b="b"/>
              <a:pathLst>
                <a:path w="3648" h="10245" extrusionOk="0">
                  <a:moveTo>
                    <a:pt x="2004" y="0"/>
                  </a:moveTo>
                  <a:cubicBezTo>
                    <a:pt x="1973" y="49"/>
                    <a:pt x="1947" y="92"/>
                    <a:pt x="1920" y="137"/>
                  </a:cubicBezTo>
                  <a:cubicBezTo>
                    <a:pt x="1626" y="639"/>
                    <a:pt x="1528" y="1023"/>
                    <a:pt x="1502" y="1176"/>
                  </a:cubicBezTo>
                  <a:cubicBezTo>
                    <a:pt x="1499" y="1195"/>
                    <a:pt x="1495" y="1214"/>
                    <a:pt x="1494" y="1233"/>
                  </a:cubicBezTo>
                  <a:cubicBezTo>
                    <a:pt x="1491" y="1241"/>
                    <a:pt x="1490" y="1248"/>
                    <a:pt x="1489" y="1255"/>
                  </a:cubicBezTo>
                  <a:lnTo>
                    <a:pt x="490" y="6902"/>
                  </a:lnTo>
                  <a:lnTo>
                    <a:pt x="172" y="8707"/>
                  </a:lnTo>
                  <a:cubicBezTo>
                    <a:pt x="143" y="8856"/>
                    <a:pt x="102" y="9004"/>
                    <a:pt x="53" y="9148"/>
                  </a:cubicBezTo>
                  <a:lnTo>
                    <a:pt x="0" y="9293"/>
                  </a:lnTo>
                  <a:lnTo>
                    <a:pt x="1643" y="10244"/>
                  </a:lnTo>
                  <a:cubicBezTo>
                    <a:pt x="1722" y="10055"/>
                    <a:pt x="1779" y="9859"/>
                    <a:pt x="1815" y="9658"/>
                  </a:cubicBezTo>
                  <a:lnTo>
                    <a:pt x="2137" y="7852"/>
                  </a:lnTo>
                  <a:lnTo>
                    <a:pt x="3133" y="2207"/>
                  </a:lnTo>
                  <a:cubicBezTo>
                    <a:pt x="3133" y="2207"/>
                    <a:pt x="3172" y="1692"/>
                    <a:pt x="3648" y="948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91"/>
            <p:cNvSpPr/>
            <p:nvPr/>
          </p:nvSpPr>
          <p:spPr>
            <a:xfrm>
              <a:off x="2241425" y="2145025"/>
              <a:ext cx="105425" cy="168125"/>
            </a:xfrm>
            <a:custGeom>
              <a:avLst/>
              <a:gdLst/>
              <a:ahLst/>
              <a:cxnLst/>
              <a:rect l="l" t="t" r="r" b="b"/>
              <a:pathLst>
                <a:path w="4217" h="6725" extrusionOk="0">
                  <a:moveTo>
                    <a:pt x="2574" y="1"/>
                  </a:moveTo>
                  <a:cubicBezTo>
                    <a:pt x="2392" y="239"/>
                    <a:pt x="2224" y="477"/>
                    <a:pt x="2070" y="714"/>
                  </a:cubicBezTo>
                  <a:cubicBezTo>
                    <a:pt x="1903" y="976"/>
                    <a:pt x="1744" y="1239"/>
                    <a:pt x="1604" y="1503"/>
                  </a:cubicBezTo>
                  <a:cubicBezTo>
                    <a:pt x="1533" y="1630"/>
                    <a:pt x="1466" y="1758"/>
                    <a:pt x="1405" y="1885"/>
                  </a:cubicBezTo>
                  <a:cubicBezTo>
                    <a:pt x="1326" y="2048"/>
                    <a:pt x="1247" y="2216"/>
                    <a:pt x="1175" y="2383"/>
                  </a:cubicBezTo>
                  <a:cubicBezTo>
                    <a:pt x="1096" y="2564"/>
                    <a:pt x="1021" y="2750"/>
                    <a:pt x="950" y="2933"/>
                  </a:cubicBezTo>
                  <a:cubicBezTo>
                    <a:pt x="880" y="3119"/>
                    <a:pt x="816" y="3305"/>
                    <a:pt x="754" y="3494"/>
                  </a:cubicBezTo>
                  <a:cubicBezTo>
                    <a:pt x="679" y="3709"/>
                    <a:pt x="613" y="3925"/>
                    <a:pt x="551" y="4146"/>
                  </a:cubicBezTo>
                  <a:cubicBezTo>
                    <a:pt x="511" y="4286"/>
                    <a:pt x="472" y="4432"/>
                    <a:pt x="432" y="4581"/>
                  </a:cubicBezTo>
                  <a:cubicBezTo>
                    <a:pt x="340" y="4929"/>
                    <a:pt x="260" y="5281"/>
                    <a:pt x="185" y="5639"/>
                  </a:cubicBezTo>
                  <a:cubicBezTo>
                    <a:pt x="160" y="5762"/>
                    <a:pt x="133" y="5889"/>
                    <a:pt x="111" y="6013"/>
                  </a:cubicBezTo>
                  <a:cubicBezTo>
                    <a:pt x="80" y="6163"/>
                    <a:pt x="49" y="6312"/>
                    <a:pt x="22" y="6463"/>
                  </a:cubicBezTo>
                  <a:cubicBezTo>
                    <a:pt x="22" y="6467"/>
                    <a:pt x="19" y="6480"/>
                    <a:pt x="19" y="6485"/>
                  </a:cubicBezTo>
                  <a:cubicBezTo>
                    <a:pt x="0" y="6604"/>
                    <a:pt x="22" y="6682"/>
                    <a:pt x="75" y="6718"/>
                  </a:cubicBezTo>
                  <a:cubicBezTo>
                    <a:pt x="85" y="6722"/>
                    <a:pt x="96" y="6725"/>
                    <a:pt x="107" y="6725"/>
                  </a:cubicBezTo>
                  <a:cubicBezTo>
                    <a:pt x="114" y="6725"/>
                    <a:pt x="121" y="6724"/>
                    <a:pt x="128" y="6722"/>
                  </a:cubicBezTo>
                  <a:lnTo>
                    <a:pt x="138" y="6722"/>
                  </a:lnTo>
                  <a:lnTo>
                    <a:pt x="141" y="6718"/>
                  </a:lnTo>
                  <a:lnTo>
                    <a:pt x="146" y="6713"/>
                  </a:lnTo>
                  <a:lnTo>
                    <a:pt x="1541" y="5599"/>
                  </a:lnTo>
                  <a:lnTo>
                    <a:pt x="1772" y="5418"/>
                  </a:lnTo>
                  <a:lnTo>
                    <a:pt x="1882" y="5335"/>
                  </a:lnTo>
                  <a:cubicBezTo>
                    <a:pt x="1930" y="5295"/>
                    <a:pt x="1970" y="5264"/>
                    <a:pt x="2005" y="5238"/>
                  </a:cubicBezTo>
                  <a:lnTo>
                    <a:pt x="2102" y="5163"/>
                  </a:lnTo>
                  <a:cubicBezTo>
                    <a:pt x="2154" y="5119"/>
                    <a:pt x="2186" y="5097"/>
                    <a:pt x="2186" y="5097"/>
                  </a:cubicBezTo>
                  <a:cubicBezTo>
                    <a:pt x="2609" y="3648"/>
                    <a:pt x="3221" y="2274"/>
                    <a:pt x="4216" y="952"/>
                  </a:cubicBezTo>
                  <a:lnTo>
                    <a:pt x="2574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91"/>
            <p:cNvSpPr/>
            <p:nvPr/>
          </p:nvSpPr>
          <p:spPr>
            <a:xfrm>
              <a:off x="2662325" y="1397050"/>
              <a:ext cx="116650" cy="217775"/>
            </a:xfrm>
            <a:custGeom>
              <a:avLst/>
              <a:gdLst/>
              <a:ahLst/>
              <a:cxnLst/>
              <a:rect l="l" t="t" r="r" b="b"/>
              <a:pathLst>
                <a:path w="4666" h="8711" extrusionOk="0">
                  <a:moveTo>
                    <a:pt x="3017" y="0"/>
                  </a:moveTo>
                  <a:cubicBezTo>
                    <a:pt x="2943" y="123"/>
                    <a:pt x="2873" y="250"/>
                    <a:pt x="2807" y="379"/>
                  </a:cubicBezTo>
                  <a:cubicBezTo>
                    <a:pt x="2762" y="449"/>
                    <a:pt x="2722" y="523"/>
                    <a:pt x="2688" y="599"/>
                  </a:cubicBezTo>
                  <a:cubicBezTo>
                    <a:pt x="2630" y="704"/>
                    <a:pt x="2577" y="811"/>
                    <a:pt x="2525" y="916"/>
                  </a:cubicBezTo>
                  <a:cubicBezTo>
                    <a:pt x="2480" y="1004"/>
                    <a:pt x="2436" y="1088"/>
                    <a:pt x="2397" y="1176"/>
                  </a:cubicBezTo>
                  <a:cubicBezTo>
                    <a:pt x="2317" y="1344"/>
                    <a:pt x="2243" y="1511"/>
                    <a:pt x="2172" y="1679"/>
                  </a:cubicBezTo>
                  <a:cubicBezTo>
                    <a:pt x="2093" y="1859"/>
                    <a:pt x="2018" y="2039"/>
                    <a:pt x="1947" y="2221"/>
                  </a:cubicBezTo>
                  <a:cubicBezTo>
                    <a:pt x="1943" y="2223"/>
                    <a:pt x="1942" y="2228"/>
                    <a:pt x="1943" y="2233"/>
                  </a:cubicBezTo>
                  <a:cubicBezTo>
                    <a:pt x="1877" y="2396"/>
                    <a:pt x="1821" y="2559"/>
                    <a:pt x="1767" y="2722"/>
                  </a:cubicBezTo>
                  <a:cubicBezTo>
                    <a:pt x="1679" y="2968"/>
                    <a:pt x="1604" y="3215"/>
                    <a:pt x="1538" y="3462"/>
                  </a:cubicBezTo>
                  <a:cubicBezTo>
                    <a:pt x="1498" y="3594"/>
                    <a:pt x="1468" y="3722"/>
                    <a:pt x="1437" y="3850"/>
                  </a:cubicBezTo>
                  <a:cubicBezTo>
                    <a:pt x="1432" y="3860"/>
                    <a:pt x="1429" y="3869"/>
                    <a:pt x="1427" y="3880"/>
                  </a:cubicBezTo>
                  <a:cubicBezTo>
                    <a:pt x="1415" y="3947"/>
                    <a:pt x="1397" y="4013"/>
                    <a:pt x="1383" y="4079"/>
                  </a:cubicBezTo>
                  <a:cubicBezTo>
                    <a:pt x="1349" y="4232"/>
                    <a:pt x="1318" y="4387"/>
                    <a:pt x="1291" y="4536"/>
                  </a:cubicBezTo>
                  <a:cubicBezTo>
                    <a:pt x="1269" y="4655"/>
                    <a:pt x="1243" y="4779"/>
                    <a:pt x="1213" y="4902"/>
                  </a:cubicBezTo>
                  <a:cubicBezTo>
                    <a:pt x="1182" y="5026"/>
                    <a:pt x="1147" y="5153"/>
                    <a:pt x="1107" y="5281"/>
                  </a:cubicBezTo>
                  <a:cubicBezTo>
                    <a:pt x="1072" y="5403"/>
                    <a:pt x="1028" y="5523"/>
                    <a:pt x="988" y="5646"/>
                  </a:cubicBezTo>
                  <a:cubicBezTo>
                    <a:pt x="979" y="5656"/>
                    <a:pt x="979" y="5668"/>
                    <a:pt x="975" y="5677"/>
                  </a:cubicBezTo>
                  <a:cubicBezTo>
                    <a:pt x="926" y="5809"/>
                    <a:pt x="873" y="5946"/>
                    <a:pt x="816" y="6082"/>
                  </a:cubicBezTo>
                  <a:cubicBezTo>
                    <a:pt x="763" y="6218"/>
                    <a:pt x="706" y="6356"/>
                    <a:pt x="640" y="6495"/>
                  </a:cubicBezTo>
                  <a:cubicBezTo>
                    <a:pt x="622" y="6536"/>
                    <a:pt x="605" y="6571"/>
                    <a:pt x="591" y="6606"/>
                  </a:cubicBezTo>
                  <a:cubicBezTo>
                    <a:pt x="543" y="6712"/>
                    <a:pt x="491" y="6813"/>
                    <a:pt x="442" y="6918"/>
                  </a:cubicBezTo>
                  <a:cubicBezTo>
                    <a:pt x="358" y="7086"/>
                    <a:pt x="270" y="7258"/>
                    <a:pt x="182" y="7425"/>
                  </a:cubicBezTo>
                  <a:cubicBezTo>
                    <a:pt x="124" y="7540"/>
                    <a:pt x="63" y="7650"/>
                    <a:pt x="0" y="7761"/>
                  </a:cubicBezTo>
                  <a:lnTo>
                    <a:pt x="1648" y="8711"/>
                  </a:lnTo>
                  <a:cubicBezTo>
                    <a:pt x="2270" y="7596"/>
                    <a:pt x="2767" y="6433"/>
                    <a:pt x="2934" y="5491"/>
                  </a:cubicBezTo>
                  <a:cubicBezTo>
                    <a:pt x="3203" y="3971"/>
                    <a:pt x="3833" y="2373"/>
                    <a:pt x="4665" y="950"/>
                  </a:cubicBezTo>
                  <a:lnTo>
                    <a:pt x="30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91"/>
            <p:cNvSpPr/>
            <p:nvPr/>
          </p:nvSpPr>
          <p:spPr>
            <a:xfrm>
              <a:off x="2975575" y="1486200"/>
              <a:ext cx="46925" cy="25600"/>
            </a:xfrm>
            <a:custGeom>
              <a:avLst/>
              <a:gdLst/>
              <a:ahLst/>
              <a:cxnLst/>
              <a:rect l="l" t="t" r="r" b="b"/>
              <a:pathLst>
                <a:path w="1877" h="1024" extrusionOk="0">
                  <a:moveTo>
                    <a:pt x="1" y="1"/>
                  </a:moveTo>
                  <a:cubicBezTo>
                    <a:pt x="414" y="582"/>
                    <a:pt x="973" y="921"/>
                    <a:pt x="1467" y="935"/>
                  </a:cubicBezTo>
                  <a:cubicBezTo>
                    <a:pt x="1634" y="938"/>
                    <a:pt x="1771" y="970"/>
                    <a:pt x="1877" y="1023"/>
                  </a:cubicBezTo>
                  <a:lnTo>
                    <a:pt x="269" y="93"/>
                  </a:lnTo>
                  <a:cubicBezTo>
                    <a:pt x="187" y="44"/>
                    <a:pt x="95" y="13"/>
                    <a:pt x="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91"/>
            <p:cNvSpPr/>
            <p:nvPr/>
          </p:nvSpPr>
          <p:spPr>
            <a:xfrm>
              <a:off x="2996850" y="1662650"/>
              <a:ext cx="179025" cy="78850"/>
            </a:xfrm>
            <a:custGeom>
              <a:avLst/>
              <a:gdLst/>
              <a:ahLst/>
              <a:cxnLst/>
              <a:rect l="l" t="t" r="r" b="b"/>
              <a:pathLst>
                <a:path w="7161" h="3154" extrusionOk="0">
                  <a:moveTo>
                    <a:pt x="4829" y="0"/>
                  </a:moveTo>
                  <a:cubicBezTo>
                    <a:pt x="4545" y="0"/>
                    <a:pt x="4228" y="73"/>
                    <a:pt x="3880" y="226"/>
                  </a:cubicBezTo>
                  <a:cubicBezTo>
                    <a:pt x="1968" y="1072"/>
                    <a:pt x="1140" y="1452"/>
                    <a:pt x="154" y="1865"/>
                  </a:cubicBezTo>
                  <a:cubicBezTo>
                    <a:pt x="1" y="2869"/>
                    <a:pt x="437" y="3153"/>
                    <a:pt x="812" y="3153"/>
                  </a:cubicBezTo>
                  <a:cubicBezTo>
                    <a:pt x="911" y="3153"/>
                    <a:pt x="1005" y="3134"/>
                    <a:pt x="1083" y="3102"/>
                  </a:cubicBezTo>
                  <a:cubicBezTo>
                    <a:pt x="2470" y="2552"/>
                    <a:pt x="3180" y="2213"/>
                    <a:pt x="5527" y="1182"/>
                  </a:cubicBezTo>
                  <a:cubicBezTo>
                    <a:pt x="5873" y="1028"/>
                    <a:pt x="6191" y="955"/>
                    <a:pt x="6475" y="955"/>
                  </a:cubicBezTo>
                  <a:cubicBezTo>
                    <a:pt x="6732" y="955"/>
                    <a:pt x="6962" y="1015"/>
                    <a:pt x="7160" y="1130"/>
                  </a:cubicBezTo>
                  <a:lnTo>
                    <a:pt x="5526" y="178"/>
                  </a:lnTo>
                  <a:cubicBezTo>
                    <a:pt x="5323" y="62"/>
                    <a:pt x="5090" y="0"/>
                    <a:pt x="482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91"/>
            <p:cNvSpPr/>
            <p:nvPr/>
          </p:nvSpPr>
          <p:spPr>
            <a:xfrm>
              <a:off x="2305725" y="1939850"/>
              <a:ext cx="261400" cy="229025"/>
            </a:xfrm>
            <a:custGeom>
              <a:avLst/>
              <a:gdLst/>
              <a:ahLst/>
              <a:cxnLst/>
              <a:rect l="l" t="t" r="r" b="b"/>
              <a:pathLst>
                <a:path w="10456" h="9161" extrusionOk="0">
                  <a:moveTo>
                    <a:pt x="8812" y="0"/>
                  </a:moveTo>
                  <a:cubicBezTo>
                    <a:pt x="8372" y="1114"/>
                    <a:pt x="7368" y="2066"/>
                    <a:pt x="7368" y="2066"/>
                  </a:cubicBezTo>
                  <a:lnTo>
                    <a:pt x="2211" y="5933"/>
                  </a:lnTo>
                  <a:cubicBezTo>
                    <a:pt x="1303" y="6680"/>
                    <a:pt x="585" y="7438"/>
                    <a:pt x="0" y="8209"/>
                  </a:cubicBezTo>
                  <a:lnTo>
                    <a:pt x="1643" y="9160"/>
                  </a:lnTo>
                  <a:cubicBezTo>
                    <a:pt x="2233" y="8386"/>
                    <a:pt x="2955" y="7628"/>
                    <a:pt x="3853" y="6884"/>
                  </a:cubicBezTo>
                  <a:lnTo>
                    <a:pt x="9006" y="3016"/>
                  </a:lnTo>
                  <a:cubicBezTo>
                    <a:pt x="9006" y="3016"/>
                    <a:pt x="10015" y="2065"/>
                    <a:pt x="10455" y="950"/>
                  </a:cubicBezTo>
                  <a:lnTo>
                    <a:pt x="881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91"/>
            <p:cNvSpPr/>
            <p:nvPr/>
          </p:nvSpPr>
          <p:spPr>
            <a:xfrm>
              <a:off x="2576125" y="1591025"/>
              <a:ext cx="127425" cy="140175"/>
            </a:xfrm>
            <a:custGeom>
              <a:avLst/>
              <a:gdLst/>
              <a:ahLst/>
              <a:cxnLst/>
              <a:rect l="l" t="t" r="r" b="b"/>
              <a:pathLst>
                <a:path w="5097" h="5607" extrusionOk="0">
                  <a:moveTo>
                    <a:pt x="3450" y="0"/>
                  </a:moveTo>
                  <a:cubicBezTo>
                    <a:pt x="2621" y="1492"/>
                    <a:pt x="1581" y="2907"/>
                    <a:pt x="851" y="3621"/>
                  </a:cubicBezTo>
                  <a:cubicBezTo>
                    <a:pt x="472" y="3995"/>
                    <a:pt x="195" y="4346"/>
                    <a:pt x="1" y="4659"/>
                  </a:cubicBezTo>
                  <a:lnTo>
                    <a:pt x="1644" y="5607"/>
                  </a:lnTo>
                  <a:cubicBezTo>
                    <a:pt x="1841" y="5298"/>
                    <a:pt x="2119" y="4946"/>
                    <a:pt x="2497" y="4571"/>
                  </a:cubicBezTo>
                  <a:cubicBezTo>
                    <a:pt x="3229" y="3857"/>
                    <a:pt x="4269" y="2444"/>
                    <a:pt x="5096" y="952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91"/>
            <p:cNvSpPr/>
            <p:nvPr/>
          </p:nvSpPr>
          <p:spPr>
            <a:xfrm>
              <a:off x="2737750" y="1282550"/>
              <a:ext cx="197975" cy="138275"/>
            </a:xfrm>
            <a:custGeom>
              <a:avLst/>
              <a:gdLst/>
              <a:ahLst/>
              <a:cxnLst/>
              <a:rect l="l" t="t" r="r" b="b"/>
              <a:pathLst>
                <a:path w="7919" h="5531" extrusionOk="0">
                  <a:moveTo>
                    <a:pt x="5418" y="0"/>
                  </a:moveTo>
                  <a:cubicBezTo>
                    <a:pt x="4973" y="0"/>
                    <a:pt x="4467" y="136"/>
                    <a:pt x="3911" y="427"/>
                  </a:cubicBezTo>
                  <a:cubicBezTo>
                    <a:pt x="2498" y="1166"/>
                    <a:pt x="1079" y="2730"/>
                    <a:pt x="0" y="4580"/>
                  </a:cubicBezTo>
                  <a:lnTo>
                    <a:pt x="1648" y="5530"/>
                  </a:lnTo>
                  <a:cubicBezTo>
                    <a:pt x="2727" y="3680"/>
                    <a:pt x="4144" y="2117"/>
                    <a:pt x="5554" y="1377"/>
                  </a:cubicBezTo>
                  <a:cubicBezTo>
                    <a:pt x="6114" y="1084"/>
                    <a:pt x="6623" y="945"/>
                    <a:pt x="7071" y="945"/>
                  </a:cubicBezTo>
                  <a:cubicBezTo>
                    <a:pt x="7385" y="945"/>
                    <a:pt x="7669" y="1013"/>
                    <a:pt x="7919" y="1144"/>
                  </a:cubicBezTo>
                  <a:lnTo>
                    <a:pt x="6325" y="228"/>
                  </a:lnTo>
                  <a:cubicBezTo>
                    <a:pt x="6062" y="79"/>
                    <a:pt x="5753" y="0"/>
                    <a:pt x="541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91"/>
            <p:cNvSpPr/>
            <p:nvPr/>
          </p:nvSpPr>
          <p:spPr>
            <a:xfrm>
              <a:off x="2241400" y="2145025"/>
              <a:ext cx="105425" cy="168150"/>
            </a:xfrm>
            <a:custGeom>
              <a:avLst/>
              <a:gdLst/>
              <a:ahLst/>
              <a:cxnLst/>
              <a:rect l="l" t="t" r="r" b="b"/>
              <a:pathLst>
                <a:path w="4217" h="6726" extrusionOk="0">
                  <a:moveTo>
                    <a:pt x="2573" y="1"/>
                  </a:moveTo>
                  <a:cubicBezTo>
                    <a:pt x="2392" y="239"/>
                    <a:pt x="2225" y="477"/>
                    <a:pt x="2071" y="714"/>
                  </a:cubicBezTo>
                  <a:cubicBezTo>
                    <a:pt x="1904" y="974"/>
                    <a:pt x="1745" y="1239"/>
                    <a:pt x="1604" y="1503"/>
                  </a:cubicBezTo>
                  <a:cubicBezTo>
                    <a:pt x="1534" y="1630"/>
                    <a:pt x="1467" y="1759"/>
                    <a:pt x="1406" y="1886"/>
                  </a:cubicBezTo>
                  <a:cubicBezTo>
                    <a:pt x="1327" y="2049"/>
                    <a:pt x="1247" y="2216"/>
                    <a:pt x="1176" y="2384"/>
                  </a:cubicBezTo>
                  <a:cubicBezTo>
                    <a:pt x="1097" y="2564"/>
                    <a:pt x="1021" y="2750"/>
                    <a:pt x="951" y="2935"/>
                  </a:cubicBezTo>
                  <a:cubicBezTo>
                    <a:pt x="881" y="3120"/>
                    <a:pt x="815" y="3305"/>
                    <a:pt x="754" y="3494"/>
                  </a:cubicBezTo>
                  <a:cubicBezTo>
                    <a:pt x="679" y="3709"/>
                    <a:pt x="612" y="3925"/>
                    <a:pt x="550" y="4146"/>
                  </a:cubicBezTo>
                  <a:cubicBezTo>
                    <a:pt x="511" y="4287"/>
                    <a:pt x="472" y="4432"/>
                    <a:pt x="432" y="4581"/>
                  </a:cubicBezTo>
                  <a:cubicBezTo>
                    <a:pt x="340" y="4930"/>
                    <a:pt x="260" y="5282"/>
                    <a:pt x="185" y="5639"/>
                  </a:cubicBezTo>
                  <a:cubicBezTo>
                    <a:pt x="159" y="5762"/>
                    <a:pt x="132" y="5890"/>
                    <a:pt x="110" y="6013"/>
                  </a:cubicBezTo>
                  <a:cubicBezTo>
                    <a:pt x="80" y="6163"/>
                    <a:pt x="49" y="6313"/>
                    <a:pt x="22" y="6463"/>
                  </a:cubicBezTo>
                  <a:cubicBezTo>
                    <a:pt x="22" y="6467"/>
                    <a:pt x="18" y="6480"/>
                    <a:pt x="18" y="6485"/>
                  </a:cubicBezTo>
                  <a:cubicBezTo>
                    <a:pt x="0" y="6604"/>
                    <a:pt x="22" y="6682"/>
                    <a:pt x="75" y="6718"/>
                  </a:cubicBezTo>
                  <a:cubicBezTo>
                    <a:pt x="86" y="6723"/>
                    <a:pt x="97" y="6725"/>
                    <a:pt x="109" y="6725"/>
                  </a:cubicBezTo>
                  <a:cubicBezTo>
                    <a:pt x="115" y="6725"/>
                    <a:pt x="121" y="6725"/>
                    <a:pt x="128" y="6723"/>
                  </a:cubicBezTo>
                  <a:lnTo>
                    <a:pt x="137" y="6723"/>
                  </a:lnTo>
                  <a:lnTo>
                    <a:pt x="141" y="6718"/>
                  </a:lnTo>
                  <a:lnTo>
                    <a:pt x="146" y="6713"/>
                  </a:lnTo>
                  <a:lnTo>
                    <a:pt x="1541" y="5600"/>
                  </a:lnTo>
                  <a:lnTo>
                    <a:pt x="1772" y="5418"/>
                  </a:lnTo>
                  <a:lnTo>
                    <a:pt x="1882" y="5335"/>
                  </a:lnTo>
                  <a:cubicBezTo>
                    <a:pt x="1930" y="5296"/>
                    <a:pt x="1970" y="5265"/>
                    <a:pt x="2004" y="5238"/>
                  </a:cubicBezTo>
                  <a:lnTo>
                    <a:pt x="2101" y="5163"/>
                  </a:lnTo>
                  <a:cubicBezTo>
                    <a:pt x="2155" y="5119"/>
                    <a:pt x="2186" y="5097"/>
                    <a:pt x="2186" y="5097"/>
                  </a:cubicBezTo>
                  <a:cubicBezTo>
                    <a:pt x="2609" y="3648"/>
                    <a:pt x="3221" y="2274"/>
                    <a:pt x="4216" y="952"/>
                  </a:cubicBezTo>
                  <a:lnTo>
                    <a:pt x="257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91"/>
            <p:cNvSpPr/>
            <p:nvPr/>
          </p:nvSpPr>
          <p:spPr>
            <a:xfrm>
              <a:off x="2244725" y="2284975"/>
              <a:ext cx="35250" cy="28100"/>
            </a:xfrm>
            <a:custGeom>
              <a:avLst/>
              <a:gdLst/>
              <a:ahLst/>
              <a:cxnLst/>
              <a:rect l="l" t="t" r="r" b="b"/>
              <a:pathLst>
                <a:path w="1410" h="1124" extrusionOk="0">
                  <a:moveTo>
                    <a:pt x="1409" y="1"/>
                  </a:moveTo>
                  <a:lnTo>
                    <a:pt x="1409" y="1"/>
                  </a:lnTo>
                  <a:cubicBezTo>
                    <a:pt x="837" y="446"/>
                    <a:pt x="79" y="1040"/>
                    <a:pt x="1" y="1120"/>
                  </a:cubicBezTo>
                  <a:lnTo>
                    <a:pt x="1" y="1124"/>
                  </a:lnTo>
                  <a:lnTo>
                    <a:pt x="4" y="1124"/>
                  </a:lnTo>
                  <a:lnTo>
                    <a:pt x="9" y="1120"/>
                  </a:lnTo>
                  <a:lnTo>
                    <a:pt x="13" y="1115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91"/>
            <p:cNvSpPr/>
            <p:nvPr/>
          </p:nvSpPr>
          <p:spPr>
            <a:xfrm>
              <a:off x="2244625" y="1306150"/>
              <a:ext cx="956775" cy="1006975"/>
            </a:xfrm>
            <a:custGeom>
              <a:avLst/>
              <a:gdLst/>
              <a:ahLst/>
              <a:cxnLst/>
              <a:rect l="l" t="t" r="r" b="b"/>
              <a:pathLst>
                <a:path w="38271" h="40279" extrusionOk="0">
                  <a:moveTo>
                    <a:pt x="25829" y="2327"/>
                  </a:moveTo>
                  <a:cubicBezTo>
                    <a:pt x="26789" y="2327"/>
                    <a:pt x="27288" y="3355"/>
                    <a:pt x="26994" y="5022"/>
                  </a:cubicBezTo>
                  <a:cubicBezTo>
                    <a:pt x="26613" y="7168"/>
                    <a:pt x="25066" y="9563"/>
                    <a:pt x="23526" y="10368"/>
                  </a:cubicBezTo>
                  <a:cubicBezTo>
                    <a:pt x="23182" y="10548"/>
                    <a:pt x="22868" y="10634"/>
                    <a:pt x="22593" y="10634"/>
                  </a:cubicBezTo>
                  <a:cubicBezTo>
                    <a:pt x="22018" y="10634"/>
                    <a:pt x="21608" y="10262"/>
                    <a:pt x="21432" y="9602"/>
                  </a:cubicBezTo>
                  <a:cubicBezTo>
                    <a:pt x="21323" y="9165"/>
                    <a:pt x="21311" y="8601"/>
                    <a:pt x="21428" y="7938"/>
                  </a:cubicBezTo>
                  <a:cubicBezTo>
                    <a:pt x="21808" y="5790"/>
                    <a:pt x="23360" y="3396"/>
                    <a:pt x="24900" y="2594"/>
                  </a:cubicBezTo>
                  <a:cubicBezTo>
                    <a:pt x="25042" y="2518"/>
                    <a:pt x="25191" y="2454"/>
                    <a:pt x="25345" y="2404"/>
                  </a:cubicBezTo>
                  <a:cubicBezTo>
                    <a:pt x="25517" y="2352"/>
                    <a:pt x="25679" y="2327"/>
                    <a:pt x="25829" y="2327"/>
                  </a:cubicBezTo>
                  <a:close/>
                  <a:moveTo>
                    <a:pt x="26794" y="1"/>
                  </a:moveTo>
                  <a:cubicBezTo>
                    <a:pt x="26346" y="1"/>
                    <a:pt x="25837" y="139"/>
                    <a:pt x="25280" y="432"/>
                  </a:cubicBezTo>
                  <a:cubicBezTo>
                    <a:pt x="22781" y="1745"/>
                    <a:pt x="20257" y="5633"/>
                    <a:pt x="19641" y="9125"/>
                  </a:cubicBezTo>
                  <a:cubicBezTo>
                    <a:pt x="19252" y="11329"/>
                    <a:pt x="17036" y="14719"/>
                    <a:pt x="15757" y="15967"/>
                  </a:cubicBezTo>
                  <a:cubicBezTo>
                    <a:pt x="14472" y="17222"/>
                    <a:pt x="14388" y="18260"/>
                    <a:pt x="14388" y="18260"/>
                  </a:cubicBezTo>
                  <a:lnTo>
                    <a:pt x="13391" y="23906"/>
                  </a:lnTo>
                  <a:lnTo>
                    <a:pt x="13071" y="25712"/>
                  </a:lnTo>
                  <a:cubicBezTo>
                    <a:pt x="12837" y="27061"/>
                    <a:pt x="11451" y="28366"/>
                    <a:pt x="11451" y="28366"/>
                  </a:cubicBezTo>
                  <a:lnTo>
                    <a:pt x="6299" y="32231"/>
                  </a:lnTo>
                  <a:cubicBezTo>
                    <a:pt x="3876" y="34244"/>
                    <a:pt x="2726" y="36354"/>
                    <a:pt x="2058" y="38651"/>
                  </a:cubicBezTo>
                  <a:cubicBezTo>
                    <a:pt x="2058" y="38651"/>
                    <a:pt x="125" y="40150"/>
                    <a:pt x="5" y="40272"/>
                  </a:cubicBezTo>
                  <a:lnTo>
                    <a:pt x="5" y="40275"/>
                  </a:lnTo>
                  <a:cubicBezTo>
                    <a:pt x="2" y="40277"/>
                    <a:pt x="1" y="40278"/>
                    <a:pt x="1" y="40278"/>
                  </a:cubicBezTo>
                  <a:cubicBezTo>
                    <a:pt x="2" y="40278"/>
                    <a:pt x="4" y="40277"/>
                    <a:pt x="8" y="40275"/>
                  </a:cubicBezTo>
                  <a:lnTo>
                    <a:pt x="12" y="40272"/>
                  </a:lnTo>
                  <a:lnTo>
                    <a:pt x="673" y="39895"/>
                  </a:lnTo>
                  <a:lnTo>
                    <a:pt x="36250" y="19443"/>
                  </a:lnTo>
                  <a:cubicBezTo>
                    <a:pt x="36250" y="19443"/>
                    <a:pt x="36658" y="19220"/>
                    <a:pt x="36748" y="19163"/>
                  </a:cubicBezTo>
                  <a:cubicBezTo>
                    <a:pt x="36837" y="19110"/>
                    <a:pt x="38271" y="17753"/>
                    <a:pt x="38271" y="17753"/>
                  </a:cubicBezTo>
                  <a:cubicBezTo>
                    <a:pt x="38210" y="16586"/>
                    <a:pt x="37870" y="15756"/>
                    <a:pt x="37275" y="15399"/>
                  </a:cubicBezTo>
                  <a:lnTo>
                    <a:pt x="37251" y="15387"/>
                  </a:lnTo>
                  <a:cubicBezTo>
                    <a:pt x="37050" y="15274"/>
                    <a:pt x="36821" y="15214"/>
                    <a:pt x="36564" y="15214"/>
                  </a:cubicBezTo>
                  <a:cubicBezTo>
                    <a:pt x="36280" y="15214"/>
                    <a:pt x="35963" y="15287"/>
                    <a:pt x="35614" y="15440"/>
                  </a:cubicBezTo>
                  <a:cubicBezTo>
                    <a:pt x="33269" y="16473"/>
                    <a:pt x="32560" y="16813"/>
                    <a:pt x="31170" y="17365"/>
                  </a:cubicBezTo>
                  <a:cubicBezTo>
                    <a:pt x="31093" y="17396"/>
                    <a:pt x="30999" y="17415"/>
                    <a:pt x="30902" y="17415"/>
                  </a:cubicBezTo>
                  <a:cubicBezTo>
                    <a:pt x="30527" y="17415"/>
                    <a:pt x="30088" y="17131"/>
                    <a:pt x="30242" y="16125"/>
                  </a:cubicBezTo>
                  <a:cubicBezTo>
                    <a:pt x="30244" y="16096"/>
                    <a:pt x="30248" y="16068"/>
                    <a:pt x="30254" y="16039"/>
                  </a:cubicBezTo>
                  <a:lnTo>
                    <a:pt x="30574" y="14234"/>
                  </a:lnTo>
                  <a:lnTo>
                    <a:pt x="31462" y="9311"/>
                  </a:lnTo>
                  <a:cubicBezTo>
                    <a:pt x="31462" y="9311"/>
                    <a:pt x="31664" y="8538"/>
                    <a:pt x="31149" y="8246"/>
                  </a:cubicBezTo>
                  <a:cubicBezTo>
                    <a:pt x="31137" y="8239"/>
                    <a:pt x="31124" y="8234"/>
                    <a:pt x="31112" y="8226"/>
                  </a:cubicBezTo>
                  <a:cubicBezTo>
                    <a:pt x="31008" y="8174"/>
                    <a:pt x="30874" y="8140"/>
                    <a:pt x="30704" y="8137"/>
                  </a:cubicBezTo>
                  <a:cubicBezTo>
                    <a:pt x="30210" y="8125"/>
                    <a:pt x="29651" y="7784"/>
                    <a:pt x="29238" y="7201"/>
                  </a:cubicBezTo>
                  <a:cubicBezTo>
                    <a:pt x="28763" y="6537"/>
                    <a:pt x="28480" y="5556"/>
                    <a:pt x="28686" y="4385"/>
                  </a:cubicBezTo>
                  <a:cubicBezTo>
                    <a:pt x="29059" y="2275"/>
                    <a:pt x="28650" y="797"/>
                    <a:pt x="27714" y="247"/>
                  </a:cubicBezTo>
                  <a:cubicBezTo>
                    <a:pt x="27690" y="229"/>
                    <a:pt x="27666" y="215"/>
                    <a:pt x="27641" y="201"/>
                  </a:cubicBezTo>
                  <a:cubicBezTo>
                    <a:pt x="27392" y="69"/>
                    <a:pt x="27108" y="1"/>
                    <a:pt x="2679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91"/>
            <p:cNvSpPr/>
            <p:nvPr/>
          </p:nvSpPr>
          <p:spPr>
            <a:xfrm>
              <a:off x="2777375" y="1364325"/>
              <a:ext cx="149450" cy="207675"/>
            </a:xfrm>
            <a:custGeom>
              <a:avLst/>
              <a:gdLst/>
              <a:ahLst/>
              <a:cxnLst/>
              <a:rect l="l" t="t" r="r" b="b"/>
              <a:pathLst>
                <a:path w="5978" h="8307" extrusionOk="0">
                  <a:moveTo>
                    <a:pt x="4054" y="179"/>
                  </a:moveTo>
                  <a:cubicBezTo>
                    <a:pt x="4146" y="602"/>
                    <a:pt x="4148" y="1127"/>
                    <a:pt x="4039" y="1743"/>
                  </a:cubicBezTo>
                  <a:cubicBezTo>
                    <a:pt x="3663" y="3890"/>
                    <a:pt x="2110" y="6284"/>
                    <a:pt x="572" y="7091"/>
                  </a:cubicBezTo>
                  <a:cubicBezTo>
                    <a:pt x="458" y="7149"/>
                    <a:pt x="341" y="7199"/>
                    <a:pt x="221" y="7241"/>
                  </a:cubicBezTo>
                  <a:lnTo>
                    <a:pt x="216" y="7234"/>
                  </a:lnTo>
                  <a:cubicBezTo>
                    <a:pt x="108" y="6793"/>
                    <a:pt x="110" y="6239"/>
                    <a:pt x="218" y="5630"/>
                  </a:cubicBezTo>
                  <a:cubicBezTo>
                    <a:pt x="594" y="3510"/>
                    <a:pt x="2128" y="1145"/>
                    <a:pt x="3637" y="359"/>
                  </a:cubicBezTo>
                  <a:cubicBezTo>
                    <a:pt x="3770" y="287"/>
                    <a:pt x="3910" y="227"/>
                    <a:pt x="4054" y="179"/>
                  </a:cubicBezTo>
                  <a:close/>
                  <a:moveTo>
                    <a:pt x="4520" y="1"/>
                  </a:moveTo>
                  <a:cubicBezTo>
                    <a:pt x="4370" y="1"/>
                    <a:pt x="4207" y="26"/>
                    <a:pt x="4035" y="78"/>
                  </a:cubicBezTo>
                  <a:cubicBezTo>
                    <a:pt x="3881" y="127"/>
                    <a:pt x="3732" y="191"/>
                    <a:pt x="3590" y="268"/>
                  </a:cubicBezTo>
                  <a:cubicBezTo>
                    <a:pt x="2050" y="1070"/>
                    <a:pt x="498" y="3465"/>
                    <a:pt x="118" y="5611"/>
                  </a:cubicBezTo>
                  <a:cubicBezTo>
                    <a:pt x="1" y="6276"/>
                    <a:pt x="13" y="6838"/>
                    <a:pt x="122" y="7276"/>
                  </a:cubicBezTo>
                  <a:cubicBezTo>
                    <a:pt x="298" y="7936"/>
                    <a:pt x="708" y="8307"/>
                    <a:pt x="1283" y="8307"/>
                  </a:cubicBezTo>
                  <a:cubicBezTo>
                    <a:pt x="1559" y="8307"/>
                    <a:pt x="1872" y="8222"/>
                    <a:pt x="2216" y="8042"/>
                  </a:cubicBezTo>
                  <a:cubicBezTo>
                    <a:pt x="3756" y="7236"/>
                    <a:pt x="5303" y="4843"/>
                    <a:pt x="5684" y="2696"/>
                  </a:cubicBezTo>
                  <a:cubicBezTo>
                    <a:pt x="5978" y="1028"/>
                    <a:pt x="5479" y="1"/>
                    <a:pt x="4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91"/>
            <p:cNvSpPr/>
            <p:nvPr/>
          </p:nvSpPr>
          <p:spPr>
            <a:xfrm>
              <a:off x="2153875" y="2886225"/>
              <a:ext cx="78125" cy="117775"/>
            </a:xfrm>
            <a:custGeom>
              <a:avLst/>
              <a:gdLst/>
              <a:ahLst/>
              <a:cxnLst/>
              <a:rect l="l" t="t" r="r" b="b"/>
              <a:pathLst>
                <a:path w="3125" h="4711" extrusionOk="0">
                  <a:moveTo>
                    <a:pt x="2667" y="438"/>
                  </a:moveTo>
                  <a:cubicBezTo>
                    <a:pt x="2671" y="444"/>
                    <a:pt x="2685" y="470"/>
                    <a:pt x="2685" y="528"/>
                  </a:cubicBezTo>
                  <a:lnTo>
                    <a:pt x="2685" y="2635"/>
                  </a:lnTo>
                  <a:cubicBezTo>
                    <a:pt x="2685" y="2831"/>
                    <a:pt x="2536" y="3089"/>
                    <a:pt x="2366" y="3188"/>
                  </a:cubicBezTo>
                  <a:lnTo>
                    <a:pt x="540" y="4241"/>
                  </a:lnTo>
                  <a:cubicBezTo>
                    <a:pt x="516" y="4256"/>
                    <a:pt x="489" y="4267"/>
                    <a:pt x="459" y="4273"/>
                  </a:cubicBezTo>
                  <a:cubicBezTo>
                    <a:pt x="455" y="4268"/>
                    <a:pt x="442" y="4241"/>
                    <a:pt x="442" y="4185"/>
                  </a:cubicBezTo>
                  <a:lnTo>
                    <a:pt x="442" y="2076"/>
                  </a:lnTo>
                  <a:cubicBezTo>
                    <a:pt x="442" y="1880"/>
                    <a:pt x="591" y="1621"/>
                    <a:pt x="761" y="1523"/>
                  </a:cubicBezTo>
                  <a:lnTo>
                    <a:pt x="2586" y="470"/>
                  </a:lnTo>
                  <a:cubicBezTo>
                    <a:pt x="2611" y="455"/>
                    <a:pt x="2638" y="444"/>
                    <a:pt x="2667" y="438"/>
                  </a:cubicBezTo>
                  <a:close/>
                  <a:moveTo>
                    <a:pt x="2669" y="1"/>
                  </a:moveTo>
                  <a:cubicBezTo>
                    <a:pt x="2572" y="1"/>
                    <a:pt x="2468" y="30"/>
                    <a:pt x="2366" y="89"/>
                  </a:cubicBezTo>
                  <a:lnTo>
                    <a:pt x="540" y="1143"/>
                  </a:lnTo>
                  <a:cubicBezTo>
                    <a:pt x="233" y="1319"/>
                    <a:pt x="1" y="1720"/>
                    <a:pt x="1" y="2076"/>
                  </a:cubicBezTo>
                  <a:lnTo>
                    <a:pt x="1" y="4185"/>
                  </a:lnTo>
                  <a:cubicBezTo>
                    <a:pt x="1" y="4395"/>
                    <a:pt x="88" y="4566"/>
                    <a:pt x="238" y="4653"/>
                  </a:cubicBezTo>
                  <a:cubicBezTo>
                    <a:pt x="305" y="4691"/>
                    <a:pt x="381" y="4710"/>
                    <a:pt x="458" y="4710"/>
                  </a:cubicBezTo>
                  <a:cubicBezTo>
                    <a:pt x="565" y="4708"/>
                    <a:pt x="670" y="4677"/>
                    <a:pt x="762" y="4622"/>
                  </a:cubicBezTo>
                  <a:lnTo>
                    <a:pt x="2586" y="3568"/>
                  </a:lnTo>
                  <a:cubicBezTo>
                    <a:pt x="2893" y="3390"/>
                    <a:pt x="3125" y="2988"/>
                    <a:pt x="3125" y="2634"/>
                  </a:cubicBezTo>
                  <a:lnTo>
                    <a:pt x="3125" y="526"/>
                  </a:lnTo>
                  <a:cubicBezTo>
                    <a:pt x="3125" y="315"/>
                    <a:pt x="3039" y="144"/>
                    <a:pt x="2889" y="58"/>
                  </a:cubicBezTo>
                  <a:cubicBezTo>
                    <a:pt x="2823" y="20"/>
                    <a:pt x="2748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91"/>
            <p:cNvSpPr/>
            <p:nvPr/>
          </p:nvSpPr>
          <p:spPr>
            <a:xfrm>
              <a:off x="2260025" y="2775525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2" y="59"/>
                  </a:cubicBezTo>
                  <a:lnTo>
                    <a:pt x="429" y="4211"/>
                  </a:lnTo>
                  <a:cubicBezTo>
                    <a:pt x="194" y="4349"/>
                    <a:pt x="0" y="4681"/>
                    <a:pt x="0" y="4954"/>
                  </a:cubicBezTo>
                  <a:lnTo>
                    <a:pt x="0" y="5513"/>
                  </a:lnTo>
                  <a:cubicBezTo>
                    <a:pt x="0" y="5707"/>
                    <a:pt x="97" y="5819"/>
                    <a:pt x="238" y="5819"/>
                  </a:cubicBezTo>
                  <a:cubicBezTo>
                    <a:pt x="296" y="5819"/>
                    <a:pt x="361" y="5800"/>
                    <a:pt x="429" y="5761"/>
                  </a:cubicBezTo>
                  <a:lnTo>
                    <a:pt x="7622" y="1607"/>
                  </a:lnTo>
                  <a:cubicBezTo>
                    <a:pt x="7859" y="1471"/>
                    <a:pt x="8051" y="1138"/>
                    <a:pt x="8051" y="864"/>
                  </a:cubicBezTo>
                  <a:lnTo>
                    <a:pt x="8051" y="307"/>
                  </a:lnTo>
                  <a:cubicBezTo>
                    <a:pt x="8051" y="113"/>
                    <a:pt x="7954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91"/>
            <p:cNvSpPr/>
            <p:nvPr/>
          </p:nvSpPr>
          <p:spPr>
            <a:xfrm>
              <a:off x="2599400" y="2629025"/>
              <a:ext cx="78150" cy="117775"/>
            </a:xfrm>
            <a:custGeom>
              <a:avLst/>
              <a:gdLst/>
              <a:ahLst/>
              <a:cxnLst/>
              <a:rect l="l" t="t" r="r" b="b"/>
              <a:pathLst>
                <a:path w="3126" h="4711" extrusionOk="0">
                  <a:moveTo>
                    <a:pt x="2666" y="438"/>
                  </a:moveTo>
                  <a:cubicBezTo>
                    <a:pt x="2671" y="443"/>
                    <a:pt x="2684" y="470"/>
                    <a:pt x="2684" y="527"/>
                  </a:cubicBezTo>
                  <a:lnTo>
                    <a:pt x="2684" y="2635"/>
                  </a:lnTo>
                  <a:cubicBezTo>
                    <a:pt x="2684" y="2831"/>
                    <a:pt x="2535" y="3089"/>
                    <a:pt x="2365" y="3188"/>
                  </a:cubicBezTo>
                  <a:lnTo>
                    <a:pt x="540" y="4241"/>
                  </a:lnTo>
                  <a:cubicBezTo>
                    <a:pt x="515" y="4255"/>
                    <a:pt x="487" y="4266"/>
                    <a:pt x="459" y="4273"/>
                  </a:cubicBezTo>
                  <a:cubicBezTo>
                    <a:pt x="454" y="4268"/>
                    <a:pt x="441" y="4241"/>
                    <a:pt x="441" y="4184"/>
                  </a:cubicBezTo>
                  <a:lnTo>
                    <a:pt x="441" y="2076"/>
                  </a:lnTo>
                  <a:cubicBezTo>
                    <a:pt x="441" y="1879"/>
                    <a:pt x="590" y="1622"/>
                    <a:pt x="761" y="1523"/>
                  </a:cubicBezTo>
                  <a:lnTo>
                    <a:pt x="2585" y="470"/>
                  </a:lnTo>
                  <a:cubicBezTo>
                    <a:pt x="2611" y="455"/>
                    <a:pt x="2637" y="444"/>
                    <a:pt x="2666" y="438"/>
                  </a:cubicBezTo>
                  <a:close/>
                  <a:moveTo>
                    <a:pt x="2669" y="0"/>
                  </a:moveTo>
                  <a:cubicBezTo>
                    <a:pt x="2572" y="0"/>
                    <a:pt x="2467" y="30"/>
                    <a:pt x="2365" y="88"/>
                  </a:cubicBezTo>
                  <a:lnTo>
                    <a:pt x="540" y="1143"/>
                  </a:lnTo>
                  <a:cubicBezTo>
                    <a:pt x="232" y="1319"/>
                    <a:pt x="0" y="1721"/>
                    <a:pt x="0" y="2076"/>
                  </a:cubicBezTo>
                  <a:lnTo>
                    <a:pt x="0" y="4184"/>
                  </a:lnTo>
                  <a:cubicBezTo>
                    <a:pt x="0" y="4395"/>
                    <a:pt x="87" y="4566"/>
                    <a:pt x="237" y="4653"/>
                  </a:cubicBezTo>
                  <a:cubicBezTo>
                    <a:pt x="301" y="4690"/>
                    <a:pt x="376" y="4710"/>
                    <a:pt x="451" y="4710"/>
                  </a:cubicBezTo>
                  <a:cubicBezTo>
                    <a:pt x="453" y="4710"/>
                    <a:pt x="456" y="4710"/>
                    <a:pt x="458" y="4710"/>
                  </a:cubicBezTo>
                  <a:cubicBezTo>
                    <a:pt x="564" y="4708"/>
                    <a:pt x="670" y="4677"/>
                    <a:pt x="761" y="4622"/>
                  </a:cubicBezTo>
                  <a:lnTo>
                    <a:pt x="2586" y="3568"/>
                  </a:lnTo>
                  <a:cubicBezTo>
                    <a:pt x="2892" y="3391"/>
                    <a:pt x="3125" y="2989"/>
                    <a:pt x="3125" y="2633"/>
                  </a:cubicBezTo>
                  <a:lnTo>
                    <a:pt x="3125" y="526"/>
                  </a:lnTo>
                  <a:cubicBezTo>
                    <a:pt x="3125" y="315"/>
                    <a:pt x="3037" y="144"/>
                    <a:pt x="2889" y="58"/>
                  </a:cubicBezTo>
                  <a:cubicBezTo>
                    <a:pt x="2823" y="19"/>
                    <a:pt x="2748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91"/>
            <p:cNvSpPr/>
            <p:nvPr/>
          </p:nvSpPr>
          <p:spPr>
            <a:xfrm>
              <a:off x="2705525" y="2518325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3" y="59"/>
                  </a:cubicBezTo>
                  <a:lnTo>
                    <a:pt x="430" y="4212"/>
                  </a:lnTo>
                  <a:cubicBezTo>
                    <a:pt x="193" y="4348"/>
                    <a:pt x="1" y="4682"/>
                    <a:pt x="1" y="4955"/>
                  </a:cubicBezTo>
                  <a:lnTo>
                    <a:pt x="1" y="5513"/>
                  </a:lnTo>
                  <a:cubicBezTo>
                    <a:pt x="1" y="5707"/>
                    <a:pt x="98" y="5819"/>
                    <a:pt x="239" y="5819"/>
                  </a:cubicBezTo>
                  <a:cubicBezTo>
                    <a:pt x="296" y="5819"/>
                    <a:pt x="361" y="5801"/>
                    <a:pt x="430" y="5761"/>
                  </a:cubicBezTo>
                  <a:lnTo>
                    <a:pt x="7623" y="1608"/>
                  </a:lnTo>
                  <a:cubicBezTo>
                    <a:pt x="7859" y="1471"/>
                    <a:pt x="8052" y="1139"/>
                    <a:pt x="8052" y="865"/>
                  </a:cubicBezTo>
                  <a:lnTo>
                    <a:pt x="8052" y="306"/>
                  </a:lnTo>
                  <a:cubicBezTo>
                    <a:pt x="8052" y="112"/>
                    <a:pt x="7955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91"/>
            <p:cNvSpPr/>
            <p:nvPr/>
          </p:nvSpPr>
          <p:spPr>
            <a:xfrm>
              <a:off x="3044900" y="2371825"/>
              <a:ext cx="78150" cy="117750"/>
            </a:xfrm>
            <a:custGeom>
              <a:avLst/>
              <a:gdLst/>
              <a:ahLst/>
              <a:cxnLst/>
              <a:rect l="l" t="t" r="r" b="b"/>
              <a:pathLst>
                <a:path w="3126" h="4710" extrusionOk="0">
                  <a:moveTo>
                    <a:pt x="2666" y="437"/>
                  </a:moveTo>
                  <a:cubicBezTo>
                    <a:pt x="2671" y="444"/>
                    <a:pt x="2685" y="471"/>
                    <a:pt x="2685" y="527"/>
                  </a:cubicBezTo>
                  <a:lnTo>
                    <a:pt x="2685" y="2634"/>
                  </a:lnTo>
                  <a:cubicBezTo>
                    <a:pt x="2685" y="2831"/>
                    <a:pt x="2535" y="3088"/>
                    <a:pt x="2365" y="3187"/>
                  </a:cubicBezTo>
                  <a:lnTo>
                    <a:pt x="540" y="4240"/>
                  </a:lnTo>
                  <a:cubicBezTo>
                    <a:pt x="515" y="4255"/>
                    <a:pt x="488" y="4266"/>
                    <a:pt x="460" y="4272"/>
                  </a:cubicBezTo>
                  <a:cubicBezTo>
                    <a:pt x="455" y="4267"/>
                    <a:pt x="441" y="4240"/>
                    <a:pt x="441" y="4183"/>
                  </a:cubicBezTo>
                  <a:lnTo>
                    <a:pt x="441" y="2075"/>
                  </a:lnTo>
                  <a:cubicBezTo>
                    <a:pt x="441" y="1879"/>
                    <a:pt x="591" y="1622"/>
                    <a:pt x="761" y="1522"/>
                  </a:cubicBezTo>
                  <a:lnTo>
                    <a:pt x="2585" y="469"/>
                  </a:lnTo>
                  <a:cubicBezTo>
                    <a:pt x="2611" y="455"/>
                    <a:pt x="2638" y="444"/>
                    <a:pt x="2666" y="437"/>
                  </a:cubicBezTo>
                  <a:close/>
                  <a:moveTo>
                    <a:pt x="2669" y="0"/>
                  </a:moveTo>
                  <a:cubicBezTo>
                    <a:pt x="2571" y="0"/>
                    <a:pt x="2467" y="30"/>
                    <a:pt x="2366" y="88"/>
                  </a:cubicBezTo>
                  <a:lnTo>
                    <a:pt x="540" y="1142"/>
                  </a:lnTo>
                  <a:cubicBezTo>
                    <a:pt x="234" y="1320"/>
                    <a:pt x="1" y="1721"/>
                    <a:pt x="1" y="2075"/>
                  </a:cubicBezTo>
                  <a:lnTo>
                    <a:pt x="1" y="4184"/>
                  </a:lnTo>
                  <a:cubicBezTo>
                    <a:pt x="1" y="4395"/>
                    <a:pt x="88" y="4565"/>
                    <a:pt x="238" y="4652"/>
                  </a:cubicBezTo>
                  <a:cubicBezTo>
                    <a:pt x="302" y="4689"/>
                    <a:pt x="376" y="4710"/>
                    <a:pt x="452" y="4710"/>
                  </a:cubicBezTo>
                  <a:cubicBezTo>
                    <a:pt x="454" y="4710"/>
                    <a:pt x="456" y="4710"/>
                    <a:pt x="458" y="4710"/>
                  </a:cubicBezTo>
                  <a:cubicBezTo>
                    <a:pt x="565" y="4707"/>
                    <a:pt x="669" y="4678"/>
                    <a:pt x="761" y="4623"/>
                  </a:cubicBezTo>
                  <a:lnTo>
                    <a:pt x="2587" y="3569"/>
                  </a:lnTo>
                  <a:cubicBezTo>
                    <a:pt x="2893" y="3391"/>
                    <a:pt x="3126" y="2990"/>
                    <a:pt x="3126" y="2634"/>
                  </a:cubicBezTo>
                  <a:lnTo>
                    <a:pt x="3126" y="527"/>
                  </a:lnTo>
                  <a:cubicBezTo>
                    <a:pt x="3126" y="316"/>
                    <a:pt x="3040" y="144"/>
                    <a:pt x="2889" y="57"/>
                  </a:cubicBezTo>
                  <a:cubicBezTo>
                    <a:pt x="2822" y="19"/>
                    <a:pt x="2747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91"/>
            <p:cNvSpPr/>
            <p:nvPr/>
          </p:nvSpPr>
          <p:spPr>
            <a:xfrm>
              <a:off x="3151050" y="2261125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2" y="58"/>
                  </a:cubicBezTo>
                  <a:lnTo>
                    <a:pt x="430" y="4212"/>
                  </a:lnTo>
                  <a:cubicBezTo>
                    <a:pt x="193" y="4348"/>
                    <a:pt x="0" y="4682"/>
                    <a:pt x="0" y="4955"/>
                  </a:cubicBezTo>
                  <a:lnTo>
                    <a:pt x="0" y="5513"/>
                  </a:lnTo>
                  <a:cubicBezTo>
                    <a:pt x="0" y="5708"/>
                    <a:pt x="97" y="5820"/>
                    <a:pt x="238" y="5820"/>
                  </a:cubicBezTo>
                  <a:cubicBezTo>
                    <a:pt x="296" y="5820"/>
                    <a:pt x="361" y="5801"/>
                    <a:pt x="430" y="5762"/>
                  </a:cubicBezTo>
                  <a:lnTo>
                    <a:pt x="7622" y="1608"/>
                  </a:lnTo>
                  <a:cubicBezTo>
                    <a:pt x="7859" y="1472"/>
                    <a:pt x="8051" y="1139"/>
                    <a:pt x="8051" y="865"/>
                  </a:cubicBezTo>
                  <a:lnTo>
                    <a:pt x="8051" y="306"/>
                  </a:lnTo>
                  <a:cubicBezTo>
                    <a:pt x="8051" y="112"/>
                    <a:pt x="7954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91"/>
            <p:cNvSpPr/>
            <p:nvPr/>
          </p:nvSpPr>
          <p:spPr>
            <a:xfrm>
              <a:off x="2271175" y="1983875"/>
              <a:ext cx="1086375" cy="672775"/>
            </a:xfrm>
            <a:custGeom>
              <a:avLst/>
              <a:gdLst/>
              <a:ahLst/>
              <a:cxnLst/>
              <a:rect l="l" t="t" r="r" b="b"/>
              <a:pathLst>
                <a:path w="43455" h="26911" extrusionOk="0">
                  <a:moveTo>
                    <a:pt x="43066" y="1"/>
                  </a:moveTo>
                  <a:cubicBezTo>
                    <a:pt x="42972" y="1"/>
                    <a:pt x="42865" y="32"/>
                    <a:pt x="42752" y="96"/>
                  </a:cubicBezTo>
                  <a:lnTo>
                    <a:pt x="702" y="24370"/>
                  </a:lnTo>
                  <a:cubicBezTo>
                    <a:pt x="314" y="24594"/>
                    <a:pt x="1" y="25138"/>
                    <a:pt x="1" y="25585"/>
                  </a:cubicBezTo>
                  <a:lnTo>
                    <a:pt x="1" y="26409"/>
                  </a:lnTo>
                  <a:cubicBezTo>
                    <a:pt x="1" y="26727"/>
                    <a:pt x="159" y="26910"/>
                    <a:pt x="389" y="26910"/>
                  </a:cubicBezTo>
                  <a:cubicBezTo>
                    <a:pt x="483" y="26910"/>
                    <a:pt x="589" y="26880"/>
                    <a:pt x="702" y="26815"/>
                  </a:cubicBezTo>
                  <a:lnTo>
                    <a:pt x="42752" y="2545"/>
                  </a:lnTo>
                  <a:cubicBezTo>
                    <a:pt x="43141" y="2320"/>
                    <a:pt x="43455" y="1776"/>
                    <a:pt x="43455" y="1329"/>
                  </a:cubicBezTo>
                  <a:lnTo>
                    <a:pt x="43455" y="501"/>
                  </a:lnTo>
                  <a:cubicBezTo>
                    <a:pt x="43455" y="184"/>
                    <a:pt x="43297" y="1"/>
                    <a:pt x="43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91"/>
            <p:cNvSpPr/>
            <p:nvPr/>
          </p:nvSpPr>
          <p:spPr>
            <a:xfrm>
              <a:off x="2191150" y="1823400"/>
              <a:ext cx="1086350" cy="672775"/>
            </a:xfrm>
            <a:custGeom>
              <a:avLst/>
              <a:gdLst/>
              <a:ahLst/>
              <a:cxnLst/>
              <a:rect l="l" t="t" r="r" b="b"/>
              <a:pathLst>
                <a:path w="43454" h="26911" extrusionOk="0">
                  <a:moveTo>
                    <a:pt x="43065" y="1"/>
                  </a:moveTo>
                  <a:cubicBezTo>
                    <a:pt x="42971" y="1"/>
                    <a:pt x="42865" y="32"/>
                    <a:pt x="42752" y="96"/>
                  </a:cubicBezTo>
                  <a:lnTo>
                    <a:pt x="702" y="24370"/>
                  </a:lnTo>
                  <a:cubicBezTo>
                    <a:pt x="315" y="24593"/>
                    <a:pt x="1" y="25138"/>
                    <a:pt x="1" y="25585"/>
                  </a:cubicBezTo>
                  <a:lnTo>
                    <a:pt x="1" y="26410"/>
                  </a:lnTo>
                  <a:cubicBezTo>
                    <a:pt x="1" y="26728"/>
                    <a:pt x="158" y="26911"/>
                    <a:pt x="388" y="26911"/>
                  </a:cubicBezTo>
                  <a:cubicBezTo>
                    <a:pt x="483" y="26911"/>
                    <a:pt x="589" y="26880"/>
                    <a:pt x="702" y="26815"/>
                  </a:cubicBezTo>
                  <a:lnTo>
                    <a:pt x="42752" y="2545"/>
                  </a:lnTo>
                  <a:cubicBezTo>
                    <a:pt x="43140" y="2321"/>
                    <a:pt x="43454" y="1777"/>
                    <a:pt x="43454" y="1330"/>
                  </a:cubicBezTo>
                  <a:lnTo>
                    <a:pt x="43454" y="502"/>
                  </a:lnTo>
                  <a:cubicBezTo>
                    <a:pt x="43454" y="184"/>
                    <a:pt x="43295" y="1"/>
                    <a:pt x="43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91"/>
            <p:cNvSpPr/>
            <p:nvPr/>
          </p:nvSpPr>
          <p:spPr>
            <a:xfrm>
              <a:off x="2271175" y="2108350"/>
              <a:ext cx="1086375" cy="672775"/>
            </a:xfrm>
            <a:custGeom>
              <a:avLst/>
              <a:gdLst/>
              <a:ahLst/>
              <a:cxnLst/>
              <a:rect l="l" t="t" r="r" b="b"/>
              <a:pathLst>
                <a:path w="43455" h="26911" extrusionOk="0">
                  <a:moveTo>
                    <a:pt x="43066" y="1"/>
                  </a:moveTo>
                  <a:cubicBezTo>
                    <a:pt x="42972" y="1"/>
                    <a:pt x="42865" y="31"/>
                    <a:pt x="42752" y="96"/>
                  </a:cubicBezTo>
                  <a:lnTo>
                    <a:pt x="702" y="24370"/>
                  </a:lnTo>
                  <a:cubicBezTo>
                    <a:pt x="314" y="24593"/>
                    <a:pt x="1" y="25138"/>
                    <a:pt x="1" y="25585"/>
                  </a:cubicBezTo>
                  <a:lnTo>
                    <a:pt x="1" y="26410"/>
                  </a:lnTo>
                  <a:cubicBezTo>
                    <a:pt x="1" y="26727"/>
                    <a:pt x="159" y="26910"/>
                    <a:pt x="389" y="26910"/>
                  </a:cubicBezTo>
                  <a:cubicBezTo>
                    <a:pt x="483" y="26910"/>
                    <a:pt x="589" y="26879"/>
                    <a:pt x="702" y="26815"/>
                  </a:cubicBezTo>
                  <a:lnTo>
                    <a:pt x="42752" y="2544"/>
                  </a:lnTo>
                  <a:cubicBezTo>
                    <a:pt x="43141" y="2321"/>
                    <a:pt x="43455" y="1777"/>
                    <a:pt x="43455" y="1329"/>
                  </a:cubicBezTo>
                  <a:lnTo>
                    <a:pt x="43455" y="502"/>
                  </a:lnTo>
                  <a:cubicBezTo>
                    <a:pt x="43455" y="184"/>
                    <a:pt x="43297" y="1"/>
                    <a:pt x="43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91"/>
            <p:cNvSpPr/>
            <p:nvPr/>
          </p:nvSpPr>
          <p:spPr>
            <a:xfrm>
              <a:off x="2123450" y="2652425"/>
              <a:ext cx="99150" cy="149375"/>
            </a:xfrm>
            <a:custGeom>
              <a:avLst/>
              <a:gdLst/>
              <a:ahLst/>
              <a:cxnLst/>
              <a:rect l="l" t="t" r="r" b="b"/>
              <a:pathLst>
                <a:path w="3966" h="5975" extrusionOk="0">
                  <a:moveTo>
                    <a:pt x="3023" y="1"/>
                  </a:moveTo>
                  <a:cubicBezTo>
                    <a:pt x="2753" y="1"/>
                    <a:pt x="2430" y="99"/>
                    <a:pt x="2059" y="313"/>
                  </a:cubicBezTo>
                  <a:cubicBezTo>
                    <a:pt x="976" y="939"/>
                    <a:pt x="230" y="2133"/>
                    <a:pt x="1" y="3393"/>
                  </a:cubicBezTo>
                  <a:lnTo>
                    <a:pt x="1206" y="3124"/>
                  </a:lnTo>
                  <a:cubicBezTo>
                    <a:pt x="1343" y="2599"/>
                    <a:pt x="1549" y="2226"/>
                    <a:pt x="2021" y="1952"/>
                  </a:cubicBezTo>
                  <a:cubicBezTo>
                    <a:pt x="2168" y="1868"/>
                    <a:pt x="2286" y="1831"/>
                    <a:pt x="2378" y="1831"/>
                  </a:cubicBezTo>
                  <a:cubicBezTo>
                    <a:pt x="2597" y="1831"/>
                    <a:pt x="2677" y="2035"/>
                    <a:pt x="2677" y="2286"/>
                  </a:cubicBezTo>
                  <a:cubicBezTo>
                    <a:pt x="2677" y="2692"/>
                    <a:pt x="2402" y="3155"/>
                    <a:pt x="1305" y="4247"/>
                  </a:cubicBezTo>
                  <a:lnTo>
                    <a:pt x="1305" y="5975"/>
                  </a:lnTo>
                  <a:lnTo>
                    <a:pt x="2593" y="5231"/>
                  </a:lnTo>
                  <a:lnTo>
                    <a:pt x="2593" y="4276"/>
                  </a:lnTo>
                  <a:cubicBezTo>
                    <a:pt x="3233" y="3590"/>
                    <a:pt x="3965" y="2568"/>
                    <a:pt x="3965" y="1317"/>
                  </a:cubicBezTo>
                  <a:cubicBezTo>
                    <a:pt x="3965" y="501"/>
                    <a:pt x="3629" y="1"/>
                    <a:pt x="3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1"/>
            <p:cNvSpPr/>
            <p:nvPr/>
          </p:nvSpPr>
          <p:spPr>
            <a:xfrm>
              <a:off x="2155675" y="2805950"/>
              <a:ext cx="32600" cy="45100"/>
            </a:xfrm>
            <a:custGeom>
              <a:avLst/>
              <a:gdLst/>
              <a:ahLst/>
              <a:cxnLst/>
              <a:rect l="l" t="t" r="r" b="b"/>
              <a:pathLst>
                <a:path w="1304" h="1804" extrusionOk="0">
                  <a:moveTo>
                    <a:pt x="971" y="1"/>
                  </a:moveTo>
                  <a:cubicBezTo>
                    <a:pt x="883" y="1"/>
                    <a:pt x="778" y="33"/>
                    <a:pt x="656" y="104"/>
                  </a:cubicBezTo>
                  <a:cubicBezTo>
                    <a:pt x="221" y="355"/>
                    <a:pt x="0" y="828"/>
                    <a:pt x="0" y="1276"/>
                  </a:cubicBezTo>
                  <a:cubicBezTo>
                    <a:pt x="0" y="1596"/>
                    <a:pt x="113" y="1804"/>
                    <a:pt x="337" y="1804"/>
                  </a:cubicBezTo>
                  <a:cubicBezTo>
                    <a:pt x="426" y="1804"/>
                    <a:pt x="532" y="1771"/>
                    <a:pt x="656" y="1700"/>
                  </a:cubicBezTo>
                  <a:cubicBezTo>
                    <a:pt x="1090" y="1450"/>
                    <a:pt x="1303" y="970"/>
                    <a:pt x="1303" y="523"/>
                  </a:cubicBezTo>
                  <a:cubicBezTo>
                    <a:pt x="1303" y="203"/>
                    <a:pt x="1191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1"/>
            <p:cNvSpPr/>
            <p:nvPr/>
          </p:nvSpPr>
          <p:spPr>
            <a:xfrm>
              <a:off x="2170250" y="2909225"/>
              <a:ext cx="45350" cy="72700"/>
            </a:xfrm>
            <a:custGeom>
              <a:avLst/>
              <a:gdLst/>
              <a:ahLst/>
              <a:cxnLst/>
              <a:rect l="l" t="t" r="r" b="b"/>
              <a:pathLst>
                <a:path w="1814" h="2908" extrusionOk="0">
                  <a:moveTo>
                    <a:pt x="1575" y="0"/>
                  </a:moveTo>
                  <a:cubicBezTo>
                    <a:pt x="1497" y="0"/>
                    <a:pt x="1408" y="65"/>
                    <a:pt x="1352" y="173"/>
                  </a:cubicBezTo>
                  <a:lnTo>
                    <a:pt x="866" y="1100"/>
                  </a:lnTo>
                  <a:lnTo>
                    <a:pt x="329" y="694"/>
                  </a:lnTo>
                  <a:cubicBezTo>
                    <a:pt x="308" y="678"/>
                    <a:pt x="285" y="670"/>
                    <a:pt x="260" y="670"/>
                  </a:cubicBezTo>
                  <a:cubicBezTo>
                    <a:pt x="192" y="670"/>
                    <a:pt x="116" y="726"/>
                    <a:pt x="68" y="820"/>
                  </a:cubicBezTo>
                  <a:cubicBezTo>
                    <a:pt x="1" y="947"/>
                    <a:pt x="9" y="1098"/>
                    <a:pt x="88" y="1157"/>
                  </a:cubicBezTo>
                  <a:lnTo>
                    <a:pt x="625" y="1563"/>
                  </a:lnTo>
                  <a:lnTo>
                    <a:pt x="139" y="2490"/>
                  </a:lnTo>
                  <a:cubicBezTo>
                    <a:pt x="62" y="2638"/>
                    <a:pt x="72" y="2813"/>
                    <a:pt x="161" y="2881"/>
                  </a:cubicBezTo>
                  <a:cubicBezTo>
                    <a:pt x="185" y="2899"/>
                    <a:pt x="213" y="2908"/>
                    <a:pt x="241" y="2908"/>
                  </a:cubicBezTo>
                  <a:cubicBezTo>
                    <a:pt x="320" y="2908"/>
                    <a:pt x="407" y="2843"/>
                    <a:pt x="464" y="2735"/>
                  </a:cubicBezTo>
                  <a:lnTo>
                    <a:pt x="949" y="1808"/>
                  </a:lnTo>
                  <a:lnTo>
                    <a:pt x="1488" y="2215"/>
                  </a:lnTo>
                  <a:cubicBezTo>
                    <a:pt x="1508" y="2231"/>
                    <a:pt x="1532" y="2238"/>
                    <a:pt x="1556" y="2238"/>
                  </a:cubicBezTo>
                  <a:cubicBezTo>
                    <a:pt x="1623" y="2238"/>
                    <a:pt x="1699" y="2183"/>
                    <a:pt x="1748" y="2089"/>
                  </a:cubicBezTo>
                  <a:cubicBezTo>
                    <a:pt x="1814" y="1961"/>
                    <a:pt x="1806" y="1811"/>
                    <a:pt x="1729" y="1752"/>
                  </a:cubicBezTo>
                  <a:lnTo>
                    <a:pt x="1191" y="1346"/>
                  </a:lnTo>
                  <a:lnTo>
                    <a:pt x="1676" y="419"/>
                  </a:lnTo>
                  <a:cubicBezTo>
                    <a:pt x="1754" y="271"/>
                    <a:pt x="1744" y="95"/>
                    <a:pt x="1654" y="27"/>
                  </a:cubicBezTo>
                  <a:cubicBezTo>
                    <a:pt x="1631" y="9"/>
                    <a:pt x="1603" y="0"/>
                    <a:pt x="1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1"/>
            <p:cNvSpPr/>
            <p:nvPr/>
          </p:nvSpPr>
          <p:spPr>
            <a:xfrm>
              <a:off x="2153875" y="3350725"/>
              <a:ext cx="78125" cy="117750"/>
            </a:xfrm>
            <a:custGeom>
              <a:avLst/>
              <a:gdLst/>
              <a:ahLst/>
              <a:cxnLst/>
              <a:rect l="l" t="t" r="r" b="b"/>
              <a:pathLst>
                <a:path w="3125" h="4710" extrusionOk="0">
                  <a:moveTo>
                    <a:pt x="2667" y="437"/>
                  </a:moveTo>
                  <a:cubicBezTo>
                    <a:pt x="2671" y="442"/>
                    <a:pt x="2685" y="469"/>
                    <a:pt x="2686" y="526"/>
                  </a:cubicBezTo>
                  <a:lnTo>
                    <a:pt x="2686" y="2633"/>
                  </a:lnTo>
                  <a:cubicBezTo>
                    <a:pt x="2686" y="2829"/>
                    <a:pt x="2536" y="3088"/>
                    <a:pt x="2366" y="3186"/>
                  </a:cubicBezTo>
                  <a:lnTo>
                    <a:pt x="540" y="4240"/>
                  </a:lnTo>
                  <a:cubicBezTo>
                    <a:pt x="516" y="4255"/>
                    <a:pt x="489" y="4266"/>
                    <a:pt x="459" y="4272"/>
                  </a:cubicBezTo>
                  <a:cubicBezTo>
                    <a:pt x="455" y="4266"/>
                    <a:pt x="442" y="4240"/>
                    <a:pt x="442" y="4183"/>
                  </a:cubicBezTo>
                  <a:lnTo>
                    <a:pt x="442" y="2075"/>
                  </a:lnTo>
                  <a:cubicBezTo>
                    <a:pt x="442" y="1878"/>
                    <a:pt x="591" y="1621"/>
                    <a:pt x="761" y="1522"/>
                  </a:cubicBezTo>
                  <a:lnTo>
                    <a:pt x="2586" y="469"/>
                  </a:lnTo>
                  <a:cubicBezTo>
                    <a:pt x="2611" y="453"/>
                    <a:pt x="2638" y="444"/>
                    <a:pt x="2667" y="437"/>
                  </a:cubicBezTo>
                  <a:close/>
                  <a:moveTo>
                    <a:pt x="2669" y="0"/>
                  </a:moveTo>
                  <a:cubicBezTo>
                    <a:pt x="2572" y="0"/>
                    <a:pt x="2468" y="30"/>
                    <a:pt x="2366" y="88"/>
                  </a:cubicBezTo>
                  <a:lnTo>
                    <a:pt x="540" y="1142"/>
                  </a:lnTo>
                  <a:cubicBezTo>
                    <a:pt x="233" y="1319"/>
                    <a:pt x="1" y="1720"/>
                    <a:pt x="1" y="2075"/>
                  </a:cubicBezTo>
                  <a:lnTo>
                    <a:pt x="1" y="4184"/>
                  </a:lnTo>
                  <a:cubicBezTo>
                    <a:pt x="1" y="4395"/>
                    <a:pt x="88" y="4565"/>
                    <a:pt x="238" y="4651"/>
                  </a:cubicBezTo>
                  <a:cubicBezTo>
                    <a:pt x="305" y="4690"/>
                    <a:pt x="381" y="4710"/>
                    <a:pt x="458" y="4710"/>
                  </a:cubicBezTo>
                  <a:cubicBezTo>
                    <a:pt x="565" y="4707"/>
                    <a:pt x="670" y="4677"/>
                    <a:pt x="762" y="4622"/>
                  </a:cubicBezTo>
                  <a:lnTo>
                    <a:pt x="2586" y="3567"/>
                  </a:lnTo>
                  <a:cubicBezTo>
                    <a:pt x="2893" y="3390"/>
                    <a:pt x="3125" y="2989"/>
                    <a:pt x="3125" y="2633"/>
                  </a:cubicBezTo>
                  <a:lnTo>
                    <a:pt x="3125" y="526"/>
                  </a:lnTo>
                  <a:cubicBezTo>
                    <a:pt x="3125" y="315"/>
                    <a:pt x="3039" y="143"/>
                    <a:pt x="2889" y="57"/>
                  </a:cubicBezTo>
                  <a:cubicBezTo>
                    <a:pt x="2823" y="19"/>
                    <a:pt x="2748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1"/>
            <p:cNvSpPr/>
            <p:nvPr/>
          </p:nvSpPr>
          <p:spPr>
            <a:xfrm>
              <a:off x="2260025" y="3240000"/>
              <a:ext cx="201300" cy="145525"/>
            </a:xfrm>
            <a:custGeom>
              <a:avLst/>
              <a:gdLst/>
              <a:ahLst/>
              <a:cxnLst/>
              <a:rect l="l" t="t" r="r" b="b"/>
              <a:pathLst>
                <a:path w="8052" h="5821" extrusionOk="0">
                  <a:moveTo>
                    <a:pt x="7814" y="1"/>
                  </a:moveTo>
                  <a:cubicBezTo>
                    <a:pt x="7756" y="1"/>
                    <a:pt x="7691" y="20"/>
                    <a:pt x="7622" y="59"/>
                  </a:cubicBezTo>
                  <a:lnTo>
                    <a:pt x="429" y="4212"/>
                  </a:lnTo>
                  <a:cubicBezTo>
                    <a:pt x="194" y="4349"/>
                    <a:pt x="0" y="4683"/>
                    <a:pt x="0" y="4956"/>
                  </a:cubicBezTo>
                  <a:lnTo>
                    <a:pt x="0" y="5515"/>
                  </a:lnTo>
                  <a:cubicBezTo>
                    <a:pt x="0" y="5709"/>
                    <a:pt x="97" y="5821"/>
                    <a:pt x="238" y="5821"/>
                  </a:cubicBezTo>
                  <a:cubicBezTo>
                    <a:pt x="296" y="5821"/>
                    <a:pt x="361" y="5802"/>
                    <a:pt x="429" y="5763"/>
                  </a:cubicBezTo>
                  <a:lnTo>
                    <a:pt x="7622" y="1609"/>
                  </a:lnTo>
                  <a:cubicBezTo>
                    <a:pt x="7859" y="1473"/>
                    <a:pt x="8051" y="1140"/>
                    <a:pt x="8051" y="866"/>
                  </a:cubicBezTo>
                  <a:lnTo>
                    <a:pt x="8051" y="307"/>
                  </a:lnTo>
                  <a:cubicBezTo>
                    <a:pt x="8051" y="113"/>
                    <a:pt x="7954" y="1"/>
                    <a:pt x="7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1"/>
            <p:cNvSpPr/>
            <p:nvPr/>
          </p:nvSpPr>
          <p:spPr>
            <a:xfrm>
              <a:off x="2599400" y="3093500"/>
              <a:ext cx="78150" cy="117775"/>
            </a:xfrm>
            <a:custGeom>
              <a:avLst/>
              <a:gdLst/>
              <a:ahLst/>
              <a:cxnLst/>
              <a:rect l="l" t="t" r="r" b="b"/>
              <a:pathLst>
                <a:path w="3126" h="4711" extrusionOk="0">
                  <a:moveTo>
                    <a:pt x="2666" y="438"/>
                  </a:moveTo>
                  <a:cubicBezTo>
                    <a:pt x="2671" y="443"/>
                    <a:pt x="2684" y="470"/>
                    <a:pt x="2684" y="528"/>
                  </a:cubicBezTo>
                  <a:lnTo>
                    <a:pt x="2684" y="2635"/>
                  </a:lnTo>
                  <a:cubicBezTo>
                    <a:pt x="2684" y="2831"/>
                    <a:pt x="2535" y="3090"/>
                    <a:pt x="2365" y="3188"/>
                  </a:cubicBezTo>
                  <a:lnTo>
                    <a:pt x="540" y="4241"/>
                  </a:lnTo>
                  <a:cubicBezTo>
                    <a:pt x="515" y="4256"/>
                    <a:pt x="487" y="4267"/>
                    <a:pt x="459" y="4273"/>
                  </a:cubicBezTo>
                  <a:cubicBezTo>
                    <a:pt x="454" y="4268"/>
                    <a:pt x="441" y="4241"/>
                    <a:pt x="441" y="4185"/>
                  </a:cubicBezTo>
                  <a:lnTo>
                    <a:pt x="441" y="2076"/>
                  </a:lnTo>
                  <a:cubicBezTo>
                    <a:pt x="441" y="1880"/>
                    <a:pt x="590" y="1622"/>
                    <a:pt x="761" y="1524"/>
                  </a:cubicBezTo>
                  <a:lnTo>
                    <a:pt x="2585" y="470"/>
                  </a:lnTo>
                  <a:cubicBezTo>
                    <a:pt x="2611" y="455"/>
                    <a:pt x="2637" y="444"/>
                    <a:pt x="2666" y="438"/>
                  </a:cubicBezTo>
                  <a:close/>
                  <a:moveTo>
                    <a:pt x="2669" y="1"/>
                  </a:moveTo>
                  <a:cubicBezTo>
                    <a:pt x="2572" y="1"/>
                    <a:pt x="2467" y="30"/>
                    <a:pt x="2365" y="89"/>
                  </a:cubicBezTo>
                  <a:lnTo>
                    <a:pt x="540" y="1143"/>
                  </a:lnTo>
                  <a:cubicBezTo>
                    <a:pt x="232" y="1320"/>
                    <a:pt x="0" y="1722"/>
                    <a:pt x="0" y="2076"/>
                  </a:cubicBezTo>
                  <a:lnTo>
                    <a:pt x="0" y="4185"/>
                  </a:lnTo>
                  <a:cubicBezTo>
                    <a:pt x="0" y="4396"/>
                    <a:pt x="87" y="4566"/>
                    <a:pt x="237" y="4653"/>
                  </a:cubicBezTo>
                  <a:cubicBezTo>
                    <a:pt x="304" y="4691"/>
                    <a:pt x="380" y="4711"/>
                    <a:pt x="458" y="4711"/>
                  </a:cubicBezTo>
                  <a:cubicBezTo>
                    <a:pt x="564" y="4708"/>
                    <a:pt x="670" y="4678"/>
                    <a:pt x="761" y="4622"/>
                  </a:cubicBezTo>
                  <a:lnTo>
                    <a:pt x="2586" y="3568"/>
                  </a:lnTo>
                  <a:cubicBezTo>
                    <a:pt x="2892" y="3392"/>
                    <a:pt x="3125" y="2989"/>
                    <a:pt x="3125" y="2635"/>
                  </a:cubicBezTo>
                  <a:lnTo>
                    <a:pt x="3125" y="526"/>
                  </a:lnTo>
                  <a:cubicBezTo>
                    <a:pt x="3125" y="316"/>
                    <a:pt x="3037" y="144"/>
                    <a:pt x="2889" y="58"/>
                  </a:cubicBezTo>
                  <a:cubicBezTo>
                    <a:pt x="2823" y="20"/>
                    <a:pt x="2748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1"/>
            <p:cNvSpPr/>
            <p:nvPr/>
          </p:nvSpPr>
          <p:spPr>
            <a:xfrm>
              <a:off x="2705525" y="2982800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7" y="0"/>
                    <a:pt x="7691" y="19"/>
                    <a:pt x="7623" y="59"/>
                  </a:cubicBezTo>
                  <a:lnTo>
                    <a:pt x="430" y="4213"/>
                  </a:lnTo>
                  <a:cubicBezTo>
                    <a:pt x="193" y="4349"/>
                    <a:pt x="1" y="4682"/>
                    <a:pt x="1" y="4956"/>
                  </a:cubicBezTo>
                  <a:lnTo>
                    <a:pt x="1" y="5514"/>
                  </a:lnTo>
                  <a:cubicBezTo>
                    <a:pt x="1" y="5707"/>
                    <a:pt x="98" y="5820"/>
                    <a:pt x="239" y="5820"/>
                  </a:cubicBezTo>
                  <a:cubicBezTo>
                    <a:pt x="296" y="5820"/>
                    <a:pt x="361" y="5801"/>
                    <a:pt x="430" y="5761"/>
                  </a:cubicBezTo>
                  <a:lnTo>
                    <a:pt x="7623" y="1609"/>
                  </a:lnTo>
                  <a:cubicBezTo>
                    <a:pt x="7859" y="1472"/>
                    <a:pt x="8052" y="1139"/>
                    <a:pt x="8052" y="866"/>
                  </a:cubicBezTo>
                  <a:lnTo>
                    <a:pt x="8052" y="307"/>
                  </a:lnTo>
                  <a:cubicBezTo>
                    <a:pt x="8052" y="113"/>
                    <a:pt x="7955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1"/>
            <p:cNvSpPr/>
            <p:nvPr/>
          </p:nvSpPr>
          <p:spPr>
            <a:xfrm>
              <a:off x="3044900" y="2836300"/>
              <a:ext cx="78125" cy="117775"/>
            </a:xfrm>
            <a:custGeom>
              <a:avLst/>
              <a:gdLst/>
              <a:ahLst/>
              <a:cxnLst/>
              <a:rect l="l" t="t" r="r" b="b"/>
              <a:pathLst>
                <a:path w="3125" h="4711" extrusionOk="0">
                  <a:moveTo>
                    <a:pt x="2666" y="438"/>
                  </a:moveTo>
                  <a:cubicBezTo>
                    <a:pt x="2671" y="444"/>
                    <a:pt x="2685" y="471"/>
                    <a:pt x="2685" y="527"/>
                  </a:cubicBezTo>
                  <a:lnTo>
                    <a:pt x="2685" y="2635"/>
                  </a:lnTo>
                  <a:cubicBezTo>
                    <a:pt x="2685" y="2831"/>
                    <a:pt x="2535" y="3088"/>
                    <a:pt x="2365" y="3188"/>
                  </a:cubicBezTo>
                  <a:lnTo>
                    <a:pt x="540" y="4241"/>
                  </a:lnTo>
                  <a:cubicBezTo>
                    <a:pt x="515" y="4256"/>
                    <a:pt x="488" y="4267"/>
                    <a:pt x="460" y="4273"/>
                  </a:cubicBezTo>
                  <a:cubicBezTo>
                    <a:pt x="455" y="4268"/>
                    <a:pt x="441" y="4241"/>
                    <a:pt x="441" y="4183"/>
                  </a:cubicBezTo>
                  <a:lnTo>
                    <a:pt x="441" y="2076"/>
                  </a:lnTo>
                  <a:cubicBezTo>
                    <a:pt x="441" y="1880"/>
                    <a:pt x="591" y="1622"/>
                    <a:pt x="761" y="1523"/>
                  </a:cubicBezTo>
                  <a:lnTo>
                    <a:pt x="2585" y="470"/>
                  </a:lnTo>
                  <a:cubicBezTo>
                    <a:pt x="2610" y="455"/>
                    <a:pt x="2638" y="444"/>
                    <a:pt x="2666" y="438"/>
                  </a:cubicBezTo>
                  <a:close/>
                  <a:moveTo>
                    <a:pt x="2669" y="1"/>
                  </a:moveTo>
                  <a:cubicBezTo>
                    <a:pt x="2571" y="1"/>
                    <a:pt x="2467" y="30"/>
                    <a:pt x="2366" y="89"/>
                  </a:cubicBezTo>
                  <a:lnTo>
                    <a:pt x="540" y="1143"/>
                  </a:lnTo>
                  <a:cubicBezTo>
                    <a:pt x="234" y="1321"/>
                    <a:pt x="1" y="1722"/>
                    <a:pt x="1" y="2077"/>
                  </a:cubicBezTo>
                  <a:lnTo>
                    <a:pt x="1" y="4184"/>
                  </a:lnTo>
                  <a:cubicBezTo>
                    <a:pt x="1" y="4395"/>
                    <a:pt x="88" y="4566"/>
                    <a:pt x="238" y="4653"/>
                  </a:cubicBezTo>
                  <a:cubicBezTo>
                    <a:pt x="302" y="4690"/>
                    <a:pt x="376" y="4710"/>
                    <a:pt x="452" y="4710"/>
                  </a:cubicBezTo>
                  <a:cubicBezTo>
                    <a:pt x="454" y="4710"/>
                    <a:pt x="456" y="4710"/>
                    <a:pt x="458" y="4710"/>
                  </a:cubicBezTo>
                  <a:cubicBezTo>
                    <a:pt x="565" y="4708"/>
                    <a:pt x="669" y="4679"/>
                    <a:pt x="761" y="4622"/>
                  </a:cubicBezTo>
                  <a:lnTo>
                    <a:pt x="2585" y="3569"/>
                  </a:lnTo>
                  <a:cubicBezTo>
                    <a:pt x="2893" y="3391"/>
                    <a:pt x="3125" y="2990"/>
                    <a:pt x="3125" y="2635"/>
                  </a:cubicBezTo>
                  <a:lnTo>
                    <a:pt x="3125" y="527"/>
                  </a:lnTo>
                  <a:cubicBezTo>
                    <a:pt x="3125" y="317"/>
                    <a:pt x="3040" y="145"/>
                    <a:pt x="2889" y="58"/>
                  </a:cubicBezTo>
                  <a:cubicBezTo>
                    <a:pt x="2822" y="20"/>
                    <a:pt x="2747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1"/>
            <p:cNvSpPr/>
            <p:nvPr/>
          </p:nvSpPr>
          <p:spPr>
            <a:xfrm>
              <a:off x="3151050" y="2725600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1"/>
                  </a:moveTo>
                  <a:cubicBezTo>
                    <a:pt x="7756" y="1"/>
                    <a:pt x="7691" y="19"/>
                    <a:pt x="7622" y="59"/>
                  </a:cubicBezTo>
                  <a:lnTo>
                    <a:pt x="430" y="4212"/>
                  </a:lnTo>
                  <a:cubicBezTo>
                    <a:pt x="193" y="4349"/>
                    <a:pt x="0" y="4682"/>
                    <a:pt x="0" y="4955"/>
                  </a:cubicBezTo>
                  <a:lnTo>
                    <a:pt x="0" y="5513"/>
                  </a:lnTo>
                  <a:cubicBezTo>
                    <a:pt x="0" y="5707"/>
                    <a:pt x="97" y="5820"/>
                    <a:pt x="238" y="5820"/>
                  </a:cubicBezTo>
                  <a:cubicBezTo>
                    <a:pt x="296" y="5820"/>
                    <a:pt x="361" y="5801"/>
                    <a:pt x="430" y="5761"/>
                  </a:cubicBezTo>
                  <a:lnTo>
                    <a:pt x="7622" y="1609"/>
                  </a:lnTo>
                  <a:cubicBezTo>
                    <a:pt x="7859" y="1471"/>
                    <a:pt x="8051" y="1139"/>
                    <a:pt x="8051" y="866"/>
                  </a:cubicBezTo>
                  <a:lnTo>
                    <a:pt x="8051" y="307"/>
                  </a:lnTo>
                  <a:cubicBezTo>
                    <a:pt x="8051" y="113"/>
                    <a:pt x="7954" y="1"/>
                    <a:pt x="7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1"/>
            <p:cNvSpPr/>
            <p:nvPr/>
          </p:nvSpPr>
          <p:spPr>
            <a:xfrm>
              <a:off x="2271175" y="2448375"/>
              <a:ext cx="1086375" cy="672750"/>
            </a:xfrm>
            <a:custGeom>
              <a:avLst/>
              <a:gdLst/>
              <a:ahLst/>
              <a:cxnLst/>
              <a:rect l="l" t="t" r="r" b="b"/>
              <a:pathLst>
                <a:path w="43455" h="26910" extrusionOk="0">
                  <a:moveTo>
                    <a:pt x="43067" y="0"/>
                  </a:moveTo>
                  <a:cubicBezTo>
                    <a:pt x="42972" y="0"/>
                    <a:pt x="42865" y="31"/>
                    <a:pt x="42752" y="96"/>
                  </a:cubicBezTo>
                  <a:lnTo>
                    <a:pt x="702" y="24369"/>
                  </a:lnTo>
                  <a:cubicBezTo>
                    <a:pt x="314" y="24593"/>
                    <a:pt x="1" y="25137"/>
                    <a:pt x="1" y="25585"/>
                  </a:cubicBezTo>
                  <a:lnTo>
                    <a:pt x="1" y="26409"/>
                  </a:lnTo>
                  <a:cubicBezTo>
                    <a:pt x="1" y="26726"/>
                    <a:pt x="159" y="26910"/>
                    <a:pt x="389" y="26910"/>
                  </a:cubicBezTo>
                  <a:cubicBezTo>
                    <a:pt x="483" y="26910"/>
                    <a:pt x="589" y="26879"/>
                    <a:pt x="702" y="26814"/>
                  </a:cubicBezTo>
                  <a:lnTo>
                    <a:pt x="42752" y="2544"/>
                  </a:lnTo>
                  <a:cubicBezTo>
                    <a:pt x="43141" y="2320"/>
                    <a:pt x="43455" y="1775"/>
                    <a:pt x="43455" y="1328"/>
                  </a:cubicBezTo>
                  <a:lnTo>
                    <a:pt x="43455" y="500"/>
                  </a:lnTo>
                  <a:cubicBezTo>
                    <a:pt x="43455" y="183"/>
                    <a:pt x="43297" y="0"/>
                    <a:pt x="43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1"/>
            <p:cNvSpPr/>
            <p:nvPr/>
          </p:nvSpPr>
          <p:spPr>
            <a:xfrm>
              <a:off x="2271175" y="2572850"/>
              <a:ext cx="1086375" cy="672750"/>
            </a:xfrm>
            <a:custGeom>
              <a:avLst/>
              <a:gdLst/>
              <a:ahLst/>
              <a:cxnLst/>
              <a:rect l="l" t="t" r="r" b="b"/>
              <a:pathLst>
                <a:path w="43455" h="26910" extrusionOk="0">
                  <a:moveTo>
                    <a:pt x="43067" y="1"/>
                  </a:moveTo>
                  <a:cubicBezTo>
                    <a:pt x="42972" y="1"/>
                    <a:pt x="42865" y="31"/>
                    <a:pt x="42752" y="97"/>
                  </a:cubicBezTo>
                  <a:lnTo>
                    <a:pt x="702" y="24370"/>
                  </a:lnTo>
                  <a:cubicBezTo>
                    <a:pt x="314" y="24593"/>
                    <a:pt x="1" y="25137"/>
                    <a:pt x="1" y="25584"/>
                  </a:cubicBezTo>
                  <a:lnTo>
                    <a:pt x="1" y="26410"/>
                  </a:lnTo>
                  <a:cubicBezTo>
                    <a:pt x="1" y="26727"/>
                    <a:pt x="158" y="26910"/>
                    <a:pt x="388" y="26910"/>
                  </a:cubicBezTo>
                  <a:cubicBezTo>
                    <a:pt x="483" y="26910"/>
                    <a:pt x="589" y="26879"/>
                    <a:pt x="702" y="26814"/>
                  </a:cubicBezTo>
                  <a:lnTo>
                    <a:pt x="42752" y="2544"/>
                  </a:lnTo>
                  <a:cubicBezTo>
                    <a:pt x="43141" y="2321"/>
                    <a:pt x="43455" y="1776"/>
                    <a:pt x="43455" y="1329"/>
                  </a:cubicBezTo>
                  <a:lnTo>
                    <a:pt x="43455" y="501"/>
                  </a:lnTo>
                  <a:cubicBezTo>
                    <a:pt x="43455" y="184"/>
                    <a:pt x="43297" y="1"/>
                    <a:pt x="43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1"/>
            <p:cNvSpPr/>
            <p:nvPr/>
          </p:nvSpPr>
          <p:spPr>
            <a:xfrm>
              <a:off x="2123450" y="3116925"/>
              <a:ext cx="99150" cy="149375"/>
            </a:xfrm>
            <a:custGeom>
              <a:avLst/>
              <a:gdLst/>
              <a:ahLst/>
              <a:cxnLst/>
              <a:rect l="l" t="t" r="r" b="b"/>
              <a:pathLst>
                <a:path w="3966" h="5975" extrusionOk="0">
                  <a:moveTo>
                    <a:pt x="3023" y="0"/>
                  </a:moveTo>
                  <a:cubicBezTo>
                    <a:pt x="2753" y="0"/>
                    <a:pt x="2430" y="99"/>
                    <a:pt x="2059" y="313"/>
                  </a:cubicBezTo>
                  <a:cubicBezTo>
                    <a:pt x="976" y="938"/>
                    <a:pt x="230" y="2132"/>
                    <a:pt x="1" y="3392"/>
                  </a:cubicBezTo>
                  <a:lnTo>
                    <a:pt x="1206" y="3124"/>
                  </a:lnTo>
                  <a:cubicBezTo>
                    <a:pt x="1343" y="2598"/>
                    <a:pt x="1549" y="2224"/>
                    <a:pt x="2021" y="1952"/>
                  </a:cubicBezTo>
                  <a:cubicBezTo>
                    <a:pt x="2168" y="1867"/>
                    <a:pt x="2286" y="1830"/>
                    <a:pt x="2379" y="1830"/>
                  </a:cubicBezTo>
                  <a:cubicBezTo>
                    <a:pt x="2598" y="1830"/>
                    <a:pt x="2677" y="2034"/>
                    <a:pt x="2677" y="2284"/>
                  </a:cubicBezTo>
                  <a:cubicBezTo>
                    <a:pt x="2677" y="2691"/>
                    <a:pt x="2402" y="3155"/>
                    <a:pt x="1305" y="4246"/>
                  </a:cubicBezTo>
                  <a:lnTo>
                    <a:pt x="1305" y="5974"/>
                  </a:lnTo>
                  <a:lnTo>
                    <a:pt x="2593" y="5230"/>
                  </a:lnTo>
                  <a:lnTo>
                    <a:pt x="2593" y="4275"/>
                  </a:lnTo>
                  <a:cubicBezTo>
                    <a:pt x="3233" y="3590"/>
                    <a:pt x="3965" y="2567"/>
                    <a:pt x="3965" y="1317"/>
                  </a:cubicBezTo>
                  <a:cubicBezTo>
                    <a:pt x="3965" y="500"/>
                    <a:pt x="3629" y="0"/>
                    <a:pt x="3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1"/>
            <p:cNvSpPr/>
            <p:nvPr/>
          </p:nvSpPr>
          <p:spPr>
            <a:xfrm>
              <a:off x="2155675" y="3270450"/>
              <a:ext cx="32600" cy="45100"/>
            </a:xfrm>
            <a:custGeom>
              <a:avLst/>
              <a:gdLst/>
              <a:ahLst/>
              <a:cxnLst/>
              <a:rect l="l" t="t" r="r" b="b"/>
              <a:pathLst>
                <a:path w="1304" h="1804" extrusionOk="0">
                  <a:moveTo>
                    <a:pt x="971" y="0"/>
                  </a:moveTo>
                  <a:cubicBezTo>
                    <a:pt x="883" y="0"/>
                    <a:pt x="778" y="33"/>
                    <a:pt x="656" y="103"/>
                  </a:cubicBezTo>
                  <a:cubicBezTo>
                    <a:pt x="221" y="354"/>
                    <a:pt x="0" y="828"/>
                    <a:pt x="0" y="1275"/>
                  </a:cubicBezTo>
                  <a:cubicBezTo>
                    <a:pt x="0" y="1595"/>
                    <a:pt x="113" y="1803"/>
                    <a:pt x="337" y="1803"/>
                  </a:cubicBezTo>
                  <a:cubicBezTo>
                    <a:pt x="426" y="1803"/>
                    <a:pt x="532" y="1771"/>
                    <a:pt x="656" y="1699"/>
                  </a:cubicBezTo>
                  <a:cubicBezTo>
                    <a:pt x="1090" y="1449"/>
                    <a:pt x="1303" y="970"/>
                    <a:pt x="1303" y="522"/>
                  </a:cubicBezTo>
                  <a:cubicBezTo>
                    <a:pt x="1303" y="203"/>
                    <a:pt x="1191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1"/>
            <p:cNvSpPr/>
            <p:nvPr/>
          </p:nvSpPr>
          <p:spPr>
            <a:xfrm>
              <a:off x="2615800" y="3116050"/>
              <a:ext cx="45350" cy="72700"/>
            </a:xfrm>
            <a:custGeom>
              <a:avLst/>
              <a:gdLst/>
              <a:ahLst/>
              <a:cxnLst/>
              <a:rect l="l" t="t" r="r" b="b"/>
              <a:pathLst>
                <a:path w="1814" h="2908" extrusionOk="0">
                  <a:moveTo>
                    <a:pt x="1574" y="0"/>
                  </a:moveTo>
                  <a:cubicBezTo>
                    <a:pt x="1496" y="0"/>
                    <a:pt x="1408" y="65"/>
                    <a:pt x="1350" y="174"/>
                  </a:cubicBezTo>
                  <a:lnTo>
                    <a:pt x="866" y="1099"/>
                  </a:lnTo>
                  <a:lnTo>
                    <a:pt x="328" y="694"/>
                  </a:lnTo>
                  <a:cubicBezTo>
                    <a:pt x="307" y="678"/>
                    <a:pt x="283" y="670"/>
                    <a:pt x="259" y="670"/>
                  </a:cubicBezTo>
                  <a:cubicBezTo>
                    <a:pt x="191" y="670"/>
                    <a:pt x="116" y="726"/>
                    <a:pt x="67" y="820"/>
                  </a:cubicBezTo>
                  <a:cubicBezTo>
                    <a:pt x="0" y="947"/>
                    <a:pt x="8" y="1098"/>
                    <a:pt x="85" y="1157"/>
                  </a:cubicBezTo>
                  <a:lnTo>
                    <a:pt x="623" y="1563"/>
                  </a:lnTo>
                  <a:lnTo>
                    <a:pt x="138" y="2490"/>
                  </a:lnTo>
                  <a:cubicBezTo>
                    <a:pt x="60" y="2638"/>
                    <a:pt x="70" y="2813"/>
                    <a:pt x="160" y="2881"/>
                  </a:cubicBezTo>
                  <a:cubicBezTo>
                    <a:pt x="184" y="2899"/>
                    <a:pt x="211" y="2908"/>
                    <a:pt x="240" y="2908"/>
                  </a:cubicBezTo>
                  <a:cubicBezTo>
                    <a:pt x="318" y="2908"/>
                    <a:pt x="406" y="2844"/>
                    <a:pt x="463" y="2735"/>
                  </a:cubicBezTo>
                  <a:lnTo>
                    <a:pt x="948" y="1808"/>
                  </a:lnTo>
                  <a:lnTo>
                    <a:pt x="1485" y="2215"/>
                  </a:lnTo>
                  <a:cubicBezTo>
                    <a:pt x="1506" y="2231"/>
                    <a:pt x="1529" y="2238"/>
                    <a:pt x="1554" y="2238"/>
                  </a:cubicBezTo>
                  <a:cubicBezTo>
                    <a:pt x="1622" y="2238"/>
                    <a:pt x="1698" y="2183"/>
                    <a:pt x="1746" y="2089"/>
                  </a:cubicBezTo>
                  <a:cubicBezTo>
                    <a:pt x="1814" y="1961"/>
                    <a:pt x="1805" y="1810"/>
                    <a:pt x="1728" y="1752"/>
                  </a:cubicBezTo>
                  <a:lnTo>
                    <a:pt x="1190" y="1346"/>
                  </a:lnTo>
                  <a:lnTo>
                    <a:pt x="1675" y="419"/>
                  </a:lnTo>
                  <a:cubicBezTo>
                    <a:pt x="1753" y="271"/>
                    <a:pt x="1744" y="95"/>
                    <a:pt x="1653" y="27"/>
                  </a:cubicBezTo>
                  <a:cubicBezTo>
                    <a:pt x="1629" y="9"/>
                    <a:pt x="1602" y="0"/>
                    <a:pt x="1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1"/>
            <p:cNvSpPr/>
            <p:nvPr/>
          </p:nvSpPr>
          <p:spPr>
            <a:xfrm>
              <a:off x="2153875" y="3815200"/>
              <a:ext cx="78125" cy="117775"/>
            </a:xfrm>
            <a:custGeom>
              <a:avLst/>
              <a:gdLst/>
              <a:ahLst/>
              <a:cxnLst/>
              <a:rect l="l" t="t" r="r" b="b"/>
              <a:pathLst>
                <a:path w="3125" h="4711" extrusionOk="0">
                  <a:moveTo>
                    <a:pt x="2667" y="438"/>
                  </a:moveTo>
                  <a:cubicBezTo>
                    <a:pt x="2671" y="443"/>
                    <a:pt x="2685" y="470"/>
                    <a:pt x="2685" y="527"/>
                  </a:cubicBezTo>
                  <a:lnTo>
                    <a:pt x="2685" y="2635"/>
                  </a:lnTo>
                  <a:cubicBezTo>
                    <a:pt x="2685" y="2830"/>
                    <a:pt x="2536" y="3088"/>
                    <a:pt x="2366" y="3188"/>
                  </a:cubicBezTo>
                  <a:lnTo>
                    <a:pt x="540" y="4241"/>
                  </a:lnTo>
                  <a:cubicBezTo>
                    <a:pt x="516" y="4256"/>
                    <a:pt x="489" y="4267"/>
                    <a:pt x="459" y="4273"/>
                  </a:cubicBezTo>
                  <a:cubicBezTo>
                    <a:pt x="455" y="4268"/>
                    <a:pt x="442" y="4241"/>
                    <a:pt x="442" y="4183"/>
                  </a:cubicBezTo>
                  <a:lnTo>
                    <a:pt x="442" y="2076"/>
                  </a:lnTo>
                  <a:cubicBezTo>
                    <a:pt x="442" y="1880"/>
                    <a:pt x="591" y="1621"/>
                    <a:pt x="761" y="1523"/>
                  </a:cubicBezTo>
                  <a:lnTo>
                    <a:pt x="2586" y="470"/>
                  </a:lnTo>
                  <a:cubicBezTo>
                    <a:pt x="2611" y="455"/>
                    <a:pt x="2638" y="444"/>
                    <a:pt x="2667" y="438"/>
                  </a:cubicBezTo>
                  <a:close/>
                  <a:moveTo>
                    <a:pt x="2669" y="1"/>
                  </a:moveTo>
                  <a:cubicBezTo>
                    <a:pt x="2572" y="1"/>
                    <a:pt x="2468" y="30"/>
                    <a:pt x="2366" y="89"/>
                  </a:cubicBezTo>
                  <a:lnTo>
                    <a:pt x="540" y="1143"/>
                  </a:lnTo>
                  <a:cubicBezTo>
                    <a:pt x="233" y="1319"/>
                    <a:pt x="1" y="1720"/>
                    <a:pt x="1" y="2076"/>
                  </a:cubicBezTo>
                  <a:lnTo>
                    <a:pt x="1" y="4183"/>
                  </a:lnTo>
                  <a:cubicBezTo>
                    <a:pt x="1" y="4395"/>
                    <a:pt x="88" y="4566"/>
                    <a:pt x="238" y="4652"/>
                  </a:cubicBezTo>
                  <a:cubicBezTo>
                    <a:pt x="305" y="4691"/>
                    <a:pt x="381" y="4710"/>
                    <a:pt x="458" y="4710"/>
                  </a:cubicBezTo>
                  <a:cubicBezTo>
                    <a:pt x="565" y="4708"/>
                    <a:pt x="670" y="4677"/>
                    <a:pt x="762" y="4622"/>
                  </a:cubicBezTo>
                  <a:lnTo>
                    <a:pt x="2586" y="3568"/>
                  </a:lnTo>
                  <a:cubicBezTo>
                    <a:pt x="2893" y="3390"/>
                    <a:pt x="3125" y="2988"/>
                    <a:pt x="3125" y="2634"/>
                  </a:cubicBezTo>
                  <a:lnTo>
                    <a:pt x="3125" y="526"/>
                  </a:lnTo>
                  <a:cubicBezTo>
                    <a:pt x="3125" y="315"/>
                    <a:pt x="3039" y="144"/>
                    <a:pt x="2889" y="58"/>
                  </a:cubicBezTo>
                  <a:cubicBezTo>
                    <a:pt x="2823" y="20"/>
                    <a:pt x="2748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1"/>
            <p:cNvSpPr/>
            <p:nvPr/>
          </p:nvSpPr>
          <p:spPr>
            <a:xfrm>
              <a:off x="2260025" y="3704500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2" y="59"/>
                  </a:cubicBezTo>
                  <a:lnTo>
                    <a:pt x="429" y="4211"/>
                  </a:lnTo>
                  <a:cubicBezTo>
                    <a:pt x="194" y="4349"/>
                    <a:pt x="0" y="4681"/>
                    <a:pt x="0" y="4955"/>
                  </a:cubicBezTo>
                  <a:lnTo>
                    <a:pt x="0" y="5513"/>
                  </a:lnTo>
                  <a:cubicBezTo>
                    <a:pt x="0" y="5707"/>
                    <a:pt x="97" y="5820"/>
                    <a:pt x="238" y="5820"/>
                  </a:cubicBezTo>
                  <a:cubicBezTo>
                    <a:pt x="296" y="5820"/>
                    <a:pt x="361" y="5801"/>
                    <a:pt x="429" y="5761"/>
                  </a:cubicBezTo>
                  <a:lnTo>
                    <a:pt x="7622" y="1609"/>
                  </a:lnTo>
                  <a:cubicBezTo>
                    <a:pt x="7859" y="1471"/>
                    <a:pt x="8051" y="1139"/>
                    <a:pt x="8051" y="864"/>
                  </a:cubicBezTo>
                  <a:lnTo>
                    <a:pt x="8051" y="307"/>
                  </a:lnTo>
                  <a:cubicBezTo>
                    <a:pt x="8051" y="113"/>
                    <a:pt x="7954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1"/>
            <p:cNvSpPr/>
            <p:nvPr/>
          </p:nvSpPr>
          <p:spPr>
            <a:xfrm>
              <a:off x="2599400" y="3558000"/>
              <a:ext cx="78150" cy="117775"/>
            </a:xfrm>
            <a:custGeom>
              <a:avLst/>
              <a:gdLst/>
              <a:ahLst/>
              <a:cxnLst/>
              <a:rect l="l" t="t" r="r" b="b"/>
              <a:pathLst>
                <a:path w="3126" h="4711" extrusionOk="0">
                  <a:moveTo>
                    <a:pt x="2666" y="438"/>
                  </a:moveTo>
                  <a:cubicBezTo>
                    <a:pt x="2671" y="443"/>
                    <a:pt x="2684" y="470"/>
                    <a:pt x="2684" y="527"/>
                  </a:cubicBezTo>
                  <a:lnTo>
                    <a:pt x="2684" y="2635"/>
                  </a:lnTo>
                  <a:cubicBezTo>
                    <a:pt x="2684" y="2831"/>
                    <a:pt x="2535" y="3089"/>
                    <a:pt x="2365" y="3187"/>
                  </a:cubicBezTo>
                  <a:lnTo>
                    <a:pt x="540" y="4241"/>
                  </a:lnTo>
                  <a:cubicBezTo>
                    <a:pt x="515" y="4255"/>
                    <a:pt x="487" y="4266"/>
                    <a:pt x="459" y="4272"/>
                  </a:cubicBezTo>
                  <a:cubicBezTo>
                    <a:pt x="454" y="4268"/>
                    <a:pt x="441" y="4241"/>
                    <a:pt x="441" y="4184"/>
                  </a:cubicBezTo>
                  <a:lnTo>
                    <a:pt x="441" y="2076"/>
                  </a:lnTo>
                  <a:cubicBezTo>
                    <a:pt x="441" y="1879"/>
                    <a:pt x="590" y="1622"/>
                    <a:pt x="761" y="1523"/>
                  </a:cubicBezTo>
                  <a:lnTo>
                    <a:pt x="2585" y="470"/>
                  </a:lnTo>
                  <a:cubicBezTo>
                    <a:pt x="2611" y="455"/>
                    <a:pt x="2637" y="444"/>
                    <a:pt x="2666" y="438"/>
                  </a:cubicBezTo>
                  <a:close/>
                  <a:moveTo>
                    <a:pt x="2669" y="0"/>
                  </a:moveTo>
                  <a:cubicBezTo>
                    <a:pt x="2572" y="0"/>
                    <a:pt x="2467" y="30"/>
                    <a:pt x="2365" y="88"/>
                  </a:cubicBezTo>
                  <a:lnTo>
                    <a:pt x="540" y="1143"/>
                  </a:lnTo>
                  <a:cubicBezTo>
                    <a:pt x="232" y="1319"/>
                    <a:pt x="0" y="1721"/>
                    <a:pt x="0" y="2076"/>
                  </a:cubicBezTo>
                  <a:lnTo>
                    <a:pt x="0" y="4184"/>
                  </a:lnTo>
                  <a:cubicBezTo>
                    <a:pt x="0" y="4395"/>
                    <a:pt x="87" y="4565"/>
                    <a:pt x="237" y="4653"/>
                  </a:cubicBezTo>
                  <a:cubicBezTo>
                    <a:pt x="303" y="4691"/>
                    <a:pt x="380" y="4710"/>
                    <a:pt x="458" y="4710"/>
                  </a:cubicBezTo>
                  <a:cubicBezTo>
                    <a:pt x="564" y="4708"/>
                    <a:pt x="670" y="4677"/>
                    <a:pt x="761" y="4622"/>
                  </a:cubicBezTo>
                  <a:lnTo>
                    <a:pt x="2586" y="3568"/>
                  </a:lnTo>
                  <a:cubicBezTo>
                    <a:pt x="2892" y="3391"/>
                    <a:pt x="3125" y="2989"/>
                    <a:pt x="3125" y="2635"/>
                  </a:cubicBezTo>
                  <a:lnTo>
                    <a:pt x="3125" y="526"/>
                  </a:lnTo>
                  <a:cubicBezTo>
                    <a:pt x="3125" y="315"/>
                    <a:pt x="3037" y="143"/>
                    <a:pt x="2889" y="58"/>
                  </a:cubicBezTo>
                  <a:cubicBezTo>
                    <a:pt x="2823" y="19"/>
                    <a:pt x="2748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1"/>
            <p:cNvSpPr/>
            <p:nvPr/>
          </p:nvSpPr>
          <p:spPr>
            <a:xfrm>
              <a:off x="2705525" y="3447300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3" y="59"/>
                  </a:cubicBezTo>
                  <a:lnTo>
                    <a:pt x="430" y="4212"/>
                  </a:lnTo>
                  <a:cubicBezTo>
                    <a:pt x="193" y="4348"/>
                    <a:pt x="1" y="4681"/>
                    <a:pt x="1" y="4955"/>
                  </a:cubicBezTo>
                  <a:lnTo>
                    <a:pt x="1" y="5513"/>
                  </a:lnTo>
                  <a:cubicBezTo>
                    <a:pt x="1" y="5708"/>
                    <a:pt x="98" y="5820"/>
                    <a:pt x="238" y="5820"/>
                  </a:cubicBezTo>
                  <a:cubicBezTo>
                    <a:pt x="296" y="5820"/>
                    <a:pt x="361" y="5801"/>
                    <a:pt x="430" y="5761"/>
                  </a:cubicBezTo>
                  <a:lnTo>
                    <a:pt x="7623" y="1608"/>
                  </a:lnTo>
                  <a:cubicBezTo>
                    <a:pt x="7859" y="1471"/>
                    <a:pt x="8052" y="1139"/>
                    <a:pt x="8052" y="865"/>
                  </a:cubicBezTo>
                  <a:lnTo>
                    <a:pt x="8052" y="306"/>
                  </a:lnTo>
                  <a:cubicBezTo>
                    <a:pt x="8052" y="112"/>
                    <a:pt x="7955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1"/>
            <p:cNvSpPr/>
            <p:nvPr/>
          </p:nvSpPr>
          <p:spPr>
            <a:xfrm>
              <a:off x="3044900" y="3300800"/>
              <a:ext cx="78125" cy="117750"/>
            </a:xfrm>
            <a:custGeom>
              <a:avLst/>
              <a:gdLst/>
              <a:ahLst/>
              <a:cxnLst/>
              <a:rect l="l" t="t" r="r" b="b"/>
              <a:pathLst>
                <a:path w="3125" h="4710" extrusionOk="0">
                  <a:moveTo>
                    <a:pt x="2666" y="437"/>
                  </a:moveTo>
                  <a:cubicBezTo>
                    <a:pt x="2671" y="442"/>
                    <a:pt x="2685" y="470"/>
                    <a:pt x="2685" y="527"/>
                  </a:cubicBezTo>
                  <a:lnTo>
                    <a:pt x="2685" y="2634"/>
                  </a:lnTo>
                  <a:cubicBezTo>
                    <a:pt x="2685" y="2830"/>
                    <a:pt x="2535" y="3088"/>
                    <a:pt x="2365" y="3187"/>
                  </a:cubicBezTo>
                  <a:lnTo>
                    <a:pt x="540" y="4240"/>
                  </a:lnTo>
                  <a:cubicBezTo>
                    <a:pt x="515" y="4255"/>
                    <a:pt x="488" y="4266"/>
                    <a:pt x="460" y="4272"/>
                  </a:cubicBezTo>
                  <a:cubicBezTo>
                    <a:pt x="455" y="4267"/>
                    <a:pt x="441" y="4240"/>
                    <a:pt x="441" y="4183"/>
                  </a:cubicBezTo>
                  <a:lnTo>
                    <a:pt x="441" y="2075"/>
                  </a:lnTo>
                  <a:cubicBezTo>
                    <a:pt x="441" y="1879"/>
                    <a:pt x="591" y="1622"/>
                    <a:pt x="761" y="1522"/>
                  </a:cubicBezTo>
                  <a:lnTo>
                    <a:pt x="2585" y="469"/>
                  </a:lnTo>
                  <a:cubicBezTo>
                    <a:pt x="2610" y="455"/>
                    <a:pt x="2638" y="444"/>
                    <a:pt x="2666" y="437"/>
                  </a:cubicBezTo>
                  <a:close/>
                  <a:moveTo>
                    <a:pt x="2670" y="0"/>
                  </a:moveTo>
                  <a:cubicBezTo>
                    <a:pt x="2571" y="0"/>
                    <a:pt x="2467" y="30"/>
                    <a:pt x="2366" y="88"/>
                  </a:cubicBezTo>
                  <a:lnTo>
                    <a:pt x="540" y="1142"/>
                  </a:lnTo>
                  <a:cubicBezTo>
                    <a:pt x="234" y="1320"/>
                    <a:pt x="1" y="1721"/>
                    <a:pt x="1" y="2076"/>
                  </a:cubicBezTo>
                  <a:lnTo>
                    <a:pt x="1" y="4184"/>
                  </a:lnTo>
                  <a:cubicBezTo>
                    <a:pt x="1" y="4395"/>
                    <a:pt x="88" y="4565"/>
                    <a:pt x="238" y="4652"/>
                  </a:cubicBezTo>
                  <a:cubicBezTo>
                    <a:pt x="302" y="4689"/>
                    <a:pt x="376" y="4710"/>
                    <a:pt x="452" y="4710"/>
                  </a:cubicBezTo>
                  <a:cubicBezTo>
                    <a:pt x="454" y="4710"/>
                    <a:pt x="456" y="4710"/>
                    <a:pt x="458" y="4710"/>
                  </a:cubicBezTo>
                  <a:cubicBezTo>
                    <a:pt x="565" y="4707"/>
                    <a:pt x="669" y="4678"/>
                    <a:pt x="761" y="4622"/>
                  </a:cubicBezTo>
                  <a:lnTo>
                    <a:pt x="2585" y="3568"/>
                  </a:lnTo>
                  <a:cubicBezTo>
                    <a:pt x="2893" y="3391"/>
                    <a:pt x="3125" y="2990"/>
                    <a:pt x="3125" y="2634"/>
                  </a:cubicBezTo>
                  <a:lnTo>
                    <a:pt x="3125" y="527"/>
                  </a:lnTo>
                  <a:cubicBezTo>
                    <a:pt x="3125" y="316"/>
                    <a:pt x="3040" y="144"/>
                    <a:pt x="2889" y="57"/>
                  </a:cubicBezTo>
                  <a:cubicBezTo>
                    <a:pt x="2822" y="19"/>
                    <a:pt x="2748" y="0"/>
                    <a:pt x="2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1"/>
            <p:cNvSpPr/>
            <p:nvPr/>
          </p:nvSpPr>
          <p:spPr>
            <a:xfrm>
              <a:off x="3151050" y="3190100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2" y="58"/>
                  </a:cubicBezTo>
                  <a:lnTo>
                    <a:pt x="430" y="4212"/>
                  </a:lnTo>
                  <a:cubicBezTo>
                    <a:pt x="193" y="4349"/>
                    <a:pt x="0" y="4681"/>
                    <a:pt x="0" y="4955"/>
                  </a:cubicBezTo>
                  <a:lnTo>
                    <a:pt x="0" y="5513"/>
                  </a:lnTo>
                  <a:cubicBezTo>
                    <a:pt x="0" y="5707"/>
                    <a:pt x="97" y="5819"/>
                    <a:pt x="238" y="5819"/>
                  </a:cubicBezTo>
                  <a:cubicBezTo>
                    <a:pt x="295" y="5819"/>
                    <a:pt x="361" y="5800"/>
                    <a:pt x="430" y="5760"/>
                  </a:cubicBezTo>
                  <a:lnTo>
                    <a:pt x="7622" y="1608"/>
                  </a:lnTo>
                  <a:cubicBezTo>
                    <a:pt x="7859" y="1471"/>
                    <a:pt x="8051" y="1138"/>
                    <a:pt x="8051" y="865"/>
                  </a:cubicBezTo>
                  <a:lnTo>
                    <a:pt x="8051" y="306"/>
                  </a:lnTo>
                  <a:cubicBezTo>
                    <a:pt x="8051" y="112"/>
                    <a:pt x="7954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1"/>
            <p:cNvSpPr/>
            <p:nvPr/>
          </p:nvSpPr>
          <p:spPr>
            <a:xfrm>
              <a:off x="2271175" y="2912850"/>
              <a:ext cx="1086375" cy="672750"/>
            </a:xfrm>
            <a:custGeom>
              <a:avLst/>
              <a:gdLst/>
              <a:ahLst/>
              <a:cxnLst/>
              <a:rect l="l" t="t" r="r" b="b"/>
              <a:pathLst>
                <a:path w="43455" h="26910" extrusionOk="0">
                  <a:moveTo>
                    <a:pt x="43067" y="1"/>
                  </a:moveTo>
                  <a:cubicBezTo>
                    <a:pt x="42972" y="1"/>
                    <a:pt x="42865" y="31"/>
                    <a:pt x="42752" y="96"/>
                  </a:cubicBezTo>
                  <a:lnTo>
                    <a:pt x="702" y="24369"/>
                  </a:lnTo>
                  <a:cubicBezTo>
                    <a:pt x="314" y="24594"/>
                    <a:pt x="1" y="25137"/>
                    <a:pt x="1" y="25585"/>
                  </a:cubicBezTo>
                  <a:lnTo>
                    <a:pt x="1" y="26409"/>
                  </a:lnTo>
                  <a:cubicBezTo>
                    <a:pt x="1" y="26727"/>
                    <a:pt x="159" y="26910"/>
                    <a:pt x="389" y="26910"/>
                  </a:cubicBezTo>
                  <a:cubicBezTo>
                    <a:pt x="483" y="26910"/>
                    <a:pt x="590" y="26879"/>
                    <a:pt x="702" y="26815"/>
                  </a:cubicBezTo>
                  <a:lnTo>
                    <a:pt x="42752" y="2545"/>
                  </a:lnTo>
                  <a:cubicBezTo>
                    <a:pt x="43141" y="2320"/>
                    <a:pt x="43455" y="1776"/>
                    <a:pt x="43455" y="1328"/>
                  </a:cubicBezTo>
                  <a:lnTo>
                    <a:pt x="43455" y="501"/>
                  </a:lnTo>
                  <a:cubicBezTo>
                    <a:pt x="43455" y="184"/>
                    <a:pt x="43297" y="1"/>
                    <a:pt x="43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1"/>
            <p:cNvSpPr/>
            <p:nvPr/>
          </p:nvSpPr>
          <p:spPr>
            <a:xfrm>
              <a:off x="2271175" y="3037325"/>
              <a:ext cx="1086375" cy="672775"/>
            </a:xfrm>
            <a:custGeom>
              <a:avLst/>
              <a:gdLst/>
              <a:ahLst/>
              <a:cxnLst/>
              <a:rect l="l" t="t" r="r" b="b"/>
              <a:pathLst>
                <a:path w="43455" h="26911" extrusionOk="0">
                  <a:moveTo>
                    <a:pt x="43066" y="1"/>
                  </a:moveTo>
                  <a:cubicBezTo>
                    <a:pt x="42972" y="1"/>
                    <a:pt x="42865" y="31"/>
                    <a:pt x="42752" y="96"/>
                  </a:cubicBezTo>
                  <a:lnTo>
                    <a:pt x="702" y="24370"/>
                  </a:lnTo>
                  <a:cubicBezTo>
                    <a:pt x="314" y="24593"/>
                    <a:pt x="1" y="25137"/>
                    <a:pt x="1" y="25585"/>
                  </a:cubicBezTo>
                  <a:lnTo>
                    <a:pt x="1" y="26410"/>
                  </a:lnTo>
                  <a:cubicBezTo>
                    <a:pt x="1" y="26727"/>
                    <a:pt x="158" y="26910"/>
                    <a:pt x="388" y="26910"/>
                  </a:cubicBezTo>
                  <a:cubicBezTo>
                    <a:pt x="483" y="26910"/>
                    <a:pt x="589" y="26879"/>
                    <a:pt x="702" y="26815"/>
                  </a:cubicBezTo>
                  <a:lnTo>
                    <a:pt x="42752" y="2544"/>
                  </a:lnTo>
                  <a:cubicBezTo>
                    <a:pt x="43141" y="2321"/>
                    <a:pt x="43455" y="1777"/>
                    <a:pt x="43455" y="1329"/>
                  </a:cubicBezTo>
                  <a:lnTo>
                    <a:pt x="43455" y="502"/>
                  </a:lnTo>
                  <a:cubicBezTo>
                    <a:pt x="43455" y="184"/>
                    <a:pt x="43297" y="1"/>
                    <a:pt x="43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1"/>
            <p:cNvSpPr/>
            <p:nvPr/>
          </p:nvSpPr>
          <p:spPr>
            <a:xfrm>
              <a:off x="2123450" y="3581400"/>
              <a:ext cx="99150" cy="149375"/>
            </a:xfrm>
            <a:custGeom>
              <a:avLst/>
              <a:gdLst/>
              <a:ahLst/>
              <a:cxnLst/>
              <a:rect l="l" t="t" r="r" b="b"/>
              <a:pathLst>
                <a:path w="3966" h="5975" extrusionOk="0">
                  <a:moveTo>
                    <a:pt x="3023" y="0"/>
                  </a:moveTo>
                  <a:cubicBezTo>
                    <a:pt x="2753" y="0"/>
                    <a:pt x="2430" y="99"/>
                    <a:pt x="2059" y="313"/>
                  </a:cubicBezTo>
                  <a:cubicBezTo>
                    <a:pt x="976" y="938"/>
                    <a:pt x="230" y="2133"/>
                    <a:pt x="1" y="3393"/>
                  </a:cubicBezTo>
                  <a:lnTo>
                    <a:pt x="1206" y="3124"/>
                  </a:lnTo>
                  <a:cubicBezTo>
                    <a:pt x="1343" y="2598"/>
                    <a:pt x="1549" y="2225"/>
                    <a:pt x="2021" y="1952"/>
                  </a:cubicBezTo>
                  <a:cubicBezTo>
                    <a:pt x="2168" y="1867"/>
                    <a:pt x="2286" y="1831"/>
                    <a:pt x="2378" y="1831"/>
                  </a:cubicBezTo>
                  <a:cubicBezTo>
                    <a:pt x="2597" y="1831"/>
                    <a:pt x="2677" y="2035"/>
                    <a:pt x="2677" y="2285"/>
                  </a:cubicBezTo>
                  <a:cubicBezTo>
                    <a:pt x="2677" y="2692"/>
                    <a:pt x="2402" y="3155"/>
                    <a:pt x="1305" y="4246"/>
                  </a:cubicBezTo>
                  <a:lnTo>
                    <a:pt x="1305" y="5975"/>
                  </a:lnTo>
                  <a:lnTo>
                    <a:pt x="2593" y="5231"/>
                  </a:lnTo>
                  <a:lnTo>
                    <a:pt x="2593" y="4276"/>
                  </a:lnTo>
                  <a:cubicBezTo>
                    <a:pt x="3233" y="3590"/>
                    <a:pt x="3965" y="2568"/>
                    <a:pt x="3965" y="1317"/>
                  </a:cubicBezTo>
                  <a:cubicBezTo>
                    <a:pt x="3965" y="501"/>
                    <a:pt x="3629" y="0"/>
                    <a:pt x="3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1"/>
            <p:cNvSpPr/>
            <p:nvPr/>
          </p:nvSpPr>
          <p:spPr>
            <a:xfrm>
              <a:off x="2155675" y="3734925"/>
              <a:ext cx="32600" cy="45100"/>
            </a:xfrm>
            <a:custGeom>
              <a:avLst/>
              <a:gdLst/>
              <a:ahLst/>
              <a:cxnLst/>
              <a:rect l="l" t="t" r="r" b="b"/>
              <a:pathLst>
                <a:path w="1304" h="1804" extrusionOk="0">
                  <a:moveTo>
                    <a:pt x="971" y="1"/>
                  </a:moveTo>
                  <a:cubicBezTo>
                    <a:pt x="883" y="1"/>
                    <a:pt x="778" y="33"/>
                    <a:pt x="656" y="103"/>
                  </a:cubicBezTo>
                  <a:cubicBezTo>
                    <a:pt x="221" y="355"/>
                    <a:pt x="0" y="828"/>
                    <a:pt x="0" y="1275"/>
                  </a:cubicBezTo>
                  <a:cubicBezTo>
                    <a:pt x="0" y="1596"/>
                    <a:pt x="113" y="1804"/>
                    <a:pt x="337" y="1804"/>
                  </a:cubicBezTo>
                  <a:cubicBezTo>
                    <a:pt x="426" y="1804"/>
                    <a:pt x="532" y="1771"/>
                    <a:pt x="656" y="1700"/>
                  </a:cubicBezTo>
                  <a:cubicBezTo>
                    <a:pt x="1090" y="1448"/>
                    <a:pt x="1303" y="970"/>
                    <a:pt x="1303" y="523"/>
                  </a:cubicBezTo>
                  <a:cubicBezTo>
                    <a:pt x="1303" y="203"/>
                    <a:pt x="1191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1"/>
            <p:cNvSpPr/>
            <p:nvPr/>
          </p:nvSpPr>
          <p:spPr>
            <a:xfrm>
              <a:off x="3061350" y="3323325"/>
              <a:ext cx="45325" cy="72725"/>
            </a:xfrm>
            <a:custGeom>
              <a:avLst/>
              <a:gdLst/>
              <a:ahLst/>
              <a:cxnLst/>
              <a:rect l="l" t="t" r="r" b="b"/>
              <a:pathLst>
                <a:path w="1813" h="2909" extrusionOk="0">
                  <a:moveTo>
                    <a:pt x="1572" y="0"/>
                  </a:moveTo>
                  <a:cubicBezTo>
                    <a:pt x="1494" y="0"/>
                    <a:pt x="1406" y="64"/>
                    <a:pt x="1349" y="173"/>
                  </a:cubicBezTo>
                  <a:lnTo>
                    <a:pt x="864" y="1099"/>
                  </a:lnTo>
                  <a:lnTo>
                    <a:pt x="326" y="694"/>
                  </a:lnTo>
                  <a:cubicBezTo>
                    <a:pt x="305" y="678"/>
                    <a:pt x="282" y="670"/>
                    <a:pt x="257" y="670"/>
                  </a:cubicBezTo>
                  <a:cubicBezTo>
                    <a:pt x="190" y="670"/>
                    <a:pt x="115" y="726"/>
                    <a:pt x="66" y="820"/>
                  </a:cubicBezTo>
                  <a:cubicBezTo>
                    <a:pt x="0" y="947"/>
                    <a:pt x="6" y="1098"/>
                    <a:pt x="83" y="1157"/>
                  </a:cubicBezTo>
                  <a:lnTo>
                    <a:pt x="622" y="1563"/>
                  </a:lnTo>
                  <a:lnTo>
                    <a:pt x="136" y="2490"/>
                  </a:lnTo>
                  <a:cubicBezTo>
                    <a:pt x="59" y="2638"/>
                    <a:pt x="69" y="2813"/>
                    <a:pt x="158" y="2882"/>
                  </a:cubicBezTo>
                  <a:cubicBezTo>
                    <a:pt x="182" y="2900"/>
                    <a:pt x="209" y="2909"/>
                    <a:pt x="238" y="2909"/>
                  </a:cubicBezTo>
                  <a:cubicBezTo>
                    <a:pt x="316" y="2909"/>
                    <a:pt x="404" y="2844"/>
                    <a:pt x="461" y="2735"/>
                  </a:cubicBezTo>
                  <a:lnTo>
                    <a:pt x="947" y="1808"/>
                  </a:lnTo>
                  <a:lnTo>
                    <a:pt x="1484" y="2215"/>
                  </a:lnTo>
                  <a:cubicBezTo>
                    <a:pt x="1505" y="2231"/>
                    <a:pt x="1528" y="2238"/>
                    <a:pt x="1553" y="2238"/>
                  </a:cubicBezTo>
                  <a:cubicBezTo>
                    <a:pt x="1621" y="2238"/>
                    <a:pt x="1697" y="2183"/>
                    <a:pt x="1746" y="2089"/>
                  </a:cubicBezTo>
                  <a:cubicBezTo>
                    <a:pt x="1812" y="1961"/>
                    <a:pt x="1803" y="1811"/>
                    <a:pt x="1726" y="1752"/>
                  </a:cubicBezTo>
                  <a:lnTo>
                    <a:pt x="1189" y="1346"/>
                  </a:lnTo>
                  <a:lnTo>
                    <a:pt x="1674" y="419"/>
                  </a:lnTo>
                  <a:cubicBezTo>
                    <a:pt x="1752" y="271"/>
                    <a:pt x="1742" y="95"/>
                    <a:pt x="1651" y="27"/>
                  </a:cubicBezTo>
                  <a:cubicBezTo>
                    <a:pt x="1627" y="9"/>
                    <a:pt x="1600" y="0"/>
                    <a:pt x="1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1"/>
            <p:cNvSpPr/>
            <p:nvPr/>
          </p:nvSpPr>
          <p:spPr>
            <a:xfrm>
              <a:off x="2153875" y="4279675"/>
              <a:ext cx="78125" cy="117775"/>
            </a:xfrm>
            <a:custGeom>
              <a:avLst/>
              <a:gdLst/>
              <a:ahLst/>
              <a:cxnLst/>
              <a:rect l="l" t="t" r="r" b="b"/>
              <a:pathLst>
                <a:path w="3125" h="4711" extrusionOk="0">
                  <a:moveTo>
                    <a:pt x="2667" y="438"/>
                  </a:moveTo>
                  <a:cubicBezTo>
                    <a:pt x="2671" y="443"/>
                    <a:pt x="2685" y="470"/>
                    <a:pt x="2685" y="528"/>
                  </a:cubicBezTo>
                  <a:lnTo>
                    <a:pt x="2685" y="2635"/>
                  </a:lnTo>
                  <a:cubicBezTo>
                    <a:pt x="2685" y="2830"/>
                    <a:pt x="2536" y="3089"/>
                    <a:pt x="2366" y="3188"/>
                  </a:cubicBezTo>
                  <a:lnTo>
                    <a:pt x="540" y="4241"/>
                  </a:lnTo>
                  <a:cubicBezTo>
                    <a:pt x="516" y="4256"/>
                    <a:pt x="489" y="4267"/>
                    <a:pt x="459" y="4273"/>
                  </a:cubicBezTo>
                  <a:cubicBezTo>
                    <a:pt x="455" y="4268"/>
                    <a:pt x="442" y="4241"/>
                    <a:pt x="442" y="4185"/>
                  </a:cubicBezTo>
                  <a:lnTo>
                    <a:pt x="442" y="2076"/>
                  </a:lnTo>
                  <a:cubicBezTo>
                    <a:pt x="442" y="1880"/>
                    <a:pt x="591" y="1621"/>
                    <a:pt x="761" y="1523"/>
                  </a:cubicBezTo>
                  <a:lnTo>
                    <a:pt x="2586" y="470"/>
                  </a:lnTo>
                  <a:cubicBezTo>
                    <a:pt x="2611" y="456"/>
                    <a:pt x="2638" y="445"/>
                    <a:pt x="2667" y="438"/>
                  </a:cubicBezTo>
                  <a:close/>
                  <a:moveTo>
                    <a:pt x="2668" y="1"/>
                  </a:moveTo>
                  <a:cubicBezTo>
                    <a:pt x="2571" y="1"/>
                    <a:pt x="2467" y="30"/>
                    <a:pt x="2366" y="89"/>
                  </a:cubicBezTo>
                  <a:lnTo>
                    <a:pt x="540" y="1143"/>
                  </a:lnTo>
                  <a:cubicBezTo>
                    <a:pt x="233" y="1320"/>
                    <a:pt x="1" y="1721"/>
                    <a:pt x="1" y="2076"/>
                  </a:cubicBezTo>
                  <a:lnTo>
                    <a:pt x="1" y="4185"/>
                  </a:lnTo>
                  <a:cubicBezTo>
                    <a:pt x="1" y="4396"/>
                    <a:pt x="88" y="4566"/>
                    <a:pt x="238" y="4652"/>
                  </a:cubicBezTo>
                  <a:cubicBezTo>
                    <a:pt x="305" y="4691"/>
                    <a:pt x="381" y="4711"/>
                    <a:pt x="458" y="4711"/>
                  </a:cubicBezTo>
                  <a:cubicBezTo>
                    <a:pt x="565" y="4708"/>
                    <a:pt x="670" y="4678"/>
                    <a:pt x="762" y="4623"/>
                  </a:cubicBezTo>
                  <a:lnTo>
                    <a:pt x="2586" y="3568"/>
                  </a:lnTo>
                  <a:cubicBezTo>
                    <a:pt x="2893" y="3389"/>
                    <a:pt x="3125" y="2988"/>
                    <a:pt x="3125" y="2634"/>
                  </a:cubicBezTo>
                  <a:lnTo>
                    <a:pt x="3125" y="527"/>
                  </a:lnTo>
                  <a:cubicBezTo>
                    <a:pt x="3125" y="315"/>
                    <a:pt x="3039" y="143"/>
                    <a:pt x="2889" y="58"/>
                  </a:cubicBezTo>
                  <a:cubicBezTo>
                    <a:pt x="2822" y="20"/>
                    <a:pt x="274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1"/>
            <p:cNvSpPr/>
            <p:nvPr/>
          </p:nvSpPr>
          <p:spPr>
            <a:xfrm>
              <a:off x="2260025" y="4168975"/>
              <a:ext cx="201300" cy="145525"/>
            </a:xfrm>
            <a:custGeom>
              <a:avLst/>
              <a:gdLst/>
              <a:ahLst/>
              <a:cxnLst/>
              <a:rect l="l" t="t" r="r" b="b"/>
              <a:pathLst>
                <a:path w="8052" h="5821" extrusionOk="0">
                  <a:moveTo>
                    <a:pt x="7814" y="0"/>
                  </a:moveTo>
                  <a:cubicBezTo>
                    <a:pt x="7756" y="0"/>
                    <a:pt x="7691" y="19"/>
                    <a:pt x="7622" y="59"/>
                  </a:cubicBezTo>
                  <a:lnTo>
                    <a:pt x="429" y="4212"/>
                  </a:lnTo>
                  <a:cubicBezTo>
                    <a:pt x="194" y="4349"/>
                    <a:pt x="0" y="4681"/>
                    <a:pt x="0" y="4955"/>
                  </a:cubicBezTo>
                  <a:lnTo>
                    <a:pt x="0" y="5514"/>
                  </a:lnTo>
                  <a:cubicBezTo>
                    <a:pt x="0" y="5708"/>
                    <a:pt x="97" y="5820"/>
                    <a:pt x="238" y="5820"/>
                  </a:cubicBezTo>
                  <a:cubicBezTo>
                    <a:pt x="296" y="5820"/>
                    <a:pt x="361" y="5801"/>
                    <a:pt x="429" y="5761"/>
                  </a:cubicBezTo>
                  <a:lnTo>
                    <a:pt x="7622" y="1608"/>
                  </a:lnTo>
                  <a:cubicBezTo>
                    <a:pt x="7859" y="1472"/>
                    <a:pt x="8051" y="1138"/>
                    <a:pt x="8051" y="865"/>
                  </a:cubicBezTo>
                  <a:lnTo>
                    <a:pt x="8051" y="307"/>
                  </a:lnTo>
                  <a:cubicBezTo>
                    <a:pt x="8051" y="112"/>
                    <a:pt x="7955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1"/>
            <p:cNvSpPr/>
            <p:nvPr/>
          </p:nvSpPr>
          <p:spPr>
            <a:xfrm>
              <a:off x="2599400" y="4022475"/>
              <a:ext cx="78150" cy="117775"/>
            </a:xfrm>
            <a:custGeom>
              <a:avLst/>
              <a:gdLst/>
              <a:ahLst/>
              <a:cxnLst/>
              <a:rect l="l" t="t" r="r" b="b"/>
              <a:pathLst>
                <a:path w="3126" h="4711" extrusionOk="0">
                  <a:moveTo>
                    <a:pt x="2666" y="438"/>
                  </a:moveTo>
                  <a:cubicBezTo>
                    <a:pt x="2671" y="443"/>
                    <a:pt x="2684" y="470"/>
                    <a:pt x="2684" y="528"/>
                  </a:cubicBezTo>
                  <a:lnTo>
                    <a:pt x="2684" y="2635"/>
                  </a:lnTo>
                  <a:cubicBezTo>
                    <a:pt x="2684" y="2831"/>
                    <a:pt x="2535" y="3090"/>
                    <a:pt x="2365" y="3188"/>
                  </a:cubicBezTo>
                  <a:lnTo>
                    <a:pt x="540" y="4241"/>
                  </a:lnTo>
                  <a:cubicBezTo>
                    <a:pt x="515" y="4256"/>
                    <a:pt x="487" y="4267"/>
                    <a:pt x="459" y="4273"/>
                  </a:cubicBezTo>
                  <a:cubicBezTo>
                    <a:pt x="454" y="4268"/>
                    <a:pt x="441" y="4241"/>
                    <a:pt x="441" y="4185"/>
                  </a:cubicBezTo>
                  <a:lnTo>
                    <a:pt x="441" y="2076"/>
                  </a:lnTo>
                  <a:cubicBezTo>
                    <a:pt x="441" y="1880"/>
                    <a:pt x="590" y="1622"/>
                    <a:pt x="761" y="1524"/>
                  </a:cubicBezTo>
                  <a:lnTo>
                    <a:pt x="2585" y="470"/>
                  </a:lnTo>
                  <a:cubicBezTo>
                    <a:pt x="2611" y="455"/>
                    <a:pt x="2637" y="444"/>
                    <a:pt x="2666" y="438"/>
                  </a:cubicBezTo>
                  <a:close/>
                  <a:moveTo>
                    <a:pt x="2669" y="1"/>
                  </a:moveTo>
                  <a:cubicBezTo>
                    <a:pt x="2572" y="1"/>
                    <a:pt x="2467" y="30"/>
                    <a:pt x="2365" y="89"/>
                  </a:cubicBezTo>
                  <a:lnTo>
                    <a:pt x="540" y="1143"/>
                  </a:lnTo>
                  <a:cubicBezTo>
                    <a:pt x="232" y="1320"/>
                    <a:pt x="0" y="1722"/>
                    <a:pt x="0" y="2076"/>
                  </a:cubicBezTo>
                  <a:lnTo>
                    <a:pt x="0" y="4185"/>
                  </a:lnTo>
                  <a:cubicBezTo>
                    <a:pt x="0" y="4396"/>
                    <a:pt x="87" y="4566"/>
                    <a:pt x="237" y="4653"/>
                  </a:cubicBezTo>
                  <a:cubicBezTo>
                    <a:pt x="303" y="4691"/>
                    <a:pt x="380" y="4711"/>
                    <a:pt x="458" y="4711"/>
                  </a:cubicBezTo>
                  <a:cubicBezTo>
                    <a:pt x="564" y="4708"/>
                    <a:pt x="670" y="4677"/>
                    <a:pt x="761" y="4622"/>
                  </a:cubicBezTo>
                  <a:lnTo>
                    <a:pt x="2586" y="3568"/>
                  </a:lnTo>
                  <a:cubicBezTo>
                    <a:pt x="2892" y="3391"/>
                    <a:pt x="3125" y="2989"/>
                    <a:pt x="3125" y="2634"/>
                  </a:cubicBezTo>
                  <a:lnTo>
                    <a:pt x="3125" y="526"/>
                  </a:lnTo>
                  <a:cubicBezTo>
                    <a:pt x="3125" y="316"/>
                    <a:pt x="3037" y="144"/>
                    <a:pt x="2889" y="58"/>
                  </a:cubicBezTo>
                  <a:cubicBezTo>
                    <a:pt x="2823" y="20"/>
                    <a:pt x="2748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1"/>
            <p:cNvSpPr/>
            <p:nvPr/>
          </p:nvSpPr>
          <p:spPr>
            <a:xfrm>
              <a:off x="2705525" y="3911775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7" y="0"/>
                    <a:pt x="7691" y="19"/>
                    <a:pt x="7623" y="59"/>
                  </a:cubicBezTo>
                  <a:lnTo>
                    <a:pt x="430" y="4211"/>
                  </a:lnTo>
                  <a:cubicBezTo>
                    <a:pt x="193" y="4349"/>
                    <a:pt x="1" y="4682"/>
                    <a:pt x="1" y="4956"/>
                  </a:cubicBezTo>
                  <a:lnTo>
                    <a:pt x="1" y="5513"/>
                  </a:lnTo>
                  <a:cubicBezTo>
                    <a:pt x="1" y="5707"/>
                    <a:pt x="98" y="5820"/>
                    <a:pt x="239" y="5820"/>
                  </a:cubicBezTo>
                  <a:cubicBezTo>
                    <a:pt x="296" y="5820"/>
                    <a:pt x="361" y="5801"/>
                    <a:pt x="430" y="5761"/>
                  </a:cubicBezTo>
                  <a:lnTo>
                    <a:pt x="7623" y="1609"/>
                  </a:lnTo>
                  <a:cubicBezTo>
                    <a:pt x="7859" y="1471"/>
                    <a:pt x="8052" y="1139"/>
                    <a:pt x="8052" y="866"/>
                  </a:cubicBezTo>
                  <a:lnTo>
                    <a:pt x="8052" y="307"/>
                  </a:lnTo>
                  <a:cubicBezTo>
                    <a:pt x="8052" y="113"/>
                    <a:pt x="7955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1"/>
            <p:cNvSpPr/>
            <p:nvPr/>
          </p:nvSpPr>
          <p:spPr>
            <a:xfrm>
              <a:off x="3044900" y="3765275"/>
              <a:ext cx="78150" cy="117775"/>
            </a:xfrm>
            <a:custGeom>
              <a:avLst/>
              <a:gdLst/>
              <a:ahLst/>
              <a:cxnLst/>
              <a:rect l="l" t="t" r="r" b="b"/>
              <a:pathLst>
                <a:path w="3126" h="4711" extrusionOk="0">
                  <a:moveTo>
                    <a:pt x="2666" y="439"/>
                  </a:moveTo>
                  <a:cubicBezTo>
                    <a:pt x="2671" y="444"/>
                    <a:pt x="2685" y="471"/>
                    <a:pt x="2685" y="529"/>
                  </a:cubicBezTo>
                  <a:lnTo>
                    <a:pt x="2685" y="2635"/>
                  </a:lnTo>
                  <a:cubicBezTo>
                    <a:pt x="2685" y="2831"/>
                    <a:pt x="2535" y="3088"/>
                    <a:pt x="2365" y="3188"/>
                  </a:cubicBezTo>
                  <a:lnTo>
                    <a:pt x="540" y="4241"/>
                  </a:lnTo>
                  <a:cubicBezTo>
                    <a:pt x="515" y="4255"/>
                    <a:pt x="488" y="4267"/>
                    <a:pt x="460" y="4273"/>
                  </a:cubicBezTo>
                  <a:cubicBezTo>
                    <a:pt x="455" y="4268"/>
                    <a:pt x="441" y="4241"/>
                    <a:pt x="441" y="4183"/>
                  </a:cubicBezTo>
                  <a:lnTo>
                    <a:pt x="441" y="2076"/>
                  </a:lnTo>
                  <a:cubicBezTo>
                    <a:pt x="441" y="1881"/>
                    <a:pt x="591" y="1622"/>
                    <a:pt x="761" y="1523"/>
                  </a:cubicBezTo>
                  <a:lnTo>
                    <a:pt x="2585" y="470"/>
                  </a:lnTo>
                  <a:cubicBezTo>
                    <a:pt x="2610" y="455"/>
                    <a:pt x="2638" y="445"/>
                    <a:pt x="2666" y="439"/>
                  </a:cubicBezTo>
                  <a:close/>
                  <a:moveTo>
                    <a:pt x="2669" y="1"/>
                  </a:moveTo>
                  <a:cubicBezTo>
                    <a:pt x="2571" y="1"/>
                    <a:pt x="2467" y="30"/>
                    <a:pt x="2366" y="88"/>
                  </a:cubicBezTo>
                  <a:lnTo>
                    <a:pt x="540" y="1143"/>
                  </a:lnTo>
                  <a:cubicBezTo>
                    <a:pt x="234" y="1321"/>
                    <a:pt x="1" y="1721"/>
                    <a:pt x="1" y="2076"/>
                  </a:cubicBezTo>
                  <a:lnTo>
                    <a:pt x="1" y="4184"/>
                  </a:lnTo>
                  <a:cubicBezTo>
                    <a:pt x="1" y="4395"/>
                    <a:pt x="88" y="4566"/>
                    <a:pt x="238" y="4653"/>
                  </a:cubicBezTo>
                  <a:cubicBezTo>
                    <a:pt x="302" y="4690"/>
                    <a:pt x="376" y="4710"/>
                    <a:pt x="452" y="4710"/>
                  </a:cubicBezTo>
                  <a:cubicBezTo>
                    <a:pt x="454" y="4710"/>
                    <a:pt x="456" y="4710"/>
                    <a:pt x="458" y="4710"/>
                  </a:cubicBezTo>
                  <a:cubicBezTo>
                    <a:pt x="565" y="4708"/>
                    <a:pt x="669" y="4678"/>
                    <a:pt x="761" y="4623"/>
                  </a:cubicBezTo>
                  <a:lnTo>
                    <a:pt x="2587" y="3569"/>
                  </a:lnTo>
                  <a:cubicBezTo>
                    <a:pt x="2893" y="3392"/>
                    <a:pt x="3126" y="2990"/>
                    <a:pt x="3126" y="2635"/>
                  </a:cubicBezTo>
                  <a:lnTo>
                    <a:pt x="3126" y="529"/>
                  </a:lnTo>
                  <a:cubicBezTo>
                    <a:pt x="3126" y="316"/>
                    <a:pt x="3040" y="145"/>
                    <a:pt x="2889" y="58"/>
                  </a:cubicBezTo>
                  <a:cubicBezTo>
                    <a:pt x="2822" y="20"/>
                    <a:pt x="2747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1"/>
            <p:cNvSpPr/>
            <p:nvPr/>
          </p:nvSpPr>
          <p:spPr>
            <a:xfrm>
              <a:off x="3151050" y="3654575"/>
              <a:ext cx="201300" cy="145525"/>
            </a:xfrm>
            <a:custGeom>
              <a:avLst/>
              <a:gdLst/>
              <a:ahLst/>
              <a:cxnLst/>
              <a:rect l="l" t="t" r="r" b="b"/>
              <a:pathLst>
                <a:path w="8052" h="5821" extrusionOk="0">
                  <a:moveTo>
                    <a:pt x="7814" y="1"/>
                  </a:moveTo>
                  <a:cubicBezTo>
                    <a:pt x="7756" y="1"/>
                    <a:pt x="7691" y="19"/>
                    <a:pt x="7622" y="59"/>
                  </a:cubicBezTo>
                  <a:lnTo>
                    <a:pt x="430" y="4212"/>
                  </a:lnTo>
                  <a:cubicBezTo>
                    <a:pt x="193" y="4348"/>
                    <a:pt x="0" y="4682"/>
                    <a:pt x="0" y="4957"/>
                  </a:cubicBezTo>
                  <a:lnTo>
                    <a:pt x="0" y="5513"/>
                  </a:lnTo>
                  <a:cubicBezTo>
                    <a:pt x="0" y="5708"/>
                    <a:pt x="97" y="5820"/>
                    <a:pt x="238" y="5820"/>
                  </a:cubicBezTo>
                  <a:cubicBezTo>
                    <a:pt x="296" y="5820"/>
                    <a:pt x="361" y="5801"/>
                    <a:pt x="430" y="5762"/>
                  </a:cubicBezTo>
                  <a:lnTo>
                    <a:pt x="7622" y="1608"/>
                  </a:lnTo>
                  <a:cubicBezTo>
                    <a:pt x="7859" y="1472"/>
                    <a:pt x="8051" y="1139"/>
                    <a:pt x="8051" y="866"/>
                  </a:cubicBezTo>
                  <a:lnTo>
                    <a:pt x="8051" y="306"/>
                  </a:lnTo>
                  <a:cubicBezTo>
                    <a:pt x="8051" y="112"/>
                    <a:pt x="7954" y="1"/>
                    <a:pt x="7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1"/>
            <p:cNvSpPr/>
            <p:nvPr/>
          </p:nvSpPr>
          <p:spPr>
            <a:xfrm>
              <a:off x="2271175" y="3377350"/>
              <a:ext cx="1086375" cy="672725"/>
            </a:xfrm>
            <a:custGeom>
              <a:avLst/>
              <a:gdLst/>
              <a:ahLst/>
              <a:cxnLst/>
              <a:rect l="l" t="t" r="r" b="b"/>
              <a:pathLst>
                <a:path w="43455" h="26909" extrusionOk="0">
                  <a:moveTo>
                    <a:pt x="43065" y="0"/>
                  </a:moveTo>
                  <a:cubicBezTo>
                    <a:pt x="42971" y="0"/>
                    <a:pt x="42865" y="31"/>
                    <a:pt x="42752" y="96"/>
                  </a:cubicBezTo>
                  <a:lnTo>
                    <a:pt x="702" y="24370"/>
                  </a:lnTo>
                  <a:cubicBezTo>
                    <a:pt x="314" y="24593"/>
                    <a:pt x="1" y="25137"/>
                    <a:pt x="1" y="25585"/>
                  </a:cubicBezTo>
                  <a:lnTo>
                    <a:pt x="1" y="26409"/>
                  </a:lnTo>
                  <a:cubicBezTo>
                    <a:pt x="1" y="26726"/>
                    <a:pt x="158" y="26909"/>
                    <a:pt x="388" y="26909"/>
                  </a:cubicBezTo>
                  <a:cubicBezTo>
                    <a:pt x="483" y="26909"/>
                    <a:pt x="589" y="26878"/>
                    <a:pt x="702" y="26813"/>
                  </a:cubicBezTo>
                  <a:lnTo>
                    <a:pt x="42752" y="2544"/>
                  </a:lnTo>
                  <a:cubicBezTo>
                    <a:pt x="43140" y="2320"/>
                    <a:pt x="43455" y="1777"/>
                    <a:pt x="43455" y="1329"/>
                  </a:cubicBezTo>
                  <a:lnTo>
                    <a:pt x="43455" y="502"/>
                  </a:lnTo>
                  <a:cubicBezTo>
                    <a:pt x="43455" y="184"/>
                    <a:pt x="43296" y="0"/>
                    <a:pt x="43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1"/>
            <p:cNvSpPr/>
            <p:nvPr/>
          </p:nvSpPr>
          <p:spPr>
            <a:xfrm>
              <a:off x="2271175" y="3501825"/>
              <a:ext cx="1086375" cy="672750"/>
            </a:xfrm>
            <a:custGeom>
              <a:avLst/>
              <a:gdLst/>
              <a:ahLst/>
              <a:cxnLst/>
              <a:rect l="l" t="t" r="r" b="b"/>
              <a:pathLst>
                <a:path w="43455" h="26910" extrusionOk="0">
                  <a:moveTo>
                    <a:pt x="43067" y="0"/>
                  </a:moveTo>
                  <a:cubicBezTo>
                    <a:pt x="42972" y="0"/>
                    <a:pt x="42865" y="31"/>
                    <a:pt x="42752" y="97"/>
                  </a:cubicBezTo>
                  <a:lnTo>
                    <a:pt x="702" y="24369"/>
                  </a:lnTo>
                  <a:cubicBezTo>
                    <a:pt x="314" y="24593"/>
                    <a:pt x="1" y="25137"/>
                    <a:pt x="1" y="25584"/>
                  </a:cubicBezTo>
                  <a:lnTo>
                    <a:pt x="1" y="26409"/>
                  </a:lnTo>
                  <a:cubicBezTo>
                    <a:pt x="1" y="26727"/>
                    <a:pt x="158" y="26910"/>
                    <a:pt x="388" y="26910"/>
                  </a:cubicBezTo>
                  <a:cubicBezTo>
                    <a:pt x="483" y="26910"/>
                    <a:pt x="589" y="26879"/>
                    <a:pt x="702" y="26814"/>
                  </a:cubicBezTo>
                  <a:lnTo>
                    <a:pt x="42752" y="2544"/>
                  </a:lnTo>
                  <a:cubicBezTo>
                    <a:pt x="43141" y="2321"/>
                    <a:pt x="43455" y="1776"/>
                    <a:pt x="43455" y="1329"/>
                  </a:cubicBezTo>
                  <a:lnTo>
                    <a:pt x="43455" y="501"/>
                  </a:lnTo>
                  <a:cubicBezTo>
                    <a:pt x="43455" y="184"/>
                    <a:pt x="43297" y="0"/>
                    <a:pt x="43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1"/>
            <p:cNvSpPr/>
            <p:nvPr/>
          </p:nvSpPr>
          <p:spPr>
            <a:xfrm>
              <a:off x="2123450" y="4045875"/>
              <a:ext cx="99150" cy="149350"/>
            </a:xfrm>
            <a:custGeom>
              <a:avLst/>
              <a:gdLst/>
              <a:ahLst/>
              <a:cxnLst/>
              <a:rect l="l" t="t" r="r" b="b"/>
              <a:pathLst>
                <a:path w="3966" h="5974" extrusionOk="0">
                  <a:moveTo>
                    <a:pt x="3023" y="1"/>
                  </a:moveTo>
                  <a:cubicBezTo>
                    <a:pt x="2753" y="1"/>
                    <a:pt x="2430" y="100"/>
                    <a:pt x="2059" y="314"/>
                  </a:cubicBezTo>
                  <a:cubicBezTo>
                    <a:pt x="976" y="939"/>
                    <a:pt x="230" y="2133"/>
                    <a:pt x="1" y="3393"/>
                  </a:cubicBezTo>
                  <a:lnTo>
                    <a:pt x="1206" y="3125"/>
                  </a:lnTo>
                  <a:cubicBezTo>
                    <a:pt x="1343" y="2599"/>
                    <a:pt x="1549" y="2226"/>
                    <a:pt x="2021" y="1953"/>
                  </a:cubicBezTo>
                  <a:cubicBezTo>
                    <a:pt x="2168" y="1868"/>
                    <a:pt x="2286" y="1831"/>
                    <a:pt x="2378" y="1831"/>
                  </a:cubicBezTo>
                  <a:cubicBezTo>
                    <a:pt x="2597" y="1831"/>
                    <a:pt x="2677" y="2036"/>
                    <a:pt x="2677" y="2286"/>
                  </a:cubicBezTo>
                  <a:cubicBezTo>
                    <a:pt x="2677" y="2692"/>
                    <a:pt x="2402" y="3155"/>
                    <a:pt x="1305" y="4248"/>
                  </a:cubicBezTo>
                  <a:lnTo>
                    <a:pt x="1305" y="5974"/>
                  </a:lnTo>
                  <a:lnTo>
                    <a:pt x="2593" y="5231"/>
                  </a:lnTo>
                  <a:lnTo>
                    <a:pt x="2593" y="4275"/>
                  </a:lnTo>
                  <a:cubicBezTo>
                    <a:pt x="3233" y="3591"/>
                    <a:pt x="3965" y="2568"/>
                    <a:pt x="3965" y="1318"/>
                  </a:cubicBezTo>
                  <a:cubicBezTo>
                    <a:pt x="3965" y="501"/>
                    <a:pt x="3629" y="1"/>
                    <a:pt x="3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1"/>
            <p:cNvSpPr/>
            <p:nvPr/>
          </p:nvSpPr>
          <p:spPr>
            <a:xfrm>
              <a:off x="2155675" y="4199450"/>
              <a:ext cx="32600" cy="45075"/>
            </a:xfrm>
            <a:custGeom>
              <a:avLst/>
              <a:gdLst/>
              <a:ahLst/>
              <a:cxnLst/>
              <a:rect l="l" t="t" r="r" b="b"/>
              <a:pathLst>
                <a:path w="1304" h="1803" extrusionOk="0">
                  <a:moveTo>
                    <a:pt x="971" y="0"/>
                  </a:moveTo>
                  <a:cubicBezTo>
                    <a:pt x="883" y="0"/>
                    <a:pt x="778" y="33"/>
                    <a:pt x="656" y="103"/>
                  </a:cubicBezTo>
                  <a:cubicBezTo>
                    <a:pt x="221" y="354"/>
                    <a:pt x="0" y="828"/>
                    <a:pt x="0" y="1275"/>
                  </a:cubicBezTo>
                  <a:cubicBezTo>
                    <a:pt x="0" y="1595"/>
                    <a:pt x="113" y="1803"/>
                    <a:pt x="338" y="1803"/>
                  </a:cubicBezTo>
                  <a:cubicBezTo>
                    <a:pt x="426" y="1803"/>
                    <a:pt x="533" y="1770"/>
                    <a:pt x="656" y="1699"/>
                  </a:cubicBezTo>
                  <a:cubicBezTo>
                    <a:pt x="1090" y="1448"/>
                    <a:pt x="1303" y="969"/>
                    <a:pt x="1303" y="521"/>
                  </a:cubicBezTo>
                  <a:cubicBezTo>
                    <a:pt x="1303" y="203"/>
                    <a:pt x="1191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1"/>
            <p:cNvSpPr/>
            <p:nvPr/>
          </p:nvSpPr>
          <p:spPr>
            <a:xfrm>
              <a:off x="3061350" y="3789800"/>
              <a:ext cx="45325" cy="72700"/>
            </a:xfrm>
            <a:custGeom>
              <a:avLst/>
              <a:gdLst/>
              <a:ahLst/>
              <a:cxnLst/>
              <a:rect l="l" t="t" r="r" b="b"/>
              <a:pathLst>
                <a:path w="1813" h="2908" extrusionOk="0">
                  <a:moveTo>
                    <a:pt x="1572" y="0"/>
                  </a:moveTo>
                  <a:cubicBezTo>
                    <a:pt x="1494" y="0"/>
                    <a:pt x="1406" y="64"/>
                    <a:pt x="1349" y="173"/>
                  </a:cubicBezTo>
                  <a:lnTo>
                    <a:pt x="864" y="1100"/>
                  </a:lnTo>
                  <a:lnTo>
                    <a:pt x="326" y="693"/>
                  </a:lnTo>
                  <a:cubicBezTo>
                    <a:pt x="306" y="677"/>
                    <a:pt x="283" y="670"/>
                    <a:pt x="258" y="670"/>
                  </a:cubicBezTo>
                  <a:cubicBezTo>
                    <a:pt x="191" y="670"/>
                    <a:pt x="115" y="725"/>
                    <a:pt x="66" y="819"/>
                  </a:cubicBezTo>
                  <a:cubicBezTo>
                    <a:pt x="0" y="946"/>
                    <a:pt x="6" y="1097"/>
                    <a:pt x="83" y="1156"/>
                  </a:cubicBezTo>
                  <a:lnTo>
                    <a:pt x="622" y="1563"/>
                  </a:lnTo>
                  <a:lnTo>
                    <a:pt x="136" y="2490"/>
                  </a:lnTo>
                  <a:cubicBezTo>
                    <a:pt x="59" y="2638"/>
                    <a:pt x="69" y="2814"/>
                    <a:pt x="158" y="2881"/>
                  </a:cubicBezTo>
                  <a:cubicBezTo>
                    <a:pt x="182" y="2899"/>
                    <a:pt x="210" y="2908"/>
                    <a:pt x="238" y="2908"/>
                  </a:cubicBezTo>
                  <a:cubicBezTo>
                    <a:pt x="316" y="2908"/>
                    <a:pt x="405" y="2844"/>
                    <a:pt x="461" y="2735"/>
                  </a:cubicBezTo>
                  <a:lnTo>
                    <a:pt x="947" y="1808"/>
                  </a:lnTo>
                  <a:lnTo>
                    <a:pt x="1484" y="2214"/>
                  </a:lnTo>
                  <a:cubicBezTo>
                    <a:pt x="1505" y="2230"/>
                    <a:pt x="1529" y="2237"/>
                    <a:pt x="1553" y="2237"/>
                  </a:cubicBezTo>
                  <a:cubicBezTo>
                    <a:pt x="1621" y="2237"/>
                    <a:pt x="1697" y="2182"/>
                    <a:pt x="1746" y="2089"/>
                  </a:cubicBezTo>
                  <a:cubicBezTo>
                    <a:pt x="1812" y="1961"/>
                    <a:pt x="1803" y="1809"/>
                    <a:pt x="1726" y="1752"/>
                  </a:cubicBezTo>
                  <a:lnTo>
                    <a:pt x="1189" y="1345"/>
                  </a:lnTo>
                  <a:lnTo>
                    <a:pt x="1674" y="418"/>
                  </a:lnTo>
                  <a:cubicBezTo>
                    <a:pt x="1752" y="270"/>
                    <a:pt x="1742" y="94"/>
                    <a:pt x="1651" y="27"/>
                  </a:cubicBezTo>
                  <a:cubicBezTo>
                    <a:pt x="1627" y="9"/>
                    <a:pt x="1600" y="0"/>
                    <a:pt x="1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1"/>
            <p:cNvSpPr/>
            <p:nvPr/>
          </p:nvSpPr>
          <p:spPr>
            <a:xfrm>
              <a:off x="3742450" y="1771100"/>
              <a:ext cx="590700" cy="693900"/>
            </a:xfrm>
            <a:custGeom>
              <a:avLst/>
              <a:gdLst/>
              <a:ahLst/>
              <a:cxnLst/>
              <a:rect l="l" t="t" r="r" b="b"/>
              <a:pathLst>
                <a:path w="23628" h="27756" extrusionOk="0">
                  <a:moveTo>
                    <a:pt x="14306" y="1"/>
                  </a:moveTo>
                  <a:cubicBezTo>
                    <a:pt x="12980" y="1"/>
                    <a:pt x="11484" y="432"/>
                    <a:pt x="9898" y="1349"/>
                  </a:cubicBezTo>
                  <a:cubicBezTo>
                    <a:pt x="7356" y="2812"/>
                    <a:pt x="5039" y="5257"/>
                    <a:pt x="3291" y="8085"/>
                  </a:cubicBezTo>
                  <a:cubicBezTo>
                    <a:pt x="1272" y="11343"/>
                    <a:pt x="1" y="15114"/>
                    <a:pt x="1" y="18494"/>
                  </a:cubicBezTo>
                  <a:cubicBezTo>
                    <a:pt x="1" y="21647"/>
                    <a:pt x="1104" y="23860"/>
                    <a:pt x="2889" y="24896"/>
                  </a:cubicBezTo>
                  <a:lnTo>
                    <a:pt x="2889" y="24899"/>
                  </a:lnTo>
                  <a:lnTo>
                    <a:pt x="2900" y="24903"/>
                  </a:lnTo>
                  <a:lnTo>
                    <a:pt x="6552" y="26989"/>
                  </a:lnTo>
                  <a:cubicBezTo>
                    <a:pt x="7342" y="27493"/>
                    <a:pt x="8275" y="27756"/>
                    <a:pt x="9311" y="27756"/>
                  </a:cubicBezTo>
                  <a:cubicBezTo>
                    <a:pt x="10640" y="27756"/>
                    <a:pt x="12139" y="27323"/>
                    <a:pt x="13726" y="26407"/>
                  </a:cubicBezTo>
                  <a:cubicBezTo>
                    <a:pt x="19194" y="23250"/>
                    <a:pt x="23626" y="15573"/>
                    <a:pt x="23627" y="9260"/>
                  </a:cubicBezTo>
                  <a:cubicBezTo>
                    <a:pt x="23627" y="5973"/>
                    <a:pt x="22425" y="3706"/>
                    <a:pt x="20501" y="2731"/>
                  </a:cubicBezTo>
                  <a:lnTo>
                    <a:pt x="16904" y="655"/>
                  </a:lnTo>
                  <a:lnTo>
                    <a:pt x="16897" y="655"/>
                  </a:lnTo>
                  <a:lnTo>
                    <a:pt x="16859" y="633"/>
                  </a:lnTo>
                  <a:lnTo>
                    <a:pt x="16855" y="640"/>
                  </a:lnTo>
                  <a:cubicBezTo>
                    <a:pt x="16111" y="220"/>
                    <a:pt x="15251" y="1"/>
                    <a:pt x="14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1"/>
            <p:cNvSpPr/>
            <p:nvPr/>
          </p:nvSpPr>
          <p:spPr>
            <a:xfrm>
              <a:off x="3742450" y="1973275"/>
              <a:ext cx="177825" cy="471575"/>
            </a:xfrm>
            <a:custGeom>
              <a:avLst/>
              <a:gdLst/>
              <a:ahLst/>
              <a:cxnLst/>
              <a:rect l="l" t="t" r="r" b="b"/>
              <a:pathLst>
                <a:path w="7113" h="18863" extrusionOk="0">
                  <a:moveTo>
                    <a:pt x="3291" y="1"/>
                  </a:moveTo>
                  <a:cubicBezTo>
                    <a:pt x="1271" y="3257"/>
                    <a:pt x="1" y="7025"/>
                    <a:pt x="1" y="10405"/>
                  </a:cubicBezTo>
                  <a:cubicBezTo>
                    <a:pt x="1" y="13559"/>
                    <a:pt x="1103" y="15773"/>
                    <a:pt x="2888" y="16807"/>
                  </a:cubicBezTo>
                  <a:lnTo>
                    <a:pt x="2888" y="16811"/>
                  </a:lnTo>
                  <a:lnTo>
                    <a:pt x="2900" y="16815"/>
                  </a:lnTo>
                  <a:lnTo>
                    <a:pt x="6481" y="18862"/>
                  </a:lnTo>
                  <a:cubicBezTo>
                    <a:pt x="4833" y="17771"/>
                    <a:pt x="3826" y="15616"/>
                    <a:pt x="3826" y="12602"/>
                  </a:cubicBezTo>
                  <a:cubicBezTo>
                    <a:pt x="3826" y="9226"/>
                    <a:pt x="5092" y="5461"/>
                    <a:pt x="7112" y="2204"/>
                  </a:cubicBezTo>
                  <a:lnTo>
                    <a:pt x="3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1"/>
            <p:cNvSpPr/>
            <p:nvPr/>
          </p:nvSpPr>
          <p:spPr>
            <a:xfrm>
              <a:off x="3824725" y="1771100"/>
              <a:ext cx="428400" cy="257275"/>
            </a:xfrm>
            <a:custGeom>
              <a:avLst/>
              <a:gdLst/>
              <a:ahLst/>
              <a:cxnLst/>
              <a:rect l="l" t="t" r="r" b="b"/>
              <a:pathLst>
                <a:path w="17136" h="10291" extrusionOk="0">
                  <a:moveTo>
                    <a:pt x="11017" y="1"/>
                  </a:moveTo>
                  <a:cubicBezTo>
                    <a:pt x="9690" y="1"/>
                    <a:pt x="8193" y="433"/>
                    <a:pt x="6607" y="1350"/>
                  </a:cubicBezTo>
                  <a:cubicBezTo>
                    <a:pt x="4068" y="2815"/>
                    <a:pt x="1748" y="5256"/>
                    <a:pt x="0" y="8088"/>
                  </a:cubicBezTo>
                  <a:lnTo>
                    <a:pt x="3821" y="10291"/>
                  </a:lnTo>
                  <a:cubicBezTo>
                    <a:pt x="5572" y="7460"/>
                    <a:pt x="7892" y="5013"/>
                    <a:pt x="10435" y="3542"/>
                  </a:cubicBezTo>
                  <a:cubicBezTo>
                    <a:pt x="12025" y="2626"/>
                    <a:pt x="13527" y="2191"/>
                    <a:pt x="14858" y="2191"/>
                  </a:cubicBezTo>
                  <a:cubicBezTo>
                    <a:pt x="15691" y="2191"/>
                    <a:pt x="16457" y="2361"/>
                    <a:pt x="17135" y="2691"/>
                  </a:cubicBezTo>
                  <a:lnTo>
                    <a:pt x="13614" y="655"/>
                  </a:lnTo>
                  <a:lnTo>
                    <a:pt x="13606" y="655"/>
                  </a:lnTo>
                  <a:lnTo>
                    <a:pt x="13569" y="633"/>
                  </a:lnTo>
                  <a:lnTo>
                    <a:pt x="13565" y="640"/>
                  </a:lnTo>
                  <a:cubicBezTo>
                    <a:pt x="12821" y="220"/>
                    <a:pt x="11962" y="1"/>
                    <a:pt x="11017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1"/>
            <p:cNvSpPr/>
            <p:nvPr/>
          </p:nvSpPr>
          <p:spPr>
            <a:xfrm>
              <a:off x="3983925" y="2046700"/>
              <a:ext cx="46950" cy="77200"/>
            </a:xfrm>
            <a:custGeom>
              <a:avLst/>
              <a:gdLst/>
              <a:ahLst/>
              <a:cxnLst/>
              <a:rect l="l" t="t" r="r" b="b"/>
              <a:pathLst>
                <a:path w="1878" h="3088" extrusionOk="0">
                  <a:moveTo>
                    <a:pt x="1269" y="1"/>
                  </a:moveTo>
                  <a:cubicBezTo>
                    <a:pt x="1167" y="1"/>
                    <a:pt x="1056" y="32"/>
                    <a:pt x="940" y="99"/>
                  </a:cubicBezTo>
                  <a:cubicBezTo>
                    <a:pt x="421" y="398"/>
                    <a:pt x="1" y="1287"/>
                    <a:pt x="1" y="2085"/>
                  </a:cubicBezTo>
                  <a:cubicBezTo>
                    <a:pt x="1" y="2705"/>
                    <a:pt x="254" y="3087"/>
                    <a:pt x="611" y="3087"/>
                  </a:cubicBezTo>
                  <a:cubicBezTo>
                    <a:pt x="713" y="3087"/>
                    <a:pt x="824" y="3056"/>
                    <a:pt x="940" y="2989"/>
                  </a:cubicBezTo>
                  <a:cubicBezTo>
                    <a:pt x="1457" y="2690"/>
                    <a:pt x="1878" y="1800"/>
                    <a:pt x="1878" y="1003"/>
                  </a:cubicBezTo>
                  <a:cubicBezTo>
                    <a:pt x="1878" y="383"/>
                    <a:pt x="1624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1"/>
            <p:cNvSpPr/>
            <p:nvPr/>
          </p:nvSpPr>
          <p:spPr>
            <a:xfrm>
              <a:off x="4117600" y="1969525"/>
              <a:ext cx="46950" cy="77200"/>
            </a:xfrm>
            <a:custGeom>
              <a:avLst/>
              <a:gdLst/>
              <a:ahLst/>
              <a:cxnLst/>
              <a:rect l="l" t="t" r="r" b="b"/>
              <a:pathLst>
                <a:path w="1878" h="3088" extrusionOk="0">
                  <a:moveTo>
                    <a:pt x="1268" y="1"/>
                  </a:moveTo>
                  <a:cubicBezTo>
                    <a:pt x="1166" y="1"/>
                    <a:pt x="1055" y="32"/>
                    <a:pt x="939" y="99"/>
                  </a:cubicBezTo>
                  <a:cubicBezTo>
                    <a:pt x="421" y="398"/>
                    <a:pt x="0" y="1288"/>
                    <a:pt x="0" y="2085"/>
                  </a:cubicBezTo>
                  <a:cubicBezTo>
                    <a:pt x="0" y="2705"/>
                    <a:pt x="254" y="3087"/>
                    <a:pt x="610" y="3087"/>
                  </a:cubicBezTo>
                  <a:cubicBezTo>
                    <a:pt x="712" y="3087"/>
                    <a:pt x="824" y="3056"/>
                    <a:pt x="939" y="2989"/>
                  </a:cubicBezTo>
                  <a:cubicBezTo>
                    <a:pt x="1457" y="2690"/>
                    <a:pt x="1877" y="1801"/>
                    <a:pt x="1877" y="1003"/>
                  </a:cubicBezTo>
                  <a:cubicBezTo>
                    <a:pt x="1877" y="383"/>
                    <a:pt x="1624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1"/>
            <p:cNvSpPr/>
            <p:nvPr/>
          </p:nvSpPr>
          <p:spPr>
            <a:xfrm>
              <a:off x="3936275" y="2111250"/>
              <a:ext cx="292750" cy="258625"/>
            </a:xfrm>
            <a:custGeom>
              <a:avLst/>
              <a:gdLst/>
              <a:ahLst/>
              <a:cxnLst/>
              <a:rect l="l" t="t" r="r" b="b"/>
              <a:pathLst>
                <a:path w="11710" h="10345" extrusionOk="0">
                  <a:moveTo>
                    <a:pt x="7819" y="1"/>
                  </a:moveTo>
                  <a:cubicBezTo>
                    <a:pt x="7101" y="1"/>
                    <a:pt x="6344" y="223"/>
                    <a:pt x="5581" y="664"/>
                  </a:cubicBezTo>
                  <a:cubicBezTo>
                    <a:pt x="3081" y="2106"/>
                    <a:pt x="915" y="5650"/>
                    <a:pt x="62" y="9693"/>
                  </a:cubicBezTo>
                  <a:cubicBezTo>
                    <a:pt x="1" y="9985"/>
                    <a:pt x="187" y="10271"/>
                    <a:pt x="479" y="10333"/>
                  </a:cubicBezTo>
                  <a:cubicBezTo>
                    <a:pt x="515" y="10341"/>
                    <a:pt x="552" y="10344"/>
                    <a:pt x="590" y="10344"/>
                  </a:cubicBezTo>
                  <a:cubicBezTo>
                    <a:pt x="845" y="10344"/>
                    <a:pt x="1065" y="10165"/>
                    <a:pt x="1117" y="9916"/>
                  </a:cubicBezTo>
                  <a:cubicBezTo>
                    <a:pt x="1898" y="6218"/>
                    <a:pt x="3909" y="2875"/>
                    <a:pt x="6121" y="1598"/>
                  </a:cubicBezTo>
                  <a:cubicBezTo>
                    <a:pt x="6715" y="1255"/>
                    <a:pt x="7290" y="1082"/>
                    <a:pt x="7823" y="1082"/>
                  </a:cubicBezTo>
                  <a:cubicBezTo>
                    <a:pt x="8119" y="1082"/>
                    <a:pt x="8401" y="1135"/>
                    <a:pt x="8666" y="1243"/>
                  </a:cubicBezTo>
                  <a:cubicBezTo>
                    <a:pt x="9532" y="1597"/>
                    <a:pt x="10216" y="2531"/>
                    <a:pt x="10592" y="3874"/>
                  </a:cubicBezTo>
                  <a:cubicBezTo>
                    <a:pt x="10658" y="4112"/>
                    <a:pt x="10875" y="4268"/>
                    <a:pt x="11111" y="4268"/>
                  </a:cubicBezTo>
                  <a:cubicBezTo>
                    <a:pt x="11159" y="4268"/>
                    <a:pt x="11208" y="4261"/>
                    <a:pt x="11256" y="4248"/>
                  </a:cubicBezTo>
                  <a:cubicBezTo>
                    <a:pt x="11543" y="4168"/>
                    <a:pt x="11710" y="3870"/>
                    <a:pt x="11630" y="3583"/>
                  </a:cubicBezTo>
                  <a:cubicBezTo>
                    <a:pt x="11163" y="1912"/>
                    <a:pt x="10254" y="727"/>
                    <a:pt x="9073" y="245"/>
                  </a:cubicBezTo>
                  <a:cubicBezTo>
                    <a:pt x="8673" y="82"/>
                    <a:pt x="8253" y="1"/>
                    <a:pt x="7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1"/>
            <p:cNvSpPr/>
            <p:nvPr/>
          </p:nvSpPr>
          <p:spPr>
            <a:xfrm>
              <a:off x="3742450" y="988600"/>
              <a:ext cx="590700" cy="693925"/>
            </a:xfrm>
            <a:custGeom>
              <a:avLst/>
              <a:gdLst/>
              <a:ahLst/>
              <a:cxnLst/>
              <a:rect l="l" t="t" r="r" b="b"/>
              <a:pathLst>
                <a:path w="23628" h="27757" extrusionOk="0">
                  <a:moveTo>
                    <a:pt x="14305" y="1"/>
                  </a:moveTo>
                  <a:cubicBezTo>
                    <a:pt x="12979" y="1"/>
                    <a:pt x="11483" y="433"/>
                    <a:pt x="9898" y="1348"/>
                  </a:cubicBezTo>
                  <a:cubicBezTo>
                    <a:pt x="7356" y="2813"/>
                    <a:pt x="5039" y="5258"/>
                    <a:pt x="3291" y="8086"/>
                  </a:cubicBezTo>
                  <a:cubicBezTo>
                    <a:pt x="1272" y="11343"/>
                    <a:pt x="1" y="15115"/>
                    <a:pt x="1" y="18495"/>
                  </a:cubicBezTo>
                  <a:cubicBezTo>
                    <a:pt x="1" y="21647"/>
                    <a:pt x="1104" y="23860"/>
                    <a:pt x="2889" y="24897"/>
                  </a:cubicBezTo>
                  <a:lnTo>
                    <a:pt x="2889" y="24900"/>
                  </a:lnTo>
                  <a:lnTo>
                    <a:pt x="2900" y="24904"/>
                  </a:lnTo>
                  <a:lnTo>
                    <a:pt x="6552" y="26989"/>
                  </a:lnTo>
                  <a:cubicBezTo>
                    <a:pt x="7342" y="27493"/>
                    <a:pt x="8275" y="27756"/>
                    <a:pt x="9312" y="27756"/>
                  </a:cubicBezTo>
                  <a:cubicBezTo>
                    <a:pt x="10640" y="27756"/>
                    <a:pt x="12140" y="27323"/>
                    <a:pt x="13726" y="26407"/>
                  </a:cubicBezTo>
                  <a:cubicBezTo>
                    <a:pt x="19194" y="23250"/>
                    <a:pt x="23626" y="15573"/>
                    <a:pt x="23627" y="9260"/>
                  </a:cubicBezTo>
                  <a:cubicBezTo>
                    <a:pt x="23627" y="5973"/>
                    <a:pt x="22425" y="3707"/>
                    <a:pt x="20501" y="2731"/>
                  </a:cubicBezTo>
                  <a:lnTo>
                    <a:pt x="16904" y="656"/>
                  </a:lnTo>
                  <a:lnTo>
                    <a:pt x="16897" y="656"/>
                  </a:lnTo>
                  <a:lnTo>
                    <a:pt x="16859" y="634"/>
                  </a:lnTo>
                  <a:lnTo>
                    <a:pt x="16855" y="641"/>
                  </a:lnTo>
                  <a:cubicBezTo>
                    <a:pt x="16110" y="220"/>
                    <a:pt x="15251" y="1"/>
                    <a:pt x="14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1"/>
            <p:cNvSpPr/>
            <p:nvPr/>
          </p:nvSpPr>
          <p:spPr>
            <a:xfrm>
              <a:off x="3742450" y="1190775"/>
              <a:ext cx="177825" cy="471550"/>
            </a:xfrm>
            <a:custGeom>
              <a:avLst/>
              <a:gdLst/>
              <a:ahLst/>
              <a:cxnLst/>
              <a:rect l="l" t="t" r="r" b="b"/>
              <a:pathLst>
                <a:path w="7113" h="18862" extrusionOk="0">
                  <a:moveTo>
                    <a:pt x="3291" y="1"/>
                  </a:moveTo>
                  <a:cubicBezTo>
                    <a:pt x="1271" y="3258"/>
                    <a:pt x="1" y="7027"/>
                    <a:pt x="1" y="10407"/>
                  </a:cubicBezTo>
                  <a:cubicBezTo>
                    <a:pt x="1" y="13560"/>
                    <a:pt x="1103" y="15774"/>
                    <a:pt x="2888" y="16809"/>
                  </a:cubicBezTo>
                  <a:lnTo>
                    <a:pt x="2888" y="16812"/>
                  </a:lnTo>
                  <a:lnTo>
                    <a:pt x="2900" y="16816"/>
                  </a:lnTo>
                  <a:lnTo>
                    <a:pt x="6481" y="18862"/>
                  </a:lnTo>
                  <a:cubicBezTo>
                    <a:pt x="4833" y="17772"/>
                    <a:pt x="3826" y="15617"/>
                    <a:pt x="3826" y="12603"/>
                  </a:cubicBezTo>
                  <a:cubicBezTo>
                    <a:pt x="3826" y="9226"/>
                    <a:pt x="5091" y="5462"/>
                    <a:pt x="7112" y="2205"/>
                  </a:cubicBezTo>
                  <a:lnTo>
                    <a:pt x="3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1"/>
            <p:cNvSpPr/>
            <p:nvPr/>
          </p:nvSpPr>
          <p:spPr>
            <a:xfrm>
              <a:off x="3824725" y="988650"/>
              <a:ext cx="428400" cy="257250"/>
            </a:xfrm>
            <a:custGeom>
              <a:avLst/>
              <a:gdLst/>
              <a:ahLst/>
              <a:cxnLst/>
              <a:rect l="l" t="t" r="r" b="b"/>
              <a:pathLst>
                <a:path w="17136" h="10290" extrusionOk="0">
                  <a:moveTo>
                    <a:pt x="11017" y="0"/>
                  </a:moveTo>
                  <a:cubicBezTo>
                    <a:pt x="9690" y="0"/>
                    <a:pt x="8193" y="432"/>
                    <a:pt x="6607" y="1349"/>
                  </a:cubicBezTo>
                  <a:cubicBezTo>
                    <a:pt x="4068" y="2813"/>
                    <a:pt x="1748" y="5255"/>
                    <a:pt x="0" y="8086"/>
                  </a:cubicBezTo>
                  <a:lnTo>
                    <a:pt x="3821" y="10290"/>
                  </a:lnTo>
                  <a:cubicBezTo>
                    <a:pt x="5572" y="7458"/>
                    <a:pt x="7892" y="5012"/>
                    <a:pt x="10435" y="3541"/>
                  </a:cubicBezTo>
                  <a:cubicBezTo>
                    <a:pt x="12025" y="2624"/>
                    <a:pt x="13527" y="2189"/>
                    <a:pt x="14858" y="2189"/>
                  </a:cubicBezTo>
                  <a:cubicBezTo>
                    <a:pt x="15691" y="2189"/>
                    <a:pt x="16457" y="2359"/>
                    <a:pt x="17135" y="2689"/>
                  </a:cubicBezTo>
                  <a:lnTo>
                    <a:pt x="13614" y="654"/>
                  </a:lnTo>
                  <a:lnTo>
                    <a:pt x="13606" y="654"/>
                  </a:lnTo>
                  <a:lnTo>
                    <a:pt x="13569" y="632"/>
                  </a:lnTo>
                  <a:lnTo>
                    <a:pt x="13565" y="639"/>
                  </a:lnTo>
                  <a:cubicBezTo>
                    <a:pt x="12821" y="219"/>
                    <a:pt x="11962" y="0"/>
                    <a:pt x="11017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1"/>
            <p:cNvSpPr/>
            <p:nvPr/>
          </p:nvSpPr>
          <p:spPr>
            <a:xfrm>
              <a:off x="3924625" y="1269750"/>
              <a:ext cx="315600" cy="278875"/>
            </a:xfrm>
            <a:custGeom>
              <a:avLst/>
              <a:gdLst/>
              <a:ahLst/>
              <a:cxnLst/>
              <a:rect l="l" t="t" r="r" b="b"/>
              <a:pathLst>
                <a:path w="12624" h="11155" extrusionOk="0">
                  <a:moveTo>
                    <a:pt x="11992" y="1"/>
                  </a:moveTo>
                  <a:cubicBezTo>
                    <a:pt x="11725" y="1"/>
                    <a:pt x="11486" y="183"/>
                    <a:pt x="11424" y="453"/>
                  </a:cubicBezTo>
                  <a:cubicBezTo>
                    <a:pt x="10581" y="4445"/>
                    <a:pt x="8411" y="8053"/>
                    <a:pt x="6025" y="9431"/>
                  </a:cubicBezTo>
                  <a:cubicBezTo>
                    <a:pt x="5385" y="9801"/>
                    <a:pt x="4763" y="9988"/>
                    <a:pt x="4189" y="9988"/>
                  </a:cubicBezTo>
                  <a:cubicBezTo>
                    <a:pt x="3869" y="9988"/>
                    <a:pt x="3564" y="9930"/>
                    <a:pt x="3278" y="9812"/>
                  </a:cubicBezTo>
                  <a:cubicBezTo>
                    <a:pt x="2342" y="9431"/>
                    <a:pt x="1604" y="8423"/>
                    <a:pt x="1200" y="6974"/>
                  </a:cubicBezTo>
                  <a:cubicBezTo>
                    <a:pt x="1122" y="6725"/>
                    <a:pt x="891" y="6564"/>
                    <a:pt x="643" y="6564"/>
                  </a:cubicBezTo>
                  <a:cubicBezTo>
                    <a:pt x="591" y="6564"/>
                    <a:pt x="538" y="6571"/>
                    <a:pt x="486" y="6586"/>
                  </a:cubicBezTo>
                  <a:cubicBezTo>
                    <a:pt x="182" y="6671"/>
                    <a:pt x="1" y="6983"/>
                    <a:pt x="78" y="7288"/>
                  </a:cubicBezTo>
                  <a:cubicBezTo>
                    <a:pt x="582" y="9091"/>
                    <a:pt x="1561" y="10370"/>
                    <a:pt x="2838" y="10891"/>
                  </a:cubicBezTo>
                  <a:cubicBezTo>
                    <a:pt x="3264" y="11065"/>
                    <a:pt x="3720" y="11155"/>
                    <a:pt x="4182" y="11155"/>
                  </a:cubicBezTo>
                  <a:cubicBezTo>
                    <a:pt x="4185" y="11155"/>
                    <a:pt x="4188" y="11155"/>
                    <a:pt x="4191" y="11155"/>
                  </a:cubicBezTo>
                  <a:cubicBezTo>
                    <a:pt x="4967" y="11155"/>
                    <a:pt x="5784" y="10916"/>
                    <a:pt x="6607" y="10439"/>
                  </a:cubicBezTo>
                  <a:cubicBezTo>
                    <a:pt x="9303" y="8882"/>
                    <a:pt x="11642" y="5057"/>
                    <a:pt x="12563" y="694"/>
                  </a:cubicBezTo>
                  <a:cubicBezTo>
                    <a:pt x="12623" y="382"/>
                    <a:pt x="12422" y="79"/>
                    <a:pt x="12112" y="13"/>
                  </a:cubicBezTo>
                  <a:cubicBezTo>
                    <a:pt x="12072" y="5"/>
                    <a:pt x="12031" y="1"/>
                    <a:pt x="1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1"/>
            <p:cNvSpPr/>
            <p:nvPr/>
          </p:nvSpPr>
          <p:spPr>
            <a:xfrm>
              <a:off x="3976050" y="1279450"/>
              <a:ext cx="50700" cy="83375"/>
            </a:xfrm>
            <a:custGeom>
              <a:avLst/>
              <a:gdLst/>
              <a:ahLst/>
              <a:cxnLst/>
              <a:rect l="l" t="t" r="r" b="b"/>
              <a:pathLst>
                <a:path w="2028" h="3335" extrusionOk="0">
                  <a:moveTo>
                    <a:pt x="1370" y="0"/>
                  </a:moveTo>
                  <a:cubicBezTo>
                    <a:pt x="1260" y="0"/>
                    <a:pt x="1140" y="35"/>
                    <a:pt x="1015" y="107"/>
                  </a:cubicBezTo>
                  <a:cubicBezTo>
                    <a:pt x="454" y="431"/>
                    <a:pt x="1" y="1392"/>
                    <a:pt x="1" y="2252"/>
                  </a:cubicBezTo>
                  <a:cubicBezTo>
                    <a:pt x="1" y="2921"/>
                    <a:pt x="274" y="3335"/>
                    <a:pt x="659" y="3335"/>
                  </a:cubicBezTo>
                  <a:cubicBezTo>
                    <a:pt x="769" y="3335"/>
                    <a:pt x="889" y="3301"/>
                    <a:pt x="1015" y="3228"/>
                  </a:cubicBezTo>
                  <a:cubicBezTo>
                    <a:pt x="1574" y="2905"/>
                    <a:pt x="2027" y="1943"/>
                    <a:pt x="2027" y="1083"/>
                  </a:cubicBezTo>
                  <a:cubicBezTo>
                    <a:pt x="2027" y="414"/>
                    <a:pt x="1754" y="0"/>
                    <a:pt x="1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1"/>
            <p:cNvSpPr/>
            <p:nvPr/>
          </p:nvSpPr>
          <p:spPr>
            <a:xfrm>
              <a:off x="4120425" y="1196125"/>
              <a:ext cx="50675" cy="83375"/>
            </a:xfrm>
            <a:custGeom>
              <a:avLst/>
              <a:gdLst/>
              <a:ahLst/>
              <a:cxnLst/>
              <a:rect l="l" t="t" r="r" b="b"/>
              <a:pathLst>
                <a:path w="2027" h="3335" extrusionOk="0">
                  <a:moveTo>
                    <a:pt x="1368" y="0"/>
                  </a:moveTo>
                  <a:cubicBezTo>
                    <a:pt x="1258" y="0"/>
                    <a:pt x="1138" y="34"/>
                    <a:pt x="1013" y="107"/>
                  </a:cubicBezTo>
                  <a:cubicBezTo>
                    <a:pt x="454" y="430"/>
                    <a:pt x="0" y="1391"/>
                    <a:pt x="0" y="2252"/>
                  </a:cubicBezTo>
                  <a:cubicBezTo>
                    <a:pt x="0" y="2921"/>
                    <a:pt x="274" y="3335"/>
                    <a:pt x="657" y="3335"/>
                  </a:cubicBezTo>
                  <a:cubicBezTo>
                    <a:pt x="768" y="3335"/>
                    <a:pt x="888" y="3300"/>
                    <a:pt x="1013" y="3228"/>
                  </a:cubicBezTo>
                  <a:cubicBezTo>
                    <a:pt x="1573" y="2904"/>
                    <a:pt x="2027" y="1943"/>
                    <a:pt x="2027" y="1082"/>
                  </a:cubicBezTo>
                  <a:cubicBezTo>
                    <a:pt x="2027" y="414"/>
                    <a:pt x="1753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1"/>
            <p:cNvSpPr/>
            <p:nvPr/>
          </p:nvSpPr>
          <p:spPr>
            <a:xfrm>
              <a:off x="3693250" y="2412925"/>
              <a:ext cx="766650" cy="1225675"/>
            </a:xfrm>
            <a:custGeom>
              <a:avLst/>
              <a:gdLst/>
              <a:ahLst/>
              <a:cxnLst/>
              <a:rect l="l" t="t" r="r" b="b"/>
              <a:pathLst>
                <a:path w="30666" h="49027" extrusionOk="0">
                  <a:moveTo>
                    <a:pt x="27612" y="1"/>
                  </a:moveTo>
                  <a:cubicBezTo>
                    <a:pt x="27308" y="1"/>
                    <a:pt x="27003" y="68"/>
                    <a:pt x="26771" y="202"/>
                  </a:cubicBezTo>
                  <a:lnTo>
                    <a:pt x="842" y="15171"/>
                  </a:lnTo>
                  <a:cubicBezTo>
                    <a:pt x="377" y="15440"/>
                    <a:pt x="1" y="16092"/>
                    <a:pt x="1" y="16629"/>
                  </a:cubicBezTo>
                  <a:lnTo>
                    <a:pt x="1" y="46569"/>
                  </a:lnTo>
                  <a:cubicBezTo>
                    <a:pt x="1" y="47105"/>
                    <a:pt x="377" y="47757"/>
                    <a:pt x="842" y="48026"/>
                  </a:cubicBezTo>
                  <a:lnTo>
                    <a:pt x="2214" y="48825"/>
                  </a:lnTo>
                  <a:cubicBezTo>
                    <a:pt x="2446" y="48959"/>
                    <a:pt x="2750" y="49026"/>
                    <a:pt x="3055" y="49026"/>
                  </a:cubicBezTo>
                  <a:cubicBezTo>
                    <a:pt x="3359" y="49026"/>
                    <a:pt x="3663" y="48959"/>
                    <a:pt x="3896" y="48825"/>
                  </a:cubicBezTo>
                  <a:lnTo>
                    <a:pt x="29825" y="33855"/>
                  </a:lnTo>
                  <a:cubicBezTo>
                    <a:pt x="30289" y="33587"/>
                    <a:pt x="30666" y="32935"/>
                    <a:pt x="30666" y="32398"/>
                  </a:cubicBezTo>
                  <a:lnTo>
                    <a:pt x="30666" y="2458"/>
                  </a:lnTo>
                  <a:cubicBezTo>
                    <a:pt x="30666" y="1921"/>
                    <a:pt x="30289" y="1270"/>
                    <a:pt x="29825" y="1001"/>
                  </a:cubicBezTo>
                  <a:lnTo>
                    <a:pt x="28453" y="202"/>
                  </a:lnTo>
                  <a:cubicBezTo>
                    <a:pt x="28221" y="68"/>
                    <a:pt x="27916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1"/>
            <p:cNvSpPr/>
            <p:nvPr/>
          </p:nvSpPr>
          <p:spPr>
            <a:xfrm>
              <a:off x="3693300" y="2807875"/>
              <a:ext cx="93900" cy="830650"/>
            </a:xfrm>
            <a:custGeom>
              <a:avLst/>
              <a:gdLst/>
              <a:ahLst/>
              <a:cxnLst/>
              <a:rect l="l" t="t" r="r" b="b"/>
              <a:pathLst>
                <a:path w="3756" h="33226" extrusionOk="0">
                  <a:moveTo>
                    <a:pt x="247" y="1"/>
                  </a:moveTo>
                  <a:cubicBezTo>
                    <a:pt x="92" y="266"/>
                    <a:pt x="0" y="560"/>
                    <a:pt x="0" y="828"/>
                  </a:cubicBezTo>
                  <a:lnTo>
                    <a:pt x="0" y="30772"/>
                  </a:lnTo>
                  <a:cubicBezTo>
                    <a:pt x="0" y="31305"/>
                    <a:pt x="374" y="31962"/>
                    <a:pt x="841" y="32225"/>
                  </a:cubicBezTo>
                  <a:lnTo>
                    <a:pt x="2213" y="33026"/>
                  </a:lnTo>
                  <a:cubicBezTo>
                    <a:pt x="2444" y="33159"/>
                    <a:pt x="2746" y="33225"/>
                    <a:pt x="3049" y="33225"/>
                  </a:cubicBezTo>
                  <a:cubicBezTo>
                    <a:pt x="3297" y="33225"/>
                    <a:pt x="3545" y="33181"/>
                    <a:pt x="3755" y="33092"/>
                  </a:cubicBezTo>
                  <a:lnTo>
                    <a:pt x="3755" y="33092"/>
                  </a:lnTo>
                  <a:cubicBezTo>
                    <a:pt x="3671" y="33124"/>
                    <a:pt x="3591" y="33140"/>
                    <a:pt x="3517" y="33140"/>
                  </a:cubicBezTo>
                  <a:cubicBezTo>
                    <a:pt x="3242" y="33140"/>
                    <a:pt x="3055" y="32920"/>
                    <a:pt x="3054" y="32541"/>
                  </a:cubicBezTo>
                  <a:lnTo>
                    <a:pt x="3054" y="2602"/>
                  </a:lnTo>
                  <a:cubicBezTo>
                    <a:pt x="3054" y="2334"/>
                    <a:pt x="3147" y="2038"/>
                    <a:pt x="3302" y="1775"/>
                  </a:cubicBez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1"/>
            <p:cNvSpPr/>
            <p:nvPr/>
          </p:nvSpPr>
          <p:spPr>
            <a:xfrm>
              <a:off x="3769600" y="2459375"/>
              <a:ext cx="690300" cy="1177075"/>
            </a:xfrm>
            <a:custGeom>
              <a:avLst/>
              <a:gdLst/>
              <a:ahLst/>
              <a:cxnLst/>
              <a:rect l="l" t="t" r="r" b="b"/>
              <a:pathLst>
                <a:path w="27612" h="47083" extrusionOk="0">
                  <a:moveTo>
                    <a:pt x="27146" y="0"/>
                  </a:moveTo>
                  <a:cubicBezTo>
                    <a:pt x="27033" y="0"/>
                    <a:pt x="26906" y="37"/>
                    <a:pt x="26771" y="114"/>
                  </a:cubicBezTo>
                  <a:lnTo>
                    <a:pt x="842" y="15085"/>
                  </a:lnTo>
                  <a:cubicBezTo>
                    <a:pt x="377" y="15353"/>
                    <a:pt x="1" y="16005"/>
                    <a:pt x="1" y="16541"/>
                  </a:cubicBezTo>
                  <a:lnTo>
                    <a:pt x="1" y="46481"/>
                  </a:lnTo>
                  <a:cubicBezTo>
                    <a:pt x="1" y="46862"/>
                    <a:pt x="190" y="47082"/>
                    <a:pt x="466" y="47082"/>
                  </a:cubicBezTo>
                  <a:cubicBezTo>
                    <a:pt x="579" y="47082"/>
                    <a:pt x="707" y="47045"/>
                    <a:pt x="842" y="46967"/>
                  </a:cubicBezTo>
                  <a:lnTo>
                    <a:pt x="26771" y="31997"/>
                  </a:lnTo>
                  <a:cubicBezTo>
                    <a:pt x="27235" y="31729"/>
                    <a:pt x="27612" y="31077"/>
                    <a:pt x="27612" y="30540"/>
                  </a:cubicBezTo>
                  <a:lnTo>
                    <a:pt x="27612" y="600"/>
                  </a:lnTo>
                  <a:cubicBezTo>
                    <a:pt x="27612" y="220"/>
                    <a:pt x="27422" y="0"/>
                    <a:pt x="27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1"/>
            <p:cNvSpPr/>
            <p:nvPr/>
          </p:nvSpPr>
          <p:spPr>
            <a:xfrm>
              <a:off x="3920950" y="2909725"/>
              <a:ext cx="433075" cy="491150"/>
            </a:xfrm>
            <a:custGeom>
              <a:avLst/>
              <a:gdLst/>
              <a:ahLst/>
              <a:cxnLst/>
              <a:rect l="l" t="t" r="r" b="b"/>
              <a:pathLst>
                <a:path w="17323" h="19646" extrusionOk="0">
                  <a:moveTo>
                    <a:pt x="7047" y="6520"/>
                  </a:moveTo>
                  <a:lnTo>
                    <a:pt x="1" y="16500"/>
                  </a:lnTo>
                  <a:cubicBezTo>
                    <a:pt x="3110" y="19645"/>
                    <a:pt x="9097" y="17283"/>
                    <a:pt x="13376" y="11224"/>
                  </a:cubicBezTo>
                  <a:cubicBezTo>
                    <a:pt x="15943" y="7588"/>
                    <a:pt x="17322" y="3664"/>
                    <a:pt x="17322" y="1"/>
                  </a:cubicBezTo>
                  <a:lnTo>
                    <a:pt x="8798" y="4922"/>
                  </a:lnTo>
                  <a:cubicBezTo>
                    <a:pt x="8218" y="5258"/>
                    <a:pt x="7434" y="5972"/>
                    <a:pt x="7047" y="652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1"/>
            <p:cNvSpPr/>
            <p:nvPr/>
          </p:nvSpPr>
          <p:spPr>
            <a:xfrm>
              <a:off x="3920950" y="2909725"/>
              <a:ext cx="433075" cy="491150"/>
            </a:xfrm>
            <a:custGeom>
              <a:avLst/>
              <a:gdLst/>
              <a:ahLst/>
              <a:cxnLst/>
              <a:rect l="l" t="t" r="r" b="b"/>
              <a:pathLst>
                <a:path w="17323" h="19646" extrusionOk="0">
                  <a:moveTo>
                    <a:pt x="7047" y="6520"/>
                  </a:moveTo>
                  <a:lnTo>
                    <a:pt x="1" y="16500"/>
                  </a:lnTo>
                  <a:cubicBezTo>
                    <a:pt x="3110" y="19645"/>
                    <a:pt x="9097" y="17283"/>
                    <a:pt x="13376" y="11224"/>
                  </a:cubicBezTo>
                  <a:cubicBezTo>
                    <a:pt x="15943" y="7588"/>
                    <a:pt x="17322" y="3664"/>
                    <a:pt x="17322" y="1"/>
                  </a:cubicBezTo>
                  <a:lnTo>
                    <a:pt x="8798" y="4922"/>
                  </a:lnTo>
                  <a:cubicBezTo>
                    <a:pt x="8218" y="5258"/>
                    <a:pt x="7434" y="5972"/>
                    <a:pt x="7047" y="65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1"/>
            <p:cNvSpPr/>
            <p:nvPr/>
          </p:nvSpPr>
          <p:spPr>
            <a:xfrm>
              <a:off x="3908975" y="2898700"/>
              <a:ext cx="456075" cy="469375"/>
            </a:xfrm>
            <a:custGeom>
              <a:avLst/>
              <a:gdLst/>
              <a:ahLst/>
              <a:cxnLst/>
              <a:rect l="l" t="t" r="r" b="b"/>
              <a:pathLst>
                <a:path w="18243" h="18775" extrusionOk="0">
                  <a:moveTo>
                    <a:pt x="17340" y="1216"/>
                  </a:moveTo>
                  <a:lnTo>
                    <a:pt x="17340" y="1216"/>
                  </a:lnTo>
                  <a:cubicBezTo>
                    <a:pt x="17197" y="3938"/>
                    <a:pt x="16304" y="6757"/>
                    <a:pt x="14722" y="9497"/>
                  </a:cubicBezTo>
                  <a:cubicBezTo>
                    <a:pt x="14350" y="10141"/>
                    <a:pt x="13941" y="10779"/>
                    <a:pt x="13494" y="11412"/>
                  </a:cubicBezTo>
                  <a:cubicBezTo>
                    <a:pt x="10852" y="15153"/>
                    <a:pt x="7372" y="17628"/>
                    <a:pt x="4410" y="17874"/>
                  </a:cubicBezTo>
                  <a:cubicBezTo>
                    <a:pt x="4252" y="17887"/>
                    <a:pt x="4097" y="17893"/>
                    <a:pt x="3944" y="17893"/>
                  </a:cubicBezTo>
                  <a:cubicBezTo>
                    <a:pt x="2828" y="17893"/>
                    <a:pt x="1844" y="17548"/>
                    <a:pt x="1061" y="16881"/>
                  </a:cubicBezTo>
                  <a:lnTo>
                    <a:pt x="7886" y="7216"/>
                  </a:lnTo>
                  <a:cubicBezTo>
                    <a:pt x="8235" y="6721"/>
                    <a:pt x="8973" y="6048"/>
                    <a:pt x="9498" y="5745"/>
                  </a:cubicBezTo>
                  <a:lnTo>
                    <a:pt x="17340" y="1216"/>
                  </a:lnTo>
                  <a:close/>
                  <a:moveTo>
                    <a:pt x="17801" y="1"/>
                  </a:moveTo>
                  <a:cubicBezTo>
                    <a:pt x="17728" y="1"/>
                    <a:pt x="17653" y="19"/>
                    <a:pt x="17582" y="60"/>
                  </a:cubicBezTo>
                  <a:lnTo>
                    <a:pt x="9058" y="4981"/>
                  </a:lnTo>
                  <a:cubicBezTo>
                    <a:pt x="8421" y="5349"/>
                    <a:pt x="7590" y="6107"/>
                    <a:pt x="7167" y="6708"/>
                  </a:cubicBezTo>
                  <a:lnTo>
                    <a:pt x="120" y="16687"/>
                  </a:lnTo>
                  <a:cubicBezTo>
                    <a:pt x="113" y="16698"/>
                    <a:pt x="106" y="16709"/>
                    <a:pt x="100" y="16721"/>
                  </a:cubicBezTo>
                  <a:cubicBezTo>
                    <a:pt x="0" y="16893"/>
                    <a:pt x="27" y="17109"/>
                    <a:pt x="167" y="17251"/>
                  </a:cubicBezTo>
                  <a:cubicBezTo>
                    <a:pt x="1158" y="18253"/>
                    <a:pt x="2454" y="18774"/>
                    <a:pt x="3939" y="18774"/>
                  </a:cubicBezTo>
                  <a:cubicBezTo>
                    <a:pt x="4118" y="18774"/>
                    <a:pt x="4300" y="18767"/>
                    <a:pt x="4484" y="18751"/>
                  </a:cubicBezTo>
                  <a:cubicBezTo>
                    <a:pt x="7746" y="18482"/>
                    <a:pt x="11385" y="15928"/>
                    <a:pt x="14214" y="11920"/>
                  </a:cubicBezTo>
                  <a:cubicBezTo>
                    <a:pt x="16847" y="8189"/>
                    <a:pt x="18243" y="4219"/>
                    <a:pt x="18243" y="442"/>
                  </a:cubicBezTo>
                  <a:cubicBezTo>
                    <a:pt x="18243" y="184"/>
                    <a:pt x="18031" y="1"/>
                    <a:pt x="17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1"/>
            <p:cNvSpPr/>
            <p:nvPr/>
          </p:nvSpPr>
          <p:spPr>
            <a:xfrm>
              <a:off x="3846100" y="2827750"/>
              <a:ext cx="264225" cy="494475"/>
            </a:xfrm>
            <a:custGeom>
              <a:avLst/>
              <a:gdLst/>
              <a:ahLst/>
              <a:cxnLst/>
              <a:rect l="l" t="t" r="r" b="b"/>
              <a:pathLst>
                <a:path w="10569" h="19779" extrusionOk="0">
                  <a:moveTo>
                    <a:pt x="10355" y="7658"/>
                  </a:moveTo>
                  <a:lnTo>
                    <a:pt x="7783" y="0"/>
                  </a:lnTo>
                  <a:cubicBezTo>
                    <a:pt x="2753" y="4791"/>
                    <a:pt x="1" y="12618"/>
                    <a:pt x="1635" y="17482"/>
                  </a:cubicBezTo>
                  <a:cubicBezTo>
                    <a:pt x="1961" y="18455"/>
                    <a:pt x="2373" y="19150"/>
                    <a:pt x="2995" y="19779"/>
                  </a:cubicBezTo>
                  <a:lnTo>
                    <a:pt x="10041" y="9799"/>
                  </a:lnTo>
                  <a:cubicBezTo>
                    <a:pt x="10428" y="9251"/>
                    <a:pt x="10569" y="8293"/>
                    <a:pt x="10355" y="765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1"/>
            <p:cNvSpPr/>
            <p:nvPr/>
          </p:nvSpPr>
          <p:spPr>
            <a:xfrm>
              <a:off x="3846800" y="2816750"/>
              <a:ext cx="275050" cy="516500"/>
            </a:xfrm>
            <a:custGeom>
              <a:avLst/>
              <a:gdLst/>
              <a:ahLst/>
              <a:cxnLst/>
              <a:rect l="l" t="t" r="r" b="b"/>
              <a:pathLst>
                <a:path w="11002" h="20660" extrusionOk="0">
                  <a:moveTo>
                    <a:pt x="7561" y="1251"/>
                  </a:moveTo>
                  <a:lnTo>
                    <a:pt x="9909" y="8237"/>
                  </a:lnTo>
                  <a:cubicBezTo>
                    <a:pt x="10078" y="8738"/>
                    <a:pt x="9961" y="9556"/>
                    <a:pt x="9654" y="9986"/>
                  </a:cubicBezTo>
                  <a:lnTo>
                    <a:pt x="2926" y="19513"/>
                  </a:lnTo>
                  <a:cubicBezTo>
                    <a:pt x="2542" y="19032"/>
                    <a:pt x="2263" y="18490"/>
                    <a:pt x="2025" y="17781"/>
                  </a:cubicBezTo>
                  <a:cubicBezTo>
                    <a:pt x="498" y="13234"/>
                    <a:pt x="2969" y="5956"/>
                    <a:pt x="7561" y="1251"/>
                  </a:cubicBezTo>
                  <a:close/>
                  <a:moveTo>
                    <a:pt x="7753" y="0"/>
                  </a:moveTo>
                  <a:cubicBezTo>
                    <a:pt x="7646" y="0"/>
                    <a:pt x="7538" y="39"/>
                    <a:pt x="7451" y="121"/>
                  </a:cubicBezTo>
                  <a:cubicBezTo>
                    <a:pt x="5946" y="1555"/>
                    <a:pt x="4641" y="3260"/>
                    <a:pt x="3591" y="5079"/>
                  </a:cubicBezTo>
                  <a:cubicBezTo>
                    <a:pt x="1057" y="9468"/>
                    <a:pt x="1" y="14525"/>
                    <a:pt x="1189" y="18062"/>
                  </a:cubicBezTo>
                  <a:cubicBezTo>
                    <a:pt x="1536" y="19093"/>
                    <a:pt x="1987" y="19855"/>
                    <a:pt x="2654" y="20529"/>
                  </a:cubicBezTo>
                  <a:cubicBezTo>
                    <a:pt x="2741" y="20617"/>
                    <a:pt x="2854" y="20659"/>
                    <a:pt x="2966" y="20659"/>
                  </a:cubicBezTo>
                  <a:cubicBezTo>
                    <a:pt x="3104" y="20659"/>
                    <a:pt x="3240" y="20596"/>
                    <a:pt x="3327" y="20472"/>
                  </a:cubicBezTo>
                  <a:lnTo>
                    <a:pt x="10374" y="10493"/>
                  </a:lnTo>
                  <a:cubicBezTo>
                    <a:pt x="10837" y="9837"/>
                    <a:pt x="11002" y="8720"/>
                    <a:pt x="10745" y="7957"/>
                  </a:cubicBezTo>
                  <a:lnTo>
                    <a:pt x="8172" y="300"/>
                  </a:lnTo>
                  <a:cubicBezTo>
                    <a:pt x="8107" y="109"/>
                    <a:pt x="7932" y="0"/>
                    <a:pt x="7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1"/>
            <p:cNvSpPr/>
            <p:nvPr/>
          </p:nvSpPr>
          <p:spPr>
            <a:xfrm>
              <a:off x="4040675" y="2710750"/>
              <a:ext cx="267650" cy="326100"/>
            </a:xfrm>
            <a:custGeom>
              <a:avLst/>
              <a:gdLst/>
              <a:ahLst/>
              <a:cxnLst/>
              <a:rect l="l" t="t" r="r" b="b"/>
              <a:pathLst>
                <a:path w="10706" h="13044" extrusionOk="0">
                  <a:moveTo>
                    <a:pt x="3660" y="12496"/>
                  </a:moveTo>
                  <a:lnTo>
                    <a:pt x="10705" y="2516"/>
                  </a:lnTo>
                  <a:cubicBezTo>
                    <a:pt x="8219" y="1"/>
                    <a:pt x="4024" y="848"/>
                    <a:pt x="0" y="4680"/>
                  </a:cubicBezTo>
                  <a:lnTo>
                    <a:pt x="2572" y="12338"/>
                  </a:lnTo>
                  <a:cubicBezTo>
                    <a:pt x="2786" y="12973"/>
                    <a:pt x="3272" y="13044"/>
                    <a:pt x="3660" y="12496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1"/>
            <p:cNvSpPr/>
            <p:nvPr/>
          </p:nvSpPr>
          <p:spPr>
            <a:xfrm>
              <a:off x="4040675" y="2710750"/>
              <a:ext cx="267650" cy="326100"/>
            </a:xfrm>
            <a:custGeom>
              <a:avLst/>
              <a:gdLst/>
              <a:ahLst/>
              <a:cxnLst/>
              <a:rect l="l" t="t" r="r" b="b"/>
              <a:pathLst>
                <a:path w="10706" h="13044" extrusionOk="0">
                  <a:moveTo>
                    <a:pt x="3660" y="12496"/>
                  </a:moveTo>
                  <a:lnTo>
                    <a:pt x="10705" y="2516"/>
                  </a:lnTo>
                  <a:cubicBezTo>
                    <a:pt x="8219" y="1"/>
                    <a:pt x="4024" y="848"/>
                    <a:pt x="0" y="4680"/>
                  </a:cubicBezTo>
                  <a:lnTo>
                    <a:pt x="2572" y="12338"/>
                  </a:lnTo>
                  <a:cubicBezTo>
                    <a:pt x="2786" y="12973"/>
                    <a:pt x="3272" y="13044"/>
                    <a:pt x="3660" y="124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1"/>
            <p:cNvSpPr/>
            <p:nvPr/>
          </p:nvSpPr>
          <p:spPr>
            <a:xfrm>
              <a:off x="4028825" y="2726825"/>
              <a:ext cx="291575" cy="316550"/>
            </a:xfrm>
            <a:custGeom>
              <a:avLst/>
              <a:gdLst/>
              <a:ahLst/>
              <a:cxnLst/>
              <a:rect l="l" t="t" r="r" b="b"/>
              <a:pathLst>
                <a:path w="11663" h="12662" extrusionOk="0">
                  <a:moveTo>
                    <a:pt x="7679" y="887"/>
                  </a:moveTo>
                  <a:cubicBezTo>
                    <a:pt x="8787" y="887"/>
                    <a:pt x="9783" y="1231"/>
                    <a:pt x="10598" y="1933"/>
                  </a:cubicBezTo>
                  <a:lnTo>
                    <a:pt x="3773" y="11599"/>
                  </a:lnTo>
                  <a:cubicBezTo>
                    <a:pt x="3675" y="11737"/>
                    <a:pt x="3598" y="11778"/>
                    <a:pt x="3580" y="11782"/>
                  </a:cubicBezTo>
                  <a:cubicBezTo>
                    <a:pt x="3528" y="11712"/>
                    <a:pt x="3489" y="11636"/>
                    <a:pt x="3463" y="11554"/>
                  </a:cubicBezTo>
                  <a:lnTo>
                    <a:pt x="981" y="4165"/>
                  </a:lnTo>
                  <a:cubicBezTo>
                    <a:pt x="3311" y="2008"/>
                    <a:pt x="5678" y="887"/>
                    <a:pt x="7679" y="887"/>
                  </a:cubicBezTo>
                  <a:close/>
                  <a:moveTo>
                    <a:pt x="7691" y="0"/>
                  </a:moveTo>
                  <a:cubicBezTo>
                    <a:pt x="5402" y="0"/>
                    <a:pt x="2742" y="1269"/>
                    <a:pt x="170" y="3718"/>
                  </a:cubicBezTo>
                  <a:lnTo>
                    <a:pt x="169" y="3718"/>
                  </a:lnTo>
                  <a:cubicBezTo>
                    <a:pt x="45" y="3836"/>
                    <a:pt x="1" y="4015"/>
                    <a:pt x="55" y="4178"/>
                  </a:cubicBezTo>
                  <a:lnTo>
                    <a:pt x="2628" y="11834"/>
                  </a:lnTo>
                  <a:cubicBezTo>
                    <a:pt x="2784" y="12300"/>
                    <a:pt x="3087" y="12598"/>
                    <a:pt x="3461" y="12653"/>
                  </a:cubicBezTo>
                  <a:cubicBezTo>
                    <a:pt x="3501" y="12659"/>
                    <a:pt x="3541" y="12662"/>
                    <a:pt x="3581" y="12662"/>
                  </a:cubicBezTo>
                  <a:cubicBezTo>
                    <a:pt x="3913" y="12662"/>
                    <a:pt x="4239" y="12465"/>
                    <a:pt x="4492" y="12108"/>
                  </a:cubicBezTo>
                  <a:lnTo>
                    <a:pt x="11538" y="2127"/>
                  </a:lnTo>
                  <a:cubicBezTo>
                    <a:pt x="11662" y="1953"/>
                    <a:pt x="11643" y="1715"/>
                    <a:pt x="11492" y="1564"/>
                  </a:cubicBezTo>
                  <a:cubicBezTo>
                    <a:pt x="10454" y="514"/>
                    <a:pt x="9148" y="0"/>
                    <a:pt x="7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1"/>
            <p:cNvSpPr/>
            <p:nvPr/>
          </p:nvSpPr>
          <p:spPr>
            <a:xfrm>
              <a:off x="4122475" y="2773650"/>
              <a:ext cx="231550" cy="267525"/>
            </a:xfrm>
            <a:custGeom>
              <a:avLst/>
              <a:gdLst/>
              <a:ahLst/>
              <a:cxnLst/>
              <a:rect l="l" t="t" r="r" b="b"/>
              <a:pathLst>
                <a:path w="9262" h="10701" extrusionOk="0">
                  <a:moveTo>
                    <a:pt x="737" y="10365"/>
                  </a:moveTo>
                  <a:lnTo>
                    <a:pt x="9261" y="5444"/>
                  </a:lnTo>
                  <a:cubicBezTo>
                    <a:pt x="9261" y="3002"/>
                    <a:pt x="8676" y="1258"/>
                    <a:pt x="7433" y="0"/>
                  </a:cubicBezTo>
                  <a:lnTo>
                    <a:pt x="388" y="9980"/>
                  </a:lnTo>
                  <a:cubicBezTo>
                    <a:pt x="0" y="10528"/>
                    <a:pt x="157" y="10701"/>
                    <a:pt x="737" y="10365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1"/>
            <p:cNvSpPr/>
            <p:nvPr/>
          </p:nvSpPr>
          <p:spPr>
            <a:xfrm>
              <a:off x="4122475" y="2773650"/>
              <a:ext cx="231550" cy="267525"/>
            </a:xfrm>
            <a:custGeom>
              <a:avLst/>
              <a:gdLst/>
              <a:ahLst/>
              <a:cxnLst/>
              <a:rect l="l" t="t" r="r" b="b"/>
              <a:pathLst>
                <a:path w="9262" h="10701" extrusionOk="0">
                  <a:moveTo>
                    <a:pt x="737" y="10365"/>
                  </a:moveTo>
                  <a:lnTo>
                    <a:pt x="9261" y="5444"/>
                  </a:lnTo>
                  <a:cubicBezTo>
                    <a:pt x="9261" y="3002"/>
                    <a:pt x="8676" y="1258"/>
                    <a:pt x="7433" y="0"/>
                  </a:cubicBezTo>
                  <a:lnTo>
                    <a:pt x="388" y="9980"/>
                  </a:lnTo>
                  <a:cubicBezTo>
                    <a:pt x="0" y="10528"/>
                    <a:pt x="157" y="10701"/>
                    <a:pt x="737" y="103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1"/>
            <p:cNvSpPr/>
            <p:nvPr/>
          </p:nvSpPr>
          <p:spPr>
            <a:xfrm>
              <a:off x="4113000" y="2762650"/>
              <a:ext cx="252050" cy="285425"/>
            </a:xfrm>
            <a:custGeom>
              <a:avLst/>
              <a:gdLst/>
              <a:ahLst/>
              <a:cxnLst/>
              <a:rect l="l" t="t" r="r" b="b"/>
              <a:pathLst>
                <a:path w="10082" h="11417" extrusionOk="0">
                  <a:moveTo>
                    <a:pt x="7853" y="1147"/>
                  </a:moveTo>
                  <a:cubicBezTo>
                    <a:pt x="8733" y="2238"/>
                    <a:pt x="9165" y="3684"/>
                    <a:pt x="9199" y="5631"/>
                  </a:cubicBezTo>
                  <a:lnTo>
                    <a:pt x="1582" y="10027"/>
                  </a:lnTo>
                  <a:lnTo>
                    <a:pt x="1582" y="10027"/>
                  </a:lnTo>
                  <a:lnTo>
                    <a:pt x="7853" y="1147"/>
                  </a:lnTo>
                  <a:close/>
                  <a:moveTo>
                    <a:pt x="7812" y="0"/>
                  </a:moveTo>
                  <a:cubicBezTo>
                    <a:pt x="7675" y="0"/>
                    <a:pt x="7539" y="64"/>
                    <a:pt x="7452" y="187"/>
                  </a:cubicBezTo>
                  <a:lnTo>
                    <a:pt x="406" y="10166"/>
                  </a:lnTo>
                  <a:cubicBezTo>
                    <a:pt x="373" y="10211"/>
                    <a:pt x="324" y="10281"/>
                    <a:pt x="275" y="10366"/>
                  </a:cubicBezTo>
                  <a:cubicBezTo>
                    <a:pt x="138" y="10605"/>
                    <a:pt x="0" y="10965"/>
                    <a:pt x="253" y="11241"/>
                  </a:cubicBezTo>
                  <a:cubicBezTo>
                    <a:pt x="372" y="11371"/>
                    <a:pt x="517" y="11417"/>
                    <a:pt x="663" y="11417"/>
                  </a:cubicBezTo>
                  <a:cubicBezTo>
                    <a:pt x="938" y="11417"/>
                    <a:pt x="1217" y="11256"/>
                    <a:pt x="1337" y="11186"/>
                  </a:cubicBezTo>
                  <a:lnTo>
                    <a:pt x="9861" y="6265"/>
                  </a:lnTo>
                  <a:cubicBezTo>
                    <a:pt x="9997" y="6186"/>
                    <a:pt x="10080" y="6041"/>
                    <a:pt x="10082" y="5884"/>
                  </a:cubicBezTo>
                  <a:cubicBezTo>
                    <a:pt x="10082" y="3309"/>
                    <a:pt x="9459" y="1481"/>
                    <a:pt x="8125" y="131"/>
                  </a:cubicBezTo>
                  <a:cubicBezTo>
                    <a:pt x="8038" y="43"/>
                    <a:pt x="7924" y="0"/>
                    <a:pt x="7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1"/>
            <p:cNvSpPr/>
            <p:nvPr/>
          </p:nvSpPr>
          <p:spPr>
            <a:xfrm>
              <a:off x="4574475" y="2125400"/>
              <a:ext cx="1259125" cy="1106375"/>
            </a:xfrm>
            <a:custGeom>
              <a:avLst/>
              <a:gdLst/>
              <a:ahLst/>
              <a:cxnLst/>
              <a:rect l="l" t="t" r="r" b="b"/>
              <a:pathLst>
                <a:path w="50365" h="44255" extrusionOk="0">
                  <a:moveTo>
                    <a:pt x="47604" y="0"/>
                  </a:moveTo>
                  <a:cubicBezTo>
                    <a:pt x="47060" y="0"/>
                    <a:pt x="46504" y="125"/>
                    <a:pt x="46075" y="373"/>
                  </a:cubicBezTo>
                  <a:lnTo>
                    <a:pt x="1491" y="26113"/>
                  </a:lnTo>
                  <a:cubicBezTo>
                    <a:pt x="669" y="26588"/>
                    <a:pt x="1" y="27745"/>
                    <a:pt x="1" y="28696"/>
                  </a:cubicBezTo>
                  <a:lnTo>
                    <a:pt x="1" y="41406"/>
                  </a:lnTo>
                  <a:cubicBezTo>
                    <a:pt x="1" y="42357"/>
                    <a:pt x="627" y="43490"/>
                    <a:pt x="1400" y="43935"/>
                  </a:cubicBezTo>
                  <a:cubicBezTo>
                    <a:pt x="1770" y="44149"/>
                    <a:pt x="2260" y="44255"/>
                    <a:pt x="2761" y="44255"/>
                  </a:cubicBezTo>
                  <a:cubicBezTo>
                    <a:pt x="3305" y="44255"/>
                    <a:pt x="3861" y="44130"/>
                    <a:pt x="4290" y="43882"/>
                  </a:cubicBezTo>
                  <a:lnTo>
                    <a:pt x="48872" y="18142"/>
                  </a:lnTo>
                  <a:cubicBezTo>
                    <a:pt x="49696" y="17667"/>
                    <a:pt x="50364" y="16510"/>
                    <a:pt x="50364" y="15559"/>
                  </a:cubicBezTo>
                  <a:lnTo>
                    <a:pt x="50364" y="2849"/>
                  </a:lnTo>
                  <a:cubicBezTo>
                    <a:pt x="50364" y="1898"/>
                    <a:pt x="49738" y="765"/>
                    <a:pt x="48966" y="320"/>
                  </a:cubicBezTo>
                  <a:cubicBezTo>
                    <a:pt x="48595" y="106"/>
                    <a:pt x="48104" y="0"/>
                    <a:pt x="47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1"/>
            <p:cNvSpPr/>
            <p:nvPr/>
          </p:nvSpPr>
          <p:spPr>
            <a:xfrm>
              <a:off x="4585425" y="2125375"/>
              <a:ext cx="1247675" cy="721050"/>
            </a:xfrm>
            <a:custGeom>
              <a:avLst/>
              <a:gdLst/>
              <a:ahLst/>
              <a:cxnLst/>
              <a:rect l="l" t="t" r="r" b="b"/>
              <a:pathLst>
                <a:path w="49907" h="28842" extrusionOk="0">
                  <a:moveTo>
                    <a:pt x="47170" y="1"/>
                  </a:moveTo>
                  <a:cubicBezTo>
                    <a:pt x="46626" y="1"/>
                    <a:pt x="46069" y="126"/>
                    <a:pt x="45639" y="374"/>
                  </a:cubicBezTo>
                  <a:lnTo>
                    <a:pt x="1052" y="26112"/>
                  </a:lnTo>
                  <a:cubicBezTo>
                    <a:pt x="644" y="26349"/>
                    <a:pt x="269" y="26759"/>
                    <a:pt x="0" y="27226"/>
                  </a:cubicBezTo>
                  <a:lnTo>
                    <a:pt x="2796" y="28842"/>
                  </a:lnTo>
                  <a:cubicBezTo>
                    <a:pt x="3069" y="28375"/>
                    <a:pt x="3444" y="27965"/>
                    <a:pt x="3854" y="27727"/>
                  </a:cubicBezTo>
                  <a:lnTo>
                    <a:pt x="29850" y="12718"/>
                  </a:lnTo>
                  <a:lnTo>
                    <a:pt x="48436" y="1991"/>
                  </a:lnTo>
                  <a:cubicBezTo>
                    <a:pt x="48676" y="1852"/>
                    <a:pt x="48902" y="1786"/>
                    <a:pt x="49103" y="1786"/>
                  </a:cubicBezTo>
                  <a:cubicBezTo>
                    <a:pt x="49521" y="1786"/>
                    <a:pt x="49826" y="2072"/>
                    <a:pt x="49907" y="2580"/>
                  </a:cubicBezTo>
                  <a:cubicBezTo>
                    <a:pt x="49810" y="1695"/>
                    <a:pt x="49229" y="727"/>
                    <a:pt x="48528" y="321"/>
                  </a:cubicBezTo>
                  <a:cubicBezTo>
                    <a:pt x="48157" y="106"/>
                    <a:pt x="47669" y="1"/>
                    <a:pt x="47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1"/>
            <p:cNvSpPr/>
            <p:nvPr/>
          </p:nvSpPr>
          <p:spPr>
            <a:xfrm>
              <a:off x="4644425" y="2169975"/>
              <a:ext cx="1189175" cy="1057575"/>
            </a:xfrm>
            <a:custGeom>
              <a:avLst/>
              <a:gdLst/>
              <a:ahLst/>
              <a:cxnLst/>
              <a:rect l="l" t="t" r="r" b="b"/>
              <a:pathLst>
                <a:path w="47567" h="42303" extrusionOk="0">
                  <a:moveTo>
                    <a:pt x="46740" y="1"/>
                  </a:moveTo>
                  <a:cubicBezTo>
                    <a:pt x="46540" y="1"/>
                    <a:pt x="46314" y="66"/>
                    <a:pt x="46074" y="204"/>
                  </a:cubicBezTo>
                  <a:lnTo>
                    <a:pt x="27490" y="10934"/>
                  </a:lnTo>
                  <a:lnTo>
                    <a:pt x="1491" y="25945"/>
                  </a:lnTo>
                  <a:cubicBezTo>
                    <a:pt x="669" y="26420"/>
                    <a:pt x="0" y="27576"/>
                    <a:pt x="0" y="28528"/>
                  </a:cubicBezTo>
                  <a:lnTo>
                    <a:pt x="0" y="41239"/>
                  </a:lnTo>
                  <a:cubicBezTo>
                    <a:pt x="0" y="41913"/>
                    <a:pt x="337" y="42303"/>
                    <a:pt x="826" y="42303"/>
                  </a:cubicBezTo>
                  <a:cubicBezTo>
                    <a:pt x="1026" y="42303"/>
                    <a:pt x="1252" y="42237"/>
                    <a:pt x="1491" y="42099"/>
                  </a:cubicBezTo>
                  <a:lnTo>
                    <a:pt x="46074" y="16359"/>
                  </a:lnTo>
                  <a:cubicBezTo>
                    <a:pt x="46898" y="15884"/>
                    <a:pt x="47566" y="14727"/>
                    <a:pt x="47566" y="13776"/>
                  </a:cubicBezTo>
                  <a:lnTo>
                    <a:pt x="47566" y="1066"/>
                  </a:lnTo>
                  <a:cubicBezTo>
                    <a:pt x="47566" y="391"/>
                    <a:pt x="47230" y="1"/>
                    <a:pt x="46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1"/>
            <p:cNvSpPr/>
            <p:nvPr/>
          </p:nvSpPr>
          <p:spPr>
            <a:xfrm>
              <a:off x="4745875" y="2833975"/>
              <a:ext cx="161400" cy="227750"/>
            </a:xfrm>
            <a:custGeom>
              <a:avLst/>
              <a:gdLst/>
              <a:ahLst/>
              <a:cxnLst/>
              <a:rect l="l" t="t" r="r" b="b"/>
              <a:pathLst>
                <a:path w="6456" h="9110" extrusionOk="0">
                  <a:moveTo>
                    <a:pt x="3365" y="0"/>
                  </a:moveTo>
                  <a:cubicBezTo>
                    <a:pt x="3221" y="0"/>
                    <a:pt x="3036" y="174"/>
                    <a:pt x="2956" y="435"/>
                  </a:cubicBezTo>
                  <a:lnTo>
                    <a:pt x="2228" y="2823"/>
                  </a:lnTo>
                  <a:cubicBezTo>
                    <a:pt x="2182" y="2974"/>
                    <a:pt x="2094" y="3112"/>
                    <a:pt x="1991" y="3191"/>
                  </a:cubicBezTo>
                  <a:lnTo>
                    <a:pt x="362" y="4447"/>
                  </a:lnTo>
                  <a:cubicBezTo>
                    <a:pt x="103" y="4646"/>
                    <a:pt x="0" y="5130"/>
                    <a:pt x="188" y="5266"/>
                  </a:cubicBezTo>
                  <a:lnTo>
                    <a:pt x="1366" y="6116"/>
                  </a:lnTo>
                  <a:cubicBezTo>
                    <a:pt x="1441" y="6170"/>
                    <a:pt x="1474" y="6289"/>
                    <a:pt x="1457" y="6436"/>
                  </a:cubicBezTo>
                  <a:lnTo>
                    <a:pt x="1178" y="8760"/>
                  </a:lnTo>
                  <a:cubicBezTo>
                    <a:pt x="1152" y="8983"/>
                    <a:pt x="1240" y="9109"/>
                    <a:pt x="1366" y="9109"/>
                  </a:cubicBezTo>
                  <a:cubicBezTo>
                    <a:pt x="1448" y="9109"/>
                    <a:pt x="1545" y="9055"/>
                    <a:pt x="1637" y="8939"/>
                  </a:cubicBezTo>
                  <a:lnTo>
                    <a:pt x="3092" y="7076"/>
                  </a:lnTo>
                  <a:cubicBezTo>
                    <a:pt x="3177" y="6968"/>
                    <a:pt x="3278" y="6906"/>
                    <a:pt x="3365" y="6906"/>
                  </a:cubicBezTo>
                  <a:cubicBezTo>
                    <a:pt x="3372" y="6906"/>
                    <a:pt x="3379" y="6906"/>
                    <a:pt x="3386" y="6907"/>
                  </a:cubicBezTo>
                  <a:lnTo>
                    <a:pt x="4842" y="7087"/>
                  </a:lnTo>
                  <a:cubicBezTo>
                    <a:pt x="4849" y="7088"/>
                    <a:pt x="4857" y="7089"/>
                    <a:pt x="4864" y="7089"/>
                  </a:cubicBezTo>
                  <a:cubicBezTo>
                    <a:pt x="5090" y="7089"/>
                    <a:pt x="5342" y="6687"/>
                    <a:pt x="5299" y="6380"/>
                  </a:cubicBezTo>
                  <a:lnTo>
                    <a:pt x="5021" y="4378"/>
                  </a:lnTo>
                  <a:cubicBezTo>
                    <a:pt x="5003" y="4252"/>
                    <a:pt x="5038" y="4092"/>
                    <a:pt x="5111" y="3954"/>
                  </a:cubicBezTo>
                  <a:lnTo>
                    <a:pt x="6291" y="1741"/>
                  </a:lnTo>
                  <a:cubicBezTo>
                    <a:pt x="6456" y="1430"/>
                    <a:pt x="6394" y="1109"/>
                    <a:pt x="6197" y="1109"/>
                  </a:cubicBezTo>
                  <a:cubicBezTo>
                    <a:pt x="6172" y="1109"/>
                    <a:pt x="6145" y="1114"/>
                    <a:pt x="6115" y="1126"/>
                  </a:cubicBezTo>
                  <a:lnTo>
                    <a:pt x="4487" y="1750"/>
                  </a:lnTo>
                  <a:cubicBezTo>
                    <a:pt x="4459" y="1760"/>
                    <a:pt x="4432" y="1765"/>
                    <a:pt x="4407" y="1765"/>
                  </a:cubicBezTo>
                  <a:cubicBezTo>
                    <a:pt x="4339" y="1765"/>
                    <a:pt x="4283" y="1728"/>
                    <a:pt x="4249" y="1658"/>
                  </a:cubicBezTo>
                  <a:lnTo>
                    <a:pt x="3521" y="110"/>
                  </a:lnTo>
                  <a:cubicBezTo>
                    <a:pt x="3486" y="35"/>
                    <a:pt x="3430" y="0"/>
                    <a:pt x="3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1"/>
            <p:cNvSpPr/>
            <p:nvPr/>
          </p:nvSpPr>
          <p:spPr>
            <a:xfrm>
              <a:off x="4951975" y="2716000"/>
              <a:ext cx="161400" cy="227725"/>
            </a:xfrm>
            <a:custGeom>
              <a:avLst/>
              <a:gdLst/>
              <a:ahLst/>
              <a:cxnLst/>
              <a:rect l="l" t="t" r="r" b="b"/>
              <a:pathLst>
                <a:path w="6456" h="9109" extrusionOk="0">
                  <a:moveTo>
                    <a:pt x="3365" y="0"/>
                  </a:moveTo>
                  <a:cubicBezTo>
                    <a:pt x="3221" y="0"/>
                    <a:pt x="3036" y="173"/>
                    <a:pt x="2957" y="436"/>
                  </a:cubicBezTo>
                  <a:lnTo>
                    <a:pt x="2228" y="2824"/>
                  </a:lnTo>
                  <a:cubicBezTo>
                    <a:pt x="2182" y="2975"/>
                    <a:pt x="2094" y="3112"/>
                    <a:pt x="1991" y="3190"/>
                  </a:cubicBezTo>
                  <a:lnTo>
                    <a:pt x="363" y="4447"/>
                  </a:lnTo>
                  <a:cubicBezTo>
                    <a:pt x="104" y="4646"/>
                    <a:pt x="1" y="5130"/>
                    <a:pt x="187" y="5265"/>
                  </a:cubicBezTo>
                  <a:lnTo>
                    <a:pt x="1365" y="6115"/>
                  </a:lnTo>
                  <a:cubicBezTo>
                    <a:pt x="1440" y="6169"/>
                    <a:pt x="1474" y="6290"/>
                    <a:pt x="1456" y="6435"/>
                  </a:cubicBezTo>
                  <a:lnTo>
                    <a:pt x="1178" y="8759"/>
                  </a:lnTo>
                  <a:cubicBezTo>
                    <a:pt x="1152" y="8982"/>
                    <a:pt x="1240" y="9109"/>
                    <a:pt x="1365" y="9109"/>
                  </a:cubicBezTo>
                  <a:cubicBezTo>
                    <a:pt x="1447" y="9109"/>
                    <a:pt x="1545" y="9054"/>
                    <a:pt x="1636" y="8938"/>
                  </a:cubicBezTo>
                  <a:lnTo>
                    <a:pt x="3092" y="7075"/>
                  </a:lnTo>
                  <a:cubicBezTo>
                    <a:pt x="3176" y="6967"/>
                    <a:pt x="3277" y="6905"/>
                    <a:pt x="3365" y="6905"/>
                  </a:cubicBezTo>
                  <a:cubicBezTo>
                    <a:pt x="3372" y="6905"/>
                    <a:pt x="3379" y="6905"/>
                    <a:pt x="3386" y="6906"/>
                  </a:cubicBezTo>
                  <a:lnTo>
                    <a:pt x="4841" y="7086"/>
                  </a:lnTo>
                  <a:cubicBezTo>
                    <a:pt x="4848" y="7087"/>
                    <a:pt x="4856" y="7088"/>
                    <a:pt x="4863" y="7088"/>
                  </a:cubicBezTo>
                  <a:cubicBezTo>
                    <a:pt x="5090" y="7088"/>
                    <a:pt x="5342" y="6686"/>
                    <a:pt x="5298" y="6379"/>
                  </a:cubicBezTo>
                  <a:lnTo>
                    <a:pt x="5021" y="4377"/>
                  </a:lnTo>
                  <a:cubicBezTo>
                    <a:pt x="5003" y="4251"/>
                    <a:pt x="5037" y="4093"/>
                    <a:pt x="5112" y="3953"/>
                  </a:cubicBezTo>
                  <a:lnTo>
                    <a:pt x="6290" y="1741"/>
                  </a:lnTo>
                  <a:cubicBezTo>
                    <a:pt x="6455" y="1429"/>
                    <a:pt x="6393" y="1108"/>
                    <a:pt x="6197" y="1108"/>
                  </a:cubicBezTo>
                  <a:cubicBezTo>
                    <a:pt x="6172" y="1108"/>
                    <a:pt x="6144" y="1113"/>
                    <a:pt x="6115" y="1125"/>
                  </a:cubicBezTo>
                  <a:lnTo>
                    <a:pt x="4487" y="1750"/>
                  </a:lnTo>
                  <a:cubicBezTo>
                    <a:pt x="4459" y="1760"/>
                    <a:pt x="4432" y="1765"/>
                    <a:pt x="4407" y="1765"/>
                  </a:cubicBezTo>
                  <a:cubicBezTo>
                    <a:pt x="4339" y="1765"/>
                    <a:pt x="4283" y="1727"/>
                    <a:pt x="4249" y="1657"/>
                  </a:cubicBezTo>
                  <a:lnTo>
                    <a:pt x="3521" y="109"/>
                  </a:lnTo>
                  <a:cubicBezTo>
                    <a:pt x="3485" y="34"/>
                    <a:pt x="3429" y="0"/>
                    <a:pt x="3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1"/>
            <p:cNvSpPr/>
            <p:nvPr/>
          </p:nvSpPr>
          <p:spPr>
            <a:xfrm>
              <a:off x="5158025" y="2598000"/>
              <a:ext cx="161425" cy="227725"/>
            </a:xfrm>
            <a:custGeom>
              <a:avLst/>
              <a:gdLst/>
              <a:ahLst/>
              <a:cxnLst/>
              <a:rect l="l" t="t" r="r" b="b"/>
              <a:pathLst>
                <a:path w="6457" h="9109" extrusionOk="0">
                  <a:moveTo>
                    <a:pt x="3366" y="0"/>
                  </a:moveTo>
                  <a:cubicBezTo>
                    <a:pt x="3222" y="0"/>
                    <a:pt x="3037" y="173"/>
                    <a:pt x="2957" y="436"/>
                  </a:cubicBezTo>
                  <a:lnTo>
                    <a:pt x="2229" y="2824"/>
                  </a:lnTo>
                  <a:cubicBezTo>
                    <a:pt x="2183" y="2975"/>
                    <a:pt x="2094" y="3112"/>
                    <a:pt x="1991" y="3192"/>
                  </a:cubicBezTo>
                  <a:lnTo>
                    <a:pt x="363" y="4447"/>
                  </a:lnTo>
                  <a:cubicBezTo>
                    <a:pt x="104" y="4647"/>
                    <a:pt x="1" y="5130"/>
                    <a:pt x="189" y="5265"/>
                  </a:cubicBezTo>
                  <a:lnTo>
                    <a:pt x="1367" y="6115"/>
                  </a:lnTo>
                  <a:cubicBezTo>
                    <a:pt x="1440" y="6169"/>
                    <a:pt x="1475" y="6288"/>
                    <a:pt x="1457" y="6435"/>
                  </a:cubicBezTo>
                  <a:lnTo>
                    <a:pt x="1179" y="8759"/>
                  </a:lnTo>
                  <a:cubicBezTo>
                    <a:pt x="1152" y="8982"/>
                    <a:pt x="1241" y="9109"/>
                    <a:pt x="1366" y="9109"/>
                  </a:cubicBezTo>
                  <a:cubicBezTo>
                    <a:pt x="1447" y="9109"/>
                    <a:pt x="1545" y="9054"/>
                    <a:pt x="1636" y="8938"/>
                  </a:cubicBezTo>
                  <a:lnTo>
                    <a:pt x="3093" y="7075"/>
                  </a:lnTo>
                  <a:cubicBezTo>
                    <a:pt x="3178" y="6968"/>
                    <a:pt x="3279" y="6905"/>
                    <a:pt x="3366" y="6905"/>
                  </a:cubicBezTo>
                  <a:cubicBezTo>
                    <a:pt x="3373" y="6905"/>
                    <a:pt x="3380" y="6905"/>
                    <a:pt x="3387" y="6906"/>
                  </a:cubicBezTo>
                  <a:lnTo>
                    <a:pt x="4842" y="7086"/>
                  </a:lnTo>
                  <a:cubicBezTo>
                    <a:pt x="4850" y="7087"/>
                    <a:pt x="4857" y="7088"/>
                    <a:pt x="4865" y="7088"/>
                  </a:cubicBezTo>
                  <a:cubicBezTo>
                    <a:pt x="5091" y="7088"/>
                    <a:pt x="5342" y="6688"/>
                    <a:pt x="5300" y="6379"/>
                  </a:cubicBezTo>
                  <a:lnTo>
                    <a:pt x="5021" y="4377"/>
                  </a:lnTo>
                  <a:cubicBezTo>
                    <a:pt x="5004" y="4251"/>
                    <a:pt x="5038" y="4093"/>
                    <a:pt x="5112" y="3953"/>
                  </a:cubicBezTo>
                  <a:lnTo>
                    <a:pt x="6290" y="1741"/>
                  </a:lnTo>
                  <a:cubicBezTo>
                    <a:pt x="6456" y="1429"/>
                    <a:pt x="6394" y="1108"/>
                    <a:pt x="6198" y="1108"/>
                  </a:cubicBezTo>
                  <a:cubicBezTo>
                    <a:pt x="6173" y="1108"/>
                    <a:pt x="6146" y="1113"/>
                    <a:pt x="6116" y="1125"/>
                  </a:cubicBezTo>
                  <a:lnTo>
                    <a:pt x="4488" y="1750"/>
                  </a:lnTo>
                  <a:cubicBezTo>
                    <a:pt x="4460" y="1760"/>
                    <a:pt x="4433" y="1766"/>
                    <a:pt x="4408" y="1766"/>
                  </a:cubicBezTo>
                  <a:cubicBezTo>
                    <a:pt x="4340" y="1766"/>
                    <a:pt x="4283" y="1728"/>
                    <a:pt x="4250" y="1657"/>
                  </a:cubicBezTo>
                  <a:lnTo>
                    <a:pt x="3522" y="110"/>
                  </a:lnTo>
                  <a:cubicBezTo>
                    <a:pt x="3487" y="34"/>
                    <a:pt x="3430" y="0"/>
                    <a:pt x="3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1"/>
            <p:cNvSpPr/>
            <p:nvPr/>
          </p:nvSpPr>
          <p:spPr>
            <a:xfrm>
              <a:off x="5364125" y="2480000"/>
              <a:ext cx="161400" cy="227750"/>
            </a:xfrm>
            <a:custGeom>
              <a:avLst/>
              <a:gdLst/>
              <a:ahLst/>
              <a:cxnLst/>
              <a:rect l="l" t="t" r="r" b="b"/>
              <a:pathLst>
                <a:path w="6456" h="9110" extrusionOk="0">
                  <a:moveTo>
                    <a:pt x="3365" y="1"/>
                  </a:moveTo>
                  <a:cubicBezTo>
                    <a:pt x="3220" y="1"/>
                    <a:pt x="3036" y="174"/>
                    <a:pt x="2956" y="436"/>
                  </a:cubicBezTo>
                  <a:lnTo>
                    <a:pt x="2228" y="2824"/>
                  </a:lnTo>
                  <a:cubicBezTo>
                    <a:pt x="2183" y="2975"/>
                    <a:pt x="2094" y="3112"/>
                    <a:pt x="1991" y="3192"/>
                  </a:cubicBezTo>
                  <a:lnTo>
                    <a:pt x="362" y="4447"/>
                  </a:lnTo>
                  <a:cubicBezTo>
                    <a:pt x="105" y="4647"/>
                    <a:pt x="0" y="5130"/>
                    <a:pt x="188" y="5266"/>
                  </a:cubicBezTo>
                  <a:lnTo>
                    <a:pt x="1366" y="6117"/>
                  </a:lnTo>
                  <a:cubicBezTo>
                    <a:pt x="1441" y="6171"/>
                    <a:pt x="1474" y="6290"/>
                    <a:pt x="1457" y="6437"/>
                  </a:cubicBezTo>
                  <a:lnTo>
                    <a:pt x="1178" y="8759"/>
                  </a:lnTo>
                  <a:cubicBezTo>
                    <a:pt x="1152" y="8982"/>
                    <a:pt x="1241" y="9109"/>
                    <a:pt x="1366" y="9109"/>
                  </a:cubicBezTo>
                  <a:cubicBezTo>
                    <a:pt x="1448" y="9109"/>
                    <a:pt x="1545" y="9055"/>
                    <a:pt x="1636" y="8939"/>
                  </a:cubicBezTo>
                  <a:lnTo>
                    <a:pt x="3092" y="7077"/>
                  </a:lnTo>
                  <a:cubicBezTo>
                    <a:pt x="3177" y="6969"/>
                    <a:pt x="3276" y="6906"/>
                    <a:pt x="3362" y="6906"/>
                  </a:cubicBezTo>
                  <a:cubicBezTo>
                    <a:pt x="3370" y="6906"/>
                    <a:pt x="3378" y="6907"/>
                    <a:pt x="3385" y="6908"/>
                  </a:cubicBezTo>
                  <a:lnTo>
                    <a:pt x="4842" y="7088"/>
                  </a:lnTo>
                  <a:cubicBezTo>
                    <a:pt x="4849" y="7089"/>
                    <a:pt x="4857" y="7089"/>
                    <a:pt x="4864" y="7089"/>
                  </a:cubicBezTo>
                  <a:cubicBezTo>
                    <a:pt x="5090" y="7089"/>
                    <a:pt x="5342" y="6688"/>
                    <a:pt x="5299" y="6380"/>
                  </a:cubicBezTo>
                  <a:lnTo>
                    <a:pt x="5021" y="4378"/>
                  </a:lnTo>
                  <a:cubicBezTo>
                    <a:pt x="5003" y="4252"/>
                    <a:pt x="5038" y="4093"/>
                    <a:pt x="5111" y="3953"/>
                  </a:cubicBezTo>
                  <a:lnTo>
                    <a:pt x="6290" y="1741"/>
                  </a:lnTo>
                  <a:cubicBezTo>
                    <a:pt x="6456" y="1431"/>
                    <a:pt x="6394" y="1109"/>
                    <a:pt x="6198" y="1109"/>
                  </a:cubicBezTo>
                  <a:cubicBezTo>
                    <a:pt x="6172" y="1109"/>
                    <a:pt x="6145" y="1115"/>
                    <a:pt x="6115" y="1126"/>
                  </a:cubicBezTo>
                  <a:lnTo>
                    <a:pt x="4486" y="1750"/>
                  </a:lnTo>
                  <a:cubicBezTo>
                    <a:pt x="4458" y="1761"/>
                    <a:pt x="4432" y="1766"/>
                    <a:pt x="4407" y="1766"/>
                  </a:cubicBezTo>
                  <a:cubicBezTo>
                    <a:pt x="4339" y="1766"/>
                    <a:pt x="4283" y="1728"/>
                    <a:pt x="4250" y="1657"/>
                  </a:cubicBezTo>
                  <a:lnTo>
                    <a:pt x="3521" y="111"/>
                  </a:lnTo>
                  <a:cubicBezTo>
                    <a:pt x="3485" y="35"/>
                    <a:pt x="3429" y="1"/>
                    <a:pt x="3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1"/>
            <p:cNvSpPr/>
            <p:nvPr/>
          </p:nvSpPr>
          <p:spPr>
            <a:xfrm>
              <a:off x="5570200" y="2362000"/>
              <a:ext cx="161425" cy="227775"/>
            </a:xfrm>
            <a:custGeom>
              <a:avLst/>
              <a:gdLst/>
              <a:ahLst/>
              <a:cxnLst/>
              <a:rect l="l" t="t" r="r" b="b"/>
              <a:pathLst>
                <a:path w="6457" h="9111" extrusionOk="0">
                  <a:moveTo>
                    <a:pt x="3365" y="1"/>
                  </a:moveTo>
                  <a:cubicBezTo>
                    <a:pt x="3221" y="1"/>
                    <a:pt x="3036" y="175"/>
                    <a:pt x="2956" y="437"/>
                  </a:cubicBezTo>
                  <a:lnTo>
                    <a:pt x="2228" y="2825"/>
                  </a:lnTo>
                  <a:cubicBezTo>
                    <a:pt x="2183" y="2976"/>
                    <a:pt x="2093" y="3113"/>
                    <a:pt x="1992" y="3193"/>
                  </a:cubicBezTo>
                  <a:lnTo>
                    <a:pt x="362" y="4448"/>
                  </a:lnTo>
                  <a:cubicBezTo>
                    <a:pt x="104" y="4648"/>
                    <a:pt x="1" y="5131"/>
                    <a:pt x="188" y="5266"/>
                  </a:cubicBezTo>
                  <a:lnTo>
                    <a:pt x="1366" y="6118"/>
                  </a:lnTo>
                  <a:cubicBezTo>
                    <a:pt x="1441" y="6171"/>
                    <a:pt x="1474" y="6291"/>
                    <a:pt x="1457" y="6437"/>
                  </a:cubicBezTo>
                  <a:lnTo>
                    <a:pt x="1179" y="8760"/>
                  </a:lnTo>
                  <a:cubicBezTo>
                    <a:pt x="1152" y="8983"/>
                    <a:pt x="1241" y="9110"/>
                    <a:pt x="1366" y="9110"/>
                  </a:cubicBezTo>
                  <a:cubicBezTo>
                    <a:pt x="1448" y="9110"/>
                    <a:pt x="1545" y="9056"/>
                    <a:pt x="1636" y="8939"/>
                  </a:cubicBezTo>
                  <a:lnTo>
                    <a:pt x="3093" y="7078"/>
                  </a:lnTo>
                  <a:cubicBezTo>
                    <a:pt x="3177" y="6970"/>
                    <a:pt x="3276" y="6907"/>
                    <a:pt x="3363" y="6907"/>
                  </a:cubicBezTo>
                  <a:cubicBezTo>
                    <a:pt x="3370" y="6907"/>
                    <a:pt x="3378" y="6908"/>
                    <a:pt x="3386" y="6909"/>
                  </a:cubicBezTo>
                  <a:lnTo>
                    <a:pt x="4842" y="7088"/>
                  </a:lnTo>
                  <a:cubicBezTo>
                    <a:pt x="4849" y="7089"/>
                    <a:pt x="4857" y="7089"/>
                    <a:pt x="4864" y="7089"/>
                  </a:cubicBezTo>
                  <a:cubicBezTo>
                    <a:pt x="5090" y="7089"/>
                    <a:pt x="5342" y="6689"/>
                    <a:pt x="5299" y="6380"/>
                  </a:cubicBezTo>
                  <a:lnTo>
                    <a:pt x="5021" y="4380"/>
                  </a:lnTo>
                  <a:cubicBezTo>
                    <a:pt x="5004" y="4253"/>
                    <a:pt x="5037" y="4094"/>
                    <a:pt x="5112" y="3954"/>
                  </a:cubicBezTo>
                  <a:lnTo>
                    <a:pt x="6290" y="1743"/>
                  </a:lnTo>
                  <a:cubicBezTo>
                    <a:pt x="6456" y="1432"/>
                    <a:pt x="6394" y="1111"/>
                    <a:pt x="6198" y="1111"/>
                  </a:cubicBezTo>
                  <a:cubicBezTo>
                    <a:pt x="6173" y="1111"/>
                    <a:pt x="6145" y="1116"/>
                    <a:pt x="6116" y="1127"/>
                  </a:cubicBezTo>
                  <a:lnTo>
                    <a:pt x="4486" y="1751"/>
                  </a:lnTo>
                  <a:cubicBezTo>
                    <a:pt x="4459" y="1762"/>
                    <a:pt x="4432" y="1767"/>
                    <a:pt x="4407" y="1767"/>
                  </a:cubicBezTo>
                  <a:cubicBezTo>
                    <a:pt x="4339" y="1767"/>
                    <a:pt x="4283" y="1729"/>
                    <a:pt x="4250" y="1658"/>
                  </a:cubicBezTo>
                  <a:lnTo>
                    <a:pt x="3522" y="111"/>
                  </a:lnTo>
                  <a:cubicBezTo>
                    <a:pt x="3486" y="35"/>
                    <a:pt x="3430" y="1"/>
                    <a:pt x="3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1"/>
            <p:cNvSpPr/>
            <p:nvPr/>
          </p:nvSpPr>
          <p:spPr>
            <a:xfrm>
              <a:off x="4728175" y="2554900"/>
              <a:ext cx="75125" cy="78300"/>
            </a:xfrm>
            <a:custGeom>
              <a:avLst/>
              <a:gdLst/>
              <a:ahLst/>
              <a:cxnLst/>
              <a:rect l="l" t="t" r="r" b="b"/>
              <a:pathLst>
                <a:path w="3005" h="3132" extrusionOk="0">
                  <a:moveTo>
                    <a:pt x="1450" y="1"/>
                  </a:moveTo>
                  <a:lnTo>
                    <a:pt x="1" y="837"/>
                  </a:lnTo>
                  <a:lnTo>
                    <a:pt x="450" y="1621"/>
                  </a:lnTo>
                  <a:cubicBezTo>
                    <a:pt x="475" y="1667"/>
                    <a:pt x="516" y="1702"/>
                    <a:pt x="565" y="1722"/>
                  </a:cubicBezTo>
                  <a:lnTo>
                    <a:pt x="3005" y="3132"/>
                  </a:lnTo>
                  <a:lnTo>
                    <a:pt x="1406" y="12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1"/>
            <p:cNvSpPr/>
            <p:nvPr/>
          </p:nvSpPr>
          <p:spPr>
            <a:xfrm>
              <a:off x="4728175" y="2554900"/>
              <a:ext cx="75125" cy="78300"/>
            </a:xfrm>
            <a:custGeom>
              <a:avLst/>
              <a:gdLst/>
              <a:ahLst/>
              <a:cxnLst/>
              <a:rect l="l" t="t" r="r" b="b"/>
              <a:pathLst>
                <a:path w="3005" h="3132" extrusionOk="0">
                  <a:moveTo>
                    <a:pt x="1450" y="1"/>
                  </a:moveTo>
                  <a:lnTo>
                    <a:pt x="1" y="837"/>
                  </a:lnTo>
                  <a:lnTo>
                    <a:pt x="450" y="1621"/>
                  </a:lnTo>
                  <a:cubicBezTo>
                    <a:pt x="475" y="1667"/>
                    <a:pt x="516" y="1702"/>
                    <a:pt x="565" y="1722"/>
                  </a:cubicBezTo>
                  <a:lnTo>
                    <a:pt x="3005" y="3132"/>
                  </a:lnTo>
                  <a:lnTo>
                    <a:pt x="1406" y="12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1"/>
            <p:cNvSpPr/>
            <p:nvPr/>
          </p:nvSpPr>
          <p:spPr>
            <a:xfrm>
              <a:off x="4758900" y="2501125"/>
              <a:ext cx="98250" cy="133075"/>
            </a:xfrm>
            <a:custGeom>
              <a:avLst/>
              <a:gdLst/>
              <a:ahLst/>
              <a:cxnLst/>
              <a:rect l="l" t="t" r="r" b="b"/>
              <a:pathLst>
                <a:path w="3930" h="5323" extrusionOk="0">
                  <a:moveTo>
                    <a:pt x="3930" y="0"/>
                  </a:moveTo>
                  <a:lnTo>
                    <a:pt x="0" y="2271"/>
                  </a:lnTo>
                  <a:lnTo>
                    <a:pt x="1688" y="5196"/>
                  </a:lnTo>
                  <a:cubicBezTo>
                    <a:pt x="1738" y="5281"/>
                    <a:pt x="1822" y="5322"/>
                    <a:pt x="1906" y="5322"/>
                  </a:cubicBezTo>
                  <a:cubicBezTo>
                    <a:pt x="2006" y="5322"/>
                    <a:pt x="2106" y="5264"/>
                    <a:pt x="2145" y="5153"/>
                  </a:cubicBez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1"/>
            <p:cNvSpPr/>
            <p:nvPr/>
          </p:nvSpPr>
          <p:spPr>
            <a:xfrm>
              <a:off x="4574475" y="1477175"/>
              <a:ext cx="1251300" cy="1143325"/>
            </a:xfrm>
            <a:custGeom>
              <a:avLst/>
              <a:gdLst/>
              <a:ahLst/>
              <a:cxnLst/>
              <a:rect l="l" t="t" r="r" b="b"/>
              <a:pathLst>
                <a:path w="50052" h="45733" extrusionOk="0">
                  <a:moveTo>
                    <a:pt x="47692" y="1"/>
                  </a:moveTo>
                  <a:cubicBezTo>
                    <a:pt x="47265" y="1"/>
                    <a:pt x="46838" y="95"/>
                    <a:pt x="46512" y="283"/>
                  </a:cubicBezTo>
                  <a:lnTo>
                    <a:pt x="1181" y="26438"/>
                  </a:lnTo>
                  <a:cubicBezTo>
                    <a:pt x="529" y="26814"/>
                    <a:pt x="1" y="27729"/>
                    <a:pt x="1" y="28482"/>
                  </a:cubicBezTo>
                  <a:lnTo>
                    <a:pt x="1" y="43406"/>
                  </a:lnTo>
                  <a:cubicBezTo>
                    <a:pt x="1" y="44159"/>
                    <a:pt x="529" y="45074"/>
                    <a:pt x="1181" y="45450"/>
                  </a:cubicBezTo>
                  <a:cubicBezTo>
                    <a:pt x="1507" y="45638"/>
                    <a:pt x="1934" y="45732"/>
                    <a:pt x="2361" y="45732"/>
                  </a:cubicBezTo>
                  <a:cubicBezTo>
                    <a:pt x="2788" y="45732"/>
                    <a:pt x="3215" y="45638"/>
                    <a:pt x="3541" y="45450"/>
                  </a:cubicBezTo>
                  <a:lnTo>
                    <a:pt x="48981" y="19214"/>
                  </a:lnTo>
                  <a:cubicBezTo>
                    <a:pt x="50042" y="18610"/>
                    <a:pt x="50052" y="18004"/>
                    <a:pt x="50052" y="17250"/>
                  </a:cubicBezTo>
                  <a:lnTo>
                    <a:pt x="50052" y="2327"/>
                  </a:lnTo>
                  <a:cubicBezTo>
                    <a:pt x="50052" y="1574"/>
                    <a:pt x="49523" y="660"/>
                    <a:pt x="48872" y="283"/>
                  </a:cubicBezTo>
                  <a:cubicBezTo>
                    <a:pt x="48546" y="95"/>
                    <a:pt x="48119" y="1"/>
                    <a:pt x="47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1"/>
            <p:cNvSpPr/>
            <p:nvPr/>
          </p:nvSpPr>
          <p:spPr>
            <a:xfrm>
              <a:off x="4574475" y="2160150"/>
              <a:ext cx="83475" cy="460375"/>
            </a:xfrm>
            <a:custGeom>
              <a:avLst/>
              <a:gdLst/>
              <a:ahLst/>
              <a:cxnLst/>
              <a:rect l="l" t="t" r="r" b="b"/>
              <a:pathLst>
                <a:path w="3339" h="18415" extrusionOk="0">
                  <a:moveTo>
                    <a:pt x="346" y="0"/>
                  </a:moveTo>
                  <a:cubicBezTo>
                    <a:pt x="133" y="369"/>
                    <a:pt x="1" y="786"/>
                    <a:pt x="1" y="1163"/>
                  </a:cubicBezTo>
                  <a:lnTo>
                    <a:pt x="1" y="16087"/>
                  </a:lnTo>
                  <a:cubicBezTo>
                    <a:pt x="1" y="16840"/>
                    <a:pt x="529" y="17755"/>
                    <a:pt x="1181" y="18131"/>
                  </a:cubicBezTo>
                  <a:cubicBezTo>
                    <a:pt x="1507" y="18320"/>
                    <a:pt x="1934" y="18414"/>
                    <a:pt x="2360" y="18414"/>
                  </a:cubicBezTo>
                  <a:cubicBezTo>
                    <a:pt x="2704" y="18414"/>
                    <a:pt x="3048" y="18353"/>
                    <a:pt x="3339" y="18230"/>
                  </a:cubicBezTo>
                  <a:lnTo>
                    <a:pt x="3339" y="18230"/>
                  </a:lnTo>
                  <a:cubicBezTo>
                    <a:pt x="3225" y="18273"/>
                    <a:pt x="3116" y="18294"/>
                    <a:pt x="3016" y="18294"/>
                  </a:cubicBezTo>
                  <a:cubicBezTo>
                    <a:pt x="2627" y="18294"/>
                    <a:pt x="2361" y="17984"/>
                    <a:pt x="2361" y="17451"/>
                  </a:cubicBezTo>
                  <a:lnTo>
                    <a:pt x="2361" y="2526"/>
                  </a:lnTo>
                  <a:cubicBezTo>
                    <a:pt x="2361" y="2149"/>
                    <a:pt x="2493" y="1733"/>
                    <a:pt x="2706" y="13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1"/>
            <p:cNvSpPr/>
            <p:nvPr/>
          </p:nvSpPr>
          <p:spPr>
            <a:xfrm>
              <a:off x="4583225" y="1477225"/>
              <a:ext cx="1241600" cy="717025"/>
            </a:xfrm>
            <a:custGeom>
              <a:avLst/>
              <a:gdLst/>
              <a:ahLst/>
              <a:cxnLst/>
              <a:rect l="l" t="t" r="r" b="b"/>
              <a:pathLst>
                <a:path w="49664" h="28681" extrusionOk="0">
                  <a:moveTo>
                    <a:pt x="47341" y="1"/>
                  </a:moveTo>
                  <a:cubicBezTo>
                    <a:pt x="46914" y="1"/>
                    <a:pt x="46486" y="94"/>
                    <a:pt x="46159" y="281"/>
                  </a:cubicBezTo>
                  <a:lnTo>
                    <a:pt x="831" y="26438"/>
                  </a:lnTo>
                  <a:cubicBezTo>
                    <a:pt x="506" y="26626"/>
                    <a:pt x="215" y="26945"/>
                    <a:pt x="0" y="27320"/>
                  </a:cubicBezTo>
                  <a:lnTo>
                    <a:pt x="2360" y="28681"/>
                  </a:lnTo>
                  <a:cubicBezTo>
                    <a:pt x="2569" y="28307"/>
                    <a:pt x="2866" y="27987"/>
                    <a:pt x="3191" y="27800"/>
                  </a:cubicBezTo>
                  <a:lnTo>
                    <a:pt x="48524" y="1643"/>
                  </a:lnTo>
                  <a:cubicBezTo>
                    <a:pt x="48714" y="1534"/>
                    <a:pt x="48893" y="1482"/>
                    <a:pt x="49052" y="1482"/>
                  </a:cubicBezTo>
                  <a:cubicBezTo>
                    <a:pt x="49349" y="1482"/>
                    <a:pt x="49574" y="1663"/>
                    <a:pt x="49664" y="1989"/>
                  </a:cubicBezTo>
                  <a:cubicBezTo>
                    <a:pt x="49549" y="1318"/>
                    <a:pt x="49080" y="602"/>
                    <a:pt x="48524" y="282"/>
                  </a:cubicBezTo>
                  <a:lnTo>
                    <a:pt x="48520" y="281"/>
                  </a:lnTo>
                  <a:cubicBezTo>
                    <a:pt x="48195" y="94"/>
                    <a:pt x="47768" y="1"/>
                    <a:pt x="47341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1"/>
            <p:cNvSpPr/>
            <p:nvPr/>
          </p:nvSpPr>
          <p:spPr>
            <a:xfrm>
              <a:off x="4694900" y="1638125"/>
              <a:ext cx="1053450" cy="627000"/>
            </a:xfrm>
            <a:custGeom>
              <a:avLst/>
              <a:gdLst/>
              <a:ahLst/>
              <a:cxnLst/>
              <a:rect l="l" t="t" r="r" b="b"/>
              <a:pathLst>
                <a:path w="42138" h="25080" extrusionOk="0">
                  <a:moveTo>
                    <a:pt x="41808" y="0"/>
                  </a:moveTo>
                  <a:cubicBezTo>
                    <a:pt x="41697" y="0"/>
                    <a:pt x="41565" y="39"/>
                    <a:pt x="41423" y="121"/>
                  </a:cubicBezTo>
                  <a:lnTo>
                    <a:pt x="715" y="23667"/>
                  </a:lnTo>
                  <a:cubicBezTo>
                    <a:pt x="320" y="23895"/>
                    <a:pt x="1" y="24369"/>
                    <a:pt x="1" y="24726"/>
                  </a:cubicBezTo>
                  <a:cubicBezTo>
                    <a:pt x="1" y="24954"/>
                    <a:pt x="132" y="25079"/>
                    <a:pt x="330" y="25079"/>
                  </a:cubicBezTo>
                  <a:cubicBezTo>
                    <a:pt x="441" y="25079"/>
                    <a:pt x="573" y="25040"/>
                    <a:pt x="715" y="24958"/>
                  </a:cubicBezTo>
                  <a:lnTo>
                    <a:pt x="41423" y="1412"/>
                  </a:lnTo>
                  <a:cubicBezTo>
                    <a:pt x="41818" y="1184"/>
                    <a:pt x="42138" y="711"/>
                    <a:pt x="42138" y="354"/>
                  </a:cubicBezTo>
                  <a:cubicBezTo>
                    <a:pt x="42138" y="125"/>
                    <a:pt x="42006" y="0"/>
                    <a:pt x="41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1"/>
            <p:cNvSpPr/>
            <p:nvPr/>
          </p:nvSpPr>
          <p:spPr>
            <a:xfrm>
              <a:off x="4694900" y="1889225"/>
              <a:ext cx="908575" cy="542300"/>
            </a:xfrm>
            <a:custGeom>
              <a:avLst/>
              <a:gdLst/>
              <a:ahLst/>
              <a:cxnLst/>
              <a:rect l="l" t="t" r="r" b="b"/>
              <a:pathLst>
                <a:path w="36343" h="21692" extrusionOk="0">
                  <a:moveTo>
                    <a:pt x="36013" y="0"/>
                  </a:moveTo>
                  <a:cubicBezTo>
                    <a:pt x="35902" y="0"/>
                    <a:pt x="35770" y="39"/>
                    <a:pt x="35628" y="121"/>
                  </a:cubicBezTo>
                  <a:lnTo>
                    <a:pt x="715" y="20280"/>
                  </a:lnTo>
                  <a:cubicBezTo>
                    <a:pt x="320" y="20508"/>
                    <a:pt x="1" y="20981"/>
                    <a:pt x="1" y="21338"/>
                  </a:cubicBezTo>
                  <a:cubicBezTo>
                    <a:pt x="1" y="21566"/>
                    <a:pt x="132" y="21691"/>
                    <a:pt x="331" y="21691"/>
                  </a:cubicBezTo>
                  <a:cubicBezTo>
                    <a:pt x="442" y="21691"/>
                    <a:pt x="574" y="21652"/>
                    <a:pt x="715" y="21571"/>
                  </a:cubicBezTo>
                  <a:lnTo>
                    <a:pt x="35628" y="1412"/>
                  </a:lnTo>
                  <a:cubicBezTo>
                    <a:pt x="36023" y="1184"/>
                    <a:pt x="36343" y="711"/>
                    <a:pt x="36343" y="354"/>
                  </a:cubicBezTo>
                  <a:cubicBezTo>
                    <a:pt x="36343" y="125"/>
                    <a:pt x="36211" y="0"/>
                    <a:pt x="36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91"/>
            <p:cNvSpPr/>
            <p:nvPr/>
          </p:nvSpPr>
          <p:spPr>
            <a:xfrm>
              <a:off x="4694900" y="1897950"/>
              <a:ext cx="1032600" cy="614575"/>
            </a:xfrm>
            <a:custGeom>
              <a:avLst/>
              <a:gdLst/>
              <a:ahLst/>
              <a:cxnLst/>
              <a:rect l="l" t="t" r="r" b="b"/>
              <a:pathLst>
                <a:path w="41304" h="24583" extrusionOk="0">
                  <a:moveTo>
                    <a:pt x="40973" y="1"/>
                  </a:moveTo>
                  <a:cubicBezTo>
                    <a:pt x="40861" y="1"/>
                    <a:pt x="40729" y="40"/>
                    <a:pt x="40587" y="122"/>
                  </a:cubicBezTo>
                  <a:lnTo>
                    <a:pt x="715" y="23171"/>
                  </a:lnTo>
                  <a:cubicBezTo>
                    <a:pt x="320" y="23399"/>
                    <a:pt x="1" y="23872"/>
                    <a:pt x="1" y="24229"/>
                  </a:cubicBezTo>
                  <a:cubicBezTo>
                    <a:pt x="1" y="24458"/>
                    <a:pt x="132" y="24583"/>
                    <a:pt x="331" y="24583"/>
                  </a:cubicBezTo>
                  <a:cubicBezTo>
                    <a:pt x="442" y="24583"/>
                    <a:pt x="574" y="24544"/>
                    <a:pt x="715" y="24462"/>
                  </a:cubicBezTo>
                  <a:lnTo>
                    <a:pt x="40587" y="1413"/>
                  </a:lnTo>
                  <a:cubicBezTo>
                    <a:pt x="40983" y="1184"/>
                    <a:pt x="41303" y="711"/>
                    <a:pt x="41303" y="355"/>
                  </a:cubicBezTo>
                  <a:cubicBezTo>
                    <a:pt x="41303" y="126"/>
                    <a:pt x="41171" y="1"/>
                    <a:pt x="40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1"/>
            <p:cNvSpPr/>
            <p:nvPr/>
          </p:nvSpPr>
          <p:spPr>
            <a:xfrm>
              <a:off x="4694900" y="1731875"/>
              <a:ext cx="1032600" cy="614600"/>
            </a:xfrm>
            <a:custGeom>
              <a:avLst/>
              <a:gdLst/>
              <a:ahLst/>
              <a:cxnLst/>
              <a:rect l="l" t="t" r="r" b="b"/>
              <a:pathLst>
                <a:path w="41304" h="24584" extrusionOk="0">
                  <a:moveTo>
                    <a:pt x="40973" y="0"/>
                  </a:moveTo>
                  <a:cubicBezTo>
                    <a:pt x="40861" y="0"/>
                    <a:pt x="40729" y="39"/>
                    <a:pt x="40587" y="121"/>
                  </a:cubicBezTo>
                  <a:lnTo>
                    <a:pt x="715" y="23172"/>
                  </a:lnTo>
                  <a:cubicBezTo>
                    <a:pt x="320" y="23400"/>
                    <a:pt x="1" y="23873"/>
                    <a:pt x="1" y="24230"/>
                  </a:cubicBezTo>
                  <a:cubicBezTo>
                    <a:pt x="1" y="24458"/>
                    <a:pt x="132" y="24583"/>
                    <a:pt x="331" y="24583"/>
                  </a:cubicBezTo>
                  <a:cubicBezTo>
                    <a:pt x="442" y="24583"/>
                    <a:pt x="574" y="24544"/>
                    <a:pt x="715" y="24463"/>
                  </a:cubicBezTo>
                  <a:lnTo>
                    <a:pt x="40587" y="1413"/>
                  </a:lnTo>
                  <a:cubicBezTo>
                    <a:pt x="40983" y="1185"/>
                    <a:pt x="41303" y="711"/>
                    <a:pt x="41303" y="354"/>
                  </a:cubicBezTo>
                  <a:cubicBezTo>
                    <a:pt x="41303" y="125"/>
                    <a:pt x="41171" y="0"/>
                    <a:pt x="40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1"/>
            <p:cNvSpPr/>
            <p:nvPr/>
          </p:nvSpPr>
          <p:spPr>
            <a:xfrm>
              <a:off x="4574475" y="886325"/>
              <a:ext cx="1259125" cy="1106400"/>
            </a:xfrm>
            <a:custGeom>
              <a:avLst/>
              <a:gdLst/>
              <a:ahLst/>
              <a:cxnLst/>
              <a:rect l="l" t="t" r="r" b="b"/>
              <a:pathLst>
                <a:path w="50365" h="44256" extrusionOk="0">
                  <a:moveTo>
                    <a:pt x="47605" y="0"/>
                  </a:moveTo>
                  <a:cubicBezTo>
                    <a:pt x="47061" y="0"/>
                    <a:pt x="46504" y="125"/>
                    <a:pt x="46075" y="373"/>
                  </a:cubicBezTo>
                  <a:lnTo>
                    <a:pt x="1491" y="26113"/>
                  </a:lnTo>
                  <a:cubicBezTo>
                    <a:pt x="669" y="26589"/>
                    <a:pt x="1" y="27745"/>
                    <a:pt x="1" y="28696"/>
                  </a:cubicBezTo>
                  <a:lnTo>
                    <a:pt x="1" y="41407"/>
                  </a:lnTo>
                  <a:cubicBezTo>
                    <a:pt x="1" y="42357"/>
                    <a:pt x="627" y="43491"/>
                    <a:pt x="1400" y="43936"/>
                  </a:cubicBezTo>
                  <a:cubicBezTo>
                    <a:pt x="1770" y="44150"/>
                    <a:pt x="2259" y="44255"/>
                    <a:pt x="2760" y="44255"/>
                  </a:cubicBezTo>
                  <a:cubicBezTo>
                    <a:pt x="3304" y="44255"/>
                    <a:pt x="3861" y="44130"/>
                    <a:pt x="4290" y="43883"/>
                  </a:cubicBezTo>
                  <a:lnTo>
                    <a:pt x="48872" y="18143"/>
                  </a:lnTo>
                  <a:cubicBezTo>
                    <a:pt x="49696" y="17667"/>
                    <a:pt x="50364" y="16511"/>
                    <a:pt x="50364" y="15560"/>
                  </a:cubicBezTo>
                  <a:lnTo>
                    <a:pt x="50364" y="2849"/>
                  </a:lnTo>
                  <a:cubicBezTo>
                    <a:pt x="50364" y="1899"/>
                    <a:pt x="49738" y="766"/>
                    <a:pt x="48966" y="320"/>
                  </a:cubicBezTo>
                  <a:cubicBezTo>
                    <a:pt x="48595" y="106"/>
                    <a:pt x="48105" y="0"/>
                    <a:pt x="47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1"/>
            <p:cNvSpPr/>
            <p:nvPr/>
          </p:nvSpPr>
          <p:spPr>
            <a:xfrm>
              <a:off x="4585400" y="886300"/>
              <a:ext cx="1247700" cy="721075"/>
            </a:xfrm>
            <a:custGeom>
              <a:avLst/>
              <a:gdLst/>
              <a:ahLst/>
              <a:cxnLst/>
              <a:rect l="l" t="t" r="r" b="b"/>
              <a:pathLst>
                <a:path w="49908" h="28843" extrusionOk="0">
                  <a:moveTo>
                    <a:pt x="47170" y="1"/>
                  </a:moveTo>
                  <a:cubicBezTo>
                    <a:pt x="46626" y="1"/>
                    <a:pt x="46069" y="127"/>
                    <a:pt x="45640" y="375"/>
                  </a:cubicBezTo>
                  <a:lnTo>
                    <a:pt x="1053" y="26113"/>
                  </a:lnTo>
                  <a:cubicBezTo>
                    <a:pt x="644" y="26350"/>
                    <a:pt x="269" y="26760"/>
                    <a:pt x="0" y="27226"/>
                  </a:cubicBezTo>
                  <a:lnTo>
                    <a:pt x="2797" y="28843"/>
                  </a:lnTo>
                  <a:cubicBezTo>
                    <a:pt x="3070" y="28376"/>
                    <a:pt x="3445" y="27966"/>
                    <a:pt x="3855" y="27728"/>
                  </a:cubicBezTo>
                  <a:lnTo>
                    <a:pt x="29851" y="12719"/>
                  </a:lnTo>
                  <a:lnTo>
                    <a:pt x="48437" y="1991"/>
                  </a:lnTo>
                  <a:cubicBezTo>
                    <a:pt x="48677" y="1852"/>
                    <a:pt x="48903" y="1786"/>
                    <a:pt x="49104" y="1786"/>
                  </a:cubicBezTo>
                  <a:cubicBezTo>
                    <a:pt x="49522" y="1786"/>
                    <a:pt x="49827" y="2072"/>
                    <a:pt x="49908" y="2582"/>
                  </a:cubicBezTo>
                  <a:cubicBezTo>
                    <a:pt x="49811" y="1696"/>
                    <a:pt x="49230" y="727"/>
                    <a:pt x="48529" y="322"/>
                  </a:cubicBezTo>
                  <a:cubicBezTo>
                    <a:pt x="48158" y="107"/>
                    <a:pt x="47670" y="1"/>
                    <a:pt x="47170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1"/>
            <p:cNvSpPr/>
            <p:nvPr/>
          </p:nvSpPr>
          <p:spPr>
            <a:xfrm>
              <a:off x="4644425" y="930925"/>
              <a:ext cx="1189175" cy="1057575"/>
            </a:xfrm>
            <a:custGeom>
              <a:avLst/>
              <a:gdLst/>
              <a:ahLst/>
              <a:cxnLst/>
              <a:rect l="l" t="t" r="r" b="b"/>
              <a:pathLst>
                <a:path w="47567" h="42303" extrusionOk="0">
                  <a:moveTo>
                    <a:pt x="46740" y="1"/>
                  </a:moveTo>
                  <a:cubicBezTo>
                    <a:pt x="46540" y="1"/>
                    <a:pt x="46314" y="66"/>
                    <a:pt x="46074" y="204"/>
                  </a:cubicBezTo>
                  <a:lnTo>
                    <a:pt x="27490" y="10934"/>
                  </a:lnTo>
                  <a:lnTo>
                    <a:pt x="1491" y="25945"/>
                  </a:lnTo>
                  <a:cubicBezTo>
                    <a:pt x="669" y="26420"/>
                    <a:pt x="0" y="27576"/>
                    <a:pt x="0" y="28528"/>
                  </a:cubicBezTo>
                  <a:lnTo>
                    <a:pt x="0" y="41237"/>
                  </a:lnTo>
                  <a:cubicBezTo>
                    <a:pt x="0" y="41912"/>
                    <a:pt x="337" y="42302"/>
                    <a:pt x="826" y="42302"/>
                  </a:cubicBezTo>
                  <a:cubicBezTo>
                    <a:pt x="1026" y="42302"/>
                    <a:pt x="1252" y="42237"/>
                    <a:pt x="1491" y="42099"/>
                  </a:cubicBezTo>
                  <a:lnTo>
                    <a:pt x="46074" y="16359"/>
                  </a:lnTo>
                  <a:cubicBezTo>
                    <a:pt x="46898" y="15883"/>
                    <a:pt x="47566" y="14727"/>
                    <a:pt x="47566" y="13776"/>
                  </a:cubicBezTo>
                  <a:lnTo>
                    <a:pt x="47566" y="1065"/>
                  </a:lnTo>
                  <a:cubicBezTo>
                    <a:pt x="47566" y="391"/>
                    <a:pt x="47230" y="1"/>
                    <a:pt x="4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1"/>
            <p:cNvSpPr/>
            <p:nvPr/>
          </p:nvSpPr>
          <p:spPr>
            <a:xfrm>
              <a:off x="4745875" y="1594900"/>
              <a:ext cx="161425" cy="227775"/>
            </a:xfrm>
            <a:custGeom>
              <a:avLst/>
              <a:gdLst/>
              <a:ahLst/>
              <a:cxnLst/>
              <a:rect l="l" t="t" r="r" b="b"/>
              <a:pathLst>
                <a:path w="6457" h="9111" extrusionOk="0">
                  <a:moveTo>
                    <a:pt x="3366" y="1"/>
                  </a:moveTo>
                  <a:cubicBezTo>
                    <a:pt x="3221" y="1"/>
                    <a:pt x="3036" y="174"/>
                    <a:pt x="2956" y="438"/>
                  </a:cubicBezTo>
                  <a:lnTo>
                    <a:pt x="2228" y="2825"/>
                  </a:lnTo>
                  <a:cubicBezTo>
                    <a:pt x="2182" y="2975"/>
                    <a:pt x="2094" y="3113"/>
                    <a:pt x="1991" y="3192"/>
                  </a:cubicBezTo>
                  <a:lnTo>
                    <a:pt x="362" y="4448"/>
                  </a:lnTo>
                  <a:cubicBezTo>
                    <a:pt x="103" y="4648"/>
                    <a:pt x="0" y="5131"/>
                    <a:pt x="188" y="5265"/>
                  </a:cubicBezTo>
                  <a:lnTo>
                    <a:pt x="1366" y="6117"/>
                  </a:lnTo>
                  <a:cubicBezTo>
                    <a:pt x="1441" y="6170"/>
                    <a:pt x="1474" y="6290"/>
                    <a:pt x="1457" y="6436"/>
                  </a:cubicBezTo>
                  <a:lnTo>
                    <a:pt x="1180" y="8761"/>
                  </a:lnTo>
                  <a:cubicBezTo>
                    <a:pt x="1153" y="8984"/>
                    <a:pt x="1241" y="9111"/>
                    <a:pt x="1366" y="9111"/>
                  </a:cubicBezTo>
                  <a:cubicBezTo>
                    <a:pt x="1448" y="9111"/>
                    <a:pt x="1545" y="9056"/>
                    <a:pt x="1637" y="8940"/>
                  </a:cubicBezTo>
                  <a:lnTo>
                    <a:pt x="3093" y="7077"/>
                  </a:lnTo>
                  <a:cubicBezTo>
                    <a:pt x="3177" y="6969"/>
                    <a:pt x="3278" y="6907"/>
                    <a:pt x="3365" y="6907"/>
                  </a:cubicBezTo>
                  <a:cubicBezTo>
                    <a:pt x="3372" y="6907"/>
                    <a:pt x="3379" y="6907"/>
                    <a:pt x="3386" y="6908"/>
                  </a:cubicBezTo>
                  <a:lnTo>
                    <a:pt x="4842" y="7088"/>
                  </a:lnTo>
                  <a:cubicBezTo>
                    <a:pt x="4849" y="7089"/>
                    <a:pt x="4857" y="7090"/>
                    <a:pt x="4864" y="7090"/>
                  </a:cubicBezTo>
                  <a:cubicBezTo>
                    <a:pt x="5090" y="7090"/>
                    <a:pt x="5343" y="6688"/>
                    <a:pt x="5300" y="6381"/>
                  </a:cubicBezTo>
                  <a:lnTo>
                    <a:pt x="5022" y="4379"/>
                  </a:lnTo>
                  <a:cubicBezTo>
                    <a:pt x="5003" y="4253"/>
                    <a:pt x="5038" y="4093"/>
                    <a:pt x="5113" y="3955"/>
                  </a:cubicBezTo>
                  <a:lnTo>
                    <a:pt x="6291" y="1743"/>
                  </a:lnTo>
                  <a:cubicBezTo>
                    <a:pt x="6457" y="1431"/>
                    <a:pt x="6394" y="1110"/>
                    <a:pt x="6197" y="1110"/>
                  </a:cubicBezTo>
                  <a:cubicBezTo>
                    <a:pt x="6172" y="1110"/>
                    <a:pt x="6145" y="1115"/>
                    <a:pt x="6115" y="1127"/>
                  </a:cubicBezTo>
                  <a:lnTo>
                    <a:pt x="4487" y="1752"/>
                  </a:lnTo>
                  <a:cubicBezTo>
                    <a:pt x="4460" y="1762"/>
                    <a:pt x="4433" y="1767"/>
                    <a:pt x="4408" y="1767"/>
                  </a:cubicBezTo>
                  <a:cubicBezTo>
                    <a:pt x="4340" y="1767"/>
                    <a:pt x="4284" y="1729"/>
                    <a:pt x="4249" y="1659"/>
                  </a:cubicBezTo>
                  <a:lnTo>
                    <a:pt x="3521" y="110"/>
                  </a:lnTo>
                  <a:cubicBezTo>
                    <a:pt x="3486" y="35"/>
                    <a:pt x="3430" y="1"/>
                    <a:pt x="3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1"/>
            <p:cNvSpPr/>
            <p:nvPr/>
          </p:nvSpPr>
          <p:spPr>
            <a:xfrm>
              <a:off x="4951975" y="1476925"/>
              <a:ext cx="161400" cy="227750"/>
            </a:xfrm>
            <a:custGeom>
              <a:avLst/>
              <a:gdLst/>
              <a:ahLst/>
              <a:cxnLst/>
              <a:rect l="l" t="t" r="r" b="b"/>
              <a:pathLst>
                <a:path w="6456" h="9110" extrusionOk="0">
                  <a:moveTo>
                    <a:pt x="3365" y="1"/>
                  </a:moveTo>
                  <a:cubicBezTo>
                    <a:pt x="3220" y="1"/>
                    <a:pt x="3036" y="174"/>
                    <a:pt x="2957" y="437"/>
                  </a:cubicBezTo>
                  <a:lnTo>
                    <a:pt x="2228" y="2825"/>
                  </a:lnTo>
                  <a:cubicBezTo>
                    <a:pt x="2182" y="2976"/>
                    <a:pt x="2094" y="3113"/>
                    <a:pt x="1991" y="3193"/>
                  </a:cubicBezTo>
                  <a:lnTo>
                    <a:pt x="363" y="4448"/>
                  </a:lnTo>
                  <a:cubicBezTo>
                    <a:pt x="104" y="4647"/>
                    <a:pt x="1" y="5131"/>
                    <a:pt x="187" y="5266"/>
                  </a:cubicBezTo>
                  <a:lnTo>
                    <a:pt x="1365" y="6116"/>
                  </a:lnTo>
                  <a:cubicBezTo>
                    <a:pt x="1440" y="6170"/>
                    <a:pt x="1474" y="6291"/>
                    <a:pt x="1456" y="6436"/>
                  </a:cubicBezTo>
                  <a:lnTo>
                    <a:pt x="1178" y="8760"/>
                  </a:lnTo>
                  <a:cubicBezTo>
                    <a:pt x="1152" y="8983"/>
                    <a:pt x="1240" y="9110"/>
                    <a:pt x="1365" y="9110"/>
                  </a:cubicBezTo>
                  <a:cubicBezTo>
                    <a:pt x="1447" y="9110"/>
                    <a:pt x="1545" y="9055"/>
                    <a:pt x="1636" y="8939"/>
                  </a:cubicBezTo>
                  <a:lnTo>
                    <a:pt x="3092" y="7076"/>
                  </a:lnTo>
                  <a:cubicBezTo>
                    <a:pt x="3177" y="6969"/>
                    <a:pt x="3277" y="6906"/>
                    <a:pt x="3365" y="6906"/>
                  </a:cubicBezTo>
                  <a:cubicBezTo>
                    <a:pt x="3372" y="6906"/>
                    <a:pt x="3379" y="6906"/>
                    <a:pt x="3386" y="6907"/>
                  </a:cubicBezTo>
                  <a:lnTo>
                    <a:pt x="4841" y="7087"/>
                  </a:lnTo>
                  <a:cubicBezTo>
                    <a:pt x="4848" y="7088"/>
                    <a:pt x="4856" y="7089"/>
                    <a:pt x="4863" y="7089"/>
                  </a:cubicBezTo>
                  <a:cubicBezTo>
                    <a:pt x="5090" y="7089"/>
                    <a:pt x="5342" y="6687"/>
                    <a:pt x="5298" y="6380"/>
                  </a:cubicBezTo>
                  <a:lnTo>
                    <a:pt x="5021" y="4378"/>
                  </a:lnTo>
                  <a:cubicBezTo>
                    <a:pt x="5003" y="4252"/>
                    <a:pt x="5037" y="4094"/>
                    <a:pt x="5112" y="3954"/>
                  </a:cubicBezTo>
                  <a:lnTo>
                    <a:pt x="6290" y="1742"/>
                  </a:lnTo>
                  <a:cubicBezTo>
                    <a:pt x="6455" y="1430"/>
                    <a:pt x="6393" y="1109"/>
                    <a:pt x="6197" y="1109"/>
                  </a:cubicBezTo>
                  <a:cubicBezTo>
                    <a:pt x="6172" y="1109"/>
                    <a:pt x="6144" y="1114"/>
                    <a:pt x="6115" y="1126"/>
                  </a:cubicBezTo>
                  <a:lnTo>
                    <a:pt x="4487" y="1751"/>
                  </a:lnTo>
                  <a:cubicBezTo>
                    <a:pt x="4459" y="1761"/>
                    <a:pt x="4432" y="1767"/>
                    <a:pt x="4407" y="1767"/>
                  </a:cubicBezTo>
                  <a:cubicBezTo>
                    <a:pt x="4339" y="1767"/>
                    <a:pt x="4283" y="1729"/>
                    <a:pt x="4249" y="1658"/>
                  </a:cubicBezTo>
                  <a:lnTo>
                    <a:pt x="3521" y="110"/>
                  </a:lnTo>
                  <a:cubicBezTo>
                    <a:pt x="3485" y="35"/>
                    <a:pt x="3429" y="1"/>
                    <a:pt x="3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1"/>
            <p:cNvSpPr/>
            <p:nvPr/>
          </p:nvSpPr>
          <p:spPr>
            <a:xfrm>
              <a:off x="5158025" y="1358925"/>
              <a:ext cx="161425" cy="227750"/>
            </a:xfrm>
            <a:custGeom>
              <a:avLst/>
              <a:gdLst/>
              <a:ahLst/>
              <a:cxnLst/>
              <a:rect l="l" t="t" r="r" b="b"/>
              <a:pathLst>
                <a:path w="6457" h="9110" extrusionOk="0">
                  <a:moveTo>
                    <a:pt x="3366" y="1"/>
                  </a:moveTo>
                  <a:cubicBezTo>
                    <a:pt x="3222" y="1"/>
                    <a:pt x="3037" y="174"/>
                    <a:pt x="2957" y="437"/>
                  </a:cubicBezTo>
                  <a:lnTo>
                    <a:pt x="2229" y="2824"/>
                  </a:lnTo>
                  <a:cubicBezTo>
                    <a:pt x="2183" y="2976"/>
                    <a:pt x="2094" y="3113"/>
                    <a:pt x="1992" y="3191"/>
                  </a:cubicBezTo>
                  <a:lnTo>
                    <a:pt x="363" y="4448"/>
                  </a:lnTo>
                  <a:cubicBezTo>
                    <a:pt x="104" y="4647"/>
                    <a:pt x="1" y="5131"/>
                    <a:pt x="189" y="5266"/>
                  </a:cubicBezTo>
                  <a:lnTo>
                    <a:pt x="1367" y="6117"/>
                  </a:lnTo>
                  <a:cubicBezTo>
                    <a:pt x="1440" y="6170"/>
                    <a:pt x="1475" y="6289"/>
                    <a:pt x="1457" y="6437"/>
                  </a:cubicBezTo>
                  <a:lnTo>
                    <a:pt x="1179" y="8760"/>
                  </a:lnTo>
                  <a:cubicBezTo>
                    <a:pt x="1152" y="8983"/>
                    <a:pt x="1241" y="9110"/>
                    <a:pt x="1366" y="9110"/>
                  </a:cubicBezTo>
                  <a:cubicBezTo>
                    <a:pt x="1447" y="9110"/>
                    <a:pt x="1545" y="9055"/>
                    <a:pt x="1636" y="8939"/>
                  </a:cubicBezTo>
                  <a:lnTo>
                    <a:pt x="3093" y="7076"/>
                  </a:lnTo>
                  <a:cubicBezTo>
                    <a:pt x="3178" y="6968"/>
                    <a:pt x="3279" y="6906"/>
                    <a:pt x="3366" y="6906"/>
                  </a:cubicBezTo>
                  <a:cubicBezTo>
                    <a:pt x="3373" y="6906"/>
                    <a:pt x="3380" y="6906"/>
                    <a:pt x="3387" y="6907"/>
                  </a:cubicBezTo>
                  <a:lnTo>
                    <a:pt x="4842" y="7087"/>
                  </a:lnTo>
                  <a:cubicBezTo>
                    <a:pt x="4850" y="7088"/>
                    <a:pt x="4857" y="7089"/>
                    <a:pt x="4865" y="7089"/>
                  </a:cubicBezTo>
                  <a:cubicBezTo>
                    <a:pt x="5091" y="7089"/>
                    <a:pt x="5342" y="6687"/>
                    <a:pt x="5300" y="6380"/>
                  </a:cubicBezTo>
                  <a:lnTo>
                    <a:pt x="5021" y="4378"/>
                  </a:lnTo>
                  <a:cubicBezTo>
                    <a:pt x="5004" y="4252"/>
                    <a:pt x="5038" y="4094"/>
                    <a:pt x="5112" y="3954"/>
                  </a:cubicBezTo>
                  <a:lnTo>
                    <a:pt x="6290" y="1742"/>
                  </a:lnTo>
                  <a:cubicBezTo>
                    <a:pt x="6456" y="1430"/>
                    <a:pt x="6394" y="1109"/>
                    <a:pt x="6198" y="1109"/>
                  </a:cubicBezTo>
                  <a:cubicBezTo>
                    <a:pt x="6173" y="1109"/>
                    <a:pt x="6146" y="1114"/>
                    <a:pt x="6116" y="1126"/>
                  </a:cubicBezTo>
                  <a:lnTo>
                    <a:pt x="4488" y="1751"/>
                  </a:lnTo>
                  <a:cubicBezTo>
                    <a:pt x="4460" y="1761"/>
                    <a:pt x="4434" y="1767"/>
                    <a:pt x="4408" y="1767"/>
                  </a:cubicBezTo>
                  <a:cubicBezTo>
                    <a:pt x="4340" y="1767"/>
                    <a:pt x="4283" y="1729"/>
                    <a:pt x="4250" y="1658"/>
                  </a:cubicBezTo>
                  <a:lnTo>
                    <a:pt x="3522" y="111"/>
                  </a:lnTo>
                  <a:cubicBezTo>
                    <a:pt x="3487" y="35"/>
                    <a:pt x="3430" y="1"/>
                    <a:pt x="3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1"/>
            <p:cNvSpPr/>
            <p:nvPr/>
          </p:nvSpPr>
          <p:spPr>
            <a:xfrm>
              <a:off x="5364125" y="1240950"/>
              <a:ext cx="161400" cy="227725"/>
            </a:xfrm>
            <a:custGeom>
              <a:avLst/>
              <a:gdLst/>
              <a:ahLst/>
              <a:cxnLst/>
              <a:rect l="l" t="t" r="r" b="b"/>
              <a:pathLst>
                <a:path w="6456" h="9109" extrusionOk="0">
                  <a:moveTo>
                    <a:pt x="3365" y="0"/>
                  </a:moveTo>
                  <a:cubicBezTo>
                    <a:pt x="3221" y="0"/>
                    <a:pt x="3036" y="173"/>
                    <a:pt x="2956" y="436"/>
                  </a:cubicBezTo>
                  <a:lnTo>
                    <a:pt x="2228" y="2824"/>
                  </a:lnTo>
                  <a:cubicBezTo>
                    <a:pt x="2183" y="2975"/>
                    <a:pt x="2094" y="3112"/>
                    <a:pt x="1991" y="3192"/>
                  </a:cubicBezTo>
                  <a:lnTo>
                    <a:pt x="362" y="4447"/>
                  </a:lnTo>
                  <a:cubicBezTo>
                    <a:pt x="105" y="4646"/>
                    <a:pt x="0" y="5130"/>
                    <a:pt x="188" y="5265"/>
                  </a:cubicBezTo>
                  <a:lnTo>
                    <a:pt x="1366" y="6116"/>
                  </a:lnTo>
                  <a:cubicBezTo>
                    <a:pt x="1441" y="6170"/>
                    <a:pt x="1474" y="6290"/>
                    <a:pt x="1457" y="6436"/>
                  </a:cubicBezTo>
                  <a:lnTo>
                    <a:pt x="1178" y="8759"/>
                  </a:lnTo>
                  <a:cubicBezTo>
                    <a:pt x="1152" y="8982"/>
                    <a:pt x="1240" y="9109"/>
                    <a:pt x="1365" y="9109"/>
                  </a:cubicBezTo>
                  <a:cubicBezTo>
                    <a:pt x="1447" y="9109"/>
                    <a:pt x="1545" y="9055"/>
                    <a:pt x="1636" y="8938"/>
                  </a:cubicBezTo>
                  <a:lnTo>
                    <a:pt x="3092" y="7076"/>
                  </a:lnTo>
                  <a:cubicBezTo>
                    <a:pt x="3177" y="6968"/>
                    <a:pt x="3277" y="6905"/>
                    <a:pt x="3364" y="6905"/>
                  </a:cubicBezTo>
                  <a:cubicBezTo>
                    <a:pt x="3371" y="6905"/>
                    <a:pt x="3378" y="6905"/>
                    <a:pt x="3385" y="6906"/>
                  </a:cubicBezTo>
                  <a:lnTo>
                    <a:pt x="4842" y="7087"/>
                  </a:lnTo>
                  <a:cubicBezTo>
                    <a:pt x="4849" y="7087"/>
                    <a:pt x="4857" y="7088"/>
                    <a:pt x="4864" y="7088"/>
                  </a:cubicBezTo>
                  <a:cubicBezTo>
                    <a:pt x="5090" y="7088"/>
                    <a:pt x="5342" y="6686"/>
                    <a:pt x="5299" y="6379"/>
                  </a:cubicBezTo>
                  <a:lnTo>
                    <a:pt x="5021" y="4377"/>
                  </a:lnTo>
                  <a:cubicBezTo>
                    <a:pt x="5003" y="4251"/>
                    <a:pt x="5038" y="4093"/>
                    <a:pt x="5111" y="3953"/>
                  </a:cubicBezTo>
                  <a:lnTo>
                    <a:pt x="6290" y="1741"/>
                  </a:lnTo>
                  <a:cubicBezTo>
                    <a:pt x="6456" y="1430"/>
                    <a:pt x="6394" y="1108"/>
                    <a:pt x="6197" y="1108"/>
                  </a:cubicBezTo>
                  <a:cubicBezTo>
                    <a:pt x="6172" y="1108"/>
                    <a:pt x="6145" y="1113"/>
                    <a:pt x="6115" y="1125"/>
                  </a:cubicBezTo>
                  <a:lnTo>
                    <a:pt x="4486" y="1750"/>
                  </a:lnTo>
                  <a:cubicBezTo>
                    <a:pt x="4458" y="1761"/>
                    <a:pt x="4432" y="1766"/>
                    <a:pt x="4407" y="1766"/>
                  </a:cubicBezTo>
                  <a:cubicBezTo>
                    <a:pt x="4339" y="1766"/>
                    <a:pt x="4283" y="1728"/>
                    <a:pt x="4250" y="1657"/>
                  </a:cubicBezTo>
                  <a:lnTo>
                    <a:pt x="3521" y="110"/>
                  </a:lnTo>
                  <a:cubicBezTo>
                    <a:pt x="3486" y="34"/>
                    <a:pt x="3429" y="0"/>
                    <a:pt x="3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1"/>
            <p:cNvSpPr/>
            <p:nvPr/>
          </p:nvSpPr>
          <p:spPr>
            <a:xfrm>
              <a:off x="5570200" y="1122950"/>
              <a:ext cx="161425" cy="227750"/>
            </a:xfrm>
            <a:custGeom>
              <a:avLst/>
              <a:gdLst/>
              <a:ahLst/>
              <a:cxnLst/>
              <a:rect l="l" t="t" r="r" b="b"/>
              <a:pathLst>
                <a:path w="6457" h="9110" extrusionOk="0">
                  <a:moveTo>
                    <a:pt x="3366" y="0"/>
                  </a:moveTo>
                  <a:cubicBezTo>
                    <a:pt x="3221" y="0"/>
                    <a:pt x="3036" y="174"/>
                    <a:pt x="2956" y="437"/>
                  </a:cubicBezTo>
                  <a:lnTo>
                    <a:pt x="2228" y="2824"/>
                  </a:lnTo>
                  <a:cubicBezTo>
                    <a:pt x="2183" y="2975"/>
                    <a:pt x="2093" y="3112"/>
                    <a:pt x="1992" y="3192"/>
                  </a:cubicBezTo>
                  <a:lnTo>
                    <a:pt x="362" y="4447"/>
                  </a:lnTo>
                  <a:cubicBezTo>
                    <a:pt x="104" y="4647"/>
                    <a:pt x="1" y="5130"/>
                    <a:pt x="188" y="5265"/>
                  </a:cubicBezTo>
                  <a:lnTo>
                    <a:pt x="1366" y="6117"/>
                  </a:lnTo>
                  <a:cubicBezTo>
                    <a:pt x="1441" y="6170"/>
                    <a:pt x="1474" y="6290"/>
                    <a:pt x="1457" y="6436"/>
                  </a:cubicBezTo>
                  <a:lnTo>
                    <a:pt x="1179" y="8759"/>
                  </a:lnTo>
                  <a:cubicBezTo>
                    <a:pt x="1152" y="8982"/>
                    <a:pt x="1241" y="9109"/>
                    <a:pt x="1366" y="9109"/>
                  </a:cubicBezTo>
                  <a:cubicBezTo>
                    <a:pt x="1448" y="9109"/>
                    <a:pt x="1545" y="9055"/>
                    <a:pt x="1636" y="8938"/>
                  </a:cubicBezTo>
                  <a:lnTo>
                    <a:pt x="3093" y="7077"/>
                  </a:lnTo>
                  <a:cubicBezTo>
                    <a:pt x="3178" y="6968"/>
                    <a:pt x="3277" y="6905"/>
                    <a:pt x="3365" y="6905"/>
                  </a:cubicBezTo>
                  <a:cubicBezTo>
                    <a:pt x="3372" y="6905"/>
                    <a:pt x="3379" y="6906"/>
                    <a:pt x="3386" y="6906"/>
                  </a:cubicBezTo>
                  <a:lnTo>
                    <a:pt x="4842" y="7087"/>
                  </a:lnTo>
                  <a:cubicBezTo>
                    <a:pt x="4849" y="7087"/>
                    <a:pt x="4857" y="7088"/>
                    <a:pt x="4864" y="7088"/>
                  </a:cubicBezTo>
                  <a:cubicBezTo>
                    <a:pt x="5090" y="7088"/>
                    <a:pt x="5342" y="6688"/>
                    <a:pt x="5299" y="6379"/>
                  </a:cubicBezTo>
                  <a:lnTo>
                    <a:pt x="5021" y="4377"/>
                  </a:lnTo>
                  <a:cubicBezTo>
                    <a:pt x="5004" y="4252"/>
                    <a:pt x="5037" y="4093"/>
                    <a:pt x="5112" y="3953"/>
                  </a:cubicBezTo>
                  <a:lnTo>
                    <a:pt x="6290" y="1741"/>
                  </a:lnTo>
                  <a:cubicBezTo>
                    <a:pt x="6456" y="1431"/>
                    <a:pt x="6394" y="1108"/>
                    <a:pt x="6198" y="1108"/>
                  </a:cubicBezTo>
                  <a:cubicBezTo>
                    <a:pt x="6172" y="1108"/>
                    <a:pt x="6145" y="1113"/>
                    <a:pt x="6116" y="1125"/>
                  </a:cubicBezTo>
                  <a:lnTo>
                    <a:pt x="4486" y="1750"/>
                  </a:lnTo>
                  <a:cubicBezTo>
                    <a:pt x="4459" y="1761"/>
                    <a:pt x="4432" y="1766"/>
                    <a:pt x="4407" y="1766"/>
                  </a:cubicBezTo>
                  <a:cubicBezTo>
                    <a:pt x="4339" y="1766"/>
                    <a:pt x="4283" y="1728"/>
                    <a:pt x="4250" y="1657"/>
                  </a:cubicBezTo>
                  <a:lnTo>
                    <a:pt x="3522" y="110"/>
                  </a:lnTo>
                  <a:cubicBezTo>
                    <a:pt x="3486" y="34"/>
                    <a:pt x="3430" y="0"/>
                    <a:pt x="3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1"/>
            <p:cNvSpPr/>
            <p:nvPr/>
          </p:nvSpPr>
          <p:spPr>
            <a:xfrm>
              <a:off x="4728175" y="1312963"/>
              <a:ext cx="75125" cy="78325"/>
            </a:xfrm>
            <a:custGeom>
              <a:avLst/>
              <a:gdLst/>
              <a:ahLst/>
              <a:cxnLst/>
              <a:rect l="l" t="t" r="r" b="b"/>
              <a:pathLst>
                <a:path w="3005" h="3133" extrusionOk="0">
                  <a:moveTo>
                    <a:pt x="1450" y="1"/>
                  </a:moveTo>
                  <a:lnTo>
                    <a:pt x="1" y="838"/>
                  </a:lnTo>
                  <a:lnTo>
                    <a:pt x="450" y="1621"/>
                  </a:lnTo>
                  <a:cubicBezTo>
                    <a:pt x="475" y="1667"/>
                    <a:pt x="516" y="1703"/>
                    <a:pt x="565" y="1723"/>
                  </a:cubicBezTo>
                  <a:lnTo>
                    <a:pt x="3005" y="3133"/>
                  </a:lnTo>
                  <a:lnTo>
                    <a:pt x="1406" y="12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1"/>
            <p:cNvSpPr/>
            <p:nvPr/>
          </p:nvSpPr>
          <p:spPr>
            <a:xfrm>
              <a:off x="4758900" y="1259213"/>
              <a:ext cx="98250" cy="133050"/>
            </a:xfrm>
            <a:custGeom>
              <a:avLst/>
              <a:gdLst/>
              <a:ahLst/>
              <a:cxnLst/>
              <a:rect l="l" t="t" r="r" b="b"/>
              <a:pathLst>
                <a:path w="3930" h="5322" extrusionOk="0">
                  <a:moveTo>
                    <a:pt x="3930" y="0"/>
                  </a:moveTo>
                  <a:lnTo>
                    <a:pt x="0" y="2271"/>
                  </a:lnTo>
                  <a:lnTo>
                    <a:pt x="1688" y="5196"/>
                  </a:lnTo>
                  <a:cubicBezTo>
                    <a:pt x="1738" y="5281"/>
                    <a:pt x="1822" y="5322"/>
                    <a:pt x="1906" y="5322"/>
                  </a:cubicBezTo>
                  <a:cubicBezTo>
                    <a:pt x="2006" y="5322"/>
                    <a:pt x="2106" y="5263"/>
                    <a:pt x="2145" y="5152"/>
                  </a:cubicBezTo>
                  <a:lnTo>
                    <a:pt x="3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1"/>
            <p:cNvSpPr/>
            <p:nvPr/>
          </p:nvSpPr>
          <p:spPr>
            <a:xfrm>
              <a:off x="4574475" y="238100"/>
              <a:ext cx="1251300" cy="1143350"/>
            </a:xfrm>
            <a:custGeom>
              <a:avLst/>
              <a:gdLst/>
              <a:ahLst/>
              <a:cxnLst/>
              <a:rect l="l" t="t" r="r" b="b"/>
              <a:pathLst>
                <a:path w="50052" h="45734" extrusionOk="0">
                  <a:moveTo>
                    <a:pt x="47692" y="1"/>
                  </a:moveTo>
                  <a:cubicBezTo>
                    <a:pt x="47265" y="1"/>
                    <a:pt x="46838" y="95"/>
                    <a:pt x="46512" y="283"/>
                  </a:cubicBezTo>
                  <a:lnTo>
                    <a:pt x="1181" y="26439"/>
                  </a:lnTo>
                  <a:cubicBezTo>
                    <a:pt x="529" y="26815"/>
                    <a:pt x="1" y="27730"/>
                    <a:pt x="1" y="28483"/>
                  </a:cubicBezTo>
                  <a:lnTo>
                    <a:pt x="1" y="43407"/>
                  </a:lnTo>
                  <a:cubicBezTo>
                    <a:pt x="1" y="44160"/>
                    <a:pt x="529" y="45075"/>
                    <a:pt x="1181" y="45451"/>
                  </a:cubicBezTo>
                  <a:cubicBezTo>
                    <a:pt x="1507" y="45639"/>
                    <a:pt x="1934" y="45733"/>
                    <a:pt x="2361" y="45733"/>
                  </a:cubicBezTo>
                  <a:cubicBezTo>
                    <a:pt x="2788" y="45733"/>
                    <a:pt x="3215" y="45639"/>
                    <a:pt x="3541" y="45451"/>
                  </a:cubicBezTo>
                  <a:lnTo>
                    <a:pt x="48981" y="19216"/>
                  </a:lnTo>
                  <a:cubicBezTo>
                    <a:pt x="50042" y="18611"/>
                    <a:pt x="50052" y="18004"/>
                    <a:pt x="50052" y="17252"/>
                  </a:cubicBezTo>
                  <a:lnTo>
                    <a:pt x="50052" y="2328"/>
                  </a:lnTo>
                  <a:cubicBezTo>
                    <a:pt x="50052" y="1575"/>
                    <a:pt x="49523" y="661"/>
                    <a:pt x="48872" y="283"/>
                  </a:cubicBezTo>
                  <a:cubicBezTo>
                    <a:pt x="48546" y="95"/>
                    <a:pt x="48119" y="1"/>
                    <a:pt x="47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1"/>
            <p:cNvSpPr/>
            <p:nvPr/>
          </p:nvSpPr>
          <p:spPr>
            <a:xfrm>
              <a:off x="4574475" y="921075"/>
              <a:ext cx="83475" cy="460375"/>
            </a:xfrm>
            <a:custGeom>
              <a:avLst/>
              <a:gdLst/>
              <a:ahLst/>
              <a:cxnLst/>
              <a:rect l="l" t="t" r="r" b="b"/>
              <a:pathLst>
                <a:path w="3339" h="18415" extrusionOk="0">
                  <a:moveTo>
                    <a:pt x="346" y="0"/>
                  </a:moveTo>
                  <a:cubicBezTo>
                    <a:pt x="133" y="370"/>
                    <a:pt x="1" y="787"/>
                    <a:pt x="1" y="1164"/>
                  </a:cubicBezTo>
                  <a:lnTo>
                    <a:pt x="1" y="16088"/>
                  </a:lnTo>
                  <a:cubicBezTo>
                    <a:pt x="1" y="16841"/>
                    <a:pt x="529" y="17756"/>
                    <a:pt x="1181" y="18132"/>
                  </a:cubicBezTo>
                  <a:cubicBezTo>
                    <a:pt x="1508" y="18320"/>
                    <a:pt x="1935" y="18415"/>
                    <a:pt x="2362" y="18415"/>
                  </a:cubicBezTo>
                  <a:cubicBezTo>
                    <a:pt x="2705" y="18415"/>
                    <a:pt x="3048" y="18354"/>
                    <a:pt x="3339" y="18231"/>
                  </a:cubicBezTo>
                  <a:lnTo>
                    <a:pt x="3339" y="18231"/>
                  </a:lnTo>
                  <a:cubicBezTo>
                    <a:pt x="3225" y="18275"/>
                    <a:pt x="3116" y="18295"/>
                    <a:pt x="3016" y="18295"/>
                  </a:cubicBezTo>
                  <a:cubicBezTo>
                    <a:pt x="2628" y="18295"/>
                    <a:pt x="2361" y="17985"/>
                    <a:pt x="2361" y="17450"/>
                  </a:cubicBezTo>
                  <a:lnTo>
                    <a:pt x="2361" y="2527"/>
                  </a:lnTo>
                  <a:cubicBezTo>
                    <a:pt x="2361" y="2150"/>
                    <a:pt x="2493" y="1734"/>
                    <a:pt x="2706" y="1363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1"/>
            <p:cNvSpPr/>
            <p:nvPr/>
          </p:nvSpPr>
          <p:spPr>
            <a:xfrm>
              <a:off x="4583225" y="238150"/>
              <a:ext cx="1241600" cy="717050"/>
            </a:xfrm>
            <a:custGeom>
              <a:avLst/>
              <a:gdLst/>
              <a:ahLst/>
              <a:cxnLst/>
              <a:rect l="l" t="t" r="r" b="b"/>
              <a:pathLst>
                <a:path w="49664" h="28682" extrusionOk="0">
                  <a:moveTo>
                    <a:pt x="47342" y="1"/>
                  </a:moveTo>
                  <a:cubicBezTo>
                    <a:pt x="46915" y="1"/>
                    <a:pt x="46487" y="95"/>
                    <a:pt x="46159" y="282"/>
                  </a:cubicBezTo>
                  <a:lnTo>
                    <a:pt x="831" y="26439"/>
                  </a:lnTo>
                  <a:cubicBezTo>
                    <a:pt x="506" y="26627"/>
                    <a:pt x="215" y="26946"/>
                    <a:pt x="0" y="27320"/>
                  </a:cubicBezTo>
                  <a:lnTo>
                    <a:pt x="2360" y="28682"/>
                  </a:lnTo>
                  <a:cubicBezTo>
                    <a:pt x="2569" y="28306"/>
                    <a:pt x="2866" y="27988"/>
                    <a:pt x="3191" y="27800"/>
                  </a:cubicBezTo>
                  <a:lnTo>
                    <a:pt x="48524" y="1643"/>
                  </a:lnTo>
                  <a:cubicBezTo>
                    <a:pt x="48714" y="1534"/>
                    <a:pt x="48893" y="1482"/>
                    <a:pt x="49052" y="1482"/>
                  </a:cubicBezTo>
                  <a:cubicBezTo>
                    <a:pt x="49348" y="1482"/>
                    <a:pt x="49573" y="1663"/>
                    <a:pt x="49664" y="1990"/>
                  </a:cubicBezTo>
                  <a:cubicBezTo>
                    <a:pt x="49549" y="1318"/>
                    <a:pt x="49080" y="603"/>
                    <a:pt x="48524" y="283"/>
                  </a:cubicBezTo>
                  <a:lnTo>
                    <a:pt x="48521" y="282"/>
                  </a:lnTo>
                  <a:cubicBezTo>
                    <a:pt x="48196" y="95"/>
                    <a:pt x="47770" y="1"/>
                    <a:pt x="47342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1"/>
            <p:cNvSpPr/>
            <p:nvPr/>
          </p:nvSpPr>
          <p:spPr>
            <a:xfrm>
              <a:off x="4694900" y="399075"/>
              <a:ext cx="1053450" cy="626975"/>
            </a:xfrm>
            <a:custGeom>
              <a:avLst/>
              <a:gdLst/>
              <a:ahLst/>
              <a:cxnLst/>
              <a:rect l="l" t="t" r="r" b="b"/>
              <a:pathLst>
                <a:path w="42138" h="25079" extrusionOk="0">
                  <a:moveTo>
                    <a:pt x="41808" y="0"/>
                  </a:moveTo>
                  <a:cubicBezTo>
                    <a:pt x="41697" y="0"/>
                    <a:pt x="41565" y="39"/>
                    <a:pt x="41423" y="121"/>
                  </a:cubicBezTo>
                  <a:lnTo>
                    <a:pt x="715" y="23667"/>
                  </a:lnTo>
                  <a:cubicBezTo>
                    <a:pt x="320" y="23895"/>
                    <a:pt x="1" y="24369"/>
                    <a:pt x="1" y="24725"/>
                  </a:cubicBezTo>
                  <a:cubicBezTo>
                    <a:pt x="1" y="24954"/>
                    <a:pt x="132" y="25078"/>
                    <a:pt x="331" y="25078"/>
                  </a:cubicBezTo>
                  <a:cubicBezTo>
                    <a:pt x="442" y="25078"/>
                    <a:pt x="574" y="25039"/>
                    <a:pt x="715" y="24958"/>
                  </a:cubicBezTo>
                  <a:lnTo>
                    <a:pt x="41423" y="1412"/>
                  </a:lnTo>
                  <a:cubicBezTo>
                    <a:pt x="41818" y="1184"/>
                    <a:pt x="42138" y="711"/>
                    <a:pt x="42138" y="354"/>
                  </a:cubicBezTo>
                  <a:cubicBezTo>
                    <a:pt x="42138" y="125"/>
                    <a:pt x="42006" y="0"/>
                    <a:pt x="41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1"/>
            <p:cNvSpPr/>
            <p:nvPr/>
          </p:nvSpPr>
          <p:spPr>
            <a:xfrm>
              <a:off x="4694900" y="650175"/>
              <a:ext cx="908575" cy="542275"/>
            </a:xfrm>
            <a:custGeom>
              <a:avLst/>
              <a:gdLst/>
              <a:ahLst/>
              <a:cxnLst/>
              <a:rect l="l" t="t" r="r" b="b"/>
              <a:pathLst>
                <a:path w="36343" h="21691" extrusionOk="0">
                  <a:moveTo>
                    <a:pt x="36013" y="0"/>
                  </a:moveTo>
                  <a:cubicBezTo>
                    <a:pt x="35902" y="0"/>
                    <a:pt x="35770" y="39"/>
                    <a:pt x="35628" y="121"/>
                  </a:cubicBezTo>
                  <a:lnTo>
                    <a:pt x="715" y="20278"/>
                  </a:lnTo>
                  <a:cubicBezTo>
                    <a:pt x="320" y="20507"/>
                    <a:pt x="1" y="20981"/>
                    <a:pt x="1" y="21338"/>
                  </a:cubicBezTo>
                  <a:cubicBezTo>
                    <a:pt x="1" y="21566"/>
                    <a:pt x="132" y="21690"/>
                    <a:pt x="330" y="21690"/>
                  </a:cubicBezTo>
                  <a:cubicBezTo>
                    <a:pt x="442" y="21690"/>
                    <a:pt x="574" y="21651"/>
                    <a:pt x="715" y="21569"/>
                  </a:cubicBezTo>
                  <a:lnTo>
                    <a:pt x="35628" y="1412"/>
                  </a:lnTo>
                  <a:cubicBezTo>
                    <a:pt x="36023" y="1184"/>
                    <a:pt x="36343" y="711"/>
                    <a:pt x="36343" y="354"/>
                  </a:cubicBezTo>
                  <a:cubicBezTo>
                    <a:pt x="36343" y="125"/>
                    <a:pt x="36211" y="0"/>
                    <a:pt x="36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1"/>
            <p:cNvSpPr/>
            <p:nvPr/>
          </p:nvSpPr>
          <p:spPr>
            <a:xfrm>
              <a:off x="4694900" y="658900"/>
              <a:ext cx="1032600" cy="614575"/>
            </a:xfrm>
            <a:custGeom>
              <a:avLst/>
              <a:gdLst/>
              <a:ahLst/>
              <a:cxnLst/>
              <a:rect l="l" t="t" r="r" b="b"/>
              <a:pathLst>
                <a:path w="41304" h="24583" extrusionOk="0">
                  <a:moveTo>
                    <a:pt x="40973" y="1"/>
                  </a:moveTo>
                  <a:cubicBezTo>
                    <a:pt x="40861" y="1"/>
                    <a:pt x="40729" y="40"/>
                    <a:pt x="40587" y="122"/>
                  </a:cubicBezTo>
                  <a:lnTo>
                    <a:pt x="715" y="23171"/>
                  </a:lnTo>
                  <a:cubicBezTo>
                    <a:pt x="320" y="23399"/>
                    <a:pt x="1" y="23872"/>
                    <a:pt x="1" y="24229"/>
                  </a:cubicBezTo>
                  <a:cubicBezTo>
                    <a:pt x="1" y="24458"/>
                    <a:pt x="132" y="24583"/>
                    <a:pt x="331" y="24583"/>
                  </a:cubicBezTo>
                  <a:cubicBezTo>
                    <a:pt x="442" y="24583"/>
                    <a:pt x="574" y="24544"/>
                    <a:pt x="715" y="24462"/>
                  </a:cubicBezTo>
                  <a:lnTo>
                    <a:pt x="40587" y="1413"/>
                  </a:lnTo>
                  <a:cubicBezTo>
                    <a:pt x="40983" y="1185"/>
                    <a:pt x="41303" y="710"/>
                    <a:pt x="41303" y="355"/>
                  </a:cubicBezTo>
                  <a:cubicBezTo>
                    <a:pt x="41303" y="126"/>
                    <a:pt x="41171" y="1"/>
                    <a:pt x="40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1"/>
            <p:cNvSpPr/>
            <p:nvPr/>
          </p:nvSpPr>
          <p:spPr>
            <a:xfrm>
              <a:off x="4694900" y="492825"/>
              <a:ext cx="1032600" cy="614575"/>
            </a:xfrm>
            <a:custGeom>
              <a:avLst/>
              <a:gdLst/>
              <a:ahLst/>
              <a:cxnLst/>
              <a:rect l="l" t="t" r="r" b="b"/>
              <a:pathLst>
                <a:path w="41304" h="24583" extrusionOk="0">
                  <a:moveTo>
                    <a:pt x="40973" y="0"/>
                  </a:moveTo>
                  <a:cubicBezTo>
                    <a:pt x="40861" y="0"/>
                    <a:pt x="40729" y="39"/>
                    <a:pt x="40587" y="121"/>
                  </a:cubicBezTo>
                  <a:lnTo>
                    <a:pt x="715" y="23170"/>
                  </a:lnTo>
                  <a:cubicBezTo>
                    <a:pt x="320" y="23398"/>
                    <a:pt x="1" y="23873"/>
                    <a:pt x="1" y="24230"/>
                  </a:cubicBezTo>
                  <a:cubicBezTo>
                    <a:pt x="1" y="24458"/>
                    <a:pt x="132" y="24582"/>
                    <a:pt x="330" y="24582"/>
                  </a:cubicBezTo>
                  <a:cubicBezTo>
                    <a:pt x="442" y="24582"/>
                    <a:pt x="574" y="24543"/>
                    <a:pt x="715" y="24461"/>
                  </a:cubicBezTo>
                  <a:lnTo>
                    <a:pt x="40587" y="1412"/>
                  </a:lnTo>
                  <a:cubicBezTo>
                    <a:pt x="40983" y="1184"/>
                    <a:pt x="41303" y="711"/>
                    <a:pt x="41303" y="354"/>
                  </a:cubicBezTo>
                  <a:cubicBezTo>
                    <a:pt x="41303" y="125"/>
                    <a:pt x="41171" y="0"/>
                    <a:pt x="40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91"/>
          <p:cNvSpPr txBox="1">
            <a:spLocks noGrp="1"/>
          </p:cNvSpPr>
          <p:nvPr>
            <p:ph type="subTitle" idx="1"/>
          </p:nvPr>
        </p:nvSpPr>
        <p:spPr>
          <a:xfrm>
            <a:off x="5436096" y="1419622"/>
            <a:ext cx="29460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400" b="1" dirty="0" err="1" smtClean="0"/>
              <a:t>Selain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dikarenakan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jumlah</a:t>
            </a:r>
            <a:r>
              <a:rPr lang="en-US" sz="1400" b="1" dirty="0" smtClean="0"/>
              <a:t> data yang </a:t>
            </a:r>
            <a:r>
              <a:rPr lang="en-US" sz="1400" b="1" dirty="0" err="1" smtClean="0"/>
              <a:t>besar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masalah</a:t>
            </a:r>
            <a:r>
              <a:rPr lang="en-US" sz="1400" b="1" dirty="0" smtClean="0"/>
              <a:t> yang lain </a:t>
            </a:r>
            <a:r>
              <a:rPr lang="en-US" sz="1400" b="1" dirty="0" err="1" smtClean="0"/>
              <a:t>yakni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informasi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pada</a:t>
            </a:r>
            <a:r>
              <a:rPr lang="en-US" sz="1400" b="1" dirty="0" smtClean="0"/>
              <a:t> </a:t>
            </a:r>
            <a:r>
              <a:rPr lang="en-US" sz="1400" b="1" i="1" dirty="0" smtClean="0"/>
              <a:t>review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adalah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berupa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opini</a:t>
            </a:r>
            <a:r>
              <a:rPr lang="en-US" sz="1400" b="1" dirty="0" smtClean="0"/>
              <a:t>. </a:t>
            </a:r>
            <a:r>
              <a:rPr lang="en-US" sz="1400" b="1" dirty="0" err="1" smtClean="0"/>
              <a:t>Opini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berisikan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informasi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bersifat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tidak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lengkap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tidak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konsisten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atau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informasi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berperilaku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tren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tertentu</a:t>
            </a:r>
            <a:r>
              <a:rPr lang="en-US" sz="1400" b="1" dirty="0" smtClean="0"/>
              <a:t> </a:t>
            </a:r>
          </a:p>
          <a:p>
            <a:pPr marL="0" lvl="0" indent="0" algn="l"/>
            <a:endParaRPr lang="en-US" sz="1400" b="1" dirty="0" smtClean="0"/>
          </a:p>
          <a:p>
            <a:pPr marL="0" lvl="0" indent="0" algn="l"/>
            <a:r>
              <a:rPr lang="en-US" sz="1400" b="1" dirty="0" err="1" smtClean="0"/>
              <a:t>Sistem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analisis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sentimen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nantinya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analisis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sentimen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digunakan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menemukan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polaritas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sentimen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suatu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pernyataan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atau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kalimat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mengkategorikan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menjadi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kategori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positif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negatif</a:t>
            </a:r>
            <a:endParaRPr sz="1500" b="1" dirty="0"/>
          </a:p>
        </p:txBody>
      </p:sp>
      <p:sp>
        <p:nvSpPr>
          <p:cNvPr id="2624" name="Google Shape;2624;p91"/>
          <p:cNvSpPr txBox="1">
            <a:spLocks noGrp="1"/>
          </p:cNvSpPr>
          <p:nvPr>
            <p:ph type="title" idx="2"/>
          </p:nvPr>
        </p:nvSpPr>
        <p:spPr>
          <a:xfrm>
            <a:off x="5364088" y="483518"/>
            <a:ext cx="335362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grpSp>
        <p:nvGrpSpPr>
          <p:cNvPr id="2" name="Google Shape;2625;p91"/>
          <p:cNvGrpSpPr/>
          <p:nvPr/>
        </p:nvGrpSpPr>
        <p:grpSpPr>
          <a:xfrm>
            <a:off x="724153" y="639473"/>
            <a:ext cx="3429459" cy="3864564"/>
            <a:chOff x="1712150" y="238100"/>
            <a:chExt cx="4121450" cy="4644350"/>
          </a:xfrm>
        </p:grpSpPr>
        <p:sp>
          <p:nvSpPr>
            <p:cNvPr id="2626" name="Google Shape;2626;p91"/>
            <p:cNvSpPr/>
            <p:nvPr/>
          </p:nvSpPr>
          <p:spPr>
            <a:xfrm>
              <a:off x="1712175" y="907325"/>
              <a:ext cx="1892225" cy="3975125"/>
            </a:xfrm>
            <a:custGeom>
              <a:avLst/>
              <a:gdLst/>
              <a:ahLst/>
              <a:cxnLst/>
              <a:rect l="l" t="t" r="r" b="b"/>
              <a:pathLst>
                <a:path w="75689" h="159005" extrusionOk="0">
                  <a:moveTo>
                    <a:pt x="72398" y="1"/>
                  </a:moveTo>
                  <a:cubicBezTo>
                    <a:pt x="72080" y="1"/>
                    <a:pt x="71763" y="71"/>
                    <a:pt x="71520" y="211"/>
                  </a:cubicBezTo>
                  <a:lnTo>
                    <a:pt x="877" y="40997"/>
                  </a:lnTo>
                  <a:cubicBezTo>
                    <a:pt x="393" y="41278"/>
                    <a:pt x="0" y="41957"/>
                    <a:pt x="0" y="42516"/>
                  </a:cubicBezTo>
                  <a:lnTo>
                    <a:pt x="0" y="156389"/>
                  </a:lnTo>
                  <a:cubicBezTo>
                    <a:pt x="0" y="156949"/>
                    <a:pt x="393" y="157628"/>
                    <a:pt x="877" y="157908"/>
                  </a:cubicBezTo>
                  <a:lnTo>
                    <a:pt x="2414" y="158795"/>
                  </a:lnTo>
                  <a:cubicBezTo>
                    <a:pt x="2656" y="158935"/>
                    <a:pt x="2974" y="159004"/>
                    <a:pt x="3291" y="159004"/>
                  </a:cubicBezTo>
                  <a:cubicBezTo>
                    <a:pt x="3608" y="159004"/>
                    <a:pt x="3925" y="158935"/>
                    <a:pt x="4167" y="158795"/>
                  </a:cubicBezTo>
                  <a:lnTo>
                    <a:pt x="74812" y="118008"/>
                  </a:lnTo>
                  <a:cubicBezTo>
                    <a:pt x="75296" y="117729"/>
                    <a:pt x="75689" y="117048"/>
                    <a:pt x="75689" y="116489"/>
                  </a:cubicBezTo>
                  <a:lnTo>
                    <a:pt x="75689" y="2617"/>
                  </a:lnTo>
                  <a:cubicBezTo>
                    <a:pt x="75689" y="2058"/>
                    <a:pt x="75296" y="1378"/>
                    <a:pt x="74812" y="1098"/>
                  </a:cubicBezTo>
                  <a:lnTo>
                    <a:pt x="73275" y="211"/>
                  </a:lnTo>
                  <a:cubicBezTo>
                    <a:pt x="73033" y="71"/>
                    <a:pt x="72715" y="1"/>
                    <a:pt x="723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91"/>
            <p:cNvSpPr/>
            <p:nvPr/>
          </p:nvSpPr>
          <p:spPr>
            <a:xfrm>
              <a:off x="1718525" y="907325"/>
              <a:ext cx="1885625" cy="1088750"/>
            </a:xfrm>
            <a:custGeom>
              <a:avLst/>
              <a:gdLst/>
              <a:ahLst/>
              <a:cxnLst/>
              <a:rect l="l" t="t" r="r" b="b"/>
              <a:pathLst>
                <a:path w="75425" h="43550" extrusionOk="0">
                  <a:moveTo>
                    <a:pt x="72143" y="1"/>
                  </a:moveTo>
                  <a:cubicBezTo>
                    <a:pt x="71825" y="1"/>
                    <a:pt x="71507" y="71"/>
                    <a:pt x="71264" y="211"/>
                  </a:cubicBezTo>
                  <a:lnTo>
                    <a:pt x="620" y="40997"/>
                  </a:lnTo>
                  <a:cubicBezTo>
                    <a:pt x="378" y="41139"/>
                    <a:pt x="163" y="41373"/>
                    <a:pt x="0" y="41649"/>
                  </a:cubicBezTo>
                  <a:lnTo>
                    <a:pt x="3294" y="43550"/>
                  </a:lnTo>
                  <a:cubicBezTo>
                    <a:pt x="3456" y="43274"/>
                    <a:pt x="3671" y="43036"/>
                    <a:pt x="3913" y="42897"/>
                  </a:cubicBezTo>
                  <a:lnTo>
                    <a:pt x="74558" y="2111"/>
                  </a:lnTo>
                  <a:cubicBezTo>
                    <a:pt x="74698" y="2029"/>
                    <a:pt x="74830" y="1991"/>
                    <a:pt x="74948" y="1991"/>
                  </a:cubicBezTo>
                  <a:cubicBezTo>
                    <a:pt x="75199" y="1991"/>
                    <a:pt x="75383" y="2166"/>
                    <a:pt x="75425" y="2475"/>
                  </a:cubicBezTo>
                  <a:cubicBezTo>
                    <a:pt x="75367" y="1949"/>
                    <a:pt x="74999" y="1353"/>
                    <a:pt x="74558" y="1098"/>
                  </a:cubicBezTo>
                  <a:lnTo>
                    <a:pt x="73018" y="211"/>
                  </a:lnTo>
                  <a:cubicBezTo>
                    <a:pt x="72777" y="71"/>
                    <a:pt x="72460" y="1"/>
                    <a:pt x="721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91"/>
            <p:cNvSpPr/>
            <p:nvPr/>
          </p:nvSpPr>
          <p:spPr>
            <a:xfrm>
              <a:off x="1712150" y="1948550"/>
              <a:ext cx="100400" cy="2933900"/>
            </a:xfrm>
            <a:custGeom>
              <a:avLst/>
              <a:gdLst/>
              <a:ahLst/>
              <a:cxnLst/>
              <a:rect l="l" t="t" r="r" b="b"/>
              <a:pathLst>
                <a:path w="4016" h="117356" extrusionOk="0">
                  <a:moveTo>
                    <a:pt x="255" y="0"/>
                  </a:moveTo>
                  <a:cubicBezTo>
                    <a:pt x="97" y="276"/>
                    <a:pt x="0" y="587"/>
                    <a:pt x="0" y="867"/>
                  </a:cubicBezTo>
                  <a:lnTo>
                    <a:pt x="0" y="114740"/>
                  </a:lnTo>
                  <a:cubicBezTo>
                    <a:pt x="0" y="115300"/>
                    <a:pt x="394" y="115976"/>
                    <a:pt x="875" y="116259"/>
                  </a:cubicBezTo>
                  <a:lnTo>
                    <a:pt x="2414" y="117147"/>
                  </a:lnTo>
                  <a:cubicBezTo>
                    <a:pt x="2477" y="117181"/>
                    <a:pt x="2542" y="117211"/>
                    <a:pt x="2609" y="117235"/>
                  </a:cubicBezTo>
                  <a:cubicBezTo>
                    <a:pt x="2812" y="117315"/>
                    <a:pt x="3046" y="117355"/>
                    <a:pt x="3281" y="117355"/>
                  </a:cubicBezTo>
                  <a:cubicBezTo>
                    <a:pt x="3407" y="117355"/>
                    <a:pt x="3532" y="117344"/>
                    <a:pt x="3654" y="117321"/>
                  </a:cubicBezTo>
                  <a:lnTo>
                    <a:pt x="3674" y="117321"/>
                  </a:lnTo>
                  <a:cubicBezTo>
                    <a:pt x="3731" y="117309"/>
                    <a:pt x="3783" y="117297"/>
                    <a:pt x="3836" y="117281"/>
                  </a:cubicBezTo>
                  <a:lnTo>
                    <a:pt x="3873" y="117268"/>
                  </a:lnTo>
                  <a:cubicBezTo>
                    <a:pt x="3904" y="117260"/>
                    <a:pt x="3933" y="117249"/>
                    <a:pt x="3962" y="117235"/>
                  </a:cubicBezTo>
                  <a:cubicBezTo>
                    <a:pt x="3981" y="117233"/>
                    <a:pt x="3998" y="117226"/>
                    <a:pt x="4015" y="117216"/>
                  </a:cubicBezTo>
                  <a:lnTo>
                    <a:pt x="4015" y="117216"/>
                  </a:lnTo>
                  <a:cubicBezTo>
                    <a:pt x="3975" y="117232"/>
                    <a:pt x="3934" y="117244"/>
                    <a:pt x="3894" y="117252"/>
                  </a:cubicBezTo>
                  <a:cubicBezTo>
                    <a:pt x="3852" y="117261"/>
                    <a:pt x="3812" y="117265"/>
                    <a:pt x="3773" y="117265"/>
                  </a:cubicBezTo>
                  <a:cubicBezTo>
                    <a:pt x="3630" y="117265"/>
                    <a:pt x="3509" y="117208"/>
                    <a:pt x="3423" y="117103"/>
                  </a:cubicBezTo>
                  <a:cubicBezTo>
                    <a:pt x="3338" y="116997"/>
                    <a:pt x="3289" y="116841"/>
                    <a:pt x="3289" y="116641"/>
                  </a:cubicBezTo>
                  <a:lnTo>
                    <a:pt x="3289" y="2767"/>
                  </a:lnTo>
                  <a:cubicBezTo>
                    <a:pt x="3289" y="2488"/>
                    <a:pt x="3386" y="2176"/>
                    <a:pt x="3549" y="1901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91"/>
            <p:cNvSpPr/>
            <p:nvPr/>
          </p:nvSpPr>
          <p:spPr>
            <a:xfrm>
              <a:off x="2288075" y="1208625"/>
              <a:ext cx="761400" cy="798475"/>
            </a:xfrm>
            <a:custGeom>
              <a:avLst/>
              <a:gdLst/>
              <a:ahLst/>
              <a:cxnLst/>
              <a:rect l="l" t="t" r="r" b="b"/>
              <a:pathLst>
                <a:path w="30456" h="31939" extrusionOk="0">
                  <a:moveTo>
                    <a:pt x="23648" y="5861"/>
                  </a:moveTo>
                  <a:cubicBezTo>
                    <a:pt x="23150" y="5861"/>
                    <a:pt x="22532" y="6023"/>
                    <a:pt x="21893" y="6023"/>
                  </a:cubicBezTo>
                  <a:cubicBezTo>
                    <a:pt x="21772" y="6023"/>
                    <a:pt x="21650" y="6017"/>
                    <a:pt x="21528" y="6004"/>
                  </a:cubicBezTo>
                  <a:lnTo>
                    <a:pt x="21528" y="6004"/>
                  </a:lnTo>
                  <a:cubicBezTo>
                    <a:pt x="22131" y="6783"/>
                    <a:pt x="22843" y="6971"/>
                    <a:pt x="23533" y="6971"/>
                  </a:cubicBezTo>
                  <a:cubicBezTo>
                    <a:pt x="24174" y="6971"/>
                    <a:pt x="24797" y="6809"/>
                    <a:pt x="25295" y="6809"/>
                  </a:cubicBezTo>
                  <a:cubicBezTo>
                    <a:pt x="25421" y="6809"/>
                    <a:pt x="25538" y="6819"/>
                    <a:pt x="25646" y="6845"/>
                  </a:cubicBezTo>
                  <a:cubicBezTo>
                    <a:pt x="25802" y="6881"/>
                    <a:pt x="25950" y="6943"/>
                    <a:pt x="26086" y="7026"/>
                  </a:cubicBezTo>
                  <a:lnTo>
                    <a:pt x="26086" y="7021"/>
                  </a:lnTo>
                  <a:lnTo>
                    <a:pt x="24440" y="6066"/>
                  </a:lnTo>
                  <a:lnTo>
                    <a:pt x="24440" y="6070"/>
                  </a:lnTo>
                  <a:cubicBezTo>
                    <a:pt x="24302" y="5994"/>
                    <a:pt x="24155" y="5936"/>
                    <a:pt x="24003" y="5898"/>
                  </a:cubicBezTo>
                  <a:cubicBezTo>
                    <a:pt x="23894" y="5872"/>
                    <a:pt x="23775" y="5861"/>
                    <a:pt x="23648" y="5861"/>
                  </a:cubicBezTo>
                  <a:close/>
                  <a:moveTo>
                    <a:pt x="26619" y="7422"/>
                  </a:moveTo>
                  <a:lnTo>
                    <a:pt x="26619" y="7422"/>
                  </a:lnTo>
                  <a:cubicBezTo>
                    <a:pt x="27063" y="7796"/>
                    <a:pt x="27623" y="8259"/>
                    <a:pt x="28935" y="8554"/>
                  </a:cubicBezTo>
                  <a:cubicBezTo>
                    <a:pt x="29632" y="8707"/>
                    <a:pt x="30116" y="8876"/>
                    <a:pt x="30455" y="9048"/>
                  </a:cubicBezTo>
                  <a:lnTo>
                    <a:pt x="28998" y="8210"/>
                  </a:lnTo>
                  <a:cubicBezTo>
                    <a:pt x="28658" y="7995"/>
                    <a:pt x="28125" y="7787"/>
                    <a:pt x="27297" y="7607"/>
                  </a:cubicBezTo>
                  <a:cubicBezTo>
                    <a:pt x="27046" y="7550"/>
                    <a:pt x="26817" y="7483"/>
                    <a:pt x="26619" y="7422"/>
                  </a:cubicBezTo>
                  <a:close/>
                  <a:moveTo>
                    <a:pt x="28165" y="12272"/>
                  </a:moveTo>
                  <a:cubicBezTo>
                    <a:pt x="28088" y="12272"/>
                    <a:pt x="28006" y="12295"/>
                    <a:pt x="27919" y="12346"/>
                  </a:cubicBezTo>
                  <a:lnTo>
                    <a:pt x="27918" y="12346"/>
                  </a:lnTo>
                  <a:cubicBezTo>
                    <a:pt x="27869" y="12374"/>
                    <a:pt x="27823" y="12408"/>
                    <a:pt x="27782" y="12447"/>
                  </a:cubicBezTo>
                  <a:lnTo>
                    <a:pt x="27715" y="12513"/>
                  </a:lnTo>
                  <a:cubicBezTo>
                    <a:pt x="27693" y="12539"/>
                    <a:pt x="27671" y="12561"/>
                    <a:pt x="27649" y="12588"/>
                  </a:cubicBezTo>
                  <a:cubicBezTo>
                    <a:pt x="27394" y="12896"/>
                    <a:pt x="27218" y="13380"/>
                    <a:pt x="27218" y="13825"/>
                  </a:cubicBezTo>
                  <a:cubicBezTo>
                    <a:pt x="27218" y="14112"/>
                    <a:pt x="27292" y="14328"/>
                    <a:pt x="27411" y="14451"/>
                  </a:cubicBezTo>
                  <a:cubicBezTo>
                    <a:pt x="27429" y="14469"/>
                    <a:pt x="27448" y="14486"/>
                    <a:pt x="27469" y="14500"/>
                  </a:cubicBezTo>
                  <a:cubicBezTo>
                    <a:pt x="27526" y="14545"/>
                    <a:pt x="27594" y="14569"/>
                    <a:pt x="27669" y="14569"/>
                  </a:cubicBezTo>
                  <a:cubicBezTo>
                    <a:pt x="27709" y="14569"/>
                    <a:pt x="27752" y="14562"/>
                    <a:pt x="27795" y="14547"/>
                  </a:cubicBezTo>
                  <a:cubicBezTo>
                    <a:pt x="27839" y="14538"/>
                    <a:pt x="27880" y="14520"/>
                    <a:pt x="27918" y="14495"/>
                  </a:cubicBezTo>
                  <a:cubicBezTo>
                    <a:pt x="27968" y="14464"/>
                    <a:pt x="28017" y="14431"/>
                    <a:pt x="28062" y="14394"/>
                  </a:cubicBezTo>
                  <a:cubicBezTo>
                    <a:pt x="28132" y="14327"/>
                    <a:pt x="28196" y="14253"/>
                    <a:pt x="28252" y="14173"/>
                  </a:cubicBezTo>
                  <a:cubicBezTo>
                    <a:pt x="28468" y="13869"/>
                    <a:pt x="28618" y="13429"/>
                    <a:pt x="28618" y="13020"/>
                  </a:cubicBezTo>
                  <a:cubicBezTo>
                    <a:pt x="28619" y="12558"/>
                    <a:pt x="28430" y="12272"/>
                    <a:pt x="28165" y="12272"/>
                  </a:cubicBezTo>
                  <a:close/>
                  <a:moveTo>
                    <a:pt x="5328" y="25453"/>
                  </a:moveTo>
                  <a:cubicBezTo>
                    <a:pt x="5288" y="25453"/>
                    <a:pt x="5246" y="25459"/>
                    <a:pt x="5203" y="25473"/>
                  </a:cubicBezTo>
                  <a:cubicBezTo>
                    <a:pt x="5159" y="25484"/>
                    <a:pt x="5117" y="25503"/>
                    <a:pt x="5081" y="25526"/>
                  </a:cubicBezTo>
                  <a:cubicBezTo>
                    <a:pt x="4891" y="25641"/>
                    <a:pt x="4714" y="25861"/>
                    <a:pt x="4586" y="26130"/>
                  </a:cubicBezTo>
                  <a:cubicBezTo>
                    <a:pt x="4459" y="26399"/>
                    <a:pt x="4379" y="26715"/>
                    <a:pt x="4379" y="27010"/>
                  </a:cubicBezTo>
                  <a:cubicBezTo>
                    <a:pt x="4379" y="27301"/>
                    <a:pt x="4454" y="27522"/>
                    <a:pt x="4578" y="27641"/>
                  </a:cubicBezTo>
                  <a:cubicBezTo>
                    <a:pt x="4649" y="27714"/>
                    <a:pt x="4737" y="27752"/>
                    <a:pt x="4835" y="27752"/>
                  </a:cubicBezTo>
                  <a:cubicBezTo>
                    <a:pt x="4912" y="27752"/>
                    <a:pt x="4995" y="27728"/>
                    <a:pt x="5081" y="27680"/>
                  </a:cubicBezTo>
                  <a:cubicBezTo>
                    <a:pt x="5185" y="27616"/>
                    <a:pt x="5278" y="27534"/>
                    <a:pt x="5353" y="27437"/>
                  </a:cubicBezTo>
                  <a:cubicBezTo>
                    <a:pt x="5424" y="27354"/>
                    <a:pt x="5480" y="27257"/>
                    <a:pt x="5538" y="27151"/>
                  </a:cubicBezTo>
                  <a:cubicBezTo>
                    <a:pt x="5684" y="26869"/>
                    <a:pt x="5781" y="26526"/>
                    <a:pt x="5781" y="26205"/>
                  </a:cubicBezTo>
                  <a:cubicBezTo>
                    <a:pt x="5781" y="26100"/>
                    <a:pt x="5768" y="25994"/>
                    <a:pt x="5744" y="25892"/>
                  </a:cubicBezTo>
                  <a:cubicBezTo>
                    <a:pt x="5713" y="25755"/>
                    <a:pt x="5657" y="25645"/>
                    <a:pt x="5586" y="25570"/>
                  </a:cubicBezTo>
                  <a:cubicBezTo>
                    <a:pt x="5567" y="25553"/>
                    <a:pt x="5549" y="25537"/>
                    <a:pt x="5528" y="25522"/>
                  </a:cubicBezTo>
                  <a:cubicBezTo>
                    <a:pt x="5471" y="25476"/>
                    <a:pt x="5403" y="25453"/>
                    <a:pt x="5328" y="25453"/>
                  </a:cubicBezTo>
                  <a:close/>
                  <a:moveTo>
                    <a:pt x="16396" y="0"/>
                  </a:moveTo>
                  <a:cubicBezTo>
                    <a:pt x="16393" y="0"/>
                    <a:pt x="16391" y="0"/>
                    <a:pt x="16389" y="0"/>
                  </a:cubicBezTo>
                  <a:cubicBezTo>
                    <a:pt x="15949" y="0"/>
                    <a:pt x="15429" y="155"/>
                    <a:pt x="14804" y="511"/>
                  </a:cubicBezTo>
                  <a:cubicBezTo>
                    <a:pt x="13390" y="1330"/>
                    <a:pt x="12514" y="2591"/>
                    <a:pt x="11888" y="4018"/>
                  </a:cubicBezTo>
                  <a:cubicBezTo>
                    <a:pt x="11796" y="4224"/>
                    <a:pt x="11707" y="4436"/>
                    <a:pt x="11627" y="4646"/>
                  </a:cubicBezTo>
                  <a:cubicBezTo>
                    <a:pt x="11549" y="4862"/>
                    <a:pt x="11469" y="5074"/>
                    <a:pt x="11398" y="5294"/>
                  </a:cubicBezTo>
                  <a:cubicBezTo>
                    <a:pt x="11323" y="5514"/>
                    <a:pt x="11253" y="5735"/>
                    <a:pt x="11187" y="5955"/>
                  </a:cubicBezTo>
                  <a:cubicBezTo>
                    <a:pt x="11165" y="6029"/>
                    <a:pt x="11143" y="6104"/>
                    <a:pt x="11121" y="6175"/>
                  </a:cubicBezTo>
                  <a:cubicBezTo>
                    <a:pt x="11077" y="6325"/>
                    <a:pt x="11037" y="6469"/>
                    <a:pt x="10993" y="6619"/>
                  </a:cubicBezTo>
                  <a:cubicBezTo>
                    <a:pt x="10990" y="6640"/>
                    <a:pt x="10984" y="6661"/>
                    <a:pt x="10976" y="6680"/>
                  </a:cubicBezTo>
                  <a:cubicBezTo>
                    <a:pt x="10901" y="6954"/>
                    <a:pt x="10830" y="7231"/>
                    <a:pt x="10755" y="7504"/>
                  </a:cubicBezTo>
                  <a:cubicBezTo>
                    <a:pt x="10716" y="7654"/>
                    <a:pt x="10681" y="7800"/>
                    <a:pt x="10640" y="7944"/>
                  </a:cubicBezTo>
                  <a:cubicBezTo>
                    <a:pt x="10601" y="8090"/>
                    <a:pt x="10565" y="8236"/>
                    <a:pt x="10526" y="8381"/>
                  </a:cubicBezTo>
                  <a:cubicBezTo>
                    <a:pt x="10372" y="8962"/>
                    <a:pt x="10214" y="9521"/>
                    <a:pt x="10037" y="10054"/>
                  </a:cubicBezTo>
                  <a:cubicBezTo>
                    <a:pt x="10003" y="10165"/>
                    <a:pt x="9967" y="10270"/>
                    <a:pt x="9927" y="10377"/>
                  </a:cubicBezTo>
                  <a:cubicBezTo>
                    <a:pt x="9874" y="10530"/>
                    <a:pt x="9818" y="10681"/>
                    <a:pt x="9760" y="10825"/>
                  </a:cubicBezTo>
                  <a:cubicBezTo>
                    <a:pt x="9716" y="10941"/>
                    <a:pt x="9668" y="11050"/>
                    <a:pt x="9624" y="11156"/>
                  </a:cubicBezTo>
                  <a:cubicBezTo>
                    <a:pt x="9549" y="11337"/>
                    <a:pt x="9469" y="11508"/>
                    <a:pt x="9390" y="11671"/>
                  </a:cubicBezTo>
                  <a:cubicBezTo>
                    <a:pt x="9337" y="11777"/>
                    <a:pt x="9284" y="11882"/>
                    <a:pt x="9232" y="11984"/>
                  </a:cubicBezTo>
                  <a:cubicBezTo>
                    <a:pt x="7995" y="14362"/>
                    <a:pt x="6484" y="15292"/>
                    <a:pt x="5608" y="16515"/>
                  </a:cubicBezTo>
                  <a:cubicBezTo>
                    <a:pt x="4841" y="17582"/>
                    <a:pt x="4621" y="18436"/>
                    <a:pt x="3590" y="20123"/>
                  </a:cubicBezTo>
                  <a:cubicBezTo>
                    <a:pt x="3264" y="20660"/>
                    <a:pt x="2854" y="21280"/>
                    <a:pt x="2314" y="22024"/>
                  </a:cubicBezTo>
                  <a:cubicBezTo>
                    <a:pt x="824" y="24077"/>
                    <a:pt x="292" y="25094"/>
                    <a:pt x="107" y="25711"/>
                  </a:cubicBezTo>
                  <a:cubicBezTo>
                    <a:pt x="98" y="25728"/>
                    <a:pt x="92" y="25747"/>
                    <a:pt x="88" y="25764"/>
                  </a:cubicBezTo>
                  <a:cubicBezTo>
                    <a:pt x="75" y="25813"/>
                    <a:pt x="63" y="25856"/>
                    <a:pt x="53" y="25901"/>
                  </a:cubicBezTo>
                  <a:cubicBezTo>
                    <a:pt x="48" y="25914"/>
                    <a:pt x="46" y="25929"/>
                    <a:pt x="44" y="25945"/>
                  </a:cubicBezTo>
                  <a:cubicBezTo>
                    <a:pt x="36" y="25984"/>
                    <a:pt x="31" y="26024"/>
                    <a:pt x="22" y="26059"/>
                  </a:cubicBezTo>
                  <a:cubicBezTo>
                    <a:pt x="8" y="26179"/>
                    <a:pt x="0" y="26299"/>
                    <a:pt x="0" y="26421"/>
                  </a:cubicBezTo>
                  <a:lnTo>
                    <a:pt x="0" y="30992"/>
                  </a:lnTo>
                  <a:lnTo>
                    <a:pt x="1643" y="31939"/>
                  </a:lnTo>
                  <a:lnTo>
                    <a:pt x="1643" y="27367"/>
                  </a:lnTo>
                  <a:cubicBezTo>
                    <a:pt x="1643" y="27178"/>
                    <a:pt x="1652" y="26966"/>
                    <a:pt x="1750" y="26662"/>
                  </a:cubicBezTo>
                  <a:cubicBezTo>
                    <a:pt x="1930" y="26046"/>
                    <a:pt x="2458" y="25033"/>
                    <a:pt x="3951" y="22976"/>
                  </a:cubicBezTo>
                  <a:cubicBezTo>
                    <a:pt x="4492" y="22232"/>
                    <a:pt x="4903" y="21606"/>
                    <a:pt x="5233" y="21069"/>
                  </a:cubicBezTo>
                  <a:cubicBezTo>
                    <a:pt x="6259" y="19387"/>
                    <a:pt x="6479" y="18533"/>
                    <a:pt x="7246" y="17476"/>
                  </a:cubicBezTo>
                  <a:cubicBezTo>
                    <a:pt x="7246" y="17471"/>
                    <a:pt x="7249" y="17471"/>
                    <a:pt x="7249" y="17466"/>
                  </a:cubicBezTo>
                  <a:cubicBezTo>
                    <a:pt x="8126" y="16238"/>
                    <a:pt x="9636" y="15314"/>
                    <a:pt x="10874" y="12930"/>
                  </a:cubicBezTo>
                  <a:cubicBezTo>
                    <a:pt x="11071" y="12554"/>
                    <a:pt x="11247" y="12168"/>
                    <a:pt x="11403" y="11773"/>
                  </a:cubicBezTo>
                  <a:cubicBezTo>
                    <a:pt x="12195" y="9791"/>
                    <a:pt x="12552" y="7176"/>
                    <a:pt x="13525" y="4959"/>
                  </a:cubicBezTo>
                  <a:cubicBezTo>
                    <a:pt x="14150" y="3537"/>
                    <a:pt x="15032" y="2278"/>
                    <a:pt x="16445" y="1463"/>
                  </a:cubicBezTo>
                  <a:cubicBezTo>
                    <a:pt x="17070" y="1101"/>
                    <a:pt x="17593" y="947"/>
                    <a:pt x="18033" y="947"/>
                  </a:cubicBezTo>
                  <a:cubicBezTo>
                    <a:pt x="18296" y="947"/>
                    <a:pt x="18531" y="1002"/>
                    <a:pt x="18740" y="1101"/>
                  </a:cubicBezTo>
                  <a:lnTo>
                    <a:pt x="17230" y="224"/>
                  </a:lnTo>
                  <a:cubicBezTo>
                    <a:pt x="16977" y="77"/>
                    <a:pt x="16689" y="0"/>
                    <a:pt x="1639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91"/>
            <p:cNvSpPr/>
            <p:nvPr/>
          </p:nvSpPr>
          <p:spPr>
            <a:xfrm>
              <a:off x="2329175" y="1232325"/>
              <a:ext cx="740200" cy="774825"/>
            </a:xfrm>
            <a:custGeom>
              <a:avLst/>
              <a:gdLst/>
              <a:ahLst/>
              <a:cxnLst/>
              <a:rect l="l" t="t" r="r" b="b"/>
              <a:pathLst>
                <a:path w="29608" h="30993" extrusionOk="0">
                  <a:moveTo>
                    <a:pt x="15729" y="4559"/>
                  </a:moveTo>
                  <a:cubicBezTo>
                    <a:pt x="16728" y="4559"/>
                    <a:pt x="17438" y="5633"/>
                    <a:pt x="17438" y="7379"/>
                  </a:cubicBezTo>
                  <a:cubicBezTo>
                    <a:pt x="17438" y="9624"/>
                    <a:pt x="16260" y="12122"/>
                    <a:pt x="14801" y="12966"/>
                  </a:cubicBezTo>
                  <a:cubicBezTo>
                    <a:pt x="14475" y="13154"/>
                    <a:pt x="14163" y="13244"/>
                    <a:pt x="13874" y="13244"/>
                  </a:cubicBezTo>
                  <a:cubicBezTo>
                    <a:pt x="13302" y="13244"/>
                    <a:pt x="12825" y="12893"/>
                    <a:pt x="12521" y="12268"/>
                  </a:cubicBezTo>
                  <a:cubicBezTo>
                    <a:pt x="12289" y="11798"/>
                    <a:pt x="12159" y="11174"/>
                    <a:pt x="12159" y="10425"/>
                  </a:cubicBezTo>
                  <a:cubicBezTo>
                    <a:pt x="12159" y="8182"/>
                    <a:pt x="13342" y="5682"/>
                    <a:pt x="14801" y="4840"/>
                  </a:cubicBezTo>
                  <a:cubicBezTo>
                    <a:pt x="15019" y="4714"/>
                    <a:pt x="15234" y="4629"/>
                    <a:pt x="15437" y="4589"/>
                  </a:cubicBezTo>
                  <a:cubicBezTo>
                    <a:pt x="15537" y="4569"/>
                    <a:pt x="15634" y="4559"/>
                    <a:pt x="15729" y="4559"/>
                  </a:cubicBezTo>
                  <a:close/>
                  <a:moveTo>
                    <a:pt x="26521" y="11324"/>
                  </a:moveTo>
                  <a:cubicBezTo>
                    <a:pt x="26785" y="11324"/>
                    <a:pt x="26974" y="11608"/>
                    <a:pt x="26974" y="12071"/>
                  </a:cubicBezTo>
                  <a:cubicBezTo>
                    <a:pt x="26974" y="12661"/>
                    <a:pt x="26662" y="13321"/>
                    <a:pt x="26277" y="13544"/>
                  </a:cubicBezTo>
                  <a:lnTo>
                    <a:pt x="26276" y="13544"/>
                  </a:lnTo>
                  <a:cubicBezTo>
                    <a:pt x="26189" y="13594"/>
                    <a:pt x="26105" y="13618"/>
                    <a:pt x="26029" y="13618"/>
                  </a:cubicBezTo>
                  <a:cubicBezTo>
                    <a:pt x="25763" y="13618"/>
                    <a:pt x="25576" y="13335"/>
                    <a:pt x="25576" y="12876"/>
                  </a:cubicBezTo>
                  <a:cubicBezTo>
                    <a:pt x="25576" y="12280"/>
                    <a:pt x="25888" y="11621"/>
                    <a:pt x="26276" y="11398"/>
                  </a:cubicBezTo>
                  <a:cubicBezTo>
                    <a:pt x="26362" y="11348"/>
                    <a:pt x="26445" y="11324"/>
                    <a:pt x="26521" y="11324"/>
                  </a:cubicBezTo>
                  <a:close/>
                  <a:moveTo>
                    <a:pt x="3680" y="24506"/>
                  </a:moveTo>
                  <a:cubicBezTo>
                    <a:pt x="3946" y="24506"/>
                    <a:pt x="4132" y="24792"/>
                    <a:pt x="4132" y="25255"/>
                  </a:cubicBezTo>
                  <a:cubicBezTo>
                    <a:pt x="4132" y="25847"/>
                    <a:pt x="3824" y="26511"/>
                    <a:pt x="3435" y="26733"/>
                  </a:cubicBezTo>
                  <a:cubicBezTo>
                    <a:pt x="3349" y="26783"/>
                    <a:pt x="3266" y="26807"/>
                    <a:pt x="3190" y="26807"/>
                  </a:cubicBezTo>
                  <a:cubicBezTo>
                    <a:pt x="2926" y="26807"/>
                    <a:pt x="2738" y="26523"/>
                    <a:pt x="2738" y="26061"/>
                  </a:cubicBezTo>
                  <a:cubicBezTo>
                    <a:pt x="2738" y="25469"/>
                    <a:pt x="3050" y="24801"/>
                    <a:pt x="3435" y="24579"/>
                  </a:cubicBezTo>
                  <a:cubicBezTo>
                    <a:pt x="3522" y="24529"/>
                    <a:pt x="3604" y="24506"/>
                    <a:pt x="3680" y="24506"/>
                  </a:cubicBezTo>
                  <a:close/>
                  <a:moveTo>
                    <a:pt x="16390" y="1"/>
                  </a:moveTo>
                  <a:cubicBezTo>
                    <a:pt x="15949" y="1"/>
                    <a:pt x="15428" y="155"/>
                    <a:pt x="14801" y="515"/>
                  </a:cubicBezTo>
                  <a:cubicBezTo>
                    <a:pt x="11185" y="2605"/>
                    <a:pt x="11062" y="7566"/>
                    <a:pt x="9758" y="10827"/>
                  </a:cubicBezTo>
                  <a:cubicBezTo>
                    <a:pt x="8454" y="14096"/>
                    <a:pt x="6611" y="15113"/>
                    <a:pt x="5606" y="16518"/>
                  </a:cubicBezTo>
                  <a:cubicBezTo>
                    <a:pt x="4594" y="17921"/>
                    <a:pt x="4536" y="18962"/>
                    <a:pt x="2309" y="22028"/>
                  </a:cubicBezTo>
                  <a:cubicBezTo>
                    <a:pt x="85" y="25094"/>
                    <a:pt x="0" y="25843"/>
                    <a:pt x="0" y="26423"/>
                  </a:cubicBezTo>
                  <a:lnTo>
                    <a:pt x="0" y="30992"/>
                  </a:lnTo>
                  <a:lnTo>
                    <a:pt x="29607" y="13894"/>
                  </a:lnTo>
                  <a:lnTo>
                    <a:pt x="29607" y="9328"/>
                  </a:lnTo>
                  <a:cubicBezTo>
                    <a:pt x="29607" y="8951"/>
                    <a:pt x="29570" y="8551"/>
                    <a:pt x="28943" y="8177"/>
                  </a:cubicBezTo>
                  <a:cubicBezTo>
                    <a:pt x="28902" y="8152"/>
                    <a:pt x="28858" y="8129"/>
                    <a:pt x="28813" y="8101"/>
                  </a:cubicBezTo>
                  <a:cubicBezTo>
                    <a:pt x="28473" y="7927"/>
                    <a:pt x="27986" y="7760"/>
                    <a:pt x="27294" y="7607"/>
                  </a:cubicBezTo>
                  <a:cubicBezTo>
                    <a:pt x="25982" y="7311"/>
                    <a:pt x="25423" y="6849"/>
                    <a:pt x="24977" y="6473"/>
                  </a:cubicBezTo>
                  <a:cubicBezTo>
                    <a:pt x="24795" y="6320"/>
                    <a:pt x="24632" y="6181"/>
                    <a:pt x="24442" y="6076"/>
                  </a:cubicBezTo>
                  <a:cubicBezTo>
                    <a:pt x="24305" y="5993"/>
                    <a:pt x="24156" y="5933"/>
                    <a:pt x="24001" y="5898"/>
                  </a:cubicBezTo>
                  <a:cubicBezTo>
                    <a:pt x="23893" y="5872"/>
                    <a:pt x="23775" y="5862"/>
                    <a:pt x="23649" y="5862"/>
                  </a:cubicBezTo>
                  <a:cubicBezTo>
                    <a:pt x="23152" y="5862"/>
                    <a:pt x="22531" y="6024"/>
                    <a:pt x="21890" y="6024"/>
                  </a:cubicBezTo>
                  <a:cubicBezTo>
                    <a:pt x="21201" y="6024"/>
                    <a:pt x="20488" y="5836"/>
                    <a:pt x="19885" y="5054"/>
                  </a:cubicBezTo>
                  <a:cubicBezTo>
                    <a:pt x="19873" y="5038"/>
                    <a:pt x="19857" y="5018"/>
                    <a:pt x="19845" y="5002"/>
                  </a:cubicBezTo>
                  <a:cubicBezTo>
                    <a:pt x="18933" y="3774"/>
                    <a:pt x="18600" y="1037"/>
                    <a:pt x="17236" y="230"/>
                  </a:cubicBezTo>
                  <a:cubicBezTo>
                    <a:pt x="17192" y="202"/>
                    <a:pt x="17145" y="176"/>
                    <a:pt x="17097" y="154"/>
                  </a:cubicBezTo>
                  <a:cubicBezTo>
                    <a:pt x="16887" y="56"/>
                    <a:pt x="16653" y="1"/>
                    <a:pt x="163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91"/>
            <p:cNvSpPr/>
            <p:nvPr/>
          </p:nvSpPr>
          <p:spPr>
            <a:xfrm>
              <a:off x="2397550" y="1571075"/>
              <a:ext cx="585425" cy="328575"/>
            </a:xfrm>
            <a:custGeom>
              <a:avLst/>
              <a:gdLst/>
              <a:ahLst/>
              <a:cxnLst/>
              <a:rect l="l" t="t" r="r" b="b"/>
              <a:pathLst>
                <a:path w="23417" h="13143" extrusionOk="0">
                  <a:moveTo>
                    <a:pt x="23090" y="0"/>
                  </a:moveTo>
                  <a:cubicBezTo>
                    <a:pt x="23147" y="46"/>
                    <a:pt x="23216" y="70"/>
                    <a:pt x="23291" y="70"/>
                  </a:cubicBezTo>
                  <a:cubicBezTo>
                    <a:pt x="23331" y="70"/>
                    <a:pt x="23373" y="63"/>
                    <a:pt x="23416" y="49"/>
                  </a:cubicBezTo>
                  <a:lnTo>
                    <a:pt x="23416" y="49"/>
                  </a:lnTo>
                  <a:cubicBezTo>
                    <a:pt x="23375" y="61"/>
                    <a:pt x="23335" y="67"/>
                    <a:pt x="23297" y="67"/>
                  </a:cubicBezTo>
                  <a:cubicBezTo>
                    <a:pt x="23221" y="67"/>
                    <a:pt x="23152" y="44"/>
                    <a:pt x="23090" y="0"/>
                  </a:cubicBezTo>
                  <a:close/>
                  <a:moveTo>
                    <a:pt x="1365" y="11394"/>
                  </a:moveTo>
                  <a:lnTo>
                    <a:pt x="1365" y="11394"/>
                  </a:lnTo>
                  <a:cubicBezTo>
                    <a:pt x="1386" y="11497"/>
                    <a:pt x="1395" y="11602"/>
                    <a:pt x="1395" y="11707"/>
                  </a:cubicBezTo>
                  <a:cubicBezTo>
                    <a:pt x="1395" y="12028"/>
                    <a:pt x="1303" y="12371"/>
                    <a:pt x="1158" y="12653"/>
                  </a:cubicBezTo>
                  <a:cubicBezTo>
                    <a:pt x="1303" y="12371"/>
                    <a:pt x="1400" y="12028"/>
                    <a:pt x="1400" y="11707"/>
                  </a:cubicBezTo>
                  <a:cubicBezTo>
                    <a:pt x="1400" y="11602"/>
                    <a:pt x="1389" y="11496"/>
                    <a:pt x="1365" y="11394"/>
                  </a:cubicBezTo>
                  <a:close/>
                  <a:moveTo>
                    <a:pt x="207" y="11632"/>
                  </a:moveTo>
                  <a:cubicBezTo>
                    <a:pt x="79" y="11901"/>
                    <a:pt x="0" y="12218"/>
                    <a:pt x="0" y="12512"/>
                  </a:cubicBezTo>
                  <a:cubicBezTo>
                    <a:pt x="0" y="12804"/>
                    <a:pt x="75" y="13024"/>
                    <a:pt x="199" y="13143"/>
                  </a:cubicBezTo>
                  <a:cubicBezTo>
                    <a:pt x="79" y="13019"/>
                    <a:pt x="4" y="12803"/>
                    <a:pt x="4" y="12512"/>
                  </a:cubicBezTo>
                  <a:cubicBezTo>
                    <a:pt x="4" y="12218"/>
                    <a:pt x="84" y="11901"/>
                    <a:pt x="207" y="1163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91"/>
            <p:cNvSpPr/>
            <p:nvPr/>
          </p:nvSpPr>
          <p:spPr>
            <a:xfrm>
              <a:off x="2642175" y="1346275"/>
              <a:ext cx="123025" cy="217150"/>
            </a:xfrm>
            <a:custGeom>
              <a:avLst/>
              <a:gdLst/>
              <a:ahLst/>
              <a:cxnLst/>
              <a:rect l="l" t="t" r="r" b="b"/>
              <a:pathLst>
                <a:path w="4921" h="8686" extrusionOk="0">
                  <a:moveTo>
                    <a:pt x="3210" y="1"/>
                  </a:moveTo>
                  <a:cubicBezTo>
                    <a:pt x="3114" y="1"/>
                    <a:pt x="3016" y="11"/>
                    <a:pt x="2916" y="31"/>
                  </a:cubicBezTo>
                  <a:cubicBezTo>
                    <a:pt x="3149" y="501"/>
                    <a:pt x="3278" y="1123"/>
                    <a:pt x="3278" y="1872"/>
                  </a:cubicBezTo>
                  <a:cubicBezTo>
                    <a:pt x="3278" y="4118"/>
                    <a:pt x="2097" y="6615"/>
                    <a:pt x="640" y="7460"/>
                  </a:cubicBezTo>
                  <a:cubicBezTo>
                    <a:pt x="419" y="7589"/>
                    <a:pt x="208" y="7672"/>
                    <a:pt x="1" y="7711"/>
                  </a:cubicBezTo>
                  <a:cubicBezTo>
                    <a:pt x="305" y="8335"/>
                    <a:pt x="783" y="8686"/>
                    <a:pt x="1355" y="8686"/>
                  </a:cubicBezTo>
                  <a:cubicBezTo>
                    <a:pt x="1643" y="8686"/>
                    <a:pt x="1956" y="8596"/>
                    <a:pt x="2282" y="8408"/>
                  </a:cubicBezTo>
                  <a:cubicBezTo>
                    <a:pt x="3740" y="7565"/>
                    <a:pt x="4921" y="5064"/>
                    <a:pt x="4921" y="2823"/>
                  </a:cubicBezTo>
                  <a:cubicBezTo>
                    <a:pt x="4921" y="1078"/>
                    <a:pt x="4208" y="1"/>
                    <a:pt x="32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91"/>
            <p:cNvSpPr/>
            <p:nvPr/>
          </p:nvSpPr>
          <p:spPr>
            <a:xfrm>
              <a:off x="2642175" y="1346275"/>
              <a:ext cx="123025" cy="217150"/>
            </a:xfrm>
            <a:custGeom>
              <a:avLst/>
              <a:gdLst/>
              <a:ahLst/>
              <a:cxnLst/>
              <a:rect l="l" t="t" r="r" b="b"/>
              <a:pathLst>
                <a:path w="4921" h="8686" extrusionOk="0">
                  <a:moveTo>
                    <a:pt x="3210" y="1"/>
                  </a:moveTo>
                  <a:cubicBezTo>
                    <a:pt x="3114" y="1"/>
                    <a:pt x="3016" y="11"/>
                    <a:pt x="2916" y="31"/>
                  </a:cubicBezTo>
                  <a:cubicBezTo>
                    <a:pt x="3149" y="501"/>
                    <a:pt x="3278" y="1123"/>
                    <a:pt x="3278" y="1872"/>
                  </a:cubicBezTo>
                  <a:cubicBezTo>
                    <a:pt x="3278" y="4118"/>
                    <a:pt x="2097" y="6615"/>
                    <a:pt x="640" y="7460"/>
                  </a:cubicBezTo>
                  <a:cubicBezTo>
                    <a:pt x="419" y="7589"/>
                    <a:pt x="208" y="7672"/>
                    <a:pt x="1" y="7711"/>
                  </a:cubicBezTo>
                  <a:cubicBezTo>
                    <a:pt x="305" y="8335"/>
                    <a:pt x="783" y="8686"/>
                    <a:pt x="1355" y="8686"/>
                  </a:cubicBezTo>
                  <a:cubicBezTo>
                    <a:pt x="1643" y="8686"/>
                    <a:pt x="1956" y="8596"/>
                    <a:pt x="2282" y="8408"/>
                  </a:cubicBezTo>
                  <a:cubicBezTo>
                    <a:pt x="3740" y="7565"/>
                    <a:pt x="4921" y="5064"/>
                    <a:pt x="4921" y="2823"/>
                  </a:cubicBezTo>
                  <a:cubicBezTo>
                    <a:pt x="4921" y="1078"/>
                    <a:pt x="4208" y="1"/>
                    <a:pt x="3210" y="1"/>
                  </a:cubicBezTo>
                  <a:close/>
                </a:path>
              </a:pathLst>
            </a:custGeom>
            <a:solidFill>
              <a:srgbClr val="64A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91"/>
            <p:cNvSpPr/>
            <p:nvPr/>
          </p:nvSpPr>
          <p:spPr>
            <a:xfrm>
              <a:off x="2397550" y="1845000"/>
              <a:ext cx="35025" cy="57475"/>
            </a:xfrm>
            <a:custGeom>
              <a:avLst/>
              <a:gdLst/>
              <a:ahLst/>
              <a:cxnLst/>
              <a:rect l="l" t="t" r="r" b="b"/>
              <a:pathLst>
                <a:path w="1401" h="2299" extrusionOk="0">
                  <a:moveTo>
                    <a:pt x="945" y="1"/>
                  </a:moveTo>
                  <a:cubicBezTo>
                    <a:pt x="906" y="1"/>
                    <a:pt x="865" y="7"/>
                    <a:pt x="823" y="19"/>
                  </a:cubicBezTo>
                  <a:cubicBezTo>
                    <a:pt x="780" y="30"/>
                    <a:pt x="738" y="49"/>
                    <a:pt x="700" y="72"/>
                  </a:cubicBezTo>
                  <a:cubicBezTo>
                    <a:pt x="512" y="187"/>
                    <a:pt x="335" y="407"/>
                    <a:pt x="207" y="675"/>
                  </a:cubicBezTo>
                  <a:cubicBezTo>
                    <a:pt x="80" y="945"/>
                    <a:pt x="0" y="1261"/>
                    <a:pt x="0" y="1557"/>
                  </a:cubicBezTo>
                  <a:cubicBezTo>
                    <a:pt x="0" y="1847"/>
                    <a:pt x="75" y="2068"/>
                    <a:pt x="199" y="2187"/>
                  </a:cubicBezTo>
                  <a:cubicBezTo>
                    <a:pt x="270" y="2260"/>
                    <a:pt x="358" y="2298"/>
                    <a:pt x="455" y="2298"/>
                  </a:cubicBezTo>
                  <a:cubicBezTo>
                    <a:pt x="532" y="2298"/>
                    <a:pt x="615" y="2275"/>
                    <a:pt x="700" y="2226"/>
                  </a:cubicBezTo>
                  <a:cubicBezTo>
                    <a:pt x="806" y="2162"/>
                    <a:pt x="898" y="2080"/>
                    <a:pt x="974" y="1983"/>
                  </a:cubicBezTo>
                  <a:cubicBezTo>
                    <a:pt x="1045" y="1895"/>
                    <a:pt x="1106" y="1798"/>
                    <a:pt x="1158" y="1698"/>
                  </a:cubicBezTo>
                  <a:cubicBezTo>
                    <a:pt x="1306" y="1413"/>
                    <a:pt x="1400" y="1071"/>
                    <a:pt x="1400" y="751"/>
                  </a:cubicBezTo>
                  <a:cubicBezTo>
                    <a:pt x="1400" y="646"/>
                    <a:pt x="1388" y="540"/>
                    <a:pt x="1365" y="439"/>
                  </a:cubicBezTo>
                  <a:cubicBezTo>
                    <a:pt x="1334" y="301"/>
                    <a:pt x="1277" y="191"/>
                    <a:pt x="1207" y="116"/>
                  </a:cubicBezTo>
                  <a:cubicBezTo>
                    <a:pt x="1134" y="40"/>
                    <a:pt x="1045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91"/>
            <p:cNvSpPr/>
            <p:nvPr/>
          </p:nvSpPr>
          <p:spPr>
            <a:xfrm>
              <a:off x="2968525" y="1515400"/>
              <a:ext cx="35025" cy="57425"/>
            </a:xfrm>
            <a:custGeom>
              <a:avLst/>
              <a:gdLst/>
              <a:ahLst/>
              <a:cxnLst/>
              <a:rect l="l" t="t" r="r" b="b"/>
              <a:pathLst>
                <a:path w="1401" h="2297" extrusionOk="0">
                  <a:moveTo>
                    <a:pt x="947" y="1"/>
                  </a:moveTo>
                  <a:cubicBezTo>
                    <a:pt x="870" y="1"/>
                    <a:pt x="788" y="24"/>
                    <a:pt x="701" y="75"/>
                  </a:cubicBezTo>
                  <a:cubicBezTo>
                    <a:pt x="652" y="103"/>
                    <a:pt x="607" y="137"/>
                    <a:pt x="565" y="175"/>
                  </a:cubicBezTo>
                  <a:lnTo>
                    <a:pt x="499" y="241"/>
                  </a:lnTo>
                  <a:cubicBezTo>
                    <a:pt x="477" y="268"/>
                    <a:pt x="455" y="290"/>
                    <a:pt x="432" y="316"/>
                  </a:cubicBezTo>
                  <a:cubicBezTo>
                    <a:pt x="177" y="625"/>
                    <a:pt x="1" y="1109"/>
                    <a:pt x="1" y="1554"/>
                  </a:cubicBezTo>
                  <a:cubicBezTo>
                    <a:pt x="1" y="1840"/>
                    <a:pt x="76" y="2057"/>
                    <a:pt x="195" y="2180"/>
                  </a:cubicBezTo>
                  <a:cubicBezTo>
                    <a:pt x="264" y="2255"/>
                    <a:pt x="354" y="2297"/>
                    <a:pt x="454" y="2297"/>
                  </a:cubicBezTo>
                  <a:cubicBezTo>
                    <a:pt x="494" y="2297"/>
                    <a:pt x="536" y="2290"/>
                    <a:pt x="578" y="2276"/>
                  </a:cubicBezTo>
                  <a:cubicBezTo>
                    <a:pt x="621" y="2267"/>
                    <a:pt x="663" y="2248"/>
                    <a:pt x="701" y="2224"/>
                  </a:cubicBezTo>
                  <a:cubicBezTo>
                    <a:pt x="751" y="2193"/>
                    <a:pt x="800" y="2159"/>
                    <a:pt x="846" y="2122"/>
                  </a:cubicBezTo>
                  <a:cubicBezTo>
                    <a:pt x="915" y="2054"/>
                    <a:pt x="979" y="1981"/>
                    <a:pt x="1036" y="1902"/>
                  </a:cubicBezTo>
                  <a:cubicBezTo>
                    <a:pt x="1251" y="1598"/>
                    <a:pt x="1401" y="1157"/>
                    <a:pt x="1401" y="748"/>
                  </a:cubicBezTo>
                  <a:cubicBezTo>
                    <a:pt x="1401" y="287"/>
                    <a:pt x="1213" y="1"/>
                    <a:pt x="9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91"/>
            <p:cNvSpPr/>
            <p:nvPr/>
          </p:nvSpPr>
          <p:spPr>
            <a:xfrm>
              <a:off x="1917800" y="1355600"/>
              <a:ext cx="1604275" cy="3292325"/>
            </a:xfrm>
            <a:custGeom>
              <a:avLst/>
              <a:gdLst/>
              <a:ahLst/>
              <a:cxnLst/>
              <a:rect l="l" t="t" r="r" b="b"/>
              <a:pathLst>
                <a:path w="64171" h="131693" extrusionOk="0">
                  <a:moveTo>
                    <a:pt x="62526" y="1"/>
                  </a:moveTo>
                  <a:cubicBezTo>
                    <a:pt x="62336" y="1"/>
                    <a:pt x="62145" y="42"/>
                    <a:pt x="62000" y="126"/>
                  </a:cubicBezTo>
                  <a:lnTo>
                    <a:pt x="526" y="35617"/>
                  </a:lnTo>
                  <a:cubicBezTo>
                    <a:pt x="236" y="35785"/>
                    <a:pt x="0" y="36194"/>
                    <a:pt x="0" y="36530"/>
                  </a:cubicBezTo>
                  <a:lnTo>
                    <a:pt x="0" y="130312"/>
                  </a:lnTo>
                  <a:cubicBezTo>
                    <a:pt x="0" y="130647"/>
                    <a:pt x="234" y="131055"/>
                    <a:pt x="526" y="131223"/>
                  </a:cubicBezTo>
                  <a:lnTo>
                    <a:pt x="1120" y="131566"/>
                  </a:lnTo>
                  <a:cubicBezTo>
                    <a:pt x="1266" y="131650"/>
                    <a:pt x="1456" y="131692"/>
                    <a:pt x="1646" y="131692"/>
                  </a:cubicBezTo>
                  <a:cubicBezTo>
                    <a:pt x="1837" y="131692"/>
                    <a:pt x="2027" y="131650"/>
                    <a:pt x="2173" y="131566"/>
                  </a:cubicBezTo>
                  <a:lnTo>
                    <a:pt x="63645" y="96075"/>
                  </a:lnTo>
                  <a:cubicBezTo>
                    <a:pt x="63935" y="95907"/>
                    <a:pt x="64171" y="95498"/>
                    <a:pt x="64171" y="95162"/>
                  </a:cubicBezTo>
                  <a:lnTo>
                    <a:pt x="64171" y="1380"/>
                  </a:lnTo>
                  <a:cubicBezTo>
                    <a:pt x="64171" y="1044"/>
                    <a:pt x="63937" y="636"/>
                    <a:pt x="63645" y="468"/>
                  </a:cubicBezTo>
                  <a:lnTo>
                    <a:pt x="63053" y="126"/>
                  </a:lnTo>
                  <a:cubicBezTo>
                    <a:pt x="62907" y="42"/>
                    <a:pt x="62716" y="1"/>
                    <a:pt x="625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91"/>
            <p:cNvSpPr/>
            <p:nvPr/>
          </p:nvSpPr>
          <p:spPr>
            <a:xfrm>
              <a:off x="1921650" y="1355575"/>
              <a:ext cx="1599975" cy="924025"/>
            </a:xfrm>
            <a:custGeom>
              <a:avLst/>
              <a:gdLst/>
              <a:ahLst/>
              <a:cxnLst/>
              <a:rect l="l" t="t" r="r" b="b"/>
              <a:pathLst>
                <a:path w="63999" h="36961" extrusionOk="0">
                  <a:moveTo>
                    <a:pt x="62372" y="0"/>
                  </a:moveTo>
                  <a:cubicBezTo>
                    <a:pt x="62182" y="0"/>
                    <a:pt x="61991" y="43"/>
                    <a:pt x="61848" y="128"/>
                  </a:cubicBezTo>
                  <a:lnTo>
                    <a:pt x="373" y="35620"/>
                  </a:lnTo>
                  <a:cubicBezTo>
                    <a:pt x="228" y="35701"/>
                    <a:pt x="94" y="35846"/>
                    <a:pt x="1" y="36013"/>
                  </a:cubicBezTo>
                  <a:lnTo>
                    <a:pt x="1646" y="36961"/>
                  </a:lnTo>
                  <a:cubicBezTo>
                    <a:pt x="1739" y="36795"/>
                    <a:pt x="1873" y="36653"/>
                    <a:pt x="2019" y="36569"/>
                  </a:cubicBezTo>
                  <a:lnTo>
                    <a:pt x="63492" y="1076"/>
                  </a:lnTo>
                  <a:cubicBezTo>
                    <a:pt x="63576" y="1028"/>
                    <a:pt x="63655" y="1005"/>
                    <a:pt x="63726" y="1005"/>
                  </a:cubicBezTo>
                  <a:cubicBezTo>
                    <a:pt x="63856" y="1005"/>
                    <a:pt x="63956" y="1082"/>
                    <a:pt x="63998" y="1222"/>
                  </a:cubicBezTo>
                  <a:cubicBezTo>
                    <a:pt x="63946" y="926"/>
                    <a:pt x="63738" y="615"/>
                    <a:pt x="63492" y="469"/>
                  </a:cubicBezTo>
                  <a:lnTo>
                    <a:pt x="62896" y="128"/>
                  </a:lnTo>
                  <a:cubicBezTo>
                    <a:pt x="62753" y="43"/>
                    <a:pt x="62562" y="0"/>
                    <a:pt x="623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91"/>
            <p:cNvSpPr/>
            <p:nvPr/>
          </p:nvSpPr>
          <p:spPr>
            <a:xfrm>
              <a:off x="1917825" y="2255900"/>
              <a:ext cx="51150" cy="2391950"/>
            </a:xfrm>
            <a:custGeom>
              <a:avLst/>
              <a:gdLst/>
              <a:ahLst/>
              <a:cxnLst/>
              <a:rect l="l" t="t" r="r" b="b"/>
              <a:pathLst>
                <a:path w="2046" h="95678" extrusionOk="0">
                  <a:moveTo>
                    <a:pt x="154" y="0"/>
                  </a:moveTo>
                  <a:cubicBezTo>
                    <a:pt x="57" y="162"/>
                    <a:pt x="1" y="348"/>
                    <a:pt x="1" y="519"/>
                  </a:cubicBezTo>
                  <a:lnTo>
                    <a:pt x="1" y="94300"/>
                  </a:lnTo>
                  <a:cubicBezTo>
                    <a:pt x="1" y="94637"/>
                    <a:pt x="236" y="95042"/>
                    <a:pt x="526" y="95212"/>
                  </a:cubicBezTo>
                  <a:lnTo>
                    <a:pt x="1119" y="95553"/>
                  </a:lnTo>
                  <a:cubicBezTo>
                    <a:pt x="1157" y="95574"/>
                    <a:pt x="1196" y="95592"/>
                    <a:pt x="1236" y="95609"/>
                  </a:cubicBezTo>
                  <a:cubicBezTo>
                    <a:pt x="1299" y="95633"/>
                    <a:pt x="1364" y="95651"/>
                    <a:pt x="1430" y="95662"/>
                  </a:cubicBezTo>
                  <a:cubicBezTo>
                    <a:pt x="1501" y="95673"/>
                    <a:pt x="1573" y="95678"/>
                    <a:pt x="1645" y="95678"/>
                  </a:cubicBezTo>
                  <a:cubicBezTo>
                    <a:pt x="1680" y="95678"/>
                    <a:pt x="1715" y="95677"/>
                    <a:pt x="1750" y="95674"/>
                  </a:cubicBezTo>
                  <a:lnTo>
                    <a:pt x="1852" y="95662"/>
                  </a:lnTo>
                  <a:cubicBezTo>
                    <a:pt x="1918" y="95651"/>
                    <a:pt x="1983" y="95633"/>
                    <a:pt x="2045" y="95609"/>
                  </a:cubicBezTo>
                  <a:lnTo>
                    <a:pt x="2045" y="95609"/>
                  </a:lnTo>
                  <a:cubicBezTo>
                    <a:pt x="2007" y="95621"/>
                    <a:pt x="1970" y="95626"/>
                    <a:pt x="1935" y="95626"/>
                  </a:cubicBezTo>
                  <a:cubicBezTo>
                    <a:pt x="1763" y="95626"/>
                    <a:pt x="1645" y="95489"/>
                    <a:pt x="1645" y="95249"/>
                  </a:cubicBezTo>
                  <a:lnTo>
                    <a:pt x="1645" y="1466"/>
                  </a:lnTo>
                  <a:cubicBezTo>
                    <a:pt x="1645" y="1301"/>
                    <a:pt x="1705" y="1115"/>
                    <a:pt x="1798" y="948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91"/>
            <p:cNvSpPr/>
            <p:nvPr/>
          </p:nvSpPr>
          <p:spPr>
            <a:xfrm>
              <a:off x="2526025" y="1707500"/>
              <a:ext cx="91200" cy="256125"/>
            </a:xfrm>
            <a:custGeom>
              <a:avLst/>
              <a:gdLst/>
              <a:ahLst/>
              <a:cxnLst/>
              <a:rect l="l" t="t" r="r" b="b"/>
              <a:pathLst>
                <a:path w="3648" h="10245" extrusionOk="0">
                  <a:moveTo>
                    <a:pt x="2004" y="0"/>
                  </a:moveTo>
                  <a:cubicBezTo>
                    <a:pt x="1973" y="49"/>
                    <a:pt x="1947" y="92"/>
                    <a:pt x="1920" y="137"/>
                  </a:cubicBezTo>
                  <a:cubicBezTo>
                    <a:pt x="1626" y="639"/>
                    <a:pt x="1528" y="1023"/>
                    <a:pt x="1502" y="1176"/>
                  </a:cubicBezTo>
                  <a:cubicBezTo>
                    <a:pt x="1499" y="1195"/>
                    <a:pt x="1495" y="1214"/>
                    <a:pt x="1494" y="1233"/>
                  </a:cubicBezTo>
                  <a:cubicBezTo>
                    <a:pt x="1491" y="1241"/>
                    <a:pt x="1490" y="1248"/>
                    <a:pt x="1489" y="1255"/>
                  </a:cubicBezTo>
                  <a:lnTo>
                    <a:pt x="490" y="6902"/>
                  </a:lnTo>
                  <a:lnTo>
                    <a:pt x="172" y="8707"/>
                  </a:lnTo>
                  <a:cubicBezTo>
                    <a:pt x="143" y="8856"/>
                    <a:pt x="102" y="9004"/>
                    <a:pt x="53" y="9148"/>
                  </a:cubicBezTo>
                  <a:lnTo>
                    <a:pt x="0" y="9293"/>
                  </a:lnTo>
                  <a:lnTo>
                    <a:pt x="1643" y="10244"/>
                  </a:lnTo>
                  <a:cubicBezTo>
                    <a:pt x="1722" y="10055"/>
                    <a:pt x="1779" y="9859"/>
                    <a:pt x="1815" y="9658"/>
                  </a:cubicBezTo>
                  <a:lnTo>
                    <a:pt x="2137" y="7852"/>
                  </a:lnTo>
                  <a:lnTo>
                    <a:pt x="3133" y="2207"/>
                  </a:lnTo>
                  <a:cubicBezTo>
                    <a:pt x="3133" y="2207"/>
                    <a:pt x="3172" y="1692"/>
                    <a:pt x="3648" y="948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91"/>
            <p:cNvSpPr/>
            <p:nvPr/>
          </p:nvSpPr>
          <p:spPr>
            <a:xfrm>
              <a:off x="2241425" y="2145025"/>
              <a:ext cx="105425" cy="168125"/>
            </a:xfrm>
            <a:custGeom>
              <a:avLst/>
              <a:gdLst/>
              <a:ahLst/>
              <a:cxnLst/>
              <a:rect l="l" t="t" r="r" b="b"/>
              <a:pathLst>
                <a:path w="4217" h="6725" extrusionOk="0">
                  <a:moveTo>
                    <a:pt x="2574" y="1"/>
                  </a:moveTo>
                  <a:cubicBezTo>
                    <a:pt x="2392" y="239"/>
                    <a:pt x="2224" y="477"/>
                    <a:pt x="2070" y="714"/>
                  </a:cubicBezTo>
                  <a:cubicBezTo>
                    <a:pt x="1903" y="976"/>
                    <a:pt x="1744" y="1239"/>
                    <a:pt x="1604" y="1503"/>
                  </a:cubicBezTo>
                  <a:cubicBezTo>
                    <a:pt x="1533" y="1630"/>
                    <a:pt x="1466" y="1758"/>
                    <a:pt x="1405" y="1885"/>
                  </a:cubicBezTo>
                  <a:cubicBezTo>
                    <a:pt x="1326" y="2048"/>
                    <a:pt x="1247" y="2216"/>
                    <a:pt x="1175" y="2383"/>
                  </a:cubicBezTo>
                  <a:cubicBezTo>
                    <a:pt x="1096" y="2564"/>
                    <a:pt x="1021" y="2750"/>
                    <a:pt x="950" y="2933"/>
                  </a:cubicBezTo>
                  <a:cubicBezTo>
                    <a:pt x="880" y="3119"/>
                    <a:pt x="816" y="3305"/>
                    <a:pt x="754" y="3494"/>
                  </a:cubicBezTo>
                  <a:cubicBezTo>
                    <a:pt x="679" y="3709"/>
                    <a:pt x="613" y="3925"/>
                    <a:pt x="551" y="4146"/>
                  </a:cubicBezTo>
                  <a:cubicBezTo>
                    <a:pt x="511" y="4286"/>
                    <a:pt x="472" y="4432"/>
                    <a:pt x="432" y="4581"/>
                  </a:cubicBezTo>
                  <a:cubicBezTo>
                    <a:pt x="340" y="4929"/>
                    <a:pt x="260" y="5281"/>
                    <a:pt x="185" y="5639"/>
                  </a:cubicBezTo>
                  <a:cubicBezTo>
                    <a:pt x="160" y="5762"/>
                    <a:pt x="133" y="5889"/>
                    <a:pt x="111" y="6013"/>
                  </a:cubicBezTo>
                  <a:cubicBezTo>
                    <a:pt x="80" y="6163"/>
                    <a:pt x="49" y="6312"/>
                    <a:pt x="22" y="6463"/>
                  </a:cubicBezTo>
                  <a:cubicBezTo>
                    <a:pt x="22" y="6467"/>
                    <a:pt x="19" y="6480"/>
                    <a:pt x="19" y="6485"/>
                  </a:cubicBezTo>
                  <a:cubicBezTo>
                    <a:pt x="0" y="6604"/>
                    <a:pt x="22" y="6682"/>
                    <a:pt x="75" y="6718"/>
                  </a:cubicBezTo>
                  <a:cubicBezTo>
                    <a:pt x="85" y="6722"/>
                    <a:pt x="96" y="6725"/>
                    <a:pt x="107" y="6725"/>
                  </a:cubicBezTo>
                  <a:cubicBezTo>
                    <a:pt x="114" y="6725"/>
                    <a:pt x="121" y="6724"/>
                    <a:pt x="128" y="6722"/>
                  </a:cubicBezTo>
                  <a:lnTo>
                    <a:pt x="138" y="6722"/>
                  </a:lnTo>
                  <a:lnTo>
                    <a:pt x="141" y="6718"/>
                  </a:lnTo>
                  <a:lnTo>
                    <a:pt x="146" y="6713"/>
                  </a:lnTo>
                  <a:lnTo>
                    <a:pt x="1541" y="5599"/>
                  </a:lnTo>
                  <a:lnTo>
                    <a:pt x="1772" y="5418"/>
                  </a:lnTo>
                  <a:lnTo>
                    <a:pt x="1882" y="5335"/>
                  </a:lnTo>
                  <a:cubicBezTo>
                    <a:pt x="1930" y="5295"/>
                    <a:pt x="1970" y="5264"/>
                    <a:pt x="2005" y="5238"/>
                  </a:cubicBezTo>
                  <a:lnTo>
                    <a:pt x="2102" y="5163"/>
                  </a:lnTo>
                  <a:cubicBezTo>
                    <a:pt x="2154" y="5119"/>
                    <a:pt x="2186" y="5097"/>
                    <a:pt x="2186" y="5097"/>
                  </a:cubicBezTo>
                  <a:cubicBezTo>
                    <a:pt x="2609" y="3648"/>
                    <a:pt x="3221" y="2274"/>
                    <a:pt x="4216" y="952"/>
                  </a:cubicBezTo>
                  <a:lnTo>
                    <a:pt x="2574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91"/>
            <p:cNvSpPr/>
            <p:nvPr/>
          </p:nvSpPr>
          <p:spPr>
            <a:xfrm>
              <a:off x="2662325" y="1397050"/>
              <a:ext cx="116650" cy="217775"/>
            </a:xfrm>
            <a:custGeom>
              <a:avLst/>
              <a:gdLst/>
              <a:ahLst/>
              <a:cxnLst/>
              <a:rect l="l" t="t" r="r" b="b"/>
              <a:pathLst>
                <a:path w="4666" h="8711" extrusionOk="0">
                  <a:moveTo>
                    <a:pt x="3017" y="0"/>
                  </a:moveTo>
                  <a:cubicBezTo>
                    <a:pt x="2943" y="123"/>
                    <a:pt x="2873" y="250"/>
                    <a:pt x="2807" y="379"/>
                  </a:cubicBezTo>
                  <a:cubicBezTo>
                    <a:pt x="2762" y="449"/>
                    <a:pt x="2722" y="523"/>
                    <a:pt x="2688" y="599"/>
                  </a:cubicBezTo>
                  <a:cubicBezTo>
                    <a:pt x="2630" y="704"/>
                    <a:pt x="2577" y="811"/>
                    <a:pt x="2525" y="916"/>
                  </a:cubicBezTo>
                  <a:cubicBezTo>
                    <a:pt x="2480" y="1004"/>
                    <a:pt x="2436" y="1088"/>
                    <a:pt x="2397" y="1176"/>
                  </a:cubicBezTo>
                  <a:cubicBezTo>
                    <a:pt x="2317" y="1344"/>
                    <a:pt x="2243" y="1511"/>
                    <a:pt x="2172" y="1679"/>
                  </a:cubicBezTo>
                  <a:cubicBezTo>
                    <a:pt x="2093" y="1859"/>
                    <a:pt x="2018" y="2039"/>
                    <a:pt x="1947" y="2221"/>
                  </a:cubicBezTo>
                  <a:cubicBezTo>
                    <a:pt x="1943" y="2223"/>
                    <a:pt x="1942" y="2228"/>
                    <a:pt x="1943" y="2233"/>
                  </a:cubicBezTo>
                  <a:cubicBezTo>
                    <a:pt x="1877" y="2396"/>
                    <a:pt x="1821" y="2559"/>
                    <a:pt x="1767" y="2722"/>
                  </a:cubicBezTo>
                  <a:cubicBezTo>
                    <a:pt x="1679" y="2968"/>
                    <a:pt x="1604" y="3215"/>
                    <a:pt x="1538" y="3462"/>
                  </a:cubicBezTo>
                  <a:cubicBezTo>
                    <a:pt x="1498" y="3594"/>
                    <a:pt x="1468" y="3722"/>
                    <a:pt x="1437" y="3850"/>
                  </a:cubicBezTo>
                  <a:cubicBezTo>
                    <a:pt x="1432" y="3860"/>
                    <a:pt x="1429" y="3869"/>
                    <a:pt x="1427" y="3880"/>
                  </a:cubicBezTo>
                  <a:cubicBezTo>
                    <a:pt x="1415" y="3947"/>
                    <a:pt x="1397" y="4013"/>
                    <a:pt x="1383" y="4079"/>
                  </a:cubicBezTo>
                  <a:cubicBezTo>
                    <a:pt x="1349" y="4232"/>
                    <a:pt x="1318" y="4387"/>
                    <a:pt x="1291" y="4536"/>
                  </a:cubicBezTo>
                  <a:cubicBezTo>
                    <a:pt x="1269" y="4655"/>
                    <a:pt x="1243" y="4779"/>
                    <a:pt x="1213" y="4902"/>
                  </a:cubicBezTo>
                  <a:cubicBezTo>
                    <a:pt x="1182" y="5026"/>
                    <a:pt x="1147" y="5153"/>
                    <a:pt x="1107" y="5281"/>
                  </a:cubicBezTo>
                  <a:cubicBezTo>
                    <a:pt x="1072" y="5403"/>
                    <a:pt x="1028" y="5523"/>
                    <a:pt x="988" y="5646"/>
                  </a:cubicBezTo>
                  <a:cubicBezTo>
                    <a:pt x="979" y="5656"/>
                    <a:pt x="979" y="5668"/>
                    <a:pt x="975" y="5677"/>
                  </a:cubicBezTo>
                  <a:cubicBezTo>
                    <a:pt x="926" y="5809"/>
                    <a:pt x="873" y="5946"/>
                    <a:pt x="816" y="6082"/>
                  </a:cubicBezTo>
                  <a:cubicBezTo>
                    <a:pt x="763" y="6218"/>
                    <a:pt x="706" y="6356"/>
                    <a:pt x="640" y="6495"/>
                  </a:cubicBezTo>
                  <a:cubicBezTo>
                    <a:pt x="622" y="6536"/>
                    <a:pt x="605" y="6571"/>
                    <a:pt x="591" y="6606"/>
                  </a:cubicBezTo>
                  <a:cubicBezTo>
                    <a:pt x="543" y="6712"/>
                    <a:pt x="491" y="6813"/>
                    <a:pt x="442" y="6918"/>
                  </a:cubicBezTo>
                  <a:cubicBezTo>
                    <a:pt x="358" y="7086"/>
                    <a:pt x="270" y="7258"/>
                    <a:pt x="182" y="7425"/>
                  </a:cubicBezTo>
                  <a:cubicBezTo>
                    <a:pt x="124" y="7540"/>
                    <a:pt x="63" y="7650"/>
                    <a:pt x="0" y="7761"/>
                  </a:cubicBezTo>
                  <a:lnTo>
                    <a:pt x="1648" y="8711"/>
                  </a:lnTo>
                  <a:cubicBezTo>
                    <a:pt x="2270" y="7596"/>
                    <a:pt x="2767" y="6433"/>
                    <a:pt x="2934" y="5491"/>
                  </a:cubicBezTo>
                  <a:cubicBezTo>
                    <a:pt x="3203" y="3971"/>
                    <a:pt x="3833" y="2373"/>
                    <a:pt x="4665" y="950"/>
                  </a:cubicBezTo>
                  <a:lnTo>
                    <a:pt x="30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91"/>
            <p:cNvSpPr/>
            <p:nvPr/>
          </p:nvSpPr>
          <p:spPr>
            <a:xfrm>
              <a:off x="2975575" y="1486200"/>
              <a:ext cx="46925" cy="25600"/>
            </a:xfrm>
            <a:custGeom>
              <a:avLst/>
              <a:gdLst/>
              <a:ahLst/>
              <a:cxnLst/>
              <a:rect l="l" t="t" r="r" b="b"/>
              <a:pathLst>
                <a:path w="1877" h="1024" extrusionOk="0">
                  <a:moveTo>
                    <a:pt x="1" y="1"/>
                  </a:moveTo>
                  <a:cubicBezTo>
                    <a:pt x="414" y="582"/>
                    <a:pt x="973" y="921"/>
                    <a:pt x="1467" y="935"/>
                  </a:cubicBezTo>
                  <a:cubicBezTo>
                    <a:pt x="1634" y="938"/>
                    <a:pt x="1771" y="970"/>
                    <a:pt x="1877" y="1023"/>
                  </a:cubicBezTo>
                  <a:lnTo>
                    <a:pt x="269" y="93"/>
                  </a:lnTo>
                  <a:cubicBezTo>
                    <a:pt x="187" y="44"/>
                    <a:pt x="95" y="13"/>
                    <a:pt x="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91"/>
            <p:cNvSpPr/>
            <p:nvPr/>
          </p:nvSpPr>
          <p:spPr>
            <a:xfrm>
              <a:off x="2996850" y="1662650"/>
              <a:ext cx="179025" cy="78850"/>
            </a:xfrm>
            <a:custGeom>
              <a:avLst/>
              <a:gdLst/>
              <a:ahLst/>
              <a:cxnLst/>
              <a:rect l="l" t="t" r="r" b="b"/>
              <a:pathLst>
                <a:path w="7161" h="3154" extrusionOk="0">
                  <a:moveTo>
                    <a:pt x="4829" y="0"/>
                  </a:moveTo>
                  <a:cubicBezTo>
                    <a:pt x="4545" y="0"/>
                    <a:pt x="4228" y="73"/>
                    <a:pt x="3880" y="226"/>
                  </a:cubicBezTo>
                  <a:cubicBezTo>
                    <a:pt x="1968" y="1072"/>
                    <a:pt x="1140" y="1452"/>
                    <a:pt x="154" y="1865"/>
                  </a:cubicBezTo>
                  <a:cubicBezTo>
                    <a:pt x="1" y="2869"/>
                    <a:pt x="437" y="3153"/>
                    <a:pt x="812" y="3153"/>
                  </a:cubicBezTo>
                  <a:cubicBezTo>
                    <a:pt x="911" y="3153"/>
                    <a:pt x="1005" y="3134"/>
                    <a:pt x="1083" y="3102"/>
                  </a:cubicBezTo>
                  <a:cubicBezTo>
                    <a:pt x="2470" y="2552"/>
                    <a:pt x="3180" y="2213"/>
                    <a:pt x="5527" y="1182"/>
                  </a:cubicBezTo>
                  <a:cubicBezTo>
                    <a:pt x="5873" y="1028"/>
                    <a:pt x="6191" y="955"/>
                    <a:pt x="6475" y="955"/>
                  </a:cubicBezTo>
                  <a:cubicBezTo>
                    <a:pt x="6732" y="955"/>
                    <a:pt x="6962" y="1015"/>
                    <a:pt x="7160" y="1130"/>
                  </a:cubicBezTo>
                  <a:lnTo>
                    <a:pt x="5526" y="178"/>
                  </a:lnTo>
                  <a:cubicBezTo>
                    <a:pt x="5323" y="62"/>
                    <a:pt x="5090" y="0"/>
                    <a:pt x="482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91"/>
            <p:cNvSpPr/>
            <p:nvPr/>
          </p:nvSpPr>
          <p:spPr>
            <a:xfrm>
              <a:off x="2305725" y="1939850"/>
              <a:ext cx="261400" cy="229025"/>
            </a:xfrm>
            <a:custGeom>
              <a:avLst/>
              <a:gdLst/>
              <a:ahLst/>
              <a:cxnLst/>
              <a:rect l="l" t="t" r="r" b="b"/>
              <a:pathLst>
                <a:path w="10456" h="9161" extrusionOk="0">
                  <a:moveTo>
                    <a:pt x="8812" y="0"/>
                  </a:moveTo>
                  <a:cubicBezTo>
                    <a:pt x="8372" y="1114"/>
                    <a:pt x="7368" y="2066"/>
                    <a:pt x="7368" y="2066"/>
                  </a:cubicBezTo>
                  <a:lnTo>
                    <a:pt x="2211" y="5933"/>
                  </a:lnTo>
                  <a:cubicBezTo>
                    <a:pt x="1303" y="6680"/>
                    <a:pt x="585" y="7438"/>
                    <a:pt x="0" y="8209"/>
                  </a:cubicBezTo>
                  <a:lnTo>
                    <a:pt x="1643" y="9160"/>
                  </a:lnTo>
                  <a:cubicBezTo>
                    <a:pt x="2233" y="8386"/>
                    <a:pt x="2955" y="7628"/>
                    <a:pt x="3853" y="6884"/>
                  </a:cubicBezTo>
                  <a:lnTo>
                    <a:pt x="9006" y="3016"/>
                  </a:lnTo>
                  <a:cubicBezTo>
                    <a:pt x="9006" y="3016"/>
                    <a:pt x="10015" y="2065"/>
                    <a:pt x="10455" y="950"/>
                  </a:cubicBezTo>
                  <a:lnTo>
                    <a:pt x="881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91"/>
            <p:cNvSpPr/>
            <p:nvPr/>
          </p:nvSpPr>
          <p:spPr>
            <a:xfrm>
              <a:off x="2576125" y="1591025"/>
              <a:ext cx="127425" cy="140175"/>
            </a:xfrm>
            <a:custGeom>
              <a:avLst/>
              <a:gdLst/>
              <a:ahLst/>
              <a:cxnLst/>
              <a:rect l="l" t="t" r="r" b="b"/>
              <a:pathLst>
                <a:path w="5097" h="5607" extrusionOk="0">
                  <a:moveTo>
                    <a:pt x="3450" y="0"/>
                  </a:moveTo>
                  <a:cubicBezTo>
                    <a:pt x="2621" y="1492"/>
                    <a:pt x="1581" y="2907"/>
                    <a:pt x="851" y="3621"/>
                  </a:cubicBezTo>
                  <a:cubicBezTo>
                    <a:pt x="472" y="3995"/>
                    <a:pt x="195" y="4346"/>
                    <a:pt x="1" y="4659"/>
                  </a:cubicBezTo>
                  <a:lnTo>
                    <a:pt x="1644" y="5607"/>
                  </a:lnTo>
                  <a:cubicBezTo>
                    <a:pt x="1841" y="5298"/>
                    <a:pt x="2119" y="4946"/>
                    <a:pt x="2497" y="4571"/>
                  </a:cubicBezTo>
                  <a:cubicBezTo>
                    <a:pt x="3229" y="3857"/>
                    <a:pt x="4269" y="2444"/>
                    <a:pt x="5096" y="952"/>
                  </a:cubicBezTo>
                  <a:lnTo>
                    <a:pt x="34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91"/>
            <p:cNvSpPr/>
            <p:nvPr/>
          </p:nvSpPr>
          <p:spPr>
            <a:xfrm>
              <a:off x="2737750" y="1282550"/>
              <a:ext cx="197975" cy="138275"/>
            </a:xfrm>
            <a:custGeom>
              <a:avLst/>
              <a:gdLst/>
              <a:ahLst/>
              <a:cxnLst/>
              <a:rect l="l" t="t" r="r" b="b"/>
              <a:pathLst>
                <a:path w="7919" h="5531" extrusionOk="0">
                  <a:moveTo>
                    <a:pt x="5418" y="0"/>
                  </a:moveTo>
                  <a:cubicBezTo>
                    <a:pt x="4973" y="0"/>
                    <a:pt x="4467" y="136"/>
                    <a:pt x="3911" y="427"/>
                  </a:cubicBezTo>
                  <a:cubicBezTo>
                    <a:pt x="2498" y="1166"/>
                    <a:pt x="1079" y="2730"/>
                    <a:pt x="0" y="4580"/>
                  </a:cubicBezTo>
                  <a:lnTo>
                    <a:pt x="1648" y="5530"/>
                  </a:lnTo>
                  <a:cubicBezTo>
                    <a:pt x="2727" y="3680"/>
                    <a:pt x="4144" y="2117"/>
                    <a:pt x="5554" y="1377"/>
                  </a:cubicBezTo>
                  <a:cubicBezTo>
                    <a:pt x="6114" y="1084"/>
                    <a:pt x="6623" y="945"/>
                    <a:pt x="7071" y="945"/>
                  </a:cubicBezTo>
                  <a:cubicBezTo>
                    <a:pt x="7385" y="945"/>
                    <a:pt x="7669" y="1013"/>
                    <a:pt x="7919" y="1144"/>
                  </a:cubicBezTo>
                  <a:lnTo>
                    <a:pt x="6325" y="228"/>
                  </a:lnTo>
                  <a:cubicBezTo>
                    <a:pt x="6062" y="79"/>
                    <a:pt x="5753" y="0"/>
                    <a:pt x="541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91"/>
            <p:cNvSpPr/>
            <p:nvPr/>
          </p:nvSpPr>
          <p:spPr>
            <a:xfrm>
              <a:off x="2241400" y="2145025"/>
              <a:ext cx="105425" cy="168150"/>
            </a:xfrm>
            <a:custGeom>
              <a:avLst/>
              <a:gdLst/>
              <a:ahLst/>
              <a:cxnLst/>
              <a:rect l="l" t="t" r="r" b="b"/>
              <a:pathLst>
                <a:path w="4217" h="6726" extrusionOk="0">
                  <a:moveTo>
                    <a:pt x="2573" y="1"/>
                  </a:moveTo>
                  <a:cubicBezTo>
                    <a:pt x="2392" y="239"/>
                    <a:pt x="2225" y="477"/>
                    <a:pt x="2071" y="714"/>
                  </a:cubicBezTo>
                  <a:cubicBezTo>
                    <a:pt x="1904" y="974"/>
                    <a:pt x="1745" y="1239"/>
                    <a:pt x="1604" y="1503"/>
                  </a:cubicBezTo>
                  <a:cubicBezTo>
                    <a:pt x="1534" y="1630"/>
                    <a:pt x="1467" y="1759"/>
                    <a:pt x="1406" y="1886"/>
                  </a:cubicBezTo>
                  <a:cubicBezTo>
                    <a:pt x="1327" y="2049"/>
                    <a:pt x="1247" y="2216"/>
                    <a:pt x="1176" y="2384"/>
                  </a:cubicBezTo>
                  <a:cubicBezTo>
                    <a:pt x="1097" y="2564"/>
                    <a:pt x="1021" y="2750"/>
                    <a:pt x="951" y="2935"/>
                  </a:cubicBezTo>
                  <a:cubicBezTo>
                    <a:pt x="881" y="3120"/>
                    <a:pt x="815" y="3305"/>
                    <a:pt x="754" y="3494"/>
                  </a:cubicBezTo>
                  <a:cubicBezTo>
                    <a:pt x="679" y="3709"/>
                    <a:pt x="612" y="3925"/>
                    <a:pt x="550" y="4146"/>
                  </a:cubicBezTo>
                  <a:cubicBezTo>
                    <a:pt x="511" y="4287"/>
                    <a:pt x="472" y="4432"/>
                    <a:pt x="432" y="4581"/>
                  </a:cubicBezTo>
                  <a:cubicBezTo>
                    <a:pt x="340" y="4930"/>
                    <a:pt x="260" y="5282"/>
                    <a:pt x="185" y="5639"/>
                  </a:cubicBezTo>
                  <a:cubicBezTo>
                    <a:pt x="159" y="5762"/>
                    <a:pt x="132" y="5890"/>
                    <a:pt x="110" y="6013"/>
                  </a:cubicBezTo>
                  <a:cubicBezTo>
                    <a:pt x="80" y="6163"/>
                    <a:pt x="49" y="6313"/>
                    <a:pt x="22" y="6463"/>
                  </a:cubicBezTo>
                  <a:cubicBezTo>
                    <a:pt x="22" y="6467"/>
                    <a:pt x="18" y="6480"/>
                    <a:pt x="18" y="6485"/>
                  </a:cubicBezTo>
                  <a:cubicBezTo>
                    <a:pt x="0" y="6604"/>
                    <a:pt x="22" y="6682"/>
                    <a:pt x="75" y="6718"/>
                  </a:cubicBezTo>
                  <a:cubicBezTo>
                    <a:pt x="86" y="6723"/>
                    <a:pt x="97" y="6725"/>
                    <a:pt x="109" y="6725"/>
                  </a:cubicBezTo>
                  <a:cubicBezTo>
                    <a:pt x="115" y="6725"/>
                    <a:pt x="121" y="6725"/>
                    <a:pt x="128" y="6723"/>
                  </a:cubicBezTo>
                  <a:lnTo>
                    <a:pt x="137" y="6723"/>
                  </a:lnTo>
                  <a:lnTo>
                    <a:pt x="141" y="6718"/>
                  </a:lnTo>
                  <a:lnTo>
                    <a:pt x="146" y="6713"/>
                  </a:lnTo>
                  <a:lnTo>
                    <a:pt x="1541" y="5600"/>
                  </a:lnTo>
                  <a:lnTo>
                    <a:pt x="1772" y="5418"/>
                  </a:lnTo>
                  <a:lnTo>
                    <a:pt x="1882" y="5335"/>
                  </a:lnTo>
                  <a:cubicBezTo>
                    <a:pt x="1930" y="5296"/>
                    <a:pt x="1970" y="5265"/>
                    <a:pt x="2004" y="5238"/>
                  </a:cubicBezTo>
                  <a:lnTo>
                    <a:pt x="2101" y="5163"/>
                  </a:lnTo>
                  <a:cubicBezTo>
                    <a:pt x="2155" y="5119"/>
                    <a:pt x="2186" y="5097"/>
                    <a:pt x="2186" y="5097"/>
                  </a:cubicBezTo>
                  <a:cubicBezTo>
                    <a:pt x="2609" y="3648"/>
                    <a:pt x="3221" y="2274"/>
                    <a:pt x="4216" y="952"/>
                  </a:cubicBezTo>
                  <a:lnTo>
                    <a:pt x="257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91"/>
            <p:cNvSpPr/>
            <p:nvPr/>
          </p:nvSpPr>
          <p:spPr>
            <a:xfrm>
              <a:off x="2244725" y="2284975"/>
              <a:ext cx="35250" cy="28100"/>
            </a:xfrm>
            <a:custGeom>
              <a:avLst/>
              <a:gdLst/>
              <a:ahLst/>
              <a:cxnLst/>
              <a:rect l="l" t="t" r="r" b="b"/>
              <a:pathLst>
                <a:path w="1410" h="1124" extrusionOk="0">
                  <a:moveTo>
                    <a:pt x="1409" y="1"/>
                  </a:moveTo>
                  <a:lnTo>
                    <a:pt x="1409" y="1"/>
                  </a:lnTo>
                  <a:cubicBezTo>
                    <a:pt x="837" y="446"/>
                    <a:pt x="79" y="1040"/>
                    <a:pt x="1" y="1120"/>
                  </a:cubicBezTo>
                  <a:lnTo>
                    <a:pt x="1" y="1124"/>
                  </a:lnTo>
                  <a:lnTo>
                    <a:pt x="4" y="1124"/>
                  </a:lnTo>
                  <a:lnTo>
                    <a:pt x="9" y="1120"/>
                  </a:lnTo>
                  <a:lnTo>
                    <a:pt x="13" y="1115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91"/>
            <p:cNvSpPr/>
            <p:nvPr/>
          </p:nvSpPr>
          <p:spPr>
            <a:xfrm>
              <a:off x="2244625" y="1306150"/>
              <a:ext cx="956775" cy="1006975"/>
            </a:xfrm>
            <a:custGeom>
              <a:avLst/>
              <a:gdLst/>
              <a:ahLst/>
              <a:cxnLst/>
              <a:rect l="l" t="t" r="r" b="b"/>
              <a:pathLst>
                <a:path w="38271" h="40279" extrusionOk="0">
                  <a:moveTo>
                    <a:pt x="25829" y="2327"/>
                  </a:moveTo>
                  <a:cubicBezTo>
                    <a:pt x="26789" y="2327"/>
                    <a:pt x="27288" y="3355"/>
                    <a:pt x="26994" y="5022"/>
                  </a:cubicBezTo>
                  <a:cubicBezTo>
                    <a:pt x="26613" y="7168"/>
                    <a:pt x="25066" y="9563"/>
                    <a:pt x="23526" y="10368"/>
                  </a:cubicBezTo>
                  <a:cubicBezTo>
                    <a:pt x="23182" y="10548"/>
                    <a:pt x="22868" y="10634"/>
                    <a:pt x="22593" y="10634"/>
                  </a:cubicBezTo>
                  <a:cubicBezTo>
                    <a:pt x="22018" y="10634"/>
                    <a:pt x="21608" y="10262"/>
                    <a:pt x="21432" y="9602"/>
                  </a:cubicBezTo>
                  <a:cubicBezTo>
                    <a:pt x="21323" y="9165"/>
                    <a:pt x="21311" y="8601"/>
                    <a:pt x="21428" y="7938"/>
                  </a:cubicBezTo>
                  <a:cubicBezTo>
                    <a:pt x="21808" y="5790"/>
                    <a:pt x="23360" y="3396"/>
                    <a:pt x="24900" y="2594"/>
                  </a:cubicBezTo>
                  <a:cubicBezTo>
                    <a:pt x="25042" y="2518"/>
                    <a:pt x="25191" y="2454"/>
                    <a:pt x="25345" y="2404"/>
                  </a:cubicBezTo>
                  <a:cubicBezTo>
                    <a:pt x="25517" y="2352"/>
                    <a:pt x="25679" y="2327"/>
                    <a:pt x="25829" y="2327"/>
                  </a:cubicBezTo>
                  <a:close/>
                  <a:moveTo>
                    <a:pt x="26794" y="1"/>
                  </a:moveTo>
                  <a:cubicBezTo>
                    <a:pt x="26346" y="1"/>
                    <a:pt x="25837" y="139"/>
                    <a:pt x="25280" y="432"/>
                  </a:cubicBezTo>
                  <a:cubicBezTo>
                    <a:pt x="22781" y="1745"/>
                    <a:pt x="20257" y="5633"/>
                    <a:pt x="19641" y="9125"/>
                  </a:cubicBezTo>
                  <a:cubicBezTo>
                    <a:pt x="19252" y="11329"/>
                    <a:pt x="17036" y="14719"/>
                    <a:pt x="15757" y="15967"/>
                  </a:cubicBezTo>
                  <a:cubicBezTo>
                    <a:pt x="14472" y="17222"/>
                    <a:pt x="14388" y="18260"/>
                    <a:pt x="14388" y="18260"/>
                  </a:cubicBezTo>
                  <a:lnTo>
                    <a:pt x="13391" y="23906"/>
                  </a:lnTo>
                  <a:lnTo>
                    <a:pt x="13071" y="25712"/>
                  </a:lnTo>
                  <a:cubicBezTo>
                    <a:pt x="12837" y="27061"/>
                    <a:pt x="11451" y="28366"/>
                    <a:pt x="11451" y="28366"/>
                  </a:cubicBezTo>
                  <a:lnTo>
                    <a:pt x="6299" y="32231"/>
                  </a:lnTo>
                  <a:cubicBezTo>
                    <a:pt x="3876" y="34244"/>
                    <a:pt x="2726" y="36354"/>
                    <a:pt x="2058" y="38651"/>
                  </a:cubicBezTo>
                  <a:cubicBezTo>
                    <a:pt x="2058" y="38651"/>
                    <a:pt x="125" y="40150"/>
                    <a:pt x="5" y="40272"/>
                  </a:cubicBezTo>
                  <a:lnTo>
                    <a:pt x="5" y="40275"/>
                  </a:lnTo>
                  <a:cubicBezTo>
                    <a:pt x="2" y="40277"/>
                    <a:pt x="1" y="40278"/>
                    <a:pt x="1" y="40278"/>
                  </a:cubicBezTo>
                  <a:cubicBezTo>
                    <a:pt x="2" y="40278"/>
                    <a:pt x="4" y="40277"/>
                    <a:pt x="8" y="40275"/>
                  </a:cubicBezTo>
                  <a:lnTo>
                    <a:pt x="12" y="40272"/>
                  </a:lnTo>
                  <a:lnTo>
                    <a:pt x="673" y="39895"/>
                  </a:lnTo>
                  <a:lnTo>
                    <a:pt x="36250" y="19443"/>
                  </a:lnTo>
                  <a:cubicBezTo>
                    <a:pt x="36250" y="19443"/>
                    <a:pt x="36658" y="19220"/>
                    <a:pt x="36748" y="19163"/>
                  </a:cubicBezTo>
                  <a:cubicBezTo>
                    <a:pt x="36837" y="19110"/>
                    <a:pt x="38271" y="17753"/>
                    <a:pt x="38271" y="17753"/>
                  </a:cubicBezTo>
                  <a:cubicBezTo>
                    <a:pt x="38210" y="16586"/>
                    <a:pt x="37870" y="15756"/>
                    <a:pt x="37275" y="15399"/>
                  </a:cubicBezTo>
                  <a:lnTo>
                    <a:pt x="37251" y="15387"/>
                  </a:lnTo>
                  <a:cubicBezTo>
                    <a:pt x="37050" y="15274"/>
                    <a:pt x="36821" y="15214"/>
                    <a:pt x="36564" y="15214"/>
                  </a:cubicBezTo>
                  <a:cubicBezTo>
                    <a:pt x="36280" y="15214"/>
                    <a:pt x="35963" y="15287"/>
                    <a:pt x="35614" y="15440"/>
                  </a:cubicBezTo>
                  <a:cubicBezTo>
                    <a:pt x="33269" y="16473"/>
                    <a:pt x="32560" y="16813"/>
                    <a:pt x="31170" y="17365"/>
                  </a:cubicBezTo>
                  <a:cubicBezTo>
                    <a:pt x="31093" y="17396"/>
                    <a:pt x="30999" y="17415"/>
                    <a:pt x="30902" y="17415"/>
                  </a:cubicBezTo>
                  <a:cubicBezTo>
                    <a:pt x="30527" y="17415"/>
                    <a:pt x="30088" y="17131"/>
                    <a:pt x="30242" y="16125"/>
                  </a:cubicBezTo>
                  <a:cubicBezTo>
                    <a:pt x="30244" y="16096"/>
                    <a:pt x="30248" y="16068"/>
                    <a:pt x="30254" y="16039"/>
                  </a:cubicBezTo>
                  <a:lnTo>
                    <a:pt x="30574" y="14234"/>
                  </a:lnTo>
                  <a:lnTo>
                    <a:pt x="31462" y="9311"/>
                  </a:lnTo>
                  <a:cubicBezTo>
                    <a:pt x="31462" y="9311"/>
                    <a:pt x="31664" y="8538"/>
                    <a:pt x="31149" y="8246"/>
                  </a:cubicBezTo>
                  <a:cubicBezTo>
                    <a:pt x="31137" y="8239"/>
                    <a:pt x="31124" y="8234"/>
                    <a:pt x="31112" y="8226"/>
                  </a:cubicBezTo>
                  <a:cubicBezTo>
                    <a:pt x="31008" y="8174"/>
                    <a:pt x="30874" y="8140"/>
                    <a:pt x="30704" y="8137"/>
                  </a:cubicBezTo>
                  <a:cubicBezTo>
                    <a:pt x="30210" y="8125"/>
                    <a:pt x="29651" y="7784"/>
                    <a:pt x="29238" y="7201"/>
                  </a:cubicBezTo>
                  <a:cubicBezTo>
                    <a:pt x="28763" y="6537"/>
                    <a:pt x="28480" y="5556"/>
                    <a:pt x="28686" y="4385"/>
                  </a:cubicBezTo>
                  <a:cubicBezTo>
                    <a:pt x="29059" y="2275"/>
                    <a:pt x="28650" y="797"/>
                    <a:pt x="27714" y="247"/>
                  </a:cubicBezTo>
                  <a:cubicBezTo>
                    <a:pt x="27690" y="229"/>
                    <a:pt x="27666" y="215"/>
                    <a:pt x="27641" y="201"/>
                  </a:cubicBezTo>
                  <a:cubicBezTo>
                    <a:pt x="27392" y="69"/>
                    <a:pt x="27108" y="1"/>
                    <a:pt x="2679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91"/>
            <p:cNvSpPr/>
            <p:nvPr/>
          </p:nvSpPr>
          <p:spPr>
            <a:xfrm>
              <a:off x="2777375" y="1364325"/>
              <a:ext cx="149450" cy="207675"/>
            </a:xfrm>
            <a:custGeom>
              <a:avLst/>
              <a:gdLst/>
              <a:ahLst/>
              <a:cxnLst/>
              <a:rect l="l" t="t" r="r" b="b"/>
              <a:pathLst>
                <a:path w="5978" h="8307" extrusionOk="0">
                  <a:moveTo>
                    <a:pt x="4054" y="179"/>
                  </a:moveTo>
                  <a:cubicBezTo>
                    <a:pt x="4146" y="602"/>
                    <a:pt x="4148" y="1127"/>
                    <a:pt x="4039" y="1743"/>
                  </a:cubicBezTo>
                  <a:cubicBezTo>
                    <a:pt x="3663" y="3890"/>
                    <a:pt x="2110" y="6284"/>
                    <a:pt x="572" y="7091"/>
                  </a:cubicBezTo>
                  <a:cubicBezTo>
                    <a:pt x="458" y="7149"/>
                    <a:pt x="341" y="7199"/>
                    <a:pt x="221" y="7241"/>
                  </a:cubicBezTo>
                  <a:lnTo>
                    <a:pt x="216" y="7234"/>
                  </a:lnTo>
                  <a:cubicBezTo>
                    <a:pt x="108" y="6793"/>
                    <a:pt x="110" y="6239"/>
                    <a:pt x="218" y="5630"/>
                  </a:cubicBezTo>
                  <a:cubicBezTo>
                    <a:pt x="594" y="3510"/>
                    <a:pt x="2128" y="1145"/>
                    <a:pt x="3637" y="359"/>
                  </a:cubicBezTo>
                  <a:cubicBezTo>
                    <a:pt x="3770" y="287"/>
                    <a:pt x="3910" y="227"/>
                    <a:pt x="4054" y="179"/>
                  </a:cubicBezTo>
                  <a:close/>
                  <a:moveTo>
                    <a:pt x="4520" y="1"/>
                  </a:moveTo>
                  <a:cubicBezTo>
                    <a:pt x="4370" y="1"/>
                    <a:pt x="4207" y="26"/>
                    <a:pt x="4035" y="78"/>
                  </a:cubicBezTo>
                  <a:cubicBezTo>
                    <a:pt x="3881" y="127"/>
                    <a:pt x="3732" y="191"/>
                    <a:pt x="3590" y="268"/>
                  </a:cubicBezTo>
                  <a:cubicBezTo>
                    <a:pt x="2050" y="1070"/>
                    <a:pt x="498" y="3465"/>
                    <a:pt x="118" y="5611"/>
                  </a:cubicBezTo>
                  <a:cubicBezTo>
                    <a:pt x="1" y="6276"/>
                    <a:pt x="13" y="6838"/>
                    <a:pt x="122" y="7276"/>
                  </a:cubicBezTo>
                  <a:cubicBezTo>
                    <a:pt x="298" y="7936"/>
                    <a:pt x="708" y="8307"/>
                    <a:pt x="1283" y="8307"/>
                  </a:cubicBezTo>
                  <a:cubicBezTo>
                    <a:pt x="1559" y="8307"/>
                    <a:pt x="1872" y="8222"/>
                    <a:pt x="2216" y="8042"/>
                  </a:cubicBezTo>
                  <a:cubicBezTo>
                    <a:pt x="3756" y="7236"/>
                    <a:pt x="5303" y="4843"/>
                    <a:pt x="5684" y="2696"/>
                  </a:cubicBezTo>
                  <a:cubicBezTo>
                    <a:pt x="5978" y="1028"/>
                    <a:pt x="5479" y="1"/>
                    <a:pt x="4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91"/>
            <p:cNvSpPr/>
            <p:nvPr/>
          </p:nvSpPr>
          <p:spPr>
            <a:xfrm>
              <a:off x="2153875" y="2886225"/>
              <a:ext cx="78125" cy="117775"/>
            </a:xfrm>
            <a:custGeom>
              <a:avLst/>
              <a:gdLst/>
              <a:ahLst/>
              <a:cxnLst/>
              <a:rect l="l" t="t" r="r" b="b"/>
              <a:pathLst>
                <a:path w="3125" h="4711" extrusionOk="0">
                  <a:moveTo>
                    <a:pt x="2667" y="438"/>
                  </a:moveTo>
                  <a:cubicBezTo>
                    <a:pt x="2671" y="444"/>
                    <a:pt x="2685" y="470"/>
                    <a:pt x="2685" y="528"/>
                  </a:cubicBezTo>
                  <a:lnTo>
                    <a:pt x="2685" y="2635"/>
                  </a:lnTo>
                  <a:cubicBezTo>
                    <a:pt x="2685" y="2831"/>
                    <a:pt x="2536" y="3089"/>
                    <a:pt x="2366" y="3188"/>
                  </a:cubicBezTo>
                  <a:lnTo>
                    <a:pt x="540" y="4241"/>
                  </a:lnTo>
                  <a:cubicBezTo>
                    <a:pt x="516" y="4256"/>
                    <a:pt x="489" y="4267"/>
                    <a:pt x="459" y="4273"/>
                  </a:cubicBezTo>
                  <a:cubicBezTo>
                    <a:pt x="455" y="4268"/>
                    <a:pt x="442" y="4241"/>
                    <a:pt x="442" y="4185"/>
                  </a:cubicBezTo>
                  <a:lnTo>
                    <a:pt x="442" y="2076"/>
                  </a:lnTo>
                  <a:cubicBezTo>
                    <a:pt x="442" y="1880"/>
                    <a:pt x="591" y="1621"/>
                    <a:pt x="761" y="1523"/>
                  </a:cubicBezTo>
                  <a:lnTo>
                    <a:pt x="2586" y="470"/>
                  </a:lnTo>
                  <a:cubicBezTo>
                    <a:pt x="2611" y="455"/>
                    <a:pt x="2638" y="444"/>
                    <a:pt x="2667" y="438"/>
                  </a:cubicBezTo>
                  <a:close/>
                  <a:moveTo>
                    <a:pt x="2669" y="1"/>
                  </a:moveTo>
                  <a:cubicBezTo>
                    <a:pt x="2572" y="1"/>
                    <a:pt x="2468" y="30"/>
                    <a:pt x="2366" y="89"/>
                  </a:cubicBezTo>
                  <a:lnTo>
                    <a:pt x="540" y="1143"/>
                  </a:lnTo>
                  <a:cubicBezTo>
                    <a:pt x="233" y="1319"/>
                    <a:pt x="1" y="1720"/>
                    <a:pt x="1" y="2076"/>
                  </a:cubicBezTo>
                  <a:lnTo>
                    <a:pt x="1" y="4185"/>
                  </a:lnTo>
                  <a:cubicBezTo>
                    <a:pt x="1" y="4395"/>
                    <a:pt x="88" y="4566"/>
                    <a:pt x="238" y="4653"/>
                  </a:cubicBezTo>
                  <a:cubicBezTo>
                    <a:pt x="305" y="4691"/>
                    <a:pt x="381" y="4710"/>
                    <a:pt x="458" y="4710"/>
                  </a:cubicBezTo>
                  <a:cubicBezTo>
                    <a:pt x="565" y="4708"/>
                    <a:pt x="670" y="4677"/>
                    <a:pt x="762" y="4622"/>
                  </a:cubicBezTo>
                  <a:lnTo>
                    <a:pt x="2586" y="3568"/>
                  </a:lnTo>
                  <a:cubicBezTo>
                    <a:pt x="2893" y="3390"/>
                    <a:pt x="3125" y="2988"/>
                    <a:pt x="3125" y="2634"/>
                  </a:cubicBezTo>
                  <a:lnTo>
                    <a:pt x="3125" y="526"/>
                  </a:lnTo>
                  <a:cubicBezTo>
                    <a:pt x="3125" y="315"/>
                    <a:pt x="3039" y="144"/>
                    <a:pt x="2889" y="58"/>
                  </a:cubicBezTo>
                  <a:cubicBezTo>
                    <a:pt x="2823" y="20"/>
                    <a:pt x="2748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91"/>
            <p:cNvSpPr/>
            <p:nvPr/>
          </p:nvSpPr>
          <p:spPr>
            <a:xfrm>
              <a:off x="2260025" y="2775525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2" y="59"/>
                  </a:cubicBezTo>
                  <a:lnTo>
                    <a:pt x="429" y="4211"/>
                  </a:lnTo>
                  <a:cubicBezTo>
                    <a:pt x="194" y="4349"/>
                    <a:pt x="0" y="4681"/>
                    <a:pt x="0" y="4954"/>
                  </a:cubicBezTo>
                  <a:lnTo>
                    <a:pt x="0" y="5513"/>
                  </a:lnTo>
                  <a:cubicBezTo>
                    <a:pt x="0" y="5707"/>
                    <a:pt x="97" y="5819"/>
                    <a:pt x="238" y="5819"/>
                  </a:cubicBezTo>
                  <a:cubicBezTo>
                    <a:pt x="296" y="5819"/>
                    <a:pt x="361" y="5800"/>
                    <a:pt x="429" y="5761"/>
                  </a:cubicBezTo>
                  <a:lnTo>
                    <a:pt x="7622" y="1607"/>
                  </a:lnTo>
                  <a:cubicBezTo>
                    <a:pt x="7859" y="1471"/>
                    <a:pt x="8051" y="1138"/>
                    <a:pt x="8051" y="864"/>
                  </a:cubicBezTo>
                  <a:lnTo>
                    <a:pt x="8051" y="307"/>
                  </a:lnTo>
                  <a:cubicBezTo>
                    <a:pt x="8051" y="113"/>
                    <a:pt x="7954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91"/>
            <p:cNvSpPr/>
            <p:nvPr/>
          </p:nvSpPr>
          <p:spPr>
            <a:xfrm>
              <a:off x="2599400" y="2629025"/>
              <a:ext cx="78150" cy="117775"/>
            </a:xfrm>
            <a:custGeom>
              <a:avLst/>
              <a:gdLst/>
              <a:ahLst/>
              <a:cxnLst/>
              <a:rect l="l" t="t" r="r" b="b"/>
              <a:pathLst>
                <a:path w="3126" h="4711" extrusionOk="0">
                  <a:moveTo>
                    <a:pt x="2666" y="438"/>
                  </a:moveTo>
                  <a:cubicBezTo>
                    <a:pt x="2671" y="443"/>
                    <a:pt x="2684" y="470"/>
                    <a:pt x="2684" y="527"/>
                  </a:cubicBezTo>
                  <a:lnTo>
                    <a:pt x="2684" y="2635"/>
                  </a:lnTo>
                  <a:cubicBezTo>
                    <a:pt x="2684" y="2831"/>
                    <a:pt x="2535" y="3089"/>
                    <a:pt x="2365" y="3188"/>
                  </a:cubicBezTo>
                  <a:lnTo>
                    <a:pt x="540" y="4241"/>
                  </a:lnTo>
                  <a:cubicBezTo>
                    <a:pt x="515" y="4255"/>
                    <a:pt x="487" y="4266"/>
                    <a:pt x="459" y="4273"/>
                  </a:cubicBezTo>
                  <a:cubicBezTo>
                    <a:pt x="454" y="4268"/>
                    <a:pt x="441" y="4241"/>
                    <a:pt x="441" y="4184"/>
                  </a:cubicBezTo>
                  <a:lnTo>
                    <a:pt x="441" y="2076"/>
                  </a:lnTo>
                  <a:cubicBezTo>
                    <a:pt x="441" y="1879"/>
                    <a:pt x="590" y="1622"/>
                    <a:pt x="761" y="1523"/>
                  </a:cubicBezTo>
                  <a:lnTo>
                    <a:pt x="2585" y="470"/>
                  </a:lnTo>
                  <a:cubicBezTo>
                    <a:pt x="2611" y="455"/>
                    <a:pt x="2637" y="444"/>
                    <a:pt x="2666" y="438"/>
                  </a:cubicBezTo>
                  <a:close/>
                  <a:moveTo>
                    <a:pt x="2669" y="0"/>
                  </a:moveTo>
                  <a:cubicBezTo>
                    <a:pt x="2572" y="0"/>
                    <a:pt x="2467" y="30"/>
                    <a:pt x="2365" y="88"/>
                  </a:cubicBezTo>
                  <a:lnTo>
                    <a:pt x="540" y="1143"/>
                  </a:lnTo>
                  <a:cubicBezTo>
                    <a:pt x="232" y="1319"/>
                    <a:pt x="0" y="1721"/>
                    <a:pt x="0" y="2076"/>
                  </a:cubicBezTo>
                  <a:lnTo>
                    <a:pt x="0" y="4184"/>
                  </a:lnTo>
                  <a:cubicBezTo>
                    <a:pt x="0" y="4395"/>
                    <a:pt x="87" y="4566"/>
                    <a:pt x="237" y="4653"/>
                  </a:cubicBezTo>
                  <a:cubicBezTo>
                    <a:pt x="301" y="4690"/>
                    <a:pt x="376" y="4710"/>
                    <a:pt x="451" y="4710"/>
                  </a:cubicBezTo>
                  <a:cubicBezTo>
                    <a:pt x="453" y="4710"/>
                    <a:pt x="456" y="4710"/>
                    <a:pt x="458" y="4710"/>
                  </a:cubicBezTo>
                  <a:cubicBezTo>
                    <a:pt x="564" y="4708"/>
                    <a:pt x="670" y="4677"/>
                    <a:pt x="761" y="4622"/>
                  </a:cubicBezTo>
                  <a:lnTo>
                    <a:pt x="2586" y="3568"/>
                  </a:lnTo>
                  <a:cubicBezTo>
                    <a:pt x="2892" y="3391"/>
                    <a:pt x="3125" y="2989"/>
                    <a:pt x="3125" y="2633"/>
                  </a:cubicBezTo>
                  <a:lnTo>
                    <a:pt x="3125" y="526"/>
                  </a:lnTo>
                  <a:cubicBezTo>
                    <a:pt x="3125" y="315"/>
                    <a:pt x="3037" y="144"/>
                    <a:pt x="2889" y="58"/>
                  </a:cubicBezTo>
                  <a:cubicBezTo>
                    <a:pt x="2823" y="19"/>
                    <a:pt x="2748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91"/>
            <p:cNvSpPr/>
            <p:nvPr/>
          </p:nvSpPr>
          <p:spPr>
            <a:xfrm>
              <a:off x="2705525" y="2518325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3" y="59"/>
                  </a:cubicBezTo>
                  <a:lnTo>
                    <a:pt x="430" y="4212"/>
                  </a:lnTo>
                  <a:cubicBezTo>
                    <a:pt x="193" y="4348"/>
                    <a:pt x="1" y="4682"/>
                    <a:pt x="1" y="4955"/>
                  </a:cubicBezTo>
                  <a:lnTo>
                    <a:pt x="1" y="5513"/>
                  </a:lnTo>
                  <a:cubicBezTo>
                    <a:pt x="1" y="5707"/>
                    <a:pt x="98" y="5819"/>
                    <a:pt x="239" y="5819"/>
                  </a:cubicBezTo>
                  <a:cubicBezTo>
                    <a:pt x="296" y="5819"/>
                    <a:pt x="361" y="5801"/>
                    <a:pt x="430" y="5761"/>
                  </a:cubicBezTo>
                  <a:lnTo>
                    <a:pt x="7623" y="1608"/>
                  </a:lnTo>
                  <a:cubicBezTo>
                    <a:pt x="7859" y="1471"/>
                    <a:pt x="8052" y="1139"/>
                    <a:pt x="8052" y="865"/>
                  </a:cubicBezTo>
                  <a:lnTo>
                    <a:pt x="8052" y="306"/>
                  </a:lnTo>
                  <a:cubicBezTo>
                    <a:pt x="8052" y="112"/>
                    <a:pt x="7955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91"/>
            <p:cNvSpPr/>
            <p:nvPr/>
          </p:nvSpPr>
          <p:spPr>
            <a:xfrm>
              <a:off x="3044900" y="2371825"/>
              <a:ext cx="78150" cy="117750"/>
            </a:xfrm>
            <a:custGeom>
              <a:avLst/>
              <a:gdLst/>
              <a:ahLst/>
              <a:cxnLst/>
              <a:rect l="l" t="t" r="r" b="b"/>
              <a:pathLst>
                <a:path w="3126" h="4710" extrusionOk="0">
                  <a:moveTo>
                    <a:pt x="2666" y="437"/>
                  </a:moveTo>
                  <a:cubicBezTo>
                    <a:pt x="2671" y="444"/>
                    <a:pt x="2685" y="471"/>
                    <a:pt x="2685" y="527"/>
                  </a:cubicBezTo>
                  <a:lnTo>
                    <a:pt x="2685" y="2634"/>
                  </a:lnTo>
                  <a:cubicBezTo>
                    <a:pt x="2685" y="2831"/>
                    <a:pt x="2535" y="3088"/>
                    <a:pt x="2365" y="3187"/>
                  </a:cubicBezTo>
                  <a:lnTo>
                    <a:pt x="540" y="4240"/>
                  </a:lnTo>
                  <a:cubicBezTo>
                    <a:pt x="515" y="4255"/>
                    <a:pt x="488" y="4266"/>
                    <a:pt x="460" y="4272"/>
                  </a:cubicBezTo>
                  <a:cubicBezTo>
                    <a:pt x="455" y="4267"/>
                    <a:pt x="441" y="4240"/>
                    <a:pt x="441" y="4183"/>
                  </a:cubicBezTo>
                  <a:lnTo>
                    <a:pt x="441" y="2075"/>
                  </a:lnTo>
                  <a:cubicBezTo>
                    <a:pt x="441" y="1879"/>
                    <a:pt x="591" y="1622"/>
                    <a:pt x="761" y="1522"/>
                  </a:cubicBezTo>
                  <a:lnTo>
                    <a:pt x="2585" y="469"/>
                  </a:lnTo>
                  <a:cubicBezTo>
                    <a:pt x="2611" y="455"/>
                    <a:pt x="2638" y="444"/>
                    <a:pt x="2666" y="437"/>
                  </a:cubicBezTo>
                  <a:close/>
                  <a:moveTo>
                    <a:pt x="2669" y="0"/>
                  </a:moveTo>
                  <a:cubicBezTo>
                    <a:pt x="2571" y="0"/>
                    <a:pt x="2467" y="30"/>
                    <a:pt x="2366" y="88"/>
                  </a:cubicBezTo>
                  <a:lnTo>
                    <a:pt x="540" y="1142"/>
                  </a:lnTo>
                  <a:cubicBezTo>
                    <a:pt x="234" y="1320"/>
                    <a:pt x="1" y="1721"/>
                    <a:pt x="1" y="2075"/>
                  </a:cubicBezTo>
                  <a:lnTo>
                    <a:pt x="1" y="4184"/>
                  </a:lnTo>
                  <a:cubicBezTo>
                    <a:pt x="1" y="4395"/>
                    <a:pt x="88" y="4565"/>
                    <a:pt x="238" y="4652"/>
                  </a:cubicBezTo>
                  <a:cubicBezTo>
                    <a:pt x="302" y="4689"/>
                    <a:pt x="376" y="4710"/>
                    <a:pt x="452" y="4710"/>
                  </a:cubicBezTo>
                  <a:cubicBezTo>
                    <a:pt x="454" y="4710"/>
                    <a:pt x="456" y="4710"/>
                    <a:pt x="458" y="4710"/>
                  </a:cubicBezTo>
                  <a:cubicBezTo>
                    <a:pt x="565" y="4707"/>
                    <a:pt x="669" y="4678"/>
                    <a:pt x="761" y="4623"/>
                  </a:cubicBezTo>
                  <a:lnTo>
                    <a:pt x="2587" y="3569"/>
                  </a:lnTo>
                  <a:cubicBezTo>
                    <a:pt x="2893" y="3391"/>
                    <a:pt x="3126" y="2990"/>
                    <a:pt x="3126" y="2634"/>
                  </a:cubicBezTo>
                  <a:lnTo>
                    <a:pt x="3126" y="527"/>
                  </a:lnTo>
                  <a:cubicBezTo>
                    <a:pt x="3126" y="316"/>
                    <a:pt x="3040" y="144"/>
                    <a:pt x="2889" y="57"/>
                  </a:cubicBezTo>
                  <a:cubicBezTo>
                    <a:pt x="2822" y="19"/>
                    <a:pt x="2747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91"/>
            <p:cNvSpPr/>
            <p:nvPr/>
          </p:nvSpPr>
          <p:spPr>
            <a:xfrm>
              <a:off x="3151050" y="2261125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2" y="58"/>
                  </a:cubicBezTo>
                  <a:lnTo>
                    <a:pt x="430" y="4212"/>
                  </a:lnTo>
                  <a:cubicBezTo>
                    <a:pt x="193" y="4348"/>
                    <a:pt x="0" y="4682"/>
                    <a:pt x="0" y="4955"/>
                  </a:cubicBezTo>
                  <a:lnTo>
                    <a:pt x="0" y="5513"/>
                  </a:lnTo>
                  <a:cubicBezTo>
                    <a:pt x="0" y="5708"/>
                    <a:pt x="97" y="5820"/>
                    <a:pt x="238" y="5820"/>
                  </a:cubicBezTo>
                  <a:cubicBezTo>
                    <a:pt x="296" y="5820"/>
                    <a:pt x="361" y="5801"/>
                    <a:pt x="430" y="5762"/>
                  </a:cubicBezTo>
                  <a:lnTo>
                    <a:pt x="7622" y="1608"/>
                  </a:lnTo>
                  <a:cubicBezTo>
                    <a:pt x="7859" y="1472"/>
                    <a:pt x="8051" y="1139"/>
                    <a:pt x="8051" y="865"/>
                  </a:cubicBezTo>
                  <a:lnTo>
                    <a:pt x="8051" y="306"/>
                  </a:lnTo>
                  <a:cubicBezTo>
                    <a:pt x="8051" y="112"/>
                    <a:pt x="7954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91"/>
            <p:cNvSpPr/>
            <p:nvPr/>
          </p:nvSpPr>
          <p:spPr>
            <a:xfrm>
              <a:off x="2271175" y="1983875"/>
              <a:ext cx="1086375" cy="672775"/>
            </a:xfrm>
            <a:custGeom>
              <a:avLst/>
              <a:gdLst/>
              <a:ahLst/>
              <a:cxnLst/>
              <a:rect l="l" t="t" r="r" b="b"/>
              <a:pathLst>
                <a:path w="43455" h="26911" extrusionOk="0">
                  <a:moveTo>
                    <a:pt x="43066" y="1"/>
                  </a:moveTo>
                  <a:cubicBezTo>
                    <a:pt x="42972" y="1"/>
                    <a:pt x="42865" y="32"/>
                    <a:pt x="42752" y="96"/>
                  </a:cubicBezTo>
                  <a:lnTo>
                    <a:pt x="702" y="24370"/>
                  </a:lnTo>
                  <a:cubicBezTo>
                    <a:pt x="314" y="24594"/>
                    <a:pt x="1" y="25138"/>
                    <a:pt x="1" y="25585"/>
                  </a:cubicBezTo>
                  <a:lnTo>
                    <a:pt x="1" y="26409"/>
                  </a:lnTo>
                  <a:cubicBezTo>
                    <a:pt x="1" y="26727"/>
                    <a:pt x="159" y="26910"/>
                    <a:pt x="389" y="26910"/>
                  </a:cubicBezTo>
                  <a:cubicBezTo>
                    <a:pt x="483" y="26910"/>
                    <a:pt x="589" y="26880"/>
                    <a:pt x="702" y="26815"/>
                  </a:cubicBezTo>
                  <a:lnTo>
                    <a:pt x="42752" y="2545"/>
                  </a:lnTo>
                  <a:cubicBezTo>
                    <a:pt x="43141" y="2320"/>
                    <a:pt x="43455" y="1776"/>
                    <a:pt x="43455" y="1329"/>
                  </a:cubicBezTo>
                  <a:lnTo>
                    <a:pt x="43455" y="501"/>
                  </a:lnTo>
                  <a:cubicBezTo>
                    <a:pt x="43455" y="184"/>
                    <a:pt x="43297" y="1"/>
                    <a:pt x="43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91"/>
            <p:cNvSpPr/>
            <p:nvPr/>
          </p:nvSpPr>
          <p:spPr>
            <a:xfrm>
              <a:off x="2191150" y="1823400"/>
              <a:ext cx="1086350" cy="672775"/>
            </a:xfrm>
            <a:custGeom>
              <a:avLst/>
              <a:gdLst/>
              <a:ahLst/>
              <a:cxnLst/>
              <a:rect l="l" t="t" r="r" b="b"/>
              <a:pathLst>
                <a:path w="43454" h="26911" extrusionOk="0">
                  <a:moveTo>
                    <a:pt x="43065" y="1"/>
                  </a:moveTo>
                  <a:cubicBezTo>
                    <a:pt x="42971" y="1"/>
                    <a:pt x="42865" y="32"/>
                    <a:pt x="42752" y="96"/>
                  </a:cubicBezTo>
                  <a:lnTo>
                    <a:pt x="702" y="24370"/>
                  </a:lnTo>
                  <a:cubicBezTo>
                    <a:pt x="315" y="24593"/>
                    <a:pt x="1" y="25138"/>
                    <a:pt x="1" y="25585"/>
                  </a:cubicBezTo>
                  <a:lnTo>
                    <a:pt x="1" y="26410"/>
                  </a:lnTo>
                  <a:cubicBezTo>
                    <a:pt x="1" y="26728"/>
                    <a:pt x="158" y="26911"/>
                    <a:pt x="388" y="26911"/>
                  </a:cubicBezTo>
                  <a:cubicBezTo>
                    <a:pt x="483" y="26911"/>
                    <a:pt x="589" y="26880"/>
                    <a:pt x="702" y="26815"/>
                  </a:cubicBezTo>
                  <a:lnTo>
                    <a:pt x="42752" y="2545"/>
                  </a:lnTo>
                  <a:cubicBezTo>
                    <a:pt x="43140" y="2321"/>
                    <a:pt x="43454" y="1777"/>
                    <a:pt x="43454" y="1330"/>
                  </a:cubicBezTo>
                  <a:lnTo>
                    <a:pt x="43454" y="502"/>
                  </a:lnTo>
                  <a:cubicBezTo>
                    <a:pt x="43454" y="184"/>
                    <a:pt x="43295" y="1"/>
                    <a:pt x="43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91"/>
            <p:cNvSpPr/>
            <p:nvPr/>
          </p:nvSpPr>
          <p:spPr>
            <a:xfrm>
              <a:off x="2271175" y="2108350"/>
              <a:ext cx="1086375" cy="672775"/>
            </a:xfrm>
            <a:custGeom>
              <a:avLst/>
              <a:gdLst/>
              <a:ahLst/>
              <a:cxnLst/>
              <a:rect l="l" t="t" r="r" b="b"/>
              <a:pathLst>
                <a:path w="43455" h="26911" extrusionOk="0">
                  <a:moveTo>
                    <a:pt x="43066" y="1"/>
                  </a:moveTo>
                  <a:cubicBezTo>
                    <a:pt x="42972" y="1"/>
                    <a:pt x="42865" y="31"/>
                    <a:pt x="42752" y="96"/>
                  </a:cubicBezTo>
                  <a:lnTo>
                    <a:pt x="702" y="24370"/>
                  </a:lnTo>
                  <a:cubicBezTo>
                    <a:pt x="314" y="24593"/>
                    <a:pt x="1" y="25138"/>
                    <a:pt x="1" y="25585"/>
                  </a:cubicBezTo>
                  <a:lnTo>
                    <a:pt x="1" y="26410"/>
                  </a:lnTo>
                  <a:cubicBezTo>
                    <a:pt x="1" y="26727"/>
                    <a:pt x="159" y="26910"/>
                    <a:pt x="389" y="26910"/>
                  </a:cubicBezTo>
                  <a:cubicBezTo>
                    <a:pt x="483" y="26910"/>
                    <a:pt x="589" y="26879"/>
                    <a:pt x="702" y="26815"/>
                  </a:cubicBezTo>
                  <a:lnTo>
                    <a:pt x="42752" y="2544"/>
                  </a:lnTo>
                  <a:cubicBezTo>
                    <a:pt x="43141" y="2321"/>
                    <a:pt x="43455" y="1777"/>
                    <a:pt x="43455" y="1329"/>
                  </a:cubicBezTo>
                  <a:lnTo>
                    <a:pt x="43455" y="502"/>
                  </a:lnTo>
                  <a:cubicBezTo>
                    <a:pt x="43455" y="184"/>
                    <a:pt x="43297" y="1"/>
                    <a:pt x="43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91"/>
            <p:cNvSpPr/>
            <p:nvPr/>
          </p:nvSpPr>
          <p:spPr>
            <a:xfrm>
              <a:off x="2123450" y="2652425"/>
              <a:ext cx="99150" cy="149375"/>
            </a:xfrm>
            <a:custGeom>
              <a:avLst/>
              <a:gdLst/>
              <a:ahLst/>
              <a:cxnLst/>
              <a:rect l="l" t="t" r="r" b="b"/>
              <a:pathLst>
                <a:path w="3966" h="5975" extrusionOk="0">
                  <a:moveTo>
                    <a:pt x="3023" y="1"/>
                  </a:moveTo>
                  <a:cubicBezTo>
                    <a:pt x="2753" y="1"/>
                    <a:pt x="2430" y="99"/>
                    <a:pt x="2059" y="313"/>
                  </a:cubicBezTo>
                  <a:cubicBezTo>
                    <a:pt x="976" y="939"/>
                    <a:pt x="230" y="2133"/>
                    <a:pt x="1" y="3393"/>
                  </a:cubicBezTo>
                  <a:lnTo>
                    <a:pt x="1206" y="3124"/>
                  </a:lnTo>
                  <a:cubicBezTo>
                    <a:pt x="1343" y="2599"/>
                    <a:pt x="1549" y="2226"/>
                    <a:pt x="2021" y="1952"/>
                  </a:cubicBezTo>
                  <a:cubicBezTo>
                    <a:pt x="2168" y="1868"/>
                    <a:pt x="2286" y="1831"/>
                    <a:pt x="2378" y="1831"/>
                  </a:cubicBezTo>
                  <a:cubicBezTo>
                    <a:pt x="2597" y="1831"/>
                    <a:pt x="2677" y="2035"/>
                    <a:pt x="2677" y="2286"/>
                  </a:cubicBezTo>
                  <a:cubicBezTo>
                    <a:pt x="2677" y="2692"/>
                    <a:pt x="2402" y="3155"/>
                    <a:pt x="1305" y="4247"/>
                  </a:cubicBezTo>
                  <a:lnTo>
                    <a:pt x="1305" y="5975"/>
                  </a:lnTo>
                  <a:lnTo>
                    <a:pt x="2593" y="5231"/>
                  </a:lnTo>
                  <a:lnTo>
                    <a:pt x="2593" y="4276"/>
                  </a:lnTo>
                  <a:cubicBezTo>
                    <a:pt x="3233" y="3590"/>
                    <a:pt x="3965" y="2568"/>
                    <a:pt x="3965" y="1317"/>
                  </a:cubicBezTo>
                  <a:cubicBezTo>
                    <a:pt x="3965" y="501"/>
                    <a:pt x="3629" y="1"/>
                    <a:pt x="3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1"/>
            <p:cNvSpPr/>
            <p:nvPr/>
          </p:nvSpPr>
          <p:spPr>
            <a:xfrm>
              <a:off x="2155675" y="2805950"/>
              <a:ext cx="32600" cy="45100"/>
            </a:xfrm>
            <a:custGeom>
              <a:avLst/>
              <a:gdLst/>
              <a:ahLst/>
              <a:cxnLst/>
              <a:rect l="l" t="t" r="r" b="b"/>
              <a:pathLst>
                <a:path w="1304" h="1804" extrusionOk="0">
                  <a:moveTo>
                    <a:pt x="971" y="1"/>
                  </a:moveTo>
                  <a:cubicBezTo>
                    <a:pt x="883" y="1"/>
                    <a:pt x="778" y="33"/>
                    <a:pt x="656" y="104"/>
                  </a:cubicBezTo>
                  <a:cubicBezTo>
                    <a:pt x="221" y="355"/>
                    <a:pt x="0" y="828"/>
                    <a:pt x="0" y="1276"/>
                  </a:cubicBezTo>
                  <a:cubicBezTo>
                    <a:pt x="0" y="1596"/>
                    <a:pt x="113" y="1804"/>
                    <a:pt x="337" y="1804"/>
                  </a:cubicBezTo>
                  <a:cubicBezTo>
                    <a:pt x="426" y="1804"/>
                    <a:pt x="532" y="1771"/>
                    <a:pt x="656" y="1700"/>
                  </a:cubicBezTo>
                  <a:cubicBezTo>
                    <a:pt x="1090" y="1450"/>
                    <a:pt x="1303" y="970"/>
                    <a:pt x="1303" y="523"/>
                  </a:cubicBezTo>
                  <a:cubicBezTo>
                    <a:pt x="1303" y="203"/>
                    <a:pt x="1191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1"/>
            <p:cNvSpPr/>
            <p:nvPr/>
          </p:nvSpPr>
          <p:spPr>
            <a:xfrm>
              <a:off x="2170250" y="2909225"/>
              <a:ext cx="45350" cy="72700"/>
            </a:xfrm>
            <a:custGeom>
              <a:avLst/>
              <a:gdLst/>
              <a:ahLst/>
              <a:cxnLst/>
              <a:rect l="l" t="t" r="r" b="b"/>
              <a:pathLst>
                <a:path w="1814" h="2908" extrusionOk="0">
                  <a:moveTo>
                    <a:pt x="1575" y="0"/>
                  </a:moveTo>
                  <a:cubicBezTo>
                    <a:pt x="1497" y="0"/>
                    <a:pt x="1408" y="65"/>
                    <a:pt x="1352" y="173"/>
                  </a:cubicBezTo>
                  <a:lnTo>
                    <a:pt x="866" y="1100"/>
                  </a:lnTo>
                  <a:lnTo>
                    <a:pt x="329" y="694"/>
                  </a:lnTo>
                  <a:cubicBezTo>
                    <a:pt x="308" y="678"/>
                    <a:pt x="285" y="670"/>
                    <a:pt x="260" y="670"/>
                  </a:cubicBezTo>
                  <a:cubicBezTo>
                    <a:pt x="192" y="670"/>
                    <a:pt x="116" y="726"/>
                    <a:pt x="68" y="820"/>
                  </a:cubicBezTo>
                  <a:cubicBezTo>
                    <a:pt x="1" y="947"/>
                    <a:pt x="9" y="1098"/>
                    <a:pt x="88" y="1157"/>
                  </a:cubicBezTo>
                  <a:lnTo>
                    <a:pt x="625" y="1563"/>
                  </a:lnTo>
                  <a:lnTo>
                    <a:pt x="139" y="2490"/>
                  </a:lnTo>
                  <a:cubicBezTo>
                    <a:pt x="62" y="2638"/>
                    <a:pt x="72" y="2813"/>
                    <a:pt x="161" y="2881"/>
                  </a:cubicBezTo>
                  <a:cubicBezTo>
                    <a:pt x="185" y="2899"/>
                    <a:pt x="213" y="2908"/>
                    <a:pt x="241" y="2908"/>
                  </a:cubicBezTo>
                  <a:cubicBezTo>
                    <a:pt x="320" y="2908"/>
                    <a:pt x="407" y="2843"/>
                    <a:pt x="464" y="2735"/>
                  </a:cubicBezTo>
                  <a:lnTo>
                    <a:pt x="949" y="1808"/>
                  </a:lnTo>
                  <a:lnTo>
                    <a:pt x="1488" y="2215"/>
                  </a:lnTo>
                  <a:cubicBezTo>
                    <a:pt x="1508" y="2231"/>
                    <a:pt x="1532" y="2238"/>
                    <a:pt x="1556" y="2238"/>
                  </a:cubicBezTo>
                  <a:cubicBezTo>
                    <a:pt x="1623" y="2238"/>
                    <a:pt x="1699" y="2183"/>
                    <a:pt x="1748" y="2089"/>
                  </a:cubicBezTo>
                  <a:cubicBezTo>
                    <a:pt x="1814" y="1961"/>
                    <a:pt x="1806" y="1811"/>
                    <a:pt x="1729" y="1752"/>
                  </a:cubicBezTo>
                  <a:lnTo>
                    <a:pt x="1191" y="1346"/>
                  </a:lnTo>
                  <a:lnTo>
                    <a:pt x="1676" y="419"/>
                  </a:lnTo>
                  <a:cubicBezTo>
                    <a:pt x="1754" y="271"/>
                    <a:pt x="1744" y="95"/>
                    <a:pt x="1654" y="27"/>
                  </a:cubicBezTo>
                  <a:cubicBezTo>
                    <a:pt x="1631" y="9"/>
                    <a:pt x="1603" y="0"/>
                    <a:pt x="1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1"/>
            <p:cNvSpPr/>
            <p:nvPr/>
          </p:nvSpPr>
          <p:spPr>
            <a:xfrm>
              <a:off x="2153875" y="3350725"/>
              <a:ext cx="78125" cy="117750"/>
            </a:xfrm>
            <a:custGeom>
              <a:avLst/>
              <a:gdLst/>
              <a:ahLst/>
              <a:cxnLst/>
              <a:rect l="l" t="t" r="r" b="b"/>
              <a:pathLst>
                <a:path w="3125" h="4710" extrusionOk="0">
                  <a:moveTo>
                    <a:pt x="2667" y="437"/>
                  </a:moveTo>
                  <a:cubicBezTo>
                    <a:pt x="2671" y="442"/>
                    <a:pt x="2685" y="469"/>
                    <a:pt x="2686" y="526"/>
                  </a:cubicBezTo>
                  <a:lnTo>
                    <a:pt x="2686" y="2633"/>
                  </a:lnTo>
                  <a:cubicBezTo>
                    <a:pt x="2686" y="2829"/>
                    <a:pt x="2536" y="3088"/>
                    <a:pt x="2366" y="3186"/>
                  </a:cubicBezTo>
                  <a:lnTo>
                    <a:pt x="540" y="4240"/>
                  </a:lnTo>
                  <a:cubicBezTo>
                    <a:pt x="516" y="4255"/>
                    <a:pt x="489" y="4266"/>
                    <a:pt x="459" y="4272"/>
                  </a:cubicBezTo>
                  <a:cubicBezTo>
                    <a:pt x="455" y="4266"/>
                    <a:pt x="442" y="4240"/>
                    <a:pt x="442" y="4183"/>
                  </a:cubicBezTo>
                  <a:lnTo>
                    <a:pt x="442" y="2075"/>
                  </a:lnTo>
                  <a:cubicBezTo>
                    <a:pt x="442" y="1878"/>
                    <a:pt x="591" y="1621"/>
                    <a:pt x="761" y="1522"/>
                  </a:cubicBezTo>
                  <a:lnTo>
                    <a:pt x="2586" y="469"/>
                  </a:lnTo>
                  <a:cubicBezTo>
                    <a:pt x="2611" y="453"/>
                    <a:pt x="2638" y="444"/>
                    <a:pt x="2667" y="437"/>
                  </a:cubicBezTo>
                  <a:close/>
                  <a:moveTo>
                    <a:pt x="2669" y="0"/>
                  </a:moveTo>
                  <a:cubicBezTo>
                    <a:pt x="2572" y="0"/>
                    <a:pt x="2468" y="30"/>
                    <a:pt x="2366" y="88"/>
                  </a:cubicBezTo>
                  <a:lnTo>
                    <a:pt x="540" y="1142"/>
                  </a:lnTo>
                  <a:cubicBezTo>
                    <a:pt x="233" y="1319"/>
                    <a:pt x="1" y="1720"/>
                    <a:pt x="1" y="2075"/>
                  </a:cubicBezTo>
                  <a:lnTo>
                    <a:pt x="1" y="4184"/>
                  </a:lnTo>
                  <a:cubicBezTo>
                    <a:pt x="1" y="4395"/>
                    <a:pt x="88" y="4565"/>
                    <a:pt x="238" y="4651"/>
                  </a:cubicBezTo>
                  <a:cubicBezTo>
                    <a:pt x="305" y="4690"/>
                    <a:pt x="381" y="4710"/>
                    <a:pt x="458" y="4710"/>
                  </a:cubicBezTo>
                  <a:cubicBezTo>
                    <a:pt x="565" y="4707"/>
                    <a:pt x="670" y="4677"/>
                    <a:pt x="762" y="4622"/>
                  </a:cubicBezTo>
                  <a:lnTo>
                    <a:pt x="2586" y="3567"/>
                  </a:lnTo>
                  <a:cubicBezTo>
                    <a:pt x="2893" y="3390"/>
                    <a:pt x="3125" y="2989"/>
                    <a:pt x="3125" y="2633"/>
                  </a:cubicBezTo>
                  <a:lnTo>
                    <a:pt x="3125" y="526"/>
                  </a:lnTo>
                  <a:cubicBezTo>
                    <a:pt x="3125" y="315"/>
                    <a:pt x="3039" y="143"/>
                    <a:pt x="2889" y="57"/>
                  </a:cubicBezTo>
                  <a:cubicBezTo>
                    <a:pt x="2823" y="19"/>
                    <a:pt x="2748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1"/>
            <p:cNvSpPr/>
            <p:nvPr/>
          </p:nvSpPr>
          <p:spPr>
            <a:xfrm>
              <a:off x="2260025" y="3240000"/>
              <a:ext cx="201300" cy="145525"/>
            </a:xfrm>
            <a:custGeom>
              <a:avLst/>
              <a:gdLst/>
              <a:ahLst/>
              <a:cxnLst/>
              <a:rect l="l" t="t" r="r" b="b"/>
              <a:pathLst>
                <a:path w="8052" h="5821" extrusionOk="0">
                  <a:moveTo>
                    <a:pt x="7814" y="1"/>
                  </a:moveTo>
                  <a:cubicBezTo>
                    <a:pt x="7756" y="1"/>
                    <a:pt x="7691" y="20"/>
                    <a:pt x="7622" y="59"/>
                  </a:cubicBezTo>
                  <a:lnTo>
                    <a:pt x="429" y="4212"/>
                  </a:lnTo>
                  <a:cubicBezTo>
                    <a:pt x="194" y="4349"/>
                    <a:pt x="0" y="4683"/>
                    <a:pt x="0" y="4956"/>
                  </a:cubicBezTo>
                  <a:lnTo>
                    <a:pt x="0" y="5515"/>
                  </a:lnTo>
                  <a:cubicBezTo>
                    <a:pt x="0" y="5709"/>
                    <a:pt x="97" y="5821"/>
                    <a:pt x="238" y="5821"/>
                  </a:cubicBezTo>
                  <a:cubicBezTo>
                    <a:pt x="296" y="5821"/>
                    <a:pt x="361" y="5802"/>
                    <a:pt x="429" y="5763"/>
                  </a:cubicBezTo>
                  <a:lnTo>
                    <a:pt x="7622" y="1609"/>
                  </a:lnTo>
                  <a:cubicBezTo>
                    <a:pt x="7859" y="1473"/>
                    <a:pt x="8051" y="1140"/>
                    <a:pt x="8051" y="866"/>
                  </a:cubicBezTo>
                  <a:lnTo>
                    <a:pt x="8051" y="307"/>
                  </a:lnTo>
                  <a:cubicBezTo>
                    <a:pt x="8051" y="113"/>
                    <a:pt x="7954" y="1"/>
                    <a:pt x="7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1"/>
            <p:cNvSpPr/>
            <p:nvPr/>
          </p:nvSpPr>
          <p:spPr>
            <a:xfrm>
              <a:off x="2599400" y="3093500"/>
              <a:ext cx="78150" cy="117775"/>
            </a:xfrm>
            <a:custGeom>
              <a:avLst/>
              <a:gdLst/>
              <a:ahLst/>
              <a:cxnLst/>
              <a:rect l="l" t="t" r="r" b="b"/>
              <a:pathLst>
                <a:path w="3126" h="4711" extrusionOk="0">
                  <a:moveTo>
                    <a:pt x="2666" y="438"/>
                  </a:moveTo>
                  <a:cubicBezTo>
                    <a:pt x="2671" y="443"/>
                    <a:pt x="2684" y="470"/>
                    <a:pt x="2684" y="528"/>
                  </a:cubicBezTo>
                  <a:lnTo>
                    <a:pt x="2684" y="2635"/>
                  </a:lnTo>
                  <a:cubicBezTo>
                    <a:pt x="2684" y="2831"/>
                    <a:pt x="2535" y="3090"/>
                    <a:pt x="2365" y="3188"/>
                  </a:cubicBezTo>
                  <a:lnTo>
                    <a:pt x="540" y="4241"/>
                  </a:lnTo>
                  <a:cubicBezTo>
                    <a:pt x="515" y="4256"/>
                    <a:pt x="487" y="4267"/>
                    <a:pt x="459" y="4273"/>
                  </a:cubicBezTo>
                  <a:cubicBezTo>
                    <a:pt x="454" y="4268"/>
                    <a:pt x="441" y="4241"/>
                    <a:pt x="441" y="4185"/>
                  </a:cubicBezTo>
                  <a:lnTo>
                    <a:pt x="441" y="2076"/>
                  </a:lnTo>
                  <a:cubicBezTo>
                    <a:pt x="441" y="1880"/>
                    <a:pt x="590" y="1622"/>
                    <a:pt x="761" y="1524"/>
                  </a:cubicBezTo>
                  <a:lnTo>
                    <a:pt x="2585" y="470"/>
                  </a:lnTo>
                  <a:cubicBezTo>
                    <a:pt x="2611" y="455"/>
                    <a:pt x="2637" y="444"/>
                    <a:pt x="2666" y="438"/>
                  </a:cubicBezTo>
                  <a:close/>
                  <a:moveTo>
                    <a:pt x="2669" y="1"/>
                  </a:moveTo>
                  <a:cubicBezTo>
                    <a:pt x="2572" y="1"/>
                    <a:pt x="2467" y="30"/>
                    <a:pt x="2365" y="89"/>
                  </a:cubicBezTo>
                  <a:lnTo>
                    <a:pt x="540" y="1143"/>
                  </a:lnTo>
                  <a:cubicBezTo>
                    <a:pt x="232" y="1320"/>
                    <a:pt x="0" y="1722"/>
                    <a:pt x="0" y="2076"/>
                  </a:cubicBezTo>
                  <a:lnTo>
                    <a:pt x="0" y="4185"/>
                  </a:lnTo>
                  <a:cubicBezTo>
                    <a:pt x="0" y="4396"/>
                    <a:pt x="87" y="4566"/>
                    <a:pt x="237" y="4653"/>
                  </a:cubicBezTo>
                  <a:cubicBezTo>
                    <a:pt x="304" y="4691"/>
                    <a:pt x="380" y="4711"/>
                    <a:pt x="458" y="4711"/>
                  </a:cubicBezTo>
                  <a:cubicBezTo>
                    <a:pt x="564" y="4708"/>
                    <a:pt x="670" y="4678"/>
                    <a:pt x="761" y="4622"/>
                  </a:cubicBezTo>
                  <a:lnTo>
                    <a:pt x="2586" y="3568"/>
                  </a:lnTo>
                  <a:cubicBezTo>
                    <a:pt x="2892" y="3392"/>
                    <a:pt x="3125" y="2989"/>
                    <a:pt x="3125" y="2635"/>
                  </a:cubicBezTo>
                  <a:lnTo>
                    <a:pt x="3125" y="526"/>
                  </a:lnTo>
                  <a:cubicBezTo>
                    <a:pt x="3125" y="316"/>
                    <a:pt x="3037" y="144"/>
                    <a:pt x="2889" y="58"/>
                  </a:cubicBezTo>
                  <a:cubicBezTo>
                    <a:pt x="2823" y="20"/>
                    <a:pt x="2748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1"/>
            <p:cNvSpPr/>
            <p:nvPr/>
          </p:nvSpPr>
          <p:spPr>
            <a:xfrm>
              <a:off x="2705525" y="2982800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7" y="0"/>
                    <a:pt x="7691" y="19"/>
                    <a:pt x="7623" y="59"/>
                  </a:cubicBezTo>
                  <a:lnTo>
                    <a:pt x="430" y="4213"/>
                  </a:lnTo>
                  <a:cubicBezTo>
                    <a:pt x="193" y="4349"/>
                    <a:pt x="1" y="4682"/>
                    <a:pt x="1" y="4956"/>
                  </a:cubicBezTo>
                  <a:lnTo>
                    <a:pt x="1" y="5514"/>
                  </a:lnTo>
                  <a:cubicBezTo>
                    <a:pt x="1" y="5707"/>
                    <a:pt x="98" y="5820"/>
                    <a:pt x="239" y="5820"/>
                  </a:cubicBezTo>
                  <a:cubicBezTo>
                    <a:pt x="296" y="5820"/>
                    <a:pt x="361" y="5801"/>
                    <a:pt x="430" y="5761"/>
                  </a:cubicBezTo>
                  <a:lnTo>
                    <a:pt x="7623" y="1609"/>
                  </a:lnTo>
                  <a:cubicBezTo>
                    <a:pt x="7859" y="1472"/>
                    <a:pt x="8052" y="1139"/>
                    <a:pt x="8052" y="866"/>
                  </a:cubicBezTo>
                  <a:lnTo>
                    <a:pt x="8052" y="307"/>
                  </a:lnTo>
                  <a:cubicBezTo>
                    <a:pt x="8052" y="113"/>
                    <a:pt x="7955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1"/>
            <p:cNvSpPr/>
            <p:nvPr/>
          </p:nvSpPr>
          <p:spPr>
            <a:xfrm>
              <a:off x="3044900" y="2836300"/>
              <a:ext cx="78125" cy="117775"/>
            </a:xfrm>
            <a:custGeom>
              <a:avLst/>
              <a:gdLst/>
              <a:ahLst/>
              <a:cxnLst/>
              <a:rect l="l" t="t" r="r" b="b"/>
              <a:pathLst>
                <a:path w="3125" h="4711" extrusionOk="0">
                  <a:moveTo>
                    <a:pt x="2666" y="438"/>
                  </a:moveTo>
                  <a:cubicBezTo>
                    <a:pt x="2671" y="444"/>
                    <a:pt x="2685" y="471"/>
                    <a:pt x="2685" y="527"/>
                  </a:cubicBezTo>
                  <a:lnTo>
                    <a:pt x="2685" y="2635"/>
                  </a:lnTo>
                  <a:cubicBezTo>
                    <a:pt x="2685" y="2831"/>
                    <a:pt x="2535" y="3088"/>
                    <a:pt x="2365" y="3188"/>
                  </a:cubicBezTo>
                  <a:lnTo>
                    <a:pt x="540" y="4241"/>
                  </a:lnTo>
                  <a:cubicBezTo>
                    <a:pt x="515" y="4256"/>
                    <a:pt x="488" y="4267"/>
                    <a:pt x="460" y="4273"/>
                  </a:cubicBezTo>
                  <a:cubicBezTo>
                    <a:pt x="455" y="4268"/>
                    <a:pt x="441" y="4241"/>
                    <a:pt x="441" y="4183"/>
                  </a:cubicBezTo>
                  <a:lnTo>
                    <a:pt x="441" y="2076"/>
                  </a:lnTo>
                  <a:cubicBezTo>
                    <a:pt x="441" y="1880"/>
                    <a:pt x="591" y="1622"/>
                    <a:pt x="761" y="1523"/>
                  </a:cubicBezTo>
                  <a:lnTo>
                    <a:pt x="2585" y="470"/>
                  </a:lnTo>
                  <a:cubicBezTo>
                    <a:pt x="2610" y="455"/>
                    <a:pt x="2638" y="444"/>
                    <a:pt x="2666" y="438"/>
                  </a:cubicBezTo>
                  <a:close/>
                  <a:moveTo>
                    <a:pt x="2669" y="1"/>
                  </a:moveTo>
                  <a:cubicBezTo>
                    <a:pt x="2571" y="1"/>
                    <a:pt x="2467" y="30"/>
                    <a:pt x="2366" y="89"/>
                  </a:cubicBezTo>
                  <a:lnTo>
                    <a:pt x="540" y="1143"/>
                  </a:lnTo>
                  <a:cubicBezTo>
                    <a:pt x="234" y="1321"/>
                    <a:pt x="1" y="1722"/>
                    <a:pt x="1" y="2077"/>
                  </a:cubicBezTo>
                  <a:lnTo>
                    <a:pt x="1" y="4184"/>
                  </a:lnTo>
                  <a:cubicBezTo>
                    <a:pt x="1" y="4395"/>
                    <a:pt x="88" y="4566"/>
                    <a:pt x="238" y="4653"/>
                  </a:cubicBezTo>
                  <a:cubicBezTo>
                    <a:pt x="302" y="4690"/>
                    <a:pt x="376" y="4710"/>
                    <a:pt x="452" y="4710"/>
                  </a:cubicBezTo>
                  <a:cubicBezTo>
                    <a:pt x="454" y="4710"/>
                    <a:pt x="456" y="4710"/>
                    <a:pt x="458" y="4710"/>
                  </a:cubicBezTo>
                  <a:cubicBezTo>
                    <a:pt x="565" y="4708"/>
                    <a:pt x="669" y="4679"/>
                    <a:pt x="761" y="4622"/>
                  </a:cubicBezTo>
                  <a:lnTo>
                    <a:pt x="2585" y="3569"/>
                  </a:lnTo>
                  <a:cubicBezTo>
                    <a:pt x="2893" y="3391"/>
                    <a:pt x="3125" y="2990"/>
                    <a:pt x="3125" y="2635"/>
                  </a:cubicBezTo>
                  <a:lnTo>
                    <a:pt x="3125" y="527"/>
                  </a:lnTo>
                  <a:cubicBezTo>
                    <a:pt x="3125" y="317"/>
                    <a:pt x="3040" y="145"/>
                    <a:pt x="2889" y="58"/>
                  </a:cubicBezTo>
                  <a:cubicBezTo>
                    <a:pt x="2822" y="20"/>
                    <a:pt x="2747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1"/>
            <p:cNvSpPr/>
            <p:nvPr/>
          </p:nvSpPr>
          <p:spPr>
            <a:xfrm>
              <a:off x="3151050" y="2725600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1"/>
                  </a:moveTo>
                  <a:cubicBezTo>
                    <a:pt x="7756" y="1"/>
                    <a:pt x="7691" y="19"/>
                    <a:pt x="7622" y="59"/>
                  </a:cubicBezTo>
                  <a:lnTo>
                    <a:pt x="430" y="4212"/>
                  </a:lnTo>
                  <a:cubicBezTo>
                    <a:pt x="193" y="4349"/>
                    <a:pt x="0" y="4682"/>
                    <a:pt x="0" y="4955"/>
                  </a:cubicBezTo>
                  <a:lnTo>
                    <a:pt x="0" y="5513"/>
                  </a:lnTo>
                  <a:cubicBezTo>
                    <a:pt x="0" y="5707"/>
                    <a:pt x="97" y="5820"/>
                    <a:pt x="238" y="5820"/>
                  </a:cubicBezTo>
                  <a:cubicBezTo>
                    <a:pt x="296" y="5820"/>
                    <a:pt x="361" y="5801"/>
                    <a:pt x="430" y="5761"/>
                  </a:cubicBezTo>
                  <a:lnTo>
                    <a:pt x="7622" y="1609"/>
                  </a:lnTo>
                  <a:cubicBezTo>
                    <a:pt x="7859" y="1471"/>
                    <a:pt x="8051" y="1139"/>
                    <a:pt x="8051" y="866"/>
                  </a:cubicBezTo>
                  <a:lnTo>
                    <a:pt x="8051" y="307"/>
                  </a:lnTo>
                  <a:cubicBezTo>
                    <a:pt x="8051" y="113"/>
                    <a:pt x="7954" y="1"/>
                    <a:pt x="7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1"/>
            <p:cNvSpPr/>
            <p:nvPr/>
          </p:nvSpPr>
          <p:spPr>
            <a:xfrm>
              <a:off x="2271175" y="2448375"/>
              <a:ext cx="1086375" cy="672750"/>
            </a:xfrm>
            <a:custGeom>
              <a:avLst/>
              <a:gdLst/>
              <a:ahLst/>
              <a:cxnLst/>
              <a:rect l="l" t="t" r="r" b="b"/>
              <a:pathLst>
                <a:path w="43455" h="26910" extrusionOk="0">
                  <a:moveTo>
                    <a:pt x="43067" y="0"/>
                  </a:moveTo>
                  <a:cubicBezTo>
                    <a:pt x="42972" y="0"/>
                    <a:pt x="42865" y="31"/>
                    <a:pt x="42752" y="96"/>
                  </a:cubicBezTo>
                  <a:lnTo>
                    <a:pt x="702" y="24369"/>
                  </a:lnTo>
                  <a:cubicBezTo>
                    <a:pt x="314" y="24593"/>
                    <a:pt x="1" y="25137"/>
                    <a:pt x="1" y="25585"/>
                  </a:cubicBezTo>
                  <a:lnTo>
                    <a:pt x="1" y="26409"/>
                  </a:lnTo>
                  <a:cubicBezTo>
                    <a:pt x="1" y="26726"/>
                    <a:pt x="159" y="26910"/>
                    <a:pt x="389" y="26910"/>
                  </a:cubicBezTo>
                  <a:cubicBezTo>
                    <a:pt x="483" y="26910"/>
                    <a:pt x="589" y="26879"/>
                    <a:pt x="702" y="26814"/>
                  </a:cubicBezTo>
                  <a:lnTo>
                    <a:pt x="42752" y="2544"/>
                  </a:lnTo>
                  <a:cubicBezTo>
                    <a:pt x="43141" y="2320"/>
                    <a:pt x="43455" y="1775"/>
                    <a:pt x="43455" y="1328"/>
                  </a:cubicBezTo>
                  <a:lnTo>
                    <a:pt x="43455" y="500"/>
                  </a:lnTo>
                  <a:cubicBezTo>
                    <a:pt x="43455" y="183"/>
                    <a:pt x="43297" y="0"/>
                    <a:pt x="43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1"/>
            <p:cNvSpPr/>
            <p:nvPr/>
          </p:nvSpPr>
          <p:spPr>
            <a:xfrm>
              <a:off x="2271175" y="2572850"/>
              <a:ext cx="1086375" cy="672750"/>
            </a:xfrm>
            <a:custGeom>
              <a:avLst/>
              <a:gdLst/>
              <a:ahLst/>
              <a:cxnLst/>
              <a:rect l="l" t="t" r="r" b="b"/>
              <a:pathLst>
                <a:path w="43455" h="26910" extrusionOk="0">
                  <a:moveTo>
                    <a:pt x="43067" y="1"/>
                  </a:moveTo>
                  <a:cubicBezTo>
                    <a:pt x="42972" y="1"/>
                    <a:pt x="42865" y="31"/>
                    <a:pt x="42752" y="97"/>
                  </a:cubicBezTo>
                  <a:lnTo>
                    <a:pt x="702" y="24370"/>
                  </a:lnTo>
                  <a:cubicBezTo>
                    <a:pt x="314" y="24593"/>
                    <a:pt x="1" y="25137"/>
                    <a:pt x="1" y="25584"/>
                  </a:cubicBezTo>
                  <a:lnTo>
                    <a:pt x="1" y="26410"/>
                  </a:lnTo>
                  <a:cubicBezTo>
                    <a:pt x="1" y="26727"/>
                    <a:pt x="158" y="26910"/>
                    <a:pt x="388" y="26910"/>
                  </a:cubicBezTo>
                  <a:cubicBezTo>
                    <a:pt x="483" y="26910"/>
                    <a:pt x="589" y="26879"/>
                    <a:pt x="702" y="26814"/>
                  </a:cubicBezTo>
                  <a:lnTo>
                    <a:pt x="42752" y="2544"/>
                  </a:lnTo>
                  <a:cubicBezTo>
                    <a:pt x="43141" y="2321"/>
                    <a:pt x="43455" y="1776"/>
                    <a:pt x="43455" y="1329"/>
                  </a:cubicBezTo>
                  <a:lnTo>
                    <a:pt x="43455" y="501"/>
                  </a:lnTo>
                  <a:cubicBezTo>
                    <a:pt x="43455" y="184"/>
                    <a:pt x="43297" y="1"/>
                    <a:pt x="43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1"/>
            <p:cNvSpPr/>
            <p:nvPr/>
          </p:nvSpPr>
          <p:spPr>
            <a:xfrm>
              <a:off x="2123450" y="3116925"/>
              <a:ext cx="99150" cy="149375"/>
            </a:xfrm>
            <a:custGeom>
              <a:avLst/>
              <a:gdLst/>
              <a:ahLst/>
              <a:cxnLst/>
              <a:rect l="l" t="t" r="r" b="b"/>
              <a:pathLst>
                <a:path w="3966" h="5975" extrusionOk="0">
                  <a:moveTo>
                    <a:pt x="3023" y="0"/>
                  </a:moveTo>
                  <a:cubicBezTo>
                    <a:pt x="2753" y="0"/>
                    <a:pt x="2430" y="99"/>
                    <a:pt x="2059" y="313"/>
                  </a:cubicBezTo>
                  <a:cubicBezTo>
                    <a:pt x="976" y="938"/>
                    <a:pt x="230" y="2132"/>
                    <a:pt x="1" y="3392"/>
                  </a:cubicBezTo>
                  <a:lnTo>
                    <a:pt x="1206" y="3124"/>
                  </a:lnTo>
                  <a:cubicBezTo>
                    <a:pt x="1343" y="2598"/>
                    <a:pt x="1549" y="2224"/>
                    <a:pt x="2021" y="1952"/>
                  </a:cubicBezTo>
                  <a:cubicBezTo>
                    <a:pt x="2168" y="1867"/>
                    <a:pt x="2286" y="1830"/>
                    <a:pt x="2379" y="1830"/>
                  </a:cubicBezTo>
                  <a:cubicBezTo>
                    <a:pt x="2598" y="1830"/>
                    <a:pt x="2677" y="2034"/>
                    <a:pt x="2677" y="2284"/>
                  </a:cubicBezTo>
                  <a:cubicBezTo>
                    <a:pt x="2677" y="2691"/>
                    <a:pt x="2402" y="3155"/>
                    <a:pt x="1305" y="4246"/>
                  </a:cubicBezTo>
                  <a:lnTo>
                    <a:pt x="1305" y="5974"/>
                  </a:lnTo>
                  <a:lnTo>
                    <a:pt x="2593" y="5230"/>
                  </a:lnTo>
                  <a:lnTo>
                    <a:pt x="2593" y="4275"/>
                  </a:lnTo>
                  <a:cubicBezTo>
                    <a:pt x="3233" y="3590"/>
                    <a:pt x="3965" y="2567"/>
                    <a:pt x="3965" y="1317"/>
                  </a:cubicBezTo>
                  <a:cubicBezTo>
                    <a:pt x="3965" y="500"/>
                    <a:pt x="3629" y="0"/>
                    <a:pt x="3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1"/>
            <p:cNvSpPr/>
            <p:nvPr/>
          </p:nvSpPr>
          <p:spPr>
            <a:xfrm>
              <a:off x="2155675" y="3270450"/>
              <a:ext cx="32600" cy="45100"/>
            </a:xfrm>
            <a:custGeom>
              <a:avLst/>
              <a:gdLst/>
              <a:ahLst/>
              <a:cxnLst/>
              <a:rect l="l" t="t" r="r" b="b"/>
              <a:pathLst>
                <a:path w="1304" h="1804" extrusionOk="0">
                  <a:moveTo>
                    <a:pt x="971" y="0"/>
                  </a:moveTo>
                  <a:cubicBezTo>
                    <a:pt x="883" y="0"/>
                    <a:pt x="778" y="33"/>
                    <a:pt x="656" y="103"/>
                  </a:cubicBezTo>
                  <a:cubicBezTo>
                    <a:pt x="221" y="354"/>
                    <a:pt x="0" y="828"/>
                    <a:pt x="0" y="1275"/>
                  </a:cubicBezTo>
                  <a:cubicBezTo>
                    <a:pt x="0" y="1595"/>
                    <a:pt x="113" y="1803"/>
                    <a:pt x="337" y="1803"/>
                  </a:cubicBezTo>
                  <a:cubicBezTo>
                    <a:pt x="426" y="1803"/>
                    <a:pt x="532" y="1771"/>
                    <a:pt x="656" y="1699"/>
                  </a:cubicBezTo>
                  <a:cubicBezTo>
                    <a:pt x="1090" y="1449"/>
                    <a:pt x="1303" y="970"/>
                    <a:pt x="1303" y="522"/>
                  </a:cubicBezTo>
                  <a:cubicBezTo>
                    <a:pt x="1303" y="203"/>
                    <a:pt x="1191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1"/>
            <p:cNvSpPr/>
            <p:nvPr/>
          </p:nvSpPr>
          <p:spPr>
            <a:xfrm>
              <a:off x="2615800" y="3116050"/>
              <a:ext cx="45350" cy="72700"/>
            </a:xfrm>
            <a:custGeom>
              <a:avLst/>
              <a:gdLst/>
              <a:ahLst/>
              <a:cxnLst/>
              <a:rect l="l" t="t" r="r" b="b"/>
              <a:pathLst>
                <a:path w="1814" h="2908" extrusionOk="0">
                  <a:moveTo>
                    <a:pt x="1574" y="0"/>
                  </a:moveTo>
                  <a:cubicBezTo>
                    <a:pt x="1496" y="0"/>
                    <a:pt x="1408" y="65"/>
                    <a:pt x="1350" y="174"/>
                  </a:cubicBezTo>
                  <a:lnTo>
                    <a:pt x="866" y="1099"/>
                  </a:lnTo>
                  <a:lnTo>
                    <a:pt x="328" y="694"/>
                  </a:lnTo>
                  <a:cubicBezTo>
                    <a:pt x="307" y="678"/>
                    <a:pt x="283" y="670"/>
                    <a:pt x="259" y="670"/>
                  </a:cubicBezTo>
                  <a:cubicBezTo>
                    <a:pt x="191" y="670"/>
                    <a:pt x="116" y="726"/>
                    <a:pt x="67" y="820"/>
                  </a:cubicBezTo>
                  <a:cubicBezTo>
                    <a:pt x="0" y="947"/>
                    <a:pt x="8" y="1098"/>
                    <a:pt x="85" y="1157"/>
                  </a:cubicBezTo>
                  <a:lnTo>
                    <a:pt x="623" y="1563"/>
                  </a:lnTo>
                  <a:lnTo>
                    <a:pt x="138" y="2490"/>
                  </a:lnTo>
                  <a:cubicBezTo>
                    <a:pt x="60" y="2638"/>
                    <a:pt x="70" y="2813"/>
                    <a:pt x="160" y="2881"/>
                  </a:cubicBezTo>
                  <a:cubicBezTo>
                    <a:pt x="184" y="2899"/>
                    <a:pt x="211" y="2908"/>
                    <a:pt x="240" y="2908"/>
                  </a:cubicBezTo>
                  <a:cubicBezTo>
                    <a:pt x="318" y="2908"/>
                    <a:pt x="406" y="2844"/>
                    <a:pt x="463" y="2735"/>
                  </a:cubicBezTo>
                  <a:lnTo>
                    <a:pt x="948" y="1808"/>
                  </a:lnTo>
                  <a:lnTo>
                    <a:pt x="1485" y="2215"/>
                  </a:lnTo>
                  <a:cubicBezTo>
                    <a:pt x="1506" y="2231"/>
                    <a:pt x="1529" y="2238"/>
                    <a:pt x="1554" y="2238"/>
                  </a:cubicBezTo>
                  <a:cubicBezTo>
                    <a:pt x="1622" y="2238"/>
                    <a:pt x="1698" y="2183"/>
                    <a:pt x="1746" y="2089"/>
                  </a:cubicBezTo>
                  <a:cubicBezTo>
                    <a:pt x="1814" y="1961"/>
                    <a:pt x="1805" y="1810"/>
                    <a:pt x="1728" y="1752"/>
                  </a:cubicBezTo>
                  <a:lnTo>
                    <a:pt x="1190" y="1346"/>
                  </a:lnTo>
                  <a:lnTo>
                    <a:pt x="1675" y="419"/>
                  </a:lnTo>
                  <a:cubicBezTo>
                    <a:pt x="1753" y="271"/>
                    <a:pt x="1744" y="95"/>
                    <a:pt x="1653" y="27"/>
                  </a:cubicBezTo>
                  <a:cubicBezTo>
                    <a:pt x="1629" y="9"/>
                    <a:pt x="1602" y="0"/>
                    <a:pt x="1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1"/>
            <p:cNvSpPr/>
            <p:nvPr/>
          </p:nvSpPr>
          <p:spPr>
            <a:xfrm>
              <a:off x="2153875" y="3815200"/>
              <a:ext cx="78125" cy="117775"/>
            </a:xfrm>
            <a:custGeom>
              <a:avLst/>
              <a:gdLst/>
              <a:ahLst/>
              <a:cxnLst/>
              <a:rect l="l" t="t" r="r" b="b"/>
              <a:pathLst>
                <a:path w="3125" h="4711" extrusionOk="0">
                  <a:moveTo>
                    <a:pt x="2667" y="438"/>
                  </a:moveTo>
                  <a:cubicBezTo>
                    <a:pt x="2671" y="443"/>
                    <a:pt x="2685" y="470"/>
                    <a:pt x="2685" y="527"/>
                  </a:cubicBezTo>
                  <a:lnTo>
                    <a:pt x="2685" y="2635"/>
                  </a:lnTo>
                  <a:cubicBezTo>
                    <a:pt x="2685" y="2830"/>
                    <a:pt x="2536" y="3088"/>
                    <a:pt x="2366" y="3188"/>
                  </a:cubicBezTo>
                  <a:lnTo>
                    <a:pt x="540" y="4241"/>
                  </a:lnTo>
                  <a:cubicBezTo>
                    <a:pt x="516" y="4256"/>
                    <a:pt x="489" y="4267"/>
                    <a:pt x="459" y="4273"/>
                  </a:cubicBezTo>
                  <a:cubicBezTo>
                    <a:pt x="455" y="4268"/>
                    <a:pt x="442" y="4241"/>
                    <a:pt x="442" y="4183"/>
                  </a:cubicBezTo>
                  <a:lnTo>
                    <a:pt x="442" y="2076"/>
                  </a:lnTo>
                  <a:cubicBezTo>
                    <a:pt x="442" y="1880"/>
                    <a:pt x="591" y="1621"/>
                    <a:pt x="761" y="1523"/>
                  </a:cubicBezTo>
                  <a:lnTo>
                    <a:pt x="2586" y="470"/>
                  </a:lnTo>
                  <a:cubicBezTo>
                    <a:pt x="2611" y="455"/>
                    <a:pt x="2638" y="444"/>
                    <a:pt x="2667" y="438"/>
                  </a:cubicBezTo>
                  <a:close/>
                  <a:moveTo>
                    <a:pt x="2669" y="1"/>
                  </a:moveTo>
                  <a:cubicBezTo>
                    <a:pt x="2572" y="1"/>
                    <a:pt x="2468" y="30"/>
                    <a:pt x="2366" y="89"/>
                  </a:cubicBezTo>
                  <a:lnTo>
                    <a:pt x="540" y="1143"/>
                  </a:lnTo>
                  <a:cubicBezTo>
                    <a:pt x="233" y="1319"/>
                    <a:pt x="1" y="1720"/>
                    <a:pt x="1" y="2076"/>
                  </a:cubicBezTo>
                  <a:lnTo>
                    <a:pt x="1" y="4183"/>
                  </a:lnTo>
                  <a:cubicBezTo>
                    <a:pt x="1" y="4395"/>
                    <a:pt x="88" y="4566"/>
                    <a:pt x="238" y="4652"/>
                  </a:cubicBezTo>
                  <a:cubicBezTo>
                    <a:pt x="305" y="4691"/>
                    <a:pt x="381" y="4710"/>
                    <a:pt x="458" y="4710"/>
                  </a:cubicBezTo>
                  <a:cubicBezTo>
                    <a:pt x="565" y="4708"/>
                    <a:pt x="670" y="4677"/>
                    <a:pt x="762" y="4622"/>
                  </a:cubicBezTo>
                  <a:lnTo>
                    <a:pt x="2586" y="3568"/>
                  </a:lnTo>
                  <a:cubicBezTo>
                    <a:pt x="2893" y="3390"/>
                    <a:pt x="3125" y="2988"/>
                    <a:pt x="3125" y="2634"/>
                  </a:cubicBezTo>
                  <a:lnTo>
                    <a:pt x="3125" y="526"/>
                  </a:lnTo>
                  <a:cubicBezTo>
                    <a:pt x="3125" y="315"/>
                    <a:pt x="3039" y="144"/>
                    <a:pt x="2889" y="58"/>
                  </a:cubicBezTo>
                  <a:cubicBezTo>
                    <a:pt x="2823" y="20"/>
                    <a:pt x="2748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1"/>
            <p:cNvSpPr/>
            <p:nvPr/>
          </p:nvSpPr>
          <p:spPr>
            <a:xfrm>
              <a:off x="2260025" y="3704500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2" y="59"/>
                  </a:cubicBezTo>
                  <a:lnTo>
                    <a:pt x="429" y="4211"/>
                  </a:lnTo>
                  <a:cubicBezTo>
                    <a:pt x="194" y="4349"/>
                    <a:pt x="0" y="4681"/>
                    <a:pt x="0" y="4955"/>
                  </a:cubicBezTo>
                  <a:lnTo>
                    <a:pt x="0" y="5513"/>
                  </a:lnTo>
                  <a:cubicBezTo>
                    <a:pt x="0" y="5707"/>
                    <a:pt x="97" y="5820"/>
                    <a:pt x="238" y="5820"/>
                  </a:cubicBezTo>
                  <a:cubicBezTo>
                    <a:pt x="296" y="5820"/>
                    <a:pt x="361" y="5801"/>
                    <a:pt x="429" y="5761"/>
                  </a:cubicBezTo>
                  <a:lnTo>
                    <a:pt x="7622" y="1609"/>
                  </a:lnTo>
                  <a:cubicBezTo>
                    <a:pt x="7859" y="1471"/>
                    <a:pt x="8051" y="1139"/>
                    <a:pt x="8051" y="864"/>
                  </a:cubicBezTo>
                  <a:lnTo>
                    <a:pt x="8051" y="307"/>
                  </a:lnTo>
                  <a:cubicBezTo>
                    <a:pt x="8051" y="113"/>
                    <a:pt x="7954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1"/>
            <p:cNvSpPr/>
            <p:nvPr/>
          </p:nvSpPr>
          <p:spPr>
            <a:xfrm>
              <a:off x="2599400" y="3558000"/>
              <a:ext cx="78150" cy="117775"/>
            </a:xfrm>
            <a:custGeom>
              <a:avLst/>
              <a:gdLst/>
              <a:ahLst/>
              <a:cxnLst/>
              <a:rect l="l" t="t" r="r" b="b"/>
              <a:pathLst>
                <a:path w="3126" h="4711" extrusionOk="0">
                  <a:moveTo>
                    <a:pt x="2666" y="438"/>
                  </a:moveTo>
                  <a:cubicBezTo>
                    <a:pt x="2671" y="443"/>
                    <a:pt x="2684" y="470"/>
                    <a:pt x="2684" y="527"/>
                  </a:cubicBezTo>
                  <a:lnTo>
                    <a:pt x="2684" y="2635"/>
                  </a:lnTo>
                  <a:cubicBezTo>
                    <a:pt x="2684" y="2831"/>
                    <a:pt x="2535" y="3089"/>
                    <a:pt x="2365" y="3187"/>
                  </a:cubicBezTo>
                  <a:lnTo>
                    <a:pt x="540" y="4241"/>
                  </a:lnTo>
                  <a:cubicBezTo>
                    <a:pt x="515" y="4255"/>
                    <a:pt x="487" y="4266"/>
                    <a:pt x="459" y="4272"/>
                  </a:cubicBezTo>
                  <a:cubicBezTo>
                    <a:pt x="454" y="4268"/>
                    <a:pt x="441" y="4241"/>
                    <a:pt x="441" y="4184"/>
                  </a:cubicBezTo>
                  <a:lnTo>
                    <a:pt x="441" y="2076"/>
                  </a:lnTo>
                  <a:cubicBezTo>
                    <a:pt x="441" y="1879"/>
                    <a:pt x="590" y="1622"/>
                    <a:pt x="761" y="1523"/>
                  </a:cubicBezTo>
                  <a:lnTo>
                    <a:pt x="2585" y="470"/>
                  </a:lnTo>
                  <a:cubicBezTo>
                    <a:pt x="2611" y="455"/>
                    <a:pt x="2637" y="444"/>
                    <a:pt x="2666" y="438"/>
                  </a:cubicBezTo>
                  <a:close/>
                  <a:moveTo>
                    <a:pt x="2669" y="0"/>
                  </a:moveTo>
                  <a:cubicBezTo>
                    <a:pt x="2572" y="0"/>
                    <a:pt x="2467" y="30"/>
                    <a:pt x="2365" y="88"/>
                  </a:cubicBezTo>
                  <a:lnTo>
                    <a:pt x="540" y="1143"/>
                  </a:lnTo>
                  <a:cubicBezTo>
                    <a:pt x="232" y="1319"/>
                    <a:pt x="0" y="1721"/>
                    <a:pt x="0" y="2076"/>
                  </a:cubicBezTo>
                  <a:lnTo>
                    <a:pt x="0" y="4184"/>
                  </a:lnTo>
                  <a:cubicBezTo>
                    <a:pt x="0" y="4395"/>
                    <a:pt x="87" y="4565"/>
                    <a:pt x="237" y="4653"/>
                  </a:cubicBezTo>
                  <a:cubicBezTo>
                    <a:pt x="303" y="4691"/>
                    <a:pt x="380" y="4710"/>
                    <a:pt x="458" y="4710"/>
                  </a:cubicBezTo>
                  <a:cubicBezTo>
                    <a:pt x="564" y="4708"/>
                    <a:pt x="670" y="4677"/>
                    <a:pt x="761" y="4622"/>
                  </a:cubicBezTo>
                  <a:lnTo>
                    <a:pt x="2586" y="3568"/>
                  </a:lnTo>
                  <a:cubicBezTo>
                    <a:pt x="2892" y="3391"/>
                    <a:pt x="3125" y="2989"/>
                    <a:pt x="3125" y="2635"/>
                  </a:cubicBezTo>
                  <a:lnTo>
                    <a:pt x="3125" y="526"/>
                  </a:lnTo>
                  <a:cubicBezTo>
                    <a:pt x="3125" y="315"/>
                    <a:pt x="3037" y="143"/>
                    <a:pt x="2889" y="58"/>
                  </a:cubicBezTo>
                  <a:cubicBezTo>
                    <a:pt x="2823" y="19"/>
                    <a:pt x="2748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1"/>
            <p:cNvSpPr/>
            <p:nvPr/>
          </p:nvSpPr>
          <p:spPr>
            <a:xfrm>
              <a:off x="2705525" y="3447300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3" y="59"/>
                  </a:cubicBezTo>
                  <a:lnTo>
                    <a:pt x="430" y="4212"/>
                  </a:lnTo>
                  <a:cubicBezTo>
                    <a:pt x="193" y="4348"/>
                    <a:pt x="1" y="4681"/>
                    <a:pt x="1" y="4955"/>
                  </a:cubicBezTo>
                  <a:lnTo>
                    <a:pt x="1" y="5513"/>
                  </a:lnTo>
                  <a:cubicBezTo>
                    <a:pt x="1" y="5708"/>
                    <a:pt x="98" y="5820"/>
                    <a:pt x="238" y="5820"/>
                  </a:cubicBezTo>
                  <a:cubicBezTo>
                    <a:pt x="296" y="5820"/>
                    <a:pt x="361" y="5801"/>
                    <a:pt x="430" y="5761"/>
                  </a:cubicBezTo>
                  <a:lnTo>
                    <a:pt x="7623" y="1608"/>
                  </a:lnTo>
                  <a:cubicBezTo>
                    <a:pt x="7859" y="1471"/>
                    <a:pt x="8052" y="1139"/>
                    <a:pt x="8052" y="865"/>
                  </a:cubicBezTo>
                  <a:lnTo>
                    <a:pt x="8052" y="306"/>
                  </a:lnTo>
                  <a:cubicBezTo>
                    <a:pt x="8052" y="112"/>
                    <a:pt x="7955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1"/>
            <p:cNvSpPr/>
            <p:nvPr/>
          </p:nvSpPr>
          <p:spPr>
            <a:xfrm>
              <a:off x="3044900" y="3300800"/>
              <a:ext cx="78125" cy="117750"/>
            </a:xfrm>
            <a:custGeom>
              <a:avLst/>
              <a:gdLst/>
              <a:ahLst/>
              <a:cxnLst/>
              <a:rect l="l" t="t" r="r" b="b"/>
              <a:pathLst>
                <a:path w="3125" h="4710" extrusionOk="0">
                  <a:moveTo>
                    <a:pt x="2666" y="437"/>
                  </a:moveTo>
                  <a:cubicBezTo>
                    <a:pt x="2671" y="442"/>
                    <a:pt x="2685" y="470"/>
                    <a:pt x="2685" y="527"/>
                  </a:cubicBezTo>
                  <a:lnTo>
                    <a:pt x="2685" y="2634"/>
                  </a:lnTo>
                  <a:cubicBezTo>
                    <a:pt x="2685" y="2830"/>
                    <a:pt x="2535" y="3088"/>
                    <a:pt x="2365" y="3187"/>
                  </a:cubicBezTo>
                  <a:lnTo>
                    <a:pt x="540" y="4240"/>
                  </a:lnTo>
                  <a:cubicBezTo>
                    <a:pt x="515" y="4255"/>
                    <a:pt x="488" y="4266"/>
                    <a:pt x="460" y="4272"/>
                  </a:cubicBezTo>
                  <a:cubicBezTo>
                    <a:pt x="455" y="4267"/>
                    <a:pt x="441" y="4240"/>
                    <a:pt x="441" y="4183"/>
                  </a:cubicBezTo>
                  <a:lnTo>
                    <a:pt x="441" y="2075"/>
                  </a:lnTo>
                  <a:cubicBezTo>
                    <a:pt x="441" y="1879"/>
                    <a:pt x="591" y="1622"/>
                    <a:pt x="761" y="1522"/>
                  </a:cubicBezTo>
                  <a:lnTo>
                    <a:pt x="2585" y="469"/>
                  </a:lnTo>
                  <a:cubicBezTo>
                    <a:pt x="2610" y="455"/>
                    <a:pt x="2638" y="444"/>
                    <a:pt x="2666" y="437"/>
                  </a:cubicBezTo>
                  <a:close/>
                  <a:moveTo>
                    <a:pt x="2670" y="0"/>
                  </a:moveTo>
                  <a:cubicBezTo>
                    <a:pt x="2571" y="0"/>
                    <a:pt x="2467" y="30"/>
                    <a:pt x="2366" y="88"/>
                  </a:cubicBezTo>
                  <a:lnTo>
                    <a:pt x="540" y="1142"/>
                  </a:lnTo>
                  <a:cubicBezTo>
                    <a:pt x="234" y="1320"/>
                    <a:pt x="1" y="1721"/>
                    <a:pt x="1" y="2076"/>
                  </a:cubicBezTo>
                  <a:lnTo>
                    <a:pt x="1" y="4184"/>
                  </a:lnTo>
                  <a:cubicBezTo>
                    <a:pt x="1" y="4395"/>
                    <a:pt x="88" y="4565"/>
                    <a:pt x="238" y="4652"/>
                  </a:cubicBezTo>
                  <a:cubicBezTo>
                    <a:pt x="302" y="4689"/>
                    <a:pt x="376" y="4710"/>
                    <a:pt x="452" y="4710"/>
                  </a:cubicBezTo>
                  <a:cubicBezTo>
                    <a:pt x="454" y="4710"/>
                    <a:pt x="456" y="4710"/>
                    <a:pt x="458" y="4710"/>
                  </a:cubicBezTo>
                  <a:cubicBezTo>
                    <a:pt x="565" y="4707"/>
                    <a:pt x="669" y="4678"/>
                    <a:pt x="761" y="4622"/>
                  </a:cubicBezTo>
                  <a:lnTo>
                    <a:pt x="2585" y="3568"/>
                  </a:lnTo>
                  <a:cubicBezTo>
                    <a:pt x="2893" y="3391"/>
                    <a:pt x="3125" y="2990"/>
                    <a:pt x="3125" y="2634"/>
                  </a:cubicBezTo>
                  <a:lnTo>
                    <a:pt x="3125" y="527"/>
                  </a:lnTo>
                  <a:cubicBezTo>
                    <a:pt x="3125" y="316"/>
                    <a:pt x="3040" y="144"/>
                    <a:pt x="2889" y="57"/>
                  </a:cubicBezTo>
                  <a:cubicBezTo>
                    <a:pt x="2822" y="19"/>
                    <a:pt x="2748" y="0"/>
                    <a:pt x="2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1"/>
            <p:cNvSpPr/>
            <p:nvPr/>
          </p:nvSpPr>
          <p:spPr>
            <a:xfrm>
              <a:off x="3151050" y="3190100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6" y="0"/>
                    <a:pt x="7691" y="19"/>
                    <a:pt x="7622" y="58"/>
                  </a:cubicBezTo>
                  <a:lnTo>
                    <a:pt x="430" y="4212"/>
                  </a:lnTo>
                  <a:cubicBezTo>
                    <a:pt x="193" y="4349"/>
                    <a:pt x="0" y="4681"/>
                    <a:pt x="0" y="4955"/>
                  </a:cubicBezTo>
                  <a:lnTo>
                    <a:pt x="0" y="5513"/>
                  </a:lnTo>
                  <a:cubicBezTo>
                    <a:pt x="0" y="5707"/>
                    <a:pt x="97" y="5819"/>
                    <a:pt x="238" y="5819"/>
                  </a:cubicBezTo>
                  <a:cubicBezTo>
                    <a:pt x="295" y="5819"/>
                    <a:pt x="361" y="5800"/>
                    <a:pt x="430" y="5760"/>
                  </a:cubicBezTo>
                  <a:lnTo>
                    <a:pt x="7622" y="1608"/>
                  </a:lnTo>
                  <a:cubicBezTo>
                    <a:pt x="7859" y="1471"/>
                    <a:pt x="8051" y="1138"/>
                    <a:pt x="8051" y="865"/>
                  </a:cubicBezTo>
                  <a:lnTo>
                    <a:pt x="8051" y="306"/>
                  </a:lnTo>
                  <a:cubicBezTo>
                    <a:pt x="8051" y="112"/>
                    <a:pt x="7954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1"/>
            <p:cNvSpPr/>
            <p:nvPr/>
          </p:nvSpPr>
          <p:spPr>
            <a:xfrm>
              <a:off x="2271175" y="2912850"/>
              <a:ext cx="1086375" cy="672750"/>
            </a:xfrm>
            <a:custGeom>
              <a:avLst/>
              <a:gdLst/>
              <a:ahLst/>
              <a:cxnLst/>
              <a:rect l="l" t="t" r="r" b="b"/>
              <a:pathLst>
                <a:path w="43455" h="26910" extrusionOk="0">
                  <a:moveTo>
                    <a:pt x="43067" y="1"/>
                  </a:moveTo>
                  <a:cubicBezTo>
                    <a:pt x="42972" y="1"/>
                    <a:pt x="42865" y="31"/>
                    <a:pt x="42752" y="96"/>
                  </a:cubicBezTo>
                  <a:lnTo>
                    <a:pt x="702" y="24369"/>
                  </a:lnTo>
                  <a:cubicBezTo>
                    <a:pt x="314" y="24594"/>
                    <a:pt x="1" y="25137"/>
                    <a:pt x="1" y="25585"/>
                  </a:cubicBezTo>
                  <a:lnTo>
                    <a:pt x="1" y="26409"/>
                  </a:lnTo>
                  <a:cubicBezTo>
                    <a:pt x="1" y="26727"/>
                    <a:pt x="159" y="26910"/>
                    <a:pt x="389" y="26910"/>
                  </a:cubicBezTo>
                  <a:cubicBezTo>
                    <a:pt x="483" y="26910"/>
                    <a:pt x="590" y="26879"/>
                    <a:pt x="702" y="26815"/>
                  </a:cubicBezTo>
                  <a:lnTo>
                    <a:pt x="42752" y="2545"/>
                  </a:lnTo>
                  <a:cubicBezTo>
                    <a:pt x="43141" y="2320"/>
                    <a:pt x="43455" y="1776"/>
                    <a:pt x="43455" y="1328"/>
                  </a:cubicBezTo>
                  <a:lnTo>
                    <a:pt x="43455" y="501"/>
                  </a:lnTo>
                  <a:cubicBezTo>
                    <a:pt x="43455" y="184"/>
                    <a:pt x="43297" y="1"/>
                    <a:pt x="43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1"/>
            <p:cNvSpPr/>
            <p:nvPr/>
          </p:nvSpPr>
          <p:spPr>
            <a:xfrm>
              <a:off x="2271175" y="3037325"/>
              <a:ext cx="1086375" cy="672775"/>
            </a:xfrm>
            <a:custGeom>
              <a:avLst/>
              <a:gdLst/>
              <a:ahLst/>
              <a:cxnLst/>
              <a:rect l="l" t="t" r="r" b="b"/>
              <a:pathLst>
                <a:path w="43455" h="26911" extrusionOk="0">
                  <a:moveTo>
                    <a:pt x="43066" y="1"/>
                  </a:moveTo>
                  <a:cubicBezTo>
                    <a:pt x="42972" y="1"/>
                    <a:pt x="42865" y="31"/>
                    <a:pt x="42752" y="96"/>
                  </a:cubicBezTo>
                  <a:lnTo>
                    <a:pt x="702" y="24370"/>
                  </a:lnTo>
                  <a:cubicBezTo>
                    <a:pt x="314" y="24593"/>
                    <a:pt x="1" y="25137"/>
                    <a:pt x="1" y="25585"/>
                  </a:cubicBezTo>
                  <a:lnTo>
                    <a:pt x="1" y="26410"/>
                  </a:lnTo>
                  <a:cubicBezTo>
                    <a:pt x="1" y="26727"/>
                    <a:pt x="158" y="26910"/>
                    <a:pt x="388" y="26910"/>
                  </a:cubicBezTo>
                  <a:cubicBezTo>
                    <a:pt x="483" y="26910"/>
                    <a:pt x="589" y="26879"/>
                    <a:pt x="702" y="26815"/>
                  </a:cubicBezTo>
                  <a:lnTo>
                    <a:pt x="42752" y="2544"/>
                  </a:lnTo>
                  <a:cubicBezTo>
                    <a:pt x="43141" y="2321"/>
                    <a:pt x="43455" y="1777"/>
                    <a:pt x="43455" y="1329"/>
                  </a:cubicBezTo>
                  <a:lnTo>
                    <a:pt x="43455" y="502"/>
                  </a:lnTo>
                  <a:cubicBezTo>
                    <a:pt x="43455" y="184"/>
                    <a:pt x="43297" y="1"/>
                    <a:pt x="43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1"/>
            <p:cNvSpPr/>
            <p:nvPr/>
          </p:nvSpPr>
          <p:spPr>
            <a:xfrm>
              <a:off x="2123450" y="3581400"/>
              <a:ext cx="99150" cy="149375"/>
            </a:xfrm>
            <a:custGeom>
              <a:avLst/>
              <a:gdLst/>
              <a:ahLst/>
              <a:cxnLst/>
              <a:rect l="l" t="t" r="r" b="b"/>
              <a:pathLst>
                <a:path w="3966" h="5975" extrusionOk="0">
                  <a:moveTo>
                    <a:pt x="3023" y="0"/>
                  </a:moveTo>
                  <a:cubicBezTo>
                    <a:pt x="2753" y="0"/>
                    <a:pt x="2430" y="99"/>
                    <a:pt x="2059" y="313"/>
                  </a:cubicBezTo>
                  <a:cubicBezTo>
                    <a:pt x="976" y="938"/>
                    <a:pt x="230" y="2133"/>
                    <a:pt x="1" y="3393"/>
                  </a:cubicBezTo>
                  <a:lnTo>
                    <a:pt x="1206" y="3124"/>
                  </a:lnTo>
                  <a:cubicBezTo>
                    <a:pt x="1343" y="2598"/>
                    <a:pt x="1549" y="2225"/>
                    <a:pt x="2021" y="1952"/>
                  </a:cubicBezTo>
                  <a:cubicBezTo>
                    <a:pt x="2168" y="1867"/>
                    <a:pt x="2286" y="1831"/>
                    <a:pt x="2378" y="1831"/>
                  </a:cubicBezTo>
                  <a:cubicBezTo>
                    <a:pt x="2597" y="1831"/>
                    <a:pt x="2677" y="2035"/>
                    <a:pt x="2677" y="2285"/>
                  </a:cubicBezTo>
                  <a:cubicBezTo>
                    <a:pt x="2677" y="2692"/>
                    <a:pt x="2402" y="3155"/>
                    <a:pt x="1305" y="4246"/>
                  </a:cubicBezTo>
                  <a:lnTo>
                    <a:pt x="1305" y="5975"/>
                  </a:lnTo>
                  <a:lnTo>
                    <a:pt x="2593" y="5231"/>
                  </a:lnTo>
                  <a:lnTo>
                    <a:pt x="2593" y="4276"/>
                  </a:lnTo>
                  <a:cubicBezTo>
                    <a:pt x="3233" y="3590"/>
                    <a:pt x="3965" y="2568"/>
                    <a:pt x="3965" y="1317"/>
                  </a:cubicBezTo>
                  <a:cubicBezTo>
                    <a:pt x="3965" y="501"/>
                    <a:pt x="3629" y="0"/>
                    <a:pt x="3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1"/>
            <p:cNvSpPr/>
            <p:nvPr/>
          </p:nvSpPr>
          <p:spPr>
            <a:xfrm>
              <a:off x="2155675" y="3734925"/>
              <a:ext cx="32600" cy="45100"/>
            </a:xfrm>
            <a:custGeom>
              <a:avLst/>
              <a:gdLst/>
              <a:ahLst/>
              <a:cxnLst/>
              <a:rect l="l" t="t" r="r" b="b"/>
              <a:pathLst>
                <a:path w="1304" h="1804" extrusionOk="0">
                  <a:moveTo>
                    <a:pt x="971" y="1"/>
                  </a:moveTo>
                  <a:cubicBezTo>
                    <a:pt x="883" y="1"/>
                    <a:pt x="778" y="33"/>
                    <a:pt x="656" y="103"/>
                  </a:cubicBezTo>
                  <a:cubicBezTo>
                    <a:pt x="221" y="355"/>
                    <a:pt x="0" y="828"/>
                    <a:pt x="0" y="1275"/>
                  </a:cubicBezTo>
                  <a:cubicBezTo>
                    <a:pt x="0" y="1596"/>
                    <a:pt x="113" y="1804"/>
                    <a:pt x="337" y="1804"/>
                  </a:cubicBezTo>
                  <a:cubicBezTo>
                    <a:pt x="426" y="1804"/>
                    <a:pt x="532" y="1771"/>
                    <a:pt x="656" y="1700"/>
                  </a:cubicBezTo>
                  <a:cubicBezTo>
                    <a:pt x="1090" y="1448"/>
                    <a:pt x="1303" y="970"/>
                    <a:pt x="1303" y="523"/>
                  </a:cubicBezTo>
                  <a:cubicBezTo>
                    <a:pt x="1303" y="203"/>
                    <a:pt x="1191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1"/>
            <p:cNvSpPr/>
            <p:nvPr/>
          </p:nvSpPr>
          <p:spPr>
            <a:xfrm>
              <a:off x="3061350" y="3323325"/>
              <a:ext cx="45325" cy="72725"/>
            </a:xfrm>
            <a:custGeom>
              <a:avLst/>
              <a:gdLst/>
              <a:ahLst/>
              <a:cxnLst/>
              <a:rect l="l" t="t" r="r" b="b"/>
              <a:pathLst>
                <a:path w="1813" h="2909" extrusionOk="0">
                  <a:moveTo>
                    <a:pt x="1572" y="0"/>
                  </a:moveTo>
                  <a:cubicBezTo>
                    <a:pt x="1494" y="0"/>
                    <a:pt x="1406" y="64"/>
                    <a:pt x="1349" y="173"/>
                  </a:cubicBezTo>
                  <a:lnTo>
                    <a:pt x="864" y="1099"/>
                  </a:lnTo>
                  <a:lnTo>
                    <a:pt x="326" y="694"/>
                  </a:lnTo>
                  <a:cubicBezTo>
                    <a:pt x="305" y="678"/>
                    <a:pt x="282" y="670"/>
                    <a:pt x="257" y="670"/>
                  </a:cubicBezTo>
                  <a:cubicBezTo>
                    <a:pt x="190" y="670"/>
                    <a:pt x="115" y="726"/>
                    <a:pt x="66" y="820"/>
                  </a:cubicBezTo>
                  <a:cubicBezTo>
                    <a:pt x="0" y="947"/>
                    <a:pt x="6" y="1098"/>
                    <a:pt x="83" y="1157"/>
                  </a:cubicBezTo>
                  <a:lnTo>
                    <a:pt x="622" y="1563"/>
                  </a:lnTo>
                  <a:lnTo>
                    <a:pt x="136" y="2490"/>
                  </a:lnTo>
                  <a:cubicBezTo>
                    <a:pt x="59" y="2638"/>
                    <a:pt x="69" y="2813"/>
                    <a:pt x="158" y="2882"/>
                  </a:cubicBezTo>
                  <a:cubicBezTo>
                    <a:pt x="182" y="2900"/>
                    <a:pt x="209" y="2909"/>
                    <a:pt x="238" y="2909"/>
                  </a:cubicBezTo>
                  <a:cubicBezTo>
                    <a:pt x="316" y="2909"/>
                    <a:pt x="404" y="2844"/>
                    <a:pt x="461" y="2735"/>
                  </a:cubicBezTo>
                  <a:lnTo>
                    <a:pt x="947" y="1808"/>
                  </a:lnTo>
                  <a:lnTo>
                    <a:pt x="1484" y="2215"/>
                  </a:lnTo>
                  <a:cubicBezTo>
                    <a:pt x="1505" y="2231"/>
                    <a:pt x="1528" y="2238"/>
                    <a:pt x="1553" y="2238"/>
                  </a:cubicBezTo>
                  <a:cubicBezTo>
                    <a:pt x="1621" y="2238"/>
                    <a:pt x="1697" y="2183"/>
                    <a:pt x="1746" y="2089"/>
                  </a:cubicBezTo>
                  <a:cubicBezTo>
                    <a:pt x="1812" y="1961"/>
                    <a:pt x="1803" y="1811"/>
                    <a:pt x="1726" y="1752"/>
                  </a:cubicBezTo>
                  <a:lnTo>
                    <a:pt x="1189" y="1346"/>
                  </a:lnTo>
                  <a:lnTo>
                    <a:pt x="1674" y="419"/>
                  </a:lnTo>
                  <a:cubicBezTo>
                    <a:pt x="1752" y="271"/>
                    <a:pt x="1742" y="95"/>
                    <a:pt x="1651" y="27"/>
                  </a:cubicBezTo>
                  <a:cubicBezTo>
                    <a:pt x="1627" y="9"/>
                    <a:pt x="1600" y="0"/>
                    <a:pt x="1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1"/>
            <p:cNvSpPr/>
            <p:nvPr/>
          </p:nvSpPr>
          <p:spPr>
            <a:xfrm>
              <a:off x="2153875" y="4279675"/>
              <a:ext cx="78125" cy="117775"/>
            </a:xfrm>
            <a:custGeom>
              <a:avLst/>
              <a:gdLst/>
              <a:ahLst/>
              <a:cxnLst/>
              <a:rect l="l" t="t" r="r" b="b"/>
              <a:pathLst>
                <a:path w="3125" h="4711" extrusionOk="0">
                  <a:moveTo>
                    <a:pt x="2667" y="438"/>
                  </a:moveTo>
                  <a:cubicBezTo>
                    <a:pt x="2671" y="443"/>
                    <a:pt x="2685" y="470"/>
                    <a:pt x="2685" y="528"/>
                  </a:cubicBezTo>
                  <a:lnTo>
                    <a:pt x="2685" y="2635"/>
                  </a:lnTo>
                  <a:cubicBezTo>
                    <a:pt x="2685" y="2830"/>
                    <a:pt x="2536" y="3089"/>
                    <a:pt x="2366" y="3188"/>
                  </a:cubicBezTo>
                  <a:lnTo>
                    <a:pt x="540" y="4241"/>
                  </a:lnTo>
                  <a:cubicBezTo>
                    <a:pt x="516" y="4256"/>
                    <a:pt x="489" y="4267"/>
                    <a:pt x="459" y="4273"/>
                  </a:cubicBezTo>
                  <a:cubicBezTo>
                    <a:pt x="455" y="4268"/>
                    <a:pt x="442" y="4241"/>
                    <a:pt x="442" y="4185"/>
                  </a:cubicBezTo>
                  <a:lnTo>
                    <a:pt x="442" y="2076"/>
                  </a:lnTo>
                  <a:cubicBezTo>
                    <a:pt x="442" y="1880"/>
                    <a:pt x="591" y="1621"/>
                    <a:pt x="761" y="1523"/>
                  </a:cubicBezTo>
                  <a:lnTo>
                    <a:pt x="2586" y="470"/>
                  </a:lnTo>
                  <a:cubicBezTo>
                    <a:pt x="2611" y="456"/>
                    <a:pt x="2638" y="445"/>
                    <a:pt x="2667" y="438"/>
                  </a:cubicBezTo>
                  <a:close/>
                  <a:moveTo>
                    <a:pt x="2668" y="1"/>
                  </a:moveTo>
                  <a:cubicBezTo>
                    <a:pt x="2571" y="1"/>
                    <a:pt x="2467" y="30"/>
                    <a:pt x="2366" y="89"/>
                  </a:cubicBezTo>
                  <a:lnTo>
                    <a:pt x="540" y="1143"/>
                  </a:lnTo>
                  <a:cubicBezTo>
                    <a:pt x="233" y="1320"/>
                    <a:pt x="1" y="1721"/>
                    <a:pt x="1" y="2076"/>
                  </a:cubicBezTo>
                  <a:lnTo>
                    <a:pt x="1" y="4185"/>
                  </a:lnTo>
                  <a:cubicBezTo>
                    <a:pt x="1" y="4396"/>
                    <a:pt x="88" y="4566"/>
                    <a:pt x="238" y="4652"/>
                  </a:cubicBezTo>
                  <a:cubicBezTo>
                    <a:pt x="305" y="4691"/>
                    <a:pt x="381" y="4711"/>
                    <a:pt x="458" y="4711"/>
                  </a:cubicBezTo>
                  <a:cubicBezTo>
                    <a:pt x="565" y="4708"/>
                    <a:pt x="670" y="4678"/>
                    <a:pt x="762" y="4623"/>
                  </a:cubicBezTo>
                  <a:lnTo>
                    <a:pt x="2586" y="3568"/>
                  </a:lnTo>
                  <a:cubicBezTo>
                    <a:pt x="2893" y="3389"/>
                    <a:pt x="3125" y="2988"/>
                    <a:pt x="3125" y="2634"/>
                  </a:cubicBezTo>
                  <a:lnTo>
                    <a:pt x="3125" y="527"/>
                  </a:lnTo>
                  <a:cubicBezTo>
                    <a:pt x="3125" y="315"/>
                    <a:pt x="3039" y="143"/>
                    <a:pt x="2889" y="58"/>
                  </a:cubicBezTo>
                  <a:cubicBezTo>
                    <a:pt x="2822" y="20"/>
                    <a:pt x="274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1"/>
            <p:cNvSpPr/>
            <p:nvPr/>
          </p:nvSpPr>
          <p:spPr>
            <a:xfrm>
              <a:off x="2260025" y="4168975"/>
              <a:ext cx="201300" cy="145525"/>
            </a:xfrm>
            <a:custGeom>
              <a:avLst/>
              <a:gdLst/>
              <a:ahLst/>
              <a:cxnLst/>
              <a:rect l="l" t="t" r="r" b="b"/>
              <a:pathLst>
                <a:path w="8052" h="5821" extrusionOk="0">
                  <a:moveTo>
                    <a:pt x="7814" y="0"/>
                  </a:moveTo>
                  <a:cubicBezTo>
                    <a:pt x="7756" y="0"/>
                    <a:pt x="7691" y="19"/>
                    <a:pt x="7622" y="59"/>
                  </a:cubicBezTo>
                  <a:lnTo>
                    <a:pt x="429" y="4212"/>
                  </a:lnTo>
                  <a:cubicBezTo>
                    <a:pt x="194" y="4349"/>
                    <a:pt x="0" y="4681"/>
                    <a:pt x="0" y="4955"/>
                  </a:cubicBezTo>
                  <a:lnTo>
                    <a:pt x="0" y="5514"/>
                  </a:lnTo>
                  <a:cubicBezTo>
                    <a:pt x="0" y="5708"/>
                    <a:pt x="97" y="5820"/>
                    <a:pt x="238" y="5820"/>
                  </a:cubicBezTo>
                  <a:cubicBezTo>
                    <a:pt x="296" y="5820"/>
                    <a:pt x="361" y="5801"/>
                    <a:pt x="429" y="5761"/>
                  </a:cubicBezTo>
                  <a:lnTo>
                    <a:pt x="7622" y="1608"/>
                  </a:lnTo>
                  <a:cubicBezTo>
                    <a:pt x="7859" y="1472"/>
                    <a:pt x="8051" y="1138"/>
                    <a:pt x="8051" y="865"/>
                  </a:cubicBezTo>
                  <a:lnTo>
                    <a:pt x="8051" y="307"/>
                  </a:lnTo>
                  <a:cubicBezTo>
                    <a:pt x="8051" y="112"/>
                    <a:pt x="7955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1"/>
            <p:cNvSpPr/>
            <p:nvPr/>
          </p:nvSpPr>
          <p:spPr>
            <a:xfrm>
              <a:off x="2599400" y="4022475"/>
              <a:ext cx="78150" cy="117775"/>
            </a:xfrm>
            <a:custGeom>
              <a:avLst/>
              <a:gdLst/>
              <a:ahLst/>
              <a:cxnLst/>
              <a:rect l="l" t="t" r="r" b="b"/>
              <a:pathLst>
                <a:path w="3126" h="4711" extrusionOk="0">
                  <a:moveTo>
                    <a:pt x="2666" y="438"/>
                  </a:moveTo>
                  <a:cubicBezTo>
                    <a:pt x="2671" y="443"/>
                    <a:pt x="2684" y="470"/>
                    <a:pt x="2684" y="528"/>
                  </a:cubicBezTo>
                  <a:lnTo>
                    <a:pt x="2684" y="2635"/>
                  </a:lnTo>
                  <a:cubicBezTo>
                    <a:pt x="2684" y="2831"/>
                    <a:pt x="2535" y="3090"/>
                    <a:pt x="2365" y="3188"/>
                  </a:cubicBezTo>
                  <a:lnTo>
                    <a:pt x="540" y="4241"/>
                  </a:lnTo>
                  <a:cubicBezTo>
                    <a:pt x="515" y="4256"/>
                    <a:pt x="487" y="4267"/>
                    <a:pt x="459" y="4273"/>
                  </a:cubicBezTo>
                  <a:cubicBezTo>
                    <a:pt x="454" y="4268"/>
                    <a:pt x="441" y="4241"/>
                    <a:pt x="441" y="4185"/>
                  </a:cubicBezTo>
                  <a:lnTo>
                    <a:pt x="441" y="2076"/>
                  </a:lnTo>
                  <a:cubicBezTo>
                    <a:pt x="441" y="1880"/>
                    <a:pt x="590" y="1622"/>
                    <a:pt x="761" y="1524"/>
                  </a:cubicBezTo>
                  <a:lnTo>
                    <a:pt x="2585" y="470"/>
                  </a:lnTo>
                  <a:cubicBezTo>
                    <a:pt x="2611" y="455"/>
                    <a:pt x="2637" y="444"/>
                    <a:pt x="2666" y="438"/>
                  </a:cubicBezTo>
                  <a:close/>
                  <a:moveTo>
                    <a:pt x="2669" y="1"/>
                  </a:moveTo>
                  <a:cubicBezTo>
                    <a:pt x="2572" y="1"/>
                    <a:pt x="2467" y="30"/>
                    <a:pt x="2365" y="89"/>
                  </a:cubicBezTo>
                  <a:lnTo>
                    <a:pt x="540" y="1143"/>
                  </a:lnTo>
                  <a:cubicBezTo>
                    <a:pt x="232" y="1320"/>
                    <a:pt x="0" y="1722"/>
                    <a:pt x="0" y="2076"/>
                  </a:cubicBezTo>
                  <a:lnTo>
                    <a:pt x="0" y="4185"/>
                  </a:lnTo>
                  <a:cubicBezTo>
                    <a:pt x="0" y="4396"/>
                    <a:pt x="87" y="4566"/>
                    <a:pt x="237" y="4653"/>
                  </a:cubicBezTo>
                  <a:cubicBezTo>
                    <a:pt x="303" y="4691"/>
                    <a:pt x="380" y="4711"/>
                    <a:pt x="458" y="4711"/>
                  </a:cubicBezTo>
                  <a:cubicBezTo>
                    <a:pt x="564" y="4708"/>
                    <a:pt x="670" y="4677"/>
                    <a:pt x="761" y="4622"/>
                  </a:cubicBezTo>
                  <a:lnTo>
                    <a:pt x="2586" y="3568"/>
                  </a:lnTo>
                  <a:cubicBezTo>
                    <a:pt x="2892" y="3391"/>
                    <a:pt x="3125" y="2989"/>
                    <a:pt x="3125" y="2634"/>
                  </a:cubicBezTo>
                  <a:lnTo>
                    <a:pt x="3125" y="526"/>
                  </a:lnTo>
                  <a:cubicBezTo>
                    <a:pt x="3125" y="316"/>
                    <a:pt x="3037" y="144"/>
                    <a:pt x="2889" y="58"/>
                  </a:cubicBezTo>
                  <a:cubicBezTo>
                    <a:pt x="2823" y="20"/>
                    <a:pt x="2748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1"/>
            <p:cNvSpPr/>
            <p:nvPr/>
          </p:nvSpPr>
          <p:spPr>
            <a:xfrm>
              <a:off x="2705525" y="3911775"/>
              <a:ext cx="201300" cy="145500"/>
            </a:xfrm>
            <a:custGeom>
              <a:avLst/>
              <a:gdLst/>
              <a:ahLst/>
              <a:cxnLst/>
              <a:rect l="l" t="t" r="r" b="b"/>
              <a:pathLst>
                <a:path w="8052" h="5820" extrusionOk="0">
                  <a:moveTo>
                    <a:pt x="7814" y="0"/>
                  </a:moveTo>
                  <a:cubicBezTo>
                    <a:pt x="7757" y="0"/>
                    <a:pt x="7691" y="19"/>
                    <a:pt x="7623" y="59"/>
                  </a:cubicBezTo>
                  <a:lnTo>
                    <a:pt x="430" y="4211"/>
                  </a:lnTo>
                  <a:cubicBezTo>
                    <a:pt x="193" y="4349"/>
                    <a:pt x="1" y="4682"/>
                    <a:pt x="1" y="4956"/>
                  </a:cubicBezTo>
                  <a:lnTo>
                    <a:pt x="1" y="5513"/>
                  </a:lnTo>
                  <a:cubicBezTo>
                    <a:pt x="1" y="5707"/>
                    <a:pt x="98" y="5820"/>
                    <a:pt x="239" y="5820"/>
                  </a:cubicBezTo>
                  <a:cubicBezTo>
                    <a:pt x="296" y="5820"/>
                    <a:pt x="361" y="5801"/>
                    <a:pt x="430" y="5761"/>
                  </a:cubicBezTo>
                  <a:lnTo>
                    <a:pt x="7623" y="1609"/>
                  </a:lnTo>
                  <a:cubicBezTo>
                    <a:pt x="7859" y="1471"/>
                    <a:pt x="8052" y="1139"/>
                    <a:pt x="8052" y="866"/>
                  </a:cubicBezTo>
                  <a:lnTo>
                    <a:pt x="8052" y="307"/>
                  </a:lnTo>
                  <a:cubicBezTo>
                    <a:pt x="8052" y="113"/>
                    <a:pt x="7955" y="0"/>
                    <a:pt x="7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1"/>
            <p:cNvSpPr/>
            <p:nvPr/>
          </p:nvSpPr>
          <p:spPr>
            <a:xfrm>
              <a:off x="3044900" y="3765275"/>
              <a:ext cx="78150" cy="117775"/>
            </a:xfrm>
            <a:custGeom>
              <a:avLst/>
              <a:gdLst/>
              <a:ahLst/>
              <a:cxnLst/>
              <a:rect l="l" t="t" r="r" b="b"/>
              <a:pathLst>
                <a:path w="3126" h="4711" extrusionOk="0">
                  <a:moveTo>
                    <a:pt x="2666" y="439"/>
                  </a:moveTo>
                  <a:cubicBezTo>
                    <a:pt x="2671" y="444"/>
                    <a:pt x="2685" y="471"/>
                    <a:pt x="2685" y="529"/>
                  </a:cubicBezTo>
                  <a:lnTo>
                    <a:pt x="2685" y="2635"/>
                  </a:lnTo>
                  <a:cubicBezTo>
                    <a:pt x="2685" y="2831"/>
                    <a:pt x="2535" y="3088"/>
                    <a:pt x="2365" y="3188"/>
                  </a:cubicBezTo>
                  <a:lnTo>
                    <a:pt x="540" y="4241"/>
                  </a:lnTo>
                  <a:cubicBezTo>
                    <a:pt x="515" y="4255"/>
                    <a:pt x="488" y="4267"/>
                    <a:pt x="460" y="4273"/>
                  </a:cubicBezTo>
                  <a:cubicBezTo>
                    <a:pt x="455" y="4268"/>
                    <a:pt x="441" y="4241"/>
                    <a:pt x="441" y="4183"/>
                  </a:cubicBezTo>
                  <a:lnTo>
                    <a:pt x="441" y="2076"/>
                  </a:lnTo>
                  <a:cubicBezTo>
                    <a:pt x="441" y="1881"/>
                    <a:pt x="591" y="1622"/>
                    <a:pt x="761" y="1523"/>
                  </a:cubicBezTo>
                  <a:lnTo>
                    <a:pt x="2585" y="470"/>
                  </a:lnTo>
                  <a:cubicBezTo>
                    <a:pt x="2610" y="455"/>
                    <a:pt x="2638" y="445"/>
                    <a:pt x="2666" y="439"/>
                  </a:cubicBezTo>
                  <a:close/>
                  <a:moveTo>
                    <a:pt x="2669" y="1"/>
                  </a:moveTo>
                  <a:cubicBezTo>
                    <a:pt x="2571" y="1"/>
                    <a:pt x="2467" y="30"/>
                    <a:pt x="2366" y="88"/>
                  </a:cubicBezTo>
                  <a:lnTo>
                    <a:pt x="540" y="1143"/>
                  </a:lnTo>
                  <a:cubicBezTo>
                    <a:pt x="234" y="1321"/>
                    <a:pt x="1" y="1721"/>
                    <a:pt x="1" y="2076"/>
                  </a:cubicBezTo>
                  <a:lnTo>
                    <a:pt x="1" y="4184"/>
                  </a:lnTo>
                  <a:cubicBezTo>
                    <a:pt x="1" y="4395"/>
                    <a:pt x="88" y="4566"/>
                    <a:pt x="238" y="4653"/>
                  </a:cubicBezTo>
                  <a:cubicBezTo>
                    <a:pt x="302" y="4690"/>
                    <a:pt x="376" y="4710"/>
                    <a:pt x="452" y="4710"/>
                  </a:cubicBezTo>
                  <a:cubicBezTo>
                    <a:pt x="454" y="4710"/>
                    <a:pt x="456" y="4710"/>
                    <a:pt x="458" y="4710"/>
                  </a:cubicBezTo>
                  <a:cubicBezTo>
                    <a:pt x="565" y="4708"/>
                    <a:pt x="669" y="4678"/>
                    <a:pt x="761" y="4623"/>
                  </a:cubicBezTo>
                  <a:lnTo>
                    <a:pt x="2587" y="3569"/>
                  </a:lnTo>
                  <a:cubicBezTo>
                    <a:pt x="2893" y="3392"/>
                    <a:pt x="3126" y="2990"/>
                    <a:pt x="3126" y="2635"/>
                  </a:cubicBezTo>
                  <a:lnTo>
                    <a:pt x="3126" y="529"/>
                  </a:lnTo>
                  <a:cubicBezTo>
                    <a:pt x="3126" y="316"/>
                    <a:pt x="3040" y="145"/>
                    <a:pt x="2889" y="58"/>
                  </a:cubicBezTo>
                  <a:cubicBezTo>
                    <a:pt x="2822" y="20"/>
                    <a:pt x="2747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1"/>
            <p:cNvSpPr/>
            <p:nvPr/>
          </p:nvSpPr>
          <p:spPr>
            <a:xfrm>
              <a:off x="3151050" y="3654575"/>
              <a:ext cx="201300" cy="145525"/>
            </a:xfrm>
            <a:custGeom>
              <a:avLst/>
              <a:gdLst/>
              <a:ahLst/>
              <a:cxnLst/>
              <a:rect l="l" t="t" r="r" b="b"/>
              <a:pathLst>
                <a:path w="8052" h="5821" extrusionOk="0">
                  <a:moveTo>
                    <a:pt x="7814" y="1"/>
                  </a:moveTo>
                  <a:cubicBezTo>
                    <a:pt x="7756" y="1"/>
                    <a:pt x="7691" y="19"/>
                    <a:pt x="7622" y="59"/>
                  </a:cubicBezTo>
                  <a:lnTo>
                    <a:pt x="430" y="4212"/>
                  </a:lnTo>
                  <a:cubicBezTo>
                    <a:pt x="193" y="4348"/>
                    <a:pt x="0" y="4682"/>
                    <a:pt x="0" y="4957"/>
                  </a:cubicBezTo>
                  <a:lnTo>
                    <a:pt x="0" y="5513"/>
                  </a:lnTo>
                  <a:cubicBezTo>
                    <a:pt x="0" y="5708"/>
                    <a:pt x="97" y="5820"/>
                    <a:pt x="238" y="5820"/>
                  </a:cubicBezTo>
                  <a:cubicBezTo>
                    <a:pt x="296" y="5820"/>
                    <a:pt x="361" y="5801"/>
                    <a:pt x="430" y="5762"/>
                  </a:cubicBezTo>
                  <a:lnTo>
                    <a:pt x="7622" y="1608"/>
                  </a:lnTo>
                  <a:cubicBezTo>
                    <a:pt x="7859" y="1472"/>
                    <a:pt x="8051" y="1139"/>
                    <a:pt x="8051" y="866"/>
                  </a:cubicBezTo>
                  <a:lnTo>
                    <a:pt x="8051" y="306"/>
                  </a:lnTo>
                  <a:cubicBezTo>
                    <a:pt x="8051" y="112"/>
                    <a:pt x="7954" y="1"/>
                    <a:pt x="7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1"/>
            <p:cNvSpPr/>
            <p:nvPr/>
          </p:nvSpPr>
          <p:spPr>
            <a:xfrm>
              <a:off x="2271175" y="3377350"/>
              <a:ext cx="1086375" cy="672725"/>
            </a:xfrm>
            <a:custGeom>
              <a:avLst/>
              <a:gdLst/>
              <a:ahLst/>
              <a:cxnLst/>
              <a:rect l="l" t="t" r="r" b="b"/>
              <a:pathLst>
                <a:path w="43455" h="26909" extrusionOk="0">
                  <a:moveTo>
                    <a:pt x="43065" y="0"/>
                  </a:moveTo>
                  <a:cubicBezTo>
                    <a:pt x="42971" y="0"/>
                    <a:pt x="42865" y="31"/>
                    <a:pt x="42752" y="96"/>
                  </a:cubicBezTo>
                  <a:lnTo>
                    <a:pt x="702" y="24370"/>
                  </a:lnTo>
                  <a:cubicBezTo>
                    <a:pt x="314" y="24593"/>
                    <a:pt x="1" y="25137"/>
                    <a:pt x="1" y="25585"/>
                  </a:cubicBezTo>
                  <a:lnTo>
                    <a:pt x="1" y="26409"/>
                  </a:lnTo>
                  <a:cubicBezTo>
                    <a:pt x="1" y="26726"/>
                    <a:pt x="158" y="26909"/>
                    <a:pt x="388" y="26909"/>
                  </a:cubicBezTo>
                  <a:cubicBezTo>
                    <a:pt x="483" y="26909"/>
                    <a:pt x="589" y="26878"/>
                    <a:pt x="702" y="26813"/>
                  </a:cubicBezTo>
                  <a:lnTo>
                    <a:pt x="42752" y="2544"/>
                  </a:lnTo>
                  <a:cubicBezTo>
                    <a:pt x="43140" y="2320"/>
                    <a:pt x="43455" y="1777"/>
                    <a:pt x="43455" y="1329"/>
                  </a:cubicBezTo>
                  <a:lnTo>
                    <a:pt x="43455" y="502"/>
                  </a:lnTo>
                  <a:cubicBezTo>
                    <a:pt x="43455" y="184"/>
                    <a:pt x="43296" y="0"/>
                    <a:pt x="43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1"/>
            <p:cNvSpPr/>
            <p:nvPr/>
          </p:nvSpPr>
          <p:spPr>
            <a:xfrm>
              <a:off x="2271175" y="3501825"/>
              <a:ext cx="1086375" cy="672750"/>
            </a:xfrm>
            <a:custGeom>
              <a:avLst/>
              <a:gdLst/>
              <a:ahLst/>
              <a:cxnLst/>
              <a:rect l="l" t="t" r="r" b="b"/>
              <a:pathLst>
                <a:path w="43455" h="26910" extrusionOk="0">
                  <a:moveTo>
                    <a:pt x="43067" y="0"/>
                  </a:moveTo>
                  <a:cubicBezTo>
                    <a:pt x="42972" y="0"/>
                    <a:pt x="42865" y="31"/>
                    <a:pt x="42752" y="97"/>
                  </a:cubicBezTo>
                  <a:lnTo>
                    <a:pt x="702" y="24369"/>
                  </a:lnTo>
                  <a:cubicBezTo>
                    <a:pt x="314" y="24593"/>
                    <a:pt x="1" y="25137"/>
                    <a:pt x="1" y="25584"/>
                  </a:cubicBezTo>
                  <a:lnTo>
                    <a:pt x="1" y="26409"/>
                  </a:lnTo>
                  <a:cubicBezTo>
                    <a:pt x="1" y="26727"/>
                    <a:pt x="158" y="26910"/>
                    <a:pt x="388" y="26910"/>
                  </a:cubicBezTo>
                  <a:cubicBezTo>
                    <a:pt x="483" y="26910"/>
                    <a:pt x="589" y="26879"/>
                    <a:pt x="702" y="26814"/>
                  </a:cubicBezTo>
                  <a:lnTo>
                    <a:pt x="42752" y="2544"/>
                  </a:lnTo>
                  <a:cubicBezTo>
                    <a:pt x="43141" y="2321"/>
                    <a:pt x="43455" y="1776"/>
                    <a:pt x="43455" y="1329"/>
                  </a:cubicBezTo>
                  <a:lnTo>
                    <a:pt x="43455" y="501"/>
                  </a:lnTo>
                  <a:cubicBezTo>
                    <a:pt x="43455" y="184"/>
                    <a:pt x="43297" y="0"/>
                    <a:pt x="43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1"/>
            <p:cNvSpPr/>
            <p:nvPr/>
          </p:nvSpPr>
          <p:spPr>
            <a:xfrm>
              <a:off x="2123450" y="4045875"/>
              <a:ext cx="99150" cy="149350"/>
            </a:xfrm>
            <a:custGeom>
              <a:avLst/>
              <a:gdLst/>
              <a:ahLst/>
              <a:cxnLst/>
              <a:rect l="l" t="t" r="r" b="b"/>
              <a:pathLst>
                <a:path w="3966" h="5974" extrusionOk="0">
                  <a:moveTo>
                    <a:pt x="3023" y="1"/>
                  </a:moveTo>
                  <a:cubicBezTo>
                    <a:pt x="2753" y="1"/>
                    <a:pt x="2430" y="100"/>
                    <a:pt x="2059" y="314"/>
                  </a:cubicBezTo>
                  <a:cubicBezTo>
                    <a:pt x="976" y="939"/>
                    <a:pt x="230" y="2133"/>
                    <a:pt x="1" y="3393"/>
                  </a:cubicBezTo>
                  <a:lnTo>
                    <a:pt x="1206" y="3125"/>
                  </a:lnTo>
                  <a:cubicBezTo>
                    <a:pt x="1343" y="2599"/>
                    <a:pt x="1549" y="2226"/>
                    <a:pt x="2021" y="1953"/>
                  </a:cubicBezTo>
                  <a:cubicBezTo>
                    <a:pt x="2168" y="1868"/>
                    <a:pt x="2286" y="1831"/>
                    <a:pt x="2378" y="1831"/>
                  </a:cubicBezTo>
                  <a:cubicBezTo>
                    <a:pt x="2597" y="1831"/>
                    <a:pt x="2677" y="2036"/>
                    <a:pt x="2677" y="2286"/>
                  </a:cubicBezTo>
                  <a:cubicBezTo>
                    <a:pt x="2677" y="2692"/>
                    <a:pt x="2402" y="3155"/>
                    <a:pt x="1305" y="4248"/>
                  </a:cubicBezTo>
                  <a:lnTo>
                    <a:pt x="1305" y="5974"/>
                  </a:lnTo>
                  <a:lnTo>
                    <a:pt x="2593" y="5231"/>
                  </a:lnTo>
                  <a:lnTo>
                    <a:pt x="2593" y="4275"/>
                  </a:lnTo>
                  <a:cubicBezTo>
                    <a:pt x="3233" y="3591"/>
                    <a:pt x="3965" y="2568"/>
                    <a:pt x="3965" y="1318"/>
                  </a:cubicBezTo>
                  <a:cubicBezTo>
                    <a:pt x="3965" y="501"/>
                    <a:pt x="3629" y="1"/>
                    <a:pt x="3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1"/>
            <p:cNvSpPr/>
            <p:nvPr/>
          </p:nvSpPr>
          <p:spPr>
            <a:xfrm>
              <a:off x="2155675" y="4199450"/>
              <a:ext cx="32600" cy="45075"/>
            </a:xfrm>
            <a:custGeom>
              <a:avLst/>
              <a:gdLst/>
              <a:ahLst/>
              <a:cxnLst/>
              <a:rect l="l" t="t" r="r" b="b"/>
              <a:pathLst>
                <a:path w="1304" h="1803" extrusionOk="0">
                  <a:moveTo>
                    <a:pt x="971" y="0"/>
                  </a:moveTo>
                  <a:cubicBezTo>
                    <a:pt x="883" y="0"/>
                    <a:pt x="778" y="33"/>
                    <a:pt x="656" y="103"/>
                  </a:cubicBezTo>
                  <a:cubicBezTo>
                    <a:pt x="221" y="354"/>
                    <a:pt x="0" y="828"/>
                    <a:pt x="0" y="1275"/>
                  </a:cubicBezTo>
                  <a:cubicBezTo>
                    <a:pt x="0" y="1595"/>
                    <a:pt x="113" y="1803"/>
                    <a:pt x="338" y="1803"/>
                  </a:cubicBezTo>
                  <a:cubicBezTo>
                    <a:pt x="426" y="1803"/>
                    <a:pt x="533" y="1770"/>
                    <a:pt x="656" y="1699"/>
                  </a:cubicBezTo>
                  <a:cubicBezTo>
                    <a:pt x="1090" y="1448"/>
                    <a:pt x="1303" y="969"/>
                    <a:pt x="1303" y="521"/>
                  </a:cubicBezTo>
                  <a:cubicBezTo>
                    <a:pt x="1303" y="203"/>
                    <a:pt x="1191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1"/>
            <p:cNvSpPr/>
            <p:nvPr/>
          </p:nvSpPr>
          <p:spPr>
            <a:xfrm>
              <a:off x="3061350" y="3789800"/>
              <a:ext cx="45325" cy="72700"/>
            </a:xfrm>
            <a:custGeom>
              <a:avLst/>
              <a:gdLst/>
              <a:ahLst/>
              <a:cxnLst/>
              <a:rect l="l" t="t" r="r" b="b"/>
              <a:pathLst>
                <a:path w="1813" h="2908" extrusionOk="0">
                  <a:moveTo>
                    <a:pt x="1572" y="0"/>
                  </a:moveTo>
                  <a:cubicBezTo>
                    <a:pt x="1494" y="0"/>
                    <a:pt x="1406" y="64"/>
                    <a:pt x="1349" y="173"/>
                  </a:cubicBezTo>
                  <a:lnTo>
                    <a:pt x="864" y="1100"/>
                  </a:lnTo>
                  <a:lnTo>
                    <a:pt x="326" y="693"/>
                  </a:lnTo>
                  <a:cubicBezTo>
                    <a:pt x="306" y="677"/>
                    <a:pt x="283" y="670"/>
                    <a:pt x="258" y="670"/>
                  </a:cubicBezTo>
                  <a:cubicBezTo>
                    <a:pt x="191" y="670"/>
                    <a:pt x="115" y="725"/>
                    <a:pt x="66" y="819"/>
                  </a:cubicBezTo>
                  <a:cubicBezTo>
                    <a:pt x="0" y="946"/>
                    <a:pt x="6" y="1097"/>
                    <a:pt x="83" y="1156"/>
                  </a:cubicBezTo>
                  <a:lnTo>
                    <a:pt x="622" y="1563"/>
                  </a:lnTo>
                  <a:lnTo>
                    <a:pt x="136" y="2490"/>
                  </a:lnTo>
                  <a:cubicBezTo>
                    <a:pt x="59" y="2638"/>
                    <a:pt x="69" y="2814"/>
                    <a:pt x="158" y="2881"/>
                  </a:cubicBezTo>
                  <a:cubicBezTo>
                    <a:pt x="182" y="2899"/>
                    <a:pt x="210" y="2908"/>
                    <a:pt x="238" y="2908"/>
                  </a:cubicBezTo>
                  <a:cubicBezTo>
                    <a:pt x="316" y="2908"/>
                    <a:pt x="405" y="2844"/>
                    <a:pt x="461" y="2735"/>
                  </a:cubicBezTo>
                  <a:lnTo>
                    <a:pt x="947" y="1808"/>
                  </a:lnTo>
                  <a:lnTo>
                    <a:pt x="1484" y="2214"/>
                  </a:lnTo>
                  <a:cubicBezTo>
                    <a:pt x="1505" y="2230"/>
                    <a:pt x="1529" y="2237"/>
                    <a:pt x="1553" y="2237"/>
                  </a:cubicBezTo>
                  <a:cubicBezTo>
                    <a:pt x="1621" y="2237"/>
                    <a:pt x="1697" y="2182"/>
                    <a:pt x="1746" y="2089"/>
                  </a:cubicBezTo>
                  <a:cubicBezTo>
                    <a:pt x="1812" y="1961"/>
                    <a:pt x="1803" y="1809"/>
                    <a:pt x="1726" y="1752"/>
                  </a:cubicBezTo>
                  <a:lnTo>
                    <a:pt x="1189" y="1345"/>
                  </a:lnTo>
                  <a:lnTo>
                    <a:pt x="1674" y="418"/>
                  </a:lnTo>
                  <a:cubicBezTo>
                    <a:pt x="1752" y="270"/>
                    <a:pt x="1742" y="94"/>
                    <a:pt x="1651" y="27"/>
                  </a:cubicBezTo>
                  <a:cubicBezTo>
                    <a:pt x="1627" y="9"/>
                    <a:pt x="1600" y="0"/>
                    <a:pt x="1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1"/>
            <p:cNvSpPr/>
            <p:nvPr/>
          </p:nvSpPr>
          <p:spPr>
            <a:xfrm>
              <a:off x="3742450" y="1771100"/>
              <a:ext cx="590700" cy="693900"/>
            </a:xfrm>
            <a:custGeom>
              <a:avLst/>
              <a:gdLst/>
              <a:ahLst/>
              <a:cxnLst/>
              <a:rect l="l" t="t" r="r" b="b"/>
              <a:pathLst>
                <a:path w="23628" h="27756" extrusionOk="0">
                  <a:moveTo>
                    <a:pt x="14306" y="1"/>
                  </a:moveTo>
                  <a:cubicBezTo>
                    <a:pt x="12980" y="1"/>
                    <a:pt x="11484" y="432"/>
                    <a:pt x="9898" y="1349"/>
                  </a:cubicBezTo>
                  <a:cubicBezTo>
                    <a:pt x="7356" y="2812"/>
                    <a:pt x="5039" y="5257"/>
                    <a:pt x="3291" y="8085"/>
                  </a:cubicBezTo>
                  <a:cubicBezTo>
                    <a:pt x="1272" y="11343"/>
                    <a:pt x="1" y="15114"/>
                    <a:pt x="1" y="18494"/>
                  </a:cubicBezTo>
                  <a:cubicBezTo>
                    <a:pt x="1" y="21647"/>
                    <a:pt x="1104" y="23860"/>
                    <a:pt x="2889" y="24896"/>
                  </a:cubicBezTo>
                  <a:lnTo>
                    <a:pt x="2889" y="24899"/>
                  </a:lnTo>
                  <a:lnTo>
                    <a:pt x="2900" y="24903"/>
                  </a:lnTo>
                  <a:lnTo>
                    <a:pt x="6552" y="26989"/>
                  </a:lnTo>
                  <a:cubicBezTo>
                    <a:pt x="7342" y="27493"/>
                    <a:pt x="8275" y="27756"/>
                    <a:pt x="9311" y="27756"/>
                  </a:cubicBezTo>
                  <a:cubicBezTo>
                    <a:pt x="10640" y="27756"/>
                    <a:pt x="12139" y="27323"/>
                    <a:pt x="13726" y="26407"/>
                  </a:cubicBezTo>
                  <a:cubicBezTo>
                    <a:pt x="19194" y="23250"/>
                    <a:pt x="23626" y="15573"/>
                    <a:pt x="23627" y="9260"/>
                  </a:cubicBezTo>
                  <a:cubicBezTo>
                    <a:pt x="23627" y="5973"/>
                    <a:pt x="22425" y="3706"/>
                    <a:pt x="20501" y="2731"/>
                  </a:cubicBezTo>
                  <a:lnTo>
                    <a:pt x="16904" y="655"/>
                  </a:lnTo>
                  <a:lnTo>
                    <a:pt x="16897" y="655"/>
                  </a:lnTo>
                  <a:lnTo>
                    <a:pt x="16859" y="633"/>
                  </a:lnTo>
                  <a:lnTo>
                    <a:pt x="16855" y="640"/>
                  </a:lnTo>
                  <a:cubicBezTo>
                    <a:pt x="16111" y="220"/>
                    <a:pt x="15251" y="1"/>
                    <a:pt x="14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1"/>
            <p:cNvSpPr/>
            <p:nvPr/>
          </p:nvSpPr>
          <p:spPr>
            <a:xfrm>
              <a:off x="3742450" y="1973275"/>
              <a:ext cx="177825" cy="471575"/>
            </a:xfrm>
            <a:custGeom>
              <a:avLst/>
              <a:gdLst/>
              <a:ahLst/>
              <a:cxnLst/>
              <a:rect l="l" t="t" r="r" b="b"/>
              <a:pathLst>
                <a:path w="7113" h="18863" extrusionOk="0">
                  <a:moveTo>
                    <a:pt x="3291" y="1"/>
                  </a:moveTo>
                  <a:cubicBezTo>
                    <a:pt x="1271" y="3257"/>
                    <a:pt x="1" y="7025"/>
                    <a:pt x="1" y="10405"/>
                  </a:cubicBezTo>
                  <a:cubicBezTo>
                    <a:pt x="1" y="13559"/>
                    <a:pt x="1103" y="15773"/>
                    <a:pt x="2888" y="16807"/>
                  </a:cubicBezTo>
                  <a:lnTo>
                    <a:pt x="2888" y="16811"/>
                  </a:lnTo>
                  <a:lnTo>
                    <a:pt x="2900" y="16815"/>
                  </a:lnTo>
                  <a:lnTo>
                    <a:pt x="6481" y="18862"/>
                  </a:lnTo>
                  <a:cubicBezTo>
                    <a:pt x="4833" y="17771"/>
                    <a:pt x="3826" y="15616"/>
                    <a:pt x="3826" y="12602"/>
                  </a:cubicBezTo>
                  <a:cubicBezTo>
                    <a:pt x="3826" y="9226"/>
                    <a:pt x="5092" y="5461"/>
                    <a:pt x="7112" y="2204"/>
                  </a:cubicBezTo>
                  <a:lnTo>
                    <a:pt x="3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1"/>
            <p:cNvSpPr/>
            <p:nvPr/>
          </p:nvSpPr>
          <p:spPr>
            <a:xfrm>
              <a:off x="3824725" y="1771100"/>
              <a:ext cx="428400" cy="257275"/>
            </a:xfrm>
            <a:custGeom>
              <a:avLst/>
              <a:gdLst/>
              <a:ahLst/>
              <a:cxnLst/>
              <a:rect l="l" t="t" r="r" b="b"/>
              <a:pathLst>
                <a:path w="17136" h="10291" extrusionOk="0">
                  <a:moveTo>
                    <a:pt x="11017" y="1"/>
                  </a:moveTo>
                  <a:cubicBezTo>
                    <a:pt x="9690" y="1"/>
                    <a:pt x="8193" y="433"/>
                    <a:pt x="6607" y="1350"/>
                  </a:cubicBezTo>
                  <a:cubicBezTo>
                    <a:pt x="4068" y="2815"/>
                    <a:pt x="1748" y="5256"/>
                    <a:pt x="0" y="8088"/>
                  </a:cubicBezTo>
                  <a:lnTo>
                    <a:pt x="3821" y="10291"/>
                  </a:lnTo>
                  <a:cubicBezTo>
                    <a:pt x="5572" y="7460"/>
                    <a:pt x="7892" y="5013"/>
                    <a:pt x="10435" y="3542"/>
                  </a:cubicBezTo>
                  <a:cubicBezTo>
                    <a:pt x="12025" y="2626"/>
                    <a:pt x="13527" y="2191"/>
                    <a:pt x="14858" y="2191"/>
                  </a:cubicBezTo>
                  <a:cubicBezTo>
                    <a:pt x="15691" y="2191"/>
                    <a:pt x="16457" y="2361"/>
                    <a:pt x="17135" y="2691"/>
                  </a:cubicBezTo>
                  <a:lnTo>
                    <a:pt x="13614" y="655"/>
                  </a:lnTo>
                  <a:lnTo>
                    <a:pt x="13606" y="655"/>
                  </a:lnTo>
                  <a:lnTo>
                    <a:pt x="13569" y="633"/>
                  </a:lnTo>
                  <a:lnTo>
                    <a:pt x="13565" y="640"/>
                  </a:lnTo>
                  <a:cubicBezTo>
                    <a:pt x="12821" y="220"/>
                    <a:pt x="11962" y="1"/>
                    <a:pt x="11017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1"/>
            <p:cNvSpPr/>
            <p:nvPr/>
          </p:nvSpPr>
          <p:spPr>
            <a:xfrm>
              <a:off x="3983925" y="2046700"/>
              <a:ext cx="46950" cy="77200"/>
            </a:xfrm>
            <a:custGeom>
              <a:avLst/>
              <a:gdLst/>
              <a:ahLst/>
              <a:cxnLst/>
              <a:rect l="l" t="t" r="r" b="b"/>
              <a:pathLst>
                <a:path w="1878" h="3088" extrusionOk="0">
                  <a:moveTo>
                    <a:pt x="1269" y="1"/>
                  </a:moveTo>
                  <a:cubicBezTo>
                    <a:pt x="1167" y="1"/>
                    <a:pt x="1056" y="32"/>
                    <a:pt x="940" y="99"/>
                  </a:cubicBezTo>
                  <a:cubicBezTo>
                    <a:pt x="421" y="398"/>
                    <a:pt x="1" y="1287"/>
                    <a:pt x="1" y="2085"/>
                  </a:cubicBezTo>
                  <a:cubicBezTo>
                    <a:pt x="1" y="2705"/>
                    <a:pt x="254" y="3087"/>
                    <a:pt x="611" y="3087"/>
                  </a:cubicBezTo>
                  <a:cubicBezTo>
                    <a:pt x="713" y="3087"/>
                    <a:pt x="824" y="3056"/>
                    <a:pt x="940" y="2989"/>
                  </a:cubicBezTo>
                  <a:cubicBezTo>
                    <a:pt x="1457" y="2690"/>
                    <a:pt x="1878" y="1800"/>
                    <a:pt x="1878" y="1003"/>
                  </a:cubicBezTo>
                  <a:cubicBezTo>
                    <a:pt x="1878" y="383"/>
                    <a:pt x="1624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1"/>
            <p:cNvSpPr/>
            <p:nvPr/>
          </p:nvSpPr>
          <p:spPr>
            <a:xfrm>
              <a:off x="4117600" y="1969525"/>
              <a:ext cx="46950" cy="77200"/>
            </a:xfrm>
            <a:custGeom>
              <a:avLst/>
              <a:gdLst/>
              <a:ahLst/>
              <a:cxnLst/>
              <a:rect l="l" t="t" r="r" b="b"/>
              <a:pathLst>
                <a:path w="1878" h="3088" extrusionOk="0">
                  <a:moveTo>
                    <a:pt x="1268" y="1"/>
                  </a:moveTo>
                  <a:cubicBezTo>
                    <a:pt x="1166" y="1"/>
                    <a:pt x="1055" y="32"/>
                    <a:pt x="939" y="99"/>
                  </a:cubicBezTo>
                  <a:cubicBezTo>
                    <a:pt x="421" y="398"/>
                    <a:pt x="0" y="1288"/>
                    <a:pt x="0" y="2085"/>
                  </a:cubicBezTo>
                  <a:cubicBezTo>
                    <a:pt x="0" y="2705"/>
                    <a:pt x="254" y="3087"/>
                    <a:pt x="610" y="3087"/>
                  </a:cubicBezTo>
                  <a:cubicBezTo>
                    <a:pt x="712" y="3087"/>
                    <a:pt x="824" y="3056"/>
                    <a:pt x="939" y="2989"/>
                  </a:cubicBezTo>
                  <a:cubicBezTo>
                    <a:pt x="1457" y="2690"/>
                    <a:pt x="1877" y="1801"/>
                    <a:pt x="1877" y="1003"/>
                  </a:cubicBezTo>
                  <a:cubicBezTo>
                    <a:pt x="1877" y="383"/>
                    <a:pt x="1624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1"/>
            <p:cNvSpPr/>
            <p:nvPr/>
          </p:nvSpPr>
          <p:spPr>
            <a:xfrm>
              <a:off x="3936275" y="2111250"/>
              <a:ext cx="292750" cy="258625"/>
            </a:xfrm>
            <a:custGeom>
              <a:avLst/>
              <a:gdLst/>
              <a:ahLst/>
              <a:cxnLst/>
              <a:rect l="l" t="t" r="r" b="b"/>
              <a:pathLst>
                <a:path w="11710" h="10345" extrusionOk="0">
                  <a:moveTo>
                    <a:pt x="7819" y="1"/>
                  </a:moveTo>
                  <a:cubicBezTo>
                    <a:pt x="7101" y="1"/>
                    <a:pt x="6344" y="223"/>
                    <a:pt x="5581" y="664"/>
                  </a:cubicBezTo>
                  <a:cubicBezTo>
                    <a:pt x="3081" y="2106"/>
                    <a:pt x="915" y="5650"/>
                    <a:pt x="62" y="9693"/>
                  </a:cubicBezTo>
                  <a:cubicBezTo>
                    <a:pt x="1" y="9985"/>
                    <a:pt x="187" y="10271"/>
                    <a:pt x="479" y="10333"/>
                  </a:cubicBezTo>
                  <a:cubicBezTo>
                    <a:pt x="515" y="10341"/>
                    <a:pt x="552" y="10344"/>
                    <a:pt x="590" y="10344"/>
                  </a:cubicBezTo>
                  <a:cubicBezTo>
                    <a:pt x="845" y="10344"/>
                    <a:pt x="1065" y="10165"/>
                    <a:pt x="1117" y="9916"/>
                  </a:cubicBezTo>
                  <a:cubicBezTo>
                    <a:pt x="1898" y="6218"/>
                    <a:pt x="3909" y="2875"/>
                    <a:pt x="6121" y="1598"/>
                  </a:cubicBezTo>
                  <a:cubicBezTo>
                    <a:pt x="6715" y="1255"/>
                    <a:pt x="7290" y="1082"/>
                    <a:pt x="7823" y="1082"/>
                  </a:cubicBezTo>
                  <a:cubicBezTo>
                    <a:pt x="8119" y="1082"/>
                    <a:pt x="8401" y="1135"/>
                    <a:pt x="8666" y="1243"/>
                  </a:cubicBezTo>
                  <a:cubicBezTo>
                    <a:pt x="9532" y="1597"/>
                    <a:pt x="10216" y="2531"/>
                    <a:pt x="10592" y="3874"/>
                  </a:cubicBezTo>
                  <a:cubicBezTo>
                    <a:pt x="10658" y="4112"/>
                    <a:pt x="10875" y="4268"/>
                    <a:pt x="11111" y="4268"/>
                  </a:cubicBezTo>
                  <a:cubicBezTo>
                    <a:pt x="11159" y="4268"/>
                    <a:pt x="11208" y="4261"/>
                    <a:pt x="11256" y="4248"/>
                  </a:cubicBezTo>
                  <a:cubicBezTo>
                    <a:pt x="11543" y="4168"/>
                    <a:pt x="11710" y="3870"/>
                    <a:pt x="11630" y="3583"/>
                  </a:cubicBezTo>
                  <a:cubicBezTo>
                    <a:pt x="11163" y="1912"/>
                    <a:pt x="10254" y="727"/>
                    <a:pt x="9073" y="245"/>
                  </a:cubicBezTo>
                  <a:cubicBezTo>
                    <a:pt x="8673" y="82"/>
                    <a:pt x="8253" y="1"/>
                    <a:pt x="7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1"/>
            <p:cNvSpPr/>
            <p:nvPr/>
          </p:nvSpPr>
          <p:spPr>
            <a:xfrm>
              <a:off x="3742450" y="988600"/>
              <a:ext cx="590700" cy="693925"/>
            </a:xfrm>
            <a:custGeom>
              <a:avLst/>
              <a:gdLst/>
              <a:ahLst/>
              <a:cxnLst/>
              <a:rect l="l" t="t" r="r" b="b"/>
              <a:pathLst>
                <a:path w="23628" h="27757" extrusionOk="0">
                  <a:moveTo>
                    <a:pt x="14305" y="1"/>
                  </a:moveTo>
                  <a:cubicBezTo>
                    <a:pt x="12979" y="1"/>
                    <a:pt x="11483" y="433"/>
                    <a:pt x="9898" y="1348"/>
                  </a:cubicBezTo>
                  <a:cubicBezTo>
                    <a:pt x="7356" y="2813"/>
                    <a:pt x="5039" y="5258"/>
                    <a:pt x="3291" y="8086"/>
                  </a:cubicBezTo>
                  <a:cubicBezTo>
                    <a:pt x="1272" y="11343"/>
                    <a:pt x="1" y="15115"/>
                    <a:pt x="1" y="18495"/>
                  </a:cubicBezTo>
                  <a:cubicBezTo>
                    <a:pt x="1" y="21647"/>
                    <a:pt x="1104" y="23860"/>
                    <a:pt x="2889" y="24897"/>
                  </a:cubicBezTo>
                  <a:lnTo>
                    <a:pt x="2889" y="24900"/>
                  </a:lnTo>
                  <a:lnTo>
                    <a:pt x="2900" y="24904"/>
                  </a:lnTo>
                  <a:lnTo>
                    <a:pt x="6552" y="26989"/>
                  </a:lnTo>
                  <a:cubicBezTo>
                    <a:pt x="7342" y="27493"/>
                    <a:pt x="8275" y="27756"/>
                    <a:pt x="9312" y="27756"/>
                  </a:cubicBezTo>
                  <a:cubicBezTo>
                    <a:pt x="10640" y="27756"/>
                    <a:pt x="12140" y="27323"/>
                    <a:pt x="13726" y="26407"/>
                  </a:cubicBezTo>
                  <a:cubicBezTo>
                    <a:pt x="19194" y="23250"/>
                    <a:pt x="23626" y="15573"/>
                    <a:pt x="23627" y="9260"/>
                  </a:cubicBezTo>
                  <a:cubicBezTo>
                    <a:pt x="23627" y="5973"/>
                    <a:pt x="22425" y="3707"/>
                    <a:pt x="20501" y="2731"/>
                  </a:cubicBezTo>
                  <a:lnTo>
                    <a:pt x="16904" y="656"/>
                  </a:lnTo>
                  <a:lnTo>
                    <a:pt x="16897" y="656"/>
                  </a:lnTo>
                  <a:lnTo>
                    <a:pt x="16859" y="634"/>
                  </a:lnTo>
                  <a:lnTo>
                    <a:pt x="16855" y="641"/>
                  </a:lnTo>
                  <a:cubicBezTo>
                    <a:pt x="16110" y="220"/>
                    <a:pt x="15251" y="1"/>
                    <a:pt x="14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1"/>
            <p:cNvSpPr/>
            <p:nvPr/>
          </p:nvSpPr>
          <p:spPr>
            <a:xfrm>
              <a:off x="3742450" y="1190775"/>
              <a:ext cx="177825" cy="471550"/>
            </a:xfrm>
            <a:custGeom>
              <a:avLst/>
              <a:gdLst/>
              <a:ahLst/>
              <a:cxnLst/>
              <a:rect l="l" t="t" r="r" b="b"/>
              <a:pathLst>
                <a:path w="7113" h="18862" extrusionOk="0">
                  <a:moveTo>
                    <a:pt x="3291" y="1"/>
                  </a:moveTo>
                  <a:cubicBezTo>
                    <a:pt x="1271" y="3258"/>
                    <a:pt x="1" y="7027"/>
                    <a:pt x="1" y="10407"/>
                  </a:cubicBezTo>
                  <a:cubicBezTo>
                    <a:pt x="1" y="13560"/>
                    <a:pt x="1103" y="15774"/>
                    <a:pt x="2888" y="16809"/>
                  </a:cubicBezTo>
                  <a:lnTo>
                    <a:pt x="2888" y="16812"/>
                  </a:lnTo>
                  <a:lnTo>
                    <a:pt x="2900" y="16816"/>
                  </a:lnTo>
                  <a:lnTo>
                    <a:pt x="6481" y="18862"/>
                  </a:lnTo>
                  <a:cubicBezTo>
                    <a:pt x="4833" y="17772"/>
                    <a:pt x="3826" y="15617"/>
                    <a:pt x="3826" y="12603"/>
                  </a:cubicBezTo>
                  <a:cubicBezTo>
                    <a:pt x="3826" y="9226"/>
                    <a:pt x="5091" y="5462"/>
                    <a:pt x="7112" y="2205"/>
                  </a:cubicBezTo>
                  <a:lnTo>
                    <a:pt x="3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1"/>
            <p:cNvSpPr/>
            <p:nvPr/>
          </p:nvSpPr>
          <p:spPr>
            <a:xfrm>
              <a:off x="3824725" y="988650"/>
              <a:ext cx="428400" cy="257250"/>
            </a:xfrm>
            <a:custGeom>
              <a:avLst/>
              <a:gdLst/>
              <a:ahLst/>
              <a:cxnLst/>
              <a:rect l="l" t="t" r="r" b="b"/>
              <a:pathLst>
                <a:path w="17136" h="10290" extrusionOk="0">
                  <a:moveTo>
                    <a:pt x="11017" y="0"/>
                  </a:moveTo>
                  <a:cubicBezTo>
                    <a:pt x="9690" y="0"/>
                    <a:pt x="8193" y="432"/>
                    <a:pt x="6607" y="1349"/>
                  </a:cubicBezTo>
                  <a:cubicBezTo>
                    <a:pt x="4068" y="2813"/>
                    <a:pt x="1748" y="5255"/>
                    <a:pt x="0" y="8086"/>
                  </a:cubicBezTo>
                  <a:lnTo>
                    <a:pt x="3821" y="10290"/>
                  </a:lnTo>
                  <a:cubicBezTo>
                    <a:pt x="5572" y="7458"/>
                    <a:pt x="7892" y="5012"/>
                    <a:pt x="10435" y="3541"/>
                  </a:cubicBezTo>
                  <a:cubicBezTo>
                    <a:pt x="12025" y="2624"/>
                    <a:pt x="13527" y="2189"/>
                    <a:pt x="14858" y="2189"/>
                  </a:cubicBezTo>
                  <a:cubicBezTo>
                    <a:pt x="15691" y="2189"/>
                    <a:pt x="16457" y="2359"/>
                    <a:pt x="17135" y="2689"/>
                  </a:cubicBezTo>
                  <a:lnTo>
                    <a:pt x="13614" y="654"/>
                  </a:lnTo>
                  <a:lnTo>
                    <a:pt x="13606" y="654"/>
                  </a:lnTo>
                  <a:lnTo>
                    <a:pt x="13569" y="632"/>
                  </a:lnTo>
                  <a:lnTo>
                    <a:pt x="13565" y="639"/>
                  </a:lnTo>
                  <a:cubicBezTo>
                    <a:pt x="12821" y="219"/>
                    <a:pt x="11962" y="0"/>
                    <a:pt x="11017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1"/>
            <p:cNvSpPr/>
            <p:nvPr/>
          </p:nvSpPr>
          <p:spPr>
            <a:xfrm>
              <a:off x="3924625" y="1269750"/>
              <a:ext cx="315600" cy="278875"/>
            </a:xfrm>
            <a:custGeom>
              <a:avLst/>
              <a:gdLst/>
              <a:ahLst/>
              <a:cxnLst/>
              <a:rect l="l" t="t" r="r" b="b"/>
              <a:pathLst>
                <a:path w="12624" h="11155" extrusionOk="0">
                  <a:moveTo>
                    <a:pt x="11992" y="1"/>
                  </a:moveTo>
                  <a:cubicBezTo>
                    <a:pt x="11725" y="1"/>
                    <a:pt x="11486" y="183"/>
                    <a:pt x="11424" y="453"/>
                  </a:cubicBezTo>
                  <a:cubicBezTo>
                    <a:pt x="10581" y="4445"/>
                    <a:pt x="8411" y="8053"/>
                    <a:pt x="6025" y="9431"/>
                  </a:cubicBezTo>
                  <a:cubicBezTo>
                    <a:pt x="5385" y="9801"/>
                    <a:pt x="4763" y="9988"/>
                    <a:pt x="4189" y="9988"/>
                  </a:cubicBezTo>
                  <a:cubicBezTo>
                    <a:pt x="3869" y="9988"/>
                    <a:pt x="3564" y="9930"/>
                    <a:pt x="3278" y="9812"/>
                  </a:cubicBezTo>
                  <a:cubicBezTo>
                    <a:pt x="2342" y="9431"/>
                    <a:pt x="1604" y="8423"/>
                    <a:pt x="1200" y="6974"/>
                  </a:cubicBezTo>
                  <a:cubicBezTo>
                    <a:pt x="1122" y="6725"/>
                    <a:pt x="891" y="6564"/>
                    <a:pt x="643" y="6564"/>
                  </a:cubicBezTo>
                  <a:cubicBezTo>
                    <a:pt x="591" y="6564"/>
                    <a:pt x="538" y="6571"/>
                    <a:pt x="486" y="6586"/>
                  </a:cubicBezTo>
                  <a:cubicBezTo>
                    <a:pt x="182" y="6671"/>
                    <a:pt x="1" y="6983"/>
                    <a:pt x="78" y="7288"/>
                  </a:cubicBezTo>
                  <a:cubicBezTo>
                    <a:pt x="582" y="9091"/>
                    <a:pt x="1561" y="10370"/>
                    <a:pt x="2838" y="10891"/>
                  </a:cubicBezTo>
                  <a:cubicBezTo>
                    <a:pt x="3264" y="11065"/>
                    <a:pt x="3720" y="11155"/>
                    <a:pt x="4182" y="11155"/>
                  </a:cubicBezTo>
                  <a:cubicBezTo>
                    <a:pt x="4185" y="11155"/>
                    <a:pt x="4188" y="11155"/>
                    <a:pt x="4191" y="11155"/>
                  </a:cubicBezTo>
                  <a:cubicBezTo>
                    <a:pt x="4967" y="11155"/>
                    <a:pt x="5784" y="10916"/>
                    <a:pt x="6607" y="10439"/>
                  </a:cubicBezTo>
                  <a:cubicBezTo>
                    <a:pt x="9303" y="8882"/>
                    <a:pt x="11642" y="5057"/>
                    <a:pt x="12563" y="694"/>
                  </a:cubicBezTo>
                  <a:cubicBezTo>
                    <a:pt x="12623" y="382"/>
                    <a:pt x="12422" y="79"/>
                    <a:pt x="12112" y="13"/>
                  </a:cubicBezTo>
                  <a:cubicBezTo>
                    <a:pt x="12072" y="5"/>
                    <a:pt x="12031" y="1"/>
                    <a:pt x="1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1"/>
            <p:cNvSpPr/>
            <p:nvPr/>
          </p:nvSpPr>
          <p:spPr>
            <a:xfrm>
              <a:off x="3976050" y="1279450"/>
              <a:ext cx="50700" cy="83375"/>
            </a:xfrm>
            <a:custGeom>
              <a:avLst/>
              <a:gdLst/>
              <a:ahLst/>
              <a:cxnLst/>
              <a:rect l="l" t="t" r="r" b="b"/>
              <a:pathLst>
                <a:path w="2028" h="3335" extrusionOk="0">
                  <a:moveTo>
                    <a:pt x="1370" y="0"/>
                  </a:moveTo>
                  <a:cubicBezTo>
                    <a:pt x="1260" y="0"/>
                    <a:pt x="1140" y="35"/>
                    <a:pt x="1015" y="107"/>
                  </a:cubicBezTo>
                  <a:cubicBezTo>
                    <a:pt x="454" y="431"/>
                    <a:pt x="1" y="1392"/>
                    <a:pt x="1" y="2252"/>
                  </a:cubicBezTo>
                  <a:cubicBezTo>
                    <a:pt x="1" y="2921"/>
                    <a:pt x="274" y="3335"/>
                    <a:pt x="659" y="3335"/>
                  </a:cubicBezTo>
                  <a:cubicBezTo>
                    <a:pt x="769" y="3335"/>
                    <a:pt x="889" y="3301"/>
                    <a:pt x="1015" y="3228"/>
                  </a:cubicBezTo>
                  <a:cubicBezTo>
                    <a:pt x="1574" y="2905"/>
                    <a:pt x="2027" y="1943"/>
                    <a:pt x="2027" y="1083"/>
                  </a:cubicBezTo>
                  <a:cubicBezTo>
                    <a:pt x="2027" y="414"/>
                    <a:pt x="1754" y="0"/>
                    <a:pt x="1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1"/>
            <p:cNvSpPr/>
            <p:nvPr/>
          </p:nvSpPr>
          <p:spPr>
            <a:xfrm>
              <a:off x="4120425" y="1196125"/>
              <a:ext cx="50675" cy="83375"/>
            </a:xfrm>
            <a:custGeom>
              <a:avLst/>
              <a:gdLst/>
              <a:ahLst/>
              <a:cxnLst/>
              <a:rect l="l" t="t" r="r" b="b"/>
              <a:pathLst>
                <a:path w="2027" h="3335" extrusionOk="0">
                  <a:moveTo>
                    <a:pt x="1368" y="0"/>
                  </a:moveTo>
                  <a:cubicBezTo>
                    <a:pt x="1258" y="0"/>
                    <a:pt x="1138" y="34"/>
                    <a:pt x="1013" y="107"/>
                  </a:cubicBezTo>
                  <a:cubicBezTo>
                    <a:pt x="454" y="430"/>
                    <a:pt x="0" y="1391"/>
                    <a:pt x="0" y="2252"/>
                  </a:cubicBezTo>
                  <a:cubicBezTo>
                    <a:pt x="0" y="2921"/>
                    <a:pt x="274" y="3335"/>
                    <a:pt x="657" y="3335"/>
                  </a:cubicBezTo>
                  <a:cubicBezTo>
                    <a:pt x="768" y="3335"/>
                    <a:pt x="888" y="3300"/>
                    <a:pt x="1013" y="3228"/>
                  </a:cubicBezTo>
                  <a:cubicBezTo>
                    <a:pt x="1573" y="2904"/>
                    <a:pt x="2027" y="1943"/>
                    <a:pt x="2027" y="1082"/>
                  </a:cubicBezTo>
                  <a:cubicBezTo>
                    <a:pt x="2027" y="414"/>
                    <a:pt x="1753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1"/>
            <p:cNvSpPr/>
            <p:nvPr/>
          </p:nvSpPr>
          <p:spPr>
            <a:xfrm>
              <a:off x="3693250" y="2412925"/>
              <a:ext cx="766650" cy="1225675"/>
            </a:xfrm>
            <a:custGeom>
              <a:avLst/>
              <a:gdLst/>
              <a:ahLst/>
              <a:cxnLst/>
              <a:rect l="l" t="t" r="r" b="b"/>
              <a:pathLst>
                <a:path w="30666" h="49027" extrusionOk="0">
                  <a:moveTo>
                    <a:pt x="27612" y="1"/>
                  </a:moveTo>
                  <a:cubicBezTo>
                    <a:pt x="27308" y="1"/>
                    <a:pt x="27003" y="68"/>
                    <a:pt x="26771" y="202"/>
                  </a:cubicBezTo>
                  <a:lnTo>
                    <a:pt x="842" y="15171"/>
                  </a:lnTo>
                  <a:cubicBezTo>
                    <a:pt x="377" y="15440"/>
                    <a:pt x="1" y="16092"/>
                    <a:pt x="1" y="16629"/>
                  </a:cubicBezTo>
                  <a:lnTo>
                    <a:pt x="1" y="46569"/>
                  </a:lnTo>
                  <a:cubicBezTo>
                    <a:pt x="1" y="47105"/>
                    <a:pt x="377" y="47757"/>
                    <a:pt x="842" y="48026"/>
                  </a:cubicBezTo>
                  <a:lnTo>
                    <a:pt x="2214" y="48825"/>
                  </a:lnTo>
                  <a:cubicBezTo>
                    <a:pt x="2446" y="48959"/>
                    <a:pt x="2750" y="49026"/>
                    <a:pt x="3055" y="49026"/>
                  </a:cubicBezTo>
                  <a:cubicBezTo>
                    <a:pt x="3359" y="49026"/>
                    <a:pt x="3663" y="48959"/>
                    <a:pt x="3896" y="48825"/>
                  </a:cubicBezTo>
                  <a:lnTo>
                    <a:pt x="29825" y="33855"/>
                  </a:lnTo>
                  <a:cubicBezTo>
                    <a:pt x="30289" y="33587"/>
                    <a:pt x="30666" y="32935"/>
                    <a:pt x="30666" y="32398"/>
                  </a:cubicBezTo>
                  <a:lnTo>
                    <a:pt x="30666" y="2458"/>
                  </a:lnTo>
                  <a:cubicBezTo>
                    <a:pt x="30666" y="1921"/>
                    <a:pt x="30289" y="1270"/>
                    <a:pt x="29825" y="1001"/>
                  </a:cubicBezTo>
                  <a:lnTo>
                    <a:pt x="28453" y="202"/>
                  </a:lnTo>
                  <a:cubicBezTo>
                    <a:pt x="28221" y="68"/>
                    <a:pt x="27916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1"/>
            <p:cNvSpPr/>
            <p:nvPr/>
          </p:nvSpPr>
          <p:spPr>
            <a:xfrm>
              <a:off x="3693300" y="2807875"/>
              <a:ext cx="93900" cy="830650"/>
            </a:xfrm>
            <a:custGeom>
              <a:avLst/>
              <a:gdLst/>
              <a:ahLst/>
              <a:cxnLst/>
              <a:rect l="l" t="t" r="r" b="b"/>
              <a:pathLst>
                <a:path w="3756" h="33226" extrusionOk="0">
                  <a:moveTo>
                    <a:pt x="247" y="1"/>
                  </a:moveTo>
                  <a:cubicBezTo>
                    <a:pt x="92" y="266"/>
                    <a:pt x="0" y="560"/>
                    <a:pt x="0" y="828"/>
                  </a:cubicBezTo>
                  <a:lnTo>
                    <a:pt x="0" y="30772"/>
                  </a:lnTo>
                  <a:cubicBezTo>
                    <a:pt x="0" y="31305"/>
                    <a:pt x="374" y="31962"/>
                    <a:pt x="841" y="32225"/>
                  </a:cubicBezTo>
                  <a:lnTo>
                    <a:pt x="2213" y="33026"/>
                  </a:lnTo>
                  <a:cubicBezTo>
                    <a:pt x="2444" y="33159"/>
                    <a:pt x="2746" y="33225"/>
                    <a:pt x="3049" y="33225"/>
                  </a:cubicBezTo>
                  <a:cubicBezTo>
                    <a:pt x="3297" y="33225"/>
                    <a:pt x="3545" y="33181"/>
                    <a:pt x="3755" y="33092"/>
                  </a:cubicBezTo>
                  <a:lnTo>
                    <a:pt x="3755" y="33092"/>
                  </a:lnTo>
                  <a:cubicBezTo>
                    <a:pt x="3671" y="33124"/>
                    <a:pt x="3591" y="33140"/>
                    <a:pt x="3517" y="33140"/>
                  </a:cubicBezTo>
                  <a:cubicBezTo>
                    <a:pt x="3242" y="33140"/>
                    <a:pt x="3055" y="32920"/>
                    <a:pt x="3054" y="32541"/>
                  </a:cubicBezTo>
                  <a:lnTo>
                    <a:pt x="3054" y="2602"/>
                  </a:lnTo>
                  <a:cubicBezTo>
                    <a:pt x="3054" y="2334"/>
                    <a:pt x="3147" y="2038"/>
                    <a:pt x="3302" y="1775"/>
                  </a:cubicBezTo>
                  <a:lnTo>
                    <a:pt x="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1"/>
            <p:cNvSpPr/>
            <p:nvPr/>
          </p:nvSpPr>
          <p:spPr>
            <a:xfrm>
              <a:off x="3769600" y="2459375"/>
              <a:ext cx="690300" cy="1177075"/>
            </a:xfrm>
            <a:custGeom>
              <a:avLst/>
              <a:gdLst/>
              <a:ahLst/>
              <a:cxnLst/>
              <a:rect l="l" t="t" r="r" b="b"/>
              <a:pathLst>
                <a:path w="27612" h="47083" extrusionOk="0">
                  <a:moveTo>
                    <a:pt x="27146" y="0"/>
                  </a:moveTo>
                  <a:cubicBezTo>
                    <a:pt x="27033" y="0"/>
                    <a:pt x="26906" y="37"/>
                    <a:pt x="26771" y="114"/>
                  </a:cubicBezTo>
                  <a:lnTo>
                    <a:pt x="842" y="15085"/>
                  </a:lnTo>
                  <a:cubicBezTo>
                    <a:pt x="377" y="15353"/>
                    <a:pt x="1" y="16005"/>
                    <a:pt x="1" y="16541"/>
                  </a:cubicBezTo>
                  <a:lnTo>
                    <a:pt x="1" y="46481"/>
                  </a:lnTo>
                  <a:cubicBezTo>
                    <a:pt x="1" y="46862"/>
                    <a:pt x="190" y="47082"/>
                    <a:pt x="466" y="47082"/>
                  </a:cubicBezTo>
                  <a:cubicBezTo>
                    <a:pt x="579" y="47082"/>
                    <a:pt x="707" y="47045"/>
                    <a:pt x="842" y="46967"/>
                  </a:cubicBezTo>
                  <a:lnTo>
                    <a:pt x="26771" y="31997"/>
                  </a:lnTo>
                  <a:cubicBezTo>
                    <a:pt x="27235" y="31729"/>
                    <a:pt x="27612" y="31077"/>
                    <a:pt x="27612" y="30540"/>
                  </a:cubicBezTo>
                  <a:lnTo>
                    <a:pt x="27612" y="600"/>
                  </a:lnTo>
                  <a:cubicBezTo>
                    <a:pt x="27612" y="220"/>
                    <a:pt x="27422" y="0"/>
                    <a:pt x="27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1"/>
            <p:cNvSpPr/>
            <p:nvPr/>
          </p:nvSpPr>
          <p:spPr>
            <a:xfrm>
              <a:off x="3920950" y="2909725"/>
              <a:ext cx="433075" cy="491150"/>
            </a:xfrm>
            <a:custGeom>
              <a:avLst/>
              <a:gdLst/>
              <a:ahLst/>
              <a:cxnLst/>
              <a:rect l="l" t="t" r="r" b="b"/>
              <a:pathLst>
                <a:path w="17323" h="19646" extrusionOk="0">
                  <a:moveTo>
                    <a:pt x="7047" y="6520"/>
                  </a:moveTo>
                  <a:lnTo>
                    <a:pt x="1" y="16500"/>
                  </a:lnTo>
                  <a:cubicBezTo>
                    <a:pt x="3110" y="19645"/>
                    <a:pt x="9097" y="17283"/>
                    <a:pt x="13376" y="11224"/>
                  </a:cubicBezTo>
                  <a:cubicBezTo>
                    <a:pt x="15943" y="7588"/>
                    <a:pt x="17322" y="3664"/>
                    <a:pt x="17322" y="1"/>
                  </a:cubicBezTo>
                  <a:lnTo>
                    <a:pt x="8798" y="4922"/>
                  </a:lnTo>
                  <a:cubicBezTo>
                    <a:pt x="8218" y="5258"/>
                    <a:pt x="7434" y="5972"/>
                    <a:pt x="7047" y="652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1"/>
            <p:cNvSpPr/>
            <p:nvPr/>
          </p:nvSpPr>
          <p:spPr>
            <a:xfrm>
              <a:off x="3920950" y="2909725"/>
              <a:ext cx="433075" cy="491150"/>
            </a:xfrm>
            <a:custGeom>
              <a:avLst/>
              <a:gdLst/>
              <a:ahLst/>
              <a:cxnLst/>
              <a:rect l="l" t="t" r="r" b="b"/>
              <a:pathLst>
                <a:path w="17323" h="19646" extrusionOk="0">
                  <a:moveTo>
                    <a:pt x="7047" y="6520"/>
                  </a:moveTo>
                  <a:lnTo>
                    <a:pt x="1" y="16500"/>
                  </a:lnTo>
                  <a:cubicBezTo>
                    <a:pt x="3110" y="19645"/>
                    <a:pt x="9097" y="17283"/>
                    <a:pt x="13376" y="11224"/>
                  </a:cubicBezTo>
                  <a:cubicBezTo>
                    <a:pt x="15943" y="7588"/>
                    <a:pt x="17322" y="3664"/>
                    <a:pt x="17322" y="1"/>
                  </a:cubicBezTo>
                  <a:lnTo>
                    <a:pt x="8798" y="4922"/>
                  </a:lnTo>
                  <a:cubicBezTo>
                    <a:pt x="8218" y="5258"/>
                    <a:pt x="7434" y="5972"/>
                    <a:pt x="7047" y="65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1"/>
            <p:cNvSpPr/>
            <p:nvPr/>
          </p:nvSpPr>
          <p:spPr>
            <a:xfrm>
              <a:off x="3908975" y="2898700"/>
              <a:ext cx="456075" cy="469375"/>
            </a:xfrm>
            <a:custGeom>
              <a:avLst/>
              <a:gdLst/>
              <a:ahLst/>
              <a:cxnLst/>
              <a:rect l="l" t="t" r="r" b="b"/>
              <a:pathLst>
                <a:path w="18243" h="18775" extrusionOk="0">
                  <a:moveTo>
                    <a:pt x="17340" y="1216"/>
                  </a:moveTo>
                  <a:lnTo>
                    <a:pt x="17340" y="1216"/>
                  </a:lnTo>
                  <a:cubicBezTo>
                    <a:pt x="17197" y="3938"/>
                    <a:pt x="16304" y="6757"/>
                    <a:pt x="14722" y="9497"/>
                  </a:cubicBezTo>
                  <a:cubicBezTo>
                    <a:pt x="14350" y="10141"/>
                    <a:pt x="13941" y="10779"/>
                    <a:pt x="13494" y="11412"/>
                  </a:cubicBezTo>
                  <a:cubicBezTo>
                    <a:pt x="10852" y="15153"/>
                    <a:pt x="7372" y="17628"/>
                    <a:pt x="4410" y="17874"/>
                  </a:cubicBezTo>
                  <a:cubicBezTo>
                    <a:pt x="4252" y="17887"/>
                    <a:pt x="4097" y="17893"/>
                    <a:pt x="3944" y="17893"/>
                  </a:cubicBezTo>
                  <a:cubicBezTo>
                    <a:pt x="2828" y="17893"/>
                    <a:pt x="1844" y="17548"/>
                    <a:pt x="1061" y="16881"/>
                  </a:cubicBezTo>
                  <a:lnTo>
                    <a:pt x="7886" y="7216"/>
                  </a:lnTo>
                  <a:cubicBezTo>
                    <a:pt x="8235" y="6721"/>
                    <a:pt x="8973" y="6048"/>
                    <a:pt x="9498" y="5745"/>
                  </a:cubicBezTo>
                  <a:lnTo>
                    <a:pt x="17340" y="1216"/>
                  </a:lnTo>
                  <a:close/>
                  <a:moveTo>
                    <a:pt x="17801" y="1"/>
                  </a:moveTo>
                  <a:cubicBezTo>
                    <a:pt x="17728" y="1"/>
                    <a:pt x="17653" y="19"/>
                    <a:pt x="17582" y="60"/>
                  </a:cubicBezTo>
                  <a:lnTo>
                    <a:pt x="9058" y="4981"/>
                  </a:lnTo>
                  <a:cubicBezTo>
                    <a:pt x="8421" y="5349"/>
                    <a:pt x="7590" y="6107"/>
                    <a:pt x="7167" y="6708"/>
                  </a:cubicBezTo>
                  <a:lnTo>
                    <a:pt x="120" y="16687"/>
                  </a:lnTo>
                  <a:cubicBezTo>
                    <a:pt x="113" y="16698"/>
                    <a:pt x="106" y="16709"/>
                    <a:pt x="100" y="16721"/>
                  </a:cubicBezTo>
                  <a:cubicBezTo>
                    <a:pt x="0" y="16893"/>
                    <a:pt x="27" y="17109"/>
                    <a:pt x="167" y="17251"/>
                  </a:cubicBezTo>
                  <a:cubicBezTo>
                    <a:pt x="1158" y="18253"/>
                    <a:pt x="2454" y="18774"/>
                    <a:pt x="3939" y="18774"/>
                  </a:cubicBezTo>
                  <a:cubicBezTo>
                    <a:pt x="4118" y="18774"/>
                    <a:pt x="4300" y="18767"/>
                    <a:pt x="4484" y="18751"/>
                  </a:cubicBezTo>
                  <a:cubicBezTo>
                    <a:pt x="7746" y="18482"/>
                    <a:pt x="11385" y="15928"/>
                    <a:pt x="14214" y="11920"/>
                  </a:cubicBezTo>
                  <a:cubicBezTo>
                    <a:pt x="16847" y="8189"/>
                    <a:pt x="18243" y="4219"/>
                    <a:pt x="18243" y="442"/>
                  </a:cubicBezTo>
                  <a:cubicBezTo>
                    <a:pt x="18243" y="184"/>
                    <a:pt x="18031" y="1"/>
                    <a:pt x="17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1"/>
            <p:cNvSpPr/>
            <p:nvPr/>
          </p:nvSpPr>
          <p:spPr>
            <a:xfrm>
              <a:off x="3846100" y="2827750"/>
              <a:ext cx="264225" cy="494475"/>
            </a:xfrm>
            <a:custGeom>
              <a:avLst/>
              <a:gdLst/>
              <a:ahLst/>
              <a:cxnLst/>
              <a:rect l="l" t="t" r="r" b="b"/>
              <a:pathLst>
                <a:path w="10569" h="19779" extrusionOk="0">
                  <a:moveTo>
                    <a:pt x="10355" y="7658"/>
                  </a:moveTo>
                  <a:lnTo>
                    <a:pt x="7783" y="0"/>
                  </a:lnTo>
                  <a:cubicBezTo>
                    <a:pt x="2753" y="4791"/>
                    <a:pt x="1" y="12618"/>
                    <a:pt x="1635" y="17482"/>
                  </a:cubicBezTo>
                  <a:cubicBezTo>
                    <a:pt x="1961" y="18455"/>
                    <a:pt x="2373" y="19150"/>
                    <a:pt x="2995" y="19779"/>
                  </a:cubicBezTo>
                  <a:lnTo>
                    <a:pt x="10041" y="9799"/>
                  </a:lnTo>
                  <a:cubicBezTo>
                    <a:pt x="10428" y="9251"/>
                    <a:pt x="10569" y="8293"/>
                    <a:pt x="10355" y="765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1"/>
            <p:cNvSpPr/>
            <p:nvPr/>
          </p:nvSpPr>
          <p:spPr>
            <a:xfrm>
              <a:off x="3846800" y="2816750"/>
              <a:ext cx="275050" cy="516500"/>
            </a:xfrm>
            <a:custGeom>
              <a:avLst/>
              <a:gdLst/>
              <a:ahLst/>
              <a:cxnLst/>
              <a:rect l="l" t="t" r="r" b="b"/>
              <a:pathLst>
                <a:path w="11002" h="20660" extrusionOk="0">
                  <a:moveTo>
                    <a:pt x="7561" y="1251"/>
                  </a:moveTo>
                  <a:lnTo>
                    <a:pt x="9909" y="8237"/>
                  </a:lnTo>
                  <a:cubicBezTo>
                    <a:pt x="10078" y="8738"/>
                    <a:pt x="9961" y="9556"/>
                    <a:pt x="9654" y="9986"/>
                  </a:cubicBezTo>
                  <a:lnTo>
                    <a:pt x="2926" y="19513"/>
                  </a:lnTo>
                  <a:cubicBezTo>
                    <a:pt x="2542" y="19032"/>
                    <a:pt x="2263" y="18490"/>
                    <a:pt x="2025" y="17781"/>
                  </a:cubicBezTo>
                  <a:cubicBezTo>
                    <a:pt x="498" y="13234"/>
                    <a:pt x="2969" y="5956"/>
                    <a:pt x="7561" y="1251"/>
                  </a:cubicBezTo>
                  <a:close/>
                  <a:moveTo>
                    <a:pt x="7753" y="0"/>
                  </a:moveTo>
                  <a:cubicBezTo>
                    <a:pt x="7646" y="0"/>
                    <a:pt x="7538" y="39"/>
                    <a:pt x="7451" y="121"/>
                  </a:cubicBezTo>
                  <a:cubicBezTo>
                    <a:pt x="5946" y="1555"/>
                    <a:pt x="4641" y="3260"/>
                    <a:pt x="3591" y="5079"/>
                  </a:cubicBezTo>
                  <a:cubicBezTo>
                    <a:pt x="1057" y="9468"/>
                    <a:pt x="1" y="14525"/>
                    <a:pt x="1189" y="18062"/>
                  </a:cubicBezTo>
                  <a:cubicBezTo>
                    <a:pt x="1536" y="19093"/>
                    <a:pt x="1987" y="19855"/>
                    <a:pt x="2654" y="20529"/>
                  </a:cubicBezTo>
                  <a:cubicBezTo>
                    <a:pt x="2741" y="20617"/>
                    <a:pt x="2854" y="20659"/>
                    <a:pt x="2966" y="20659"/>
                  </a:cubicBezTo>
                  <a:cubicBezTo>
                    <a:pt x="3104" y="20659"/>
                    <a:pt x="3240" y="20596"/>
                    <a:pt x="3327" y="20472"/>
                  </a:cubicBezTo>
                  <a:lnTo>
                    <a:pt x="10374" y="10493"/>
                  </a:lnTo>
                  <a:cubicBezTo>
                    <a:pt x="10837" y="9837"/>
                    <a:pt x="11002" y="8720"/>
                    <a:pt x="10745" y="7957"/>
                  </a:cubicBezTo>
                  <a:lnTo>
                    <a:pt x="8172" y="300"/>
                  </a:lnTo>
                  <a:cubicBezTo>
                    <a:pt x="8107" y="109"/>
                    <a:pt x="7932" y="0"/>
                    <a:pt x="7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1"/>
            <p:cNvSpPr/>
            <p:nvPr/>
          </p:nvSpPr>
          <p:spPr>
            <a:xfrm>
              <a:off x="4040675" y="2710750"/>
              <a:ext cx="267650" cy="326100"/>
            </a:xfrm>
            <a:custGeom>
              <a:avLst/>
              <a:gdLst/>
              <a:ahLst/>
              <a:cxnLst/>
              <a:rect l="l" t="t" r="r" b="b"/>
              <a:pathLst>
                <a:path w="10706" h="13044" extrusionOk="0">
                  <a:moveTo>
                    <a:pt x="3660" y="12496"/>
                  </a:moveTo>
                  <a:lnTo>
                    <a:pt x="10705" y="2516"/>
                  </a:lnTo>
                  <a:cubicBezTo>
                    <a:pt x="8219" y="1"/>
                    <a:pt x="4024" y="848"/>
                    <a:pt x="0" y="4680"/>
                  </a:cubicBezTo>
                  <a:lnTo>
                    <a:pt x="2572" y="12338"/>
                  </a:lnTo>
                  <a:cubicBezTo>
                    <a:pt x="2786" y="12973"/>
                    <a:pt x="3272" y="13044"/>
                    <a:pt x="3660" y="12496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1"/>
            <p:cNvSpPr/>
            <p:nvPr/>
          </p:nvSpPr>
          <p:spPr>
            <a:xfrm>
              <a:off x="4040675" y="2710750"/>
              <a:ext cx="267650" cy="326100"/>
            </a:xfrm>
            <a:custGeom>
              <a:avLst/>
              <a:gdLst/>
              <a:ahLst/>
              <a:cxnLst/>
              <a:rect l="l" t="t" r="r" b="b"/>
              <a:pathLst>
                <a:path w="10706" h="13044" extrusionOk="0">
                  <a:moveTo>
                    <a:pt x="3660" y="12496"/>
                  </a:moveTo>
                  <a:lnTo>
                    <a:pt x="10705" y="2516"/>
                  </a:lnTo>
                  <a:cubicBezTo>
                    <a:pt x="8219" y="1"/>
                    <a:pt x="4024" y="848"/>
                    <a:pt x="0" y="4680"/>
                  </a:cubicBezTo>
                  <a:lnTo>
                    <a:pt x="2572" y="12338"/>
                  </a:lnTo>
                  <a:cubicBezTo>
                    <a:pt x="2786" y="12973"/>
                    <a:pt x="3272" y="13044"/>
                    <a:pt x="3660" y="124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1"/>
            <p:cNvSpPr/>
            <p:nvPr/>
          </p:nvSpPr>
          <p:spPr>
            <a:xfrm>
              <a:off x="4028825" y="2726825"/>
              <a:ext cx="291575" cy="316550"/>
            </a:xfrm>
            <a:custGeom>
              <a:avLst/>
              <a:gdLst/>
              <a:ahLst/>
              <a:cxnLst/>
              <a:rect l="l" t="t" r="r" b="b"/>
              <a:pathLst>
                <a:path w="11663" h="12662" extrusionOk="0">
                  <a:moveTo>
                    <a:pt x="7679" y="887"/>
                  </a:moveTo>
                  <a:cubicBezTo>
                    <a:pt x="8787" y="887"/>
                    <a:pt x="9783" y="1231"/>
                    <a:pt x="10598" y="1933"/>
                  </a:cubicBezTo>
                  <a:lnTo>
                    <a:pt x="3773" y="11599"/>
                  </a:lnTo>
                  <a:cubicBezTo>
                    <a:pt x="3675" y="11737"/>
                    <a:pt x="3598" y="11778"/>
                    <a:pt x="3580" y="11782"/>
                  </a:cubicBezTo>
                  <a:cubicBezTo>
                    <a:pt x="3528" y="11712"/>
                    <a:pt x="3489" y="11636"/>
                    <a:pt x="3463" y="11554"/>
                  </a:cubicBezTo>
                  <a:lnTo>
                    <a:pt x="981" y="4165"/>
                  </a:lnTo>
                  <a:cubicBezTo>
                    <a:pt x="3311" y="2008"/>
                    <a:pt x="5678" y="887"/>
                    <a:pt x="7679" y="887"/>
                  </a:cubicBezTo>
                  <a:close/>
                  <a:moveTo>
                    <a:pt x="7691" y="0"/>
                  </a:moveTo>
                  <a:cubicBezTo>
                    <a:pt x="5402" y="0"/>
                    <a:pt x="2742" y="1269"/>
                    <a:pt x="170" y="3718"/>
                  </a:cubicBezTo>
                  <a:lnTo>
                    <a:pt x="169" y="3718"/>
                  </a:lnTo>
                  <a:cubicBezTo>
                    <a:pt x="45" y="3836"/>
                    <a:pt x="1" y="4015"/>
                    <a:pt x="55" y="4178"/>
                  </a:cubicBezTo>
                  <a:lnTo>
                    <a:pt x="2628" y="11834"/>
                  </a:lnTo>
                  <a:cubicBezTo>
                    <a:pt x="2784" y="12300"/>
                    <a:pt x="3087" y="12598"/>
                    <a:pt x="3461" y="12653"/>
                  </a:cubicBezTo>
                  <a:cubicBezTo>
                    <a:pt x="3501" y="12659"/>
                    <a:pt x="3541" y="12662"/>
                    <a:pt x="3581" y="12662"/>
                  </a:cubicBezTo>
                  <a:cubicBezTo>
                    <a:pt x="3913" y="12662"/>
                    <a:pt x="4239" y="12465"/>
                    <a:pt x="4492" y="12108"/>
                  </a:cubicBezTo>
                  <a:lnTo>
                    <a:pt x="11538" y="2127"/>
                  </a:lnTo>
                  <a:cubicBezTo>
                    <a:pt x="11662" y="1953"/>
                    <a:pt x="11643" y="1715"/>
                    <a:pt x="11492" y="1564"/>
                  </a:cubicBezTo>
                  <a:cubicBezTo>
                    <a:pt x="10454" y="514"/>
                    <a:pt x="9148" y="0"/>
                    <a:pt x="7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1"/>
            <p:cNvSpPr/>
            <p:nvPr/>
          </p:nvSpPr>
          <p:spPr>
            <a:xfrm>
              <a:off x="4122475" y="2773650"/>
              <a:ext cx="231550" cy="267525"/>
            </a:xfrm>
            <a:custGeom>
              <a:avLst/>
              <a:gdLst/>
              <a:ahLst/>
              <a:cxnLst/>
              <a:rect l="l" t="t" r="r" b="b"/>
              <a:pathLst>
                <a:path w="9262" h="10701" extrusionOk="0">
                  <a:moveTo>
                    <a:pt x="737" y="10365"/>
                  </a:moveTo>
                  <a:lnTo>
                    <a:pt x="9261" y="5444"/>
                  </a:lnTo>
                  <a:cubicBezTo>
                    <a:pt x="9261" y="3002"/>
                    <a:pt x="8676" y="1258"/>
                    <a:pt x="7433" y="0"/>
                  </a:cubicBezTo>
                  <a:lnTo>
                    <a:pt x="388" y="9980"/>
                  </a:lnTo>
                  <a:cubicBezTo>
                    <a:pt x="0" y="10528"/>
                    <a:pt x="157" y="10701"/>
                    <a:pt x="737" y="10365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1"/>
            <p:cNvSpPr/>
            <p:nvPr/>
          </p:nvSpPr>
          <p:spPr>
            <a:xfrm>
              <a:off x="4122475" y="2773650"/>
              <a:ext cx="231550" cy="267525"/>
            </a:xfrm>
            <a:custGeom>
              <a:avLst/>
              <a:gdLst/>
              <a:ahLst/>
              <a:cxnLst/>
              <a:rect l="l" t="t" r="r" b="b"/>
              <a:pathLst>
                <a:path w="9262" h="10701" extrusionOk="0">
                  <a:moveTo>
                    <a:pt x="737" y="10365"/>
                  </a:moveTo>
                  <a:lnTo>
                    <a:pt x="9261" y="5444"/>
                  </a:lnTo>
                  <a:cubicBezTo>
                    <a:pt x="9261" y="3002"/>
                    <a:pt x="8676" y="1258"/>
                    <a:pt x="7433" y="0"/>
                  </a:cubicBezTo>
                  <a:lnTo>
                    <a:pt x="388" y="9980"/>
                  </a:lnTo>
                  <a:cubicBezTo>
                    <a:pt x="0" y="10528"/>
                    <a:pt x="157" y="10701"/>
                    <a:pt x="737" y="103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1"/>
            <p:cNvSpPr/>
            <p:nvPr/>
          </p:nvSpPr>
          <p:spPr>
            <a:xfrm>
              <a:off x="4113000" y="2762650"/>
              <a:ext cx="252050" cy="285425"/>
            </a:xfrm>
            <a:custGeom>
              <a:avLst/>
              <a:gdLst/>
              <a:ahLst/>
              <a:cxnLst/>
              <a:rect l="l" t="t" r="r" b="b"/>
              <a:pathLst>
                <a:path w="10082" h="11417" extrusionOk="0">
                  <a:moveTo>
                    <a:pt x="7853" y="1147"/>
                  </a:moveTo>
                  <a:cubicBezTo>
                    <a:pt x="8733" y="2238"/>
                    <a:pt x="9165" y="3684"/>
                    <a:pt x="9199" y="5631"/>
                  </a:cubicBezTo>
                  <a:lnTo>
                    <a:pt x="1582" y="10027"/>
                  </a:lnTo>
                  <a:lnTo>
                    <a:pt x="1582" y="10027"/>
                  </a:lnTo>
                  <a:lnTo>
                    <a:pt x="7853" y="1147"/>
                  </a:lnTo>
                  <a:close/>
                  <a:moveTo>
                    <a:pt x="7812" y="0"/>
                  </a:moveTo>
                  <a:cubicBezTo>
                    <a:pt x="7675" y="0"/>
                    <a:pt x="7539" y="64"/>
                    <a:pt x="7452" y="187"/>
                  </a:cubicBezTo>
                  <a:lnTo>
                    <a:pt x="406" y="10166"/>
                  </a:lnTo>
                  <a:cubicBezTo>
                    <a:pt x="373" y="10211"/>
                    <a:pt x="324" y="10281"/>
                    <a:pt x="275" y="10366"/>
                  </a:cubicBezTo>
                  <a:cubicBezTo>
                    <a:pt x="138" y="10605"/>
                    <a:pt x="0" y="10965"/>
                    <a:pt x="253" y="11241"/>
                  </a:cubicBezTo>
                  <a:cubicBezTo>
                    <a:pt x="372" y="11371"/>
                    <a:pt x="517" y="11417"/>
                    <a:pt x="663" y="11417"/>
                  </a:cubicBezTo>
                  <a:cubicBezTo>
                    <a:pt x="938" y="11417"/>
                    <a:pt x="1217" y="11256"/>
                    <a:pt x="1337" y="11186"/>
                  </a:cubicBezTo>
                  <a:lnTo>
                    <a:pt x="9861" y="6265"/>
                  </a:lnTo>
                  <a:cubicBezTo>
                    <a:pt x="9997" y="6186"/>
                    <a:pt x="10080" y="6041"/>
                    <a:pt x="10082" y="5884"/>
                  </a:cubicBezTo>
                  <a:cubicBezTo>
                    <a:pt x="10082" y="3309"/>
                    <a:pt x="9459" y="1481"/>
                    <a:pt x="8125" y="131"/>
                  </a:cubicBezTo>
                  <a:cubicBezTo>
                    <a:pt x="8038" y="43"/>
                    <a:pt x="7924" y="0"/>
                    <a:pt x="7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1"/>
            <p:cNvSpPr/>
            <p:nvPr/>
          </p:nvSpPr>
          <p:spPr>
            <a:xfrm>
              <a:off x="4574475" y="2125400"/>
              <a:ext cx="1259125" cy="1106375"/>
            </a:xfrm>
            <a:custGeom>
              <a:avLst/>
              <a:gdLst/>
              <a:ahLst/>
              <a:cxnLst/>
              <a:rect l="l" t="t" r="r" b="b"/>
              <a:pathLst>
                <a:path w="50365" h="44255" extrusionOk="0">
                  <a:moveTo>
                    <a:pt x="47604" y="0"/>
                  </a:moveTo>
                  <a:cubicBezTo>
                    <a:pt x="47060" y="0"/>
                    <a:pt x="46504" y="125"/>
                    <a:pt x="46075" y="373"/>
                  </a:cubicBezTo>
                  <a:lnTo>
                    <a:pt x="1491" y="26113"/>
                  </a:lnTo>
                  <a:cubicBezTo>
                    <a:pt x="669" y="26588"/>
                    <a:pt x="1" y="27745"/>
                    <a:pt x="1" y="28696"/>
                  </a:cubicBezTo>
                  <a:lnTo>
                    <a:pt x="1" y="41406"/>
                  </a:lnTo>
                  <a:cubicBezTo>
                    <a:pt x="1" y="42357"/>
                    <a:pt x="627" y="43490"/>
                    <a:pt x="1400" y="43935"/>
                  </a:cubicBezTo>
                  <a:cubicBezTo>
                    <a:pt x="1770" y="44149"/>
                    <a:pt x="2260" y="44255"/>
                    <a:pt x="2761" y="44255"/>
                  </a:cubicBezTo>
                  <a:cubicBezTo>
                    <a:pt x="3305" y="44255"/>
                    <a:pt x="3861" y="44130"/>
                    <a:pt x="4290" y="43882"/>
                  </a:cubicBezTo>
                  <a:lnTo>
                    <a:pt x="48872" y="18142"/>
                  </a:lnTo>
                  <a:cubicBezTo>
                    <a:pt x="49696" y="17667"/>
                    <a:pt x="50364" y="16510"/>
                    <a:pt x="50364" y="15559"/>
                  </a:cubicBezTo>
                  <a:lnTo>
                    <a:pt x="50364" y="2849"/>
                  </a:lnTo>
                  <a:cubicBezTo>
                    <a:pt x="50364" y="1898"/>
                    <a:pt x="49738" y="765"/>
                    <a:pt x="48966" y="320"/>
                  </a:cubicBezTo>
                  <a:cubicBezTo>
                    <a:pt x="48595" y="106"/>
                    <a:pt x="48104" y="0"/>
                    <a:pt x="47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1"/>
            <p:cNvSpPr/>
            <p:nvPr/>
          </p:nvSpPr>
          <p:spPr>
            <a:xfrm>
              <a:off x="4585425" y="2125375"/>
              <a:ext cx="1247675" cy="721050"/>
            </a:xfrm>
            <a:custGeom>
              <a:avLst/>
              <a:gdLst/>
              <a:ahLst/>
              <a:cxnLst/>
              <a:rect l="l" t="t" r="r" b="b"/>
              <a:pathLst>
                <a:path w="49907" h="28842" extrusionOk="0">
                  <a:moveTo>
                    <a:pt x="47170" y="1"/>
                  </a:moveTo>
                  <a:cubicBezTo>
                    <a:pt x="46626" y="1"/>
                    <a:pt x="46069" y="126"/>
                    <a:pt x="45639" y="374"/>
                  </a:cubicBezTo>
                  <a:lnTo>
                    <a:pt x="1052" y="26112"/>
                  </a:lnTo>
                  <a:cubicBezTo>
                    <a:pt x="644" y="26349"/>
                    <a:pt x="269" y="26759"/>
                    <a:pt x="0" y="27226"/>
                  </a:cubicBezTo>
                  <a:lnTo>
                    <a:pt x="2796" y="28842"/>
                  </a:lnTo>
                  <a:cubicBezTo>
                    <a:pt x="3069" y="28375"/>
                    <a:pt x="3444" y="27965"/>
                    <a:pt x="3854" y="27727"/>
                  </a:cubicBezTo>
                  <a:lnTo>
                    <a:pt x="29850" y="12718"/>
                  </a:lnTo>
                  <a:lnTo>
                    <a:pt x="48436" y="1991"/>
                  </a:lnTo>
                  <a:cubicBezTo>
                    <a:pt x="48676" y="1852"/>
                    <a:pt x="48902" y="1786"/>
                    <a:pt x="49103" y="1786"/>
                  </a:cubicBezTo>
                  <a:cubicBezTo>
                    <a:pt x="49521" y="1786"/>
                    <a:pt x="49826" y="2072"/>
                    <a:pt x="49907" y="2580"/>
                  </a:cubicBezTo>
                  <a:cubicBezTo>
                    <a:pt x="49810" y="1695"/>
                    <a:pt x="49229" y="727"/>
                    <a:pt x="48528" y="321"/>
                  </a:cubicBezTo>
                  <a:cubicBezTo>
                    <a:pt x="48157" y="106"/>
                    <a:pt x="47669" y="1"/>
                    <a:pt x="47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1"/>
            <p:cNvSpPr/>
            <p:nvPr/>
          </p:nvSpPr>
          <p:spPr>
            <a:xfrm>
              <a:off x="4644425" y="2169975"/>
              <a:ext cx="1189175" cy="1057575"/>
            </a:xfrm>
            <a:custGeom>
              <a:avLst/>
              <a:gdLst/>
              <a:ahLst/>
              <a:cxnLst/>
              <a:rect l="l" t="t" r="r" b="b"/>
              <a:pathLst>
                <a:path w="47567" h="42303" extrusionOk="0">
                  <a:moveTo>
                    <a:pt x="46740" y="1"/>
                  </a:moveTo>
                  <a:cubicBezTo>
                    <a:pt x="46540" y="1"/>
                    <a:pt x="46314" y="66"/>
                    <a:pt x="46074" y="204"/>
                  </a:cubicBezTo>
                  <a:lnTo>
                    <a:pt x="27490" y="10934"/>
                  </a:lnTo>
                  <a:lnTo>
                    <a:pt x="1491" y="25945"/>
                  </a:lnTo>
                  <a:cubicBezTo>
                    <a:pt x="669" y="26420"/>
                    <a:pt x="0" y="27576"/>
                    <a:pt x="0" y="28528"/>
                  </a:cubicBezTo>
                  <a:lnTo>
                    <a:pt x="0" y="41239"/>
                  </a:lnTo>
                  <a:cubicBezTo>
                    <a:pt x="0" y="41913"/>
                    <a:pt x="337" y="42303"/>
                    <a:pt x="826" y="42303"/>
                  </a:cubicBezTo>
                  <a:cubicBezTo>
                    <a:pt x="1026" y="42303"/>
                    <a:pt x="1252" y="42237"/>
                    <a:pt x="1491" y="42099"/>
                  </a:cubicBezTo>
                  <a:lnTo>
                    <a:pt x="46074" y="16359"/>
                  </a:lnTo>
                  <a:cubicBezTo>
                    <a:pt x="46898" y="15884"/>
                    <a:pt x="47566" y="14727"/>
                    <a:pt x="47566" y="13776"/>
                  </a:cubicBezTo>
                  <a:lnTo>
                    <a:pt x="47566" y="1066"/>
                  </a:lnTo>
                  <a:cubicBezTo>
                    <a:pt x="47566" y="391"/>
                    <a:pt x="47230" y="1"/>
                    <a:pt x="46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1"/>
            <p:cNvSpPr/>
            <p:nvPr/>
          </p:nvSpPr>
          <p:spPr>
            <a:xfrm>
              <a:off x="4745875" y="2833975"/>
              <a:ext cx="161400" cy="227750"/>
            </a:xfrm>
            <a:custGeom>
              <a:avLst/>
              <a:gdLst/>
              <a:ahLst/>
              <a:cxnLst/>
              <a:rect l="l" t="t" r="r" b="b"/>
              <a:pathLst>
                <a:path w="6456" h="9110" extrusionOk="0">
                  <a:moveTo>
                    <a:pt x="3365" y="0"/>
                  </a:moveTo>
                  <a:cubicBezTo>
                    <a:pt x="3221" y="0"/>
                    <a:pt x="3036" y="174"/>
                    <a:pt x="2956" y="435"/>
                  </a:cubicBezTo>
                  <a:lnTo>
                    <a:pt x="2228" y="2823"/>
                  </a:lnTo>
                  <a:cubicBezTo>
                    <a:pt x="2182" y="2974"/>
                    <a:pt x="2094" y="3112"/>
                    <a:pt x="1991" y="3191"/>
                  </a:cubicBezTo>
                  <a:lnTo>
                    <a:pt x="362" y="4447"/>
                  </a:lnTo>
                  <a:cubicBezTo>
                    <a:pt x="103" y="4646"/>
                    <a:pt x="0" y="5130"/>
                    <a:pt x="188" y="5266"/>
                  </a:cubicBezTo>
                  <a:lnTo>
                    <a:pt x="1366" y="6116"/>
                  </a:lnTo>
                  <a:cubicBezTo>
                    <a:pt x="1441" y="6170"/>
                    <a:pt x="1474" y="6289"/>
                    <a:pt x="1457" y="6436"/>
                  </a:cubicBezTo>
                  <a:lnTo>
                    <a:pt x="1178" y="8760"/>
                  </a:lnTo>
                  <a:cubicBezTo>
                    <a:pt x="1152" y="8983"/>
                    <a:pt x="1240" y="9109"/>
                    <a:pt x="1366" y="9109"/>
                  </a:cubicBezTo>
                  <a:cubicBezTo>
                    <a:pt x="1448" y="9109"/>
                    <a:pt x="1545" y="9055"/>
                    <a:pt x="1637" y="8939"/>
                  </a:cubicBezTo>
                  <a:lnTo>
                    <a:pt x="3092" y="7076"/>
                  </a:lnTo>
                  <a:cubicBezTo>
                    <a:pt x="3177" y="6968"/>
                    <a:pt x="3278" y="6906"/>
                    <a:pt x="3365" y="6906"/>
                  </a:cubicBezTo>
                  <a:cubicBezTo>
                    <a:pt x="3372" y="6906"/>
                    <a:pt x="3379" y="6906"/>
                    <a:pt x="3386" y="6907"/>
                  </a:cubicBezTo>
                  <a:lnTo>
                    <a:pt x="4842" y="7087"/>
                  </a:lnTo>
                  <a:cubicBezTo>
                    <a:pt x="4849" y="7088"/>
                    <a:pt x="4857" y="7089"/>
                    <a:pt x="4864" y="7089"/>
                  </a:cubicBezTo>
                  <a:cubicBezTo>
                    <a:pt x="5090" y="7089"/>
                    <a:pt x="5342" y="6687"/>
                    <a:pt x="5299" y="6380"/>
                  </a:cubicBezTo>
                  <a:lnTo>
                    <a:pt x="5021" y="4378"/>
                  </a:lnTo>
                  <a:cubicBezTo>
                    <a:pt x="5003" y="4252"/>
                    <a:pt x="5038" y="4092"/>
                    <a:pt x="5111" y="3954"/>
                  </a:cubicBezTo>
                  <a:lnTo>
                    <a:pt x="6291" y="1741"/>
                  </a:lnTo>
                  <a:cubicBezTo>
                    <a:pt x="6456" y="1430"/>
                    <a:pt x="6394" y="1109"/>
                    <a:pt x="6197" y="1109"/>
                  </a:cubicBezTo>
                  <a:cubicBezTo>
                    <a:pt x="6172" y="1109"/>
                    <a:pt x="6145" y="1114"/>
                    <a:pt x="6115" y="1126"/>
                  </a:cubicBezTo>
                  <a:lnTo>
                    <a:pt x="4487" y="1750"/>
                  </a:lnTo>
                  <a:cubicBezTo>
                    <a:pt x="4459" y="1760"/>
                    <a:pt x="4432" y="1765"/>
                    <a:pt x="4407" y="1765"/>
                  </a:cubicBezTo>
                  <a:cubicBezTo>
                    <a:pt x="4339" y="1765"/>
                    <a:pt x="4283" y="1728"/>
                    <a:pt x="4249" y="1658"/>
                  </a:cubicBezTo>
                  <a:lnTo>
                    <a:pt x="3521" y="110"/>
                  </a:lnTo>
                  <a:cubicBezTo>
                    <a:pt x="3486" y="35"/>
                    <a:pt x="3430" y="0"/>
                    <a:pt x="3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1"/>
            <p:cNvSpPr/>
            <p:nvPr/>
          </p:nvSpPr>
          <p:spPr>
            <a:xfrm>
              <a:off x="4951975" y="2716000"/>
              <a:ext cx="161400" cy="227725"/>
            </a:xfrm>
            <a:custGeom>
              <a:avLst/>
              <a:gdLst/>
              <a:ahLst/>
              <a:cxnLst/>
              <a:rect l="l" t="t" r="r" b="b"/>
              <a:pathLst>
                <a:path w="6456" h="9109" extrusionOk="0">
                  <a:moveTo>
                    <a:pt x="3365" y="0"/>
                  </a:moveTo>
                  <a:cubicBezTo>
                    <a:pt x="3221" y="0"/>
                    <a:pt x="3036" y="173"/>
                    <a:pt x="2957" y="436"/>
                  </a:cubicBezTo>
                  <a:lnTo>
                    <a:pt x="2228" y="2824"/>
                  </a:lnTo>
                  <a:cubicBezTo>
                    <a:pt x="2182" y="2975"/>
                    <a:pt x="2094" y="3112"/>
                    <a:pt x="1991" y="3190"/>
                  </a:cubicBezTo>
                  <a:lnTo>
                    <a:pt x="363" y="4447"/>
                  </a:lnTo>
                  <a:cubicBezTo>
                    <a:pt x="104" y="4646"/>
                    <a:pt x="1" y="5130"/>
                    <a:pt x="187" y="5265"/>
                  </a:cubicBezTo>
                  <a:lnTo>
                    <a:pt x="1365" y="6115"/>
                  </a:lnTo>
                  <a:cubicBezTo>
                    <a:pt x="1440" y="6169"/>
                    <a:pt x="1474" y="6290"/>
                    <a:pt x="1456" y="6435"/>
                  </a:cubicBezTo>
                  <a:lnTo>
                    <a:pt x="1178" y="8759"/>
                  </a:lnTo>
                  <a:cubicBezTo>
                    <a:pt x="1152" y="8982"/>
                    <a:pt x="1240" y="9109"/>
                    <a:pt x="1365" y="9109"/>
                  </a:cubicBezTo>
                  <a:cubicBezTo>
                    <a:pt x="1447" y="9109"/>
                    <a:pt x="1545" y="9054"/>
                    <a:pt x="1636" y="8938"/>
                  </a:cubicBezTo>
                  <a:lnTo>
                    <a:pt x="3092" y="7075"/>
                  </a:lnTo>
                  <a:cubicBezTo>
                    <a:pt x="3176" y="6967"/>
                    <a:pt x="3277" y="6905"/>
                    <a:pt x="3365" y="6905"/>
                  </a:cubicBezTo>
                  <a:cubicBezTo>
                    <a:pt x="3372" y="6905"/>
                    <a:pt x="3379" y="6905"/>
                    <a:pt x="3386" y="6906"/>
                  </a:cubicBezTo>
                  <a:lnTo>
                    <a:pt x="4841" y="7086"/>
                  </a:lnTo>
                  <a:cubicBezTo>
                    <a:pt x="4848" y="7087"/>
                    <a:pt x="4856" y="7088"/>
                    <a:pt x="4863" y="7088"/>
                  </a:cubicBezTo>
                  <a:cubicBezTo>
                    <a:pt x="5090" y="7088"/>
                    <a:pt x="5342" y="6686"/>
                    <a:pt x="5298" y="6379"/>
                  </a:cubicBezTo>
                  <a:lnTo>
                    <a:pt x="5021" y="4377"/>
                  </a:lnTo>
                  <a:cubicBezTo>
                    <a:pt x="5003" y="4251"/>
                    <a:pt x="5037" y="4093"/>
                    <a:pt x="5112" y="3953"/>
                  </a:cubicBezTo>
                  <a:lnTo>
                    <a:pt x="6290" y="1741"/>
                  </a:lnTo>
                  <a:cubicBezTo>
                    <a:pt x="6455" y="1429"/>
                    <a:pt x="6393" y="1108"/>
                    <a:pt x="6197" y="1108"/>
                  </a:cubicBezTo>
                  <a:cubicBezTo>
                    <a:pt x="6172" y="1108"/>
                    <a:pt x="6144" y="1113"/>
                    <a:pt x="6115" y="1125"/>
                  </a:cubicBezTo>
                  <a:lnTo>
                    <a:pt x="4487" y="1750"/>
                  </a:lnTo>
                  <a:cubicBezTo>
                    <a:pt x="4459" y="1760"/>
                    <a:pt x="4432" y="1765"/>
                    <a:pt x="4407" y="1765"/>
                  </a:cubicBezTo>
                  <a:cubicBezTo>
                    <a:pt x="4339" y="1765"/>
                    <a:pt x="4283" y="1727"/>
                    <a:pt x="4249" y="1657"/>
                  </a:cubicBezTo>
                  <a:lnTo>
                    <a:pt x="3521" y="109"/>
                  </a:lnTo>
                  <a:cubicBezTo>
                    <a:pt x="3485" y="34"/>
                    <a:pt x="3429" y="0"/>
                    <a:pt x="3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1"/>
            <p:cNvSpPr/>
            <p:nvPr/>
          </p:nvSpPr>
          <p:spPr>
            <a:xfrm>
              <a:off x="5158025" y="2598000"/>
              <a:ext cx="161425" cy="227725"/>
            </a:xfrm>
            <a:custGeom>
              <a:avLst/>
              <a:gdLst/>
              <a:ahLst/>
              <a:cxnLst/>
              <a:rect l="l" t="t" r="r" b="b"/>
              <a:pathLst>
                <a:path w="6457" h="9109" extrusionOk="0">
                  <a:moveTo>
                    <a:pt x="3366" y="0"/>
                  </a:moveTo>
                  <a:cubicBezTo>
                    <a:pt x="3222" y="0"/>
                    <a:pt x="3037" y="173"/>
                    <a:pt x="2957" y="436"/>
                  </a:cubicBezTo>
                  <a:lnTo>
                    <a:pt x="2229" y="2824"/>
                  </a:lnTo>
                  <a:cubicBezTo>
                    <a:pt x="2183" y="2975"/>
                    <a:pt x="2094" y="3112"/>
                    <a:pt x="1991" y="3192"/>
                  </a:cubicBezTo>
                  <a:lnTo>
                    <a:pt x="363" y="4447"/>
                  </a:lnTo>
                  <a:cubicBezTo>
                    <a:pt x="104" y="4647"/>
                    <a:pt x="1" y="5130"/>
                    <a:pt x="189" y="5265"/>
                  </a:cubicBezTo>
                  <a:lnTo>
                    <a:pt x="1367" y="6115"/>
                  </a:lnTo>
                  <a:cubicBezTo>
                    <a:pt x="1440" y="6169"/>
                    <a:pt x="1475" y="6288"/>
                    <a:pt x="1457" y="6435"/>
                  </a:cubicBezTo>
                  <a:lnTo>
                    <a:pt x="1179" y="8759"/>
                  </a:lnTo>
                  <a:cubicBezTo>
                    <a:pt x="1152" y="8982"/>
                    <a:pt x="1241" y="9109"/>
                    <a:pt x="1366" y="9109"/>
                  </a:cubicBezTo>
                  <a:cubicBezTo>
                    <a:pt x="1447" y="9109"/>
                    <a:pt x="1545" y="9054"/>
                    <a:pt x="1636" y="8938"/>
                  </a:cubicBezTo>
                  <a:lnTo>
                    <a:pt x="3093" y="7075"/>
                  </a:lnTo>
                  <a:cubicBezTo>
                    <a:pt x="3178" y="6968"/>
                    <a:pt x="3279" y="6905"/>
                    <a:pt x="3366" y="6905"/>
                  </a:cubicBezTo>
                  <a:cubicBezTo>
                    <a:pt x="3373" y="6905"/>
                    <a:pt x="3380" y="6905"/>
                    <a:pt x="3387" y="6906"/>
                  </a:cubicBezTo>
                  <a:lnTo>
                    <a:pt x="4842" y="7086"/>
                  </a:lnTo>
                  <a:cubicBezTo>
                    <a:pt x="4850" y="7087"/>
                    <a:pt x="4857" y="7088"/>
                    <a:pt x="4865" y="7088"/>
                  </a:cubicBezTo>
                  <a:cubicBezTo>
                    <a:pt x="5091" y="7088"/>
                    <a:pt x="5342" y="6688"/>
                    <a:pt x="5300" y="6379"/>
                  </a:cubicBezTo>
                  <a:lnTo>
                    <a:pt x="5021" y="4377"/>
                  </a:lnTo>
                  <a:cubicBezTo>
                    <a:pt x="5004" y="4251"/>
                    <a:pt x="5038" y="4093"/>
                    <a:pt x="5112" y="3953"/>
                  </a:cubicBezTo>
                  <a:lnTo>
                    <a:pt x="6290" y="1741"/>
                  </a:lnTo>
                  <a:cubicBezTo>
                    <a:pt x="6456" y="1429"/>
                    <a:pt x="6394" y="1108"/>
                    <a:pt x="6198" y="1108"/>
                  </a:cubicBezTo>
                  <a:cubicBezTo>
                    <a:pt x="6173" y="1108"/>
                    <a:pt x="6146" y="1113"/>
                    <a:pt x="6116" y="1125"/>
                  </a:cubicBezTo>
                  <a:lnTo>
                    <a:pt x="4488" y="1750"/>
                  </a:lnTo>
                  <a:cubicBezTo>
                    <a:pt x="4460" y="1760"/>
                    <a:pt x="4433" y="1766"/>
                    <a:pt x="4408" y="1766"/>
                  </a:cubicBezTo>
                  <a:cubicBezTo>
                    <a:pt x="4340" y="1766"/>
                    <a:pt x="4283" y="1728"/>
                    <a:pt x="4250" y="1657"/>
                  </a:cubicBezTo>
                  <a:lnTo>
                    <a:pt x="3522" y="110"/>
                  </a:lnTo>
                  <a:cubicBezTo>
                    <a:pt x="3487" y="34"/>
                    <a:pt x="3430" y="0"/>
                    <a:pt x="3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1"/>
            <p:cNvSpPr/>
            <p:nvPr/>
          </p:nvSpPr>
          <p:spPr>
            <a:xfrm>
              <a:off x="5364125" y="2480000"/>
              <a:ext cx="161400" cy="227750"/>
            </a:xfrm>
            <a:custGeom>
              <a:avLst/>
              <a:gdLst/>
              <a:ahLst/>
              <a:cxnLst/>
              <a:rect l="l" t="t" r="r" b="b"/>
              <a:pathLst>
                <a:path w="6456" h="9110" extrusionOk="0">
                  <a:moveTo>
                    <a:pt x="3365" y="1"/>
                  </a:moveTo>
                  <a:cubicBezTo>
                    <a:pt x="3220" y="1"/>
                    <a:pt x="3036" y="174"/>
                    <a:pt x="2956" y="436"/>
                  </a:cubicBezTo>
                  <a:lnTo>
                    <a:pt x="2228" y="2824"/>
                  </a:lnTo>
                  <a:cubicBezTo>
                    <a:pt x="2183" y="2975"/>
                    <a:pt x="2094" y="3112"/>
                    <a:pt x="1991" y="3192"/>
                  </a:cubicBezTo>
                  <a:lnTo>
                    <a:pt x="362" y="4447"/>
                  </a:lnTo>
                  <a:cubicBezTo>
                    <a:pt x="105" y="4647"/>
                    <a:pt x="0" y="5130"/>
                    <a:pt x="188" y="5266"/>
                  </a:cubicBezTo>
                  <a:lnTo>
                    <a:pt x="1366" y="6117"/>
                  </a:lnTo>
                  <a:cubicBezTo>
                    <a:pt x="1441" y="6171"/>
                    <a:pt x="1474" y="6290"/>
                    <a:pt x="1457" y="6437"/>
                  </a:cubicBezTo>
                  <a:lnTo>
                    <a:pt x="1178" y="8759"/>
                  </a:lnTo>
                  <a:cubicBezTo>
                    <a:pt x="1152" y="8982"/>
                    <a:pt x="1241" y="9109"/>
                    <a:pt x="1366" y="9109"/>
                  </a:cubicBezTo>
                  <a:cubicBezTo>
                    <a:pt x="1448" y="9109"/>
                    <a:pt x="1545" y="9055"/>
                    <a:pt x="1636" y="8939"/>
                  </a:cubicBezTo>
                  <a:lnTo>
                    <a:pt x="3092" y="7077"/>
                  </a:lnTo>
                  <a:cubicBezTo>
                    <a:pt x="3177" y="6969"/>
                    <a:pt x="3276" y="6906"/>
                    <a:pt x="3362" y="6906"/>
                  </a:cubicBezTo>
                  <a:cubicBezTo>
                    <a:pt x="3370" y="6906"/>
                    <a:pt x="3378" y="6907"/>
                    <a:pt x="3385" y="6908"/>
                  </a:cubicBezTo>
                  <a:lnTo>
                    <a:pt x="4842" y="7088"/>
                  </a:lnTo>
                  <a:cubicBezTo>
                    <a:pt x="4849" y="7089"/>
                    <a:pt x="4857" y="7089"/>
                    <a:pt x="4864" y="7089"/>
                  </a:cubicBezTo>
                  <a:cubicBezTo>
                    <a:pt x="5090" y="7089"/>
                    <a:pt x="5342" y="6688"/>
                    <a:pt x="5299" y="6380"/>
                  </a:cubicBezTo>
                  <a:lnTo>
                    <a:pt x="5021" y="4378"/>
                  </a:lnTo>
                  <a:cubicBezTo>
                    <a:pt x="5003" y="4252"/>
                    <a:pt x="5038" y="4093"/>
                    <a:pt x="5111" y="3953"/>
                  </a:cubicBezTo>
                  <a:lnTo>
                    <a:pt x="6290" y="1741"/>
                  </a:lnTo>
                  <a:cubicBezTo>
                    <a:pt x="6456" y="1431"/>
                    <a:pt x="6394" y="1109"/>
                    <a:pt x="6198" y="1109"/>
                  </a:cubicBezTo>
                  <a:cubicBezTo>
                    <a:pt x="6172" y="1109"/>
                    <a:pt x="6145" y="1115"/>
                    <a:pt x="6115" y="1126"/>
                  </a:cubicBezTo>
                  <a:lnTo>
                    <a:pt x="4486" y="1750"/>
                  </a:lnTo>
                  <a:cubicBezTo>
                    <a:pt x="4458" y="1761"/>
                    <a:pt x="4432" y="1766"/>
                    <a:pt x="4407" y="1766"/>
                  </a:cubicBezTo>
                  <a:cubicBezTo>
                    <a:pt x="4339" y="1766"/>
                    <a:pt x="4283" y="1728"/>
                    <a:pt x="4250" y="1657"/>
                  </a:cubicBezTo>
                  <a:lnTo>
                    <a:pt x="3521" y="111"/>
                  </a:lnTo>
                  <a:cubicBezTo>
                    <a:pt x="3485" y="35"/>
                    <a:pt x="3429" y="1"/>
                    <a:pt x="3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1"/>
            <p:cNvSpPr/>
            <p:nvPr/>
          </p:nvSpPr>
          <p:spPr>
            <a:xfrm>
              <a:off x="5570200" y="2362000"/>
              <a:ext cx="161425" cy="227775"/>
            </a:xfrm>
            <a:custGeom>
              <a:avLst/>
              <a:gdLst/>
              <a:ahLst/>
              <a:cxnLst/>
              <a:rect l="l" t="t" r="r" b="b"/>
              <a:pathLst>
                <a:path w="6457" h="9111" extrusionOk="0">
                  <a:moveTo>
                    <a:pt x="3365" y="1"/>
                  </a:moveTo>
                  <a:cubicBezTo>
                    <a:pt x="3221" y="1"/>
                    <a:pt x="3036" y="175"/>
                    <a:pt x="2956" y="437"/>
                  </a:cubicBezTo>
                  <a:lnTo>
                    <a:pt x="2228" y="2825"/>
                  </a:lnTo>
                  <a:cubicBezTo>
                    <a:pt x="2183" y="2976"/>
                    <a:pt x="2093" y="3113"/>
                    <a:pt x="1992" y="3193"/>
                  </a:cubicBezTo>
                  <a:lnTo>
                    <a:pt x="362" y="4448"/>
                  </a:lnTo>
                  <a:cubicBezTo>
                    <a:pt x="104" y="4648"/>
                    <a:pt x="1" y="5131"/>
                    <a:pt x="188" y="5266"/>
                  </a:cubicBezTo>
                  <a:lnTo>
                    <a:pt x="1366" y="6118"/>
                  </a:lnTo>
                  <a:cubicBezTo>
                    <a:pt x="1441" y="6171"/>
                    <a:pt x="1474" y="6291"/>
                    <a:pt x="1457" y="6437"/>
                  </a:cubicBezTo>
                  <a:lnTo>
                    <a:pt x="1179" y="8760"/>
                  </a:lnTo>
                  <a:cubicBezTo>
                    <a:pt x="1152" y="8983"/>
                    <a:pt x="1241" y="9110"/>
                    <a:pt x="1366" y="9110"/>
                  </a:cubicBezTo>
                  <a:cubicBezTo>
                    <a:pt x="1448" y="9110"/>
                    <a:pt x="1545" y="9056"/>
                    <a:pt x="1636" y="8939"/>
                  </a:cubicBezTo>
                  <a:lnTo>
                    <a:pt x="3093" y="7078"/>
                  </a:lnTo>
                  <a:cubicBezTo>
                    <a:pt x="3177" y="6970"/>
                    <a:pt x="3276" y="6907"/>
                    <a:pt x="3363" y="6907"/>
                  </a:cubicBezTo>
                  <a:cubicBezTo>
                    <a:pt x="3370" y="6907"/>
                    <a:pt x="3378" y="6908"/>
                    <a:pt x="3386" y="6909"/>
                  </a:cubicBezTo>
                  <a:lnTo>
                    <a:pt x="4842" y="7088"/>
                  </a:lnTo>
                  <a:cubicBezTo>
                    <a:pt x="4849" y="7089"/>
                    <a:pt x="4857" y="7089"/>
                    <a:pt x="4864" y="7089"/>
                  </a:cubicBezTo>
                  <a:cubicBezTo>
                    <a:pt x="5090" y="7089"/>
                    <a:pt x="5342" y="6689"/>
                    <a:pt x="5299" y="6380"/>
                  </a:cubicBezTo>
                  <a:lnTo>
                    <a:pt x="5021" y="4380"/>
                  </a:lnTo>
                  <a:cubicBezTo>
                    <a:pt x="5004" y="4253"/>
                    <a:pt x="5037" y="4094"/>
                    <a:pt x="5112" y="3954"/>
                  </a:cubicBezTo>
                  <a:lnTo>
                    <a:pt x="6290" y="1743"/>
                  </a:lnTo>
                  <a:cubicBezTo>
                    <a:pt x="6456" y="1432"/>
                    <a:pt x="6394" y="1111"/>
                    <a:pt x="6198" y="1111"/>
                  </a:cubicBezTo>
                  <a:cubicBezTo>
                    <a:pt x="6173" y="1111"/>
                    <a:pt x="6145" y="1116"/>
                    <a:pt x="6116" y="1127"/>
                  </a:cubicBezTo>
                  <a:lnTo>
                    <a:pt x="4486" y="1751"/>
                  </a:lnTo>
                  <a:cubicBezTo>
                    <a:pt x="4459" y="1762"/>
                    <a:pt x="4432" y="1767"/>
                    <a:pt x="4407" y="1767"/>
                  </a:cubicBezTo>
                  <a:cubicBezTo>
                    <a:pt x="4339" y="1767"/>
                    <a:pt x="4283" y="1729"/>
                    <a:pt x="4250" y="1658"/>
                  </a:cubicBezTo>
                  <a:lnTo>
                    <a:pt x="3522" y="111"/>
                  </a:lnTo>
                  <a:cubicBezTo>
                    <a:pt x="3486" y="35"/>
                    <a:pt x="3430" y="1"/>
                    <a:pt x="3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1"/>
            <p:cNvSpPr/>
            <p:nvPr/>
          </p:nvSpPr>
          <p:spPr>
            <a:xfrm>
              <a:off x="4728175" y="2554900"/>
              <a:ext cx="75125" cy="78300"/>
            </a:xfrm>
            <a:custGeom>
              <a:avLst/>
              <a:gdLst/>
              <a:ahLst/>
              <a:cxnLst/>
              <a:rect l="l" t="t" r="r" b="b"/>
              <a:pathLst>
                <a:path w="3005" h="3132" extrusionOk="0">
                  <a:moveTo>
                    <a:pt x="1450" y="1"/>
                  </a:moveTo>
                  <a:lnTo>
                    <a:pt x="1" y="837"/>
                  </a:lnTo>
                  <a:lnTo>
                    <a:pt x="450" y="1621"/>
                  </a:lnTo>
                  <a:cubicBezTo>
                    <a:pt x="475" y="1667"/>
                    <a:pt x="516" y="1702"/>
                    <a:pt x="565" y="1722"/>
                  </a:cubicBezTo>
                  <a:lnTo>
                    <a:pt x="3005" y="3132"/>
                  </a:lnTo>
                  <a:lnTo>
                    <a:pt x="1406" y="12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1"/>
            <p:cNvSpPr/>
            <p:nvPr/>
          </p:nvSpPr>
          <p:spPr>
            <a:xfrm>
              <a:off x="4728175" y="2554900"/>
              <a:ext cx="75125" cy="78300"/>
            </a:xfrm>
            <a:custGeom>
              <a:avLst/>
              <a:gdLst/>
              <a:ahLst/>
              <a:cxnLst/>
              <a:rect l="l" t="t" r="r" b="b"/>
              <a:pathLst>
                <a:path w="3005" h="3132" extrusionOk="0">
                  <a:moveTo>
                    <a:pt x="1450" y="1"/>
                  </a:moveTo>
                  <a:lnTo>
                    <a:pt x="1" y="837"/>
                  </a:lnTo>
                  <a:lnTo>
                    <a:pt x="450" y="1621"/>
                  </a:lnTo>
                  <a:cubicBezTo>
                    <a:pt x="475" y="1667"/>
                    <a:pt x="516" y="1702"/>
                    <a:pt x="565" y="1722"/>
                  </a:cubicBezTo>
                  <a:lnTo>
                    <a:pt x="3005" y="3132"/>
                  </a:lnTo>
                  <a:lnTo>
                    <a:pt x="1406" y="12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1"/>
            <p:cNvSpPr/>
            <p:nvPr/>
          </p:nvSpPr>
          <p:spPr>
            <a:xfrm>
              <a:off x="4758900" y="2501125"/>
              <a:ext cx="98250" cy="133075"/>
            </a:xfrm>
            <a:custGeom>
              <a:avLst/>
              <a:gdLst/>
              <a:ahLst/>
              <a:cxnLst/>
              <a:rect l="l" t="t" r="r" b="b"/>
              <a:pathLst>
                <a:path w="3930" h="5323" extrusionOk="0">
                  <a:moveTo>
                    <a:pt x="3930" y="0"/>
                  </a:moveTo>
                  <a:lnTo>
                    <a:pt x="0" y="2271"/>
                  </a:lnTo>
                  <a:lnTo>
                    <a:pt x="1688" y="5196"/>
                  </a:lnTo>
                  <a:cubicBezTo>
                    <a:pt x="1738" y="5281"/>
                    <a:pt x="1822" y="5322"/>
                    <a:pt x="1906" y="5322"/>
                  </a:cubicBezTo>
                  <a:cubicBezTo>
                    <a:pt x="2006" y="5322"/>
                    <a:pt x="2106" y="5264"/>
                    <a:pt x="2145" y="5153"/>
                  </a:cubicBez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1"/>
            <p:cNvSpPr/>
            <p:nvPr/>
          </p:nvSpPr>
          <p:spPr>
            <a:xfrm>
              <a:off x="4574475" y="1477175"/>
              <a:ext cx="1251300" cy="1143325"/>
            </a:xfrm>
            <a:custGeom>
              <a:avLst/>
              <a:gdLst/>
              <a:ahLst/>
              <a:cxnLst/>
              <a:rect l="l" t="t" r="r" b="b"/>
              <a:pathLst>
                <a:path w="50052" h="45733" extrusionOk="0">
                  <a:moveTo>
                    <a:pt x="47692" y="1"/>
                  </a:moveTo>
                  <a:cubicBezTo>
                    <a:pt x="47265" y="1"/>
                    <a:pt x="46838" y="95"/>
                    <a:pt x="46512" y="283"/>
                  </a:cubicBezTo>
                  <a:lnTo>
                    <a:pt x="1181" y="26438"/>
                  </a:lnTo>
                  <a:cubicBezTo>
                    <a:pt x="529" y="26814"/>
                    <a:pt x="1" y="27729"/>
                    <a:pt x="1" y="28482"/>
                  </a:cubicBezTo>
                  <a:lnTo>
                    <a:pt x="1" y="43406"/>
                  </a:lnTo>
                  <a:cubicBezTo>
                    <a:pt x="1" y="44159"/>
                    <a:pt x="529" y="45074"/>
                    <a:pt x="1181" y="45450"/>
                  </a:cubicBezTo>
                  <a:cubicBezTo>
                    <a:pt x="1507" y="45638"/>
                    <a:pt x="1934" y="45732"/>
                    <a:pt x="2361" y="45732"/>
                  </a:cubicBezTo>
                  <a:cubicBezTo>
                    <a:pt x="2788" y="45732"/>
                    <a:pt x="3215" y="45638"/>
                    <a:pt x="3541" y="45450"/>
                  </a:cubicBezTo>
                  <a:lnTo>
                    <a:pt x="48981" y="19214"/>
                  </a:lnTo>
                  <a:cubicBezTo>
                    <a:pt x="50042" y="18610"/>
                    <a:pt x="50052" y="18004"/>
                    <a:pt x="50052" y="17250"/>
                  </a:cubicBezTo>
                  <a:lnTo>
                    <a:pt x="50052" y="2327"/>
                  </a:lnTo>
                  <a:cubicBezTo>
                    <a:pt x="50052" y="1574"/>
                    <a:pt x="49523" y="660"/>
                    <a:pt x="48872" y="283"/>
                  </a:cubicBezTo>
                  <a:cubicBezTo>
                    <a:pt x="48546" y="95"/>
                    <a:pt x="48119" y="1"/>
                    <a:pt x="47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1"/>
            <p:cNvSpPr/>
            <p:nvPr/>
          </p:nvSpPr>
          <p:spPr>
            <a:xfrm>
              <a:off x="4574475" y="2160150"/>
              <a:ext cx="83475" cy="460375"/>
            </a:xfrm>
            <a:custGeom>
              <a:avLst/>
              <a:gdLst/>
              <a:ahLst/>
              <a:cxnLst/>
              <a:rect l="l" t="t" r="r" b="b"/>
              <a:pathLst>
                <a:path w="3339" h="18415" extrusionOk="0">
                  <a:moveTo>
                    <a:pt x="346" y="0"/>
                  </a:moveTo>
                  <a:cubicBezTo>
                    <a:pt x="133" y="369"/>
                    <a:pt x="1" y="786"/>
                    <a:pt x="1" y="1163"/>
                  </a:cubicBezTo>
                  <a:lnTo>
                    <a:pt x="1" y="16087"/>
                  </a:lnTo>
                  <a:cubicBezTo>
                    <a:pt x="1" y="16840"/>
                    <a:pt x="529" y="17755"/>
                    <a:pt x="1181" y="18131"/>
                  </a:cubicBezTo>
                  <a:cubicBezTo>
                    <a:pt x="1507" y="18320"/>
                    <a:pt x="1934" y="18414"/>
                    <a:pt x="2360" y="18414"/>
                  </a:cubicBezTo>
                  <a:cubicBezTo>
                    <a:pt x="2704" y="18414"/>
                    <a:pt x="3048" y="18353"/>
                    <a:pt x="3339" y="18230"/>
                  </a:cubicBezTo>
                  <a:lnTo>
                    <a:pt x="3339" y="18230"/>
                  </a:lnTo>
                  <a:cubicBezTo>
                    <a:pt x="3225" y="18273"/>
                    <a:pt x="3116" y="18294"/>
                    <a:pt x="3016" y="18294"/>
                  </a:cubicBezTo>
                  <a:cubicBezTo>
                    <a:pt x="2627" y="18294"/>
                    <a:pt x="2361" y="17984"/>
                    <a:pt x="2361" y="17451"/>
                  </a:cubicBezTo>
                  <a:lnTo>
                    <a:pt x="2361" y="2526"/>
                  </a:lnTo>
                  <a:cubicBezTo>
                    <a:pt x="2361" y="2149"/>
                    <a:pt x="2493" y="1733"/>
                    <a:pt x="2706" y="13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1"/>
            <p:cNvSpPr/>
            <p:nvPr/>
          </p:nvSpPr>
          <p:spPr>
            <a:xfrm>
              <a:off x="4583225" y="1477225"/>
              <a:ext cx="1241600" cy="717025"/>
            </a:xfrm>
            <a:custGeom>
              <a:avLst/>
              <a:gdLst/>
              <a:ahLst/>
              <a:cxnLst/>
              <a:rect l="l" t="t" r="r" b="b"/>
              <a:pathLst>
                <a:path w="49664" h="28681" extrusionOk="0">
                  <a:moveTo>
                    <a:pt x="47341" y="1"/>
                  </a:moveTo>
                  <a:cubicBezTo>
                    <a:pt x="46914" y="1"/>
                    <a:pt x="46486" y="94"/>
                    <a:pt x="46159" y="281"/>
                  </a:cubicBezTo>
                  <a:lnTo>
                    <a:pt x="831" y="26438"/>
                  </a:lnTo>
                  <a:cubicBezTo>
                    <a:pt x="506" y="26626"/>
                    <a:pt x="215" y="26945"/>
                    <a:pt x="0" y="27320"/>
                  </a:cubicBezTo>
                  <a:lnTo>
                    <a:pt x="2360" y="28681"/>
                  </a:lnTo>
                  <a:cubicBezTo>
                    <a:pt x="2569" y="28307"/>
                    <a:pt x="2866" y="27987"/>
                    <a:pt x="3191" y="27800"/>
                  </a:cubicBezTo>
                  <a:lnTo>
                    <a:pt x="48524" y="1643"/>
                  </a:lnTo>
                  <a:cubicBezTo>
                    <a:pt x="48714" y="1534"/>
                    <a:pt x="48893" y="1482"/>
                    <a:pt x="49052" y="1482"/>
                  </a:cubicBezTo>
                  <a:cubicBezTo>
                    <a:pt x="49349" y="1482"/>
                    <a:pt x="49574" y="1663"/>
                    <a:pt x="49664" y="1989"/>
                  </a:cubicBezTo>
                  <a:cubicBezTo>
                    <a:pt x="49549" y="1318"/>
                    <a:pt x="49080" y="602"/>
                    <a:pt x="48524" y="282"/>
                  </a:cubicBezTo>
                  <a:lnTo>
                    <a:pt x="48520" y="281"/>
                  </a:lnTo>
                  <a:cubicBezTo>
                    <a:pt x="48195" y="94"/>
                    <a:pt x="47768" y="1"/>
                    <a:pt x="47341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1"/>
            <p:cNvSpPr/>
            <p:nvPr/>
          </p:nvSpPr>
          <p:spPr>
            <a:xfrm>
              <a:off x="4694900" y="1638125"/>
              <a:ext cx="1053450" cy="627000"/>
            </a:xfrm>
            <a:custGeom>
              <a:avLst/>
              <a:gdLst/>
              <a:ahLst/>
              <a:cxnLst/>
              <a:rect l="l" t="t" r="r" b="b"/>
              <a:pathLst>
                <a:path w="42138" h="25080" extrusionOk="0">
                  <a:moveTo>
                    <a:pt x="41808" y="0"/>
                  </a:moveTo>
                  <a:cubicBezTo>
                    <a:pt x="41697" y="0"/>
                    <a:pt x="41565" y="39"/>
                    <a:pt x="41423" y="121"/>
                  </a:cubicBezTo>
                  <a:lnTo>
                    <a:pt x="715" y="23667"/>
                  </a:lnTo>
                  <a:cubicBezTo>
                    <a:pt x="320" y="23895"/>
                    <a:pt x="1" y="24369"/>
                    <a:pt x="1" y="24726"/>
                  </a:cubicBezTo>
                  <a:cubicBezTo>
                    <a:pt x="1" y="24954"/>
                    <a:pt x="132" y="25079"/>
                    <a:pt x="330" y="25079"/>
                  </a:cubicBezTo>
                  <a:cubicBezTo>
                    <a:pt x="441" y="25079"/>
                    <a:pt x="573" y="25040"/>
                    <a:pt x="715" y="24958"/>
                  </a:cubicBezTo>
                  <a:lnTo>
                    <a:pt x="41423" y="1412"/>
                  </a:lnTo>
                  <a:cubicBezTo>
                    <a:pt x="41818" y="1184"/>
                    <a:pt x="42138" y="711"/>
                    <a:pt x="42138" y="354"/>
                  </a:cubicBezTo>
                  <a:cubicBezTo>
                    <a:pt x="42138" y="125"/>
                    <a:pt x="42006" y="0"/>
                    <a:pt x="41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1"/>
            <p:cNvSpPr/>
            <p:nvPr/>
          </p:nvSpPr>
          <p:spPr>
            <a:xfrm>
              <a:off x="4694900" y="1889225"/>
              <a:ext cx="908575" cy="542300"/>
            </a:xfrm>
            <a:custGeom>
              <a:avLst/>
              <a:gdLst/>
              <a:ahLst/>
              <a:cxnLst/>
              <a:rect l="l" t="t" r="r" b="b"/>
              <a:pathLst>
                <a:path w="36343" h="21692" extrusionOk="0">
                  <a:moveTo>
                    <a:pt x="36013" y="0"/>
                  </a:moveTo>
                  <a:cubicBezTo>
                    <a:pt x="35902" y="0"/>
                    <a:pt x="35770" y="39"/>
                    <a:pt x="35628" y="121"/>
                  </a:cubicBezTo>
                  <a:lnTo>
                    <a:pt x="715" y="20280"/>
                  </a:lnTo>
                  <a:cubicBezTo>
                    <a:pt x="320" y="20508"/>
                    <a:pt x="1" y="20981"/>
                    <a:pt x="1" y="21338"/>
                  </a:cubicBezTo>
                  <a:cubicBezTo>
                    <a:pt x="1" y="21566"/>
                    <a:pt x="132" y="21691"/>
                    <a:pt x="331" y="21691"/>
                  </a:cubicBezTo>
                  <a:cubicBezTo>
                    <a:pt x="442" y="21691"/>
                    <a:pt x="574" y="21652"/>
                    <a:pt x="715" y="21571"/>
                  </a:cubicBezTo>
                  <a:lnTo>
                    <a:pt x="35628" y="1412"/>
                  </a:lnTo>
                  <a:cubicBezTo>
                    <a:pt x="36023" y="1184"/>
                    <a:pt x="36343" y="711"/>
                    <a:pt x="36343" y="354"/>
                  </a:cubicBezTo>
                  <a:cubicBezTo>
                    <a:pt x="36343" y="125"/>
                    <a:pt x="36211" y="0"/>
                    <a:pt x="36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91"/>
            <p:cNvSpPr/>
            <p:nvPr/>
          </p:nvSpPr>
          <p:spPr>
            <a:xfrm>
              <a:off x="4694900" y="1897950"/>
              <a:ext cx="1032600" cy="614575"/>
            </a:xfrm>
            <a:custGeom>
              <a:avLst/>
              <a:gdLst/>
              <a:ahLst/>
              <a:cxnLst/>
              <a:rect l="l" t="t" r="r" b="b"/>
              <a:pathLst>
                <a:path w="41304" h="24583" extrusionOk="0">
                  <a:moveTo>
                    <a:pt x="40973" y="1"/>
                  </a:moveTo>
                  <a:cubicBezTo>
                    <a:pt x="40861" y="1"/>
                    <a:pt x="40729" y="40"/>
                    <a:pt x="40587" y="122"/>
                  </a:cubicBezTo>
                  <a:lnTo>
                    <a:pt x="715" y="23171"/>
                  </a:lnTo>
                  <a:cubicBezTo>
                    <a:pt x="320" y="23399"/>
                    <a:pt x="1" y="23872"/>
                    <a:pt x="1" y="24229"/>
                  </a:cubicBezTo>
                  <a:cubicBezTo>
                    <a:pt x="1" y="24458"/>
                    <a:pt x="132" y="24583"/>
                    <a:pt x="331" y="24583"/>
                  </a:cubicBezTo>
                  <a:cubicBezTo>
                    <a:pt x="442" y="24583"/>
                    <a:pt x="574" y="24544"/>
                    <a:pt x="715" y="24462"/>
                  </a:cubicBezTo>
                  <a:lnTo>
                    <a:pt x="40587" y="1413"/>
                  </a:lnTo>
                  <a:cubicBezTo>
                    <a:pt x="40983" y="1184"/>
                    <a:pt x="41303" y="711"/>
                    <a:pt x="41303" y="355"/>
                  </a:cubicBezTo>
                  <a:cubicBezTo>
                    <a:pt x="41303" y="126"/>
                    <a:pt x="41171" y="1"/>
                    <a:pt x="40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1"/>
            <p:cNvSpPr/>
            <p:nvPr/>
          </p:nvSpPr>
          <p:spPr>
            <a:xfrm>
              <a:off x="4694900" y="1731875"/>
              <a:ext cx="1032600" cy="614600"/>
            </a:xfrm>
            <a:custGeom>
              <a:avLst/>
              <a:gdLst/>
              <a:ahLst/>
              <a:cxnLst/>
              <a:rect l="l" t="t" r="r" b="b"/>
              <a:pathLst>
                <a:path w="41304" h="24584" extrusionOk="0">
                  <a:moveTo>
                    <a:pt x="40973" y="0"/>
                  </a:moveTo>
                  <a:cubicBezTo>
                    <a:pt x="40861" y="0"/>
                    <a:pt x="40729" y="39"/>
                    <a:pt x="40587" y="121"/>
                  </a:cubicBezTo>
                  <a:lnTo>
                    <a:pt x="715" y="23172"/>
                  </a:lnTo>
                  <a:cubicBezTo>
                    <a:pt x="320" y="23400"/>
                    <a:pt x="1" y="23873"/>
                    <a:pt x="1" y="24230"/>
                  </a:cubicBezTo>
                  <a:cubicBezTo>
                    <a:pt x="1" y="24458"/>
                    <a:pt x="132" y="24583"/>
                    <a:pt x="331" y="24583"/>
                  </a:cubicBezTo>
                  <a:cubicBezTo>
                    <a:pt x="442" y="24583"/>
                    <a:pt x="574" y="24544"/>
                    <a:pt x="715" y="24463"/>
                  </a:cubicBezTo>
                  <a:lnTo>
                    <a:pt x="40587" y="1413"/>
                  </a:lnTo>
                  <a:cubicBezTo>
                    <a:pt x="40983" y="1185"/>
                    <a:pt x="41303" y="711"/>
                    <a:pt x="41303" y="354"/>
                  </a:cubicBezTo>
                  <a:cubicBezTo>
                    <a:pt x="41303" y="125"/>
                    <a:pt x="41171" y="0"/>
                    <a:pt x="40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1"/>
            <p:cNvSpPr/>
            <p:nvPr/>
          </p:nvSpPr>
          <p:spPr>
            <a:xfrm>
              <a:off x="4574475" y="886325"/>
              <a:ext cx="1259125" cy="1106400"/>
            </a:xfrm>
            <a:custGeom>
              <a:avLst/>
              <a:gdLst/>
              <a:ahLst/>
              <a:cxnLst/>
              <a:rect l="l" t="t" r="r" b="b"/>
              <a:pathLst>
                <a:path w="50365" h="44256" extrusionOk="0">
                  <a:moveTo>
                    <a:pt x="47605" y="0"/>
                  </a:moveTo>
                  <a:cubicBezTo>
                    <a:pt x="47061" y="0"/>
                    <a:pt x="46504" y="125"/>
                    <a:pt x="46075" y="373"/>
                  </a:cubicBezTo>
                  <a:lnTo>
                    <a:pt x="1491" y="26113"/>
                  </a:lnTo>
                  <a:cubicBezTo>
                    <a:pt x="669" y="26589"/>
                    <a:pt x="1" y="27745"/>
                    <a:pt x="1" y="28696"/>
                  </a:cubicBezTo>
                  <a:lnTo>
                    <a:pt x="1" y="41407"/>
                  </a:lnTo>
                  <a:cubicBezTo>
                    <a:pt x="1" y="42357"/>
                    <a:pt x="627" y="43491"/>
                    <a:pt x="1400" y="43936"/>
                  </a:cubicBezTo>
                  <a:cubicBezTo>
                    <a:pt x="1770" y="44150"/>
                    <a:pt x="2259" y="44255"/>
                    <a:pt x="2760" y="44255"/>
                  </a:cubicBezTo>
                  <a:cubicBezTo>
                    <a:pt x="3304" y="44255"/>
                    <a:pt x="3861" y="44130"/>
                    <a:pt x="4290" y="43883"/>
                  </a:cubicBezTo>
                  <a:lnTo>
                    <a:pt x="48872" y="18143"/>
                  </a:lnTo>
                  <a:cubicBezTo>
                    <a:pt x="49696" y="17667"/>
                    <a:pt x="50364" y="16511"/>
                    <a:pt x="50364" y="15560"/>
                  </a:cubicBezTo>
                  <a:lnTo>
                    <a:pt x="50364" y="2849"/>
                  </a:lnTo>
                  <a:cubicBezTo>
                    <a:pt x="50364" y="1899"/>
                    <a:pt x="49738" y="766"/>
                    <a:pt x="48966" y="320"/>
                  </a:cubicBezTo>
                  <a:cubicBezTo>
                    <a:pt x="48595" y="106"/>
                    <a:pt x="48105" y="0"/>
                    <a:pt x="47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1"/>
            <p:cNvSpPr/>
            <p:nvPr/>
          </p:nvSpPr>
          <p:spPr>
            <a:xfrm>
              <a:off x="4585400" y="886300"/>
              <a:ext cx="1247700" cy="721075"/>
            </a:xfrm>
            <a:custGeom>
              <a:avLst/>
              <a:gdLst/>
              <a:ahLst/>
              <a:cxnLst/>
              <a:rect l="l" t="t" r="r" b="b"/>
              <a:pathLst>
                <a:path w="49908" h="28843" extrusionOk="0">
                  <a:moveTo>
                    <a:pt x="47170" y="1"/>
                  </a:moveTo>
                  <a:cubicBezTo>
                    <a:pt x="46626" y="1"/>
                    <a:pt x="46069" y="127"/>
                    <a:pt x="45640" y="375"/>
                  </a:cubicBezTo>
                  <a:lnTo>
                    <a:pt x="1053" y="26113"/>
                  </a:lnTo>
                  <a:cubicBezTo>
                    <a:pt x="644" y="26350"/>
                    <a:pt x="269" y="26760"/>
                    <a:pt x="0" y="27226"/>
                  </a:cubicBezTo>
                  <a:lnTo>
                    <a:pt x="2797" y="28843"/>
                  </a:lnTo>
                  <a:cubicBezTo>
                    <a:pt x="3070" y="28376"/>
                    <a:pt x="3445" y="27966"/>
                    <a:pt x="3855" y="27728"/>
                  </a:cubicBezTo>
                  <a:lnTo>
                    <a:pt x="29851" y="12719"/>
                  </a:lnTo>
                  <a:lnTo>
                    <a:pt x="48437" y="1991"/>
                  </a:lnTo>
                  <a:cubicBezTo>
                    <a:pt x="48677" y="1852"/>
                    <a:pt x="48903" y="1786"/>
                    <a:pt x="49104" y="1786"/>
                  </a:cubicBezTo>
                  <a:cubicBezTo>
                    <a:pt x="49522" y="1786"/>
                    <a:pt x="49827" y="2072"/>
                    <a:pt x="49908" y="2582"/>
                  </a:cubicBezTo>
                  <a:cubicBezTo>
                    <a:pt x="49811" y="1696"/>
                    <a:pt x="49230" y="727"/>
                    <a:pt x="48529" y="322"/>
                  </a:cubicBezTo>
                  <a:cubicBezTo>
                    <a:pt x="48158" y="107"/>
                    <a:pt x="47670" y="1"/>
                    <a:pt x="47170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1"/>
            <p:cNvSpPr/>
            <p:nvPr/>
          </p:nvSpPr>
          <p:spPr>
            <a:xfrm>
              <a:off x="4644425" y="930925"/>
              <a:ext cx="1189175" cy="1057575"/>
            </a:xfrm>
            <a:custGeom>
              <a:avLst/>
              <a:gdLst/>
              <a:ahLst/>
              <a:cxnLst/>
              <a:rect l="l" t="t" r="r" b="b"/>
              <a:pathLst>
                <a:path w="47567" h="42303" extrusionOk="0">
                  <a:moveTo>
                    <a:pt x="46740" y="1"/>
                  </a:moveTo>
                  <a:cubicBezTo>
                    <a:pt x="46540" y="1"/>
                    <a:pt x="46314" y="66"/>
                    <a:pt x="46074" y="204"/>
                  </a:cubicBezTo>
                  <a:lnTo>
                    <a:pt x="27490" y="10934"/>
                  </a:lnTo>
                  <a:lnTo>
                    <a:pt x="1491" y="25945"/>
                  </a:lnTo>
                  <a:cubicBezTo>
                    <a:pt x="669" y="26420"/>
                    <a:pt x="0" y="27576"/>
                    <a:pt x="0" y="28528"/>
                  </a:cubicBezTo>
                  <a:lnTo>
                    <a:pt x="0" y="41237"/>
                  </a:lnTo>
                  <a:cubicBezTo>
                    <a:pt x="0" y="41912"/>
                    <a:pt x="337" y="42302"/>
                    <a:pt x="826" y="42302"/>
                  </a:cubicBezTo>
                  <a:cubicBezTo>
                    <a:pt x="1026" y="42302"/>
                    <a:pt x="1252" y="42237"/>
                    <a:pt x="1491" y="42099"/>
                  </a:cubicBezTo>
                  <a:lnTo>
                    <a:pt x="46074" y="16359"/>
                  </a:lnTo>
                  <a:cubicBezTo>
                    <a:pt x="46898" y="15883"/>
                    <a:pt x="47566" y="14727"/>
                    <a:pt x="47566" y="13776"/>
                  </a:cubicBezTo>
                  <a:lnTo>
                    <a:pt x="47566" y="1065"/>
                  </a:lnTo>
                  <a:cubicBezTo>
                    <a:pt x="47566" y="391"/>
                    <a:pt x="47230" y="1"/>
                    <a:pt x="4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1"/>
            <p:cNvSpPr/>
            <p:nvPr/>
          </p:nvSpPr>
          <p:spPr>
            <a:xfrm>
              <a:off x="4745875" y="1594900"/>
              <a:ext cx="161425" cy="227775"/>
            </a:xfrm>
            <a:custGeom>
              <a:avLst/>
              <a:gdLst/>
              <a:ahLst/>
              <a:cxnLst/>
              <a:rect l="l" t="t" r="r" b="b"/>
              <a:pathLst>
                <a:path w="6457" h="9111" extrusionOk="0">
                  <a:moveTo>
                    <a:pt x="3366" y="1"/>
                  </a:moveTo>
                  <a:cubicBezTo>
                    <a:pt x="3221" y="1"/>
                    <a:pt x="3036" y="174"/>
                    <a:pt x="2956" y="438"/>
                  </a:cubicBezTo>
                  <a:lnTo>
                    <a:pt x="2228" y="2825"/>
                  </a:lnTo>
                  <a:cubicBezTo>
                    <a:pt x="2182" y="2975"/>
                    <a:pt x="2094" y="3113"/>
                    <a:pt x="1991" y="3192"/>
                  </a:cubicBezTo>
                  <a:lnTo>
                    <a:pt x="362" y="4448"/>
                  </a:lnTo>
                  <a:cubicBezTo>
                    <a:pt x="103" y="4648"/>
                    <a:pt x="0" y="5131"/>
                    <a:pt x="188" y="5265"/>
                  </a:cubicBezTo>
                  <a:lnTo>
                    <a:pt x="1366" y="6117"/>
                  </a:lnTo>
                  <a:cubicBezTo>
                    <a:pt x="1441" y="6170"/>
                    <a:pt x="1474" y="6290"/>
                    <a:pt x="1457" y="6436"/>
                  </a:cubicBezTo>
                  <a:lnTo>
                    <a:pt x="1180" y="8761"/>
                  </a:lnTo>
                  <a:cubicBezTo>
                    <a:pt x="1153" y="8984"/>
                    <a:pt x="1241" y="9111"/>
                    <a:pt x="1366" y="9111"/>
                  </a:cubicBezTo>
                  <a:cubicBezTo>
                    <a:pt x="1448" y="9111"/>
                    <a:pt x="1545" y="9056"/>
                    <a:pt x="1637" y="8940"/>
                  </a:cubicBezTo>
                  <a:lnTo>
                    <a:pt x="3093" y="7077"/>
                  </a:lnTo>
                  <a:cubicBezTo>
                    <a:pt x="3177" y="6969"/>
                    <a:pt x="3278" y="6907"/>
                    <a:pt x="3365" y="6907"/>
                  </a:cubicBezTo>
                  <a:cubicBezTo>
                    <a:pt x="3372" y="6907"/>
                    <a:pt x="3379" y="6907"/>
                    <a:pt x="3386" y="6908"/>
                  </a:cubicBezTo>
                  <a:lnTo>
                    <a:pt x="4842" y="7088"/>
                  </a:lnTo>
                  <a:cubicBezTo>
                    <a:pt x="4849" y="7089"/>
                    <a:pt x="4857" y="7090"/>
                    <a:pt x="4864" y="7090"/>
                  </a:cubicBezTo>
                  <a:cubicBezTo>
                    <a:pt x="5090" y="7090"/>
                    <a:pt x="5343" y="6688"/>
                    <a:pt x="5300" y="6381"/>
                  </a:cubicBezTo>
                  <a:lnTo>
                    <a:pt x="5022" y="4379"/>
                  </a:lnTo>
                  <a:cubicBezTo>
                    <a:pt x="5003" y="4253"/>
                    <a:pt x="5038" y="4093"/>
                    <a:pt x="5113" y="3955"/>
                  </a:cubicBezTo>
                  <a:lnTo>
                    <a:pt x="6291" y="1743"/>
                  </a:lnTo>
                  <a:cubicBezTo>
                    <a:pt x="6457" y="1431"/>
                    <a:pt x="6394" y="1110"/>
                    <a:pt x="6197" y="1110"/>
                  </a:cubicBezTo>
                  <a:cubicBezTo>
                    <a:pt x="6172" y="1110"/>
                    <a:pt x="6145" y="1115"/>
                    <a:pt x="6115" y="1127"/>
                  </a:cubicBezTo>
                  <a:lnTo>
                    <a:pt x="4487" y="1752"/>
                  </a:lnTo>
                  <a:cubicBezTo>
                    <a:pt x="4460" y="1762"/>
                    <a:pt x="4433" y="1767"/>
                    <a:pt x="4408" y="1767"/>
                  </a:cubicBezTo>
                  <a:cubicBezTo>
                    <a:pt x="4340" y="1767"/>
                    <a:pt x="4284" y="1729"/>
                    <a:pt x="4249" y="1659"/>
                  </a:cubicBezTo>
                  <a:lnTo>
                    <a:pt x="3521" y="110"/>
                  </a:lnTo>
                  <a:cubicBezTo>
                    <a:pt x="3486" y="35"/>
                    <a:pt x="3430" y="1"/>
                    <a:pt x="3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1"/>
            <p:cNvSpPr/>
            <p:nvPr/>
          </p:nvSpPr>
          <p:spPr>
            <a:xfrm>
              <a:off x="4951975" y="1476925"/>
              <a:ext cx="161400" cy="227750"/>
            </a:xfrm>
            <a:custGeom>
              <a:avLst/>
              <a:gdLst/>
              <a:ahLst/>
              <a:cxnLst/>
              <a:rect l="l" t="t" r="r" b="b"/>
              <a:pathLst>
                <a:path w="6456" h="9110" extrusionOk="0">
                  <a:moveTo>
                    <a:pt x="3365" y="1"/>
                  </a:moveTo>
                  <a:cubicBezTo>
                    <a:pt x="3220" y="1"/>
                    <a:pt x="3036" y="174"/>
                    <a:pt x="2957" y="437"/>
                  </a:cubicBezTo>
                  <a:lnTo>
                    <a:pt x="2228" y="2825"/>
                  </a:lnTo>
                  <a:cubicBezTo>
                    <a:pt x="2182" y="2976"/>
                    <a:pt x="2094" y="3113"/>
                    <a:pt x="1991" y="3193"/>
                  </a:cubicBezTo>
                  <a:lnTo>
                    <a:pt x="363" y="4448"/>
                  </a:lnTo>
                  <a:cubicBezTo>
                    <a:pt x="104" y="4647"/>
                    <a:pt x="1" y="5131"/>
                    <a:pt x="187" y="5266"/>
                  </a:cubicBezTo>
                  <a:lnTo>
                    <a:pt x="1365" y="6116"/>
                  </a:lnTo>
                  <a:cubicBezTo>
                    <a:pt x="1440" y="6170"/>
                    <a:pt x="1474" y="6291"/>
                    <a:pt x="1456" y="6436"/>
                  </a:cubicBezTo>
                  <a:lnTo>
                    <a:pt x="1178" y="8760"/>
                  </a:lnTo>
                  <a:cubicBezTo>
                    <a:pt x="1152" y="8983"/>
                    <a:pt x="1240" y="9110"/>
                    <a:pt x="1365" y="9110"/>
                  </a:cubicBezTo>
                  <a:cubicBezTo>
                    <a:pt x="1447" y="9110"/>
                    <a:pt x="1545" y="9055"/>
                    <a:pt x="1636" y="8939"/>
                  </a:cubicBezTo>
                  <a:lnTo>
                    <a:pt x="3092" y="7076"/>
                  </a:lnTo>
                  <a:cubicBezTo>
                    <a:pt x="3177" y="6969"/>
                    <a:pt x="3277" y="6906"/>
                    <a:pt x="3365" y="6906"/>
                  </a:cubicBezTo>
                  <a:cubicBezTo>
                    <a:pt x="3372" y="6906"/>
                    <a:pt x="3379" y="6906"/>
                    <a:pt x="3386" y="6907"/>
                  </a:cubicBezTo>
                  <a:lnTo>
                    <a:pt x="4841" y="7087"/>
                  </a:lnTo>
                  <a:cubicBezTo>
                    <a:pt x="4848" y="7088"/>
                    <a:pt x="4856" y="7089"/>
                    <a:pt x="4863" y="7089"/>
                  </a:cubicBezTo>
                  <a:cubicBezTo>
                    <a:pt x="5090" y="7089"/>
                    <a:pt x="5342" y="6687"/>
                    <a:pt x="5298" y="6380"/>
                  </a:cubicBezTo>
                  <a:lnTo>
                    <a:pt x="5021" y="4378"/>
                  </a:lnTo>
                  <a:cubicBezTo>
                    <a:pt x="5003" y="4252"/>
                    <a:pt x="5037" y="4094"/>
                    <a:pt x="5112" y="3954"/>
                  </a:cubicBezTo>
                  <a:lnTo>
                    <a:pt x="6290" y="1742"/>
                  </a:lnTo>
                  <a:cubicBezTo>
                    <a:pt x="6455" y="1430"/>
                    <a:pt x="6393" y="1109"/>
                    <a:pt x="6197" y="1109"/>
                  </a:cubicBezTo>
                  <a:cubicBezTo>
                    <a:pt x="6172" y="1109"/>
                    <a:pt x="6144" y="1114"/>
                    <a:pt x="6115" y="1126"/>
                  </a:cubicBezTo>
                  <a:lnTo>
                    <a:pt x="4487" y="1751"/>
                  </a:lnTo>
                  <a:cubicBezTo>
                    <a:pt x="4459" y="1761"/>
                    <a:pt x="4432" y="1767"/>
                    <a:pt x="4407" y="1767"/>
                  </a:cubicBezTo>
                  <a:cubicBezTo>
                    <a:pt x="4339" y="1767"/>
                    <a:pt x="4283" y="1729"/>
                    <a:pt x="4249" y="1658"/>
                  </a:cubicBezTo>
                  <a:lnTo>
                    <a:pt x="3521" y="110"/>
                  </a:lnTo>
                  <a:cubicBezTo>
                    <a:pt x="3485" y="35"/>
                    <a:pt x="3429" y="1"/>
                    <a:pt x="3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1"/>
            <p:cNvSpPr/>
            <p:nvPr/>
          </p:nvSpPr>
          <p:spPr>
            <a:xfrm>
              <a:off x="5158025" y="1358925"/>
              <a:ext cx="161425" cy="227750"/>
            </a:xfrm>
            <a:custGeom>
              <a:avLst/>
              <a:gdLst/>
              <a:ahLst/>
              <a:cxnLst/>
              <a:rect l="l" t="t" r="r" b="b"/>
              <a:pathLst>
                <a:path w="6457" h="9110" extrusionOk="0">
                  <a:moveTo>
                    <a:pt x="3366" y="1"/>
                  </a:moveTo>
                  <a:cubicBezTo>
                    <a:pt x="3222" y="1"/>
                    <a:pt x="3037" y="174"/>
                    <a:pt x="2957" y="437"/>
                  </a:cubicBezTo>
                  <a:lnTo>
                    <a:pt x="2229" y="2824"/>
                  </a:lnTo>
                  <a:cubicBezTo>
                    <a:pt x="2183" y="2976"/>
                    <a:pt x="2094" y="3113"/>
                    <a:pt x="1992" y="3191"/>
                  </a:cubicBezTo>
                  <a:lnTo>
                    <a:pt x="363" y="4448"/>
                  </a:lnTo>
                  <a:cubicBezTo>
                    <a:pt x="104" y="4647"/>
                    <a:pt x="1" y="5131"/>
                    <a:pt x="189" y="5266"/>
                  </a:cubicBezTo>
                  <a:lnTo>
                    <a:pt x="1367" y="6117"/>
                  </a:lnTo>
                  <a:cubicBezTo>
                    <a:pt x="1440" y="6170"/>
                    <a:pt x="1475" y="6289"/>
                    <a:pt x="1457" y="6437"/>
                  </a:cubicBezTo>
                  <a:lnTo>
                    <a:pt x="1179" y="8760"/>
                  </a:lnTo>
                  <a:cubicBezTo>
                    <a:pt x="1152" y="8983"/>
                    <a:pt x="1241" y="9110"/>
                    <a:pt x="1366" y="9110"/>
                  </a:cubicBezTo>
                  <a:cubicBezTo>
                    <a:pt x="1447" y="9110"/>
                    <a:pt x="1545" y="9055"/>
                    <a:pt x="1636" y="8939"/>
                  </a:cubicBezTo>
                  <a:lnTo>
                    <a:pt x="3093" y="7076"/>
                  </a:lnTo>
                  <a:cubicBezTo>
                    <a:pt x="3178" y="6968"/>
                    <a:pt x="3279" y="6906"/>
                    <a:pt x="3366" y="6906"/>
                  </a:cubicBezTo>
                  <a:cubicBezTo>
                    <a:pt x="3373" y="6906"/>
                    <a:pt x="3380" y="6906"/>
                    <a:pt x="3387" y="6907"/>
                  </a:cubicBezTo>
                  <a:lnTo>
                    <a:pt x="4842" y="7087"/>
                  </a:lnTo>
                  <a:cubicBezTo>
                    <a:pt x="4850" y="7088"/>
                    <a:pt x="4857" y="7089"/>
                    <a:pt x="4865" y="7089"/>
                  </a:cubicBezTo>
                  <a:cubicBezTo>
                    <a:pt x="5091" y="7089"/>
                    <a:pt x="5342" y="6687"/>
                    <a:pt x="5300" y="6380"/>
                  </a:cubicBezTo>
                  <a:lnTo>
                    <a:pt x="5021" y="4378"/>
                  </a:lnTo>
                  <a:cubicBezTo>
                    <a:pt x="5004" y="4252"/>
                    <a:pt x="5038" y="4094"/>
                    <a:pt x="5112" y="3954"/>
                  </a:cubicBezTo>
                  <a:lnTo>
                    <a:pt x="6290" y="1742"/>
                  </a:lnTo>
                  <a:cubicBezTo>
                    <a:pt x="6456" y="1430"/>
                    <a:pt x="6394" y="1109"/>
                    <a:pt x="6198" y="1109"/>
                  </a:cubicBezTo>
                  <a:cubicBezTo>
                    <a:pt x="6173" y="1109"/>
                    <a:pt x="6146" y="1114"/>
                    <a:pt x="6116" y="1126"/>
                  </a:cubicBezTo>
                  <a:lnTo>
                    <a:pt x="4488" y="1751"/>
                  </a:lnTo>
                  <a:cubicBezTo>
                    <a:pt x="4460" y="1761"/>
                    <a:pt x="4434" y="1767"/>
                    <a:pt x="4408" y="1767"/>
                  </a:cubicBezTo>
                  <a:cubicBezTo>
                    <a:pt x="4340" y="1767"/>
                    <a:pt x="4283" y="1729"/>
                    <a:pt x="4250" y="1658"/>
                  </a:cubicBezTo>
                  <a:lnTo>
                    <a:pt x="3522" y="111"/>
                  </a:lnTo>
                  <a:cubicBezTo>
                    <a:pt x="3487" y="35"/>
                    <a:pt x="3430" y="1"/>
                    <a:pt x="3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1"/>
            <p:cNvSpPr/>
            <p:nvPr/>
          </p:nvSpPr>
          <p:spPr>
            <a:xfrm>
              <a:off x="5364125" y="1240950"/>
              <a:ext cx="161400" cy="227725"/>
            </a:xfrm>
            <a:custGeom>
              <a:avLst/>
              <a:gdLst/>
              <a:ahLst/>
              <a:cxnLst/>
              <a:rect l="l" t="t" r="r" b="b"/>
              <a:pathLst>
                <a:path w="6456" h="9109" extrusionOk="0">
                  <a:moveTo>
                    <a:pt x="3365" y="0"/>
                  </a:moveTo>
                  <a:cubicBezTo>
                    <a:pt x="3221" y="0"/>
                    <a:pt x="3036" y="173"/>
                    <a:pt x="2956" y="436"/>
                  </a:cubicBezTo>
                  <a:lnTo>
                    <a:pt x="2228" y="2824"/>
                  </a:lnTo>
                  <a:cubicBezTo>
                    <a:pt x="2183" y="2975"/>
                    <a:pt x="2094" y="3112"/>
                    <a:pt x="1991" y="3192"/>
                  </a:cubicBezTo>
                  <a:lnTo>
                    <a:pt x="362" y="4447"/>
                  </a:lnTo>
                  <a:cubicBezTo>
                    <a:pt x="105" y="4646"/>
                    <a:pt x="0" y="5130"/>
                    <a:pt x="188" y="5265"/>
                  </a:cubicBezTo>
                  <a:lnTo>
                    <a:pt x="1366" y="6116"/>
                  </a:lnTo>
                  <a:cubicBezTo>
                    <a:pt x="1441" y="6170"/>
                    <a:pt x="1474" y="6290"/>
                    <a:pt x="1457" y="6436"/>
                  </a:cubicBezTo>
                  <a:lnTo>
                    <a:pt x="1178" y="8759"/>
                  </a:lnTo>
                  <a:cubicBezTo>
                    <a:pt x="1152" y="8982"/>
                    <a:pt x="1240" y="9109"/>
                    <a:pt x="1365" y="9109"/>
                  </a:cubicBezTo>
                  <a:cubicBezTo>
                    <a:pt x="1447" y="9109"/>
                    <a:pt x="1545" y="9055"/>
                    <a:pt x="1636" y="8938"/>
                  </a:cubicBezTo>
                  <a:lnTo>
                    <a:pt x="3092" y="7076"/>
                  </a:lnTo>
                  <a:cubicBezTo>
                    <a:pt x="3177" y="6968"/>
                    <a:pt x="3277" y="6905"/>
                    <a:pt x="3364" y="6905"/>
                  </a:cubicBezTo>
                  <a:cubicBezTo>
                    <a:pt x="3371" y="6905"/>
                    <a:pt x="3378" y="6905"/>
                    <a:pt x="3385" y="6906"/>
                  </a:cubicBezTo>
                  <a:lnTo>
                    <a:pt x="4842" y="7087"/>
                  </a:lnTo>
                  <a:cubicBezTo>
                    <a:pt x="4849" y="7087"/>
                    <a:pt x="4857" y="7088"/>
                    <a:pt x="4864" y="7088"/>
                  </a:cubicBezTo>
                  <a:cubicBezTo>
                    <a:pt x="5090" y="7088"/>
                    <a:pt x="5342" y="6686"/>
                    <a:pt x="5299" y="6379"/>
                  </a:cubicBezTo>
                  <a:lnTo>
                    <a:pt x="5021" y="4377"/>
                  </a:lnTo>
                  <a:cubicBezTo>
                    <a:pt x="5003" y="4251"/>
                    <a:pt x="5038" y="4093"/>
                    <a:pt x="5111" y="3953"/>
                  </a:cubicBezTo>
                  <a:lnTo>
                    <a:pt x="6290" y="1741"/>
                  </a:lnTo>
                  <a:cubicBezTo>
                    <a:pt x="6456" y="1430"/>
                    <a:pt x="6394" y="1108"/>
                    <a:pt x="6197" y="1108"/>
                  </a:cubicBezTo>
                  <a:cubicBezTo>
                    <a:pt x="6172" y="1108"/>
                    <a:pt x="6145" y="1113"/>
                    <a:pt x="6115" y="1125"/>
                  </a:cubicBezTo>
                  <a:lnTo>
                    <a:pt x="4486" y="1750"/>
                  </a:lnTo>
                  <a:cubicBezTo>
                    <a:pt x="4458" y="1761"/>
                    <a:pt x="4432" y="1766"/>
                    <a:pt x="4407" y="1766"/>
                  </a:cubicBezTo>
                  <a:cubicBezTo>
                    <a:pt x="4339" y="1766"/>
                    <a:pt x="4283" y="1728"/>
                    <a:pt x="4250" y="1657"/>
                  </a:cubicBezTo>
                  <a:lnTo>
                    <a:pt x="3521" y="110"/>
                  </a:lnTo>
                  <a:cubicBezTo>
                    <a:pt x="3486" y="34"/>
                    <a:pt x="3429" y="0"/>
                    <a:pt x="3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1"/>
            <p:cNvSpPr/>
            <p:nvPr/>
          </p:nvSpPr>
          <p:spPr>
            <a:xfrm>
              <a:off x="5570200" y="1122950"/>
              <a:ext cx="161425" cy="227750"/>
            </a:xfrm>
            <a:custGeom>
              <a:avLst/>
              <a:gdLst/>
              <a:ahLst/>
              <a:cxnLst/>
              <a:rect l="l" t="t" r="r" b="b"/>
              <a:pathLst>
                <a:path w="6457" h="9110" extrusionOk="0">
                  <a:moveTo>
                    <a:pt x="3366" y="0"/>
                  </a:moveTo>
                  <a:cubicBezTo>
                    <a:pt x="3221" y="0"/>
                    <a:pt x="3036" y="174"/>
                    <a:pt x="2956" y="437"/>
                  </a:cubicBezTo>
                  <a:lnTo>
                    <a:pt x="2228" y="2824"/>
                  </a:lnTo>
                  <a:cubicBezTo>
                    <a:pt x="2183" y="2975"/>
                    <a:pt x="2093" y="3112"/>
                    <a:pt x="1992" y="3192"/>
                  </a:cubicBezTo>
                  <a:lnTo>
                    <a:pt x="362" y="4447"/>
                  </a:lnTo>
                  <a:cubicBezTo>
                    <a:pt x="104" y="4647"/>
                    <a:pt x="1" y="5130"/>
                    <a:pt x="188" y="5265"/>
                  </a:cubicBezTo>
                  <a:lnTo>
                    <a:pt x="1366" y="6117"/>
                  </a:lnTo>
                  <a:cubicBezTo>
                    <a:pt x="1441" y="6170"/>
                    <a:pt x="1474" y="6290"/>
                    <a:pt x="1457" y="6436"/>
                  </a:cubicBezTo>
                  <a:lnTo>
                    <a:pt x="1179" y="8759"/>
                  </a:lnTo>
                  <a:cubicBezTo>
                    <a:pt x="1152" y="8982"/>
                    <a:pt x="1241" y="9109"/>
                    <a:pt x="1366" y="9109"/>
                  </a:cubicBezTo>
                  <a:cubicBezTo>
                    <a:pt x="1448" y="9109"/>
                    <a:pt x="1545" y="9055"/>
                    <a:pt x="1636" y="8938"/>
                  </a:cubicBezTo>
                  <a:lnTo>
                    <a:pt x="3093" y="7077"/>
                  </a:lnTo>
                  <a:cubicBezTo>
                    <a:pt x="3178" y="6968"/>
                    <a:pt x="3277" y="6905"/>
                    <a:pt x="3365" y="6905"/>
                  </a:cubicBezTo>
                  <a:cubicBezTo>
                    <a:pt x="3372" y="6905"/>
                    <a:pt x="3379" y="6906"/>
                    <a:pt x="3386" y="6906"/>
                  </a:cubicBezTo>
                  <a:lnTo>
                    <a:pt x="4842" y="7087"/>
                  </a:lnTo>
                  <a:cubicBezTo>
                    <a:pt x="4849" y="7087"/>
                    <a:pt x="4857" y="7088"/>
                    <a:pt x="4864" y="7088"/>
                  </a:cubicBezTo>
                  <a:cubicBezTo>
                    <a:pt x="5090" y="7088"/>
                    <a:pt x="5342" y="6688"/>
                    <a:pt x="5299" y="6379"/>
                  </a:cubicBezTo>
                  <a:lnTo>
                    <a:pt x="5021" y="4377"/>
                  </a:lnTo>
                  <a:cubicBezTo>
                    <a:pt x="5004" y="4252"/>
                    <a:pt x="5037" y="4093"/>
                    <a:pt x="5112" y="3953"/>
                  </a:cubicBezTo>
                  <a:lnTo>
                    <a:pt x="6290" y="1741"/>
                  </a:lnTo>
                  <a:cubicBezTo>
                    <a:pt x="6456" y="1431"/>
                    <a:pt x="6394" y="1108"/>
                    <a:pt x="6198" y="1108"/>
                  </a:cubicBezTo>
                  <a:cubicBezTo>
                    <a:pt x="6172" y="1108"/>
                    <a:pt x="6145" y="1113"/>
                    <a:pt x="6116" y="1125"/>
                  </a:cubicBezTo>
                  <a:lnTo>
                    <a:pt x="4486" y="1750"/>
                  </a:lnTo>
                  <a:cubicBezTo>
                    <a:pt x="4459" y="1761"/>
                    <a:pt x="4432" y="1766"/>
                    <a:pt x="4407" y="1766"/>
                  </a:cubicBezTo>
                  <a:cubicBezTo>
                    <a:pt x="4339" y="1766"/>
                    <a:pt x="4283" y="1728"/>
                    <a:pt x="4250" y="1657"/>
                  </a:cubicBezTo>
                  <a:lnTo>
                    <a:pt x="3522" y="110"/>
                  </a:lnTo>
                  <a:cubicBezTo>
                    <a:pt x="3486" y="34"/>
                    <a:pt x="3430" y="0"/>
                    <a:pt x="3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1"/>
            <p:cNvSpPr/>
            <p:nvPr/>
          </p:nvSpPr>
          <p:spPr>
            <a:xfrm>
              <a:off x="4728175" y="1312963"/>
              <a:ext cx="75125" cy="78325"/>
            </a:xfrm>
            <a:custGeom>
              <a:avLst/>
              <a:gdLst/>
              <a:ahLst/>
              <a:cxnLst/>
              <a:rect l="l" t="t" r="r" b="b"/>
              <a:pathLst>
                <a:path w="3005" h="3133" extrusionOk="0">
                  <a:moveTo>
                    <a:pt x="1450" y="1"/>
                  </a:moveTo>
                  <a:lnTo>
                    <a:pt x="1" y="838"/>
                  </a:lnTo>
                  <a:lnTo>
                    <a:pt x="450" y="1621"/>
                  </a:lnTo>
                  <a:cubicBezTo>
                    <a:pt x="475" y="1667"/>
                    <a:pt x="516" y="1703"/>
                    <a:pt x="565" y="1723"/>
                  </a:cubicBezTo>
                  <a:lnTo>
                    <a:pt x="3005" y="3133"/>
                  </a:lnTo>
                  <a:lnTo>
                    <a:pt x="1406" y="12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1"/>
            <p:cNvSpPr/>
            <p:nvPr/>
          </p:nvSpPr>
          <p:spPr>
            <a:xfrm>
              <a:off x="4758900" y="1259213"/>
              <a:ext cx="98250" cy="133050"/>
            </a:xfrm>
            <a:custGeom>
              <a:avLst/>
              <a:gdLst/>
              <a:ahLst/>
              <a:cxnLst/>
              <a:rect l="l" t="t" r="r" b="b"/>
              <a:pathLst>
                <a:path w="3930" h="5322" extrusionOk="0">
                  <a:moveTo>
                    <a:pt x="3930" y="0"/>
                  </a:moveTo>
                  <a:lnTo>
                    <a:pt x="0" y="2271"/>
                  </a:lnTo>
                  <a:lnTo>
                    <a:pt x="1688" y="5196"/>
                  </a:lnTo>
                  <a:cubicBezTo>
                    <a:pt x="1738" y="5281"/>
                    <a:pt x="1822" y="5322"/>
                    <a:pt x="1906" y="5322"/>
                  </a:cubicBezTo>
                  <a:cubicBezTo>
                    <a:pt x="2006" y="5322"/>
                    <a:pt x="2106" y="5263"/>
                    <a:pt x="2145" y="5152"/>
                  </a:cubicBezTo>
                  <a:lnTo>
                    <a:pt x="3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1"/>
            <p:cNvSpPr/>
            <p:nvPr/>
          </p:nvSpPr>
          <p:spPr>
            <a:xfrm>
              <a:off x="4574475" y="238100"/>
              <a:ext cx="1251300" cy="1143350"/>
            </a:xfrm>
            <a:custGeom>
              <a:avLst/>
              <a:gdLst/>
              <a:ahLst/>
              <a:cxnLst/>
              <a:rect l="l" t="t" r="r" b="b"/>
              <a:pathLst>
                <a:path w="50052" h="45734" extrusionOk="0">
                  <a:moveTo>
                    <a:pt x="47692" y="1"/>
                  </a:moveTo>
                  <a:cubicBezTo>
                    <a:pt x="47265" y="1"/>
                    <a:pt x="46838" y="95"/>
                    <a:pt x="46512" y="283"/>
                  </a:cubicBezTo>
                  <a:lnTo>
                    <a:pt x="1181" y="26439"/>
                  </a:lnTo>
                  <a:cubicBezTo>
                    <a:pt x="529" y="26815"/>
                    <a:pt x="1" y="27730"/>
                    <a:pt x="1" y="28483"/>
                  </a:cubicBezTo>
                  <a:lnTo>
                    <a:pt x="1" y="43407"/>
                  </a:lnTo>
                  <a:cubicBezTo>
                    <a:pt x="1" y="44160"/>
                    <a:pt x="529" y="45075"/>
                    <a:pt x="1181" y="45451"/>
                  </a:cubicBezTo>
                  <a:cubicBezTo>
                    <a:pt x="1507" y="45639"/>
                    <a:pt x="1934" y="45733"/>
                    <a:pt x="2361" y="45733"/>
                  </a:cubicBezTo>
                  <a:cubicBezTo>
                    <a:pt x="2788" y="45733"/>
                    <a:pt x="3215" y="45639"/>
                    <a:pt x="3541" y="45451"/>
                  </a:cubicBezTo>
                  <a:lnTo>
                    <a:pt x="48981" y="19216"/>
                  </a:lnTo>
                  <a:cubicBezTo>
                    <a:pt x="50042" y="18611"/>
                    <a:pt x="50052" y="18004"/>
                    <a:pt x="50052" y="17252"/>
                  </a:cubicBezTo>
                  <a:lnTo>
                    <a:pt x="50052" y="2328"/>
                  </a:lnTo>
                  <a:cubicBezTo>
                    <a:pt x="50052" y="1575"/>
                    <a:pt x="49523" y="661"/>
                    <a:pt x="48872" y="283"/>
                  </a:cubicBezTo>
                  <a:cubicBezTo>
                    <a:pt x="48546" y="95"/>
                    <a:pt x="48119" y="1"/>
                    <a:pt x="47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1"/>
            <p:cNvSpPr/>
            <p:nvPr/>
          </p:nvSpPr>
          <p:spPr>
            <a:xfrm>
              <a:off x="4574475" y="921075"/>
              <a:ext cx="83475" cy="460375"/>
            </a:xfrm>
            <a:custGeom>
              <a:avLst/>
              <a:gdLst/>
              <a:ahLst/>
              <a:cxnLst/>
              <a:rect l="l" t="t" r="r" b="b"/>
              <a:pathLst>
                <a:path w="3339" h="18415" extrusionOk="0">
                  <a:moveTo>
                    <a:pt x="346" y="0"/>
                  </a:moveTo>
                  <a:cubicBezTo>
                    <a:pt x="133" y="370"/>
                    <a:pt x="1" y="787"/>
                    <a:pt x="1" y="1164"/>
                  </a:cubicBezTo>
                  <a:lnTo>
                    <a:pt x="1" y="16088"/>
                  </a:lnTo>
                  <a:cubicBezTo>
                    <a:pt x="1" y="16841"/>
                    <a:pt x="529" y="17756"/>
                    <a:pt x="1181" y="18132"/>
                  </a:cubicBezTo>
                  <a:cubicBezTo>
                    <a:pt x="1508" y="18320"/>
                    <a:pt x="1935" y="18415"/>
                    <a:pt x="2362" y="18415"/>
                  </a:cubicBezTo>
                  <a:cubicBezTo>
                    <a:pt x="2705" y="18415"/>
                    <a:pt x="3048" y="18354"/>
                    <a:pt x="3339" y="18231"/>
                  </a:cubicBezTo>
                  <a:lnTo>
                    <a:pt x="3339" y="18231"/>
                  </a:lnTo>
                  <a:cubicBezTo>
                    <a:pt x="3225" y="18275"/>
                    <a:pt x="3116" y="18295"/>
                    <a:pt x="3016" y="18295"/>
                  </a:cubicBezTo>
                  <a:cubicBezTo>
                    <a:pt x="2628" y="18295"/>
                    <a:pt x="2361" y="17985"/>
                    <a:pt x="2361" y="17450"/>
                  </a:cubicBezTo>
                  <a:lnTo>
                    <a:pt x="2361" y="2527"/>
                  </a:lnTo>
                  <a:cubicBezTo>
                    <a:pt x="2361" y="2150"/>
                    <a:pt x="2493" y="1734"/>
                    <a:pt x="2706" y="1363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1"/>
            <p:cNvSpPr/>
            <p:nvPr/>
          </p:nvSpPr>
          <p:spPr>
            <a:xfrm>
              <a:off x="4583225" y="238150"/>
              <a:ext cx="1241600" cy="717050"/>
            </a:xfrm>
            <a:custGeom>
              <a:avLst/>
              <a:gdLst/>
              <a:ahLst/>
              <a:cxnLst/>
              <a:rect l="l" t="t" r="r" b="b"/>
              <a:pathLst>
                <a:path w="49664" h="28682" extrusionOk="0">
                  <a:moveTo>
                    <a:pt x="47342" y="1"/>
                  </a:moveTo>
                  <a:cubicBezTo>
                    <a:pt x="46915" y="1"/>
                    <a:pt x="46487" y="95"/>
                    <a:pt x="46159" y="282"/>
                  </a:cubicBezTo>
                  <a:lnTo>
                    <a:pt x="831" y="26439"/>
                  </a:lnTo>
                  <a:cubicBezTo>
                    <a:pt x="506" y="26627"/>
                    <a:pt x="215" y="26946"/>
                    <a:pt x="0" y="27320"/>
                  </a:cubicBezTo>
                  <a:lnTo>
                    <a:pt x="2360" y="28682"/>
                  </a:lnTo>
                  <a:cubicBezTo>
                    <a:pt x="2569" y="28306"/>
                    <a:pt x="2866" y="27988"/>
                    <a:pt x="3191" y="27800"/>
                  </a:cubicBezTo>
                  <a:lnTo>
                    <a:pt x="48524" y="1643"/>
                  </a:lnTo>
                  <a:cubicBezTo>
                    <a:pt x="48714" y="1534"/>
                    <a:pt x="48893" y="1482"/>
                    <a:pt x="49052" y="1482"/>
                  </a:cubicBezTo>
                  <a:cubicBezTo>
                    <a:pt x="49348" y="1482"/>
                    <a:pt x="49573" y="1663"/>
                    <a:pt x="49664" y="1990"/>
                  </a:cubicBezTo>
                  <a:cubicBezTo>
                    <a:pt x="49549" y="1318"/>
                    <a:pt x="49080" y="603"/>
                    <a:pt x="48524" y="283"/>
                  </a:cubicBezTo>
                  <a:lnTo>
                    <a:pt x="48521" y="282"/>
                  </a:lnTo>
                  <a:cubicBezTo>
                    <a:pt x="48196" y="95"/>
                    <a:pt x="47770" y="1"/>
                    <a:pt x="47342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1"/>
            <p:cNvSpPr/>
            <p:nvPr/>
          </p:nvSpPr>
          <p:spPr>
            <a:xfrm>
              <a:off x="4694900" y="399075"/>
              <a:ext cx="1053450" cy="626975"/>
            </a:xfrm>
            <a:custGeom>
              <a:avLst/>
              <a:gdLst/>
              <a:ahLst/>
              <a:cxnLst/>
              <a:rect l="l" t="t" r="r" b="b"/>
              <a:pathLst>
                <a:path w="42138" h="25079" extrusionOk="0">
                  <a:moveTo>
                    <a:pt x="41808" y="0"/>
                  </a:moveTo>
                  <a:cubicBezTo>
                    <a:pt x="41697" y="0"/>
                    <a:pt x="41565" y="39"/>
                    <a:pt x="41423" y="121"/>
                  </a:cubicBezTo>
                  <a:lnTo>
                    <a:pt x="715" y="23667"/>
                  </a:lnTo>
                  <a:cubicBezTo>
                    <a:pt x="320" y="23895"/>
                    <a:pt x="1" y="24369"/>
                    <a:pt x="1" y="24725"/>
                  </a:cubicBezTo>
                  <a:cubicBezTo>
                    <a:pt x="1" y="24954"/>
                    <a:pt x="132" y="25078"/>
                    <a:pt x="331" y="25078"/>
                  </a:cubicBezTo>
                  <a:cubicBezTo>
                    <a:pt x="442" y="25078"/>
                    <a:pt x="574" y="25039"/>
                    <a:pt x="715" y="24958"/>
                  </a:cubicBezTo>
                  <a:lnTo>
                    <a:pt x="41423" y="1412"/>
                  </a:lnTo>
                  <a:cubicBezTo>
                    <a:pt x="41818" y="1184"/>
                    <a:pt x="42138" y="711"/>
                    <a:pt x="42138" y="354"/>
                  </a:cubicBezTo>
                  <a:cubicBezTo>
                    <a:pt x="42138" y="125"/>
                    <a:pt x="42006" y="0"/>
                    <a:pt x="41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1"/>
            <p:cNvSpPr/>
            <p:nvPr/>
          </p:nvSpPr>
          <p:spPr>
            <a:xfrm>
              <a:off x="4694900" y="650175"/>
              <a:ext cx="908575" cy="542275"/>
            </a:xfrm>
            <a:custGeom>
              <a:avLst/>
              <a:gdLst/>
              <a:ahLst/>
              <a:cxnLst/>
              <a:rect l="l" t="t" r="r" b="b"/>
              <a:pathLst>
                <a:path w="36343" h="21691" extrusionOk="0">
                  <a:moveTo>
                    <a:pt x="36013" y="0"/>
                  </a:moveTo>
                  <a:cubicBezTo>
                    <a:pt x="35902" y="0"/>
                    <a:pt x="35770" y="39"/>
                    <a:pt x="35628" y="121"/>
                  </a:cubicBezTo>
                  <a:lnTo>
                    <a:pt x="715" y="20278"/>
                  </a:lnTo>
                  <a:cubicBezTo>
                    <a:pt x="320" y="20507"/>
                    <a:pt x="1" y="20981"/>
                    <a:pt x="1" y="21338"/>
                  </a:cubicBezTo>
                  <a:cubicBezTo>
                    <a:pt x="1" y="21566"/>
                    <a:pt x="132" y="21690"/>
                    <a:pt x="330" y="21690"/>
                  </a:cubicBezTo>
                  <a:cubicBezTo>
                    <a:pt x="442" y="21690"/>
                    <a:pt x="574" y="21651"/>
                    <a:pt x="715" y="21569"/>
                  </a:cubicBezTo>
                  <a:lnTo>
                    <a:pt x="35628" y="1412"/>
                  </a:lnTo>
                  <a:cubicBezTo>
                    <a:pt x="36023" y="1184"/>
                    <a:pt x="36343" y="711"/>
                    <a:pt x="36343" y="354"/>
                  </a:cubicBezTo>
                  <a:cubicBezTo>
                    <a:pt x="36343" y="125"/>
                    <a:pt x="36211" y="0"/>
                    <a:pt x="36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1"/>
            <p:cNvSpPr/>
            <p:nvPr/>
          </p:nvSpPr>
          <p:spPr>
            <a:xfrm>
              <a:off x="4694900" y="658900"/>
              <a:ext cx="1032600" cy="614575"/>
            </a:xfrm>
            <a:custGeom>
              <a:avLst/>
              <a:gdLst/>
              <a:ahLst/>
              <a:cxnLst/>
              <a:rect l="l" t="t" r="r" b="b"/>
              <a:pathLst>
                <a:path w="41304" h="24583" extrusionOk="0">
                  <a:moveTo>
                    <a:pt x="40973" y="1"/>
                  </a:moveTo>
                  <a:cubicBezTo>
                    <a:pt x="40861" y="1"/>
                    <a:pt x="40729" y="40"/>
                    <a:pt x="40587" y="122"/>
                  </a:cubicBezTo>
                  <a:lnTo>
                    <a:pt x="715" y="23171"/>
                  </a:lnTo>
                  <a:cubicBezTo>
                    <a:pt x="320" y="23399"/>
                    <a:pt x="1" y="23872"/>
                    <a:pt x="1" y="24229"/>
                  </a:cubicBezTo>
                  <a:cubicBezTo>
                    <a:pt x="1" y="24458"/>
                    <a:pt x="132" y="24583"/>
                    <a:pt x="331" y="24583"/>
                  </a:cubicBezTo>
                  <a:cubicBezTo>
                    <a:pt x="442" y="24583"/>
                    <a:pt x="574" y="24544"/>
                    <a:pt x="715" y="24462"/>
                  </a:cubicBezTo>
                  <a:lnTo>
                    <a:pt x="40587" y="1413"/>
                  </a:lnTo>
                  <a:cubicBezTo>
                    <a:pt x="40983" y="1185"/>
                    <a:pt x="41303" y="710"/>
                    <a:pt x="41303" y="355"/>
                  </a:cubicBezTo>
                  <a:cubicBezTo>
                    <a:pt x="41303" y="126"/>
                    <a:pt x="41171" y="1"/>
                    <a:pt x="40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1"/>
            <p:cNvSpPr/>
            <p:nvPr/>
          </p:nvSpPr>
          <p:spPr>
            <a:xfrm>
              <a:off x="4694900" y="492825"/>
              <a:ext cx="1032600" cy="614575"/>
            </a:xfrm>
            <a:custGeom>
              <a:avLst/>
              <a:gdLst/>
              <a:ahLst/>
              <a:cxnLst/>
              <a:rect l="l" t="t" r="r" b="b"/>
              <a:pathLst>
                <a:path w="41304" h="24583" extrusionOk="0">
                  <a:moveTo>
                    <a:pt x="40973" y="0"/>
                  </a:moveTo>
                  <a:cubicBezTo>
                    <a:pt x="40861" y="0"/>
                    <a:pt x="40729" y="39"/>
                    <a:pt x="40587" y="121"/>
                  </a:cubicBezTo>
                  <a:lnTo>
                    <a:pt x="715" y="23170"/>
                  </a:lnTo>
                  <a:cubicBezTo>
                    <a:pt x="320" y="23398"/>
                    <a:pt x="1" y="23873"/>
                    <a:pt x="1" y="24230"/>
                  </a:cubicBezTo>
                  <a:cubicBezTo>
                    <a:pt x="1" y="24458"/>
                    <a:pt x="132" y="24582"/>
                    <a:pt x="330" y="24582"/>
                  </a:cubicBezTo>
                  <a:cubicBezTo>
                    <a:pt x="442" y="24582"/>
                    <a:pt x="574" y="24543"/>
                    <a:pt x="715" y="24461"/>
                  </a:cubicBezTo>
                  <a:lnTo>
                    <a:pt x="40587" y="1412"/>
                  </a:lnTo>
                  <a:cubicBezTo>
                    <a:pt x="40983" y="1184"/>
                    <a:pt x="41303" y="711"/>
                    <a:pt x="41303" y="354"/>
                  </a:cubicBezTo>
                  <a:cubicBezTo>
                    <a:pt x="41303" y="125"/>
                    <a:pt x="41171" y="0"/>
                    <a:pt x="40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13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classifier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mengklasifikasi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kesederhanaan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komputasinya</a:t>
            </a:r>
            <a:r>
              <a:rPr lang="en-US" dirty="0" smtClean="0"/>
              <a:t> (</a:t>
            </a:r>
            <a:r>
              <a:rPr lang="en-US" dirty="0" err="1" smtClean="0"/>
              <a:t>Wijaya</a:t>
            </a:r>
            <a:r>
              <a:rPr lang="en-US" dirty="0" smtClean="0"/>
              <a:t>, 2015).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Classifier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mengklasifikasikan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classifier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data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mengestimasi</a:t>
            </a:r>
            <a:r>
              <a:rPr lang="en-US" dirty="0" smtClean="0"/>
              <a:t> parameter (</a:t>
            </a:r>
            <a:r>
              <a:rPr lang="en-US" dirty="0" err="1" smtClean="0"/>
              <a:t>varian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)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(Chandra, et al., 2016).</a:t>
            </a:r>
          </a:p>
          <a:p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Classifier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mengklasifikasikan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naive </a:t>
            </a:r>
            <a:r>
              <a:rPr lang="en-US" dirty="0" err="1" smtClean="0"/>
              <a:t>bayes</a:t>
            </a:r>
            <a:r>
              <a:rPr lang="en-US" dirty="0" smtClean="0"/>
              <a:t> classifier yang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mengklasifikasikan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berkecenderungan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berkecenderungan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grpSp>
        <p:nvGrpSpPr>
          <p:cNvPr id="4" name="Google Shape;1523;p78"/>
          <p:cNvGrpSpPr/>
          <p:nvPr/>
        </p:nvGrpSpPr>
        <p:grpSpPr>
          <a:xfrm>
            <a:off x="7884368" y="195486"/>
            <a:ext cx="970423" cy="1216987"/>
            <a:chOff x="5302999" y="1537052"/>
            <a:chExt cx="2817661" cy="2899662"/>
          </a:xfrm>
        </p:grpSpPr>
        <p:grpSp>
          <p:nvGrpSpPr>
            <p:cNvPr id="5" name="Google Shape;1524;p78"/>
            <p:cNvGrpSpPr/>
            <p:nvPr/>
          </p:nvGrpSpPr>
          <p:grpSpPr>
            <a:xfrm>
              <a:off x="5302999" y="1537052"/>
              <a:ext cx="2817661" cy="2899662"/>
              <a:chOff x="1264600" y="238100"/>
              <a:chExt cx="5090625" cy="5238775"/>
            </a:xfrm>
          </p:grpSpPr>
          <p:sp>
            <p:nvSpPr>
              <p:cNvPr id="8" name="Google Shape;1525;p78"/>
              <p:cNvSpPr/>
              <p:nvPr/>
            </p:nvSpPr>
            <p:spPr>
              <a:xfrm>
                <a:off x="1264600" y="2424500"/>
                <a:ext cx="5090625" cy="3052375"/>
              </a:xfrm>
              <a:custGeom>
                <a:avLst/>
                <a:gdLst/>
                <a:ahLst/>
                <a:cxnLst/>
                <a:rect l="l" t="t" r="r" b="b"/>
                <a:pathLst>
                  <a:path w="203625" h="122095" extrusionOk="0">
                    <a:moveTo>
                      <a:pt x="101813" y="0"/>
                    </a:moveTo>
                    <a:cubicBezTo>
                      <a:pt x="74810" y="0"/>
                      <a:pt x="48914" y="6432"/>
                      <a:pt x="29820" y="17881"/>
                    </a:cubicBezTo>
                    <a:cubicBezTo>
                      <a:pt x="10727" y="29330"/>
                      <a:pt x="0" y="44857"/>
                      <a:pt x="0" y="61048"/>
                    </a:cubicBezTo>
                    <a:cubicBezTo>
                      <a:pt x="0" y="77238"/>
                      <a:pt x="10727" y="92766"/>
                      <a:pt x="29820" y="104214"/>
                    </a:cubicBezTo>
                    <a:cubicBezTo>
                      <a:pt x="48914" y="115663"/>
                      <a:pt x="74810" y="122095"/>
                      <a:pt x="101813" y="122095"/>
                    </a:cubicBezTo>
                    <a:cubicBezTo>
                      <a:pt x="128815" y="122095"/>
                      <a:pt x="154711" y="115663"/>
                      <a:pt x="173805" y="104214"/>
                    </a:cubicBezTo>
                    <a:cubicBezTo>
                      <a:pt x="192898" y="92766"/>
                      <a:pt x="203624" y="77238"/>
                      <a:pt x="203624" y="61048"/>
                    </a:cubicBezTo>
                    <a:cubicBezTo>
                      <a:pt x="203624" y="44857"/>
                      <a:pt x="192898" y="29330"/>
                      <a:pt x="173805" y="17881"/>
                    </a:cubicBezTo>
                    <a:cubicBezTo>
                      <a:pt x="154711" y="6432"/>
                      <a:pt x="128815" y="0"/>
                      <a:pt x="101813" y="0"/>
                    </a:cubicBezTo>
                    <a:close/>
                  </a:path>
                </a:pathLst>
              </a:custGeom>
              <a:solidFill>
                <a:srgbClr val="000549">
                  <a:alpha val="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26;p78"/>
              <p:cNvSpPr/>
              <p:nvPr/>
            </p:nvSpPr>
            <p:spPr>
              <a:xfrm>
                <a:off x="2082250" y="3637900"/>
                <a:ext cx="2265325" cy="1300625"/>
              </a:xfrm>
              <a:custGeom>
                <a:avLst/>
                <a:gdLst/>
                <a:ahLst/>
                <a:cxnLst/>
                <a:rect l="l" t="t" r="r" b="b"/>
                <a:pathLst>
                  <a:path w="90613" h="52025" extrusionOk="0">
                    <a:moveTo>
                      <a:pt x="58972" y="0"/>
                    </a:moveTo>
                    <a:cubicBezTo>
                      <a:pt x="58313" y="0"/>
                      <a:pt x="57654" y="145"/>
                      <a:pt x="57151" y="435"/>
                    </a:cubicBezTo>
                    <a:lnTo>
                      <a:pt x="1006" y="32851"/>
                    </a:lnTo>
                    <a:cubicBezTo>
                      <a:pt x="1" y="33431"/>
                      <a:pt x="1" y="34373"/>
                      <a:pt x="1006" y="34953"/>
                    </a:cubicBezTo>
                    <a:lnTo>
                      <a:pt x="29821" y="51590"/>
                    </a:lnTo>
                    <a:cubicBezTo>
                      <a:pt x="30323" y="51880"/>
                      <a:pt x="30982" y="52025"/>
                      <a:pt x="31641" y="52025"/>
                    </a:cubicBezTo>
                    <a:cubicBezTo>
                      <a:pt x="32300" y="52025"/>
                      <a:pt x="32959" y="51880"/>
                      <a:pt x="33462" y="51590"/>
                    </a:cubicBezTo>
                    <a:lnTo>
                      <a:pt x="89607" y="19174"/>
                    </a:lnTo>
                    <a:cubicBezTo>
                      <a:pt x="90613" y="18594"/>
                      <a:pt x="90613" y="17652"/>
                      <a:pt x="89607" y="17072"/>
                    </a:cubicBezTo>
                    <a:lnTo>
                      <a:pt x="60793" y="435"/>
                    </a:lnTo>
                    <a:cubicBezTo>
                      <a:pt x="60290" y="145"/>
                      <a:pt x="59631" y="0"/>
                      <a:pt x="58972" y="0"/>
                    </a:cubicBezTo>
                    <a:close/>
                  </a:path>
                </a:pathLst>
              </a:custGeom>
              <a:solidFill>
                <a:srgbClr val="000549">
                  <a:alpha val="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27;p78"/>
              <p:cNvSpPr/>
              <p:nvPr/>
            </p:nvSpPr>
            <p:spPr>
              <a:xfrm>
                <a:off x="4317575" y="4012550"/>
                <a:ext cx="1227500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49100" h="28348" extrusionOk="0">
                    <a:moveTo>
                      <a:pt x="24550" y="1"/>
                    </a:moveTo>
                    <a:cubicBezTo>
                      <a:pt x="18039" y="1"/>
                      <a:pt x="11794" y="1493"/>
                      <a:pt x="7191" y="4152"/>
                    </a:cubicBezTo>
                    <a:cubicBezTo>
                      <a:pt x="2587" y="6810"/>
                      <a:pt x="0" y="10415"/>
                      <a:pt x="0" y="14174"/>
                    </a:cubicBezTo>
                    <a:cubicBezTo>
                      <a:pt x="0" y="17934"/>
                      <a:pt x="2587" y="21538"/>
                      <a:pt x="7191" y="24197"/>
                    </a:cubicBezTo>
                    <a:cubicBezTo>
                      <a:pt x="11794" y="26855"/>
                      <a:pt x="18039" y="28348"/>
                      <a:pt x="24550" y="28348"/>
                    </a:cubicBezTo>
                    <a:cubicBezTo>
                      <a:pt x="31061" y="28348"/>
                      <a:pt x="37305" y="26855"/>
                      <a:pt x="41910" y="24197"/>
                    </a:cubicBezTo>
                    <a:cubicBezTo>
                      <a:pt x="46513" y="21538"/>
                      <a:pt x="49099" y="17934"/>
                      <a:pt x="49099" y="14174"/>
                    </a:cubicBezTo>
                    <a:cubicBezTo>
                      <a:pt x="49099" y="10415"/>
                      <a:pt x="46513" y="6810"/>
                      <a:pt x="41910" y="4152"/>
                    </a:cubicBezTo>
                    <a:cubicBezTo>
                      <a:pt x="37305" y="1493"/>
                      <a:pt x="31061" y="1"/>
                      <a:pt x="24550" y="1"/>
                    </a:cubicBezTo>
                    <a:close/>
                  </a:path>
                </a:pathLst>
              </a:custGeom>
              <a:solidFill>
                <a:srgbClr val="000549">
                  <a:alpha val="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28;p78"/>
              <p:cNvSpPr/>
              <p:nvPr/>
            </p:nvSpPr>
            <p:spPr>
              <a:xfrm>
                <a:off x="1943800" y="3220175"/>
                <a:ext cx="1202950" cy="694575"/>
              </a:xfrm>
              <a:custGeom>
                <a:avLst/>
                <a:gdLst/>
                <a:ahLst/>
                <a:cxnLst/>
                <a:rect l="l" t="t" r="r" b="b"/>
                <a:pathLst>
                  <a:path w="48118" h="27783" extrusionOk="0">
                    <a:moveTo>
                      <a:pt x="24058" y="1"/>
                    </a:moveTo>
                    <a:cubicBezTo>
                      <a:pt x="17678" y="1"/>
                      <a:pt x="11559" y="1465"/>
                      <a:pt x="7046" y="4070"/>
                    </a:cubicBezTo>
                    <a:cubicBezTo>
                      <a:pt x="2534" y="6675"/>
                      <a:pt x="0" y="10207"/>
                      <a:pt x="0" y="13892"/>
                    </a:cubicBezTo>
                    <a:cubicBezTo>
                      <a:pt x="0" y="17576"/>
                      <a:pt x="2534" y="21109"/>
                      <a:pt x="7046" y="23713"/>
                    </a:cubicBezTo>
                    <a:cubicBezTo>
                      <a:pt x="11559" y="26318"/>
                      <a:pt x="17678" y="27783"/>
                      <a:pt x="24058" y="27783"/>
                    </a:cubicBezTo>
                    <a:cubicBezTo>
                      <a:pt x="30439" y="27783"/>
                      <a:pt x="36559" y="26318"/>
                      <a:pt x="41071" y="23713"/>
                    </a:cubicBezTo>
                    <a:cubicBezTo>
                      <a:pt x="45583" y="21109"/>
                      <a:pt x="48118" y="17576"/>
                      <a:pt x="48118" y="13892"/>
                    </a:cubicBezTo>
                    <a:cubicBezTo>
                      <a:pt x="48118" y="10207"/>
                      <a:pt x="45583" y="6675"/>
                      <a:pt x="41071" y="4070"/>
                    </a:cubicBezTo>
                    <a:cubicBezTo>
                      <a:pt x="36559" y="1465"/>
                      <a:pt x="30439" y="1"/>
                      <a:pt x="24058" y="1"/>
                    </a:cubicBezTo>
                    <a:close/>
                  </a:path>
                </a:pathLst>
              </a:custGeom>
              <a:solidFill>
                <a:srgbClr val="000549">
                  <a:alpha val="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29;p78"/>
              <p:cNvSpPr/>
              <p:nvPr/>
            </p:nvSpPr>
            <p:spPr>
              <a:xfrm>
                <a:off x="5059325" y="769200"/>
                <a:ext cx="157675" cy="33357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13343" extrusionOk="0">
                    <a:moveTo>
                      <a:pt x="464" y="0"/>
                    </a:moveTo>
                    <a:lnTo>
                      <a:pt x="464" y="3373"/>
                    </a:lnTo>
                    <a:lnTo>
                      <a:pt x="2372" y="8882"/>
                    </a:lnTo>
                    <a:lnTo>
                      <a:pt x="1" y="13343"/>
                    </a:lnTo>
                    <a:lnTo>
                      <a:pt x="3625" y="11248"/>
                    </a:lnTo>
                    <a:lnTo>
                      <a:pt x="3624" y="11246"/>
                    </a:lnTo>
                    <a:cubicBezTo>
                      <a:pt x="3696" y="11215"/>
                      <a:pt x="3755" y="11162"/>
                      <a:pt x="3794" y="11094"/>
                    </a:cubicBezTo>
                    <a:lnTo>
                      <a:pt x="6306" y="6745"/>
                    </a:lnTo>
                    <a:lnTo>
                      <a:pt x="6306" y="3373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30;p78"/>
              <p:cNvSpPr/>
              <p:nvPr/>
            </p:nvSpPr>
            <p:spPr>
              <a:xfrm>
                <a:off x="4743100" y="261075"/>
                <a:ext cx="737950" cy="860675"/>
              </a:xfrm>
              <a:custGeom>
                <a:avLst/>
                <a:gdLst/>
                <a:ahLst/>
                <a:cxnLst/>
                <a:rect l="l" t="t" r="r" b="b"/>
                <a:pathLst>
                  <a:path w="29518" h="34427" extrusionOk="0">
                    <a:moveTo>
                      <a:pt x="4147" y="0"/>
                    </a:moveTo>
                    <a:cubicBezTo>
                      <a:pt x="3513" y="0"/>
                      <a:pt x="2879" y="140"/>
                      <a:pt x="2395" y="420"/>
                    </a:cubicBezTo>
                    <a:lnTo>
                      <a:pt x="1753" y="803"/>
                    </a:lnTo>
                    <a:cubicBezTo>
                      <a:pt x="786" y="1361"/>
                      <a:pt x="2" y="2719"/>
                      <a:pt x="2" y="3836"/>
                    </a:cubicBezTo>
                    <a:lnTo>
                      <a:pt x="1" y="18325"/>
                    </a:lnTo>
                    <a:cubicBezTo>
                      <a:pt x="1" y="19443"/>
                      <a:pt x="785" y="20801"/>
                      <a:pt x="1752" y="21359"/>
                    </a:cubicBezTo>
                    <a:lnTo>
                      <a:pt x="9454" y="25825"/>
                    </a:lnTo>
                    <a:lnTo>
                      <a:pt x="12102" y="33471"/>
                    </a:lnTo>
                    <a:cubicBezTo>
                      <a:pt x="12160" y="33636"/>
                      <a:pt x="12308" y="33722"/>
                      <a:pt x="12457" y="33722"/>
                    </a:cubicBezTo>
                    <a:cubicBezTo>
                      <a:pt x="12582" y="33722"/>
                      <a:pt x="12707" y="33662"/>
                      <a:pt x="12780" y="33536"/>
                    </a:cubicBezTo>
                    <a:lnTo>
                      <a:pt x="15286" y="29194"/>
                    </a:lnTo>
                    <a:lnTo>
                      <a:pt x="23621" y="34008"/>
                    </a:lnTo>
                    <a:cubicBezTo>
                      <a:pt x="24104" y="34287"/>
                      <a:pt x="24738" y="34427"/>
                      <a:pt x="25372" y="34427"/>
                    </a:cubicBezTo>
                    <a:cubicBezTo>
                      <a:pt x="26005" y="34427"/>
                      <a:pt x="26639" y="34287"/>
                      <a:pt x="27123" y="34008"/>
                    </a:cubicBezTo>
                    <a:lnTo>
                      <a:pt x="27766" y="33624"/>
                    </a:lnTo>
                    <a:cubicBezTo>
                      <a:pt x="28733" y="33066"/>
                      <a:pt x="29517" y="31708"/>
                      <a:pt x="29517" y="30591"/>
                    </a:cubicBezTo>
                    <a:lnTo>
                      <a:pt x="29517" y="16101"/>
                    </a:lnTo>
                    <a:cubicBezTo>
                      <a:pt x="29517" y="14985"/>
                      <a:pt x="28733" y="13626"/>
                      <a:pt x="27766" y="13068"/>
                    </a:cubicBezTo>
                    <a:lnTo>
                      <a:pt x="5898" y="420"/>
                    </a:lnTo>
                    <a:cubicBezTo>
                      <a:pt x="5414" y="140"/>
                      <a:pt x="4780" y="0"/>
                      <a:pt x="4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31;p78"/>
              <p:cNvSpPr/>
              <p:nvPr/>
            </p:nvSpPr>
            <p:spPr>
              <a:xfrm>
                <a:off x="5341100" y="620450"/>
                <a:ext cx="139950" cy="501225"/>
              </a:xfrm>
              <a:custGeom>
                <a:avLst/>
                <a:gdLst/>
                <a:ahLst/>
                <a:cxnLst/>
                <a:rect l="l" t="t" r="r" b="b"/>
                <a:pathLst>
                  <a:path w="5598" h="20049" extrusionOk="0">
                    <a:moveTo>
                      <a:pt x="5085" y="0"/>
                    </a:moveTo>
                    <a:lnTo>
                      <a:pt x="939" y="2405"/>
                    </a:lnTo>
                    <a:cubicBezTo>
                      <a:pt x="1255" y="2954"/>
                      <a:pt x="1452" y="3572"/>
                      <a:pt x="1452" y="4131"/>
                    </a:cubicBezTo>
                    <a:lnTo>
                      <a:pt x="1452" y="18621"/>
                    </a:lnTo>
                    <a:cubicBezTo>
                      <a:pt x="1452" y="19413"/>
                      <a:pt x="1058" y="19869"/>
                      <a:pt x="484" y="19869"/>
                    </a:cubicBezTo>
                    <a:cubicBezTo>
                      <a:pt x="334" y="19869"/>
                      <a:pt x="171" y="19838"/>
                      <a:pt x="0" y="19774"/>
                    </a:cubicBezTo>
                    <a:lnTo>
                      <a:pt x="0" y="19774"/>
                    </a:lnTo>
                    <a:cubicBezTo>
                      <a:pt x="435" y="19957"/>
                      <a:pt x="949" y="20049"/>
                      <a:pt x="1463" y="20049"/>
                    </a:cubicBezTo>
                    <a:cubicBezTo>
                      <a:pt x="2093" y="20049"/>
                      <a:pt x="2722" y="19910"/>
                      <a:pt x="3203" y="19633"/>
                    </a:cubicBezTo>
                    <a:lnTo>
                      <a:pt x="3846" y="19249"/>
                    </a:lnTo>
                    <a:cubicBezTo>
                      <a:pt x="4813" y="18691"/>
                      <a:pt x="5597" y="17333"/>
                      <a:pt x="5597" y="16216"/>
                    </a:cubicBezTo>
                    <a:lnTo>
                      <a:pt x="5597" y="1726"/>
                    </a:lnTo>
                    <a:cubicBezTo>
                      <a:pt x="5597" y="1168"/>
                      <a:pt x="5401" y="549"/>
                      <a:pt x="5085" y="0"/>
                    </a:cubicBezTo>
                    <a:close/>
                  </a:path>
                </a:pathLst>
              </a:custGeom>
              <a:solidFill>
                <a:srgbClr val="000549">
                  <a:alpha val="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32;p78"/>
              <p:cNvSpPr/>
              <p:nvPr/>
            </p:nvSpPr>
            <p:spPr>
              <a:xfrm>
                <a:off x="4830725" y="496700"/>
                <a:ext cx="111800" cy="264975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0599" extrusionOk="0">
                    <a:moveTo>
                      <a:pt x="1408" y="2530"/>
                    </a:moveTo>
                    <a:lnTo>
                      <a:pt x="2267" y="3026"/>
                    </a:lnTo>
                    <a:cubicBezTo>
                      <a:pt x="2478" y="3148"/>
                      <a:pt x="2658" y="3316"/>
                      <a:pt x="2794" y="3519"/>
                    </a:cubicBezTo>
                    <a:cubicBezTo>
                      <a:pt x="2934" y="3724"/>
                      <a:pt x="3004" y="3990"/>
                      <a:pt x="3004" y="4318"/>
                    </a:cubicBezTo>
                    <a:cubicBezTo>
                      <a:pt x="3004" y="4645"/>
                      <a:pt x="2934" y="4831"/>
                      <a:pt x="2794" y="4875"/>
                    </a:cubicBezTo>
                    <a:cubicBezTo>
                      <a:pt x="2757" y="4887"/>
                      <a:pt x="2717" y="4893"/>
                      <a:pt x="2675" y="4893"/>
                    </a:cubicBezTo>
                    <a:cubicBezTo>
                      <a:pt x="2559" y="4893"/>
                      <a:pt x="2423" y="4848"/>
                      <a:pt x="2267" y="4758"/>
                    </a:cubicBezTo>
                    <a:lnTo>
                      <a:pt x="1408" y="4262"/>
                    </a:lnTo>
                    <a:lnTo>
                      <a:pt x="1408" y="2530"/>
                    </a:lnTo>
                    <a:close/>
                    <a:moveTo>
                      <a:pt x="135" y="1"/>
                    </a:moveTo>
                    <a:cubicBezTo>
                      <a:pt x="108" y="1"/>
                      <a:pt x="84" y="11"/>
                      <a:pt x="62" y="33"/>
                    </a:cubicBezTo>
                    <a:cubicBezTo>
                      <a:pt x="22" y="72"/>
                      <a:pt x="1" y="134"/>
                      <a:pt x="1" y="220"/>
                    </a:cubicBezTo>
                    <a:lnTo>
                      <a:pt x="1" y="7780"/>
                    </a:lnTo>
                    <a:cubicBezTo>
                      <a:pt x="2" y="7869"/>
                      <a:pt x="23" y="7957"/>
                      <a:pt x="62" y="8038"/>
                    </a:cubicBezTo>
                    <a:cubicBezTo>
                      <a:pt x="102" y="8123"/>
                      <a:pt x="150" y="8182"/>
                      <a:pt x="206" y="8215"/>
                    </a:cubicBezTo>
                    <a:lnTo>
                      <a:pt x="1203" y="8789"/>
                    </a:lnTo>
                    <a:cubicBezTo>
                      <a:pt x="1228" y="8804"/>
                      <a:pt x="1252" y="8812"/>
                      <a:pt x="1274" y="8812"/>
                    </a:cubicBezTo>
                    <a:cubicBezTo>
                      <a:pt x="1301" y="8812"/>
                      <a:pt x="1325" y="8801"/>
                      <a:pt x="1346" y="8779"/>
                    </a:cubicBezTo>
                    <a:cubicBezTo>
                      <a:pt x="1387" y="8740"/>
                      <a:pt x="1408" y="8678"/>
                      <a:pt x="1408" y="8592"/>
                    </a:cubicBezTo>
                    <a:lnTo>
                      <a:pt x="1408" y="6087"/>
                    </a:lnTo>
                    <a:lnTo>
                      <a:pt x="2106" y="6491"/>
                    </a:lnTo>
                    <a:lnTo>
                      <a:pt x="2950" y="9483"/>
                    </a:lnTo>
                    <a:cubicBezTo>
                      <a:pt x="2979" y="9575"/>
                      <a:pt x="3013" y="9665"/>
                      <a:pt x="3053" y="9753"/>
                    </a:cubicBezTo>
                    <a:cubicBezTo>
                      <a:pt x="3096" y="9848"/>
                      <a:pt x="3168" y="9924"/>
                      <a:pt x="3270" y="9983"/>
                    </a:cubicBezTo>
                    <a:lnTo>
                      <a:pt x="4303" y="10580"/>
                    </a:lnTo>
                    <a:cubicBezTo>
                      <a:pt x="4324" y="10592"/>
                      <a:pt x="4344" y="10598"/>
                      <a:pt x="4362" y="10598"/>
                    </a:cubicBezTo>
                    <a:cubicBezTo>
                      <a:pt x="4384" y="10598"/>
                      <a:pt x="4403" y="10589"/>
                      <a:pt x="4421" y="10572"/>
                    </a:cubicBezTo>
                    <a:cubicBezTo>
                      <a:pt x="4454" y="10540"/>
                      <a:pt x="4471" y="10489"/>
                      <a:pt x="4471" y="10419"/>
                    </a:cubicBezTo>
                    <a:cubicBezTo>
                      <a:pt x="4469" y="10371"/>
                      <a:pt x="4462" y="10323"/>
                      <a:pt x="4447" y="10278"/>
                    </a:cubicBezTo>
                    <a:lnTo>
                      <a:pt x="3505" y="6948"/>
                    </a:lnTo>
                    <a:cubicBezTo>
                      <a:pt x="3794" y="6912"/>
                      <a:pt x="4017" y="6746"/>
                      <a:pt x="4175" y="6450"/>
                    </a:cubicBezTo>
                    <a:cubicBezTo>
                      <a:pt x="4332" y="6155"/>
                      <a:pt x="4410" y="5715"/>
                      <a:pt x="4410" y="5129"/>
                    </a:cubicBezTo>
                    <a:cubicBezTo>
                      <a:pt x="4410" y="4676"/>
                      <a:pt x="4361" y="4252"/>
                      <a:pt x="4262" y="3857"/>
                    </a:cubicBezTo>
                    <a:cubicBezTo>
                      <a:pt x="4163" y="3460"/>
                      <a:pt x="4021" y="3099"/>
                      <a:pt x="3836" y="2774"/>
                    </a:cubicBezTo>
                    <a:cubicBezTo>
                      <a:pt x="3653" y="2451"/>
                      <a:pt x="3427" y="2155"/>
                      <a:pt x="3163" y="1894"/>
                    </a:cubicBezTo>
                    <a:cubicBezTo>
                      <a:pt x="2895" y="1629"/>
                      <a:pt x="2594" y="1400"/>
                      <a:pt x="2267" y="1212"/>
                    </a:cubicBezTo>
                    <a:lnTo>
                      <a:pt x="206" y="23"/>
                    </a:lnTo>
                    <a:cubicBezTo>
                      <a:pt x="181" y="8"/>
                      <a:pt x="157" y="1"/>
                      <a:pt x="13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33;p78"/>
              <p:cNvSpPr/>
              <p:nvPr/>
            </p:nvSpPr>
            <p:spPr>
              <a:xfrm>
                <a:off x="4970050" y="568350"/>
                <a:ext cx="34200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9141" extrusionOk="0">
                    <a:moveTo>
                      <a:pt x="135" y="1"/>
                    </a:moveTo>
                    <a:cubicBezTo>
                      <a:pt x="108" y="1"/>
                      <a:pt x="83" y="12"/>
                      <a:pt x="61" y="33"/>
                    </a:cubicBezTo>
                    <a:cubicBezTo>
                      <a:pt x="20" y="71"/>
                      <a:pt x="1" y="135"/>
                      <a:pt x="1" y="220"/>
                    </a:cubicBezTo>
                    <a:lnTo>
                      <a:pt x="1" y="1402"/>
                    </a:lnTo>
                    <a:cubicBezTo>
                      <a:pt x="1" y="1491"/>
                      <a:pt x="21" y="1579"/>
                      <a:pt x="61" y="1659"/>
                    </a:cubicBezTo>
                    <a:cubicBezTo>
                      <a:pt x="101" y="1745"/>
                      <a:pt x="149" y="1804"/>
                      <a:pt x="205" y="1837"/>
                    </a:cubicBezTo>
                    <a:lnTo>
                      <a:pt x="1163" y="2389"/>
                    </a:lnTo>
                    <a:cubicBezTo>
                      <a:pt x="1188" y="2404"/>
                      <a:pt x="1212" y="2412"/>
                      <a:pt x="1234" y="2412"/>
                    </a:cubicBezTo>
                    <a:cubicBezTo>
                      <a:pt x="1261" y="2412"/>
                      <a:pt x="1285" y="2401"/>
                      <a:pt x="1307" y="2380"/>
                    </a:cubicBezTo>
                    <a:cubicBezTo>
                      <a:pt x="1347" y="2340"/>
                      <a:pt x="1368" y="2278"/>
                      <a:pt x="1368" y="2192"/>
                    </a:cubicBezTo>
                    <a:lnTo>
                      <a:pt x="1368" y="1010"/>
                    </a:lnTo>
                    <a:cubicBezTo>
                      <a:pt x="1367" y="921"/>
                      <a:pt x="1346" y="832"/>
                      <a:pt x="1307" y="753"/>
                    </a:cubicBezTo>
                    <a:cubicBezTo>
                      <a:pt x="1267" y="667"/>
                      <a:pt x="1219" y="608"/>
                      <a:pt x="1163" y="575"/>
                    </a:cubicBezTo>
                    <a:lnTo>
                      <a:pt x="205" y="22"/>
                    </a:lnTo>
                    <a:cubicBezTo>
                      <a:pt x="180" y="8"/>
                      <a:pt x="156" y="1"/>
                      <a:pt x="135" y="1"/>
                    </a:cubicBezTo>
                    <a:close/>
                    <a:moveTo>
                      <a:pt x="134" y="2458"/>
                    </a:moveTo>
                    <a:cubicBezTo>
                      <a:pt x="108" y="2458"/>
                      <a:pt x="83" y="2468"/>
                      <a:pt x="61" y="2490"/>
                    </a:cubicBezTo>
                    <a:cubicBezTo>
                      <a:pt x="20" y="2529"/>
                      <a:pt x="1" y="2592"/>
                      <a:pt x="1" y="2677"/>
                    </a:cubicBezTo>
                    <a:lnTo>
                      <a:pt x="1" y="8131"/>
                    </a:lnTo>
                    <a:cubicBezTo>
                      <a:pt x="1" y="8221"/>
                      <a:pt x="21" y="8309"/>
                      <a:pt x="61" y="8389"/>
                    </a:cubicBezTo>
                    <a:cubicBezTo>
                      <a:pt x="101" y="8475"/>
                      <a:pt x="149" y="8534"/>
                      <a:pt x="205" y="8566"/>
                    </a:cubicBezTo>
                    <a:lnTo>
                      <a:pt x="1163" y="9119"/>
                    </a:lnTo>
                    <a:cubicBezTo>
                      <a:pt x="1188" y="9133"/>
                      <a:pt x="1212" y="9140"/>
                      <a:pt x="1233" y="9140"/>
                    </a:cubicBezTo>
                    <a:cubicBezTo>
                      <a:pt x="1260" y="9140"/>
                      <a:pt x="1285" y="9130"/>
                      <a:pt x="1307" y="9108"/>
                    </a:cubicBezTo>
                    <a:cubicBezTo>
                      <a:pt x="1347" y="9069"/>
                      <a:pt x="1368" y="9007"/>
                      <a:pt x="1368" y="8922"/>
                    </a:cubicBezTo>
                    <a:lnTo>
                      <a:pt x="1368" y="3468"/>
                    </a:lnTo>
                    <a:cubicBezTo>
                      <a:pt x="1367" y="3378"/>
                      <a:pt x="1346" y="3290"/>
                      <a:pt x="1307" y="3209"/>
                    </a:cubicBezTo>
                    <a:cubicBezTo>
                      <a:pt x="1267" y="3124"/>
                      <a:pt x="1219" y="3064"/>
                      <a:pt x="1163" y="3033"/>
                    </a:cubicBezTo>
                    <a:lnTo>
                      <a:pt x="205" y="2480"/>
                    </a:lnTo>
                    <a:cubicBezTo>
                      <a:pt x="179" y="2465"/>
                      <a:pt x="156" y="2458"/>
                      <a:pt x="134" y="245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34;p78"/>
              <p:cNvSpPr/>
              <p:nvPr/>
            </p:nvSpPr>
            <p:spPr>
              <a:xfrm>
                <a:off x="5030350" y="678925"/>
                <a:ext cx="95550" cy="174000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6960" extrusionOk="0">
                    <a:moveTo>
                      <a:pt x="973" y="1"/>
                    </a:moveTo>
                    <a:cubicBezTo>
                      <a:pt x="821" y="1"/>
                      <a:pt x="687" y="31"/>
                      <a:pt x="572" y="93"/>
                    </a:cubicBezTo>
                    <a:cubicBezTo>
                      <a:pt x="417" y="176"/>
                      <a:pt x="296" y="304"/>
                      <a:pt x="211" y="482"/>
                    </a:cubicBezTo>
                    <a:cubicBezTo>
                      <a:pt x="124" y="659"/>
                      <a:pt x="81" y="879"/>
                      <a:pt x="81" y="1144"/>
                    </a:cubicBezTo>
                    <a:cubicBezTo>
                      <a:pt x="81" y="1675"/>
                      <a:pt x="185" y="2164"/>
                      <a:pt x="393" y="2611"/>
                    </a:cubicBezTo>
                    <a:cubicBezTo>
                      <a:pt x="601" y="3061"/>
                      <a:pt x="906" y="3460"/>
                      <a:pt x="1283" y="3780"/>
                    </a:cubicBezTo>
                    <a:cubicBezTo>
                      <a:pt x="1505" y="3972"/>
                      <a:pt x="1692" y="4126"/>
                      <a:pt x="1841" y="4244"/>
                    </a:cubicBezTo>
                    <a:cubicBezTo>
                      <a:pt x="1990" y="4361"/>
                      <a:pt x="2111" y="4462"/>
                      <a:pt x="2202" y="4546"/>
                    </a:cubicBezTo>
                    <a:cubicBezTo>
                      <a:pt x="2292" y="4630"/>
                      <a:pt x="2358" y="4706"/>
                      <a:pt x="2396" y="4775"/>
                    </a:cubicBezTo>
                    <a:cubicBezTo>
                      <a:pt x="2434" y="4845"/>
                      <a:pt x="2454" y="4925"/>
                      <a:pt x="2453" y="5007"/>
                    </a:cubicBezTo>
                    <a:cubicBezTo>
                      <a:pt x="2453" y="5122"/>
                      <a:pt x="2398" y="5180"/>
                      <a:pt x="2289" y="5180"/>
                    </a:cubicBezTo>
                    <a:cubicBezTo>
                      <a:pt x="2288" y="5180"/>
                      <a:pt x="2287" y="5180"/>
                      <a:pt x="2286" y="5180"/>
                    </a:cubicBezTo>
                    <a:cubicBezTo>
                      <a:pt x="2175" y="5178"/>
                      <a:pt x="2042" y="5132"/>
                      <a:pt x="1890" y="5045"/>
                    </a:cubicBezTo>
                    <a:cubicBezTo>
                      <a:pt x="1739" y="4958"/>
                      <a:pt x="1624" y="4871"/>
                      <a:pt x="1549" y="4783"/>
                    </a:cubicBezTo>
                    <a:cubicBezTo>
                      <a:pt x="1481" y="4709"/>
                      <a:pt x="1422" y="4628"/>
                      <a:pt x="1373" y="4542"/>
                    </a:cubicBezTo>
                    <a:cubicBezTo>
                      <a:pt x="1333" y="4468"/>
                      <a:pt x="1300" y="4402"/>
                      <a:pt x="1275" y="4344"/>
                    </a:cubicBezTo>
                    <a:cubicBezTo>
                      <a:pt x="1250" y="4287"/>
                      <a:pt x="1208" y="4240"/>
                      <a:pt x="1153" y="4210"/>
                    </a:cubicBezTo>
                    <a:lnTo>
                      <a:pt x="211" y="3666"/>
                    </a:lnTo>
                    <a:cubicBezTo>
                      <a:pt x="185" y="3651"/>
                      <a:pt x="161" y="3643"/>
                      <a:pt x="138" y="3643"/>
                    </a:cubicBezTo>
                    <a:cubicBezTo>
                      <a:pt x="111" y="3643"/>
                      <a:pt x="86" y="3653"/>
                      <a:pt x="63" y="3673"/>
                    </a:cubicBezTo>
                    <a:cubicBezTo>
                      <a:pt x="19" y="3711"/>
                      <a:pt x="1" y="3775"/>
                      <a:pt x="5" y="3863"/>
                    </a:cubicBezTo>
                    <a:cubicBezTo>
                      <a:pt x="16" y="4056"/>
                      <a:pt x="63" y="4274"/>
                      <a:pt x="147" y="4517"/>
                    </a:cubicBezTo>
                    <a:cubicBezTo>
                      <a:pt x="238" y="4779"/>
                      <a:pt x="359" y="5030"/>
                      <a:pt x="508" y="5264"/>
                    </a:cubicBezTo>
                    <a:cubicBezTo>
                      <a:pt x="673" y="5531"/>
                      <a:pt x="868" y="5779"/>
                      <a:pt x="1089" y="6003"/>
                    </a:cubicBezTo>
                    <a:cubicBezTo>
                      <a:pt x="1325" y="6247"/>
                      <a:pt x="1596" y="6456"/>
                      <a:pt x="1890" y="6624"/>
                    </a:cubicBezTo>
                    <a:cubicBezTo>
                      <a:pt x="2194" y="6799"/>
                      <a:pt x="2466" y="6905"/>
                      <a:pt x="2704" y="6942"/>
                    </a:cubicBezTo>
                    <a:cubicBezTo>
                      <a:pt x="2778" y="6953"/>
                      <a:pt x="2849" y="6959"/>
                      <a:pt x="2917" y="6959"/>
                    </a:cubicBezTo>
                    <a:cubicBezTo>
                      <a:pt x="3065" y="6959"/>
                      <a:pt x="3197" y="6932"/>
                      <a:pt x="3312" y="6878"/>
                    </a:cubicBezTo>
                    <a:cubicBezTo>
                      <a:pt x="3479" y="6798"/>
                      <a:pt x="3605" y="6669"/>
                      <a:pt x="3692" y="6489"/>
                    </a:cubicBezTo>
                    <a:cubicBezTo>
                      <a:pt x="3779" y="6309"/>
                      <a:pt x="3821" y="6086"/>
                      <a:pt x="3821" y="5820"/>
                    </a:cubicBezTo>
                    <a:cubicBezTo>
                      <a:pt x="3821" y="5352"/>
                      <a:pt x="3716" y="4876"/>
                      <a:pt x="3506" y="4392"/>
                    </a:cubicBezTo>
                    <a:cubicBezTo>
                      <a:pt x="3296" y="3908"/>
                      <a:pt x="2960" y="3474"/>
                      <a:pt x="2499" y="3091"/>
                    </a:cubicBezTo>
                    <a:cubicBezTo>
                      <a:pt x="2276" y="2908"/>
                      <a:pt x="2096" y="2761"/>
                      <a:pt x="1959" y="2651"/>
                    </a:cubicBezTo>
                    <a:cubicBezTo>
                      <a:pt x="1821" y="2540"/>
                      <a:pt x="1716" y="2449"/>
                      <a:pt x="1639" y="2378"/>
                    </a:cubicBezTo>
                    <a:cubicBezTo>
                      <a:pt x="1563" y="2307"/>
                      <a:pt x="1513" y="2241"/>
                      <a:pt x="1488" y="2180"/>
                    </a:cubicBezTo>
                    <a:cubicBezTo>
                      <a:pt x="1461" y="2109"/>
                      <a:pt x="1447" y="2033"/>
                      <a:pt x="1450" y="1958"/>
                    </a:cubicBezTo>
                    <a:cubicBezTo>
                      <a:pt x="1450" y="1842"/>
                      <a:pt x="1489" y="1780"/>
                      <a:pt x="1567" y="1775"/>
                    </a:cubicBezTo>
                    <a:cubicBezTo>
                      <a:pt x="1573" y="1775"/>
                      <a:pt x="1579" y="1774"/>
                      <a:pt x="1586" y="1774"/>
                    </a:cubicBezTo>
                    <a:cubicBezTo>
                      <a:pt x="1661" y="1774"/>
                      <a:pt x="1752" y="1805"/>
                      <a:pt x="1860" y="1868"/>
                    </a:cubicBezTo>
                    <a:cubicBezTo>
                      <a:pt x="1992" y="1944"/>
                      <a:pt x="2094" y="2023"/>
                      <a:pt x="2168" y="2103"/>
                    </a:cubicBezTo>
                    <a:cubicBezTo>
                      <a:pt x="2234" y="2175"/>
                      <a:pt x="2294" y="2253"/>
                      <a:pt x="2347" y="2335"/>
                    </a:cubicBezTo>
                    <a:cubicBezTo>
                      <a:pt x="2393" y="2409"/>
                      <a:pt x="2431" y="2474"/>
                      <a:pt x="2465" y="2532"/>
                    </a:cubicBezTo>
                    <a:cubicBezTo>
                      <a:pt x="2495" y="2588"/>
                      <a:pt x="2542" y="2635"/>
                      <a:pt x="2598" y="2667"/>
                    </a:cubicBezTo>
                    <a:lnTo>
                      <a:pt x="3502" y="3189"/>
                    </a:lnTo>
                    <a:cubicBezTo>
                      <a:pt x="3528" y="3204"/>
                      <a:pt x="3552" y="3212"/>
                      <a:pt x="3575" y="3212"/>
                    </a:cubicBezTo>
                    <a:cubicBezTo>
                      <a:pt x="3602" y="3212"/>
                      <a:pt x="3627" y="3202"/>
                      <a:pt x="3650" y="3182"/>
                    </a:cubicBezTo>
                    <a:cubicBezTo>
                      <a:pt x="3694" y="3145"/>
                      <a:pt x="3712" y="3081"/>
                      <a:pt x="3708" y="2992"/>
                    </a:cubicBezTo>
                    <a:cubicBezTo>
                      <a:pt x="3697" y="2791"/>
                      <a:pt x="3646" y="2563"/>
                      <a:pt x="3551" y="2310"/>
                    </a:cubicBezTo>
                    <a:cubicBezTo>
                      <a:pt x="3453" y="2048"/>
                      <a:pt x="3324" y="1797"/>
                      <a:pt x="3167" y="1562"/>
                    </a:cubicBezTo>
                    <a:cubicBezTo>
                      <a:pt x="2998" y="1308"/>
                      <a:pt x="2805" y="1071"/>
                      <a:pt x="2590" y="854"/>
                    </a:cubicBezTo>
                    <a:cubicBezTo>
                      <a:pt x="2373" y="632"/>
                      <a:pt x="2128" y="442"/>
                      <a:pt x="1860" y="287"/>
                    </a:cubicBezTo>
                    <a:cubicBezTo>
                      <a:pt x="1591" y="131"/>
                      <a:pt x="1348" y="38"/>
                      <a:pt x="1130" y="11"/>
                    </a:cubicBezTo>
                    <a:cubicBezTo>
                      <a:pt x="1076" y="4"/>
                      <a:pt x="1023" y="1"/>
                      <a:pt x="97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35;p78"/>
              <p:cNvSpPr/>
              <p:nvPr/>
            </p:nvSpPr>
            <p:spPr>
              <a:xfrm>
                <a:off x="5147450" y="749875"/>
                <a:ext cx="102675" cy="172200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6888" extrusionOk="0">
                    <a:moveTo>
                      <a:pt x="1781" y="1758"/>
                    </a:moveTo>
                    <a:cubicBezTo>
                      <a:pt x="1860" y="1758"/>
                      <a:pt x="1952" y="1787"/>
                      <a:pt x="2055" y="1847"/>
                    </a:cubicBezTo>
                    <a:cubicBezTo>
                      <a:pt x="2269" y="1969"/>
                      <a:pt x="2430" y="2161"/>
                      <a:pt x="2542" y="2421"/>
                    </a:cubicBezTo>
                    <a:cubicBezTo>
                      <a:pt x="2653" y="2680"/>
                      <a:pt x="2719" y="2936"/>
                      <a:pt x="2740" y="3190"/>
                    </a:cubicBezTo>
                    <a:lnTo>
                      <a:pt x="1371" y="2400"/>
                    </a:lnTo>
                    <a:cubicBezTo>
                      <a:pt x="1392" y="2169"/>
                      <a:pt x="1457" y="1989"/>
                      <a:pt x="1569" y="1858"/>
                    </a:cubicBezTo>
                    <a:cubicBezTo>
                      <a:pt x="1626" y="1791"/>
                      <a:pt x="1697" y="1758"/>
                      <a:pt x="1781" y="1758"/>
                    </a:cubicBezTo>
                    <a:close/>
                    <a:moveTo>
                      <a:pt x="1223" y="0"/>
                    </a:moveTo>
                    <a:cubicBezTo>
                      <a:pt x="1208" y="0"/>
                      <a:pt x="1192" y="1"/>
                      <a:pt x="1177" y="1"/>
                    </a:cubicBezTo>
                    <a:cubicBezTo>
                      <a:pt x="921" y="14"/>
                      <a:pt x="705" y="110"/>
                      <a:pt x="531" y="290"/>
                    </a:cubicBezTo>
                    <a:cubicBezTo>
                      <a:pt x="356" y="470"/>
                      <a:pt x="224" y="727"/>
                      <a:pt x="136" y="1062"/>
                    </a:cubicBezTo>
                    <a:cubicBezTo>
                      <a:pt x="46" y="1397"/>
                      <a:pt x="2" y="1790"/>
                      <a:pt x="3" y="2243"/>
                    </a:cubicBezTo>
                    <a:cubicBezTo>
                      <a:pt x="1" y="2713"/>
                      <a:pt x="44" y="3182"/>
                      <a:pt x="136" y="3643"/>
                    </a:cubicBezTo>
                    <a:cubicBezTo>
                      <a:pt x="224" y="4083"/>
                      <a:pt x="356" y="4491"/>
                      <a:pt x="531" y="4865"/>
                    </a:cubicBezTo>
                    <a:cubicBezTo>
                      <a:pt x="697" y="5227"/>
                      <a:pt x="915" y="5564"/>
                      <a:pt x="1177" y="5864"/>
                    </a:cubicBezTo>
                    <a:cubicBezTo>
                      <a:pt x="1428" y="6153"/>
                      <a:pt x="1724" y="6397"/>
                      <a:pt x="2055" y="6588"/>
                    </a:cubicBezTo>
                    <a:cubicBezTo>
                      <a:pt x="2401" y="6789"/>
                      <a:pt x="2699" y="6888"/>
                      <a:pt x="2951" y="6888"/>
                    </a:cubicBezTo>
                    <a:cubicBezTo>
                      <a:pt x="2953" y="6888"/>
                      <a:pt x="2956" y="6888"/>
                      <a:pt x="2959" y="6888"/>
                    </a:cubicBezTo>
                    <a:cubicBezTo>
                      <a:pt x="3213" y="6886"/>
                      <a:pt x="3419" y="6831"/>
                      <a:pt x="3578" y="6724"/>
                    </a:cubicBezTo>
                    <a:cubicBezTo>
                      <a:pt x="3738" y="6617"/>
                      <a:pt x="3857" y="6490"/>
                      <a:pt x="3932" y="6343"/>
                    </a:cubicBezTo>
                    <a:cubicBezTo>
                      <a:pt x="4009" y="6195"/>
                      <a:pt x="4047" y="6074"/>
                      <a:pt x="4047" y="5981"/>
                    </a:cubicBezTo>
                    <a:cubicBezTo>
                      <a:pt x="4047" y="5809"/>
                      <a:pt x="3991" y="5692"/>
                      <a:pt x="3879" y="5626"/>
                    </a:cubicBezTo>
                    <a:lnTo>
                      <a:pt x="2891" y="5056"/>
                    </a:lnTo>
                    <a:cubicBezTo>
                      <a:pt x="2838" y="5026"/>
                      <a:pt x="2799" y="5010"/>
                      <a:pt x="2773" y="5010"/>
                    </a:cubicBezTo>
                    <a:cubicBezTo>
                      <a:pt x="2769" y="5010"/>
                      <a:pt x="2766" y="5011"/>
                      <a:pt x="2762" y="5011"/>
                    </a:cubicBezTo>
                    <a:cubicBezTo>
                      <a:pt x="2737" y="5016"/>
                      <a:pt x="2696" y="5038"/>
                      <a:pt x="2640" y="5076"/>
                    </a:cubicBezTo>
                    <a:cubicBezTo>
                      <a:pt x="2584" y="5122"/>
                      <a:pt x="2517" y="5145"/>
                      <a:pt x="2437" y="5145"/>
                    </a:cubicBezTo>
                    <a:cubicBezTo>
                      <a:pt x="2430" y="5145"/>
                      <a:pt x="2423" y="5145"/>
                      <a:pt x="2416" y="5144"/>
                    </a:cubicBezTo>
                    <a:cubicBezTo>
                      <a:pt x="2327" y="5141"/>
                      <a:pt x="2208" y="5094"/>
                      <a:pt x="2055" y="5007"/>
                    </a:cubicBezTo>
                    <a:cubicBezTo>
                      <a:pt x="1971" y="4957"/>
                      <a:pt x="1891" y="4897"/>
                      <a:pt x="1820" y="4829"/>
                    </a:cubicBezTo>
                    <a:cubicBezTo>
                      <a:pt x="1734" y="4750"/>
                      <a:pt x="1659" y="4657"/>
                      <a:pt x="1599" y="4556"/>
                    </a:cubicBezTo>
                    <a:cubicBezTo>
                      <a:pt x="1529" y="4439"/>
                      <a:pt x="1474" y="4312"/>
                      <a:pt x="1436" y="4181"/>
                    </a:cubicBezTo>
                    <a:cubicBezTo>
                      <a:pt x="1393" y="4039"/>
                      <a:pt x="1371" y="3878"/>
                      <a:pt x="1371" y="3699"/>
                    </a:cubicBezTo>
                    <a:lnTo>
                      <a:pt x="1371" y="3699"/>
                    </a:lnTo>
                    <a:lnTo>
                      <a:pt x="3902" y="5161"/>
                    </a:lnTo>
                    <a:cubicBezTo>
                      <a:pt x="3927" y="5176"/>
                      <a:pt x="3951" y="5183"/>
                      <a:pt x="3973" y="5183"/>
                    </a:cubicBezTo>
                    <a:cubicBezTo>
                      <a:pt x="4000" y="5183"/>
                      <a:pt x="4024" y="5172"/>
                      <a:pt x="4046" y="5151"/>
                    </a:cubicBezTo>
                    <a:cubicBezTo>
                      <a:pt x="4086" y="5112"/>
                      <a:pt x="4107" y="5050"/>
                      <a:pt x="4107" y="4963"/>
                    </a:cubicBezTo>
                    <a:lnTo>
                      <a:pt x="4107" y="4636"/>
                    </a:lnTo>
                    <a:cubicBezTo>
                      <a:pt x="4107" y="4262"/>
                      <a:pt x="4070" y="3864"/>
                      <a:pt x="3997" y="3443"/>
                    </a:cubicBezTo>
                    <a:cubicBezTo>
                      <a:pt x="3923" y="3021"/>
                      <a:pt x="3803" y="2609"/>
                      <a:pt x="3639" y="2214"/>
                    </a:cubicBezTo>
                    <a:cubicBezTo>
                      <a:pt x="3476" y="1817"/>
                      <a:pt x="3262" y="1443"/>
                      <a:pt x="3001" y="1101"/>
                    </a:cubicBezTo>
                    <a:cubicBezTo>
                      <a:pt x="2744" y="763"/>
                      <a:pt x="2422" y="480"/>
                      <a:pt x="2055" y="268"/>
                    </a:cubicBezTo>
                    <a:cubicBezTo>
                      <a:pt x="1745" y="90"/>
                      <a:pt x="1468" y="0"/>
                      <a:pt x="122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36;p78"/>
              <p:cNvSpPr/>
              <p:nvPr/>
            </p:nvSpPr>
            <p:spPr>
              <a:xfrm>
                <a:off x="5277500" y="754650"/>
                <a:ext cx="34200" cy="21972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8789" extrusionOk="0">
                    <a:moveTo>
                      <a:pt x="135" y="0"/>
                    </a:moveTo>
                    <a:cubicBezTo>
                      <a:pt x="108" y="0"/>
                      <a:pt x="84" y="11"/>
                      <a:pt x="62" y="32"/>
                    </a:cubicBezTo>
                    <a:cubicBezTo>
                      <a:pt x="20" y="71"/>
                      <a:pt x="1" y="134"/>
                      <a:pt x="1" y="219"/>
                    </a:cubicBezTo>
                    <a:lnTo>
                      <a:pt x="1" y="5263"/>
                    </a:lnTo>
                    <a:cubicBezTo>
                      <a:pt x="1" y="5352"/>
                      <a:pt x="21" y="5441"/>
                      <a:pt x="62" y="5520"/>
                    </a:cubicBezTo>
                    <a:cubicBezTo>
                      <a:pt x="102" y="5606"/>
                      <a:pt x="150" y="5665"/>
                      <a:pt x="206" y="5698"/>
                    </a:cubicBezTo>
                    <a:lnTo>
                      <a:pt x="1164" y="6251"/>
                    </a:lnTo>
                    <a:cubicBezTo>
                      <a:pt x="1189" y="6265"/>
                      <a:pt x="1212" y="6272"/>
                      <a:pt x="1234" y="6272"/>
                    </a:cubicBezTo>
                    <a:cubicBezTo>
                      <a:pt x="1260" y="6272"/>
                      <a:pt x="1285" y="6262"/>
                      <a:pt x="1308" y="6240"/>
                    </a:cubicBezTo>
                    <a:cubicBezTo>
                      <a:pt x="1348" y="6202"/>
                      <a:pt x="1368" y="6139"/>
                      <a:pt x="1368" y="6054"/>
                    </a:cubicBezTo>
                    <a:lnTo>
                      <a:pt x="1368" y="1010"/>
                    </a:lnTo>
                    <a:cubicBezTo>
                      <a:pt x="1368" y="920"/>
                      <a:pt x="1347" y="832"/>
                      <a:pt x="1308" y="752"/>
                    </a:cubicBezTo>
                    <a:cubicBezTo>
                      <a:pt x="1267" y="666"/>
                      <a:pt x="1219" y="607"/>
                      <a:pt x="1164" y="575"/>
                    </a:cubicBezTo>
                    <a:lnTo>
                      <a:pt x="206" y="22"/>
                    </a:lnTo>
                    <a:cubicBezTo>
                      <a:pt x="180" y="7"/>
                      <a:pt x="157" y="0"/>
                      <a:pt x="135" y="0"/>
                    </a:cubicBezTo>
                    <a:close/>
                    <a:moveTo>
                      <a:pt x="135" y="6378"/>
                    </a:moveTo>
                    <a:cubicBezTo>
                      <a:pt x="108" y="6378"/>
                      <a:pt x="84" y="6389"/>
                      <a:pt x="62" y="6410"/>
                    </a:cubicBezTo>
                    <a:cubicBezTo>
                      <a:pt x="20" y="6449"/>
                      <a:pt x="1" y="6511"/>
                      <a:pt x="1" y="6598"/>
                    </a:cubicBezTo>
                    <a:lnTo>
                      <a:pt x="1" y="7780"/>
                    </a:lnTo>
                    <a:cubicBezTo>
                      <a:pt x="1" y="7869"/>
                      <a:pt x="21" y="7956"/>
                      <a:pt x="62" y="8037"/>
                    </a:cubicBezTo>
                    <a:cubicBezTo>
                      <a:pt x="102" y="8123"/>
                      <a:pt x="150" y="8182"/>
                      <a:pt x="206" y="8213"/>
                    </a:cubicBezTo>
                    <a:lnTo>
                      <a:pt x="1164" y="8766"/>
                    </a:lnTo>
                    <a:cubicBezTo>
                      <a:pt x="1189" y="8781"/>
                      <a:pt x="1212" y="8789"/>
                      <a:pt x="1234" y="8789"/>
                    </a:cubicBezTo>
                    <a:cubicBezTo>
                      <a:pt x="1261" y="8789"/>
                      <a:pt x="1285" y="8778"/>
                      <a:pt x="1308" y="8756"/>
                    </a:cubicBezTo>
                    <a:cubicBezTo>
                      <a:pt x="1348" y="8717"/>
                      <a:pt x="1368" y="8655"/>
                      <a:pt x="1368" y="8569"/>
                    </a:cubicBezTo>
                    <a:lnTo>
                      <a:pt x="1368" y="7388"/>
                    </a:lnTo>
                    <a:cubicBezTo>
                      <a:pt x="1368" y="7299"/>
                      <a:pt x="1347" y="7210"/>
                      <a:pt x="1308" y="7131"/>
                    </a:cubicBezTo>
                    <a:cubicBezTo>
                      <a:pt x="1267" y="7045"/>
                      <a:pt x="1219" y="6985"/>
                      <a:pt x="1164" y="6953"/>
                    </a:cubicBezTo>
                    <a:lnTo>
                      <a:pt x="206" y="6400"/>
                    </a:lnTo>
                    <a:cubicBezTo>
                      <a:pt x="181" y="6386"/>
                      <a:pt x="157" y="6378"/>
                      <a:pt x="135" y="637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37;p78"/>
              <p:cNvSpPr/>
              <p:nvPr/>
            </p:nvSpPr>
            <p:spPr>
              <a:xfrm>
                <a:off x="2873250" y="1921250"/>
                <a:ext cx="1366575" cy="2958700"/>
              </a:xfrm>
              <a:custGeom>
                <a:avLst/>
                <a:gdLst/>
                <a:ahLst/>
                <a:cxnLst/>
                <a:rect l="l" t="t" r="r" b="b"/>
                <a:pathLst>
                  <a:path w="54663" h="118348" extrusionOk="0">
                    <a:moveTo>
                      <a:pt x="51246" y="0"/>
                    </a:moveTo>
                    <a:lnTo>
                      <a:pt x="51246" y="65091"/>
                    </a:lnTo>
                    <a:cubicBezTo>
                      <a:pt x="51246" y="77376"/>
                      <a:pt x="46122" y="87774"/>
                      <a:pt x="34164" y="94678"/>
                    </a:cubicBezTo>
                    <a:lnTo>
                      <a:pt x="0" y="114403"/>
                    </a:lnTo>
                    <a:lnTo>
                      <a:pt x="0" y="118348"/>
                    </a:lnTo>
                    <a:lnTo>
                      <a:pt x="37581" y="96650"/>
                    </a:lnTo>
                    <a:cubicBezTo>
                      <a:pt x="51246" y="88760"/>
                      <a:pt x="54662" y="77376"/>
                      <a:pt x="54662" y="65091"/>
                    </a:cubicBezTo>
                    <a:lnTo>
                      <a:pt x="54662" y="2335"/>
                    </a:lnTo>
                    <a:lnTo>
                      <a:pt x="512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38;p78"/>
              <p:cNvSpPr/>
              <p:nvPr/>
            </p:nvSpPr>
            <p:spPr>
              <a:xfrm>
                <a:off x="2189975" y="4386825"/>
                <a:ext cx="683325" cy="493125"/>
              </a:xfrm>
              <a:custGeom>
                <a:avLst/>
                <a:gdLst/>
                <a:ahLst/>
                <a:cxnLst/>
                <a:rect l="l" t="t" r="r" b="b"/>
                <a:pathLst>
                  <a:path w="27333" h="19725" extrusionOk="0">
                    <a:moveTo>
                      <a:pt x="1" y="0"/>
                    </a:moveTo>
                    <a:lnTo>
                      <a:pt x="1" y="3945"/>
                    </a:lnTo>
                    <a:lnTo>
                      <a:pt x="27333" y="19725"/>
                    </a:lnTo>
                    <a:lnTo>
                      <a:pt x="27331" y="157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39;p78"/>
              <p:cNvSpPr/>
              <p:nvPr/>
            </p:nvSpPr>
            <p:spPr>
              <a:xfrm>
                <a:off x="2189975" y="1526775"/>
                <a:ext cx="1964450" cy="3254550"/>
              </a:xfrm>
              <a:custGeom>
                <a:avLst/>
                <a:gdLst/>
                <a:ahLst/>
                <a:cxnLst/>
                <a:rect l="l" t="t" r="r" b="b"/>
                <a:pathLst>
                  <a:path w="78578" h="130182" extrusionOk="0">
                    <a:moveTo>
                      <a:pt x="51246" y="0"/>
                    </a:moveTo>
                    <a:lnTo>
                      <a:pt x="51246" y="68503"/>
                    </a:lnTo>
                    <a:cubicBezTo>
                      <a:pt x="51246" y="78596"/>
                      <a:pt x="45861" y="87924"/>
                      <a:pt x="37119" y="92972"/>
                    </a:cubicBezTo>
                    <a:lnTo>
                      <a:pt x="1" y="114402"/>
                    </a:lnTo>
                    <a:lnTo>
                      <a:pt x="27331" y="130182"/>
                    </a:lnTo>
                    <a:lnTo>
                      <a:pt x="64451" y="108751"/>
                    </a:lnTo>
                    <a:cubicBezTo>
                      <a:pt x="73192" y="103704"/>
                      <a:pt x="78577" y="94377"/>
                      <a:pt x="78577" y="84283"/>
                    </a:cubicBezTo>
                    <a:lnTo>
                      <a:pt x="78577" y="15778"/>
                    </a:lnTo>
                    <a:lnTo>
                      <a:pt x="51246" y="0"/>
                    </a:lnTo>
                    <a:close/>
                  </a:path>
                </a:pathLst>
              </a:custGeom>
              <a:solidFill>
                <a:srgbClr val="81D3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40;p78"/>
              <p:cNvSpPr/>
              <p:nvPr/>
            </p:nvSpPr>
            <p:spPr>
              <a:xfrm>
                <a:off x="3172175" y="737775"/>
                <a:ext cx="1323875" cy="1430050"/>
              </a:xfrm>
              <a:custGeom>
                <a:avLst/>
                <a:gdLst/>
                <a:ahLst/>
                <a:cxnLst/>
                <a:rect l="l" t="t" r="r" b="b"/>
                <a:pathLst>
                  <a:path w="52955" h="57202" extrusionOk="0">
                    <a:moveTo>
                      <a:pt x="25623" y="0"/>
                    </a:moveTo>
                    <a:lnTo>
                      <a:pt x="0" y="26628"/>
                    </a:lnTo>
                    <a:lnTo>
                      <a:pt x="52955" y="57202"/>
                    </a:lnTo>
                    <a:lnTo>
                      <a:pt x="256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41;p78"/>
              <p:cNvSpPr/>
              <p:nvPr/>
            </p:nvSpPr>
            <p:spPr>
              <a:xfrm>
                <a:off x="3812750" y="688450"/>
                <a:ext cx="768700" cy="1479375"/>
              </a:xfrm>
              <a:custGeom>
                <a:avLst/>
                <a:gdLst/>
                <a:ahLst/>
                <a:cxnLst/>
                <a:rect l="l" t="t" r="r" b="b"/>
                <a:pathLst>
                  <a:path w="30748" h="59175" extrusionOk="0">
                    <a:moveTo>
                      <a:pt x="3417" y="1"/>
                    </a:moveTo>
                    <a:lnTo>
                      <a:pt x="0" y="1973"/>
                    </a:lnTo>
                    <a:lnTo>
                      <a:pt x="27332" y="59175"/>
                    </a:lnTo>
                    <a:lnTo>
                      <a:pt x="30748" y="57202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42;p78"/>
              <p:cNvSpPr/>
              <p:nvPr/>
            </p:nvSpPr>
            <p:spPr>
              <a:xfrm>
                <a:off x="5155325" y="4097425"/>
                <a:ext cx="126775" cy="205650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8226" extrusionOk="0">
                    <a:moveTo>
                      <a:pt x="1" y="0"/>
                    </a:moveTo>
                    <a:lnTo>
                      <a:pt x="550" y="8226"/>
                    </a:lnTo>
                    <a:lnTo>
                      <a:pt x="5071" y="8226"/>
                    </a:lnTo>
                    <a:lnTo>
                      <a:pt x="5071" y="1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43;p78"/>
              <p:cNvSpPr/>
              <p:nvPr/>
            </p:nvSpPr>
            <p:spPr>
              <a:xfrm>
                <a:off x="4801675" y="3902700"/>
                <a:ext cx="133850" cy="226050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9042" extrusionOk="0">
                    <a:moveTo>
                      <a:pt x="5353" y="1"/>
                    </a:moveTo>
                    <a:lnTo>
                      <a:pt x="1" y="183"/>
                    </a:lnTo>
                    <a:lnTo>
                      <a:pt x="654" y="9042"/>
                    </a:lnTo>
                    <a:lnTo>
                      <a:pt x="5353" y="8873"/>
                    </a:lnTo>
                    <a:lnTo>
                      <a:pt x="5353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44;p78"/>
              <p:cNvSpPr/>
              <p:nvPr/>
            </p:nvSpPr>
            <p:spPr>
              <a:xfrm>
                <a:off x="4739775" y="2507625"/>
                <a:ext cx="582650" cy="1696875"/>
              </a:xfrm>
              <a:custGeom>
                <a:avLst/>
                <a:gdLst/>
                <a:ahLst/>
                <a:cxnLst/>
                <a:rect l="l" t="t" r="r" b="b"/>
                <a:pathLst>
                  <a:path w="23306" h="67875" extrusionOk="0">
                    <a:moveTo>
                      <a:pt x="21963" y="1"/>
                    </a:moveTo>
                    <a:lnTo>
                      <a:pt x="1061" y="6037"/>
                    </a:lnTo>
                    <a:cubicBezTo>
                      <a:pt x="1061" y="6037"/>
                      <a:pt x="1" y="32644"/>
                      <a:pt x="54" y="35505"/>
                    </a:cubicBezTo>
                    <a:cubicBezTo>
                      <a:pt x="100" y="38014"/>
                      <a:pt x="2682" y="61457"/>
                      <a:pt x="2682" y="61457"/>
                    </a:cubicBezTo>
                    <a:cubicBezTo>
                      <a:pt x="3388" y="61706"/>
                      <a:pt x="4079" y="61798"/>
                      <a:pt x="4717" y="61798"/>
                    </a:cubicBezTo>
                    <a:cubicBezTo>
                      <a:pt x="6546" y="61798"/>
                      <a:pt x="7931" y="61040"/>
                      <a:pt x="7931" y="61040"/>
                    </a:cubicBezTo>
                    <a:cubicBezTo>
                      <a:pt x="7931" y="61040"/>
                      <a:pt x="9284" y="44908"/>
                      <a:pt x="9471" y="42173"/>
                    </a:cubicBezTo>
                    <a:cubicBezTo>
                      <a:pt x="9712" y="38637"/>
                      <a:pt x="8976" y="35560"/>
                      <a:pt x="8976" y="35560"/>
                    </a:cubicBezTo>
                    <a:lnTo>
                      <a:pt x="11146" y="19615"/>
                    </a:lnTo>
                    <a:cubicBezTo>
                      <a:pt x="11146" y="19615"/>
                      <a:pt x="12337" y="34410"/>
                      <a:pt x="12961" y="39568"/>
                    </a:cubicBezTo>
                    <a:cubicBezTo>
                      <a:pt x="13678" y="45480"/>
                      <a:pt x="16603" y="67417"/>
                      <a:pt x="16603" y="67417"/>
                    </a:cubicBezTo>
                    <a:cubicBezTo>
                      <a:pt x="17388" y="67758"/>
                      <a:pt x="18188" y="67875"/>
                      <a:pt x="18916" y="67875"/>
                    </a:cubicBezTo>
                    <a:cubicBezTo>
                      <a:pt x="20515" y="67875"/>
                      <a:pt x="21769" y="67310"/>
                      <a:pt x="21769" y="67310"/>
                    </a:cubicBezTo>
                    <a:cubicBezTo>
                      <a:pt x="21769" y="67310"/>
                      <a:pt x="22780" y="52659"/>
                      <a:pt x="23082" y="46693"/>
                    </a:cubicBezTo>
                    <a:cubicBezTo>
                      <a:pt x="23305" y="42302"/>
                      <a:pt x="22056" y="37634"/>
                      <a:pt x="21963" y="36490"/>
                    </a:cubicBezTo>
                    <a:cubicBezTo>
                      <a:pt x="21963" y="36490"/>
                      <a:pt x="22868" y="10583"/>
                      <a:pt x="21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45;p78"/>
              <p:cNvSpPr/>
              <p:nvPr/>
            </p:nvSpPr>
            <p:spPr>
              <a:xfrm>
                <a:off x="4949000" y="4226200"/>
                <a:ext cx="361400" cy="337700"/>
              </a:xfrm>
              <a:custGeom>
                <a:avLst/>
                <a:gdLst/>
                <a:ahLst/>
                <a:cxnLst/>
                <a:rect l="l" t="t" r="r" b="b"/>
                <a:pathLst>
                  <a:path w="14456" h="13508" extrusionOk="0">
                    <a:moveTo>
                      <a:pt x="8597" y="1"/>
                    </a:moveTo>
                    <a:cubicBezTo>
                      <a:pt x="8002" y="1"/>
                      <a:pt x="7372" y="3413"/>
                      <a:pt x="4649" y="6330"/>
                    </a:cubicBezTo>
                    <a:cubicBezTo>
                      <a:pt x="3308" y="7769"/>
                      <a:pt x="932" y="9872"/>
                      <a:pt x="437" y="11382"/>
                    </a:cubicBezTo>
                    <a:cubicBezTo>
                      <a:pt x="0" y="12715"/>
                      <a:pt x="1754" y="13508"/>
                      <a:pt x="3887" y="13508"/>
                    </a:cubicBezTo>
                    <a:cubicBezTo>
                      <a:pt x="4267" y="13508"/>
                      <a:pt x="4659" y="13483"/>
                      <a:pt x="5054" y="13431"/>
                    </a:cubicBezTo>
                    <a:cubicBezTo>
                      <a:pt x="6614" y="13227"/>
                      <a:pt x="9416" y="11797"/>
                      <a:pt x="10089" y="10745"/>
                    </a:cubicBezTo>
                    <a:cubicBezTo>
                      <a:pt x="10763" y="9693"/>
                      <a:pt x="11078" y="8140"/>
                      <a:pt x="11625" y="7368"/>
                    </a:cubicBezTo>
                    <a:cubicBezTo>
                      <a:pt x="12172" y="6598"/>
                      <a:pt x="13997" y="5111"/>
                      <a:pt x="14293" y="4218"/>
                    </a:cubicBezTo>
                    <a:cubicBezTo>
                      <a:pt x="14456" y="3728"/>
                      <a:pt x="14263" y="2654"/>
                      <a:pt x="14034" y="1747"/>
                    </a:cubicBezTo>
                    <a:cubicBezTo>
                      <a:pt x="13833" y="948"/>
                      <a:pt x="13616" y="73"/>
                      <a:pt x="13357" y="73"/>
                    </a:cubicBezTo>
                    <a:cubicBezTo>
                      <a:pt x="13346" y="73"/>
                      <a:pt x="13335" y="74"/>
                      <a:pt x="13324" y="77"/>
                    </a:cubicBezTo>
                    <a:cubicBezTo>
                      <a:pt x="13323" y="179"/>
                      <a:pt x="13324" y="590"/>
                      <a:pt x="13324" y="590"/>
                    </a:cubicBezTo>
                    <a:cubicBezTo>
                      <a:pt x="12996" y="969"/>
                      <a:pt x="12087" y="1345"/>
                      <a:pt x="11064" y="1386"/>
                    </a:cubicBezTo>
                    <a:cubicBezTo>
                      <a:pt x="10881" y="1393"/>
                      <a:pt x="10614" y="1403"/>
                      <a:pt x="10325" y="1403"/>
                    </a:cubicBezTo>
                    <a:cubicBezTo>
                      <a:pt x="9570" y="1403"/>
                      <a:pt x="8658" y="1333"/>
                      <a:pt x="8662" y="953"/>
                    </a:cubicBezTo>
                    <a:lnTo>
                      <a:pt x="85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46;p78"/>
              <p:cNvSpPr/>
              <p:nvPr/>
            </p:nvSpPr>
            <p:spPr>
              <a:xfrm>
                <a:off x="4504625" y="4082925"/>
                <a:ext cx="474975" cy="252575"/>
              </a:xfrm>
              <a:custGeom>
                <a:avLst/>
                <a:gdLst/>
                <a:ahLst/>
                <a:cxnLst/>
                <a:rect l="l" t="t" r="r" b="b"/>
                <a:pathLst>
                  <a:path w="18999" h="10103" extrusionOk="0">
                    <a:moveTo>
                      <a:pt x="17264" y="0"/>
                    </a:moveTo>
                    <a:cubicBezTo>
                      <a:pt x="17255" y="0"/>
                      <a:pt x="17246" y="1"/>
                      <a:pt x="17236" y="3"/>
                    </a:cubicBezTo>
                    <a:lnTo>
                      <a:pt x="17236" y="480"/>
                    </a:lnTo>
                    <a:cubicBezTo>
                      <a:pt x="16869" y="1059"/>
                      <a:pt x="15498" y="1416"/>
                      <a:pt x="14241" y="1416"/>
                    </a:cubicBezTo>
                    <a:cubicBezTo>
                      <a:pt x="13562" y="1416"/>
                      <a:pt x="12917" y="1312"/>
                      <a:pt x="12481" y="1082"/>
                    </a:cubicBezTo>
                    <a:lnTo>
                      <a:pt x="12419" y="252"/>
                    </a:lnTo>
                    <a:cubicBezTo>
                      <a:pt x="12175" y="261"/>
                      <a:pt x="12043" y="690"/>
                      <a:pt x="11504" y="1296"/>
                    </a:cubicBezTo>
                    <a:cubicBezTo>
                      <a:pt x="10853" y="2030"/>
                      <a:pt x="8751" y="3296"/>
                      <a:pt x="7700" y="3845"/>
                    </a:cubicBezTo>
                    <a:cubicBezTo>
                      <a:pt x="5940" y="4762"/>
                      <a:pt x="2517" y="6175"/>
                      <a:pt x="967" y="6901"/>
                    </a:cubicBezTo>
                    <a:cubicBezTo>
                      <a:pt x="0" y="7355"/>
                      <a:pt x="45" y="8573"/>
                      <a:pt x="1046" y="9266"/>
                    </a:cubicBezTo>
                    <a:cubicBezTo>
                      <a:pt x="1712" y="9727"/>
                      <a:pt x="3006" y="10103"/>
                      <a:pt x="4653" y="10103"/>
                    </a:cubicBezTo>
                    <a:cubicBezTo>
                      <a:pt x="5479" y="10103"/>
                      <a:pt x="6394" y="10008"/>
                      <a:pt x="7362" y="9783"/>
                    </a:cubicBezTo>
                    <a:cubicBezTo>
                      <a:pt x="8942" y="9414"/>
                      <a:pt x="10910" y="8280"/>
                      <a:pt x="12301" y="7977"/>
                    </a:cubicBezTo>
                    <a:cubicBezTo>
                      <a:pt x="13576" y="7699"/>
                      <a:pt x="17076" y="7565"/>
                      <a:pt x="18038" y="6875"/>
                    </a:cubicBezTo>
                    <a:cubicBezTo>
                      <a:pt x="18998" y="6184"/>
                      <a:pt x="18613" y="4711"/>
                      <a:pt x="18342" y="3445"/>
                    </a:cubicBezTo>
                    <a:cubicBezTo>
                      <a:pt x="18053" y="2093"/>
                      <a:pt x="17690" y="0"/>
                      <a:pt x="172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47;p78"/>
              <p:cNvSpPr/>
              <p:nvPr/>
            </p:nvSpPr>
            <p:spPr>
              <a:xfrm>
                <a:off x="4879225" y="2825225"/>
                <a:ext cx="139325" cy="53545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21418" extrusionOk="0">
                    <a:moveTo>
                      <a:pt x="1" y="1"/>
                    </a:moveTo>
                    <a:cubicBezTo>
                      <a:pt x="1" y="1"/>
                      <a:pt x="412" y="2024"/>
                      <a:pt x="4254" y="4039"/>
                    </a:cubicBezTo>
                    <a:lnTo>
                      <a:pt x="3584" y="21417"/>
                    </a:lnTo>
                    <a:lnTo>
                      <a:pt x="5572" y="6913"/>
                    </a:lnTo>
                    <a:lnTo>
                      <a:pt x="5135" y="3179"/>
                    </a:lnTo>
                    <a:cubicBezTo>
                      <a:pt x="5135" y="3179"/>
                      <a:pt x="2370" y="238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48;p78"/>
              <p:cNvSpPr/>
              <p:nvPr/>
            </p:nvSpPr>
            <p:spPr>
              <a:xfrm>
                <a:off x="4642475" y="1062900"/>
                <a:ext cx="377325" cy="1182425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7297" extrusionOk="0">
                    <a:moveTo>
                      <a:pt x="7099" y="1"/>
                    </a:moveTo>
                    <a:cubicBezTo>
                      <a:pt x="6770" y="1"/>
                      <a:pt x="6390" y="28"/>
                      <a:pt x="5953" y="85"/>
                    </a:cubicBezTo>
                    <a:cubicBezTo>
                      <a:pt x="3875" y="353"/>
                      <a:pt x="1867" y="1994"/>
                      <a:pt x="937" y="6784"/>
                    </a:cubicBezTo>
                    <a:cubicBezTo>
                      <a:pt x="668" y="8164"/>
                      <a:pt x="631" y="10238"/>
                      <a:pt x="552" y="12018"/>
                    </a:cubicBezTo>
                    <a:cubicBezTo>
                      <a:pt x="371" y="16069"/>
                      <a:pt x="0" y="22528"/>
                      <a:pt x="111" y="25332"/>
                    </a:cubicBezTo>
                    <a:cubicBezTo>
                      <a:pt x="168" y="26751"/>
                      <a:pt x="407" y="28326"/>
                      <a:pt x="1036" y="29889"/>
                    </a:cubicBezTo>
                    <a:cubicBezTo>
                      <a:pt x="1665" y="31453"/>
                      <a:pt x="8127" y="44650"/>
                      <a:pt x="9973" y="47297"/>
                    </a:cubicBezTo>
                    <a:cubicBezTo>
                      <a:pt x="15093" y="45034"/>
                      <a:pt x="12810" y="35456"/>
                      <a:pt x="12810" y="35456"/>
                    </a:cubicBezTo>
                    <a:cubicBezTo>
                      <a:pt x="9353" y="30540"/>
                      <a:pt x="7463" y="27747"/>
                      <a:pt x="6702" y="26243"/>
                    </a:cubicBezTo>
                    <a:cubicBezTo>
                      <a:pt x="6368" y="25582"/>
                      <a:pt x="6299" y="24684"/>
                      <a:pt x="6226" y="24128"/>
                    </a:cubicBezTo>
                    <a:cubicBezTo>
                      <a:pt x="6124" y="23344"/>
                      <a:pt x="5369" y="13739"/>
                      <a:pt x="5798" y="10840"/>
                    </a:cubicBezTo>
                    <a:cubicBezTo>
                      <a:pt x="5875" y="10326"/>
                      <a:pt x="6152" y="9864"/>
                      <a:pt x="6550" y="9531"/>
                    </a:cubicBezTo>
                    <a:cubicBezTo>
                      <a:pt x="7619" y="8637"/>
                      <a:pt x="7987" y="7821"/>
                      <a:pt x="8740" y="6776"/>
                    </a:cubicBezTo>
                    <a:cubicBezTo>
                      <a:pt x="9330" y="5958"/>
                      <a:pt x="9894" y="5698"/>
                      <a:pt x="9771" y="5481"/>
                    </a:cubicBezTo>
                    <a:cubicBezTo>
                      <a:pt x="9659" y="5282"/>
                      <a:pt x="9342" y="5016"/>
                      <a:pt x="8876" y="5016"/>
                    </a:cubicBezTo>
                    <a:cubicBezTo>
                      <a:pt x="8689" y="5016"/>
                      <a:pt x="8477" y="5059"/>
                      <a:pt x="8245" y="5167"/>
                    </a:cubicBezTo>
                    <a:cubicBezTo>
                      <a:pt x="7837" y="5354"/>
                      <a:pt x="7334" y="5763"/>
                      <a:pt x="6709" y="6296"/>
                    </a:cubicBezTo>
                    <a:cubicBezTo>
                      <a:pt x="6709" y="6296"/>
                      <a:pt x="7000" y="4791"/>
                      <a:pt x="8005" y="3140"/>
                    </a:cubicBezTo>
                    <a:cubicBezTo>
                      <a:pt x="9189" y="1196"/>
                      <a:pt x="9271" y="1"/>
                      <a:pt x="7099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49;p78"/>
              <p:cNvSpPr/>
              <p:nvPr/>
            </p:nvSpPr>
            <p:spPr>
              <a:xfrm>
                <a:off x="4676900" y="1751200"/>
                <a:ext cx="349050" cy="420600"/>
              </a:xfrm>
              <a:custGeom>
                <a:avLst/>
                <a:gdLst/>
                <a:ahLst/>
                <a:cxnLst/>
                <a:rect l="l" t="t" r="r" b="b"/>
                <a:pathLst>
                  <a:path w="13962" h="16824" extrusionOk="0">
                    <a:moveTo>
                      <a:pt x="5944" y="1"/>
                    </a:moveTo>
                    <a:cubicBezTo>
                      <a:pt x="4188" y="1"/>
                      <a:pt x="1" y="3450"/>
                      <a:pt x="537" y="5170"/>
                    </a:cubicBezTo>
                    <a:cubicBezTo>
                      <a:pt x="2365" y="9416"/>
                      <a:pt x="4873" y="13466"/>
                      <a:pt x="5343" y="16113"/>
                    </a:cubicBezTo>
                    <a:cubicBezTo>
                      <a:pt x="5497" y="16593"/>
                      <a:pt x="5801" y="16824"/>
                      <a:pt x="6181" y="16824"/>
                    </a:cubicBezTo>
                    <a:cubicBezTo>
                      <a:pt x="7002" y="16824"/>
                      <a:pt x="8179" y="15750"/>
                      <a:pt x="8988" y="13782"/>
                    </a:cubicBezTo>
                    <a:cubicBezTo>
                      <a:pt x="10639" y="9762"/>
                      <a:pt x="13962" y="8477"/>
                      <a:pt x="12553" y="8072"/>
                    </a:cubicBezTo>
                    <a:cubicBezTo>
                      <a:pt x="10820" y="7571"/>
                      <a:pt x="6152" y="19"/>
                      <a:pt x="6152" y="19"/>
                    </a:cubicBezTo>
                    <a:cubicBezTo>
                      <a:pt x="6087" y="7"/>
                      <a:pt x="6018" y="1"/>
                      <a:pt x="5944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50;p78"/>
              <p:cNvSpPr/>
              <p:nvPr/>
            </p:nvSpPr>
            <p:spPr>
              <a:xfrm>
                <a:off x="4676900" y="1751200"/>
                <a:ext cx="349050" cy="420600"/>
              </a:xfrm>
              <a:custGeom>
                <a:avLst/>
                <a:gdLst/>
                <a:ahLst/>
                <a:cxnLst/>
                <a:rect l="l" t="t" r="r" b="b"/>
                <a:pathLst>
                  <a:path w="13962" h="16824" extrusionOk="0">
                    <a:moveTo>
                      <a:pt x="5944" y="1"/>
                    </a:moveTo>
                    <a:cubicBezTo>
                      <a:pt x="4188" y="1"/>
                      <a:pt x="1" y="3450"/>
                      <a:pt x="537" y="5170"/>
                    </a:cubicBezTo>
                    <a:cubicBezTo>
                      <a:pt x="2365" y="9416"/>
                      <a:pt x="4873" y="13466"/>
                      <a:pt x="5343" y="16113"/>
                    </a:cubicBezTo>
                    <a:cubicBezTo>
                      <a:pt x="5497" y="16593"/>
                      <a:pt x="5801" y="16824"/>
                      <a:pt x="6181" y="16824"/>
                    </a:cubicBezTo>
                    <a:cubicBezTo>
                      <a:pt x="7002" y="16824"/>
                      <a:pt x="8179" y="15750"/>
                      <a:pt x="8988" y="13782"/>
                    </a:cubicBezTo>
                    <a:cubicBezTo>
                      <a:pt x="10639" y="9762"/>
                      <a:pt x="13962" y="8477"/>
                      <a:pt x="12553" y="8072"/>
                    </a:cubicBezTo>
                    <a:cubicBezTo>
                      <a:pt x="10820" y="7571"/>
                      <a:pt x="6152" y="19"/>
                      <a:pt x="6152" y="19"/>
                    </a:cubicBezTo>
                    <a:cubicBezTo>
                      <a:pt x="6087" y="7"/>
                      <a:pt x="6018" y="1"/>
                      <a:pt x="59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51;p78"/>
              <p:cNvSpPr/>
              <p:nvPr/>
            </p:nvSpPr>
            <p:spPr>
              <a:xfrm>
                <a:off x="4763950" y="1918450"/>
                <a:ext cx="566600" cy="835975"/>
              </a:xfrm>
              <a:custGeom>
                <a:avLst/>
                <a:gdLst/>
                <a:ahLst/>
                <a:cxnLst/>
                <a:rect l="l" t="t" r="r" b="b"/>
                <a:pathLst>
                  <a:path w="22664" h="33439" extrusionOk="0">
                    <a:moveTo>
                      <a:pt x="8683" y="0"/>
                    </a:moveTo>
                    <a:cubicBezTo>
                      <a:pt x="5703" y="0"/>
                      <a:pt x="2943" y="2866"/>
                      <a:pt x="1730" y="7077"/>
                    </a:cubicBezTo>
                    <a:cubicBezTo>
                      <a:pt x="1" y="13075"/>
                      <a:pt x="1" y="29771"/>
                      <a:pt x="1" y="29771"/>
                    </a:cubicBezTo>
                    <a:cubicBezTo>
                      <a:pt x="3216" y="32360"/>
                      <a:pt x="7615" y="33439"/>
                      <a:pt x="11902" y="33439"/>
                    </a:cubicBezTo>
                    <a:cubicBezTo>
                      <a:pt x="15473" y="33439"/>
                      <a:pt x="18966" y="32690"/>
                      <a:pt x="21631" y="31442"/>
                    </a:cubicBezTo>
                    <a:lnTo>
                      <a:pt x="21030" y="19058"/>
                    </a:lnTo>
                    <a:lnTo>
                      <a:pt x="22591" y="8931"/>
                    </a:lnTo>
                    <a:cubicBezTo>
                      <a:pt x="22663" y="7410"/>
                      <a:pt x="19646" y="1489"/>
                      <a:pt x="19646" y="1489"/>
                    </a:cubicBezTo>
                    <a:lnTo>
                      <a:pt x="16142" y="556"/>
                    </a:lnTo>
                    <a:cubicBezTo>
                      <a:pt x="16142" y="556"/>
                      <a:pt x="12028" y="103"/>
                      <a:pt x="8827" y="2"/>
                    </a:cubicBezTo>
                    <a:cubicBezTo>
                      <a:pt x="8779" y="1"/>
                      <a:pt x="8731" y="0"/>
                      <a:pt x="8683" y="0"/>
                    </a:cubicBez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52;p78"/>
              <p:cNvSpPr/>
              <p:nvPr/>
            </p:nvSpPr>
            <p:spPr>
              <a:xfrm>
                <a:off x="5363525" y="1800850"/>
                <a:ext cx="130225" cy="166100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6644" extrusionOk="0">
                    <a:moveTo>
                      <a:pt x="802" y="1"/>
                    </a:moveTo>
                    <a:cubicBezTo>
                      <a:pt x="742" y="1"/>
                      <a:pt x="692" y="10"/>
                      <a:pt x="655" y="29"/>
                    </a:cubicBezTo>
                    <a:lnTo>
                      <a:pt x="1" y="4984"/>
                    </a:lnTo>
                    <a:cubicBezTo>
                      <a:pt x="1" y="4984"/>
                      <a:pt x="3629" y="6643"/>
                      <a:pt x="4621" y="6643"/>
                    </a:cubicBezTo>
                    <a:cubicBezTo>
                      <a:pt x="4732" y="6643"/>
                      <a:pt x="4810" y="6622"/>
                      <a:pt x="4846" y="6576"/>
                    </a:cubicBezTo>
                    <a:cubicBezTo>
                      <a:pt x="5208" y="6118"/>
                      <a:pt x="5126" y="3907"/>
                      <a:pt x="4009" y="2324"/>
                    </a:cubicBezTo>
                    <a:cubicBezTo>
                      <a:pt x="2996" y="888"/>
                      <a:pt x="1391" y="1"/>
                      <a:pt x="802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53;p78"/>
              <p:cNvSpPr/>
              <p:nvPr/>
            </p:nvSpPr>
            <p:spPr>
              <a:xfrm>
                <a:off x="5363525" y="1800850"/>
                <a:ext cx="130225" cy="166100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6644" extrusionOk="0">
                    <a:moveTo>
                      <a:pt x="802" y="1"/>
                    </a:moveTo>
                    <a:cubicBezTo>
                      <a:pt x="742" y="1"/>
                      <a:pt x="692" y="10"/>
                      <a:pt x="655" y="29"/>
                    </a:cubicBezTo>
                    <a:lnTo>
                      <a:pt x="1" y="4984"/>
                    </a:lnTo>
                    <a:cubicBezTo>
                      <a:pt x="1" y="4984"/>
                      <a:pt x="3629" y="6643"/>
                      <a:pt x="4621" y="6643"/>
                    </a:cubicBezTo>
                    <a:cubicBezTo>
                      <a:pt x="4732" y="6643"/>
                      <a:pt x="4810" y="6622"/>
                      <a:pt x="4846" y="6576"/>
                    </a:cubicBezTo>
                    <a:cubicBezTo>
                      <a:pt x="5208" y="6118"/>
                      <a:pt x="5126" y="3907"/>
                      <a:pt x="4009" y="2324"/>
                    </a:cubicBezTo>
                    <a:cubicBezTo>
                      <a:pt x="2996" y="888"/>
                      <a:pt x="1391" y="1"/>
                      <a:pt x="8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54;p78"/>
              <p:cNvSpPr/>
              <p:nvPr/>
            </p:nvSpPr>
            <p:spPr>
              <a:xfrm>
                <a:off x="5209425" y="1215725"/>
                <a:ext cx="379950" cy="975775"/>
              </a:xfrm>
              <a:custGeom>
                <a:avLst/>
                <a:gdLst/>
                <a:ahLst/>
                <a:cxnLst/>
                <a:rect l="l" t="t" r="r" b="b"/>
                <a:pathLst>
                  <a:path w="15198" h="39031" extrusionOk="0">
                    <a:moveTo>
                      <a:pt x="8708" y="1"/>
                    </a:moveTo>
                    <a:cubicBezTo>
                      <a:pt x="6663" y="1"/>
                      <a:pt x="6738" y="1188"/>
                      <a:pt x="7855" y="3120"/>
                    </a:cubicBezTo>
                    <a:cubicBezTo>
                      <a:pt x="8823" y="4793"/>
                      <a:pt x="9080" y="6304"/>
                      <a:pt x="9080" y="6304"/>
                    </a:cubicBezTo>
                    <a:cubicBezTo>
                      <a:pt x="8468" y="5758"/>
                      <a:pt x="7974" y="5338"/>
                      <a:pt x="7570" y="5141"/>
                    </a:cubicBezTo>
                    <a:cubicBezTo>
                      <a:pt x="7329" y="5023"/>
                      <a:pt x="7109" y="4976"/>
                      <a:pt x="6915" y="4976"/>
                    </a:cubicBezTo>
                    <a:cubicBezTo>
                      <a:pt x="6464" y="4976"/>
                      <a:pt x="6152" y="5228"/>
                      <a:pt x="6037" y="5421"/>
                    </a:cubicBezTo>
                    <a:cubicBezTo>
                      <a:pt x="5910" y="5636"/>
                      <a:pt x="6467" y="5909"/>
                      <a:pt x="7038" y="6740"/>
                    </a:cubicBezTo>
                    <a:cubicBezTo>
                      <a:pt x="7769" y="7800"/>
                      <a:pt x="8118" y="8626"/>
                      <a:pt x="9166" y="9543"/>
                    </a:cubicBezTo>
                    <a:cubicBezTo>
                      <a:pt x="9558" y="9884"/>
                      <a:pt x="9823" y="10353"/>
                      <a:pt x="9888" y="10868"/>
                    </a:cubicBezTo>
                    <a:cubicBezTo>
                      <a:pt x="10252" y="13777"/>
                      <a:pt x="9461" y="19055"/>
                      <a:pt x="9325" y="19835"/>
                    </a:cubicBezTo>
                    <a:cubicBezTo>
                      <a:pt x="9262" y="20195"/>
                      <a:pt x="9146" y="20651"/>
                      <a:pt x="8897" y="21038"/>
                    </a:cubicBezTo>
                    <a:cubicBezTo>
                      <a:pt x="7970" y="22482"/>
                      <a:pt x="2006" y="30500"/>
                      <a:pt x="2006" y="30500"/>
                    </a:cubicBezTo>
                    <a:cubicBezTo>
                      <a:pt x="2006" y="30500"/>
                      <a:pt x="0" y="35051"/>
                      <a:pt x="3447" y="39030"/>
                    </a:cubicBezTo>
                    <a:cubicBezTo>
                      <a:pt x="5351" y="36426"/>
                      <a:pt x="13517" y="25866"/>
                      <a:pt x="14181" y="24317"/>
                    </a:cubicBezTo>
                    <a:cubicBezTo>
                      <a:pt x="14845" y="22768"/>
                      <a:pt x="14786" y="22565"/>
                      <a:pt x="14874" y="21145"/>
                    </a:cubicBezTo>
                    <a:cubicBezTo>
                      <a:pt x="15049" y="18346"/>
                      <a:pt x="15197" y="16219"/>
                      <a:pt x="15108" y="12164"/>
                    </a:cubicBezTo>
                    <a:cubicBezTo>
                      <a:pt x="15069" y="10382"/>
                      <a:pt x="15077" y="8307"/>
                      <a:pt x="14841" y="6923"/>
                    </a:cubicBezTo>
                    <a:cubicBezTo>
                      <a:pt x="14019" y="2113"/>
                      <a:pt x="12047" y="426"/>
                      <a:pt x="9976" y="111"/>
                    </a:cubicBezTo>
                    <a:cubicBezTo>
                      <a:pt x="9485" y="37"/>
                      <a:pt x="9064" y="1"/>
                      <a:pt x="8708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55;p78"/>
              <p:cNvSpPr/>
              <p:nvPr/>
            </p:nvSpPr>
            <p:spPr>
              <a:xfrm>
                <a:off x="5201200" y="1801550"/>
                <a:ext cx="283600" cy="399125"/>
              </a:xfrm>
              <a:custGeom>
                <a:avLst/>
                <a:gdLst/>
                <a:ahLst/>
                <a:cxnLst/>
                <a:rect l="l" t="t" r="r" b="b"/>
                <a:pathLst>
                  <a:path w="11344" h="15965" extrusionOk="0">
                    <a:moveTo>
                      <a:pt x="7148" y="1"/>
                    </a:moveTo>
                    <a:lnTo>
                      <a:pt x="988" y="5917"/>
                    </a:lnTo>
                    <a:cubicBezTo>
                      <a:pt x="988" y="5917"/>
                      <a:pt x="1" y="7725"/>
                      <a:pt x="701" y="12014"/>
                    </a:cubicBezTo>
                    <a:cubicBezTo>
                      <a:pt x="1085" y="14372"/>
                      <a:pt x="2494" y="15965"/>
                      <a:pt x="3499" y="15965"/>
                    </a:cubicBezTo>
                    <a:cubicBezTo>
                      <a:pt x="3805" y="15965"/>
                      <a:pt x="4073" y="15817"/>
                      <a:pt x="4264" y="15499"/>
                    </a:cubicBezTo>
                    <a:lnTo>
                      <a:pt x="11344" y="6544"/>
                    </a:lnTo>
                    <a:cubicBezTo>
                      <a:pt x="6594" y="5074"/>
                      <a:pt x="7148" y="1"/>
                      <a:pt x="7148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56;p78"/>
              <p:cNvSpPr/>
              <p:nvPr/>
            </p:nvSpPr>
            <p:spPr>
              <a:xfrm>
                <a:off x="5201200" y="1801550"/>
                <a:ext cx="283600" cy="399125"/>
              </a:xfrm>
              <a:custGeom>
                <a:avLst/>
                <a:gdLst/>
                <a:ahLst/>
                <a:cxnLst/>
                <a:rect l="l" t="t" r="r" b="b"/>
                <a:pathLst>
                  <a:path w="11344" h="15965" extrusionOk="0">
                    <a:moveTo>
                      <a:pt x="7148" y="1"/>
                    </a:moveTo>
                    <a:lnTo>
                      <a:pt x="988" y="5917"/>
                    </a:lnTo>
                    <a:cubicBezTo>
                      <a:pt x="988" y="5917"/>
                      <a:pt x="1" y="7725"/>
                      <a:pt x="701" y="12014"/>
                    </a:cubicBezTo>
                    <a:cubicBezTo>
                      <a:pt x="1085" y="14372"/>
                      <a:pt x="2494" y="15965"/>
                      <a:pt x="3499" y="15965"/>
                    </a:cubicBezTo>
                    <a:cubicBezTo>
                      <a:pt x="3805" y="15965"/>
                      <a:pt x="4073" y="15817"/>
                      <a:pt x="4264" y="15499"/>
                    </a:cubicBezTo>
                    <a:lnTo>
                      <a:pt x="11344" y="6544"/>
                    </a:lnTo>
                    <a:cubicBezTo>
                      <a:pt x="6594" y="5074"/>
                      <a:pt x="7148" y="1"/>
                      <a:pt x="71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57;p78"/>
              <p:cNvSpPr/>
              <p:nvPr/>
            </p:nvSpPr>
            <p:spPr>
              <a:xfrm>
                <a:off x="4843525" y="1409475"/>
                <a:ext cx="268175" cy="261650"/>
              </a:xfrm>
              <a:custGeom>
                <a:avLst/>
                <a:gdLst/>
                <a:ahLst/>
                <a:cxnLst/>
                <a:rect l="l" t="t" r="r" b="b"/>
                <a:pathLst>
                  <a:path w="10727" h="10466" extrusionOk="0">
                    <a:moveTo>
                      <a:pt x="5361" y="1"/>
                    </a:moveTo>
                    <a:cubicBezTo>
                      <a:pt x="2583" y="1"/>
                      <a:pt x="269" y="2184"/>
                      <a:pt x="137" y="4988"/>
                    </a:cubicBezTo>
                    <a:cubicBezTo>
                      <a:pt x="0" y="7874"/>
                      <a:pt x="2230" y="10324"/>
                      <a:pt x="5117" y="10460"/>
                    </a:cubicBezTo>
                    <a:cubicBezTo>
                      <a:pt x="5201" y="10464"/>
                      <a:pt x="5285" y="10466"/>
                      <a:pt x="5368" y="10466"/>
                    </a:cubicBezTo>
                    <a:cubicBezTo>
                      <a:pt x="8144" y="10466"/>
                      <a:pt x="10457" y="8282"/>
                      <a:pt x="10590" y="5480"/>
                    </a:cubicBezTo>
                    <a:cubicBezTo>
                      <a:pt x="10726" y="2593"/>
                      <a:pt x="8496" y="143"/>
                      <a:pt x="5610" y="7"/>
                    </a:cubicBezTo>
                    <a:cubicBezTo>
                      <a:pt x="5527" y="3"/>
                      <a:pt x="5444" y="1"/>
                      <a:pt x="5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58;p78"/>
              <p:cNvSpPr/>
              <p:nvPr/>
            </p:nvSpPr>
            <p:spPr>
              <a:xfrm>
                <a:off x="5181750" y="1507500"/>
                <a:ext cx="101100" cy="3159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12638" extrusionOk="0">
                    <a:moveTo>
                      <a:pt x="2207" y="0"/>
                    </a:moveTo>
                    <a:cubicBezTo>
                      <a:pt x="2080" y="0"/>
                      <a:pt x="1964" y="52"/>
                      <a:pt x="1876" y="196"/>
                    </a:cubicBezTo>
                    <a:cubicBezTo>
                      <a:pt x="1715" y="457"/>
                      <a:pt x="1796" y="902"/>
                      <a:pt x="1756" y="1194"/>
                    </a:cubicBezTo>
                    <a:cubicBezTo>
                      <a:pt x="1616" y="2199"/>
                      <a:pt x="1478" y="3205"/>
                      <a:pt x="1338" y="4210"/>
                    </a:cubicBezTo>
                    <a:cubicBezTo>
                      <a:pt x="1325" y="4310"/>
                      <a:pt x="1129" y="5111"/>
                      <a:pt x="1205" y="5179"/>
                    </a:cubicBezTo>
                    <a:lnTo>
                      <a:pt x="214" y="4283"/>
                    </a:lnTo>
                    <a:lnTo>
                      <a:pt x="0" y="12637"/>
                    </a:lnTo>
                    <a:cubicBezTo>
                      <a:pt x="0" y="12637"/>
                      <a:pt x="1" y="12637"/>
                      <a:pt x="3" y="12637"/>
                    </a:cubicBezTo>
                    <a:cubicBezTo>
                      <a:pt x="44" y="12637"/>
                      <a:pt x="636" y="12624"/>
                      <a:pt x="940" y="11885"/>
                    </a:cubicBezTo>
                    <a:cubicBezTo>
                      <a:pt x="1323" y="10958"/>
                      <a:pt x="1521" y="9979"/>
                      <a:pt x="1805" y="9137"/>
                    </a:cubicBezTo>
                    <a:cubicBezTo>
                      <a:pt x="2106" y="8246"/>
                      <a:pt x="2566" y="7105"/>
                      <a:pt x="2891" y="6222"/>
                    </a:cubicBezTo>
                    <a:cubicBezTo>
                      <a:pt x="3384" y="4882"/>
                      <a:pt x="4043" y="3905"/>
                      <a:pt x="4007" y="2477"/>
                    </a:cubicBezTo>
                    <a:cubicBezTo>
                      <a:pt x="3996" y="2047"/>
                      <a:pt x="3944" y="1612"/>
                      <a:pt x="3777" y="1214"/>
                    </a:cubicBezTo>
                    <a:cubicBezTo>
                      <a:pt x="3731" y="1105"/>
                      <a:pt x="3677" y="999"/>
                      <a:pt x="3614" y="899"/>
                    </a:cubicBezTo>
                    <a:cubicBezTo>
                      <a:pt x="3446" y="634"/>
                      <a:pt x="3216" y="408"/>
                      <a:pt x="2933" y="276"/>
                    </a:cubicBezTo>
                    <a:cubicBezTo>
                      <a:pt x="2713" y="173"/>
                      <a:pt x="2440" y="0"/>
                      <a:pt x="2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59;p78"/>
              <p:cNvSpPr/>
              <p:nvPr/>
            </p:nvSpPr>
            <p:spPr>
              <a:xfrm>
                <a:off x="4867100" y="1433075"/>
                <a:ext cx="441200" cy="555875"/>
              </a:xfrm>
              <a:custGeom>
                <a:avLst/>
                <a:gdLst/>
                <a:ahLst/>
                <a:cxnLst/>
                <a:rect l="l" t="t" r="r" b="b"/>
                <a:pathLst>
                  <a:path w="17648" h="22235" extrusionOk="0">
                    <a:moveTo>
                      <a:pt x="6312" y="0"/>
                    </a:moveTo>
                    <a:cubicBezTo>
                      <a:pt x="3759" y="0"/>
                      <a:pt x="1363" y="1219"/>
                      <a:pt x="829" y="4379"/>
                    </a:cubicBezTo>
                    <a:cubicBezTo>
                      <a:pt x="1" y="9283"/>
                      <a:pt x="172" y="11319"/>
                      <a:pt x="756" y="13860"/>
                    </a:cubicBezTo>
                    <a:cubicBezTo>
                      <a:pt x="1120" y="15441"/>
                      <a:pt x="1974" y="16622"/>
                      <a:pt x="3406" y="16913"/>
                    </a:cubicBezTo>
                    <a:cubicBezTo>
                      <a:pt x="3680" y="16968"/>
                      <a:pt x="4048" y="16987"/>
                      <a:pt x="4423" y="16987"/>
                    </a:cubicBezTo>
                    <a:cubicBezTo>
                      <a:pt x="5225" y="16987"/>
                      <a:pt x="6055" y="16901"/>
                      <a:pt x="6055" y="16901"/>
                    </a:cubicBezTo>
                    <a:lnTo>
                      <a:pt x="6055" y="16901"/>
                    </a:lnTo>
                    <a:lnTo>
                      <a:pt x="5947" y="19554"/>
                    </a:lnTo>
                    <a:cubicBezTo>
                      <a:pt x="4306" y="21283"/>
                      <a:pt x="5628" y="22235"/>
                      <a:pt x="7577" y="22235"/>
                    </a:cubicBezTo>
                    <a:cubicBezTo>
                      <a:pt x="9159" y="22235"/>
                      <a:pt x="11154" y="21607"/>
                      <a:pt x="12313" y="20258"/>
                    </a:cubicBezTo>
                    <a:lnTo>
                      <a:pt x="12801" y="12476"/>
                    </a:lnTo>
                    <a:cubicBezTo>
                      <a:pt x="12801" y="12476"/>
                      <a:pt x="12962" y="13351"/>
                      <a:pt x="14152" y="13351"/>
                    </a:cubicBezTo>
                    <a:cubicBezTo>
                      <a:pt x="14397" y="13351"/>
                      <a:pt x="14686" y="13314"/>
                      <a:pt x="15025" y="13224"/>
                    </a:cubicBezTo>
                    <a:cubicBezTo>
                      <a:pt x="16180" y="12921"/>
                      <a:pt x="17648" y="10940"/>
                      <a:pt x="16986" y="9358"/>
                    </a:cubicBezTo>
                    <a:cubicBezTo>
                      <a:pt x="16662" y="8585"/>
                      <a:pt x="16135" y="8336"/>
                      <a:pt x="15629" y="8336"/>
                    </a:cubicBezTo>
                    <a:cubicBezTo>
                      <a:pt x="15118" y="8336"/>
                      <a:pt x="14630" y="8589"/>
                      <a:pt x="14396" y="8812"/>
                    </a:cubicBezTo>
                    <a:cubicBezTo>
                      <a:pt x="13997" y="9192"/>
                      <a:pt x="13540" y="9736"/>
                      <a:pt x="13198" y="9736"/>
                    </a:cubicBezTo>
                    <a:cubicBezTo>
                      <a:pt x="13141" y="9736"/>
                      <a:pt x="13088" y="9721"/>
                      <a:pt x="13039" y="9688"/>
                    </a:cubicBezTo>
                    <a:cubicBezTo>
                      <a:pt x="13039" y="9688"/>
                      <a:pt x="14613" y="3840"/>
                      <a:pt x="11319" y="1543"/>
                    </a:cubicBezTo>
                    <a:cubicBezTo>
                      <a:pt x="9963" y="597"/>
                      <a:pt x="8099" y="0"/>
                      <a:pt x="6312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60;p78"/>
              <p:cNvSpPr/>
              <p:nvPr/>
            </p:nvSpPr>
            <p:spPr>
              <a:xfrm>
                <a:off x="4832675" y="1324150"/>
                <a:ext cx="443500" cy="366250"/>
              </a:xfrm>
              <a:custGeom>
                <a:avLst/>
                <a:gdLst/>
                <a:ahLst/>
                <a:cxnLst/>
                <a:rect l="l" t="t" r="r" b="b"/>
                <a:pathLst>
                  <a:path w="17740" h="14650" extrusionOk="0">
                    <a:moveTo>
                      <a:pt x="6758" y="0"/>
                    </a:moveTo>
                    <a:cubicBezTo>
                      <a:pt x="6677" y="0"/>
                      <a:pt x="6597" y="5"/>
                      <a:pt x="6517" y="15"/>
                    </a:cubicBezTo>
                    <a:cubicBezTo>
                      <a:pt x="5534" y="136"/>
                      <a:pt x="4620" y="757"/>
                      <a:pt x="4143" y="1625"/>
                    </a:cubicBezTo>
                    <a:cubicBezTo>
                      <a:pt x="3764" y="1496"/>
                      <a:pt x="3378" y="1428"/>
                      <a:pt x="2998" y="1428"/>
                    </a:cubicBezTo>
                    <a:cubicBezTo>
                      <a:pt x="2391" y="1428"/>
                      <a:pt x="1796" y="1601"/>
                      <a:pt x="1259" y="1972"/>
                    </a:cubicBezTo>
                    <a:cubicBezTo>
                      <a:pt x="708" y="2352"/>
                      <a:pt x="286" y="2926"/>
                      <a:pt x="114" y="3572"/>
                    </a:cubicBezTo>
                    <a:cubicBezTo>
                      <a:pt x="37" y="3861"/>
                      <a:pt x="9" y="4161"/>
                      <a:pt x="6" y="4460"/>
                    </a:cubicBezTo>
                    <a:cubicBezTo>
                      <a:pt x="0" y="4930"/>
                      <a:pt x="69" y="5421"/>
                      <a:pt x="278" y="5846"/>
                    </a:cubicBezTo>
                    <a:cubicBezTo>
                      <a:pt x="511" y="6322"/>
                      <a:pt x="889" y="6515"/>
                      <a:pt x="1308" y="6798"/>
                    </a:cubicBezTo>
                    <a:cubicBezTo>
                      <a:pt x="1902" y="7199"/>
                      <a:pt x="2531" y="7268"/>
                      <a:pt x="3233" y="7307"/>
                    </a:cubicBezTo>
                    <a:cubicBezTo>
                      <a:pt x="3283" y="7310"/>
                      <a:pt x="3337" y="7315"/>
                      <a:pt x="3378" y="7343"/>
                    </a:cubicBezTo>
                    <a:cubicBezTo>
                      <a:pt x="3421" y="7372"/>
                      <a:pt x="3446" y="7424"/>
                      <a:pt x="3470" y="7470"/>
                    </a:cubicBezTo>
                    <a:cubicBezTo>
                      <a:pt x="3837" y="8189"/>
                      <a:pt x="4681" y="8495"/>
                      <a:pt x="5467" y="8495"/>
                    </a:cubicBezTo>
                    <a:cubicBezTo>
                      <a:pt x="5621" y="8495"/>
                      <a:pt x="5772" y="8483"/>
                      <a:pt x="5918" y="8460"/>
                    </a:cubicBezTo>
                    <a:cubicBezTo>
                      <a:pt x="6257" y="8408"/>
                      <a:pt x="6583" y="8294"/>
                      <a:pt x="6879" y="8122"/>
                    </a:cubicBezTo>
                    <a:cubicBezTo>
                      <a:pt x="7222" y="7923"/>
                      <a:pt x="7342" y="7702"/>
                      <a:pt x="7539" y="7368"/>
                    </a:cubicBezTo>
                    <a:cubicBezTo>
                      <a:pt x="7907" y="8016"/>
                      <a:pt x="8668" y="8381"/>
                      <a:pt x="9412" y="8381"/>
                    </a:cubicBezTo>
                    <a:cubicBezTo>
                      <a:pt x="9423" y="8381"/>
                      <a:pt x="9434" y="8381"/>
                      <a:pt x="9445" y="8381"/>
                    </a:cubicBezTo>
                    <a:cubicBezTo>
                      <a:pt x="10199" y="8370"/>
                      <a:pt x="10922" y="8022"/>
                      <a:pt x="11494" y="7529"/>
                    </a:cubicBezTo>
                    <a:lnTo>
                      <a:pt x="11494" y="7529"/>
                    </a:lnTo>
                    <a:cubicBezTo>
                      <a:pt x="11384" y="8209"/>
                      <a:pt x="11798" y="8938"/>
                      <a:pt x="12437" y="9190"/>
                    </a:cubicBezTo>
                    <a:cubicBezTo>
                      <a:pt x="12779" y="9325"/>
                      <a:pt x="13155" y="9333"/>
                      <a:pt x="13523" y="9338"/>
                    </a:cubicBezTo>
                    <a:cubicBezTo>
                      <a:pt x="13215" y="9673"/>
                      <a:pt x="13099" y="10170"/>
                      <a:pt x="13223" y="10607"/>
                    </a:cubicBezTo>
                    <a:cubicBezTo>
                      <a:pt x="13347" y="11044"/>
                      <a:pt x="13710" y="11404"/>
                      <a:pt x="14149" y="11525"/>
                    </a:cubicBezTo>
                    <a:cubicBezTo>
                      <a:pt x="13947" y="11833"/>
                      <a:pt x="13843" y="12070"/>
                      <a:pt x="13846" y="12428"/>
                    </a:cubicBezTo>
                    <a:cubicBezTo>
                      <a:pt x="13848" y="12730"/>
                      <a:pt x="13740" y="13058"/>
                      <a:pt x="13791" y="13358"/>
                    </a:cubicBezTo>
                    <a:cubicBezTo>
                      <a:pt x="13838" y="13643"/>
                      <a:pt x="13974" y="14622"/>
                      <a:pt x="14386" y="14649"/>
                    </a:cubicBezTo>
                    <a:cubicBezTo>
                      <a:pt x="14387" y="14649"/>
                      <a:pt x="14388" y="14649"/>
                      <a:pt x="14389" y="14649"/>
                    </a:cubicBezTo>
                    <a:cubicBezTo>
                      <a:pt x="14575" y="14649"/>
                      <a:pt x="15310" y="13552"/>
                      <a:pt x="15773" y="13169"/>
                    </a:cubicBezTo>
                    <a:cubicBezTo>
                      <a:pt x="16013" y="12970"/>
                      <a:pt x="16022" y="12482"/>
                      <a:pt x="16048" y="12204"/>
                    </a:cubicBezTo>
                    <a:cubicBezTo>
                      <a:pt x="16099" y="11637"/>
                      <a:pt x="16091" y="11064"/>
                      <a:pt x="16073" y="10496"/>
                    </a:cubicBezTo>
                    <a:cubicBezTo>
                      <a:pt x="16063" y="10184"/>
                      <a:pt x="16001" y="9687"/>
                      <a:pt x="16117" y="9389"/>
                    </a:cubicBezTo>
                    <a:cubicBezTo>
                      <a:pt x="16242" y="9063"/>
                      <a:pt x="16639" y="8810"/>
                      <a:pt x="16890" y="8582"/>
                    </a:cubicBezTo>
                    <a:cubicBezTo>
                      <a:pt x="17201" y="8296"/>
                      <a:pt x="17384" y="8023"/>
                      <a:pt x="17505" y="7603"/>
                    </a:cubicBezTo>
                    <a:cubicBezTo>
                      <a:pt x="17739" y="6794"/>
                      <a:pt x="17617" y="5892"/>
                      <a:pt x="17249" y="5140"/>
                    </a:cubicBezTo>
                    <a:cubicBezTo>
                      <a:pt x="16963" y="4555"/>
                      <a:pt x="16525" y="4027"/>
                      <a:pt x="15946" y="3728"/>
                    </a:cubicBezTo>
                    <a:cubicBezTo>
                      <a:pt x="15641" y="3570"/>
                      <a:pt x="15294" y="3483"/>
                      <a:pt x="14951" y="3483"/>
                    </a:cubicBezTo>
                    <a:cubicBezTo>
                      <a:pt x="14643" y="3483"/>
                      <a:pt x="14339" y="3553"/>
                      <a:pt x="14070" y="3704"/>
                    </a:cubicBezTo>
                    <a:cubicBezTo>
                      <a:pt x="14068" y="2626"/>
                      <a:pt x="13439" y="1573"/>
                      <a:pt x="12492" y="1058"/>
                    </a:cubicBezTo>
                    <a:cubicBezTo>
                      <a:pt x="12049" y="817"/>
                      <a:pt x="11617" y="722"/>
                      <a:pt x="11188" y="722"/>
                    </a:cubicBezTo>
                    <a:cubicBezTo>
                      <a:pt x="10521" y="722"/>
                      <a:pt x="9864" y="953"/>
                      <a:pt x="9191" y="1220"/>
                    </a:cubicBezTo>
                    <a:cubicBezTo>
                      <a:pt x="8627" y="572"/>
                      <a:pt x="7655" y="0"/>
                      <a:pt x="6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61;p78"/>
              <p:cNvSpPr/>
              <p:nvPr/>
            </p:nvSpPr>
            <p:spPr>
              <a:xfrm>
                <a:off x="5017425" y="1792925"/>
                <a:ext cx="15180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364" extrusionOk="0">
                    <a:moveTo>
                      <a:pt x="6072" y="0"/>
                    </a:moveTo>
                    <a:lnTo>
                      <a:pt x="6072" y="0"/>
                    </a:lnTo>
                    <a:cubicBezTo>
                      <a:pt x="5869" y="436"/>
                      <a:pt x="5216" y="1101"/>
                      <a:pt x="4444" y="1466"/>
                    </a:cubicBezTo>
                    <a:cubicBezTo>
                      <a:pt x="3290" y="2011"/>
                      <a:pt x="41" y="2508"/>
                      <a:pt x="41" y="2508"/>
                    </a:cubicBezTo>
                    <a:lnTo>
                      <a:pt x="1" y="3364"/>
                    </a:lnTo>
                    <a:cubicBezTo>
                      <a:pt x="1" y="3364"/>
                      <a:pt x="4230" y="2787"/>
                      <a:pt x="5102" y="1774"/>
                    </a:cubicBezTo>
                    <a:cubicBezTo>
                      <a:pt x="5815" y="946"/>
                      <a:pt x="6072" y="1"/>
                      <a:pt x="6072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62;p78"/>
              <p:cNvSpPr/>
              <p:nvPr/>
            </p:nvSpPr>
            <p:spPr>
              <a:xfrm>
                <a:off x="5047150" y="1632175"/>
                <a:ext cx="331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343" extrusionOk="0">
                    <a:moveTo>
                      <a:pt x="666" y="1"/>
                    </a:moveTo>
                    <a:cubicBezTo>
                      <a:pt x="322" y="1"/>
                      <a:pt x="35" y="283"/>
                      <a:pt x="18" y="644"/>
                    </a:cubicBezTo>
                    <a:cubicBezTo>
                      <a:pt x="0" y="1013"/>
                      <a:pt x="275" y="1326"/>
                      <a:pt x="632" y="1342"/>
                    </a:cubicBezTo>
                    <a:cubicBezTo>
                      <a:pt x="641" y="1342"/>
                      <a:pt x="651" y="1342"/>
                      <a:pt x="660" y="1342"/>
                    </a:cubicBezTo>
                    <a:cubicBezTo>
                      <a:pt x="1003" y="1342"/>
                      <a:pt x="1292" y="1061"/>
                      <a:pt x="1309" y="700"/>
                    </a:cubicBezTo>
                    <a:cubicBezTo>
                      <a:pt x="1326" y="331"/>
                      <a:pt x="1051" y="18"/>
                      <a:pt x="695" y="1"/>
                    </a:cubicBezTo>
                    <a:cubicBezTo>
                      <a:pt x="685" y="1"/>
                      <a:pt x="675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63;p78"/>
              <p:cNvSpPr/>
              <p:nvPr/>
            </p:nvSpPr>
            <p:spPr>
              <a:xfrm>
                <a:off x="5067550" y="1578175"/>
                <a:ext cx="39200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28" extrusionOk="0">
                    <a:moveTo>
                      <a:pt x="679" y="0"/>
                    </a:moveTo>
                    <a:cubicBezTo>
                      <a:pt x="411" y="0"/>
                      <a:pt x="149" y="143"/>
                      <a:pt x="1" y="401"/>
                    </a:cubicBezTo>
                    <a:lnTo>
                      <a:pt x="1345" y="1227"/>
                    </a:lnTo>
                    <a:cubicBezTo>
                      <a:pt x="1568" y="840"/>
                      <a:pt x="1447" y="341"/>
                      <a:pt x="1075" y="113"/>
                    </a:cubicBezTo>
                    <a:cubicBezTo>
                      <a:pt x="951" y="36"/>
                      <a:pt x="814" y="0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64;p78"/>
              <p:cNvSpPr/>
              <p:nvPr/>
            </p:nvSpPr>
            <p:spPr>
              <a:xfrm>
                <a:off x="4992800" y="1759050"/>
                <a:ext cx="4065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057" extrusionOk="0">
                    <a:moveTo>
                      <a:pt x="1499" y="1"/>
                    </a:moveTo>
                    <a:lnTo>
                      <a:pt x="0" y="485"/>
                    </a:lnTo>
                    <a:cubicBezTo>
                      <a:pt x="103" y="833"/>
                      <a:pt x="410" y="1057"/>
                      <a:pt x="744" y="1057"/>
                    </a:cubicBezTo>
                    <a:cubicBezTo>
                      <a:pt x="821" y="1057"/>
                      <a:pt x="900" y="1045"/>
                      <a:pt x="978" y="1019"/>
                    </a:cubicBezTo>
                    <a:cubicBezTo>
                      <a:pt x="1392" y="886"/>
                      <a:pt x="1626" y="431"/>
                      <a:pt x="1499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65;p78"/>
              <p:cNvSpPr/>
              <p:nvPr/>
            </p:nvSpPr>
            <p:spPr>
              <a:xfrm>
                <a:off x="4900025" y="1562275"/>
                <a:ext cx="3862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270" extrusionOk="0">
                    <a:moveTo>
                      <a:pt x="896" y="1"/>
                    </a:moveTo>
                    <a:cubicBezTo>
                      <a:pt x="746" y="1"/>
                      <a:pt x="593" y="46"/>
                      <a:pt x="459" y="140"/>
                    </a:cubicBezTo>
                    <a:cubicBezTo>
                      <a:pt x="99" y="391"/>
                      <a:pt x="1" y="897"/>
                      <a:pt x="241" y="1270"/>
                    </a:cubicBezTo>
                    <a:lnTo>
                      <a:pt x="1545" y="359"/>
                    </a:lnTo>
                    <a:cubicBezTo>
                      <a:pt x="1394" y="127"/>
                      <a:pt x="1148" y="1"/>
                      <a:pt x="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66;p78"/>
              <p:cNvSpPr/>
              <p:nvPr/>
            </p:nvSpPr>
            <p:spPr>
              <a:xfrm>
                <a:off x="4913250" y="1621275"/>
                <a:ext cx="33150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42" extrusionOk="0">
                    <a:moveTo>
                      <a:pt x="666" y="1"/>
                    </a:moveTo>
                    <a:cubicBezTo>
                      <a:pt x="322" y="1"/>
                      <a:pt x="35" y="283"/>
                      <a:pt x="18" y="642"/>
                    </a:cubicBezTo>
                    <a:cubicBezTo>
                      <a:pt x="0" y="1012"/>
                      <a:pt x="275" y="1325"/>
                      <a:pt x="631" y="1341"/>
                    </a:cubicBezTo>
                    <a:cubicBezTo>
                      <a:pt x="640" y="1342"/>
                      <a:pt x="649" y="1342"/>
                      <a:pt x="658" y="1342"/>
                    </a:cubicBezTo>
                    <a:cubicBezTo>
                      <a:pt x="1002" y="1342"/>
                      <a:pt x="1291" y="1060"/>
                      <a:pt x="1308" y="700"/>
                    </a:cubicBezTo>
                    <a:cubicBezTo>
                      <a:pt x="1325" y="330"/>
                      <a:pt x="1050" y="17"/>
                      <a:pt x="695" y="1"/>
                    </a:cubicBezTo>
                    <a:cubicBezTo>
                      <a:pt x="685" y="1"/>
                      <a:pt x="676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67;p78"/>
              <p:cNvSpPr/>
              <p:nvPr/>
            </p:nvSpPr>
            <p:spPr>
              <a:xfrm>
                <a:off x="4936875" y="1625900"/>
                <a:ext cx="59700" cy="9677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3871" extrusionOk="0">
                    <a:moveTo>
                      <a:pt x="2388" y="1"/>
                    </a:moveTo>
                    <a:lnTo>
                      <a:pt x="1" y="3084"/>
                    </a:lnTo>
                    <a:lnTo>
                      <a:pt x="1993" y="3870"/>
                    </a:lnTo>
                    <a:lnTo>
                      <a:pt x="2388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68;p78"/>
              <p:cNvSpPr/>
              <p:nvPr/>
            </p:nvSpPr>
            <p:spPr>
              <a:xfrm>
                <a:off x="2333100" y="628875"/>
                <a:ext cx="472225" cy="941625"/>
              </a:xfrm>
              <a:custGeom>
                <a:avLst/>
                <a:gdLst/>
                <a:ahLst/>
                <a:cxnLst/>
                <a:rect l="l" t="t" r="r" b="b"/>
                <a:pathLst>
                  <a:path w="18889" h="37665" extrusionOk="0">
                    <a:moveTo>
                      <a:pt x="9444" y="0"/>
                    </a:moveTo>
                    <a:cubicBezTo>
                      <a:pt x="4229" y="0"/>
                      <a:pt x="0" y="4228"/>
                      <a:pt x="0" y="9445"/>
                    </a:cubicBezTo>
                    <a:lnTo>
                      <a:pt x="0" y="37665"/>
                    </a:lnTo>
                    <a:lnTo>
                      <a:pt x="6361" y="37665"/>
                    </a:lnTo>
                    <a:cubicBezTo>
                      <a:pt x="13280" y="37665"/>
                      <a:pt x="18888" y="32056"/>
                      <a:pt x="18888" y="25137"/>
                    </a:cubicBezTo>
                    <a:lnTo>
                      <a:pt x="18888" y="9445"/>
                    </a:lnTo>
                    <a:cubicBezTo>
                      <a:pt x="18888" y="4228"/>
                      <a:pt x="14660" y="0"/>
                      <a:pt x="9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69;p78"/>
              <p:cNvSpPr/>
              <p:nvPr/>
            </p:nvSpPr>
            <p:spPr>
              <a:xfrm>
                <a:off x="2430550" y="3281425"/>
                <a:ext cx="386500" cy="331225"/>
              </a:xfrm>
              <a:custGeom>
                <a:avLst/>
                <a:gdLst/>
                <a:ahLst/>
                <a:cxnLst/>
                <a:rect l="l" t="t" r="r" b="b"/>
                <a:pathLst>
                  <a:path w="15460" h="13249" extrusionOk="0">
                    <a:moveTo>
                      <a:pt x="2524" y="0"/>
                    </a:moveTo>
                    <a:cubicBezTo>
                      <a:pt x="2094" y="0"/>
                      <a:pt x="1196" y="1713"/>
                      <a:pt x="588" y="2844"/>
                    </a:cubicBezTo>
                    <a:cubicBezTo>
                      <a:pt x="0" y="3938"/>
                      <a:pt x="6" y="4855"/>
                      <a:pt x="784" y="5697"/>
                    </a:cubicBezTo>
                    <a:cubicBezTo>
                      <a:pt x="1312" y="6267"/>
                      <a:pt x="2098" y="6617"/>
                      <a:pt x="3389" y="7364"/>
                    </a:cubicBezTo>
                    <a:cubicBezTo>
                      <a:pt x="4708" y="8127"/>
                      <a:pt x="5851" y="10929"/>
                      <a:pt x="8012" y="12163"/>
                    </a:cubicBezTo>
                    <a:cubicBezTo>
                      <a:pt x="9462" y="12992"/>
                      <a:pt x="10738" y="13249"/>
                      <a:pt x="11779" y="13249"/>
                    </a:cubicBezTo>
                    <a:cubicBezTo>
                      <a:pt x="12583" y="13249"/>
                      <a:pt x="13247" y="13095"/>
                      <a:pt x="13743" y="12934"/>
                    </a:cubicBezTo>
                    <a:cubicBezTo>
                      <a:pt x="14882" y="12566"/>
                      <a:pt x="15459" y="11411"/>
                      <a:pt x="14662" y="10715"/>
                    </a:cubicBezTo>
                    <a:cubicBezTo>
                      <a:pt x="13230" y="9466"/>
                      <a:pt x="11232" y="7769"/>
                      <a:pt x="9895" y="6333"/>
                    </a:cubicBezTo>
                    <a:cubicBezTo>
                      <a:pt x="8994" y="5365"/>
                      <a:pt x="7831" y="3907"/>
                      <a:pt x="7396" y="3057"/>
                    </a:cubicBezTo>
                    <a:cubicBezTo>
                      <a:pt x="7036" y="2352"/>
                      <a:pt x="6987" y="2008"/>
                      <a:pt x="7012" y="1542"/>
                    </a:cubicBezTo>
                    <a:lnTo>
                      <a:pt x="7012" y="1542"/>
                    </a:lnTo>
                    <a:lnTo>
                      <a:pt x="6793" y="2231"/>
                    </a:lnTo>
                    <a:cubicBezTo>
                      <a:pt x="6654" y="2259"/>
                      <a:pt x="6501" y="2272"/>
                      <a:pt x="6338" y="2272"/>
                    </a:cubicBezTo>
                    <a:cubicBezTo>
                      <a:pt x="4914" y="2272"/>
                      <a:pt x="2746" y="1269"/>
                      <a:pt x="2467" y="395"/>
                    </a:cubicBezTo>
                    <a:lnTo>
                      <a:pt x="2590" y="16"/>
                    </a:lnTo>
                    <a:cubicBezTo>
                      <a:pt x="2569" y="5"/>
                      <a:pt x="2547" y="0"/>
                      <a:pt x="2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70;p78"/>
              <p:cNvSpPr/>
              <p:nvPr/>
            </p:nvSpPr>
            <p:spPr>
              <a:xfrm>
                <a:off x="2485900" y="3170625"/>
                <a:ext cx="252100" cy="352150"/>
              </a:xfrm>
              <a:custGeom>
                <a:avLst/>
                <a:gdLst/>
                <a:ahLst/>
                <a:cxnLst/>
                <a:rect l="l" t="t" r="r" b="b"/>
                <a:pathLst>
                  <a:path w="10084" h="14086" extrusionOk="0">
                    <a:moveTo>
                      <a:pt x="1164" y="0"/>
                    </a:moveTo>
                    <a:cubicBezTo>
                      <a:pt x="965" y="1481"/>
                      <a:pt x="724" y="3367"/>
                      <a:pt x="254" y="4828"/>
                    </a:cubicBezTo>
                    <a:lnTo>
                      <a:pt x="198" y="5003"/>
                    </a:lnTo>
                    <a:cubicBezTo>
                      <a:pt x="88" y="5375"/>
                      <a:pt x="1" y="5922"/>
                      <a:pt x="309" y="6690"/>
                    </a:cubicBezTo>
                    <a:cubicBezTo>
                      <a:pt x="413" y="6959"/>
                      <a:pt x="697" y="7380"/>
                      <a:pt x="1069" y="7870"/>
                    </a:cubicBezTo>
                    <a:cubicBezTo>
                      <a:pt x="1942" y="9043"/>
                      <a:pt x="3319" y="10610"/>
                      <a:pt x="3929" y="11426"/>
                    </a:cubicBezTo>
                    <a:cubicBezTo>
                      <a:pt x="4808" y="12583"/>
                      <a:pt x="5909" y="13565"/>
                      <a:pt x="7208" y="13945"/>
                    </a:cubicBezTo>
                    <a:cubicBezTo>
                      <a:pt x="7528" y="14038"/>
                      <a:pt x="7916" y="14085"/>
                      <a:pt x="8302" y="14085"/>
                    </a:cubicBezTo>
                    <a:cubicBezTo>
                      <a:pt x="9198" y="14085"/>
                      <a:pt x="10083" y="13832"/>
                      <a:pt x="10083" y="13311"/>
                    </a:cubicBezTo>
                    <a:cubicBezTo>
                      <a:pt x="10083" y="13209"/>
                      <a:pt x="10044" y="13090"/>
                      <a:pt x="9964" y="12963"/>
                    </a:cubicBezTo>
                    <a:cubicBezTo>
                      <a:pt x="9141" y="12226"/>
                      <a:pt x="8433" y="11399"/>
                      <a:pt x="7784" y="10702"/>
                    </a:cubicBezTo>
                    <a:cubicBezTo>
                      <a:pt x="6881" y="9728"/>
                      <a:pt x="5717" y="8383"/>
                      <a:pt x="5281" y="7536"/>
                    </a:cubicBezTo>
                    <a:cubicBezTo>
                      <a:pt x="5072" y="7117"/>
                      <a:pt x="4917" y="6819"/>
                      <a:pt x="4900" y="6512"/>
                    </a:cubicBezTo>
                    <a:cubicBezTo>
                      <a:pt x="4867" y="5930"/>
                      <a:pt x="4923" y="5348"/>
                      <a:pt x="5041" y="4777"/>
                    </a:cubicBezTo>
                    <a:cubicBezTo>
                      <a:pt x="5223" y="3904"/>
                      <a:pt x="5534" y="2662"/>
                      <a:pt x="5981" y="1091"/>
                    </a:cubicBezTo>
                    <a:lnTo>
                      <a:pt x="1164" y="0"/>
                    </a:ln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71;p78"/>
              <p:cNvSpPr/>
              <p:nvPr/>
            </p:nvSpPr>
            <p:spPr>
              <a:xfrm>
                <a:off x="2301250" y="3468500"/>
                <a:ext cx="332575" cy="298975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11959" extrusionOk="0">
                    <a:moveTo>
                      <a:pt x="1107" y="0"/>
                    </a:moveTo>
                    <a:cubicBezTo>
                      <a:pt x="847" y="0"/>
                      <a:pt x="628" y="847"/>
                      <a:pt x="425" y="1620"/>
                    </a:cubicBezTo>
                    <a:cubicBezTo>
                      <a:pt x="195" y="2498"/>
                      <a:pt x="1" y="3537"/>
                      <a:pt x="164" y="4011"/>
                    </a:cubicBezTo>
                    <a:cubicBezTo>
                      <a:pt x="462" y="4874"/>
                      <a:pt x="1733" y="5707"/>
                      <a:pt x="2285" y="6453"/>
                    </a:cubicBezTo>
                    <a:cubicBezTo>
                      <a:pt x="2836" y="7199"/>
                      <a:pt x="2815" y="8125"/>
                      <a:pt x="3997" y="9480"/>
                    </a:cubicBezTo>
                    <a:cubicBezTo>
                      <a:pt x="4802" y="10401"/>
                      <a:pt x="6498" y="11708"/>
                      <a:pt x="8672" y="11926"/>
                    </a:cubicBezTo>
                    <a:cubicBezTo>
                      <a:pt x="8889" y="11947"/>
                      <a:pt x="9119" y="11958"/>
                      <a:pt x="9355" y="11958"/>
                    </a:cubicBezTo>
                    <a:cubicBezTo>
                      <a:pt x="11144" y="11958"/>
                      <a:pt x="13302" y="11332"/>
                      <a:pt x="12845" y="9990"/>
                    </a:cubicBezTo>
                    <a:cubicBezTo>
                      <a:pt x="12347" y="8529"/>
                      <a:pt x="10386" y="7016"/>
                      <a:pt x="8950" y="5705"/>
                    </a:cubicBezTo>
                    <a:cubicBezTo>
                      <a:pt x="7142" y="4058"/>
                      <a:pt x="5824" y="997"/>
                      <a:pt x="5695" y="5"/>
                    </a:cubicBezTo>
                    <a:lnTo>
                      <a:pt x="5695" y="657"/>
                    </a:lnTo>
                    <a:cubicBezTo>
                      <a:pt x="5700" y="1125"/>
                      <a:pt x="4327" y="1274"/>
                      <a:pt x="3590" y="1274"/>
                    </a:cubicBezTo>
                    <a:cubicBezTo>
                      <a:pt x="3527" y="1274"/>
                      <a:pt x="3469" y="1273"/>
                      <a:pt x="3417" y="1271"/>
                    </a:cubicBezTo>
                    <a:cubicBezTo>
                      <a:pt x="2385" y="1232"/>
                      <a:pt x="1471" y="867"/>
                      <a:pt x="1140" y="501"/>
                    </a:cubicBezTo>
                    <a:lnTo>
                      <a:pt x="1140" y="5"/>
                    </a:lnTo>
                    <a:cubicBezTo>
                      <a:pt x="1129" y="2"/>
                      <a:pt x="1118" y="0"/>
                      <a:pt x="1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72;p78"/>
              <p:cNvSpPr/>
              <p:nvPr/>
            </p:nvSpPr>
            <p:spPr>
              <a:xfrm>
                <a:off x="2320675" y="3335050"/>
                <a:ext cx="250750" cy="34455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13782" extrusionOk="0">
                    <a:moveTo>
                      <a:pt x="5161" y="0"/>
                    </a:moveTo>
                    <a:lnTo>
                      <a:pt x="0" y="764"/>
                    </a:lnTo>
                    <a:cubicBezTo>
                      <a:pt x="204" y="2305"/>
                      <a:pt x="361" y="3782"/>
                      <a:pt x="361" y="5166"/>
                    </a:cubicBezTo>
                    <a:lnTo>
                      <a:pt x="361" y="5841"/>
                    </a:lnTo>
                    <a:cubicBezTo>
                      <a:pt x="361" y="5841"/>
                      <a:pt x="839" y="6962"/>
                      <a:pt x="1495" y="8240"/>
                    </a:cubicBezTo>
                    <a:cubicBezTo>
                      <a:pt x="2024" y="9276"/>
                      <a:pt x="2672" y="10414"/>
                      <a:pt x="3281" y="11164"/>
                    </a:cubicBezTo>
                    <a:cubicBezTo>
                      <a:pt x="4558" y="12730"/>
                      <a:pt x="6024" y="13781"/>
                      <a:pt x="7680" y="13781"/>
                    </a:cubicBezTo>
                    <a:cubicBezTo>
                      <a:pt x="7792" y="13781"/>
                      <a:pt x="7904" y="13777"/>
                      <a:pt x="8017" y="13767"/>
                    </a:cubicBezTo>
                    <a:cubicBezTo>
                      <a:pt x="9813" y="13609"/>
                      <a:pt x="10029" y="12867"/>
                      <a:pt x="9266" y="12017"/>
                    </a:cubicBezTo>
                    <a:cubicBezTo>
                      <a:pt x="8891" y="11686"/>
                      <a:pt x="8517" y="11360"/>
                      <a:pt x="8172" y="11047"/>
                    </a:cubicBezTo>
                    <a:cubicBezTo>
                      <a:pt x="7469" y="10404"/>
                      <a:pt x="6840" y="9550"/>
                      <a:pt x="6326" y="8686"/>
                    </a:cubicBezTo>
                    <a:cubicBezTo>
                      <a:pt x="5355" y="7053"/>
                      <a:pt x="4916" y="5158"/>
                      <a:pt x="4992" y="3258"/>
                    </a:cubicBezTo>
                    <a:cubicBezTo>
                      <a:pt x="5036" y="2128"/>
                      <a:pt x="5097" y="801"/>
                      <a:pt x="5161" y="0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73;p78"/>
              <p:cNvSpPr/>
              <p:nvPr/>
            </p:nvSpPr>
            <p:spPr>
              <a:xfrm>
                <a:off x="2240350" y="1763275"/>
                <a:ext cx="621225" cy="1608325"/>
              </a:xfrm>
              <a:custGeom>
                <a:avLst/>
                <a:gdLst/>
                <a:ahLst/>
                <a:cxnLst/>
                <a:rect l="l" t="t" r="r" b="b"/>
                <a:pathLst>
                  <a:path w="24849" h="64333" extrusionOk="0">
                    <a:moveTo>
                      <a:pt x="4041" y="1"/>
                    </a:moveTo>
                    <a:cubicBezTo>
                      <a:pt x="1" y="5558"/>
                      <a:pt x="2" y="10690"/>
                      <a:pt x="1204" y="23358"/>
                    </a:cubicBezTo>
                    <a:cubicBezTo>
                      <a:pt x="1776" y="29400"/>
                      <a:pt x="2151" y="36525"/>
                      <a:pt x="2151" y="36525"/>
                    </a:cubicBezTo>
                    <a:cubicBezTo>
                      <a:pt x="2151" y="36525"/>
                      <a:pt x="138" y="41106"/>
                      <a:pt x="818" y="47331"/>
                    </a:cubicBezTo>
                    <a:cubicBezTo>
                      <a:pt x="1155" y="50412"/>
                      <a:pt x="2605" y="60044"/>
                      <a:pt x="3264" y="64028"/>
                    </a:cubicBezTo>
                    <a:cubicBezTo>
                      <a:pt x="3940" y="64221"/>
                      <a:pt x="4640" y="64332"/>
                      <a:pt x="5345" y="64332"/>
                    </a:cubicBezTo>
                    <a:cubicBezTo>
                      <a:pt x="6349" y="64332"/>
                      <a:pt x="7362" y="64107"/>
                      <a:pt x="8326" y="63573"/>
                    </a:cubicBezTo>
                    <a:cubicBezTo>
                      <a:pt x="8602" y="60072"/>
                      <a:pt x="9327" y="53181"/>
                      <a:pt x="9821" y="49013"/>
                    </a:cubicBezTo>
                    <a:cubicBezTo>
                      <a:pt x="10567" y="42752"/>
                      <a:pt x="10817" y="38183"/>
                      <a:pt x="11459" y="34528"/>
                    </a:cubicBezTo>
                    <a:cubicBezTo>
                      <a:pt x="12267" y="29967"/>
                      <a:pt x="12546" y="13613"/>
                      <a:pt x="12546" y="13613"/>
                    </a:cubicBezTo>
                    <a:lnTo>
                      <a:pt x="14685" y="32166"/>
                    </a:lnTo>
                    <a:cubicBezTo>
                      <a:pt x="14685" y="32166"/>
                      <a:pt x="12425" y="34988"/>
                      <a:pt x="11871" y="39192"/>
                    </a:cubicBezTo>
                    <a:cubicBezTo>
                      <a:pt x="11482" y="42143"/>
                      <a:pt x="11171" y="52602"/>
                      <a:pt x="10852" y="57283"/>
                    </a:cubicBezTo>
                    <a:cubicBezTo>
                      <a:pt x="11447" y="57917"/>
                      <a:pt x="13085" y="58384"/>
                      <a:pt x="14482" y="58384"/>
                    </a:cubicBezTo>
                    <a:cubicBezTo>
                      <a:pt x="14867" y="58384"/>
                      <a:pt x="15234" y="58348"/>
                      <a:pt x="15556" y="58271"/>
                    </a:cubicBezTo>
                    <a:cubicBezTo>
                      <a:pt x="17952" y="50513"/>
                      <a:pt x="23340" y="36048"/>
                      <a:pt x="24071" y="33614"/>
                    </a:cubicBezTo>
                    <a:cubicBezTo>
                      <a:pt x="24849" y="31016"/>
                      <a:pt x="23887" y="7205"/>
                      <a:pt x="22270" y="301"/>
                    </a:cubicBezTo>
                    <a:lnTo>
                      <a:pt x="404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74;p78"/>
              <p:cNvSpPr/>
              <p:nvPr/>
            </p:nvSpPr>
            <p:spPr>
              <a:xfrm>
                <a:off x="2240350" y="1763275"/>
                <a:ext cx="621225" cy="1608325"/>
              </a:xfrm>
              <a:custGeom>
                <a:avLst/>
                <a:gdLst/>
                <a:ahLst/>
                <a:cxnLst/>
                <a:rect l="l" t="t" r="r" b="b"/>
                <a:pathLst>
                  <a:path w="24849" h="64333" extrusionOk="0">
                    <a:moveTo>
                      <a:pt x="4041" y="1"/>
                    </a:moveTo>
                    <a:cubicBezTo>
                      <a:pt x="1" y="5558"/>
                      <a:pt x="2" y="10690"/>
                      <a:pt x="1204" y="23358"/>
                    </a:cubicBezTo>
                    <a:cubicBezTo>
                      <a:pt x="1776" y="29400"/>
                      <a:pt x="2151" y="36525"/>
                      <a:pt x="2151" y="36525"/>
                    </a:cubicBezTo>
                    <a:cubicBezTo>
                      <a:pt x="2151" y="36525"/>
                      <a:pt x="138" y="41106"/>
                      <a:pt x="818" y="47331"/>
                    </a:cubicBezTo>
                    <a:cubicBezTo>
                      <a:pt x="1155" y="50412"/>
                      <a:pt x="2605" y="60044"/>
                      <a:pt x="3264" y="64028"/>
                    </a:cubicBezTo>
                    <a:cubicBezTo>
                      <a:pt x="3940" y="64221"/>
                      <a:pt x="4640" y="64332"/>
                      <a:pt x="5345" y="64332"/>
                    </a:cubicBezTo>
                    <a:cubicBezTo>
                      <a:pt x="6349" y="64332"/>
                      <a:pt x="7362" y="64107"/>
                      <a:pt x="8326" y="63573"/>
                    </a:cubicBezTo>
                    <a:cubicBezTo>
                      <a:pt x="8602" y="60072"/>
                      <a:pt x="9327" y="53181"/>
                      <a:pt x="9821" y="49013"/>
                    </a:cubicBezTo>
                    <a:cubicBezTo>
                      <a:pt x="10567" y="42752"/>
                      <a:pt x="10817" y="38183"/>
                      <a:pt x="11459" y="34528"/>
                    </a:cubicBezTo>
                    <a:cubicBezTo>
                      <a:pt x="12267" y="29967"/>
                      <a:pt x="12546" y="13613"/>
                      <a:pt x="12546" y="13613"/>
                    </a:cubicBezTo>
                    <a:lnTo>
                      <a:pt x="14685" y="32166"/>
                    </a:lnTo>
                    <a:cubicBezTo>
                      <a:pt x="14685" y="32166"/>
                      <a:pt x="12425" y="34988"/>
                      <a:pt x="11871" y="39192"/>
                    </a:cubicBezTo>
                    <a:cubicBezTo>
                      <a:pt x="11482" y="42143"/>
                      <a:pt x="11171" y="52602"/>
                      <a:pt x="10852" y="57283"/>
                    </a:cubicBezTo>
                    <a:cubicBezTo>
                      <a:pt x="11447" y="57917"/>
                      <a:pt x="13085" y="58384"/>
                      <a:pt x="14482" y="58384"/>
                    </a:cubicBezTo>
                    <a:cubicBezTo>
                      <a:pt x="14867" y="58384"/>
                      <a:pt x="15234" y="58348"/>
                      <a:pt x="15556" y="58271"/>
                    </a:cubicBezTo>
                    <a:cubicBezTo>
                      <a:pt x="17952" y="50513"/>
                      <a:pt x="23340" y="36048"/>
                      <a:pt x="24071" y="33614"/>
                    </a:cubicBezTo>
                    <a:cubicBezTo>
                      <a:pt x="24849" y="31016"/>
                      <a:pt x="23887" y="7205"/>
                      <a:pt x="22270" y="301"/>
                    </a:cubicBezTo>
                    <a:lnTo>
                      <a:pt x="40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75;p78"/>
              <p:cNvSpPr/>
              <p:nvPr/>
            </p:nvSpPr>
            <p:spPr>
              <a:xfrm>
                <a:off x="2554000" y="2004625"/>
                <a:ext cx="178000" cy="407150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16286" extrusionOk="0">
                    <a:moveTo>
                      <a:pt x="7119" y="1"/>
                    </a:moveTo>
                    <a:lnTo>
                      <a:pt x="7119" y="1"/>
                    </a:lnTo>
                    <a:cubicBezTo>
                      <a:pt x="3893" y="3465"/>
                      <a:pt x="0" y="3958"/>
                      <a:pt x="0" y="3958"/>
                    </a:cubicBezTo>
                    <a:lnTo>
                      <a:pt x="1421" y="16285"/>
                    </a:lnTo>
                    <a:lnTo>
                      <a:pt x="1210" y="4685"/>
                    </a:lnTo>
                    <a:cubicBezTo>
                      <a:pt x="6325" y="2936"/>
                      <a:pt x="7119" y="1"/>
                      <a:pt x="7119" y="1"/>
                    </a:cubicBezTo>
                    <a:close/>
                  </a:path>
                </a:pathLst>
              </a:custGeom>
              <a:solidFill>
                <a:srgbClr val="000549">
                  <a:alpha val="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76;p78"/>
              <p:cNvSpPr/>
              <p:nvPr/>
            </p:nvSpPr>
            <p:spPr>
              <a:xfrm>
                <a:off x="2649275" y="238100"/>
                <a:ext cx="415650" cy="1118500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44740" extrusionOk="0">
                    <a:moveTo>
                      <a:pt x="8792" y="1"/>
                    </a:moveTo>
                    <a:cubicBezTo>
                      <a:pt x="6540" y="1"/>
                      <a:pt x="6622" y="1128"/>
                      <a:pt x="7831" y="2966"/>
                    </a:cubicBezTo>
                    <a:cubicBezTo>
                      <a:pt x="8825" y="4474"/>
                      <a:pt x="9330" y="6077"/>
                      <a:pt x="9330" y="6077"/>
                    </a:cubicBezTo>
                    <a:cubicBezTo>
                      <a:pt x="8729" y="5601"/>
                      <a:pt x="8129" y="5092"/>
                      <a:pt x="7742" y="4929"/>
                    </a:cubicBezTo>
                    <a:cubicBezTo>
                      <a:pt x="7518" y="4835"/>
                      <a:pt x="7314" y="4797"/>
                      <a:pt x="7135" y="4797"/>
                    </a:cubicBezTo>
                    <a:cubicBezTo>
                      <a:pt x="6697" y="4797"/>
                      <a:pt x="6402" y="5022"/>
                      <a:pt x="6304" y="5210"/>
                    </a:cubicBezTo>
                    <a:cubicBezTo>
                      <a:pt x="6197" y="5417"/>
                      <a:pt x="6808" y="5715"/>
                      <a:pt x="7386" y="6459"/>
                    </a:cubicBezTo>
                    <a:cubicBezTo>
                      <a:pt x="8128" y="7412"/>
                      <a:pt x="8231" y="8174"/>
                      <a:pt x="9223" y="9035"/>
                    </a:cubicBezTo>
                    <a:cubicBezTo>
                      <a:pt x="9735" y="9479"/>
                      <a:pt x="10083" y="10558"/>
                      <a:pt x="10140" y="11007"/>
                    </a:cubicBezTo>
                    <a:cubicBezTo>
                      <a:pt x="10494" y="13762"/>
                      <a:pt x="10836" y="19553"/>
                      <a:pt x="10836" y="22843"/>
                    </a:cubicBezTo>
                    <a:cubicBezTo>
                      <a:pt x="10836" y="23818"/>
                      <a:pt x="5016" y="35372"/>
                      <a:pt x="1600" y="36649"/>
                    </a:cubicBezTo>
                    <a:cubicBezTo>
                      <a:pt x="0" y="39879"/>
                      <a:pt x="3993" y="44740"/>
                      <a:pt x="6887" y="44740"/>
                    </a:cubicBezTo>
                    <a:cubicBezTo>
                      <a:pt x="6968" y="44740"/>
                      <a:pt x="7048" y="44736"/>
                      <a:pt x="7127" y="44728"/>
                    </a:cubicBezTo>
                    <a:cubicBezTo>
                      <a:pt x="8990" y="39085"/>
                      <a:pt x="12241" y="35081"/>
                      <a:pt x="15265" y="27935"/>
                    </a:cubicBezTo>
                    <a:cubicBezTo>
                      <a:pt x="16362" y="25344"/>
                      <a:pt x="16626" y="24544"/>
                      <a:pt x="16489" y="22842"/>
                    </a:cubicBezTo>
                    <a:cubicBezTo>
                      <a:pt x="16233" y="19645"/>
                      <a:pt x="15847" y="16402"/>
                      <a:pt x="15159" y="11933"/>
                    </a:cubicBezTo>
                    <a:cubicBezTo>
                      <a:pt x="14905" y="10288"/>
                      <a:pt x="14532" y="7354"/>
                      <a:pt x="14236" y="6076"/>
                    </a:cubicBezTo>
                    <a:cubicBezTo>
                      <a:pt x="13209" y="1637"/>
                      <a:pt x="11595" y="226"/>
                      <a:pt x="9645" y="45"/>
                    </a:cubicBezTo>
                    <a:cubicBezTo>
                      <a:pt x="9330" y="15"/>
                      <a:pt x="9046" y="1"/>
                      <a:pt x="8792" y="1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77;p78"/>
              <p:cNvSpPr/>
              <p:nvPr/>
            </p:nvSpPr>
            <p:spPr>
              <a:xfrm>
                <a:off x="2263825" y="1154175"/>
                <a:ext cx="615375" cy="802375"/>
              </a:xfrm>
              <a:custGeom>
                <a:avLst/>
                <a:gdLst/>
                <a:ahLst/>
                <a:cxnLst/>
                <a:rect l="l" t="t" r="r" b="b"/>
                <a:pathLst>
                  <a:path w="24615" h="32095" extrusionOk="0">
                    <a:moveTo>
                      <a:pt x="10709" y="0"/>
                    </a:moveTo>
                    <a:cubicBezTo>
                      <a:pt x="7692" y="358"/>
                      <a:pt x="5631" y="699"/>
                      <a:pt x="4901" y="858"/>
                    </a:cubicBezTo>
                    <a:cubicBezTo>
                      <a:pt x="3042" y="1265"/>
                      <a:pt x="3096" y="2611"/>
                      <a:pt x="2989" y="4582"/>
                    </a:cubicBezTo>
                    <a:cubicBezTo>
                      <a:pt x="2872" y="6742"/>
                      <a:pt x="2689" y="7090"/>
                      <a:pt x="3191" y="10673"/>
                    </a:cubicBezTo>
                    <a:lnTo>
                      <a:pt x="5733" y="16164"/>
                    </a:lnTo>
                    <a:lnTo>
                      <a:pt x="5958" y="19546"/>
                    </a:lnTo>
                    <a:cubicBezTo>
                      <a:pt x="5958" y="19546"/>
                      <a:pt x="1116" y="25497"/>
                      <a:pt x="1" y="30122"/>
                    </a:cubicBezTo>
                    <a:cubicBezTo>
                      <a:pt x="1" y="30122"/>
                      <a:pt x="26" y="30123"/>
                      <a:pt x="74" y="30123"/>
                    </a:cubicBezTo>
                    <a:cubicBezTo>
                      <a:pt x="551" y="30123"/>
                      <a:pt x="3253" y="30038"/>
                      <a:pt x="4853" y="28171"/>
                    </a:cubicBezTo>
                    <a:cubicBezTo>
                      <a:pt x="4853" y="28171"/>
                      <a:pt x="7249" y="31784"/>
                      <a:pt x="13191" y="32082"/>
                    </a:cubicBezTo>
                    <a:cubicBezTo>
                      <a:pt x="13354" y="32091"/>
                      <a:pt x="13515" y="32095"/>
                      <a:pt x="13674" y="32095"/>
                    </a:cubicBezTo>
                    <a:cubicBezTo>
                      <a:pt x="19291" y="32095"/>
                      <a:pt x="22067" y="27100"/>
                      <a:pt x="22067" y="27100"/>
                    </a:cubicBezTo>
                    <a:lnTo>
                      <a:pt x="20794" y="20247"/>
                    </a:lnTo>
                    <a:cubicBezTo>
                      <a:pt x="21054" y="19028"/>
                      <a:pt x="21364" y="16728"/>
                      <a:pt x="21547" y="15049"/>
                    </a:cubicBezTo>
                    <a:cubicBezTo>
                      <a:pt x="24614" y="12180"/>
                      <a:pt x="23754" y="9047"/>
                      <a:pt x="22638" y="6742"/>
                    </a:cubicBezTo>
                    <a:cubicBezTo>
                      <a:pt x="20406" y="2132"/>
                      <a:pt x="18021" y="7"/>
                      <a:pt x="17018" y="7"/>
                    </a:cubicBezTo>
                    <a:lnTo>
                      <a:pt x="107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78;p78"/>
              <p:cNvSpPr/>
              <p:nvPr/>
            </p:nvSpPr>
            <p:spPr>
              <a:xfrm>
                <a:off x="2486675" y="1486725"/>
                <a:ext cx="2275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9101" h="3585" extrusionOk="0">
                    <a:moveTo>
                      <a:pt x="9100" y="0"/>
                    </a:moveTo>
                    <a:cubicBezTo>
                      <a:pt x="9100" y="1"/>
                      <a:pt x="7810" y="2657"/>
                      <a:pt x="4651" y="2716"/>
                    </a:cubicBezTo>
                    <a:cubicBezTo>
                      <a:pt x="4611" y="2717"/>
                      <a:pt x="4571" y="2717"/>
                      <a:pt x="4532" y="2717"/>
                    </a:cubicBezTo>
                    <a:cubicBezTo>
                      <a:pt x="1169" y="2717"/>
                      <a:pt x="0" y="63"/>
                      <a:pt x="0" y="62"/>
                    </a:cubicBezTo>
                    <a:lnTo>
                      <a:pt x="0" y="62"/>
                    </a:lnTo>
                    <a:cubicBezTo>
                      <a:pt x="0" y="63"/>
                      <a:pt x="361" y="3543"/>
                      <a:pt x="4640" y="3584"/>
                    </a:cubicBezTo>
                    <a:cubicBezTo>
                      <a:pt x="4664" y="3585"/>
                      <a:pt x="4688" y="3585"/>
                      <a:pt x="4712" y="3585"/>
                    </a:cubicBezTo>
                    <a:cubicBezTo>
                      <a:pt x="8926" y="3585"/>
                      <a:pt x="9100" y="1"/>
                      <a:pt x="91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79;p78"/>
              <p:cNvSpPr/>
              <p:nvPr/>
            </p:nvSpPr>
            <p:spPr>
              <a:xfrm>
                <a:off x="2372875" y="724000"/>
                <a:ext cx="397400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15896" h="22179" extrusionOk="0">
                    <a:moveTo>
                      <a:pt x="13501" y="0"/>
                    </a:moveTo>
                    <a:cubicBezTo>
                      <a:pt x="13904" y="1205"/>
                      <a:pt x="13792" y="4104"/>
                      <a:pt x="10096" y="5720"/>
                    </a:cubicBezTo>
                    <a:cubicBezTo>
                      <a:pt x="8427" y="6449"/>
                      <a:pt x="6826" y="6543"/>
                      <a:pt x="6115" y="6543"/>
                    </a:cubicBezTo>
                    <a:cubicBezTo>
                      <a:pt x="5869" y="6543"/>
                      <a:pt x="5730" y="6532"/>
                      <a:pt x="5730" y="6532"/>
                    </a:cubicBezTo>
                    <a:cubicBezTo>
                      <a:pt x="4986" y="7995"/>
                      <a:pt x="4209" y="8037"/>
                      <a:pt x="4121" y="8037"/>
                    </a:cubicBezTo>
                    <a:cubicBezTo>
                      <a:pt x="4116" y="8037"/>
                      <a:pt x="4113" y="8037"/>
                      <a:pt x="4113" y="8037"/>
                    </a:cubicBezTo>
                    <a:cubicBezTo>
                      <a:pt x="3719" y="7279"/>
                      <a:pt x="2980" y="6894"/>
                      <a:pt x="2258" y="6894"/>
                    </a:cubicBezTo>
                    <a:cubicBezTo>
                      <a:pt x="1748" y="6894"/>
                      <a:pt x="1247" y="7086"/>
                      <a:pt x="882" y="7475"/>
                    </a:cubicBezTo>
                    <a:cubicBezTo>
                      <a:pt x="0" y="8413"/>
                      <a:pt x="432" y="10114"/>
                      <a:pt x="1616" y="11101"/>
                    </a:cubicBezTo>
                    <a:cubicBezTo>
                      <a:pt x="2218" y="11603"/>
                      <a:pt x="2711" y="11749"/>
                      <a:pt x="3079" y="11749"/>
                    </a:cubicBezTo>
                    <a:cubicBezTo>
                      <a:pt x="3588" y="11749"/>
                      <a:pt x="3861" y="11471"/>
                      <a:pt x="3861" y="11471"/>
                    </a:cubicBezTo>
                    <a:lnTo>
                      <a:pt x="3975" y="17495"/>
                    </a:lnTo>
                    <a:cubicBezTo>
                      <a:pt x="3975" y="17495"/>
                      <a:pt x="4406" y="19284"/>
                      <a:pt x="5836" y="20360"/>
                    </a:cubicBezTo>
                    <a:cubicBezTo>
                      <a:pt x="7085" y="21301"/>
                      <a:pt x="8867" y="22178"/>
                      <a:pt x="10382" y="22178"/>
                    </a:cubicBezTo>
                    <a:cubicBezTo>
                      <a:pt x="10561" y="22178"/>
                      <a:pt x="10737" y="22166"/>
                      <a:pt x="10908" y="22140"/>
                    </a:cubicBezTo>
                    <a:cubicBezTo>
                      <a:pt x="14133" y="21651"/>
                      <a:pt x="10140" y="17491"/>
                      <a:pt x="10140" y="17491"/>
                    </a:cubicBezTo>
                    <a:lnTo>
                      <a:pt x="10074" y="14721"/>
                    </a:lnTo>
                    <a:lnTo>
                      <a:pt x="10074" y="14721"/>
                    </a:lnTo>
                    <a:cubicBezTo>
                      <a:pt x="10891" y="14837"/>
                      <a:pt x="11722" y="14941"/>
                      <a:pt x="12421" y="14941"/>
                    </a:cubicBezTo>
                    <a:cubicBezTo>
                      <a:pt x="12931" y="14941"/>
                      <a:pt x="13370" y="14886"/>
                      <a:pt x="13684" y="14740"/>
                    </a:cubicBezTo>
                    <a:cubicBezTo>
                      <a:pt x="14427" y="14394"/>
                      <a:pt x="15895" y="13218"/>
                      <a:pt x="15892" y="8601"/>
                    </a:cubicBezTo>
                    <a:cubicBezTo>
                      <a:pt x="15887" y="3153"/>
                      <a:pt x="14548" y="587"/>
                      <a:pt x="13501" y="0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80;p78"/>
              <p:cNvSpPr/>
              <p:nvPr/>
            </p:nvSpPr>
            <p:spPr>
              <a:xfrm>
                <a:off x="2590675" y="892250"/>
                <a:ext cx="302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07" extrusionOk="0">
                    <a:moveTo>
                      <a:pt x="600" y="1"/>
                    </a:moveTo>
                    <a:cubicBezTo>
                      <a:pt x="586" y="1"/>
                      <a:pt x="573" y="1"/>
                      <a:pt x="559" y="2"/>
                    </a:cubicBezTo>
                    <a:cubicBezTo>
                      <a:pt x="240" y="25"/>
                      <a:pt x="1" y="313"/>
                      <a:pt x="25" y="644"/>
                    </a:cubicBezTo>
                    <a:cubicBezTo>
                      <a:pt x="48" y="963"/>
                      <a:pt x="306" y="1206"/>
                      <a:pt x="608" y="1206"/>
                    </a:cubicBezTo>
                    <a:cubicBezTo>
                      <a:pt x="622" y="1206"/>
                      <a:pt x="635" y="1206"/>
                      <a:pt x="649" y="1205"/>
                    </a:cubicBezTo>
                    <a:cubicBezTo>
                      <a:pt x="968" y="1182"/>
                      <a:pt x="1208" y="894"/>
                      <a:pt x="1183" y="563"/>
                    </a:cubicBezTo>
                    <a:cubicBezTo>
                      <a:pt x="1159" y="244"/>
                      <a:pt x="902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81;p78"/>
              <p:cNvSpPr/>
              <p:nvPr/>
            </p:nvSpPr>
            <p:spPr>
              <a:xfrm>
                <a:off x="2637525" y="1007850"/>
                <a:ext cx="405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032" extrusionOk="0">
                    <a:moveTo>
                      <a:pt x="115" y="0"/>
                    </a:moveTo>
                    <a:lnTo>
                      <a:pt x="115" y="0"/>
                    </a:lnTo>
                    <a:cubicBezTo>
                      <a:pt x="0" y="431"/>
                      <a:pt x="246" y="879"/>
                      <a:pt x="662" y="1001"/>
                    </a:cubicBezTo>
                    <a:cubicBezTo>
                      <a:pt x="733" y="1022"/>
                      <a:pt x="805" y="1032"/>
                      <a:pt x="875" y="1032"/>
                    </a:cubicBezTo>
                    <a:cubicBezTo>
                      <a:pt x="1216" y="1032"/>
                      <a:pt x="1527" y="799"/>
                      <a:pt x="1622" y="44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09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82;p78"/>
              <p:cNvSpPr/>
              <p:nvPr/>
            </p:nvSpPr>
            <p:spPr>
              <a:xfrm>
                <a:off x="2720475" y="829925"/>
                <a:ext cx="35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25" extrusionOk="0">
                    <a:moveTo>
                      <a:pt x="591" y="0"/>
                    </a:moveTo>
                    <a:cubicBezTo>
                      <a:pt x="359" y="0"/>
                      <a:pt x="132" y="119"/>
                      <a:pt x="0" y="338"/>
                    </a:cubicBezTo>
                    <a:lnTo>
                      <a:pt x="1194" y="1125"/>
                    </a:lnTo>
                    <a:cubicBezTo>
                      <a:pt x="1400" y="784"/>
                      <a:pt x="1300" y="332"/>
                      <a:pt x="970" y="115"/>
                    </a:cubicBezTo>
                    <a:cubicBezTo>
                      <a:pt x="853" y="37"/>
                      <a:pt x="721" y="0"/>
                      <a:pt x="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83;p78"/>
              <p:cNvSpPr/>
              <p:nvPr/>
            </p:nvSpPr>
            <p:spPr>
              <a:xfrm>
                <a:off x="2566675" y="835975"/>
                <a:ext cx="372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983" extrusionOk="0">
                    <a:moveTo>
                      <a:pt x="803" y="1"/>
                    </a:moveTo>
                    <a:cubicBezTo>
                      <a:pt x="710" y="1"/>
                      <a:pt x="617" y="18"/>
                      <a:pt x="527" y="55"/>
                    </a:cubicBezTo>
                    <a:cubicBezTo>
                      <a:pt x="163" y="207"/>
                      <a:pt x="0" y="621"/>
                      <a:pt x="166" y="983"/>
                    </a:cubicBezTo>
                    <a:lnTo>
                      <a:pt x="1488" y="439"/>
                    </a:lnTo>
                    <a:cubicBezTo>
                      <a:pt x="1363" y="166"/>
                      <a:pt x="1087" y="1"/>
                      <a:pt x="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84;p78"/>
              <p:cNvSpPr/>
              <p:nvPr/>
            </p:nvSpPr>
            <p:spPr>
              <a:xfrm>
                <a:off x="2713750" y="886125"/>
                <a:ext cx="3020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06" extrusionOk="0">
                    <a:moveTo>
                      <a:pt x="600" y="0"/>
                    </a:moveTo>
                    <a:cubicBezTo>
                      <a:pt x="586" y="0"/>
                      <a:pt x="573" y="1"/>
                      <a:pt x="559" y="2"/>
                    </a:cubicBezTo>
                    <a:cubicBezTo>
                      <a:pt x="240" y="25"/>
                      <a:pt x="1" y="313"/>
                      <a:pt x="26" y="645"/>
                    </a:cubicBezTo>
                    <a:cubicBezTo>
                      <a:pt x="49" y="963"/>
                      <a:pt x="306" y="1206"/>
                      <a:pt x="608" y="1206"/>
                    </a:cubicBezTo>
                    <a:cubicBezTo>
                      <a:pt x="621" y="1206"/>
                      <a:pt x="635" y="1205"/>
                      <a:pt x="649" y="1204"/>
                    </a:cubicBezTo>
                    <a:cubicBezTo>
                      <a:pt x="969" y="1182"/>
                      <a:pt x="1208" y="894"/>
                      <a:pt x="1183" y="562"/>
                    </a:cubicBezTo>
                    <a:cubicBezTo>
                      <a:pt x="1160" y="244"/>
                      <a:pt x="9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85;p78"/>
              <p:cNvSpPr/>
              <p:nvPr/>
            </p:nvSpPr>
            <p:spPr>
              <a:xfrm>
                <a:off x="2673500" y="893525"/>
                <a:ext cx="500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492" extrusionOk="0">
                    <a:moveTo>
                      <a:pt x="0" y="0"/>
                    </a:moveTo>
                    <a:lnTo>
                      <a:pt x="177" y="3492"/>
                    </a:lnTo>
                    <a:lnTo>
                      <a:pt x="2001" y="28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9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86;p78"/>
              <p:cNvSpPr/>
              <p:nvPr/>
            </p:nvSpPr>
            <p:spPr>
              <a:xfrm>
                <a:off x="2498025" y="1038050"/>
                <a:ext cx="127275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083" extrusionOk="0">
                    <a:moveTo>
                      <a:pt x="1" y="0"/>
                    </a:moveTo>
                    <a:cubicBezTo>
                      <a:pt x="1" y="0"/>
                      <a:pt x="179" y="756"/>
                      <a:pt x="1109" y="1515"/>
                    </a:cubicBezTo>
                    <a:cubicBezTo>
                      <a:pt x="2038" y="2275"/>
                      <a:pt x="5091" y="3083"/>
                      <a:pt x="5091" y="3083"/>
                    </a:cubicBezTo>
                    <a:lnTo>
                      <a:pt x="5068" y="2159"/>
                    </a:lnTo>
                    <a:cubicBezTo>
                      <a:pt x="3579" y="2000"/>
                      <a:pt x="506" y="1196"/>
                      <a:pt x="1" y="0"/>
                    </a:cubicBezTo>
                    <a:close/>
                  </a:path>
                </a:pathLst>
              </a:custGeom>
              <a:solidFill>
                <a:srgbClr val="F09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87;p78"/>
              <p:cNvSpPr/>
              <p:nvPr/>
            </p:nvSpPr>
            <p:spPr>
              <a:xfrm>
                <a:off x="2475700" y="887275"/>
                <a:ext cx="4235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935" extrusionOk="0">
                    <a:moveTo>
                      <a:pt x="1617" y="1"/>
                    </a:moveTo>
                    <a:lnTo>
                      <a:pt x="1" y="1506"/>
                    </a:lnTo>
                    <a:lnTo>
                      <a:pt x="59" y="3935"/>
                    </a:lnTo>
                    <a:cubicBezTo>
                      <a:pt x="971" y="3913"/>
                      <a:pt x="1693" y="3155"/>
                      <a:pt x="1671" y="2242"/>
                    </a:cubicBez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88;p78"/>
              <p:cNvSpPr/>
              <p:nvPr/>
            </p:nvSpPr>
            <p:spPr>
              <a:xfrm>
                <a:off x="2028550" y="279625"/>
                <a:ext cx="442925" cy="1141575"/>
              </a:xfrm>
              <a:custGeom>
                <a:avLst/>
                <a:gdLst/>
                <a:ahLst/>
                <a:cxnLst/>
                <a:rect l="l" t="t" r="r" b="b"/>
                <a:pathLst>
                  <a:path w="17717" h="45663" extrusionOk="0">
                    <a:moveTo>
                      <a:pt x="5030" y="0"/>
                    </a:moveTo>
                    <a:cubicBezTo>
                      <a:pt x="4709" y="0"/>
                      <a:pt x="4330" y="52"/>
                      <a:pt x="3887" y="163"/>
                    </a:cubicBezTo>
                    <a:cubicBezTo>
                      <a:pt x="1989" y="640"/>
                      <a:pt x="436" y="2829"/>
                      <a:pt x="98" y="7374"/>
                    </a:cubicBezTo>
                    <a:cubicBezTo>
                      <a:pt x="1" y="8682"/>
                      <a:pt x="18" y="11649"/>
                      <a:pt x="154" y="13307"/>
                    </a:cubicBezTo>
                    <a:cubicBezTo>
                      <a:pt x="439" y="16810"/>
                      <a:pt x="759" y="20167"/>
                      <a:pt x="1155" y="23069"/>
                    </a:cubicBezTo>
                    <a:cubicBezTo>
                      <a:pt x="1330" y="24359"/>
                      <a:pt x="1652" y="25624"/>
                      <a:pt x="2146" y="26827"/>
                    </a:cubicBezTo>
                    <a:cubicBezTo>
                      <a:pt x="5578" y="35185"/>
                      <a:pt x="9833" y="40306"/>
                      <a:pt x="12602" y="45654"/>
                    </a:cubicBezTo>
                    <a:cubicBezTo>
                      <a:pt x="12689" y="45660"/>
                      <a:pt x="12775" y="45662"/>
                      <a:pt x="12859" y="45662"/>
                    </a:cubicBezTo>
                    <a:cubicBezTo>
                      <a:pt x="17333" y="45662"/>
                      <a:pt x="17717" y="38577"/>
                      <a:pt x="15626" y="35600"/>
                    </a:cubicBezTo>
                    <a:cubicBezTo>
                      <a:pt x="15626" y="35600"/>
                      <a:pt x="7419" y="25675"/>
                      <a:pt x="6691" y="22042"/>
                    </a:cubicBezTo>
                    <a:cubicBezTo>
                      <a:pt x="6045" y="18816"/>
                      <a:pt x="5111" y="14402"/>
                      <a:pt x="4898" y="11558"/>
                    </a:cubicBezTo>
                    <a:cubicBezTo>
                      <a:pt x="4864" y="11105"/>
                      <a:pt x="4962" y="10083"/>
                      <a:pt x="5275" y="9755"/>
                    </a:cubicBezTo>
                    <a:cubicBezTo>
                      <a:pt x="6180" y="8803"/>
                      <a:pt x="6520" y="7750"/>
                      <a:pt x="7108" y="6693"/>
                    </a:cubicBezTo>
                    <a:cubicBezTo>
                      <a:pt x="7566" y="5871"/>
                      <a:pt x="7880" y="5590"/>
                      <a:pt x="7742" y="5401"/>
                    </a:cubicBezTo>
                    <a:cubicBezTo>
                      <a:pt x="7659" y="5287"/>
                      <a:pt x="7456" y="5214"/>
                      <a:pt x="7191" y="5214"/>
                    </a:cubicBezTo>
                    <a:cubicBezTo>
                      <a:pt x="6893" y="5214"/>
                      <a:pt x="6517" y="5306"/>
                      <a:pt x="6142" y="5536"/>
                    </a:cubicBezTo>
                    <a:cubicBezTo>
                      <a:pt x="5784" y="5755"/>
                      <a:pt x="5551" y="6015"/>
                      <a:pt x="5030" y="6578"/>
                    </a:cubicBezTo>
                    <a:cubicBezTo>
                      <a:pt x="5030" y="6578"/>
                      <a:pt x="5184" y="5296"/>
                      <a:pt x="5937" y="3655"/>
                    </a:cubicBezTo>
                    <a:cubicBezTo>
                      <a:pt x="6806" y="1756"/>
                      <a:pt x="6905" y="0"/>
                      <a:pt x="5030" y="0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589;p78"/>
            <p:cNvSpPr/>
            <p:nvPr/>
          </p:nvSpPr>
          <p:spPr>
            <a:xfrm>
              <a:off x="6713400" y="1786321"/>
              <a:ext cx="425475" cy="818834"/>
            </a:xfrm>
            <a:custGeom>
              <a:avLst/>
              <a:gdLst/>
              <a:ahLst/>
              <a:cxnLst/>
              <a:rect l="l" t="t" r="r" b="b"/>
              <a:pathLst>
                <a:path w="30748" h="59175" extrusionOk="0">
                  <a:moveTo>
                    <a:pt x="3417" y="1"/>
                  </a:moveTo>
                  <a:lnTo>
                    <a:pt x="0" y="1973"/>
                  </a:lnTo>
                  <a:lnTo>
                    <a:pt x="27332" y="59175"/>
                  </a:lnTo>
                  <a:lnTo>
                    <a:pt x="30748" y="57202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90;p78"/>
            <p:cNvSpPr/>
            <p:nvPr/>
          </p:nvSpPr>
          <p:spPr>
            <a:xfrm>
              <a:off x="7229152" y="1549810"/>
              <a:ext cx="400471" cy="232179"/>
            </a:xfrm>
            <a:custGeom>
              <a:avLst/>
              <a:gdLst/>
              <a:ahLst/>
              <a:cxnLst/>
              <a:rect l="l" t="t" r="r" b="b"/>
              <a:pathLst>
                <a:path w="28941" h="16779" extrusionOk="0">
                  <a:moveTo>
                    <a:pt x="4087" y="1"/>
                  </a:moveTo>
                  <a:cubicBezTo>
                    <a:pt x="3453" y="1"/>
                    <a:pt x="2820" y="140"/>
                    <a:pt x="2338" y="418"/>
                  </a:cubicBezTo>
                  <a:lnTo>
                    <a:pt x="1691" y="803"/>
                  </a:lnTo>
                  <a:cubicBezTo>
                    <a:pt x="866" y="1276"/>
                    <a:pt x="172" y="2338"/>
                    <a:pt x="0" y="3335"/>
                  </a:cubicBezTo>
                  <a:cubicBezTo>
                    <a:pt x="134" y="2851"/>
                    <a:pt x="468" y="2581"/>
                    <a:pt x="908" y="2581"/>
                  </a:cubicBezTo>
                  <a:cubicBezTo>
                    <a:pt x="1144" y="2581"/>
                    <a:pt x="1410" y="2658"/>
                    <a:pt x="1691" y="2821"/>
                  </a:cubicBezTo>
                  <a:lnTo>
                    <a:pt x="23564" y="15472"/>
                  </a:lnTo>
                  <a:cubicBezTo>
                    <a:pt x="24046" y="15749"/>
                    <a:pt x="24487" y="16224"/>
                    <a:pt x="24797" y="16779"/>
                  </a:cubicBezTo>
                  <a:lnTo>
                    <a:pt x="28940" y="14377"/>
                  </a:lnTo>
                  <a:cubicBezTo>
                    <a:pt x="28622" y="13820"/>
                    <a:pt x="28189" y="13347"/>
                    <a:pt x="27707" y="13069"/>
                  </a:cubicBezTo>
                  <a:lnTo>
                    <a:pt x="5843" y="418"/>
                  </a:lnTo>
                  <a:cubicBezTo>
                    <a:pt x="5357" y="140"/>
                    <a:pt x="4722" y="1"/>
                    <a:pt x="4087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67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5576" y="1347614"/>
            <a:ext cx="7786956" cy="2860200"/>
          </a:xfrm>
        </p:spPr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yang </a:t>
            </a:r>
            <a:r>
              <a:rPr lang="en-US" dirty="0" err="1" smtClean="0"/>
              <a:t>berlandaskan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r>
              <a:rPr lang="en-US" dirty="0" smtClean="0"/>
              <a:t>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pengklasifikasian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(</a:t>
            </a:r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yang paling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dimanfaatkan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data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sentiment </a:t>
            </a:r>
            <a:r>
              <a:rPr lang="en-US" dirty="0" err="1" smtClean="0"/>
              <a:t>positf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testing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. Data </a:t>
            </a:r>
            <a:r>
              <a:rPr lang="en-US" dirty="0" err="1" smtClean="0"/>
              <a:t>latih</a:t>
            </a:r>
            <a:r>
              <a:rPr lang="en-US" dirty="0" smtClean="0"/>
              <a:t> </a:t>
            </a:r>
            <a:r>
              <a:rPr lang="en-US" dirty="0" err="1" smtClean="0"/>
              <a:t>dimanfatkan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model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grpSp>
        <p:nvGrpSpPr>
          <p:cNvPr id="30" name="Google Shape;1885;p85"/>
          <p:cNvGrpSpPr/>
          <p:nvPr/>
        </p:nvGrpSpPr>
        <p:grpSpPr>
          <a:xfrm>
            <a:off x="7740352" y="4515966"/>
            <a:ext cx="395296" cy="371966"/>
            <a:chOff x="1359398" y="3682271"/>
            <a:chExt cx="395296" cy="371966"/>
          </a:xfrm>
        </p:grpSpPr>
        <p:sp>
          <p:nvSpPr>
            <p:cNvPr id="31" name="Google Shape;1886;p85"/>
            <p:cNvSpPr/>
            <p:nvPr/>
          </p:nvSpPr>
          <p:spPr>
            <a:xfrm>
              <a:off x="1382911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70" y="1"/>
                    <a:pt x="0" y="3171"/>
                    <a:pt x="0" y="7083"/>
                  </a:cubicBezTo>
                  <a:cubicBezTo>
                    <a:pt x="0" y="10988"/>
                    <a:pt x="3170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87;p85"/>
            <p:cNvSpPr/>
            <p:nvPr/>
          </p:nvSpPr>
          <p:spPr>
            <a:xfrm>
              <a:off x="1498090" y="3920668"/>
              <a:ext cx="141241" cy="39172"/>
            </a:xfrm>
            <a:custGeom>
              <a:avLst/>
              <a:gdLst/>
              <a:ahLst/>
              <a:cxnLst/>
              <a:rect l="l" t="t" r="r" b="b"/>
              <a:pathLst>
                <a:path w="5376" h="1491" extrusionOk="0">
                  <a:moveTo>
                    <a:pt x="408" y="0"/>
                  </a:moveTo>
                  <a:cubicBezTo>
                    <a:pt x="190" y="0"/>
                    <a:pt x="1" y="270"/>
                    <a:pt x="194" y="485"/>
                  </a:cubicBezTo>
                  <a:cubicBezTo>
                    <a:pt x="777" y="1109"/>
                    <a:pt x="1706" y="1491"/>
                    <a:pt x="2691" y="1491"/>
                  </a:cubicBezTo>
                  <a:cubicBezTo>
                    <a:pt x="3676" y="1491"/>
                    <a:pt x="4606" y="1109"/>
                    <a:pt x="5181" y="485"/>
                  </a:cubicBezTo>
                  <a:cubicBezTo>
                    <a:pt x="5375" y="270"/>
                    <a:pt x="5181" y="0"/>
                    <a:pt x="4964" y="0"/>
                  </a:cubicBezTo>
                  <a:cubicBezTo>
                    <a:pt x="4894" y="0"/>
                    <a:pt x="4821" y="29"/>
                    <a:pt x="4758" y="97"/>
                  </a:cubicBezTo>
                  <a:cubicBezTo>
                    <a:pt x="4287" y="610"/>
                    <a:pt x="3510" y="915"/>
                    <a:pt x="2684" y="915"/>
                  </a:cubicBezTo>
                  <a:cubicBezTo>
                    <a:pt x="1859" y="915"/>
                    <a:pt x="1089" y="610"/>
                    <a:pt x="617" y="97"/>
                  </a:cubicBezTo>
                  <a:cubicBezTo>
                    <a:pt x="553" y="29"/>
                    <a:pt x="47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88;p85"/>
            <p:cNvSpPr/>
            <p:nvPr/>
          </p:nvSpPr>
          <p:spPr>
            <a:xfrm>
              <a:off x="1490786" y="3826428"/>
              <a:ext cx="30108" cy="41931"/>
            </a:xfrm>
            <a:custGeom>
              <a:avLst/>
              <a:gdLst/>
              <a:ahLst/>
              <a:cxnLst/>
              <a:rect l="l" t="t" r="r" b="b"/>
              <a:pathLst>
                <a:path w="1146" h="1596" extrusionOk="0">
                  <a:moveTo>
                    <a:pt x="557" y="0"/>
                  </a:moveTo>
                  <a:cubicBezTo>
                    <a:pt x="251" y="0"/>
                    <a:pt x="1" y="254"/>
                    <a:pt x="1" y="569"/>
                  </a:cubicBezTo>
                  <a:lnTo>
                    <a:pt x="1" y="1020"/>
                  </a:lnTo>
                  <a:cubicBezTo>
                    <a:pt x="1" y="1339"/>
                    <a:pt x="257" y="1596"/>
                    <a:pt x="569" y="1596"/>
                  </a:cubicBezTo>
                  <a:cubicBezTo>
                    <a:pt x="888" y="1596"/>
                    <a:pt x="1145" y="1339"/>
                    <a:pt x="1145" y="1027"/>
                  </a:cubicBezTo>
                  <a:lnTo>
                    <a:pt x="1145" y="569"/>
                  </a:lnTo>
                  <a:cubicBezTo>
                    <a:pt x="1145" y="250"/>
                    <a:pt x="888" y="0"/>
                    <a:pt x="569" y="0"/>
                  </a:cubicBezTo>
                  <a:cubicBezTo>
                    <a:pt x="565" y="0"/>
                    <a:pt x="561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89;p85"/>
            <p:cNvSpPr/>
            <p:nvPr/>
          </p:nvSpPr>
          <p:spPr>
            <a:xfrm>
              <a:off x="1502819" y="3826349"/>
              <a:ext cx="18075" cy="29951"/>
            </a:xfrm>
            <a:custGeom>
              <a:avLst/>
              <a:gdLst/>
              <a:ahLst/>
              <a:cxnLst/>
              <a:rect l="l" t="t" r="r" b="b"/>
              <a:pathLst>
                <a:path w="688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90;p85"/>
            <p:cNvSpPr/>
            <p:nvPr/>
          </p:nvSpPr>
          <p:spPr>
            <a:xfrm>
              <a:off x="1616710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76" y="1"/>
                  </a:moveTo>
                  <a:cubicBezTo>
                    <a:pt x="257" y="1"/>
                    <a:pt x="1" y="257"/>
                    <a:pt x="1" y="576"/>
                  </a:cubicBezTo>
                  <a:lnTo>
                    <a:pt x="1" y="1027"/>
                  </a:lnTo>
                  <a:cubicBezTo>
                    <a:pt x="1" y="1346"/>
                    <a:pt x="257" y="1603"/>
                    <a:pt x="576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91;p85"/>
            <p:cNvSpPr/>
            <p:nvPr/>
          </p:nvSpPr>
          <p:spPr>
            <a:xfrm>
              <a:off x="1628743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82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8" y="3"/>
                  </a:cubicBezTo>
                  <a:cubicBezTo>
                    <a:pt x="106" y="1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92;p85"/>
            <p:cNvSpPr/>
            <p:nvPr/>
          </p:nvSpPr>
          <p:spPr>
            <a:xfrm>
              <a:off x="1359398" y="3724018"/>
              <a:ext cx="353733" cy="330114"/>
            </a:xfrm>
            <a:custGeom>
              <a:avLst/>
              <a:gdLst/>
              <a:ahLst/>
              <a:cxnLst/>
              <a:rect l="l" t="t" r="r" b="b"/>
              <a:pathLst>
                <a:path w="13464" h="12565" extrusionOk="0">
                  <a:moveTo>
                    <a:pt x="3510" y="0"/>
                  </a:moveTo>
                  <a:cubicBezTo>
                    <a:pt x="250" y="2650"/>
                    <a:pt x="1" y="7526"/>
                    <a:pt x="2969" y="10495"/>
                  </a:cubicBezTo>
                  <a:cubicBezTo>
                    <a:pt x="4356" y="11882"/>
                    <a:pt x="6164" y="12564"/>
                    <a:pt x="7967" y="12564"/>
                  </a:cubicBezTo>
                  <a:cubicBezTo>
                    <a:pt x="10014" y="12564"/>
                    <a:pt x="12055" y="11684"/>
                    <a:pt x="13464" y="9954"/>
                  </a:cubicBezTo>
                  <a:lnTo>
                    <a:pt x="13464" y="9954"/>
                  </a:lnTo>
                  <a:cubicBezTo>
                    <a:pt x="12201" y="10980"/>
                    <a:pt x="10627" y="11542"/>
                    <a:pt x="8997" y="11542"/>
                  </a:cubicBezTo>
                  <a:cubicBezTo>
                    <a:pt x="6271" y="11542"/>
                    <a:pt x="3781" y="9968"/>
                    <a:pt x="2609" y="7505"/>
                  </a:cubicBezTo>
                  <a:cubicBezTo>
                    <a:pt x="1436" y="5036"/>
                    <a:pt x="1783" y="2116"/>
                    <a:pt x="3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893;p85"/>
          <p:cNvGrpSpPr/>
          <p:nvPr/>
        </p:nvGrpSpPr>
        <p:grpSpPr>
          <a:xfrm>
            <a:off x="8426165" y="4515966"/>
            <a:ext cx="395296" cy="371966"/>
            <a:chOff x="1908099" y="3682271"/>
            <a:chExt cx="395296" cy="371966"/>
          </a:xfrm>
        </p:grpSpPr>
        <p:sp>
          <p:nvSpPr>
            <p:cNvPr id="39" name="Google Shape;1894;p85"/>
            <p:cNvSpPr/>
            <p:nvPr/>
          </p:nvSpPr>
          <p:spPr>
            <a:xfrm>
              <a:off x="1931613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95;p85"/>
            <p:cNvSpPr/>
            <p:nvPr/>
          </p:nvSpPr>
          <p:spPr>
            <a:xfrm>
              <a:off x="2039487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96;p85"/>
            <p:cNvSpPr/>
            <p:nvPr/>
          </p:nvSpPr>
          <p:spPr>
            <a:xfrm>
              <a:off x="2051520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97;p85"/>
            <p:cNvSpPr/>
            <p:nvPr/>
          </p:nvSpPr>
          <p:spPr>
            <a:xfrm>
              <a:off x="2165412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98;p85"/>
            <p:cNvSpPr/>
            <p:nvPr/>
          </p:nvSpPr>
          <p:spPr>
            <a:xfrm>
              <a:off x="2177444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99;p85"/>
            <p:cNvSpPr/>
            <p:nvPr/>
          </p:nvSpPr>
          <p:spPr>
            <a:xfrm>
              <a:off x="2047501" y="3920825"/>
              <a:ext cx="140532" cy="39015"/>
            </a:xfrm>
            <a:custGeom>
              <a:avLst/>
              <a:gdLst/>
              <a:ahLst/>
              <a:cxnLst/>
              <a:rect l="l" t="t" r="r" b="b"/>
              <a:pathLst>
                <a:path w="5349" h="1485" extrusionOk="0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00;p85"/>
            <p:cNvSpPr/>
            <p:nvPr/>
          </p:nvSpPr>
          <p:spPr>
            <a:xfrm>
              <a:off x="1908099" y="3724018"/>
              <a:ext cx="353549" cy="330114"/>
            </a:xfrm>
            <a:custGeom>
              <a:avLst/>
              <a:gdLst/>
              <a:ahLst/>
              <a:cxnLst/>
              <a:rect l="l" t="t" r="r" b="b"/>
              <a:pathLst>
                <a:path w="13457" h="12565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3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901;p85"/>
          <p:cNvGrpSpPr/>
          <p:nvPr/>
        </p:nvGrpSpPr>
        <p:grpSpPr>
          <a:xfrm>
            <a:off x="7054579" y="4515966"/>
            <a:ext cx="395270" cy="371966"/>
            <a:chOff x="2456800" y="3682271"/>
            <a:chExt cx="395270" cy="371966"/>
          </a:xfrm>
        </p:grpSpPr>
        <p:sp>
          <p:nvSpPr>
            <p:cNvPr id="47" name="Google Shape;1902;p85"/>
            <p:cNvSpPr/>
            <p:nvPr/>
          </p:nvSpPr>
          <p:spPr>
            <a:xfrm>
              <a:off x="2480314" y="3682271"/>
              <a:ext cx="371756" cy="371966"/>
            </a:xfrm>
            <a:custGeom>
              <a:avLst/>
              <a:gdLst/>
              <a:ahLst/>
              <a:cxnLst/>
              <a:rect l="l" t="t" r="r" b="b"/>
              <a:pathLst>
                <a:path w="14150" h="14158" extrusionOk="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03;p85"/>
            <p:cNvSpPr/>
            <p:nvPr/>
          </p:nvSpPr>
          <p:spPr>
            <a:xfrm>
              <a:off x="2456800" y="3724018"/>
              <a:ext cx="353549" cy="330114"/>
            </a:xfrm>
            <a:custGeom>
              <a:avLst/>
              <a:gdLst/>
              <a:ahLst/>
              <a:cxnLst/>
              <a:rect l="l" t="t" r="r" b="b"/>
              <a:pathLst>
                <a:path w="13457" h="12565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2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4;p85"/>
            <p:cNvSpPr/>
            <p:nvPr/>
          </p:nvSpPr>
          <p:spPr>
            <a:xfrm>
              <a:off x="2557318" y="3892267"/>
              <a:ext cx="217589" cy="96000"/>
            </a:xfrm>
            <a:custGeom>
              <a:avLst/>
              <a:gdLst/>
              <a:ahLst/>
              <a:cxnLst/>
              <a:rect l="l" t="t" r="r" b="b"/>
              <a:pathLst>
                <a:path w="8282" h="3654" extrusionOk="0">
                  <a:moveTo>
                    <a:pt x="244" y="1"/>
                  </a:moveTo>
                  <a:cubicBezTo>
                    <a:pt x="105" y="1"/>
                    <a:pt x="1" y="146"/>
                    <a:pt x="45" y="297"/>
                  </a:cubicBezTo>
                  <a:cubicBezTo>
                    <a:pt x="593" y="2246"/>
                    <a:pt x="2223" y="3654"/>
                    <a:pt x="4144" y="3654"/>
                  </a:cubicBezTo>
                  <a:cubicBezTo>
                    <a:pt x="6065" y="3654"/>
                    <a:pt x="7688" y="2246"/>
                    <a:pt x="8243" y="297"/>
                  </a:cubicBezTo>
                  <a:cubicBezTo>
                    <a:pt x="8281" y="146"/>
                    <a:pt x="8176" y="1"/>
                    <a:pt x="8043" y="1"/>
                  </a:cubicBezTo>
                  <a:cubicBezTo>
                    <a:pt x="8029" y="1"/>
                    <a:pt x="8015" y="2"/>
                    <a:pt x="8001" y="5"/>
                  </a:cubicBezTo>
                  <a:cubicBezTo>
                    <a:pt x="6766" y="297"/>
                    <a:pt x="5498" y="450"/>
                    <a:pt x="4229" y="450"/>
                  </a:cubicBezTo>
                  <a:cubicBezTo>
                    <a:pt x="4200" y="450"/>
                    <a:pt x="4172" y="449"/>
                    <a:pt x="4144" y="449"/>
                  </a:cubicBezTo>
                  <a:cubicBezTo>
                    <a:pt x="4116" y="449"/>
                    <a:pt x="4087" y="450"/>
                    <a:pt x="4059" y="450"/>
                  </a:cubicBezTo>
                  <a:cubicBezTo>
                    <a:pt x="2784" y="450"/>
                    <a:pt x="1522" y="297"/>
                    <a:pt x="288" y="5"/>
                  </a:cubicBezTo>
                  <a:cubicBezTo>
                    <a:pt x="273" y="2"/>
                    <a:pt x="258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05;p85"/>
            <p:cNvSpPr/>
            <p:nvPr/>
          </p:nvSpPr>
          <p:spPr>
            <a:xfrm>
              <a:off x="2557318" y="3892267"/>
              <a:ext cx="217746" cy="53359"/>
            </a:xfrm>
            <a:custGeom>
              <a:avLst/>
              <a:gdLst/>
              <a:ahLst/>
              <a:cxnLst/>
              <a:rect l="l" t="t" r="r" b="b"/>
              <a:pathLst>
                <a:path w="8288" h="2031" extrusionOk="0">
                  <a:moveTo>
                    <a:pt x="244" y="1"/>
                  </a:moveTo>
                  <a:cubicBezTo>
                    <a:pt x="105" y="1"/>
                    <a:pt x="1" y="146"/>
                    <a:pt x="45" y="297"/>
                  </a:cubicBezTo>
                  <a:cubicBezTo>
                    <a:pt x="183" y="796"/>
                    <a:pt x="398" y="1268"/>
                    <a:pt x="683" y="1698"/>
                  </a:cubicBezTo>
                  <a:cubicBezTo>
                    <a:pt x="1824" y="1920"/>
                    <a:pt x="2982" y="2031"/>
                    <a:pt x="4141" y="2031"/>
                  </a:cubicBezTo>
                  <a:cubicBezTo>
                    <a:pt x="5299" y="2031"/>
                    <a:pt x="6457" y="1920"/>
                    <a:pt x="7598" y="1698"/>
                  </a:cubicBezTo>
                  <a:cubicBezTo>
                    <a:pt x="7883" y="1268"/>
                    <a:pt x="8098" y="796"/>
                    <a:pt x="8243" y="297"/>
                  </a:cubicBezTo>
                  <a:cubicBezTo>
                    <a:pt x="8287" y="146"/>
                    <a:pt x="8177" y="1"/>
                    <a:pt x="8043" y="1"/>
                  </a:cubicBezTo>
                  <a:cubicBezTo>
                    <a:pt x="8029" y="1"/>
                    <a:pt x="8015" y="2"/>
                    <a:pt x="8001" y="5"/>
                  </a:cubicBezTo>
                  <a:cubicBezTo>
                    <a:pt x="6731" y="300"/>
                    <a:pt x="5436" y="448"/>
                    <a:pt x="4141" y="448"/>
                  </a:cubicBezTo>
                  <a:cubicBezTo>
                    <a:pt x="2847" y="448"/>
                    <a:pt x="1553" y="300"/>
                    <a:pt x="288" y="5"/>
                  </a:cubicBezTo>
                  <a:cubicBezTo>
                    <a:pt x="273" y="2"/>
                    <a:pt x="258" y="1"/>
                    <a:pt x="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06;p85"/>
            <p:cNvSpPr/>
            <p:nvPr/>
          </p:nvSpPr>
          <p:spPr>
            <a:xfrm>
              <a:off x="2588189" y="3796346"/>
              <a:ext cx="30082" cy="54332"/>
            </a:xfrm>
            <a:custGeom>
              <a:avLst/>
              <a:gdLst/>
              <a:ahLst/>
              <a:cxnLst/>
              <a:rect l="l" t="t" r="r" b="b"/>
              <a:pathLst>
                <a:path w="1145" h="2068" extrusionOk="0">
                  <a:moveTo>
                    <a:pt x="569" y="1"/>
                  </a:moveTo>
                  <a:cubicBezTo>
                    <a:pt x="257" y="1"/>
                    <a:pt x="0" y="258"/>
                    <a:pt x="0" y="570"/>
                  </a:cubicBezTo>
                  <a:lnTo>
                    <a:pt x="0" y="1492"/>
                  </a:lnTo>
                  <a:cubicBezTo>
                    <a:pt x="0" y="1811"/>
                    <a:pt x="257" y="2068"/>
                    <a:pt x="569" y="2068"/>
                  </a:cubicBezTo>
                  <a:cubicBezTo>
                    <a:pt x="888" y="2068"/>
                    <a:pt x="1145" y="1811"/>
                    <a:pt x="1145" y="1492"/>
                  </a:cubicBezTo>
                  <a:lnTo>
                    <a:pt x="1145" y="570"/>
                  </a:lnTo>
                  <a:cubicBezTo>
                    <a:pt x="1145" y="258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07;p85"/>
            <p:cNvSpPr/>
            <p:nvPr/>
          </p:nvSpPr>
          <p:spPr>
            <a:xfrm>
              <a:off x="2600221" y="3796346"/>
              <a:ext cx="18049" cy="42220"/>
            </a:xfrm>
            <a:custGeom>
              <a:avLst/>
              <a:gdLst/>
              <a:ahLst/>
              <a:cxnLst/>
              <a:rect l="l" t="t" r="r" b="b"/>
              <a:pathLst>
                <a:path w="687" h="1607" extrusionOk="0">
                  <a:moveTo>
                    <a:pt x="111" y="1"/>
                  </a:moveTo>
                  <a:cubicBezTo>
                    <a:pt x="76" y="1"/>
                    <a:pt x="35" y="1"/>
                    <a:pt x="0" y="8"/>
                  </a:cubicBezTo>
                  <a:lnTo>
                    <a:pt x="0" y="1263"/>
                  </a:lnTo>
                  <a:cubicBezTo>
                    <a:pt x="0" y="1492"/>
                    <a:pt x="172" y="1607"/>
                    <a:pt x="343" y="1607"/>
                  </a:cubicBezTo>
                  <a:cubicBezTo>
                    <a:pt x="513" y="1607"/>
                    <a:pt x="683" y="1492"/>
                    <a:pt x="680" y="1263"/>
                  </a:cubicBezTo>
                  <a:lnTo>
                    <a:pt x="680" y="570"/>
                  </a:lnTo>
                  <a:cubicBezTo>
                    <a:pt x="687" y="258"/>
                    <a:pt x="430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8;p85"/>
            <p:cNvSpPr/>
            <p:nvPr/>
          </p:nvSpPr>
          <p:spPr>
            <a:xfrm>
              <a:off x="2714113" y="3796346"/>
              <a:ext cx="30082" cy="54332"/>
            </a:xfrm>
            <a:custGeom>
              <a:avLst/>
              <a:gdLst/>
              <a:ahLst/>
              <a:cxnLst/>
              <a:rect l="l" t="t" r="r" b="b"/>
              <a:pathLst>
                <a:path w="1145" h="2068" extrusionOk="0">
                  <a:moveTo>
                    <a:pt x="569" y="1"/>
                  </a:moveTo>
                  <a:cubicBezTo>
                    <a:pt x="257" y="1"/>
                    <a:pt x="0" y="258"/>
                    <a:pt x="0" y="570"/>
                  </a:cubicBezTo>
                  <a:lnTo>
                    <a:pt x="0" y="1492"/>
                  </a:lnTo>
                  <a:cubicBezTo>
                    <a:pt x="0" y="1811"/>
                    <a:pt x="257" y="2068"/>
                    <a:pt x="569" y="2068"/>
                  </a:cubicBezTo>
                  <a:cubicBezTo>
                    <a:pt x="888" y="2068"/>
                    <a:pt x="1145" y="1811"/>
                    <a:pt x="1145" y="1492"/>
                  </a:cubicBezTo>
                  <a:lnTo>
                    <a:pt x="1145" y="570"/>
                  </a:lnTo>
                  <a:cubicBezTo>
                    <a:pt x="1145" y="258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9;p85"/>
            <p:cNvSpPr/>
            <p:nvPr/>
          </p:nvSpPr>
          <p:spPr>
            <a:xfrm>
              <a:off x="2726146" y="3796346"/>
              <a:ext cx="18049" cy="42220"/>
            </a:xfrm>
            <a:custGeom>
              <a:avLst/>
              <a:gdLst/>
              <a:ahLst/>
              <a:cxnLst/>
              <a:rect l="l" t="t" r="r" b="b"/>
              <a:pathLst>
                <a:path w="687" h="1607" extrusionOk="0">
                  <a:moveTo>
                    <a:pt x="111" y="1"/>
                  </a:moveTo>
                  <a:cubicBezTo>
                    <a:pt x="76" y="1"/>
                    <a:pt x="35" y="1"/>
                    <a:pt x="0" y="8"/>
                  </a:cubicBezTo>
                  <a:lnTo>
                    <a:pt x="0" y="1263"/>
                  </a:lnTo>
                  <a:cubicBezTo>
                    <a:pt x="0" y="1492"/>
                    <a:pt x="172" y="1607"/>
                    <a:pt x="343" y="1607"/>
                  </a:cubicBezTo>
                  <a:cubicBezTo>
                    <a:pt x="513" y="1607"/>
                    <a:pt x="683" y="1492"/>
                    <a:pt x="680" y="1263"/>
                  </a:cubicBezTo>
                  <a:lnTo>
                    <a:pt x="680" y="570"/>
                  </a:lnTo>
                  <a:cubicBezTo>
                    <a:pt x="687" y="258"/>
                    <a:pt x="430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10;p85"/>
            <p:cNvSpPr/>
            <p:nvPr/>
          </p:nvSpPr>
          <p:spPr>
            <a:xfrm>
              <a:off x="2577259" y="3895131"/>
              <a:ext cx="177681" cy="33156"/>
            </a:xfrm>
            <a:custGeom>
              <a:avLst/>
              <a:gdLst/>
              <a:ahLst/>
              <a:cxnLst/>
              <a:rect l="l" t="t" r="r" b="b"/>
              <a:pathLst>
                <a:path w="6763" h="1262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36"/>
                    <a:pt x="194" y="465"/>
                    <a:pt x="319" y="680"/>
                  </a:cubicBezTo>
                  <a:cubicBezTo>
                    <a:pt x="458" y="916"/>
                    <a:pt x="701" y="1076"/>
                    <a:pt x="971" y="1110"/>
                  </a:cubicBezTo>
                  <a:cubicBezTo>
                    <a:pt x="1772" y="1211"/>
                    <a:pt x="2579" y="1261"/>
                    <a:pt x="3386" y="1261"/>
                  </a:cubicBezTo>
                  <a:cubicBezTo>
                    <a:pt x="4193" y="1261"/>
                    <a:pt x="5001" y="1211"/>
                    <a:pt x="5806" y="1110"/>
                  </a:cubicBezTo>
                  <a:cubicBezTo>
                    <a:pt x="6076" y="1076"/>
                    <a:pt x="6319" y="916"/>
                    <a:pt x="6451" y="680"/>
                  </a:cubicBezTo>
                  <a:cubicBezTo>
                    <a:pt x="6576" y="465"/>
                    <a:pt x="6680" y="236"/>
                    <a:pt x="6763" y="0"/>
                  </a:cubicBezTo>
                  <a:lnTo>
                    <a:pt x="6763" y="0"/>
                  </a:lnTo>
                  <a:cubicBezTo>
                    <a:pt x="5650" y="226"/>
                    <a:pt x="4517" y="339"/>
                    <a:pt x="3384" y="339"/>
                  </a:cubicBezTo>
                  <a:cubicBezTo>
                    <a:pt x="2251" y="339"/>
                    <a:pt x="1117" y="22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75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35988"/>
            <a:ext cx="84969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Data set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Amazon Fine Food review </a:t>
            </a:r>
            <a:r>
              <a:rPr lang="en-US" dirty="0" smtClean="0"/>
              <a:t>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r>
              <a:rPr lang="en-US" dirty="0" smtClean="0"/>
              <a:t> (</a:t>
            </a:r>
            <a:r>
              <a:rPr lang="en-US" u="sng" dirty="0" smtClean="0">
                <a:hlinkClick r:id="rId2"/>
              </a:rPr>
              <a:t>https://www.kaggle.com/snap/amazon-fine-food-reviews</a:t>
            </a:r>
            <a:r>
              <a:rPr lang="en-US" dirty="0" smtClean="0"/>
              <a:t>) .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sedap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Amazon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 </a:t>
            </a:r>
            <a:r>
              <a:rPr lang="en-US" dirty="0" err="1" smtClean="0"/>
              <a:t>tahun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568.454 </a:t>
            </a:r>
            <a:r>
              <a:rPr lang="en-US" dirty="0" err="1" smtClean="0"/>
              <a:t>ulasan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Oktober</a:t>
            </a:r>
            <a:r>
              <a:rPr lang="en-US" dirty="0" smtClean="0"/>
              <a:t> 2012. </a:t>
            </a:r>
            <a:r>
              <a:rPr lang="en-US" dirty="0" err="1" smtClean="0"/>
              <a:t>Ulasan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peringkat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ulasan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ulasan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Amazon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3147814"/>
            <a:ext cx="6480720" cy="17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23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82"/>
          <p:cNvSpPr txBox="1">
            <a:spLocks noGrp="1"/>
          </p:cNvSpPr>
          <p:nvPr>
            <p:ph type="title" idx="2"/>
          </p:nvPr>
        </p:nvSpPr>
        <p:spPr>
          <a:xfrm>
            <a:off x="5790374" y="2211710"/>
            <a:ext cx="238202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Desain</a:t>
            </a:r>
            <a:endParaRPr dirty="0"/>
          </a:p>
        </p:txBody>
      </p:sp>
      <p:grpSp>
        <p:nvGrpSpPr>
          <p:cNvPr id="1702" name="Google Shape;1702;p82"/>
          <p:cNvGrpSpPr/>
          <p:nvPr/>
        </p:nvGrpSpPr>
        <p:grpSpPr>
          <a:xfrm>
            <a:off x="490940" y="859312"/>
            <a:ext cx="3634458" cy="3424882"/>
            <a:chOff x="1030000" y="238100"/>
            <a:chExt cx="5558975" cy="5238425"/>
          </a:xfrm>
        </p:grpSpPr>
        <p:sp>
          <p:nvSpPr>
            <p:cNvPr id="1703" name="Google Shape;1703;p82"/>
            <p:cNvSpPr/>
            <p:nvPr/>
          </p:nvSpPr>
          <p:spPr>
            <a:xfrm>
              <a:off x="1749500" y="4188875"/>
              <a:ext cx="2011775" cy="1161525"/>
            </a:xfrm>
            <a:custGeom>
              <a:avLst/>
              <a:gdLst/>
              <a:ahLst/>
              <a:cxnLst/>
              <a:rect l="l" t="t" r="r" b="b"/>
              <a:pathLst>
                <a:path w="80471" h="46461" extrusionOk="0">
                  <a:moveTo>
                    <a:pt x="40236" y="0"/>
                  </a:moveTo>
                  <a:cubicBezTo>
                    <a:pt x="29565" y="0"/>
                    <a:pt x="19331" y="2448"/>
                    <a:pt x="11786" y="6804"/>
                  </a:cubicBezTo>
                  <a:cubicBezTo>
                    <a:pt x="4239" y="11161"/>
                    <a:pt x="1" y="17069"/>
                    <a:pt x="1" y="23230"/>
                  </a:cubicBezTo>
                  <a:cubicBezTo>
                    <a:pt x="1" y="29392"/>
                    <a:pt x="4239" y="35299"/>
                    <a:pt x="11786" y="39657"/>
                  </a:cubicBezTo>
                  <a:cubicBezTo>
                    <a:pt x="19331" y="44013"/>
                    <a:pt x="29565" y="46460"/>
                    <a:pt x="40236" y="46460"/>
                  </a:cubicBezTo>
                  <a:cubicBezTo>
                    <a:pt x="50907" y="46460"/>
                    <a:pt x="61141" y="44013"/>
                    <a:pt x="68687" y="39657"/>
                  </a:cubicBezTo>
                  <a:cubicBezTo>
                    <a:pt x="76232" y="35299"/>
                    <a:pt x="80471" y="29392"/>
                    <a:pt x="80471" y="23230"/>
                  </a:cubicBezTo>
                  <a:cubicBezTo>
                    <a:pt x="80471" y="17069"/>
                    <a:pt x="76232" y="11161"/>
                    <a:pt x="68687" y="6804"/>
                  </a:cubicBezTo>
                  <a:cubicBezTo>
                    <a:pt x="61141" y="2448"/>
                    <a:pt x="50907" y="0"/>
                    <a:pt x="40236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2"/>
            <p:cNvSpPr/>
            <p:nvPr/>
          </p:nvSpPr>
          <p:spPr>
            <a:xfrm>
              <a:off x="3733800" y="3300250"/>
              <a:ext cx="2855175" cy="1648475"/>
            </a:xfrm>
            <a:custGeom>
              <a:avLst/>
              <a:gdLst/>
              <a:ahLst/>
              <a:cxnLst/>
              <a:rect l="l" t="t" r="r" b="b"/>
              <a:pathLst>
                <a:path w="114207" h="65939" extrusionOk="0">
                  <a:moveTo>
                    <a:pt x="57103" y="1"/>
                  </a:moveTo>
                  <a:cubicBezTo>
                    <a:pt x="41959" y="1"/>
                    <a:pt x="27435" y="3475"/>
                    <a:pt x="16725" y="9658"/>
                  </a:cubicBezTo>
                  <a:cubicBezTo>
                    <a:pt x="6016" y="15840"/>
                    <a:pt x="0" y="24226"/>
                    <a:pt x="0" y="32969"/>
                  </a:cubicBezTo>
                  <a:cubicBezTo>
                    <a:pt x="0" y="41713"/>
                    <a:pt x="6016" y="50098"/>
                    <a:pt x="16725" y="56281"/>
                  </a:cubicBezTo>
                  <a:cubicBezTo>
                    <a:pt x="27435" y="62464"/>
                    <a:pt x="41959" y="65938"/>
                    <a:pt x="57103" y="65938"/>
                  </a:cubicBezTo>
                  <a:cubicBezTo>
                    <a:pt x="72248" y="65938"/>
                    <a:pt x="86772" y="62464"/>
                    <a:pt x="97481" y="56281"/>
                  </a:cubicBezTo>
                  <a:cubicBezTo>
                    <a:pt x="108190" y="50098"/>
                    <a:pt x="114206" y="41713"/>
                    <a:pt x="114206" y="32969"/>
                  </a:cubicBezTo>
                  <a:cubicBezTo>
                    <a:pt x="114206" y="24226"/>
                    <a:pt x="108190" y="15840"/>
                    <a:pt x="97481" y="9658"/>
                  </a:cubicBezTo>
                  <a:cubicBezTo>
                    <a:pt x="86772" y="3475"/>
                    <a:pt x="72248" y="1"/>
                    <a:pt x="57103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2"/>
            <p:cNvSpPr/>
            <p:nvPr/>
          </p:nvSpPr>
          <p:spPr>
            <a:xfrm>
              <a:off x="6036025" y="3473250"/>
              <a:ext cx="410425" cy="796625"/>
            </a:xfrm>
            <a:custGeom>
              <a:avLst/>
              <a:gdLst/>
              <a:ahLst/>
              <a:cxnLst/>
              <a:rect l="l" t="t" r="r" b="b"/>
              <a:pathLst>
                <a:path w="16417" h="31865" extrusionOk="0">
                  <a:moveTo>
                    <a:pt x="3407" y="0"/>
                  </a:moveTo>
                  <a:cubicBezTo>
                    <a:pt x="2505" y="0"/>
                    <a:pt x="1617" y="324"/>
                    <a:pt x="901" y="900"/>
                  </a:cubicBezTo>
                  <a:lnTo>
                    <a:pt x="0" y="1624"/>
                  </a:lnTo>
                  <a:lnTo>
                    <a:pt x="3835" y="31330"/>
                  </a:lnTo>
                  <a:cubicBezTo>
                    <a:pt x="4488" y="31678"/>
                    <a:pt x="5406" y="31865"/>
                    <a:pt x="6460" y="31865"/>
                  </a:cubicBezTo>
                  <a:cubicBezTo>
                    <a:pt x="8314" y="31865"/>
                    <a:pt x="10588" y="31285"/>
                    <a:pt x="12571" y="29980"/>
                  </a:cubicBezTo>
                  <a:cubicBezTo>
                    <a:pt x="15681" y="27935"/>
                    <a:pt x="16416" y="23314"/>
                    <a:pt x="15292" y="19950"/>
                  </a:cubicBezTo>
                  <a:cubicBezTo>
                    <a:pt x="13930" y="15873"/>
                    <a:pt x="11529" y="13883"/>
                    <a:pt x="10635" y="11442"/>
                  </a:cubicBezTo>
                  <a:cubicBezTo>
                    <a:pt x="9742" y="9001"/>
                    <a:pt x="9781" y="5425"/>
                    <a:pt x="8642" y="3303"/>
                  </a:cubicBezTo>
                  <a:cubicBezTo>
                    <a:pt x="7559" y="1286"/>
                    <a:pt x="5715" y="448"/>
                    <a:pt x="4274" y="102"/>
                  </a:cubicBezTo>
                  <a:cubicBezTo>
                    <a:pt x="3987" y="33"/>
                    <a:pt x="3696" y="0"/>
                    <a:pt x="3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2"/>
            <p:cNvSpPr/>
            <p:nvPr/>
          </p:nvSpPr>
          <p:spPr>
            <a:xfrm>
              <a:off x="5831675" y="3500175"/>
              <a:ext cx="566925" cy="771925"/>
            </a:xfrm>
            <a:custGeom>
              <a:avLst/>
              <a:gdLst/>
              <a:ahLst/>
              <a:cxnLst/>
              <a:rect l="l" t="t" r="r" b="b"/>
              <a:pathLst>
                <a:path w="22677" h="30877" extrusionOk="0">
                  <a:moveTo>
                    <a:pt x="10467" y="0"/>
                  </a:moveTo>
                  <a:cubicBezTo>
                    <a:pt x="9548" y="0"/>
                    <a:pt x="8517" y="292"/>
                    <a:pt x="7376" y="963"/>
                  </a:cubicBezTo>
                  <a:cubicBezTo>
                    <a:pt x="3423" y="3206"/>
                    <a:pt x="1" y="7300"/>
                    <a:pt x="1" y="7300"/>
                  </a:cubicBezTo>
                  <a:lnTo>
                    <a:pt x="6013" y="17621"/>
                  </a:lnTo>
                  <a:lnTo>
                    <a:pt x="9499" y="22237"/>
                  </a:lnTo>
                  <a:cubicBezTo>
                    <a:pt x="9499" y="22237"/>
                    <a:pt x="8670" y="28013"/>
                    <a:pt x="9802" y="29350"/>
                  </a:cubicBezTo>
                  <a:cubicBezTo>
                    <a:pt x="10668" y="30371"/>
                    <a:pt x="11740" y="30877"/>
                    <a:pt x="13106" y="30877"/>
                  </a:cubicBezTo>
                  <a:cubicBezTo>
                    <a:pt x="14385" y="30877"/>
                    <a:pt x="15921" y="30433"/>
                    <a:pt x="17786" y="29554"/>
                  </a:cubicBezTo>
                  <a:cubicBezTo>
                    <a:pt x="22194" y="27478"/>
                    <a:pt x="22677" y="23146"/>
                    <a:pt x="21978" y="19934"/>
                  </a:cubicBezTo>
                  <a:cubicBezTo>
                    <a:pt x="20982" y="15361"/>
                    <a:pt x="16204" y="12502"/>
                    <a:pt x="16046" y="7988"/>
                  </a:cubicBezTo>
                  <a:cubicBezTo>
                    <a:pt x="15922" y="4399"/>
                    <a:pt x="14039" y="0"/>
                    <a:pt x="10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2"/>
            <p:cNvSpPr/>
            <p:nvPr/>
          </p:nvSpPr>
          <p:spPr>
            <a:xfrm>
              <a:off x="6036025" y="3963300"/>
              <a:ext cx="188875" cy="92825"/>
            </a:xfrm>
            <a:custGeom>
              <a:avLst/>
              <a:gdLst/>
              <a:ahLst/>
              <a:cxnLst/>
              <a:rect l="l" t="t" r="r" b="b"/>
              <a:pathLst>
                <a:path w="7555" h="3713" extrusionOk="0">
                  <a:moveTo>
                    <a:pt x="6506" y="0"/>
                  </a:moveTo>
                  <a:cubicBezTo>
                    <a:pt x="6486" y="0"/>
                    <a:pt x="6466" y="1"/>
                    <a:pt x="6447" y="2"/>
                  </a:cubicBezTo>
                  <a:cubicBezTo>
                    <a:pt x="5183" y="87"/>
                    <a:pt x="2141" y="492"/>
                    <a:pt x="367" y="2443"/>
                  </a:cubicBezTo>
                  <a:cubicBezTo>
                    <a:pt x="0" y="3628"/>
                    <a:pt x="1325" y="3712"/>
                    <a:pt x="1325" y="3712"/>
                  </a:cubicBezTo>
                  <a:cubicBezTo>
                    <a:pt x="2349" y="2976"/>
                    <a:pt x="4577" y="1854"/>
                    <a:pt x="6542" y="1724"/>
                  </a:cubicBezTo>
                  <a:cubicBezTo>
                    <a:pt x="7162" y="1683"/>
                    <a:pt x="7554" y="1048"/>
                    <a:pt x="7278" y="490"/>
                  </a:cubicBezTo>
                  <a:lnTo>
                    <a:pt x="7270" y="475"/>
                  </a:lnTo>
                  <a:cubicBezTo>
                    <a:pt x="7126" y="183"/>
                    <a:pt x="6829" y="0"/>
                    <a:pt x="65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2"/>
            <p:cNvSpPr/>
            <p:nvPr/>
          </p:nvSpPr>
          <p:spPr>
            <a:xfrm>
              <a:off x="5982750" y="3886300"/>
              <a:ext cx="185250" cy="99400"/>
            </a:xfrm>
            <a:custGeom>
              <a:avLst/>
              <a:gdLst/>
              <a:ahLst/>
              <a:cxnLst/>
              <a:rect l="l" t="t" r="r" b="b"/>
              <a:pathLst>
                <a:path w="7410" h="3976" extrusionOk="0">
                  <a:moveTo>
                    <a:pt x="6354" y="0"/>
                  </a:moveTo>
                  <a:cubicBezTo>
                    <a:pt x="6320" y="0"/>
                    <a:pt x="6286" y="2"/>
                    <a:pt x="6251" y="7"/>
                  </a:cubicBezTo>
                  <a:cubicBezTo>
                    <a:pt x="4991" y="156"/>
                    <a:pt x="1975" y="718"/>
                    <a:pt x="304" y="2758"/>
                  </a:cubicBezTo>
                  <a:cubicBezTo>
                    <a:pt x="0" y="3959"/>
                    <a:pt x="1326" y="3975"/>
                    <a:pt x="1326" y="3975"/>
                  </a:cubicBezTo>
                  <a:cubicBezTo>
                    <a:pt x="2312" y="3187"/>
                    <a:pt x="4479" y="1952"/>
                    <a:pt x="6434" y="1721"/>
                  </a:cubicBezTo>
                  <a:cubicBezTo>
                    <a:pt x="7051" y="1648"/>
                    <a:pt x="7409" y="993"/>
                    <a:pt x="7107" y="452"/>
                  </a:cubicBezTo>
                  <a:lnTo>
                    <a:pt x="7098" y="437"/>
                  </a:lnTo>
                  <a:cubicBezTo>
                    <a:pt x="6946" y="166"/>
                    <a:pt x="6660" y="0"/>
                    <a:pt x="63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2"/>
            <p:cNvSpPr/>
            <p:nvPr/>
          </p:nvSpPr>
          <p:spPr>
            <a:xfrm>
              <a:off x="6036025" y="3963300"/>
              <a:ext cx="188875" cy="92825"/>
            </a:xfrm>
            <a:custGeom>
              <a:avLst/>
              <a:gdLst/>
              <a:ahLst/>
              <a:cxnLst/>
              <a:rect l="l" t="t" r="r" b="b"/>
              <a:pathLst>
                <a:path w="7555" h="3713" extrusionOk="0">
                  <a:moveTo>
                    <a:pt x="6506" y="0"/>
                  </a:moveTo>
                  <a:cubicBezTo>
                    <a:pt x="6486" y="0"/>
                    <a:pt x="6466" y="1"/>
                    <a:pt x="6447" y="2"/>
                  </a:cubicBezTo>
                  <a:cubicBezTo>
                    <a:pt x="5183" y="87"/>
                    <a:pt x="2141" y="492"/>
                    <a:pt x="367" y="2443"/>
                  </a:cubicBezTo>
                  <a:cubicBezTo>
                    <a:pt x="0" y="3628"/>
                    <a:pt x="1325" y="3712"/>
                    <a:pt x="1325" y="3712"/>
                  </a:cubicBezTo>
                  <a:cubicBezTo>
                    <a:pt x="2349" y="2976"/>
                    <a:pt x="4577" y="1854"/>
                    <a:pt x="6542" y="1724"/>
                  </a:cubicBezTo>
                  <a:cubicBezTo>
                    <a:pt x="7162" y="1683"/>
                    <a:pt x="7554" y="1048"/>
                    <a:pt x="7278" y="490"/>
                  </a:cubicBezTo>
                  <a:lnTo>
                    <a:pt x="7270" y="475"/>
                  </a:lnTo>
                  <a:cubicBezTo>
                    <a:pt x="7126" y="183"/>
                    <a:pt x="6829" y="0"/>
                    <a:pt x="6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2"/>
            <p:cNvSpPr/>
            <p:nvPr/>
          </p:nvSpPr>
          <p:spPr>
            <a:xfrm>
              <a:off x="5982750" y="3886300"/>
              <a:ext cx="185250" cy="99400"/>
            </a:xfrm>
            <a:custGeom>
              <a:avLst/>
              <a:gdLst/>
              <a:ahLst/>
              <a:cxnLst/>
              <a:rect l="l" t="t" r="r" b="b"/>
              <a:pathLst>
                <a:path w="7410" h="3976" extrusionOk="0">
                  <a:moveTo>
                    <a:pt x="6354" y="0"/>
                  </a:moveTo>
                  <a:cubicBezTo>
                    <a:pt x="6320" y="0"/>
                    <a:pt x="6286" y="2"/>
                    <a:pt x="6251" y="7"/>
                  </a:cubicBezTo>
                  <a:cubicBezTo>
                    <a:pt x="4991" y="156"/>
                    <a:pt x="1975" y="718"/>
                    <a:pt x="304" y="2758"/>
                  </a:cubicBezTo>
                  <a:cubicBezTo>
                    <a:pt x="0" y="3959"/>
                    <a:pt x="1326" y="3975"/>
                    <a:pt x="1326" y="3975"/>
                  </a:cubicBezTo>
                  <a:cubicBezTo>
                    <a:pt x="2312" y="3187"/>
                    <a:pt x="4479" y="1952"/>
                    <a:pt x="6434" y="1721"/>
                  </a:cubicBezTo>
                  <a:cubicBezTo>
                    <a:pt x="7051" y="1648"/>
                    <a:pt x="7409" y="993"/>
                    <a:pt x="7107" y="452"/>
                  </a:cubicBezTo>
                  <a:lnTo>
                    <a:pt x="7098" y="437"/>
                  </a:lnTo>
                  <a:cubicBezTo>
                    <a:pt x="6946" y="166"/>
                    <a:pt x="6660" y="0"/>
                    <a:pt x="6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2"/>
            <p:cNvSpPr/>
            <p:nvPr/>
          </p:nvSpPr>
          <p:spPr>
            <a:xfrm>
              <a:off x="4387950" y="3717600"/>
              <a:ext cx="384200" cy="490400"/>
            </a:xfrm>
            <a:custGeom>
              <a:avLst/>
              <a:gdLst/>
              <a:ahLst/>
              <a:cxnLst/>
              <a:rect l="l" t="t" r="r" b="b"/>
              <a:pathLst>
                <a:path w="15368" h="19616" extrusionOk="0">
                  <a:moveTo>
                    <a:pt x="12235" y="0"/>
                  </a:moveTo>
                  <a:lnTo>
                    <a:pt x="1" y="3934"/>
                  </a:lnTo>
                  <a:cubicBezTo>
                    <a:pt x="1790" y="8359"/>
                    <a:pt x="3625" y="12829"/>
                    <a:pt x="3452" y="15501"/>
                  </a:cubicBezTo>
                  <a:lnTo>
                    <a:pt x="13823" y="19616"/>
                  </a:lnTo>
                  <a:lnTo>
                    <a:pt x="15367" y="11783"/>
                  </a:lnTo>
                  <a:lnTo>
                    <a:pt x="1223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2"/>
            <p:cNvSpPr/>
            <p:nvPr/>
          </p:nvSpPr>
          <p:spPr>
            <a:xfrm>
              <a:off x="3986075" y="4277050"/>
              <a:ext cx="865025" cy="287850"/>
            </a:xfrm>
            <a:custGeom>
              <a:avLst/>
              <a:gdLst/>
              <a:ahLst/>
              <a:cxnLst/>
              <a:rect l="l" t="t" r="r" b="b"/>
              <a:pathLst>
                <a:path w="34601" h="11514" extrusionOk="0">
                  <a:moveTo>
                    <a:pt x="33945" y="1"/>
                  </a:moveTo>
                  <a:lnTo>
                    <a:pt x="299" y="6349"/>
                  </a:lnTo>
                  <a:cubicBezTo>
                    <a:pt x="0" y="6974"/>
                    <a:pt x="87" y="8149"/>
                    <a:pt x="442" y="8893"/>
                  </a:cubicBezTo>
                  <a:cubicBezTo>
                    <a:pt x="770" y="9583"/>
                    <a:pt x="4130" y="11514"/>
                    <a:pt x="8791" y="11514"/>
                  </a:cubicBezTo>
                  <a:cubicBezTo>
                    <a:pt x="9162" y="11514"/>
                    <a:pt x="9542" y="11502"/>
                    <a:pt x="9930" y="11476"/>
                  </a:cubicBezTo>
                  <a:cubicBezTo>
                    <a:pt x="15174" y="11122"/>
                    <a:pt x="18775" y="9009"/>
                    <a:pt x="20775" y="7686"/>
                  </a:cubicBezTo>
                  <a:cubicBezTo>
                    <a:pt x="22774" y="6361"/>
                    <a:pt x="24856" y="6114"/>
                    <a:pt x="27453" y="5965"/>
                  </a:cubicBezTo>
                  <a:cubicBezTo>
                    <a:pt x="30051" y="5816"/>
                    <a:pt x="33462" y="4522"/>
                    <a:pt x="34031" y="3307"/>
                  </a:cubicBezTo>
                  <a:cubicBezTo>
                    <a:pt x="34600" y="2092"/>
                    <a:pt x="33945" y="1"/>
                    <a:pt x="33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2"/>
            <p:cNvSpPr/>
            <p:nvPr/>
          </p:nvSpPr>
          <p:spPr>
            <a:xfrm>
              <a:off x="3969725" y="3998475"/>
              <a:ext cx="881425" cy="518525"/>
            </a:xfrm>
            <a:custGeom>
              <a:avLst/>
              <a:gdLst/>
              <a:ahLst/>
              <a:cxnLst/>
              <a:rect l="l" t="t" r="r" b="b"/>
              <a:pathLst>
                <a:path w="35257" h="20741" extrusionOk="0">
                  <a:moveTo>
                    <a:pt x="32012" y="0"/>
                  </a:moveTo>
                  <a:cubicBezTo>
                    <a:pt x="31992" y="0"/>
                    <a:pt x="31972" y="3"/>
                    <a:pt x="31951" y="8"/>
                  </a:cubicBezTo>
                  <a:cubicBezTo>
                    <a:pt x="31951" y="8"/>
                    <a:pt x="32181" y="645"/>
                    <a:pt x="31852" y="986"/>
                  </a:cubicBezTo>
                  <a:cubicBezTo>
                    <a:pt x="31539" y="1310"/>
                    <a:pt x="30356" y="2010"/>
                    <a:pt x="30014" y="2302"/>
                  </a:cubicBezTo>
                  <a:cubicBezTo>
                    <a:pt x="29387" y="2838"/>
                    <a:pt x="29001" y="3595"/>
                    <a:pt x="28611" y="4321"/>
                  </a:cubicBezTo>
                  <a:cubicBezTo>
                    <a:pt x="28442" y="4637"/>
                    <a:pt x="28240" y="4970"/>
                    <a:pt x="27889" y="5102"/>
                  </a:cubicBezTo>
                  <a:cubicBezTo>
                    <a:pt x="27798" y="5137"/>
                    <a:pt x="27711" y="5151"/>
                    <a:pt x="27627" y="5151"/>
                  </a:cubicBezTo>
                  <a:cubicBezTo>
                    <a:pt x="27322" y="5151"/>
                    <a:pt x="27062" y="4956"/>
                    <a:pt x="26766" y="4821"/>
                  </a:cubicBezTo>
                  <a:cubicBezTo>
                    <a:pt x="26481" y="4691"/>
                    <a:pt x="26173" y="4625"/>
                    <a:pt x="25863" y="4625"/>
                  </a:cubicBezTo>
                  <a:cubicBezTo>
                    <a:pt x="25658" y="4625"/>
                    <a:pt x="25451" y="4654"/>
                    <a:pt x="25250" y="4712"/>
                  </a:cubicBezTo>
                  <a:cubicBezTo>
                    <a:pt x="25299" y="4207"/>
                    <a:pt x="25389" y="3706"/>
                    <a:pt x="25519" y="3214"/>
                  </a:cubicBezTo>
                  <a:cubicBezTo>
                    <a:pt x="25560" y="3056"/>
                    <a:pt x="25606" y="2887"/>
                    <a:pt x="25557" y="2731"/>
                  </a:cubicBezTo>
                  <a:cubicBezTo>
                    <a:pt x="25506" y="2575"/>
                    <a:pt x="25367" y="2461"/>
                    <a:pt x="25231" y="2366"/>
                  </a:cubicBezTo>
                  <a:cubicBezTo>
                    <a:pt x="24252" y="1680"/>
                    <a:pt x="23241" y="1366"/>
                    <a:pt x="22118" y="1123"/>
                  </a:cubicBezTo>
                  <a:cubicBezTo>
                    <a:pt x="21982" y="1093"/>
                    <a:pt x="21843" y="1065"/>
                    <a:pt x="21703" y="1038"/>
                  </a:cubicBezTo>
                  <a:cubicBezTo>
                    <a:pt x="21548" y="1007"/>
                    <a:pt x="21389" y="976"/>
                    <a:pt x="21232" y="976"/>
                  </a:cubicBezTo>
                  <a:cubicBezTo>
                    <a:pt x="21158" y="976"/>
                    <a:pt x="21084" y="983"/>
                    <a:pt x="21011" y="1000"/>
                  </a:cubicBezTo>
                  <a:cubicBezTo>
                    <a:pt x="20754" y="1060"/>
                    <a:pt x="20543" y="1242"/>
                    <a:pt x="20365" y="1437"/>
                  </a:cubicBezTo>
                  <a:cubicBezTo>
                    <a:pt x="19800" y="2049"/>
                    <a:pt x="19461" y="2830"/>
                    <a:pt x="19024" y="3540"/>
                  </a:cubicBezTo>
                  <a:cubicBezTo>
                    <a:pt x="17926" y="5333"/>
                    <a:pt x="15618" y="6818"/>
                    <a:pt x="13097" y="8174"/>
                  </a:cubicBezTo>
                  <a:cubicBezTo>
                    <a:pt x="11383" y="9095"/>
                    <a:pt x="9706" y="9809"/>
                    <a:pt x="7936" y="10605"/>
                  </a:cubicBezTo>
                  <a:cubicBezTo>
                    <a:pt x="6132" y="11416"/>
                    <a:pt x="3737" y="11912"/>
                    <a:pt x="2324" y="12863"/>
                  </a:cubicBezTo>
                  <a:cubicBezTo>
                    <a:pt x="267" y="14251"/>
                    <a:pt x="1" y="17736"/>
                    <a:pt x="2346" y="19113"/>
                  </a:cubicBezTo>
                  <a:cubicBezTo>
                    <a:pt x="3694" y="19904"/>
                    <a:pt x="6510" y="20740"/>
                    <a:pt x="9893" y="20740"/>
                  </a:cubicBezTo>
                  <a:cubicBezTo>
                    <a:pt x="11582" y="20740"/>
                    <a:pt x="13413" y="20532"/>
                    <a:pt x="15273" y="20005"/>
                  </a:cubicBezTo>
                  <a:cubicBezTo>
                    <a:pt x="18313" y="19143"/>
                    <a:pt x="21689" y="15895"/>
                    <a:pt x="25680" y="15582"/>
                  </a:cubicBezTo>
                  <a:cubicBezTo>
                    <a:pt x="28220" y="15384"/>
                    <a:pt x="33017" y="14671"/>
                    <a:pt x="34652" y="12743"/>
                  </a:cubicBezTo>
                  <a:cubicBezTo>
                    <a:pt x="35257" y="11889"/>
                    <a:pt x="34449" y="9179"/>
                    <a:pt x="33788" y="6839"/>
                  </a:cubicBezTo>
                  <a:cubicBezTo>
                    <a:pt x="33083" y="4348"/>
                    <a:pt x="32811" y="0"/>
                    <a:pt x="3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2"/>
            <p:cNvSpPr/>
            <p:nvPr/>
          </p:nvSpPr>
          <p:spPr>
            <a:xfrm>
              <a:off x="4356375" y="4136100"/>
              <a:ext cx="171450" cy="84925"/>
            </a:xfrm>
            <a:custGeom>
              <a:avLst/>
              <a:gdLst/>
              <a:ahLst/>
              <a:cxnLst/>
              <a:rect l="l" t="t" r="r" b="b"/>
              <a:pathLst>
                <a:path w="6858" h="3397" extrusionOk="0">
                  <a:moveTo>
                    <a:pt x="2268" y="0"/>
                  </a:moveTo>
                  <a:cubicBezTo>
                    <a:pt x="2129" y="0"/>
                    <a:pt x="1997" y="11"/>
                    <a:pt x="1876" y="34"/>
                  </a:cubicBezTo>
                  <a:cubicBezTo>
                    <a:pt x="366" y="315"/>
                    <a:pt x="1" y="1289"/>
                    <a:pt x="1" y="1289"/>
                  </a:cubicBezTo>
                  <a:cubicBezTo>
                    <a:pt x="144" y="1279"/>
                    <a:pt x="285" y="1274"/>
                    <a:pt x="424" y="1274"/>
                  </a:cubicBezTo>
                  <a:cubicBezTo>
                    <a:pt x="2641" y="1274"/>
                    <a:pt x="4338" y="2478"/>
                    <a:pt x="5120" y="3159"/>
                  </a:cubicBezTo>
                  <a:cubicBezTo>
                    <a:pt x="5297" y="3315"/>
                    <a:pt x="5521" y="3396"/>
                    <a:pt x="5747" y="3396"/>
                  </a:cubicBezTo>
                  <a:cubicBezTo>
                    <a:pt x="5902" y="3396"/>
                    <a:pt x="6059" y="3358"/>
                    <a:pt x="6201" y="3280"/>
                  </a:cubicBezTo>
                  <a:cubicBezTo>
                    <a:pt x="6789" y="2954"/>
                    <a:pt x="6857" y="2142"/>
                    <a:pt x="6338" y="1714"/>
                  </a:cubicBezTo>
                  <a:cubicBezTo>
                    <a:pt x="5203" y="779"/>
                    <a:pt x="3452" y="0"/>
                    <a:pt x="226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2"/>
            <p:cNvSpPr/>
            <p:nvPr/>
          </p:nvSpPr>
          <p:spPr>
            <a:xfrm>
              <a:off x="4266925" y="4189775"/>
              <a:ext cx="189500" cy="86350"/>
            </a:xfrm>
            <a:custGeom>
              <a:avLst/>
              <a:gdLst/>
              <a:ahLst/>
              <a:cxnLst/>
              <a:rect l="l" t="t" r="r" b="b"/>
              <a:pathLst>
                <a:path w="7580" h="3454" extrusionOk="0">
                  <a:moveTo>
                    <a:pt x="2179" y="1"/>
                  </a:moveTo>
                  <a:cubicBezTo>
                    <a:pt x="731" y="1"/>
                    <a:pt x="0" y="1145"/>
                    <a:pt x="0" y="1145"/>
                  </a:cubicBezTo>
                  <a:cubicBezTo>
                    <a:pt x="249" y="1127"/>
                    <a:pt x="489" y="1118"/>
                    <a:pt x="720" y="1118"/>
                  </a:cubicBezTo>
                  <a:cubicBezTo>
                    <a:pt x="3649" y="1118"/>
                    <a:pt x="5155" y="2525"/>
                    <a:pt x="5934" y="3220"/>
                  </a:cubicBezTo>
                  <a:cubicBezTo>
                    <a:pt x="6105" y="3374"/>
                    <a:pt x="6322" y="3453"/>
                    <a:pt x="6541" y="3453"/>
                  </a:cubicBezTo>
                  <a:cubicBezTo>
                    <a:pt x="6690" y="3453"/>
                    <a:pt x="6840" y="3417"/>
                    <a:pt x="6976" y="3342"/>
                  </a:cubicBezTo>
                  <a:cubicBezTo>
                    <a:pt x="7546" y="3027"/>
                    <a:pt x="7579" y="2272"/>
                    <a:pt x="7104" y="1828"/>
                  </a:cubicBezTo>
                  <a:cubicBezTo>
                    <a:pt x="5237" y="88"/>
                    <a:pt x="2222" y="1"/>
                    <a:pt x="2222" y="1"/>
                  </a:cubicBezTo>
                  <a:cubicBezTo>
                    <a:pt x="2207" y="1"/>
                    <a:pt x="2193" y="1"/>
                    <a:pt x="217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2"/>
            <p:cNvSpPr/>
            <p:nvPr/>
          </p:nvSpPr>
          <p:spPr>
            <a:xfrm>
              <a:off x="4168100" y="4237725"/>
              <a:ext cx="186525" cy="86775"/>
            </a:xfrm>
            <a:custGeom>
              <a:avLst/>
              <a:gdLst/>
              <a:ahLst/>
              <a:cxnLst/>
              <a:rect l="l" t="t" r="r" b="b"/>
              <a:pathLst>
                <a:path w="7461" h="3471" extrusionOk="0">
                  <a:moveTo>
                    <a:pt x="2261" y="0"/>
                  </a:moveTo>
                  <a:cubicBezTo>
                    <a:pt x="814" y="0"/>
                    <a:pt x="1" y="1035"/>
                    <a:pt x="1" y="1035"/>
                  </a:cubicBezTo>
                  <a:cubicBezTo>
                    <a:pt x="234" y="1018"/>
                    <a:pt x="459" y="1009"/>
                    <a:pt x="675" y="1009"/>
                  </a:cubicBezTo>
                  <a:cubicBezTo>
                    <a:pt x="3620" y="1009"/>
                    <a:pt x="5031" y="2538"/>
                    <a:pt x="5815" y="3238"/>
                  </a:cubicBezTo>
                  <a:cubicBezTo>
                    <a:pt x="5985" y="3391"/>
                    <a:pt x="6201" y="3471"/>
                    <a:pt x="6420" y="3471"/>
                  </a:cubicBezTo>
                  <a:cubicBezTo>
                    <a:pt x="6570" y="3471"/>
                    <a:pt x="6720" y="3434"/>
                    <a:pt x="6857" y="3359"/>
                  </a:cubicBezTo>
                  <a:cubicBezTo>
                    <a:pt x="7427" y="3045"/>
                    <a:pt x="7460" y="2290"/>
                    <a:pt x="6983" y="1846"/>
                  </a:cubicBezTo>
                  <a:cubicBezTo>
                    <a:pt x="5117" y="105"/>
                    <a:pt x="2308" y="1"/>
                    <a:pt x="2308" y="1"/>
                  </a:cubicBezTo>
                  <a:cubicBezTo>
                    <a:pt x="2292" y="0"/>
                    <a:pt x="2277" y="0"/>
                    <a:pt x="226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2"/>
            <p:cNvSpPr/>
            <p:nvPr/>
          </p:nvSpPr>
          <p:spPr>
            <a:xfrm>
              <a:off x="4356375" y="4136100"/>
              <a:ext cx="171450" cy="84925"/>
            </a:xfrm>
            <a:custGeom>
              <a:avLst/>
              <a:gdLst/>
              <a:ahLst/>
              <a:cxnLst/>
              <a:rect l="l" t="t" r="r" b="b"/>
              <a:pathLst>
                <a:path w="6858" h="3397" extrusionOk="0">
                  <a:moveTo>
                    <a:pt x="2268" y="0"/>
                  </a:moveTo>
                  <a:cubicBezTo>
                    <a:pt x="2129" y="0"/>
                    <a:pt x="1997" y="11"/>
                    <a:pt x="1876" y="34"/>
                  </a:cubicBezTo>
                  <a:cubicBezTo>
                    <a:pt x="366" y="315"/>
                    <a:pt x="1" y="1289"/>
                    <a:pt x="1" y="1289"/>
                  </a:cubicBezTo>
                  <a:cubicBezTo>
                    <a:pt x="144" y="1279"/>
                    <a:pt x="285" y="1274"/>
                    <a:pt x="424" y="1274"/>
                  </a:cubicBezTo>
                  <a:cubicBezTo>
                    <a:pt x="2641" y="1274"/>
                    <a:pt x="4338" y="2478"/>
                    <a:pt x="5120" y="3159"/>
                  </a:cubicBezTo>
                  <a:cubicBezTo>
                    <a:pt x="5297" y="3315"/>
                    <a:pt x="5521" y="3396"/>
                    <a:pt x="5747" y="3396"/>
                  </a:cubicBezTo>
                  <a:cubicBezTo>
                    <a:pt x="5902" y="3396"/>
                    <a:pt x="6059" y="3358"/>
                    <a:pt x="6201" y="3280"/>
                  </a:cubicBezTo>
                  <a:cubicBezTo>
                    <a:pt x="6789" y="2954"/>
                    <a:pt x="6857" y="2142"/>
                    <a:pt x="6338" y="1714"/>
                  </a:cubicBezTo>
                  <a:cubicBezTo>
                    <a:pt x="5203" y="779"/>
                    <a:pt x="3452" y="0"/>
                    <a:pt x="2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2"/>
            <p:cNvSpPr/>
            <p:nvPr/>
          </p:nvSpPr>
          <p:spPr>
            <a:xfrm>
              <a:off x="4266925" y="4189775"/>
              <a:ext cx="189500" cy="86350"/>
            </a:xfrm>
            <a:custGeom>
              <a:avLst/>
              <a:gdLst/>
              <a:ahLst/>
              <a:cxnLst/>
              <a:rect l="l" t="t" r="r" b="b"/>
              <a:pathLst>
                <a:path w="7580" h="3454" extrusionOk="0">
                  <a:moveTo>
                    <a:pt x="2179" y="1"/>
                  </a:moveTo>
                  <a:cubicBezTo>
                    <a:pt x="731" y="1"/>
                    <a:pt x="0" y="1145"/>
                    <a:pt x="0" y="1145"/>
                  </a:cubicBezTo>
                  <a:cubicBezTo>
                    <a:pt x="249" y="1127"/>
                    <a:pt x="489" y="1118"/>
                    <a:pt x="720" y="1118"/>
                  </a:cubicBezTo>
                  <a:cubicBezTo>
                    <a:pt x="3649" y="1118"/>
                    <a:pt x="5155" y="2525"/>
                    <a:pt x="5934" y="3220"/>
                  </a:cubicBezTo>
                  <a:cubicBezTo>
                    <a:pt x="6105" y="3374"/>
                    <a:pt x="6322" y="3453"/>
                    <a:pt x="6541" y="3453"/>
                  </a:cubicBezTo>
                  <a:cubicBezTo>
                    <a:pt x="6690" y="3453"/>
                    <a:pt x="6840" y="3417"/>
                    <a:pt x="6976" y="3342"/>
                  </a:cubicBezTo>
                  <a:cubicBezTo>
                    <a:pt x="7546" y="3027"/>
                    <a:pt x="7579" y="2272"/>
                    <a:pt x="7104" y="1828"/>
                  </a:cubicBezTo>
                  <a:cubicBezTo>
                    <a:pt x="5237" y="88"/>
                    <a:pt x="2222" y="1"/>
                    <a:pt x="2222" y="1"/>
                  </a:cubicBezTo>
                  <a:cubicBezTo>
                    <a:pt x="2207" y="1"/>
                    <a:pt x="2193" y="1"/>
                    <a:pt x="2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2"/>
            <p:cNvSpPr/>
            <p:nvPr/>
          </p:nvSpPr>
          <p:spPr>
            <a:xfrm>
              <a:off x="4168100" y="4237725"/>
              <a:ext cx="186525" cy="86775"/>
            </a:xfrm>
            <a:custGeom>
              <a:avLst/>
              <a:gdLst/>
              <a:ahLst/>
              <a:cxnLst/>
              <a:rect l="l" t="t" r="r" b="b"/>
              <a:pathLst>
                <a:path w="7461" h="3471" extrusionOk="0">
                  <a:moveTo>
                    <a:pt x="2261" y="0"/>
                  </a:moveTo>
                  <a:cubicBezTo>
                    <a:pt x="814" y="0"/>
                    <a:pt x="1" y="1035"/>
                    <a:pt x="1" y="1035"/>
                  </a:cubicBezTo>
                  <a:cubicBezTo>
                    <a:pt x="234" y="1018"/>
                    <a:pt x="459" y="1009"/>
                    <a:pt x="675" y="1009"/>
                  </a:cubicBezTo>
                  <a:cubicBezTo>
                    <a:pt x="3620" y="1009"/>
                    <a:pt x="5031" y="2538"/>
                    <a:pt x="5815" y="3238"/>
                  </a:cubicBezTo>
                  <a:cubicBezTo>
                    <a:pt x="5985" y="3391"/>
                    <a:pt x="6201" y="3471"/>
                    <a:pt x="6420" y="3471"/>
                  </a:cubicBezTo>
                  <a:cubicBezTo>
                    <a:pt x="6570" y="3471"/>
                    <a:pt x="6720" y="3434"/>
                    <a:pt x="6857" y="3359"/>
                  </a:cubicBezTo>
                  <a:cubicBezTo>
                    <a:pt x="7427" y="3045"/>
                    <a:pt x="7460" y="2290"/>
                    <a:pt x="6983" y="1846"/>
                  </a:cubicBezTo>
                  <a:cubicBezTo>
                    <a:pt x="5117" y="105"/>
                    <a:pt x="2308" y="1"/>
                    <a:pt x="2308" y="1"/>
                  </a:cubicBezTo>
                  <a:cubicBezTo>
                    <a:pt x="2292" y="0"/>
                    <a:pt x="2277" y="0"/>
                    <a:pt x="2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2"/>
            <p:cNvSpPr/>
            <p:nvPr/>
          </p:nvSpPr>
          <p:spPr>
            <a:xfrm>
              <a:off x="3921350" y="2678275"/>
              <a:ext cx="2199550" cy="1815200"/>
            </a:xfrm>
            <a:custGeom>
              <a:avLst/>
              <a:gdLst/>
              <a:ahLst/>
              <a:cxnLst/>
              <a:rect l="l" t="t" r="r" b="b"/>
              <a:pathLst>
                <a:path w="87982" h="72608" extrusionOk="0">
                  <a:moveTo>
                    <a:pt x="35909" y="1"/>
                  </a:moveTo>
                  <a:cubicBezTo>
                    <a:pt x="35909" y="1"/>
                    <a:pt x="16883" y="1622"/>
                    <a:pt x="8945" y="3405"/>
                  </a:cubicBezTo>
                  <a:cubicBezTo>
                    <a:pt x="1261" y="5129"/>
                    <a:pt x="0" y="10697"/>
                    <a:pt x="2062" y="17790"/>
                  </a:cubicBezTo>
                  <a:cubicBezTo>
                    <a:pt x="4124" y="24882"/>
                    <a:pt x="20032" y="51058"/>
                    <a:pt x="20032" y="51058"/>
                  </a:cubicBezTo>
                  <a:cubicBezTo>
                    <a:pt x="21473" y="51363"/>
                    <a:pt x="22775" y="51493"/>
                    <a:pt x="23948" y="51493"/>
                  </a:cubicBezTo>
                  <a:cubicBezTo>
                    <a:pt x="30821" y="51493"/>
                    <a:pt x="33277" y="47021"/>
                    <a:pt x="33277" y="47021"/>
                  </a:cubicBezTo>
                  <a:lnTo>
                    <a:pt x="26286" y="25944"/>
                  </a:lnTo>
                  <a:lnTo>
                    <a:pt x="44765" y="24581"/>
                  </a:lnTo>
                  <a:lnTo>
                    <a:pt x="44765" y="24581"/>
                  </a:lnTo>
                  <a:cubicBezTo>
                    <a:pt x="44764" y="24581"/>
                    <a:pt x="36707" y="47447"/>
                    <a:pt x="34623" y="54668"/>
                  </a:cubicBezTo>
                  <a:cubicBezTo>
                    <a:pt x="32539" y="61889"/>
                    <a:pt x="32799" y="68800"/>
                    <a:pt x="36852" y="70668"/>
                  </a:cubicBezTo>
                  <a:cubicBezTo>
                    <a:pt x="39571" y="71921"/>
                    <a:pt x="42084" y="72608"/>
                    <a:pt x="44763" y="72608"/>
                  </a:cubicBezTo>
                  <a:cubicBezTo>
                    <a:pt x="49047" y="72608"/>
                    <a:pt x="53756" y="70852"/>
                    <a:pt x="60411" y="66848"/>
                  </a:cubicBezTo>
                  <a:cubicBezTo>
                    <a:pt x="71354" y="60265"/>
                    <a:pt x="85513" y="49148"/>
                    <a:pt x="85513" y="49148"/>
                  </a:cubicBezTo>
                  <a:cubicBezTo>
                    <a:pt x="85513" y="49148"/>
                    <a:pt x="87982" y="43367"/>
                    <a:pt x="85485" y="39520"/>
                  </a:cubicBezTo>
                  <a:cubicBezTo>
                    <a:pt x="83116" y="35869"/>
                    <a:pt x="80543" y="35775"/>
                    <a:pt x="80284" y="35775"/>
                  </a:cubicBezTo>
                  <a:cubicBezTo>
                    <a:pt x="80270" y="35775"/>
                    <a:pt x="80263" y="35775"/>
                    <a:pt x="80263" y="35775"/>
                  </a:cubicBezTo>
                  <a:lnTo>
                    <a:pt x="68652" y="41039"/>
                  </a:lnTo>
                  <a:cubicBezTo>
                    <a:pt x="68652" y="41039"/>
                    <a:pt x="74554" y="30411"/>
                    <a:pt x="76313" y="24044"/>
                  </a:cubicBezTo>
                  <a:cubicBezTo>
                    <a:pt x="78071" y="17678"/>
                    <a:pt x="77436" y="9345"/>
                    <a:pt x="76414" y="5122"/>
                  </a:cubicBezTo>
                  <a:lnTo>
                    <a:pt x="35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2"/>
            <p:cNvSpPr/>
            <p:nvPr/>
          </p:nvSpPr>
          <p:spPr>
            <a:xfrm>
              <a:off x="4760300" y="2983725"/>
              <a:ext cx="318650" cy="325725"/>
            </a:xfrm>
            <a:custGeom>
              <a:avLst/>
              <a:gdLst/>
              <a:ahLst/>
              <a:cxnLst/>
              <a:rect l="l" t="t" r="r" b="b"/>
              <a:pathLst>
                <a:path w="12746" h="13029" extrusionOk="0">
                  <a:moveTo>
                    <a:pt x="5800" y="1"/>
                  </a:moveTo>
                  <a:cubicBezTo>
                    <a:pt x="5800" y="2"/>
                    <a:pt x="6545" y="6218"/>
                    <a:pt x="9273" y="10030"/>
                  </a:cubicBezTo>
                  <a:lnTo>
                    <a:pt x="0" y="13029"/>
                  </a:lnTo>
                  <a:lnTo>
                    <a:pt x="11207" y="12363"/>
                  </a:lnTo>
                  <a:lnTo>
                    <a:pt x="12746" y="9478"/>
                  </a:lnTo>
                  <a:cubicBezTo>
                    <a:pt x="12746" y="9478"/>
                    <a:pt x="7585" y="4939"/>
                    <a:pt x="5800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2"/>
            <p:cNvSpPr/>
            <p:nvPr/>
          </p:nvSpPr>
          <p:spPr>
            <a:xfrm>
              <a:off x="5319300" y="3572450"/>
              <a:ext cx="691300" cy="569275"/>
            </a:xfrm>
            <a:custGeom>
              <a:avLst/>
              <a:gdLst/>
              <a:ahLst/>
              <a:cxnLst/>
              <a:rect l="l" t="t" r="r" b="b"/>
              <a:pathLst>
                <a:path w="27652" h="22771" extrusionOk="0">
                  <a:moveTo>
                    <a:pt x="24482" y="1"/>
                  </a:moveTo>
                  <a:cubicBezTo>
                    <a:pt x="24392" y="1"/>
                    <a:pt x="24346" y="8"/>
                    <a:pt x="24346" y="8"/>
                  </a:cubicBezTo>
                  <a:lnTo>
                    <a:pt x="12735" y="5272"/>
                  </a:lnTo>
                  <a:cubicBezTo>
                    <a:pt x="12735" y="5272"/>
                    <a:pt x="5713" y="20459"/>
                    <a:pt x="1" y="22770"/>
                  </a:cubicBezTo>
                  <a:cubicBezTo>
                    <a:pt x="1" y="22770"/>
                    <a:pt x="7087" y="20600"/>
                    <a:pt x="12057" y="14232"/>
                  </a:cubicBezTo>
                  <a:cubicBezTo>
                    <a:pt x="17019" y="7874"/>
                    <a:pt x="27615" y="1575"/>
                    <a:pt x="27651" y="1554"/>
                  </a:cubicBezTo>
                  <a:cubicBezTo>
                    <a:pt x="25986" y="138"/>
                    <a:pt x="24857" y="1"/>
                    <a:pt x="24482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2"/>
            <p:cNvSpPr/>
            <p:nvPr/>
          </p:nvSpPr>
          <p:spPr>
            <a:xfrm>
              <a:off x="4387950" y="3102800"/>
              <a:ext cx="248950" cy="224100"/>
            </a:xfrm>
            <a:custGeom>
              <a:avLst/>
              <a:gdLst/>
              <a:ahLst/>
              <a:cxnLst/>
              <a:rect l="l" t="t" r="r" b="b"/>
              <a:pathLst>
                <a:path w="9958" h="8964" extrusionOk="0">
                  <a:moveTo>
                    <a:pt x="1" y="0"/>
                  </a:moveTo>
                  <a:lnTo>
                    <a:pt x="1" y="0"/>
                  </a:lnTo>
                  <a:cubicBezTo>
                    <a:pt x="4888" y="1993"/>
                    <a:pt x="7622" y="7635"/>
                    <a:pt x="7622" y="8963"/>
                  </a:cubicBezTo>
                  <a:lnTo>
                    <a:pt x="9958" y="8791"/>
                  </a:lnTo>
                  <a:cubicBezTo>
                    <a:pt x="6925" y="12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2"/>
            <p:cNvSpPr/>
            <p:nvPr/>
          </p:nvSpPr>
          <p:spPr>
            <a:xfrm>
              <a:off x="3297200" y="1333450"/>
              <a:ext cx="1510800" cy="1456425"/>
            </a:xfrm>
            <a:custGeom>
              <a:avLst/>
              <a:gdLst/>
              <a:ahLst/>
              <a:cxnLst/>
              <a:rect l="l" t="t" r="r" b="b"/>
              <a:pathLst>
                <a:path w="60432" h="58257" extrusionOk="0">
                  <a:moveTo>
                    <a:pt x="60179" y="0"/>
                  </a:moveTo>
                  <a:cubicBezTo>
                    <a:pt x="57091" y="0"/>
                    <a:pt x="52839" y="4890"/>
                    <a:pt x="50374" y="12508"/>
                  </a:cubicBezTo>
                  <a:cubicBezTo>
                    <a:pt x="47839" y="20336"/>
                    <a:pt x="35663" y="46109"/>
                    <a:pt x="35663" y="46109"/>
                  </a:cubicBezTo>
                  <a:lnTo>
                    <a:pt x="1" y="45516"/>
                  </a:lnTo>
                  <a:lnTo>
                    <a:pt x="5717" y="55665"/>
                  </a:lnTo>
                  <a:cubicBezTo>
                    <a:pt x="5717" y="55665"/>
                    <a:pt x="32932" y="57880"/>
                    <a:pt x="37145" y="58173"/>
                  </a:cubicBezTo>
                  <a:cubicBezTo>
                    <a:pt x="37941" y="58228"/>
                    <a:pt x="38655" y="58257"/>
                    <a:pt x="39299" y="58257"/>
                  </a:cubicBezTo>
                  <a:cubicBezTo>
                    <a:pt x="43409" y="58257"/>
                    <a:pt x="44714" y="57077"/>
                    <a:pt x="46797" y="53947"/>
                  </a:cubicBezTo>
                  <a:cubicBezTo>
                    <a:pt x="49227" y="50292"/>
                    <a:pt x="58188" y="34576"/>
                    <a:pt x="58188" y="34576"/>
                  </a:cubicBezTo>
                  <a:lnTo>
                    <a:pt x="60432" y="11"/>
                  </a:lnTo>
                  <a:cubicBezTo>
                    <a:pt x="60348" y="4"/>
                    <a:pt x="60264" y="0"/>
                    <a:pt x="601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2"/>
            <p:cNvSpPr/>
            <p:nvPr/>
          </p:nvSpPr>
          <p:spPr>
            <a:xfrm>
              <a:off x="4245975" y="1316500"/>
              <a:ext cx="722900" cy="1173225"/>
            </a:xfrm>
            <a:custGeom>
              <a:avLst/>
              <a:gdLst/>
              <a:ahLst/>
              <a:cxnLst/>
              <a:rect l="l" t="t" r="r" b="b"/>
              <a:pathLst>
                <a:path w="28916" h="46929" extrusionOk="0">
                  <a:moveTo>
                    <a:pt x="24436" y="1"/>
                  </a:moveTo>
                  <a:cubicBezTo>
                    <a:pt x="23318" y="1"/>
                    <a:pt x="20439" y="231"/>
                    <a:pt x="17823" y="2367"/>
                  </a:cubicBezTo>
                  <a:cubicBezTo>
                    <a:pt x="15115" y="4579"/>
                    <a:pt x="12930" y="8194"/>
                    <a:pt x="10255" y="14706"/>
                  </a:cubicBezTo>
                  <a:cubicBezTo>
                    <a:pt x="8138" y="19861"/>
                    <a:pt x="0" y="39721"/>
                    <a:pt x="0" y="39721"/>
                  </a:cubicBezTo>
                  <a:cubicBezTo>
                    <a:pt x="0" y="39721"/>
                    <a:pt x="4944" y="46488"/>
                    <a:pt x="14678" y="46928"/>
                  </a:cubicBezTo>
                  <a:lnTo>
                    <a:pt x="28916" y="18994"/>
                  </a:lnTo>
                  <a:lnTo>
                    <a:pt x="24917" y="18"/>
                  </a:lnTo>
                  <a:cubicBezTo>
                    <a:pt x="24917" y="18"/>
                    <a:pt x="24743" y="1"/>
                    <a:pt x="24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2"/>
            <p:cNvSpPr/>
            <p:nvPr/>
          </p:nvSpPr>
          <p:spPr>
            <a:xfrm>
              <a:off x="4603675" y="1316225"/>
              <a:ext cx="1236350" cy="1640625"/>
            </a:xfrm>
            <a:custGeom>
              <a:avLst/>
              <a:gdLst/>
              <a:ahLst/>
              <a:cxnLst/>
              <a:rect l="l" t="t" r="r" b="b"/>
              <a:pathLst>
                <a:path w="49454" h="65625" extrusionOk="0">
                  <a:moveTo>
                    <a:pt x="9711" y="0"/>
                  </a:moveTo>
                  <a:cubicBezTo>
                    <a:pt x="1982" y="3101"/>
                    <a:pt x="1" y="8833"/>
                    <a:pt x="1010" y="17070"/>
                  </a:cubicBezTo>
                  <a:cubicBezTo>
                    <a:pt x="3298" y="35751"/>
                    <a:pt x="6163" y="44045"/>
                    <a:pt x="7402" y="54482"/>
                  </a:cubicBezTo>
                  <a:cubicBezTo>
                    <a:pt x="13698" y="62339"/>
                    <a:pt x="25407" y="65624"/>
                    <a:pt x="35038" y="65624"/>
                  </a:cubicBezTo>
                  <a:cubicBezTo>
                    <a:pt x="41593" y="65624"/>
                    <a:pt x="47185" y="64103"/>
                    <a:pt x="49454" y="61466"/>
                  </a:cubicBezTo>
                  <a:cubicBezTo>
                    <a:pt x="49454" y="61466"/>
                    <a:pt x="45022" y="27505"/>
                    <a:pt x="41598" y="14635"/>
                  </a:cubicBezTo>
                  <a:cubicBezTo>
                    <a:pt x="40309" y="9783"/>
                    <a:pt x="38613" y="2952"/>
                    <a:pt x="33463" y="201"/>
                  </a:cubicBezTo>
                  <a:lnTo>
                    <a:pt x="24078" y="29"/>
                  </a:lnTo>
                  <a:lnTo>
                    <a:pt x="9711" y="0"/>
                  </a:lnTo>
                  <a:close/>
                </a:path>
              </a:pathLst>
            </a:custGeom>
            <a:solidFill>
              <a:srgbClr val="FCD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2"/>
            <p:cNvSpPr/>
            <p:nvPr/>
          </p:nvSpPr>
          <p:spPr>
            <a:xfrm>
              <a:off x="5231925" y="1519125"/>
              <a:ext cx="608100" cy="1437625"/>
            </a:xfrm>
            <a:custGeom>
              <a:avLst/>
              <a:gdLst/>
              <a:ahLst/>
              <a:cxnLst/>
              <a:rect l="l" t="t" r="r" b="b"/>
              <a:pathLst>
                <a:path w="24324" h="57505" extrusionOk="0">
                  <a:moveTo>
                    <a:pt x="14474" y="1"/>
                  </a:moveTo>
                  <a:lnTo>
                    <a:pt x="5258" y="1619"/>
                  </a:lnTo>
                  <a:cubicBezTo>
                    <a:pt x="5106" y="5276"/>
                    <a:pt x="9402" y="18683"/>
                    <a:pt x="12455" y="26101"/>
                  </a:cubicBezTo>
                  <a:cubicBezTo>
                    <a:pt x="15096" y="32517"/>
                    <a:pt x="16945" y="39488"/>
                    <a:pt x="16438" y="44036"/>
                  </a:cubicBezTo>
                  <a:cubicBezTo>
                    <a:pt x="15958" y="48337"/>
                    <a:pt x="12543" y="56473"/>
                    <a:pt x="1882" y="56473"/>
                  </a:cubicBezTo>
                  <a:cubicBezTo>
                    <a:pt x="1278" y="56473"/>
                    <a:pt x="651" y="56447"/>
                    <a:pt x="0" y="56392"/>
                  </a:cubicBezTo>
                  <a:lnTo>
                    <a:pt x="0" y="56392"/>
                  </a:lnTo>
                  <a:cubicBezTo>
                    <a:pt x="3352" y="57149"/>
                    <a:pt x="6746" y="57504"/>
                    <a:pt x="9915" y="57504"/>
                  </a:cubicBezTo>
                  <a:cubicBezTo>
                    <a:pt x="16466" y="57504"/>
                    <a:pt x="22055" y="55985"/>
                    <a:pt x="24324" y="53348"/>
                  </a:cubicBezTo>
                  <a:cubicBezTo>
                    <a:pt x="24324" y="53348"/>
                    <a:pt x="19892" y="19389"/>
                    <a:pt x="16468" y="6519"/>
                  </a:cubicBezTo>
                  <a:cubicBezTo>
                    <a:pt x="15942" y="4538"/>
                    <a:pt x="15343" y="2230"/>
                    <a:pt x="14474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2"/>
            <p:cNvSpPr/>
            <p:nvPr/>
          </p:nvSpPr>
          <p:spPr>
            <a:xfrm>
              <a:off x="4427975" y="293150"/>
              <a:ext cx="642575" cy="617275"/>
            </a:xfrm>
            <a:custGeom>
              <a:avLst/>
              <a:gdLst/>
              <a:ahLst/>
              <a:cxnLst/>
              <a:rect l="l" t="t" r="r" b="b"/>
              <a:pathLst>
                <a:path w="25703" h="24691" extrusionOk="0">
                  <a:moveTo>
                    <a:pt x="12865" y="0"/>
                  </a:moveTo>
                  <a:cubicBezTo>
                    <a:pt x="12534" y="0"/>
                    <a:pt x="12199" y="14"/>
                    <a:pt x="11863" y="41"/>
                  </a:cubicBezTo>
                  <a:cubicBezTo>
                    <a:pt x="5067" y="587"/>
                    <a:pt x="1" y="6539"/>
                    <a:pt x="547" y="13335"/>
                  </a:cubicBezTo>
                  <a:cubicBezTo>
                    <a:pt x="1067" y="19794"/>
                    <a:pt x="6470" y="24691"/>
                    <a:pt x="12839" y="24691"/>
                  </a:cubicBezTo>
                  <a:cubicBezTo>
                    <a:pt x="13171" y="24691"/>
                    <a:pt x="13506" y="24678"/>
                    <a:pt x="13842" y="24651"/>
                  </a:cubicBezTo>
                  <a:cubicBezTo>
                    <a:pt x="20638" y="24103"/>
                    <a:pt x="25703" y="18151"/>
                    <a:pt x="25157" y="11355"/>
                  </a:cubicBezTo>
                  <a:cubicBezTo>
                    <a:pt x="24638" y="4897"/>
                    <a:pt x="19235" y="0"/>
                    <a:pt x="12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2"/>
            <p:cNvSpPr/>
            <p:nvPr/>
          </p:nvSpPr>
          <p:spPr>
            <a:xfrm>
              <a:off x="5183600" y="777725"/>
              <a:ext cx="115050" cy="332675"/>
            </a:xfrm>
            <a:custGeom>
              <a:avLst/>
              <a:gdLst/>
              <a:ahLst/>
              <a:cxnLst/>
              <a:rect l="l" t="t" r="r" b="b"/>
              <a:pathLst>
                <a:path w="4602" h="13307" extrusionOk="0">
                  <a:moveTo>
                    <a:pt x="4601" y="1"/>
                  </a:moveTo>
                  <a:lnTo>
                    <a:pt x="1" y="6706"/>
                  </a:lnTo>
                  <a:lnTo>
                    <a:pt x="392" y="13306"/>
                  </a:lnTo>
                  <a:cubicBezTo>
                    <a:pt x="392" y="13306"/>
                    <a:pt x="2009" y="12736"/>
                    <a:pt x="2685" y="11132"/>
                  </a:cubicBezTo>
                  <a:cubicBezTo>
                    <a:pt x="3360" y="9529"/>
                    <a:pt x="4601" y="1"/>
                    <a:pt x="4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2"/>
            <p:cNvSpPr/>
            <p:nvPr/>
          </p:nvSpPr>
          <p:spPr>
            <a:xfrm>
              <a:off x="5205575" y="445000"/>
              <a:ext cx="146150" cy="351075"/>
            </a:xfrm>
            <a:custGeom>
              <a:avLst/>
              <a:gdLst/>
              <a:ahLst/>
              <a:cxnLst/>
              <a:rect l="l" t="t" r="r" b="b"/>
              <a:pathLst>
                <a:path w="5846" h="14043" extrusionOk="0">
                  <a:moveTo>
                    <a:pt x="1027" y="1"/>
                  </a:moveTo>
                  <a:cubicBezTo>
                    <a:pt x="490" y="1"/>
                    <a:pt x="140" y="90"/>
                    <a:pt x="140" y="90"/>
                  </a:cubicBezTo>
                  <a:lnTo>
                    <a:pt x="1" y="14043"/>
                  </a:lnTo>
                  <a:lnTo>
                    <a:pt x="1" y="14043"/>
                  </a:lnTo>
                  <a:lnTo>
                    <a:pt x="3722" y="13310"/>
                  </a:lnTo>
                  <a:cubicBezTo>
                    <a:pt x="5352" y="8000"/>
                    <a:pt x="5846" y="2674"/>
                    <a:pt x="4069" y="1127"/>
                  </a:cubicBezTo>
                  <a:cubicBezTo>
                    <a:pt x="2994" y="191"/>
                    <a:pt x="1811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2"/>
            <p:cNvSpPr/>
            <p:nvPr/>
          </p:nvSpPr>
          <p:spPr>
            <a:xfrm>
              <a:off x="4509575" y="334050"/>
              <a:ext cx="916475" cy="1107250"/>
            </a:xfrm>
            <a:custGeom>
              <a:avLst/>
              <a:gdLst/>
              <a:ahLst/>
              <a:cxnLst/>
              <a:rect l="l" t="t" r="r" b="b"/>
              <a:pathLst>
                <a:path w="36659" h="44290" extrusionOk="0">
                  <a:moveTo>
                    <a:pt x="12415" y="1"/>
                  </a:moveTo>
                  <a:cubicBezTo>
                    <a:pt x="6576" y="1"/>
                    <a:pt x="1061" y="2837"/>
                    <a:pt x="558" y="9631"/>
                  </a:cubicBezTo>
                  <a:cubicBezTo>
                    <a:pt x="0" y="17159"/>
                    <a:pt x="482" y="24602"/>
                    <a:pt x="2468" y="30318"/>
                  </a:cubicBezTo>
                  <a:cubicBezTo>
                    <a:pt x="4031" y="34820"/>
                    <a:pt x="6379" y="36215"/>
                    <a:pt x="8454" y="36215"/>
                  </a:cubicBezTo>
                  <a:cubicBezTo>
                    <a:pt x="8487" y="36215"/>
                    <a:pt x="8520" y="36215"/>
                    <a:pt x="8552" y="36214"/>
                  </a:cubicBezTo>
                  <a:cubicBezTo>
                    <a:pt x="10398" y="36174"/>
                    <a:pt x="14075" y="35482"/>
                    <a:pt x="14075" y="35482"/>
                  </a:cubicBezTo>
                  <a:lnTo>
                    <a:pt x="14426" y="40000"/>
                  </a:lnTo>
                  <a:cubicBezTo>
                    <a:pt x="13382" y="43122"/>
                    <a:pt x="14885" y="44289"/>
                    <a:pt x="17250" y="44289"/>
                  </a:cubicBezTo>
                  <a:cubicBezTo>
                    <a:pt x="20683" y="44289"/>
                    <a:pt x="25931" y="41830"/>
                    <a:pt x="27842" y="39316"/>
                  </a:cubicBezTo>
                  <a:lnTo>
                    <a:pt x="26962" y="24452"/>
                  </a:lnTo>
                  <a:lnTo>
                    <a:pt x="26962" y="24452"/>
                  </a:lnTo>
                  <a:cubicBezTo>
                    <a:pt x="26962" y="24452"/>
                    <a:pt x="27443" y="25953"/>
                    <a:pt x="29443" y="25953"/>
                  </a:cubicBezTo>
                  <a:cubicBezTo>
                    <a:pt x="30070" y="25953"/>
                    <a:pt x="30846" y="25806"/>
                    <a:pt x="31802" y="25419"/>
                  </a:cubicBezTo>
                  <a:cubicBezTo>
                    <a:pt x="34128" y="24478"/>
                    <a:pt x="36659" y="19955"/>
                    <a:pt x="34857" y="16831"/>
                  </a:cubicBezTo>
                  <a:cubicBezTo>
                    <a:pt x="34085" y="15493"/>
                    <a:pt x="33092" y="15038"/>
                    <a:pt x="32148" y="15038"/>
                  </a:cubicBezTo>
                  <a:cubicBezTo>
                    <a:pt x="30930" y="15038"/>
                    <a:pt x="29792" y="15794"/>
                    <a:pt x="29313" y="16384"/>
                  </a:cubicBezTo>
                  <a:cubicBezTo>
                    <a:pt x="28554" y="17318"/>
                    <a:pt x="27711" y="18637"/>
                    <a:pt x="26977" y="18637"/>
                  </a:cubicBezTo>
                  <a:cubicBezTo>
                    <a:pt x="26888" y="18637"/>
                    <a:pt x="26800" y="18617"/>
                    <a:pt x="26714" y="18575"/>
                  </a:cubicBezTo>
                  <a:cubicBezTo>
                    <a:pt x="26714" y="18575"/>
                    <a:pt x="28434" y="5959"/>
                    <a:pt x="20952" y="2049"/>
                  </a:cubicBezTo>
                  <a:cubicBezTo>
                    <a:pt x="18432" y="732"/>
                    <a:pt x="15382" y="1"/>
                    <a:pt x="1241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2"/>
            <p:cNvSpPr/>
            <p:nvPr/>
          </p:nvSpPr>
          <p:spPr>
            <a:xfrm>
              <a:off x="4419500" y="238100"/>
              <a:ext cx="853000" cy="598275"/>
            </a:xfrm>
            <a:custGeom>
              <a:avLst/>
              <a:gdLst/>
              <a:ahLst/>
              <a:cxnLst/>
              <a:rect l="l" t="t" r="r" b="b"/>
              <a:pathLst>
                <a:path w="34120" h="23931" extrusionOk="0">
                  <a:moveTo>
                    <a:pt x="22444" y="1"/>
                  </a:moveTo>
                  <a:cubicBezTo>
                    <a:pt x="21508" y="1"/>
                    <a:pt x="20504" y="122"/>
                    <a:pt x="19433" y="403"/>
                  </a:cubicBezTo>
                  <a:cubicBezTo>
                    <a:pt x="16545" y="1161"/>
                    <a:pt x="13609" y="2048"/>
                    <a:pt x="10637" y="2048"/>
                  </a:cubicBezTo>
                  <a:cubicBezTo>
                    <a:pt x="9832" y="2048"/>
                    <a:pt x="9024" y="1983"/>
                    <a:pt x="8214" y="1833"/>
                  </a:cubicBezTo>
                  <a:cubicBezTo>
                    <a:pt x="6328" y="1483"/>
                    <a:pt x="4466" y="942"/>
                    <a:pt x="2549" y="853"/>
                  </a:cubicBezTo>
                  <a:cubicBezTo>
                    <a:pt x="2506" y="851"/>
                    <a:pt x="2463" y="849"/>
                    <a:pt x="2419" y="849"/>
                  </a:cubicBezTo>
                  <a:cubicBezTo>
                    <a:pt x="2232" y="849"/>
                    <a:pt x="2043" y="875"/>
                    <a:pt x="1908" y="999"/>
                  </a:cubicBezTo>
                  <a:cubicBezTo>
                    <a:pt x="1729" y="1164"/>
                    <a:pt x="1716" y="1440"/>
                    <a:pt x="1731" y="1684"/>
                  </a:cubicBezTo>
                  <a:cubicBezTo>
                    <a:pt x="1814" y="2925"/>
                    <a:pt x="2294" y="4106"/>
                    <a:pt x="3097" y="5056"/>
                  </a:cubicBezTo>
                  <a:lnTo>
                    <a:pt x="721" y="4551"/>
                  </a:lnTo>
                  <a:cubicBezTo>
                    <a:pt x="638" y="4534"/>
                    <a:pt x="549" y="4517"/>
                    <a:pt x="465" y="4517"/>
                  </a:cubicBezTo>
                  <a:cubicBezTo>
                    <a:pt x="381" y="4517"/>
                    <a:pt x="300" y="4533"/>
                    <a:pt x="231" y="4582"/>
                  </a:cubicBezTo>
                  <a:cubicBezTo>
                    <a:pt x="85" y="4685"/>
                    <a:pt x="57" y="4888"/>
                    <a:pt x="52" y="5069"/>
                  </a:cubicBezTo>
                  <a:cubicBezTo>
                    <a:pt x="0" y="6740"/>
                    <a:pt x="755" y="8418"/>
                    <a:pt x="2039" y="9489"/>
                  </a:cubicBezTo>
                  <a:cubicBezTo>
                    <a:pt x="4717" y="11718"/>
                    <a:pt x="7527" y="12310"/>
                    <a:pt x="10984" y="12332"/>
                  </a:cubicBezTo>
                  <a:cubicBezTo>
                    <a:pt x="11106" y="12333"/>
                    <a:pt x="11227" y="12334"/>
                    <a:pt x="11347" y="12334"/>
                  </a:cubicBezTo>
                  <a:cubicBezTo>
                    <a:pt x="19179" y="12334"/>
                    <a:pt x="23390" y="10656"/>
                    <a:pt x="24391" y="10438"/>
                  </a:cubicBezTo>
                  <a:cubicBezTo>
                    <a:pt x="24517" y="10410"/>
                    <a:pt x="24635" y="10396"/>
                    <a:pt x="24746" y="10396"/>
                  </a:cubicBezTo>
                  <a:cubicBezTo>
                    <a:pt x="25852" y="10396"/>
                    <a:pt x="26275" y="11797"/>
                    <a:pt x="27230" y="15103"/>
                  </a:cubicBezTo>
                  <a:cubicBezTo>
                    <a:pt x="28057" y="17967"/>
                    <a:pt x="27651" y="23931"/>
                    <a:pt x="29634" y="23931"/>
                  </a:cubicBezTo>
                  <a:cubicBezTo>
                    <a:pt x="29862" y="23931"/>
                    <a:pt x="30122" y="23852"/>
                    <a:pt x="30420" y="23680"/>
                  </a:cubicBezTo>
                  <a:cubicBezTo>
                    <a:pt x="30749" y="23489"/>
                    <a:pt x="32047" y="21151"/>
                    <a:pt x="32916" y="20222"/>
                  </a:cubicBezTo>
                  <a:cubicBezTo>
                    <a:pt x="34120" y="18935"/>
                    <a:pt x="31584" y="8366"/>
                    <a:pt x="31584" y="8366"/>
                  </a:cubicBezTo>
                  <a:cubicBezTo>
                    <a:pt x="31584" y="8366"/>
                    <a:pt x="32617" y="5606"/>
                    <a:pt x="29895" y="3054"/>
                  </a:cubicBezTo>
                  <a:cubicBezTo>
                    <a:pt x="28373" y="1628"/>
                    <a:pt x="25866" y="1"/>
                    <a:pt x="22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2"/>
            <p:cNvSpPr/>
            <p:nvPr/>
          </p:nvSpPr>
          <p:spPr>
            <a:xfrm>
              <a:off x="5191775" y="366225"/>
              <a:ext cx="127725" cy="101900"/>
            </a:xfrm>
            <a:custGeom>
              <a:avLst/>
              <a:gdLst/>
              <a:ahLst/>
              <a:cxnLst/>
              <a:rect l="l" t="t" r="r" b="b"/>
              <a:pathLst>
                <a:path w="5109" h="4076" extrusionOk="0">
                  <a:moveTo>
                    <a:pt x="2919" y="1"/>
                  </a:moveTo>
                  <a:cubicBezTo>
                    <a:pt x="2457" y="1"/>
                    <a:pt x="1990" y="130"/>
                    <a:pt x="1570" y="401"/>
                  </a:cubicBezTo>
                  <a:cubicBezTo>
                    <a:pt x="366" y="1177"/>
                    <a:pt x="0" y="2822"/>
                    <a:pt x="751" y="4075"/>
                  </a:cubicBezTo>
                  <a:lnTo>
                    <a:pt x="5108" y="1264"/>
                  </a:lnTo>
                  <a:cubicBezTo>
                    <a:pt x="4620" y="449"/>
                    <a:pt x="3778" y="1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2"/>
            <p:cNvSpPr/>
            <p:nvPr/>
          </p:nvSpPr>
          <p:spPr>
            <a:xfrm>
              <a:off x="4861450" y="1050100"/>
              <a:ext cx="297700" cy="215975"/>
            </a:xfrm>
            <a:custGeom>
              <a:avLst/>
              <a:gdLst/>
              <a:ahLst/>
              <a:cxnLst/>
              <a:rect l="l" t="t" r="r" b="b"/>
              <a:pathLst>
                <a:path w="11908" h="8639" extrusionOk="0">
                  <a:moveTo>
                    <a:pt x="11908" y="0"/>
                  </a:moveTo>
                  <a:cubicBezTo>
                    <a:pt x="11600" y="964"/>
                    <a:pt x="10417" y="2525"/>
                    <a:pt x="8904" y="3492"/>
                  </a:cubicBezTo>
                  <a:cubicBezTo>
                    <a:pt x="6643" y="4937"/>
                    <a:pt x="0" y="6840"/>
                    <a:pt x="0" y="6840"/>
                  </a:cubicBezTo>
                  <a:lnTo>
                    <a:pt x="145" y="8638"/>
                  </a:lnTo>
                  <a:cubicBezTo>
                    <a:pt x="145" y="8638"/>
                    <a:pt x="8811" y="6305"/>
                    <a:pt x="10360" y="3959"/>
                  </a:cubicBezTo>
                  <a:cubicBezTo>
                    <a:pt x="11626" y="2040"/>
                    <a:pt x="11908" y="1"/>
                    <a:pt x="1190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2"/>
            <p:cNvSpPr/>
            <p:nvPr/>
          </p:nvSpPr>
          <p:spPr>
            <a:xfrm>
              <a:off x="4845475" y="745450"/>
              <a:ext cx="70800" cy="70550"/>
            </a:xfrm>
            <a:custGeom>
              <a:avLst/>
              <a:gdLst/>
              <a:ahLst/>
              <a:cxnLst/>
              <a:rect l="l" t="t" r="r" b="b"/>
              <a:pathLst>
                <a:path w="2832" h="2822" extrusionOk="0">
                  <a:moveTo>
                    <a:pt x="1414" y="0"/>
                  </a:moveTo>
                  <a:cubicBezTo>
                    <a:pt x="1377" y="0"/>
                    <a:pt x="1340" y="2"/>
                    <a:pt x="1303" y="5"/>
                  </a:cubicBezTo>
                  <a:cubicBezTo>
                    <a:pt x="555" y="68"/>
                    <a:pt x="1" y="747"/>
                    <a:pt x="63" y="1524"/>
                  </a:cubicBezTo>
                  <a:cubicBezTo>
                    <a:pt x="122" y="2261"/>
                    <a:pt x="718" y="2822"/>
                    <a:pt x="1419" y="2822"/>
                  </a:cubicBezTo>
                  <a:cubicBezTo>
                    <a:pt x="1455" y="2822"/>
                    <a:pt x="1492" y="2820"/>
                    <a:pt x="1530" y="2817"/>
                  </a:cubicBezTo>
                  <a:cubicBezTo>
                    <a:pt x="2277" y="2754"/>
                    <a:pt x="2832" y="2074"/>
                    <a:pt x="2769" y="1298"/>
                  </a:cubicBezTo>
                  <a:cubicBezTo>
                    <a:pt x="2710" y="560"/>
                    <a:pt x="2115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2"/>
            <p:cNvSpPr/>
            <p:nvPr/>
          </p:nvSpPr>
          <p:spPr>
            <a:xfrm>
              <a:off x="4871500" y="630725"/>
              <a:ext cx="84600" cy="59850"/>
            </a:xfrm>
            <a:custGeom>
              <a:avLst/>
              <a:gdLst/>
              <a:ahLst/>
              <a:cxnLst/>
              <a:rect l="l" t="t" r="r" b="b"/>
              <a:pathLst>
                <a:path w="3384" h="2394" extrusionOk="0">
                  <a:moveTo>
                    <a:pt x="1507" y="1"/>
                  </a:moveTo>
                  <a:cubicBezTo>
                    <a:pt x="872" y="1"/>
                    <a:pt x="269" y="385"/>
                    <a:pt x="1" y="1029"/>
                  </a:cubicBezTo>
                  <a:lnTo>
                    <a:pt x="3024" y="2394"/>
                  </a:lnTo>
                  <a:cubicBezTo>
                    <a:pt x="3384" y="1527"/>
                    <a:pt x="2999" y="519"/>
                    <a:pt x="2164" y="143"/>
                  </a:cubicBezTo>
                  <a:cubicBezTo>
                    <a:pt x="1950" y="46"/>
                    <a:pt x="1726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2"/>
            <p:cNvSpPr/>
            <p:nvPr/>
          </p:nvSpPr>
          <p:spPr>
            <a:xfrm>
              <a:off x="4802850" y="1016075"/>
              <a:ext cx="84350" cy="60400"/>
            </a:xfrm>
            <a:custGeom>
              <a:avLst/>
              <a:gdLst/>
              <a:ahLst/>
              <a:cxnLst/>
              <a:rect l="l" t="t" r="r" b="b"/>
              <a:pathLst>
                <a:path w="3374" h="2416" extrusionOk="0">
                  <a:moveTo>
                    <a:pt x="2996" y="0"/>
                  </a:moveTo>
                  <a:lnTo>
                    <a:pt x="0" y="1408"/>
                  </a:lnTo>
                  <a:cubicBezTo>
                    <a:pt x="277" y="2040"/>
                    <a:pt x="878" y="2415"/>
                    <a:pt x="1506" y="2415"/>
                  </a:cubicBezTo>
                  <a:cubicBezTo>
                    <a:pt x="1732" y="2415"/>
                    <a:pt x="1962" y="2366"/>
                    <a:pt x="2181" y="2263"/>
                  </a:cubicBezTo>
                  <a:cubicBezTo>
                    <a:pt x="3009" y="1875"/>
                    <a:pt x="3373" y="862"/>
                    <a:pt x="299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2"/>
            <p:cNvSpPr/>
            <p:nvPr/>
          </p:nvSpPr>
          <p:spPr>
            <a:xfrm>
              <a:off x="4521700" y="652300"/>
              <a:ext cx="82000" cy="65625"/>
            </a:xfrm>
            <a:custGeom>
              <a:avLst/>
              <a:gdLst/>
              <a:ahLst/>
              <a:cxnLst/>
              <a:rect l="l" t="t" r="r" b="b"/>
              <a:pathLst>
                <a:path w="3280" h="2625" extrusionOk="0">
                  <a:moveTo>
                    <a:pt x="1893" y="1"/>
                  </a:moveTo>
                  <a:cubicBezTo>
                    <a:pt x="1592" y="1"/>
                    <a:pt x="1286" y="86"/>
                    <a:pt x="1011" y="266"/>
                  </a:cubicBezTo>
                  <a:cubicBezTo>
                    <a:pt x="239" y="770"/>
                    <a:pt x="1" y="1825"/>
                    <a:pt x="480" y="2625"/>
                  </a:cubicBezTo>
                  <a:lnTo>
                    <a:pt x="3280" y="797"/>
                  </a:lnTo>
                  <a:cubicBezTo>
                    <a:pt x="2971" y="282"/>
                    <a:pt x="2439" y="1"/>
                    <a:pt x="1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2"/>
            <p:cNvSpPr/>
            <p:nvPr/>
          </p:nvSpPr>
          <p:spPr>
            <a:xfrm>
              <a:off x="4568325" y="764025"/>
              <a:ext cx="70800" cy="70550"/>
            </a:xfrm>
            <a:custGeom>
              <a:avLst/>
              <a:gdLst/>
              <a:ahLst/>
              <a:cxnLst/>
              <a:rect l="l" t="t" r="r" b="b"/>
              <a:pathLst>
                <a:path w="2832" h="2822" extrusionOk="0">
                  <a:moveTo>
                    <a:pt x="1414" y="0"/>
                  </a:moveTo>
                  <a:cubicBezTo>
                    <a:pt x="1377" y="0"/>
                    <a:pt x="1340" y="2"/>
                    <a:pt x="1302" y="5"/>
                  </a:cubicBezTo>
                  <a:cubicBezTo>
                    <a:pt x="556" y="68"/>
                    <a:pt x="0" y="747"/>
                    <a:pt x="62" y="1524"/>
                  </a:cubicBezTo>
                  <a:cubicBezTo>
                    <a:pt x="122" y="2261"/>
                    <a:pt x="717" y="2822"/>
                    <a:pt x="1418" y="2822"/>
                  </a:cubicBezTo>
                  <a:cubicBezTo>
                    <a:pt x="1455" y="2822"/>
                    <a:pt x="1492" y="2820"/>
                    <a:pt x="1529" y="2817"/>
                  </a:cubicBezTo>
                  <a:cubicBezTo>
                    <a:pt x="2276" y="2754"/>
                    <a:pt x="2831" y="2075"/>
                    <a:pt x="2769" y="1298"/>
                  </a:cubicBezTo>
                  <a:cubicBezTo>
                    <a:pt x="2710" y="560"/>
                    <a:pt x="2115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2"/>
            <p:cNvSpPr/>
            <p:nvPr/>
          </p:nvSpPr>
          <p:spPr>
            <a:xfrm>
              <a:off x="4661325" y="752475"/>
              <a:ext cx="124575" cy="202925"/>
            </a:xfrm>
            <a:custGeom>
              <a:avLst/>
              <a:gdLst/>
              <a:ahLst/>
              <a:cxnLst/>
              <a:rect l="l" t="t" r="r" b="b"/>
              <a:pathLst>
                <a:path w="4983" h="8117" extrusionOk="0">
                  <a:moveTo>
                    <a:pt x="3587" y="0"/>
                  </a:moveTo>
                  <a:lnTo>
                    <a:pt x="1" y="7979"/>
                  </a:lnTo>
                  <a:lnTo>
                    <a:pt x="4982" y="8117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2"/>
            <p:cNvSpPr/>
            <p:nvPr/>
          </p:nvSpPr>
          <p:spPr>
            <a:xfrm>
              <a:off x="5201000" y="1337950"/>
              <a:ext cx="981600" cy="2147625"/>
            </a:xfrm>
            <a:custGeom>
              <a:avLst/>
              <a:gdLst/>
              <a:ahLst/>
              <a:cxnLst/>
              <a:rect l="l" t="t" r="r" b="b"/>
              <a:pathLst>
                <a:path w="39264" h="85905" extrusionOk="0">
                  <a:moveTo>
                    <a:pt x="10469" y="0"/>
                  </a:moveTo>
                  <a:cubicBezTo>
                    <a:pt x="10055" y="0"/>
                    <a:pt x="9630" y="15"/>
                    <a:pt x="9192" y="43"/>
                  </a:cubicBezTo>
                  <a:lnTo>
                    <a:pt x="11559" y="19948"/>
                  </a:lnTo>
                  <a:lnTo>
                    <a:pt x="25432" y="42526"/>
                  </a:lnTo>
                  <a:cubicBezTo>
                    <a:pt x="25073" y="44382"/>
                    <a:pt x="21805" y="55397"/>
                    <a:pt x="18516" y="61586"/>
                  </a:cubicBezTo>
                  <a:cubicBezTo>
                    <a:pt x="17935" y="62682"/>
                    <a:pt x="16943" y="63501"/>
                    <a:pt x="15779" y="63932"/>
                  </a:cubicBezTo>
                  <a:cubicBezTo>
                    <a:pt x="12655" y="65090"/>
                    <a:pt x="11173" y="66635"/>
                    <a:pt x="8640" y="68384"/>
                  </a:cubicBezTo>
                  <a:cubicBezTo>
                    <a:pt x="6657" y="69754"/>
                    <a:pt x="5180" y="69892"/>
                    <a:pt x="5282" y="70479"/>
                  </a:cubicBezTo>
                  <a:cubicBezTo>
                    <a:pt x="5404" y="71184"/>
                    <a:pt x="6225" y="72427"/>
                    <a:pt x="8064" y="72427"/>
                  </a:cubicBezTo>
                  <a:cubicBezTo>
                    <a:pt x="8193" y="72427"/>
                    <a:pt x="8327" y="72421"/>
                    <a:pt x="8467" y="72408"/>
                  </a:cubicBezTo>
                  <a:cubicBezTo>
                    <a:pt x="9537" y="72310"/>
                    <a:pt x="10998" y="71791"/>
                    <a:pt x="12832" y="71092"/>
                  </a:cubicBezTo>
                  <a:lnTo>
                    <a:pt x="12832" y="71092"/>
                  </a:lnTo>
                  <a:cubicBezTo>
                    <a:pt x="12832" y="71093"/>
                    <a:pt x="10984" y="74034"/>
                    <a:pt x="7397" y="76950"/>
                  </a:cubicBezTo>
                  <a:cubicBezTo>
                    <a:pt x="2537" y="80901"/>
                    <a:pt x="1" y="84013"/>
                    <a:pt x="7815" y="85702"/>
                  </a:cubicBezTo>
                  <a:cubicBezTo>
                    <a:pt x="8430" y="85835"/>
                    <a:pt x="9068" y="85905"/>
                    <a:pt x="9725" y="85905"/>
                  </a:cubicBezTo>
                  <a:cubicBezTo>
                    <a:pt x="14302" y="85905"/>
                    <a:pt x="19818" y="82536"/>
                    <a:pt x="25002" y="73751"/>
                  </a:cubicBezTo>
                  <a:cubicBezTo>
                    <a:pt x="26710" y="70857"/>
                    <a:pt x="29497" y="66285"/>
                    <a:pt x="31265" y="62411"/>
                  </a:cubicBezTo>
                  <a:cubicBezTo>
                    <a:pt x="35451" y="53253"/>
                    <a:pt x="36647" y="50231"/>
                    <a:pt x="38596" y="42526"/>
                  </a:cubicBezTo>
                  <a:cubicBezTo>
                    <a:pt x="39263" y="39887"/>
                    <a:pt x="35002" y="30486"/>
                    <a:pt x="29793" y="20459"/>
                  </a:cubicBezTo>
                  <a:cubicBezTo>
                    <a:pt x="21263" y="4038"/>
                    <a:pt x="17270" y="0"/>
                    <a:pt x="1046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2"/>
            <p:cNvSpPr/>
            <p:nvPr/>
          </p:nvSpPr>
          <p:spPr>
            <a:xfrm>
              <a:off x="5295350" y="1315000"/>
              <a:ext cx="786425" cy="969975"/>
            </a:xfrm>
            <a:custGeom>
              <a:avLst/>
              <a:gdLst/>
              <a:ahLst/>
              <a:cxnLst/>
              <a:rect l="l" t="t" r="r" b="b"/>
              <a:pathLst>
                <a:path w="31457" h="38799" extrusionOk="0">
                  <a:moveTo>
                    <a:pt x="6947" y="0"/>
                  </a:moveTo>
                  <a:cubicBezTo>
                    <a:pt x="5776" y="0"/>
                    <a:pt x="4470" y="70"/>
                    <a:pt x="2994" y="198"/>
                  </a:cubicBezTo>
                  <a:cubicBezTo>
                    <a:pt x="2994" y="198"/>
                    <a:pt x="0" y="9622"/>
                    <a:pt x="7058" y="21236"/>
                  </a:cubicBezTo>
                  <a:cubicBezTo>
                    <a:pt x="11262" y="28155"/>
                    <a:pt x="17528" y="38798"/>
                    <a:pt x="17528" y="38798"/>
                  </a:cubicBezTo>
                  <a:cubicBezTo>
                    <a:pt x="17528" y="38798"/>
                    <a:pt x="29456" y="36439"/>
                    <a:pt x="31456" y="30265"/>
                  </a:cubicBezTo>
                  <a:cubicBezTo>
                    <a:pt x="31456" y="30265"/>
                    <a:pt x="26153" y="18250"/>
                    <a:pt x="20740" y="9762"/>
                  </a:cubicBezTo>
                  <a:cubicBezTo>
                    <a:pt x="16084" y="2461"/>
                    <a:pt x="13902" y="0"/>
                    <a:pt x="6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2"/>
            <p:cNvSpPr/>
            <p:nvPr/>
          </p:nvSpPr>
          <p:spPr>
            <a:xfrm>
              <a:off x="2855550" y="2311550"/>
              <a:ext cx="271750" cy="439525"/>
            </a:xfrm>
            <a:custGeom>
              <a:avLst/>
              <a:gdLst/>
              <a:ahLst/>
              <a:cxnLst/>
              <a:rect l="l" t="t" r="r" b="b"/>
              <a:pathLst>
                <a:path w="10870" h="17581" extrusionOk="0">
                  <a:moveTo>
                    <a:pt x="7594" y="0"/>
                  </a:moveTo>
                  <a:cubicBezTo>
                    <a:pt x="7525" y="0"/>
                    <a:pt x="7453" y="3"/>
                    <a:pt x="7378" y="10"/>
                  </a:cubicBezTo>
                  <a:cubicBezTo>
                    <a:pt x="5978" y="130"/>
                    <a:pt x="2687" y="869"/>
                    <a:pt x="1633" y="2732"/>
                  </a:cubicBezTo>
                  <a:cubicBezTo>
                    <a:pt x="61" y="5509"/>
                    <a:pt x="0" y="10342"/>
                    <a:pt x="2275" y="17580"/>
                  </a:cubicBezTo>
                  <a:lnTo>
                    <a:pt x="10870" y="11173"/>
                  </a:lnTo>
                  <a:cubicBezTo>
                    <a:pt x="10870" y="11173"/>
                    <a:pt x="8866" y="8456"/>
                    <a:pt x="7861" y="6200"/>
                  </a:cubicBezTo>
                  <a:cubicBezTo>
                    <a:pt x="7172" y="4657"/>
                    <a:pt x="6699" y="3476"/>
                    <a:pt x="7976" y="2222"/>
                  </a:cubicBezTo>
                  <a:cubicBezTo>
                    <a:pt x="9185" y="1034"/>
                    <a:pt x="8846" y="0"/>
                    <a:pt x="7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2"/>
            <p:cNvSpPr/>
            <p:nvPr/>
          </p:nvSpPr>
          <p:spPr>
            <a:xfrm>
              <a:off x="1923350" y="2571000"/>
              <a:ext cx="1912150" cy="2669750"/>
            </a:xfrm>
            <a:custGeom>
              <a:avLst/>
              <a:gdLst/>
              <a:ahLst/>
              <a:cxnLst/>
              <a:rect l="l" t="t" r="r" b="b"/>
              <a:pathLst>
                <a:path w="76486" h="106790" extrusionOk="0">
                  <a:moveTo>
                    <a:pt x="50552" y="1"/>
                  </a:moveTo>
                  <a:cubicBezTo>
                    <a:pt x="49076" y="1"/>
                    <a:pt x="47522" y="227"/>
                    <a:pt x="45906" y="810"/>
                  </a:cubicBezTo>
                  <a:cubicBezTo>
                    <a:pt x="38517" y="3477"/>
                    <a:pt x="38433" y="11411"/>
                    <a:pt x="36947" y="17771"/>
                  </a:cubicBezTo>
                  <a:cubicBezTo>
                    <a:pt x="34523" y="28151"/>
                    <a:pt x="32661" y="25555"/>
                    <a:pt x="26529" y="35970"/>
                  </a:cubicBezTo>
                  <a:cubicBezTo>
                    <a:pt x="21594" y="44352"/>
                    <a:pt x="19869" y="50788"/>
                    <a:pt x="14334" y="58993"/>
                  </a:cubicBezTo>
                  <a:cubicBezTo>
                    <a:pt x="11596" y="63051"/>
                    <a:pt x="6185" y="70221"/>
                    <a:pt x="3418" y="79122"/>
                  </a:cubicBezTo>
                  <a:cubicBezTo>
                    <a:pt x="0" y="90114"/>
                    <a:pt x="4132" y="98203"/>
                    <a:pt x="11230" y="102338"/>
                  </a:cubicBezTo>
                  <a:cubicBezTo>
                    <a:pt x="16507" y="105412"/>
                    <a:pt x="19746" y="106789"/>
                    <a:pt x="25800" y="106789"/>
                  </a:cubicBezTo>
                  <a:cubicBezTo>
                    <a:pt x="26971" y="106789"/>
                    <a:pt x="28246" y="106738"/>
                    <a:pt x="29661" y="106637"/>
                  </a:cubicBezTo>
                  <a:cubicBezTo>
                    <a:pt x="34536" y="106290"/>
                    <a:pt x="37444" y="104215"/>
                    <a:pt x="39383" y="103095"/>
                  </a:cubicBezTo>
                  <a:cubicBezTo>
                    <a:pt x="39978" y="103439"/>
                    <a:pt x="40677" y="103589"/>
                    <a:pt x="41446" y="103589"/>
                  </a:cubicBezTo>
                  <a:cubicBezTo>
                    <a:pt x="45735" y="103589"/>
                    <a:pt x="52180" y="98910"/>
                    <a:pt x="54696" y="96983"/>
                  </a:cubicBezTo>
                  <a:cubicBezTo>
                    <a:pt x="59589" y="93232"/>
                    <a:pt x="57758" y="89829"/>
                    <a:pt x="53911" y="89829"/>
                  </a:cubicBezTo>
                  <a:cubicBezTo>
                    <a:pt x="53391" y="89829"/>
                    <a:pt x="52835" y="89891"/>
                    <a:pt x="52253" y="90023"/>
                  </a:cubicBezTo>
                  <a:cubicBezTo>
                    <a:pt x="49004" y="90761"/>
                    <a:pt x="46564" y="92001"/>
                    <a:pt x="46564" y="92001"/>
                  </a:cubicBezTo>
                  <a:cubicBezTo>
                    <a:pt x="46564" y="92001"/>
                    <a:pt x="49577" y="86091"/>
                    <a:pt x="50753" y="81071"/>
                  </a:cubicBezTo>
                  <a:cubicBezTo>
                    <a:pt x="51831" y="76470"/>
                    <a:pt x="51197" y="72590"/>
                    <a:pt x="49447" y="71598"/>
                  </a:cubicBezTo>
                  <a:cubicBezTo>
                    <a:pt x="50518" y="70450"/>
                    <a:pt x="51496" y="69314"/>
                    <a:pt x="52391" y="68187"/>
                  </a:cubicBezTo>
                  <a:cubicBezTo>
                    <a:pt x="52753" y="72300"/>
                    <a:pt x="53499" y="82262"/>
                    <a:pt x="53785" y="83213"/>
                  </a:cubicBezTo>
                  <a:cubicBezTo>
                    <a:pt x="54126" y="84339"/>
                    <a:pt x="56203" y="86392"/>
                    <a:pt x="58313" y="86392"/>
                  </a:cubicBezTo>
                  <a:cubicBezTo>
                    <a:pt x="58579" y="86392"/>
                    <a:pt x="58846" y="86359"/>
                    <a:pt x="59110" y="86288"/>
                  </a:cubicBezTo>
                  <a:cubicBezTo>
                    <a:pt x="61467" y="85651"/>
                    <a:pt x="66399" y="83439"/>
                    <a:pt x="67120" y="81322"/>
                  </a:cubicBezTo>
                  <a:cubicBezTo>
                    <a:pt x="67750" y="79471"/>
                    <a:pt x="66767" y="78644"/>
                    <a:pt x="64653" y="78644"/>
                  </a:cubicBezTo>
                  <a:cubicBezTo>
                    <a:pt x="63531" y="78644"/>
                    <a:pt x="62091" y="78876"/>
                    <a:pt x="60405" y="79313"/>
                  </a:cubicBezTo>
                  <a:cubicBezTo>
                    <a:pt x="60406" y="79276"/>
                    <a:pt x="60407" y="79239"/>
                    <a:pt x="60408" y="79204"/>
                  </a:cubicBezTo>
                  <a:cubicBezTo>
                    <a:pt x="60543" y="74046"/>
                    <a:pt x="60651" y="69064"/>
                    <a:pt x="60707" y="63904"/>
                  </a:cubicBezTo>
                  <a:cubicBezTo>
                    <a:pt x="60741" y="60820"/>
                    <a:pt x="60846" y="57735"/>
                    <a:pt x="60892" y="54651"/>
                  </a:cubicBezTo>
                  <a:cubicBezTo>
                    <a:pt x="60928" y="52156"/>
                    <a:pt x="61191" y="49670"/>
                    <a:pt x="61377" y="47183"/>
                  </a:cubicBezTo>
                  <a:cubicBezTo>
                    <a:pt x="61377" y="47174"/>
                    <a:pt x="61379" y="47166"/>
                    <a:pt x="61380" y="47157"/>
                  </a:cubicBezTo>
                  <a:lnTo>
                    <a:pt x="61380" y="47157"/>
                  </a:lnTo>
                  <a:lnTo>
                    <a:pt x="61379" y="47159"/>
                  </a:lnTo>
                  <a:cubicBezTo>
                    <a:pt x="61502" y="45507"/>
                    <a:pt x="61592" y="43856"/>
                    <a:pt x="61555" y="42197"/>
                  </a:cubicBezTo>
                  <a:cubicBezTo>
                    <a:pt x="61466" y="38033"/>
                    <a:pt x="60958" y="33494"/>
                    <a:pt x="61001" y="31532"/>
                  </a:cubicBezTo>
                  <a:cubicBezTo>
                    <a:pt x="61068" y="28496"/>
                    <a:pt x="61488" y="25324"/>
                    <a:pt x="63709" y="23170"/>
                  </a:cubicBezTo>
                  <a:cubicBezTo>
                    <a:pt x="65899" y="21045"/>
                    <a:pt x="68814" y="19924"/>
                    <a:pt x="71386" y="18363"/>
                  </a:cubicBezTo>
                  <a:cubicBezTo>
                    <a:pt x="72326" y="17793"/>
                    <a:pt x="73228" y="17173"/>
                    <a:pt x="74046" y="16441"/>
                  </a:cubicBezTo>
                  <a:cubicBezTo>
                    <a:pt x="74823" y="15743"/>
                    <a:pt x="76357" y="13934"/>
                    <a:pt x="75803" y="12772"/>
                  </a:cubicBezTo>
                  <a:lnTo>
                    <a:pt x="75803" y="12772"/>
                  </a:lnTo>
                  <a:cubicBezTo>
                    <a:pt x="74676" y="13420"/>
                    <a:pt x="73467" y="13881"/>
                    <a:pt x="72182" y="13881"/>
                  </a:cubicBezTo>
                  <a:cubicBezTo>
                    <a:pt x="71883" y="13881"/>
                    <a:pt x="71579" y="13856"/>
                    <a:pt x="71271" y="13803"/>
                  </a:cubicBezTo>
                  <a:cubicBezTo>
                    <a:pt x="70680" y="13699"/>
                    <a:pt x="69980" y="13347"/>
                    <a:pt x="69542" y="12936"/>
                  </a:cubicBezTo>
                  <a:cubicBezTo>
                    <a:pt x="69470" y="12868"/>
                    <a:pt x="69397" y="12781"/>
                    <a:pt x="69413" y="12684"/>
                  </a:cubicBezTo>
                  <a:cubicBezTo>
                    <a:pt x="69433" y="12566"/>
                    <a:pt x="69568" y="12512"/>
                    <a:pt x="69683" y="12486"/>
                  </a:cubicBezTo>
                  <a:cubicBezTo>
                    <a:pt x="70091" y="12390"/>
                    <a:pt x="70511" y="12367"/>
                    <a:pt x="70926" y="12325"/>
                  </a:cubicBezTo>
                  <a:cubicBezTo>
                    <a:pt x="72184" y="12201"/>
                    <a:pt x="73451" y="11896"/>
                    <a:pt x="74505" y="11199"/>
                  </a:cubicBezTo>
                  <a:cubicBezTo>
                    <a:pt x="75259" y="10699"/>
                    <a:pt x="75892" y="9979"/>
                    <a:pt x="76220" y="9131"/>
                  </a:cubicBezTo>
                  <a:cubicBezTo>
                    <a:pt x="76485" y="8445"/>
                    <a:pt x="76382" y="7754"/>
                    <a:pt x="76369" y="7033"/>
                  </a:cubicBezTo>
                  <a:cubicBezTo>
                    <a:pt x="76359" y="6466"/>
                    <a:pt x="76312" y="5895"/>
                    <a:pt x="76140" y="5352"/>
                  </a:cubicBezTo>
                  <a:cubicBezTo>
                    <a:pt x="75672" y="3878"/>
                    <a:pt x="74355" y="2888"/>
                    <a:pt x="73087" y="2118"/>
                  </a:cubicBezTo>
                  <a:cubicBezTo>
                    <a:pt x="72114" y="1529"/>
                    <a:pt x="71119" y="1312"/>
                    <a:pt x="70064" y="1312"/>
                  </a:cubicBezTo>
                  <a:cubicBezTo>
                    <a:pt x="68002" y="1312"/>
                    <a:pt x="65709" y="2139"/>
                    <a:pt x="62894" y="2627"/>
                  </a:cubicBezTo>
                  <a:cubicBezTo>
                    <a:pt x="62724" y="2656"/>
                    <a:pt x="62547" y="2670"/>
                    <a:pt x="62361" y="2670"/>
                  </a:cubicBezTo>
                  <a:cubicBezTo>
                    <a:pt x="59772" y="2670"/>
                    <a:pt x="55624" y="1"/>
                    <a:pt x="50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2"/>
            <p:cNvSpPr/>
            <p:nvPr/>
          </p:nvSpPr>
          <p:spPr>
            <a:xfrm>
              <a:off x="2873525" y="2471300"/>
              <a:ext cx="460125" cy="346150"/>
            </a:xfrm>
            <a:custGeom>
              <a:avLst/>
              <a:gdLst/>
              <a:ahLst/>
              <a:cxnLst/>
              <a:rect l="l" t="t" r="r" b="b"/>
              <a:pathLst>
                <a:path w="18405" h="13846" extrusionOk="0">
                  <a:moveTo>
                    <a:pt x="16614" y="0"/>
                  </a:moveTo>
                  <a:cubicBezTo>
                    <a:pt x="9596" y="0"/>
                    <a:pt x="7521" y="2529"/>
                    <a:pt x="5728" y="3988"/>
                  </a:cubicBezTo>
                  <a:cubicBezTo>
                    <a:pt x="3790" y="5565"/>
                    <a:pt x="0" y="12264"/>
                    <a:pt x="4292" y="13614"/>
                  </a:cubicBezTo>
                  <a:cubicBezTo>
                    <a:pt x="4805" y="13775"/>
                    <a:pt x="5314" y="13846"/>
                    <a:pt x="5812" y="13846"/>
                  </a:cubicBezTo>
                  <a:cubicBezTo>
                    <a:pt x="9483" y="13846"/>
                    <a:pt x="12582" y="9988"/>
                    <a:pt x="12582" y="9988"/>
                  </a:cubicBezTo>
                  <a:lnTo>
                    <a:pt x="18405" y="51"/>
                  </a:lnTo>
                  <a:cubicBezTo>
                    <a:pt x="17774" y="17"/>
                    <a:pt x="17178" y="0"/>
                    <a:pt x="166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2"/>
            <p:cNvSpPr/>
            <p:nvPr/>
          </p:nvSpPr>
          <p:spPr>
            <a:xfrm>
              <a:off x="2752600" y="3155725"/>
              <a:ext cx="703300" cy="269750"/>
            </a:xfrm>
            <a:custGeom>
              <a:avLst/>
              <a:gdLst/>
              <a:ahLst/>
              <a:cxnLst/>
              <a:rect l="l" t="t" r="r" b="b"/>
              <a:pathLst>
                <a:path w="28132" h="10790" extrusionOk="0">
                  <a:moveTo>
                    <a:pt x="2048" y="0"/>
                  </a:moveTo>
                  <a:cubicBezTo>
                    <a:pt x="1431" y="1426"/>
                    <a:pt x="774" y="2425"/>
                    <a:pt x="1" y="3414"/>
                  </a:cubicBezTo>
                  <a:cubicBezTo>
                    <a:pt x="7487" y="9598"/>
                    <a:pt x="15386" y="10789"/>
                    <a:pt x="20698" y="10789"/>
                  </a:cubicBezTo>
                  <a:cubicBezTo>
                    <a:pt x="22944" y="10789"/>
                    <a:pt x="24727" y="10576"/>
                    <a:pt x="25820" y="10438"/>
                  </a:cubicBezTo>
                  <a:lnTo>
                    <a:pt x="27503" y="10062"/>
                  </a:lnTo>
                  <a:cubicBezTo>
                    <a:pt x="27489" y="9422"/>
                    <a:pt x="27555" y="8549"/>
                    <a:pt x="27565" y="8124"/>
                  </a:cubicBezTo>
                  <a:cubicBezTo>
                    <a:pt x="27577" y="7586"/>
                    <a:pt x="28101" y="7051"/>
                    <a:pt x="28132" y="6511"/>
                  </a:cubicBezTo>
                  <a:lnTo>
                    <a:pt x="28132" y="6511"/>
                  </a:lnTo>
                  <a:cubicBezTo>
                    <a:pt x="26857" y="6647"/>
                    <a:pt x="24942" y="6775"/>
                    <a:pt x="22235" y="6775"/>
                  </a:cubicBezTo>
                  <a:cubicBezTo>
                    <a:pt x="20894" y="6775"/>
                    <a:pt x="19360" y="6743"/>
                    <a:pt x="17613" y="6666"/>
                  </a:cubicBezTo>
                  <a:cubicBezTo>
                    <a:pt x="8315" y="6255"/>
                    <a:pt x="4160" y="1394"/>
                    <a:pt x="4160" y="1394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2"/>
            <p:cNvSpPr/>
            <p:nvPr/>
          </p:nvSpPr>
          <p:spPr>
            <a:xfrm>
              <a:off x="3605425" y="2839225"/>
              <a:ext cx="335525" cy="199525"/>
            </a:xfrm>
            <a:custGeom>
              <a:avLst/>
              <a:gdLst/>
              <a:ahLst/>
              <a:cxnLst/>
              <a:rect l="l" t="t" r="r" b="b"/>
              <a:pathLst>
                <a:path w="13421" h="7981" extrusionOk="0">
                  <a:moveTo>
                    <a:pt x="7820" y="1"/>
                  </a:moveTo>
                  <a:cubicBezTo>
                    <a:pt x="7820" y="1"/>
                    <a:pt x="6426" y="52"/>
                    <a:pt x="4344" y="136"/>
                  </a:cubicBezTo>
                  <a:cubicBezTo>
                    <a:pt x="2264" y="219"/>
                    <a:pt x="1" y="824"/>
                    <a:pt x="1376" y="2792"/>
                  </a:cubicBezTo>
                  <a:cubicBezTo>
                    <a:pt x="2586" y="4524"/>
                    <a:pt x="6331" y="4629"/>
                    <a:pt x="7217" y="4629"/>
                  </a:cubicBezTo>
                  <a:cubicBezTo>
                    <a:pt x="7338" y="4629"/>
                    <a:pt x="7406" y="4627"/>
                    <a:pt x="7406" y="4627"/>
                  </a:cubicBezTo>
                  <a:cubicBezTo>
                    <a:pt x="7663" y="6785"/>
                    <a:pt x="9363" y="7980"/>
                    <a:pt x="10772" y="7980"/>
                  </a:cubicBezTo>
                  <a:cubicBezTo>
                    <a:pt x="11273" y="7980"/>
                    <a:pt x="11737" y="7830"/>
                    <a:pt x="12086" y="7518"/>
                  </a:cubicBezTo>
                  <a:cubicBezTo>
                    <a:pt x="13421" y="6330"/>
                    <a:pt x="11705" y="2367"/>
                    <a:pt x="11116" y="1686"/>
                  </a:cubicBezTo>
                  <a:cubicBezTo>
                    <a:pt x="10527" y="1005"/>
                    <a:pt x="9598" y="292"/>
                    <a:pt x="7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2"/>
            <p:cNvSpPr/>
            <p:nvPr/>
          </p:nvSpPr>
          <p:spPr>
            <a:xfrm>
              <a:off x="3770250" y="2889575"/>
              <a:ext cx="134550" cy="141175"/>
            </a:xfrm>
            <a:custGeom>
              <a:avLst/>
              <a:gdLst/>
              <a:ahLst/>
              <a:cxnLst/>
              <a:rect l="l" t="t" r="r" b="b"/>
              <a:pathLst>
                <a:path w="5382" h="5647" extrusionOk="0">
                  <a:moveTo>
                    <a:pt x="2138" y="0"/>
                  </a:moveTo>
                  <a:cubicBezTo>
                    <a:pt x="2066" y="0"/>
                    <a:pt x="1996" y="10"/>
                    <a:pt x="1928" y="29"/>
                  </a:cubicBezTo>
                  <a:cubicBezTo>
                    <a:pt x="1928" y="29"/>
                    <a:pt x="0" y="1386"/>
                    <a:pt x="288" y="2610"/>
                  </a:cubicBezTo>
                  <a:cubicBezTo>
                    <a:pt x="427" y="2613"/>
                    <a:pt x="543" y="2614"/>
                    <a:pt x="630" y="2614"/>
                  </a:cubicBezTo>
                  <a:cubicBezTo>
                    <a:pt x="747" y="2614"/>
                    <a:pt x="813" y="2613"/>
                    <a:pt x="813" y="2613"/>
                  </a:cubicBezTo>
                  <a:cubicBezTo>
                    <a:pt x="918" y="3488"/>
                    <a:pt x="1262" y="4201"/>
                    <a:pt x="1725" y="4743"/>
                  </a:cubicBezTo>
                  <a:cubicBezTo>
                    <a:pt x="2293" y="5268"/>
                    <a:pt x="2981" y="5640"/>
                    <a:pt x="3771" y="5647"/>
                  </a:cubicBezTo>
                  <a:cubicBezTo>
                    <a:pt x="3779" y="5647"/>
                    <a:pt x="3787" y="5647"/>
                    <a:pt x="3795" y="5647"/>
                  </a:cubicBezTo>
                  <a:cubicBezTo>
                    <a:pt x="5382" y="5647"/>
                    <a:pt x="4732" y="4278"/>
                    <a:pt x="4388" y="2745"/>
                  </a:cubicBezTo>
                  <a:cubicBezTo>
                    <a:pt x="4068" y="1324"/>
                    <a:pt x="2993" y="0"/>
                    <a:pt x="2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2"/>
            <p:cNvSpPr/>
            <p:nvPr/>
          </p:nvSpPr>
          <p:spPr>
            <a:xfrm>
              <a:off x="1064050" y="4955175"/>
              <a:ext cx="1193550" cy="521350"/>
            </a:xfrm>
            <a:custGeom>
              <a:avLst/>
              <a:gdLst/>
              <a:ahLst/>
              <a:cxnLst/>
              <a:rect l="l" t="t" r="r" b="b"/>
              <a:pathLst>
                <a:path w="47742" h="20854" extrusionOk="0">
                  <a:moveTo>
                    <a:pt x="43497" y="1"/>
                  </a:moveTo>
                  <a:cubicBezTo>
                    <a:pt x="42976" y="1"/>
                    <a:pt x="42434" y="218"/>
                    <a:pt x="41892" y="781"/>
                  </a:cubicBezTo>
                  <a:cubicBezTo>
                    <a:pt x="40665" y="2055"/>
                    <a:pt x="38842" y="5176"/>
                    <a:pt x="31270" y="5176"/>
                  </a:cubicBezTo>
                  <a:cubicBezTo>
                    <a:pt x="31122" y="5176"/>
                    <a:pt x="30972" y="5174"/>
                    <a:pt x="30820" y="5172"/>
                  </a:cubicBezTo>
                  <a:cubicBezTo>
                    <a:pt x="25979" y="5096"/>
                    <a:pt x="20971" y="4638"/>
                    <a:pt x="16476" y="4638"/>
                  </a:cubicBezTo>
                  <a:cubicBezTo>
                    <a:pt x="13758" y="4638"/>
                    <a:pt x="11228" y="4805"/>
                    <a:pt x="9036" y="5326"/>
                  </a:cubicBezTo>
                  <a:cubicBezTo>
                    <a:pt x="3219" y="6709"/>
                    <a:pt x="1" y="11067"/>
                    <a:pt x="1" y="15862"/>
                  </a:cubicBezTo>
                  <a:cubicBezTo>
                    <a:pt x="1" y="19306"/>
                    <a:pt x="1190" y="20853"/>
                    <a:pt x="2168" y="20853"/>
                  </a:cubicBezTo>
                  <a:cubicBezTo>
                    <a:pt x="2552" y="20853"/>
                    <a:pt x="2903" y="20615"/>
                    <a:pt x="3138" y="20160"/>
                  </a:cubicBezTo>
                  <a:cubicBezTo>
                    <a:pt x="3972" y="18546"/>
                    <a:pt x="644" y="12457"/>
                    <a:pt x="8675" y="9470"/>
                  </a:cubicBezTo>
                  <a:cubicBezTo>
                    <a:pt x="10932" y="8630"/>
                    <a:pt x="13274" y="8344"/>
                    <a:pt x="15681" y="8344"/>
                  </a:cubicBezTo>
                  <a:cubicBezTo>
                    <a:pt x="20815" y="8344"/>
                    <a:pt x="26247" y="9645"/>
                    <a:pt x="31799" y="9645"/>
                  </a:cubicBezTo>
                  <a:cubicBezTo>
                    <a:pt x="32903" y="9645"/>
                    <a:pt x="34012" y="9593"/>
                    <a:pt x="35124" y="9470"/>
                  </a:cubicBezTo>
                  <a:cubicBezTo>
                    <a:pt x="44890" y="8386"/>
                    <a:pt x="46971" y="5023"/>
                    <a:pt x="46971" y="5023"/>
                  </a:cubicBezTo>
                  <a:cubicBezTo>
                    <a:pt x="46971" y="5023"/>
                    <a:pt x="47742" y="3053"/>
                    <a:pt x="45841" y="1239"/>
                  </a:cubicBezTo>
                  <a:cubicBezTo>
                    <a:pt x="45187" y="615"/>
                    <a:pt x="44372" y="1"/>
                    <a:pt x="43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2"/>
            <p:cNvSpPr/>
            <p:nvPr/>
          </p:nvSpPr>
          <p:spPr>
            <a:xfrm>
              <a:off x="3295700" y="2603775"/>
              <a:ext cx="539825" cy="1129700"/>
            </a:xfrm>
            <a:custGeom>
              <a:avLst/>
              <a:gdLst/>
              <a:ahLst/>
              <a:cxnLst/>
              <a:rect l="l" t="t" r="r" b="b"/>
              <a:pathLst>
                <a:path w="21593" h="45188" extrusionOk="0">
                  <a:moveTo>
                    <a:pt x="15170" y="1"/>
                  </a:moveTo>
                  <a:cubicBezTo>
                    <a:pt x="14047" y="1"/>
                    <a:pt x="12854" y="246"/>
                    <a:pt x="11547" y="549"/>
                  </a:cubicBezTo>
                  <a:cubicBezTo>
                    <a:pt x="10776" y="1229"/>
                    <a:pt x="11894" y="3132"/>
                    <a:pt x="13345" y="4186"/>
                  </a:cubicBezTo>
                  <a:cubicBezTo>
                    <a:pt x="14795" y="5238"/>
                    <a:pt x="17123" y="9088"/>
                    <a:pt x="11861" y="10410"/>
                  </a:cubicBezTo>
                  <a:cubicBezTo>
                    <a:pt x="5976" y="11889"/>
                    <a:pt x="4009" y="14124"/>
                    <a:pt x="2368" y="17399"/>
                  </a:cubicBezTo>
                  <a:cubicBezTo>
                    <a:pt x="0" y="22122"/>
                    <a:pt x="1195" y="25070"/>
                    <a:pt x="2506" y="28266"/>
                  </a:cubicBezTo>
                  <a:cubicBezTo>
                    <a:pt x="3695" y="31167"/>
                    <a:pt x="6666" y="38882"/>
                    <a:pt x="6531" y="45188"/>
                  </a:cubicBezTo>
                  <a:cubicBezTo>
                    <a:pt x="6628" y="43756"/>
                    <a:pt x="6792" y="42281"/>
                    <a:pt x="6761" y="40845"/>
                  </a:cubicBezTo>
                  <a:cubicBezTo>
                    <a:pt x="6671" y="36680"/>
                    <a:pt x="6066" y="32183"/>
                    <a:pt x="6109" y="30221"/>
                  </a:cubicBezTo>
                  <a:cubicBezTo>
                    <a:pt x="6175" y="27185"/>
                    <a:pt x="6596" y="24013"/>
                    <a:pt x="8816" y="21859"/>
                  </a:cubicBezTo>
                  <a:cubicBezTo>
                    <a:pt x="11006" y="19734"/>
                    <a:pt x="13921" y="18613"/>
                    <a:pt x="16493" y="17052"/>
                  </a:cubicBezTo>
                  <a:cubicBezTo>
                    <a:pt x="17433" y="16482"/>
                    <a:pt x="18337" y="15862"/>
                    <a:pt x="19153" y="15130"/>
                  </a:cubicBezTo>
                  <a:cubicBezTo>
                    <a:pt x="19930" y="14432"/>
                    <a:pt x="21464" y="12623"/>
                    <a:pt x="20910" y="11461"/>
                  </a:cubicBezTo>
                  <a:lnTo>
                    <a:pt x="20910" y="11461"/>
                  </a:lnTo>
                  <a:cubicBezTo>
                    <a:pt x="19784" y="12109"/>
                    <a:pt x="18574" y="12570"/>
                    <a:pt x="17289" y="12570"/>
                  </a:cubicBezTo>
                  <a:cubicBezTo>
                    <a:pt x="16990" y="12570"/>
                    <a:pt x="16686" y="12545"/>
                    <a:pt x="16379" y="12492"/>
                  </a:cubicBezTo>
                  <a:cubicBezTo>
                    <a:pt x="15787" y="12388"/>
                    <a:pt x="15087" y="12036"/>
                    <a:pt x="14649" y="11625"/>
                  </a:cubicBezTo>
                  <a:cubicBezTo>
                    <a:pt x="14577" y="11557"/>
                    <a:pt x="14504" y="11470"/>
                    <a:pt x="14520" y="11373"/>
                  </a:cubicBezTo>
                  <a:cubicBezTo>
                    <a:pt x="14541" y="11255"/>
                    <a:pt x="14674" y="11202"/>
                    <a:pt x="14789" y="11175"/>
                  </a:cubicBezTo>
                  <a:cubicBezTo>
                    <a:pt x="15197" y="11080"/>
                    <a:pt x="15617" y="11056"/>
                    <a:pt x="16033" y="11014"/>
                  </a:cubicBezTo>
                  <a:cubicBezTo>
                    <a:pt x="17290" y="10891"/>
                    <a:pt x="18559" y="10585"/>
                    <a:pt x="19612" y="9888"/>
                  </a:cubicBezTo>
                  <a:cubicBezTo>
                    <a:pt x="20366" y="9388"/>
                    <a:pt x="21000" y="8669"/>
                    <a:pt x="21326" y="7820"/>
                  </a:cubicBezTo>
                  <a:cubicBezTo>
                    <a:pt x="21593" y="7134"/>
                    <a:pt x="21489" y="6443"/>
                    <a:pt x="21477" y="5722"/>
                  </a:cubicBezTo>
                  <a:cubicBezTo>
                    <a:pt x="21465" y="5155"/>
                    <a:pt x="21418" y="4583"/>
                    <a:pt x="21246" y="4041"/>
                  </a:cubicBezTo>
                  <a:cubicBezTo>
                    <a:pt x="20778" y="2567"/>
                    <a:pt x="19462" y="1577"/>
                    <a:pt x="18193" y="807"/>
                  </a:cubicBezTo>
                  <a:cubicBezTo>
                    <a:pt x="17220" y="218"/>
                    <a:pt x="16226" y="1"/>
                    <a:pt x="15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2"/>
            <p:cNvSpPr/>
            <p:nvPr/>
          </p:nvSpPr>
          <p:spPr>
            <a:xfrm>
              <a:off x="3681575" y="2590775"/>
              <a:ext cx="166575" cy="134300"/>
            </a:xfrm>
            <a:custGeom>
              <a:avLst/>
              <a:gdLst/>
              <a:ahLst/>
              <a:cxnLst/>
              <a:rect l="l" t="t" r="r" b="b"/>
              <a:pathLst>
                <a:path w="6663" h="5372" extrusionOk="0">
                  <a:moveTo>
                    <a:pt x="1966" y="0"/>
                  </a:moveTo>
                  <a:cubicBezTo>
                    <a:pt x="1424" y="0"/>
                    <a:pt x="973" y="253"/>
                    <a:pt x="488" y="458"/>
                  </a:cubicBezTo>
                  <a:cubicBezTo>
                    <a:pt x="347" y="519"/>
                    <a:pt x="221" y="579"/>
                    <a:pt x="170" y="733"/>
                  </a:cubicBezTo>
                  <a:cubicBezTo>
                    <a:pt x="0" y="1254"/>
                    <a:pt x="423" y="1486"/>
                    <a:pt x="872" y="1614"/>
                  </a:cubicBezTo>
                  <a:cubicBezTo>
                    <a:pt x="1170" y="1698"/>
                    <a:pt x="1492" y="1771"/>
                    <a:pt x="1699" y="2002"/>
                  </a:cubicBezTo>
                  <a:cubicBezTo>
                    <a:pt x="1837" y="2155"/>
                    <a:pt x="1904" y="2358"/>
                    <a:pt x="2025" y="2523"/>
                  </a:cubicBezTo>
                  <a:cubicBezTo>
                    <a:pt x="2056" y="2566"/>
                    <a:pt x="2090" y="2605"/>
                    <a:pt x="2127" y="2642"/>
                  </a:cubicBezTo>
                  <a:cubicBezTo>
                    <a:pt x="2336" y="2851"/>
                    <a:pt x="2628" y="2971"/>
                    <a:pt x="2913" y="3067"/>
                  </a:cubicBezTo>
                  <a:cubicBezTo>
                    <a:pt x="3778" y="3358"/>
                    <a:pt x="5452" y="3550"/>
                    <a:pt x="5793" y="4564"/>
                  </a:cubicBezTo>
                  <a:cubicBezTo>
                    <a:pt x="5852" y="4738"/>
                    <a:pt x="6019" y="5174"/>
                    <a:pt x="5945" y="5367"/>
                  </a:cubicBezTo>
                  <a:lnTo>
                    <a:pt x="5945" y="5367"/>
                  </a:lnTo>
                  <a:cubicBezTo>
                    <a:pt x="5985" y="5266"/>
                    <a:pt x="6662" y="3570"/>
                    <a:pt x="6381" y="3010"/>
                  </a:cubicBezTo>
                  <a:cubicBezTo>
                    <a:pt x="6091" y="2434"/>
                    <a:pt x="5296" y="1425"/>
                    <a:pt x="3757" y="562"/>
                  </a:cubicBezTo>
                  <a:cubicBezTo>
                    <a:pt x="3217" y="259"/>
                    <a:pt x="2611" y="5"/>
                    <a:pt x="1982" y="0"/>
                  </a:cubicBezTo>
                  <a:cubicBezTo>
                    <a:pt x="1977" y="0"/>
                    <a:pt x="1971" y="0"/>
                    <a:pt x="1966" y="0"/>
                  </a:cubicBezTo>
                  <a:close/>
                  <a:moveTo>
                    <a:pt x="5945" y="5367"/>
                  </a:moveTo>
                  <a:cubicBezTo>
                    <a:pt x="5944" y="5370"/>
                    <a:pt x="5943" y="5372"/>
                    <a:pt x="5943" y="5372"/>
                  </a:cubicBezTo>
                  <a:cubicBezTo>
                    <a:pt x="5944" y="5370"/>
                    <a:pt x="5944" y="5369"/>
                    <a:pt x="5945" y="53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2"/>
            <p:cNvSpPr/>
            <p:nvPr/>
          </p:nvSpPr>
          <p:spPr>
            <a:xfrm>
              <a:off x="3371125" y="3013875"/>
              <a:ext cx="362000" cy="402800"/>
            </a:xfrm>
            <a:custGeom>
              <a:avLst/>
              <a:gdLst/>
              <a:ahLst/>
              <a:cxnLst/>
              <a:rect l="l" t="t" r="r" b="b"/>
              <a:pathLst>
                <a:path w="14480" h="16112" extrusionOk="0">
                  <a:moveTo>
                    <a:pt x="14479" y="1"/>
                  </a:moveTo>
                  <a:lnTo>
                    <a:pt x="14479" y="1"/>
                  </a:lnTo>
                  <a:cubicBezTo>
                    <a:pt x="10039" y="2527"/>
                    <a:pt x="4904" y="531"/>
                    <a:pt x="2455" y="2273"/>
                  </a:cubicBezTo>
                  <a:cubicBezTo>
                    <a:pt x="1" y="4018"/>
                    <a:pt x="561" y="9402"/>
                    <a:pt x="2455" y="11505"/>
                  </a:cubicBezTo>
                  <a:cubicBezTo>
                    <a:pt x="3772" y="12969"/>
                    <a:pt x="1616" y="13459"/>
                    <a:pt x="183" y="13620"/>
                  </a:cubicBezTo>
                  <a:cubicBezTo>
                    <a:pt x="461" y="14352"/>
                    <a:pt x="767" y="15190"/>
                    <a:pt x="1079" y="16112"/>
                  </a:cubicBezTo>
                  <a:lnTo>
                    <a:pt x="3153" y="15795"/>
                  </a:lnTo>
                  <a:cubicBezTo>
                    <a:pt x="3131" y="14980"/>
                    <a:pt x="3079" y="14331"/>
                    <a:pt x="3090" y="13818"/>
                  </a:cubicBezTo>
                  <a:cubicBezTo>
                    <a:pt x="3157" y="10781"/>
                    <a:pt x="3579" y="7609"/>
                    <a:pt x="5799" y="5455"/>
                  </a:cubicBezTo>
                  <a:cubicBezTo>
                    <a:pt x="7989" y="3330"/>
                    <a:pt x="10904" y="2209"/>
                    <a:pt x="13475" y="648"/>
                  </a:cubicBezTo>
                  <a:cubicBezTo>
                    <a:pt x="13817" y="441"/>
                    <a:pt x="14150" y="224"/>
                    <a:pt x="144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2"/>
            <p:cNvSpPr/>
            <p:nvPr/>
          </p:nvSpPr>
          <p:spPr>
            <a:xfrm>
              <a:off x="3145475" y="2435050"/>
              <a:ext cx="405675" cy="472200"/>
            </a:xfrm>
            <a:custGeom>
              <a:avLst/>
              <a:gdLst/>
              <a:ahLst/>
              <a:cxnLst/>
              <a:rect l="l" t="t" r="r" b="b"/>
              <a:pathLst>
                <a:path w="16227" h="18888" extrusionOk="0">
                  <a:moveTo>
                    <a:pt x="10022" y="0"/>
                  </a:moveTo>
                  <a:cubicBezTo>
                    <a:pt x="4456" y="0"/>
                    <a:pt x="1" y="10968"/>
                    <a:pt x="2251" y="13168"/>
                  </a:cubicBezTo>
                  <a:cubicBezTo>
                    <a:pt x="3742" y="14625"/>
                    <a:pt x="5811" y="16512"/>
                    <a:pt x="7370" y="18296"/>
                  </a:cubicBezTo>
                  <a:cubicBezTo>
                    <a:pt x="7700" y="18673"/>
                    <a:pt x="8011" y="18887"/>
                    <a:pt x="8308" y="18887"/>
                  </a:cubicBezTo>
                  <a:cubicBezTo>
                    <a:pt x="9204" y="18887"/>
                    <a:pt x="9984" y="16951"/>
                    <a:pt x="10821" y="11712"/>
                  </a:cubicBezTo>
                  <a:cubicBezTo>
                    <a:pt x="11778" y="5721"/>
                    <a:pt x="12307" y="4773"/>
                    <a:pt x="13348" y="4427"/>
                  </a:cubicBezTo>
                  <a:cubicBezTo>
                    <a:pt x="14128" y="4167"/>
                    <a:pt x="15501" y="4339"/>
                    <a:pt x="15750" y="3779"/>
                  </a:cubicBezTo>
                  <a:cubicBezTo>
                    <a:pt x="16226" y="2707"/>
                    <a:pt x="14573" y="692"/>
                    <a:pt x="10711" y="57"/>
                  </a:cubicBezTo>
                  <a:cubicBezTo>
                    <a:pt x="10480" y="19"/>
                    <a:pt x="10250" y="0"/>
                    <a:pt x="10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2"/>
            <p:cNvSpPr/>
            <p:nvPr/>
          </p:nvSpPr>
          <p:spPr>
            <a:xfrm>
              <a:off x="2760500" y="3073875"/>
              <a:ext cx="718450" cy="293250"/>
            </a:xfrm>
            <a:custGeom>
              <a:avLst/>
              <a:gdLst/>
              <a:ahLst/>
              <a:cxnLst/>
              <a:rect l="l" t="t" r="r" b="b"/>
              <a:pathLst>
                <a:path w="28738" h="11730" extrusionOk="0">
                  <a:moveTo>
                    <a:pt x="2019" y="0"/>
                  </a:moveTo>
                  <a:cubicBezTo>
                    <a:pt x="1540" y="0"/>
                    <a:pt x="1228" y="363"/>
                    <a:pt x="837" y="1528"/>
                  </a:cubicBezTo>
                  <a:cubicBezTo>
                    <a:pt x="273" y="3202"/>
                    <a:pt x="0" y="3858"/>
                    <a:pt x="738" y="4668"/>
                  </a:cubicBezTo>
                  <a:cubicBezTo>
                    <a:pt x="1477" y="5478"/>
                    <a:pt x="5897" y="8905"/>
                    <a:pt x="14004" y="10722"/>
                  </a:cubicBezTo>
                  <a:cubicBezTo>
                    <a:pt x="17148" y="11426"/>
                    <a:pt x="20332" y="11730"/>
                    <a:pt x="22959" y="11730"/>
                  </a:cubicBezTo>
                  <a:cubicBezTo>
                    <a:pt x="24736" y="11730"/>
                    <a:pt x="26259" y="11591"/>
                    <a:pt x="27344" y="11344"/>
                  </a:cubicBezTo>
                  <a:cubicBezTo>
                    <a:pt x="28203" y="11150"/>
                    <a:pt x="28424" y="10466"/>
                    <a:pt x="28555" y="8864"/>
                  </a:cubicBezTo>
                  <a:cubicBezTo>
                    <a:pt x="28738" y="6633"/>
                    <a:pt x="28257" y="6266"/>
                    <a:pt x="28257" y="6266"/>
                  </a:cubicBezTo>
                  <a:cubicBezTo>
                    <a:pt x="28118" y="6727"/>
                    <a:pt x="27947" y="7226"/>
                    <a:pt x="27886" y="7648"/>
                  </a:cubicBezTo>
                  <a:cubicBezTo>
                    <a:pt x="27886" y="7648"/>
                    <a:pt x="26634" y="8175"/>
                    <a:pt x="23571" y="8175"/>
                  </a:cubicBezTo>
                  <a:cubicBezTo>
                    <a:pt x="21529" y="8175"/>
                    <a:pt x="18682" y="7941"/>
                    <a:pt x="14866" y="7160"/>
                  </a:cubicBezTo>
                  <a:cubicBezTo>
                    <a:pt x="5325" y="5208"/>
                    <a:pt x="2436" y="1100"/>
                    <a:pt x="2436" y="1100"/>
                  </a:cubicBezTo>
                  <a:cubicBezTo>
                    <a:pt x="2436" y="1100"/>
                    <a:pt x="2564" y="781"/>
                    <a:pt x="2762" y="171"/>
                  </a:cubicBezTo>
                  <a:cubicBezTo>
                    <a:pt x="2469" y="69"/>
                    <a:pt x="2228" y="0"/>
                    <a:pt x="201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2"/>
            <p:cNvSpPr/>
            <p:nvPr/>
          </p:nvSpPr>
          <p:spPr>
            <a:xfrm>
              <a:off x="2760500" y="3073875"/>
              <a:ext cx="718450" cy="293250"/>
            </a:xfrm>
            <a:custGeom>
              <a:avLst/>
              <a:gdLst/>
              <a:ahLst/>
              <a:cxnLst/>
              <a:rect l="l" t="t" r="r" b="b"/>
              <a:pathLst>
                <a:path w="28738" h="11730" extrusionOk="0">
                  <a:moveTo>
                    <a:pt x="2019" y="0"/>
                  </a:moveTo>
                  <a:cubicBezTo>
                    <a:pt x="1540" y="0"/>
                    <a:pt x="1228" y="363"/>
                    <a:pt x="837" y="1528"/>
                  </a:cubicBezTo>
                  <a:cubicBezTo>
                    <a:pt x="273" y="3202"/>
                    <a:pt x="0" y="3858"/>
                    <a:pt x="738" y="4668"/>
                  </a:cubicBezTo>
                  <a:cubicBezTo>
                    <a:pt x="1477" y="5478"/>
                    <a:pt x="5897" y="8905"/>
                    <a:pt x="14004" y="10722"/>
                  </a:cubicBezTo>
                  <a:cubicBezTo>
                    <a:pt x="17148" y="11426"/>
                    <a:pt x="20332" y="11730"/>
                    <a:pt x="22959" y="11730"/>
                  </a:cubicBezTo>
                  <a:cubicBezTo>
                    <a:pt x="24736" y="11730"/>
                    <a:pt x="26259" y="11591"/>
                    <a:pt x="27344" y="11344"/>
                  </a:cubicBezTo>
                  <a:cubicBezTo>
                    <a:pt x="28203" y="11150"/>
                    <a:pt x="28424" y="10466"/>
                    <a:pt x="28555" y="8864"/>
                  </a:cubicBezTo>
                  <a:cubicBezTo>
                    <a:pt x="28738" y="6633"/>
                    <a:pt x="28257" y="6266"/>
                    <a:pt x="28257" y="6266"/>
                  </a:cubicBezTo>
                  <a:cubicBezTo>
                    <a:pt x="28118" y="6727"/>
                    <a:pt x="27947" y="7226"/>
                    <a:pt x="27886" y="7648"/>
                  </a:cubicBezTo>
                  <a:cubicBezTo>
                    <a:pt x="27886" y="7648"/>
                    <a:pt x="26634" y="8175"/>
                    <a:pt x="23571" y="8175"/>
                  </a:cubicBezTo>
                  <a:cubicBezTo>
                    <a:pt x="21529" y="8175"/>
                    <a:pt x="18682" y="7941"/>
                    <a:pt x="14866" y="7160"/>
                  </a:cubicBezTo>
                  <a:cubicBezTo>
                    <a:pt x="5325" y="5208"/>
                    <a:pt x="2436" y="1100"/>
                    <a:pt x="2436" y="1100"/>
                  </a:cubicBezTo>
                  <a:cubicBezTo>
                    <a:pt x="2436" y="1100"/>
                    <a:pt x="2564" y="781"/>
                    <a:pt x="2762" y="171"/>
                  </a:cubicBezTo>
                  <a:cubicBezTo>
                    <a:pt x="2469" y="69"/>
                    <a:pt x="2228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2"/>
            <p:cNvSpPr/>
            <p:nvPr/>
          </p:nvSpPr>
          <p:spPr>
            <a:xfrm>
              <a:off x="2779350" y="4286975"/>
              <a:ext cx="422350" cy="249100"/>
            </a:xfrm>
            <a:custGeom>
              <a:avLst/>
              <a:gdLst/>
              <a:ahLst/>
              <a:cxnLst/>
              <a:rect l="l" t="t" r="r" b="b"/>
              <a:pathLst>
                <a:path w="16894" h="9964" extrusionOk="0">
                  <a:moveTo>
                    <a:pt x="12869" y="0"/>
                  </a:moveTo>
                  <a:cubicBezTo>
                    <a:pt x="10979" y="0"/>
                    <a:pt x="8581" y="536"/>
                    <a:pt x="5804" y="2146"/>
                  </a:cubicBezTo>
                  <a:cubicBezTo>
                    <a:pt x="243" y="5370"/>
                    <a:pt x="1" y="9963"/>
                    <a:pt x="1" y="9963"/>
                  </a:cubicBezTo>
                  <a:cubicBezTo>
                    <a:pt x="4457" y="4468"/>
                    <a:pt x="9285" y="2350"/>
                    <a:pt x="12579" y="2350"/>
                  </a:cubicBezTo>
                  <a:cubicBezTo>
                    <a:pt x="13633" y="2350"/>
                    <a:pt x="14529" y="2567"/>
                    <a:pt x="15207" y="2959"/>
                  </a:cubicBezTo>
                  <a:lnTo>
                    <a:pt x="16894" y="1072"/>
                  </a:lnTo>
                  <a:cubicBezTo>
                    <a:pt x="16148" y="538"/>
                    <a:pt x="14764" y="0"/>
                    <a:pt x="12869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2"/>
            <p:cNvSpPr/>
            <p:nvPr/>
          </p:nvSpPr>
          <p:spPr>
            <a:xfrm>
              <a:off x="3001800" y="4851050"/>
              <a:ext cx="131900" cy="177450"/>
            </a:xfrm>
            <a:custGeom>
              <a:avLst/>
              <a:gdLst/>
              <a:ahLst/>
              <a:cxnLst/>
              <a:rect l="l" t="t" r="r" b="b"/>
              <a:pathLst>
                <a:path w="5276" h="7098" extrusionOk="0">
                  <a:moveTo>
                    <a:pt x="5276" y="0"/>
                  </a:moveTo>
                  <a:cubicBezTo>
                    <a:pt x="4129" y="443"/>
                    <a:pt x="3426" y="799"/>
                    <a:pt x="3426" y="799"/>
                  </a:cubicBezTo>
                  <a:cubicBezTo>
                    <a:pt x="1957" y="3795"/>
                    <a:pt x="0" y="7098"/>
                    <a:pt x="0" y="7098"/>
                  </a:cubicBezTo>
                  <a:cubicBezTo>
                    <a:pt x="0" y="7098"/>
                    <a:pt x="3956" y="3479"/>
                    <a:pt x="5276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2"/>
            <p:cNvSpPr/>
            <p:nvPr/>
          </p:nvSpPr>
          <p:spPr>
            <a:xfrm>
              <a:off x="3232725" y="4818950"/>
              <a:ext cx="92325" cy="45350"/>
            </a:xfrm>
            <a:custGeom>
              <a:avLst/>
              <a:gdLst/>
              <a:ahLst/>
              <a:cxnLst/>
              <a:rect l="l" t="t" r="r" b="b"/>
              <a:pathLst>
                <a:path w="3693" h="1814" extrusionOk="0">
                  <a:moveTo>
                    <a:pt x="2557" y="0"/>
                  </a:moveTo>
                  <a:cubicBezTo>
                    <a:pt x="2204" y="100"/>
                    <a:pt x="1858" y="221"/>
                    <a:pt x="1540" y="408"/>
                  </a:cubicBezTo>
                  <a:cubicBezTo>
                    <a:pt x="1238" y="586"/>
                    <a:pt x="937" y="776"/>
                    <a:pt x="676" y="1013"/>
                  </a:cubicBezTo>
                  <a:cubicBezTo>
                    <a:pt x="577" y="1104"/>
                    <a:pt x="0" y="1660"/>
                    <a:pt x="189" y="1798"/>
                  </a:cubicBezTo>
                  <a:cubicBezTo>
                    <a:pt x="205" y="1809"/>
                    <a:pt x="223" y="1814"/>
                    <a:pt x="241" y="1814"/>
                  </a:cubicBezTo>
                  <a:cubicBezTo>
                    <a:pt x="284" y="1814"/>
                    <a:pt x="330" y="1788"/>
                    <a:pt x="367" y="1763"/>
                  </a:cubicBezTo>
                  <a:cubicBezTo>
                    <a:pt x="1091" y="1274"/>
                    <a:pt x="1910" y="784"/>
                    <a:pt x="2756" y="550"/>
                  </a:cubicBezTo>
                  <a:cubicBezTo>
                    <a:pt x="3064" y="465"/>
                    <a:pt x="3378" y="408"/>
                    <a:pt x="3692" y="355"/>
                  </a:cubicBezTo>
                  <a:cubicBezTo>
                    <a:pt x="3357" y="193"/>
                    <a:pt x="2975" y="75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2"/>
            <p:cNvSpPr/>
            <p:nvPr/>
          </p:nvSpPr>
          <p:spPr>
            <a:xfrm>
              <a:off x="3269525" y="4848875"/>
              <a:ext cx="90850" cy="52775"/>
            </a:xfrm>
            <a:custGeom>
              <a:avLst/>
              <a:gdLst/>
              <a:ahLst/>
              <a:cxnLst/>
              <a:rect l="l" t="t" r="r" b="b"/>
              <a:pathLst>
                <a:path w="3634" h="2111" extrusionOk="0">
                  <a:moveTo>
                    <a:pt x="3299" y="0"/>
                  </a:moveTo>
                  <a:cubicBezTo>
                    <a:pt x="1885" y="245"/>
                    <a:pt x="336" y="701"/>
                    <a:pt x="9" y="1948"/>
                  </a:cubicBezTo>
                  <a:cubicBezTo>
                    <a:pt x="0" y="1983"/>
                    <a:pt x="15" y="2111"/>
                    <a:pt x="69" y="2111"/>
                  </a:cubicBezTo>
                  <a:cubicBezTo>
                    <a:pt x="78" y="2111"/>
                    <a:pt x="87" y="2108"/>
                    <a:pt x="97" y="2101"/>
                  </a:cubicBezTo>
                  <a:cubicBezTo>
                    <a:pt x="688" y="1704"/>
                    <a:pt x="1259" y="1320"/>
                    <a:pt x="1919" y="1042"/>
                  </a:cubicBezTo>
                  <a:cubicBezTo>
                    <a:pt x="2478" y="807"/>
                    <a:pt x="3052" y="678"/>
                    <a:pt x="3633" y="581"/>
                  </a:cubicBezTo>
                  <a:cubicBezTo>
                    <a:pt x="3550" y="373"/>
                    <a:pt x="3437" y="177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2"/>
            <p:cNvSpPr/>
            <p:nvPr/>
          </p:nvSpPr>
          <p:spPr>
            <a:xfrm>
              <a:off x="3521450" y="4539400"/>
              <a:ext cx="71725" cy="24575"/>
            </a:xfrm>
            <a:custGeom>
              <a:avLst/>
              <a:gdLst/>
              <a:ahLst/>
              <a:cxnLst/>
              <a:rect l="l" t="t" r="r" b="b"/>
              <a:pathLst>
                <a:path w="2869" h="983" extrusionOk="0">
                  <a:moveTo>
                    <a:pt x="1782" y="0"/>
                  </a:moveTo>
                  <a:cubicBezTo>
                    <a:pt x="1710" y="15"/>
                    <a:pt x="1631" y="29"/>
                    <a:pt x="1566" y="43"/>
                  </a:cubicBezTo>
                  <a:cubicBezTo>
                    <a:pt x="977" y="163"/>
                    <a:pt x="453" y="435"/>
                    <a:pt x="28" y="860"/>
                  </a:cubicBezTo>
                  <a:cubicBezTo>
                    <a:pt x="5" y="882"/>
                    <a:pt x="1" y="983"/>
                    <a:pt x="44" y="983"/>
                  </a:cubicBezTo>
                  <a:cubicBezTo>
                    <a:pt x="48" y="983"/>
                    <a:pt x="52" y="982"/>
                    <a:pt x="57" y="980"/>
                  </a:cubicBezTo>
                  <a:cubicBezTo>
                    <a:pt x="789" y="693"/>
                    <a:pt x="1503" y="507"/>
                    <a:pt x="2290" y="459"/>
                  </a:cubicBezTo>
                  <a:cubicBezTo>
                    <a:pt x="2412" y="453"/>
                    <a:pt x="2533" y="450"/>
                    <a:pt x="2654" y="450"/>
                  </a:cubicBezTo>
                  <a:cubicBezTo>
                    <a:pt x="2725" y="450"/>
                    <a:pt x="2797" y="451"/>
                    <a:pt x="2869" y="453"/>
                  </a:cubicBezTo>
                  <a:cubicBezTo>
                    <a:pt x="2603" y="236"/>
                    <a:pt x="2238" y="86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2"/>
            <p:cNvSpPr/>
            <p:nvPr/>
          </p:nvSpPr>
          <p:spPr>
            <a:xfrm>
              <a:off x="3555825" y="4559500"/>
              <a:ext cx="49725" cy="27950"/>
            </a:xfrm>
            <a:custGeom>
              <a:avLst/>
              <a:gdLst/>
              <a:ahLst/>
              <a:cxnLst/>
              <a:rect l="l" t="t" r="r" b="b"/>
              <a:pathLst>
                <a:path w="1989" h="1118" extrusionOk="0">
                  <a:moveTo>
                    <a:pt x="1799" y="1"/>
                  </a:moveTo>
                  <a:cubicBezTo>
                    <a:pt x="1630" y="16"/>
                    <a:pt x="1462" y="43"/>
                    <a:pt x="1296" y="79"/>
                  </a:cubicBezTo>
                  <a:cubicBezTo>
                    <a:pt x="786" y="202"/>
                    <a:pt x="123" y="444"/>
                    <a:pt x="7" y="1022"/>
                  </a:cubicBezTo>
                  <a:cubicBezTo>
                    <a:pt x="1" y="1048"/>
                    <a:pt x="1" y="1118"/>
                    <a:pt x="41" y="1118"/>
                  </a:cubicBezTo>
                  <a:cubicBezTo>
                    <a:pt x="45" y="1118"/>
                    <a:pt x="49" y="1117"/>
                    <a:pt x="53" y="1116"/>
                  </a:cubicBezTo>
                  <a:cubicBezTo>
                    <a:pt x="577" y="962"/>
                    <a:pt x="991" y="688"/>
                    <a:pt x="1551" y="612"/>
                  </a:cubicBezTo>
                  <a:cubicBezTo>
                    <a:pt x="1698" y="590"/>
                    <a:pt x="1843" y="590"/>
                    <a:pt x="1989" y="584"/>
                  </a:cubicBezTo>
                  <a:cubicBezTo>
                    <a:pt x="1965" y="364"/>
                    <a:pt x="1901" y="170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2"/>
            <p:cNvSpPr/>
            <p:nvPr/>
          </p:nvSpPr>
          <p:spPr>
            <a:xfrm>
              <a:off x="1183025" y="5231550"/>
              <a:ext cx="120925" cy="166225"/>
            </a:xfrm>
            <a:custGeom>
              <a:avLst/>
              <a:gdLst/>
              <a:ahLst/>
              <a:cxnLst/>
              <a:rect l="l" t="t" r="r" b="b"/>
              <a:pathLst>
                <a:path w="4837" h="6649" extrusionOk="0">
                  <a:moveTo>
                    <a:pt x="4286" y="1"/>
                  </a:moveTo>
                  <a:cubicBezTo>
                    <a:pt x="3264" y="1"/>
                    <a:pt x="2176" y="706"/>
                    <a:pt x="1484" y="1389"/>
                  </a:cubicBezTo>
                  <a:cubicBezTo>
                    <a:pt x="824" y="2039"/>
                    <a:pt x="368" y="2876"/>
                    <a:pt x="155" y="3774"/>
                  </a:cubicBezTo>
                  <a:cubicBezTo>
                    <a:pt x="48" y="4229"/>
                    <a:pt x="0" y="4695"/>
                    <a:pt x="11" y="5162"/>
                  </a:cubicBezTo>
                  <a:cubicBezTo>
                    <a:pt x="16" y="5398"/>
                    <a:pt x="37" y="5634"/>
                    <a:pt x="71" y="5867"/>
                  </a:cubicBezTo>
                  <a:cubicBezTo>
                    <a:pt x="104" y="6084"/>
                    <a:pt x="85" y="6326"/>
                    <a:pt x="196" y="6523"/>
                  </a:cubicBezTo>
                  <a:cubicBezTo>
                    <a:pt x="234" y="6592"/>
                    <a:pt x="311" y="6648"/>
                    <a:pt x="385" y="6648"/>
                  </a:cubicBezTo>
                  <a:cubicBezTo>
                    <a:pt x="410" y="6648"/>
                    <a:pt x="434" y="6642"/>
                    <a:pt x="457" y="6628"/>
                  </a:cubicBezTo>
                  <a:cubicBezTo>
                    <a:pt x="530" y="6582"/>
                    <a:pt x="540" y="6481"/>
                    <a:pt x="543" y="6396"/>
                  </a:cubicBezTo>
                  <a:cubicBezTo>
                    <a:pt x="560" y="5634"/>
                    <a:pt x="526" y="4839"/>
                    <a:pt x="802" y="4115"/>
                  </a:cubicBezTo>
                  <a:cubicBezTo>
                    <a:pt x="1064" y="3428"/>
                    <a:pt x="1423" y="2740"/>
                    <a:pt x="1870" y="2156"/>
                  </a:cubicBezTo>
                  <a:cubicBezTo>
                    <a:pt x="2658" y="1125"/>
                    <a:pt x="3698" y="850"/>
                    <a:pt x="4771" y="270"/>
                  </a:cubicBezTo>
                  <a:cubicBezTo>
                    <a:pt x="4837" y="233"/>
                    <a:pt x="4835" y="74"/>
                    <a:pt x="4753" y="54"/>
                  </a:cubicBezTo>
                  <a:cubicBezTo>
                    <a:pt x="4600" y="18"/>
                    <a:pt x="4444" y="1"/>
                    <a:pt x="42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1219625" y="5292650"/>
              <a:ext cx="66175" cy="86250"/>
            </a:xfrm>
            <a:custGeom>
              <a:avLst/>
              <a:gdLst/>
              <a:ahLst/>
              <a:cxnLst/>
              <a:rect l="l" t="t" r="r" b="b"/>
              <a:pathLst>
                <a:path w="2647" h="3450" extrusionOk="0">
                  <a:moveTo>
                    <a:pt x="2145" y="0"/>
                  </a:moveTo>
                  <a:cubicBezTo>
                    <a:pt x="1565" y="0"/>
                    <a:pt x="962" y="649"/>
                    <a:pt x="666" y="1100"/>
                  </a:cubicBezTo>
                  <a:cubicBezTo>
                    <a:pt x="312" y="1638"/>
                    <a:pt x="1" y="2564"/>
                    <a:pt x="103" y="3190"/>
                  </a:cubicBezTo>
                  <a:cubicBezTo>
                    <a:pt x="123" y="3315"/>
                    <a:pt x="295" y="3450"/>
                    <a:pt x="439" y="3450"/>
                  </a:cubicBezTo>
                  <a:cubicBezTo>
                    <a:pt x="498" y="3450"/>
                    <a:pt x="552" y="3427"/>
                    <a:pt x="590" y="3372"/>
                  </a:cubicBezTo>
                  <a:cubicBezTo>
                    <a:pt x="842" y="3005"/>
                    <a:pt x="905" y="2570"/>
                    <a:pt x="1034" y="2149"/>
                  </a:cubicBezTo>
                  <a:cubicBezTo>
                    <a:pt x="1236" y="1483"/>
                    <a:pt x="1735" y="754"/>
                    <a:pt x="2384" y="450"/>
                  </a:cubicBezTo>
                  <a:cubicBezTo>
                    <a:pt x="2646" y="326"/>
                    <a:pt x="2346" y="4"/>
                    <a:pt x="2162" y="0"/>
                  </a:cubicBezTo>
                  <a:cubicBezTo>
                    <a:pt x="2156" y="0"/>
                    <a:pt x="2151" y="0"/>
                    <a:pt x="21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2"/>
            <p:cNvSpPr/>
            <p:nvPr/>
          </p:nvSpPr>
          <p:spPr>
            <a:xfrm>
              <a:off x="1030000" y="5063725"/>
              <a:ext cx="204150" cy="161650"/>
            </a:xfrm>
            <a:custGeom>
              <a:avLst/>
              <a:gdLst/>
              <a:ahLst/>
              <a:cxnLst/>
              <a:rect l="l" t="t" r="r" b="b"/>
              <a:pathLst>
                <a:path w="8166" h="6466" extrusionOk="0">
                  <a:moveTo>
                    <a:pt x="7691" y="1"/>
                  </a:moveTo>
                  <a:cubicBezTo>
                    <a:pt x="7685" y="1"/>
                    <a:pt x="7679" y="1"/>
                    <a:pt x="7673" y="1"/>
                  </a:cubicBezTo>
                  <a:cubicBezTo>
                    <a:pt x="4313" y="276"/>
                    <a:pt x="1061" y="3185"/>
                    <a:pt x="18" y="6286"/>
                  </a:cubicBezTo>
                  <a:cubicBezTo>
                    <a:pt x="1" y="6337"/>
                    <a:pt x="48" y="6465"/>
                    <a:pt x="106" y="6465"/>
                  </a:cubicBezTo>
                  <a:cubicBezTo>
                    <a:pt x="120" y="6465"/>
                    <a:pt x="135" y="6457"/>
                    <a:pt x="150" y="6438"/>
                  </a:cubicBezTo>
                  <a:cubicBezTo>
                    <a:pt x="2262" y="3653"/>
                    <a:pt x="4383" y="1462"/>
                    <a:pt x="7863" y="472"/>
                  </a:cubicBezTo>
                  <a:cubicBezTo>
                    <a:pt x="8166" y="386"/>
                    <a:pt x="7931" y="1"/>
                    <a:pt x="7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2"/>
            <p:cNvSpPr/>
            <p:nvPr/>
          </p:nvSpPr>
          <p:spPr>
            <a:xfrm>
              <a:off x="1058350" y="5048125"/>
              <a:ext cx="118475" cy="65025"/>
            </a:xfrm>
            <a:custGeom>
              <a:avLst/>
              <a:gdLst/>
              <a:ahLst/>
              <a:cxnLst/>
              <a:rect l="l" t="t" r="r" b="b"/>
              <a:pathLst>
                <a:path w="4739" h="2601" extrusionOk="0">
                  <a:moveTo>
                    <a:pt x="4049" y="1"/>
                  </a:moveTo>
                  <a:cubicBezTo>
                    <a:pt x="2657" y="1"/>
                    <a:pt x="957" y="1312"/>
                    <a:pt x="102" y="2232"/>
                  </a:cubicBezTo>
                  <a:cubicBezTo>
                    <a:pt x="0" y="2342"/>
                    <a:pt x="159" y="2601"/>
                    <a:pt x="304" y="2601"/>
                  </a:cubicBezTo>
                  <a:cubicBezTo>
                    <a:pt x="320" y="2601"/>
                    <a:pt x="336" y="2597"/>
                    <a:pt x="351" y="2591"/>
                  </a:cubicBezTo>
                  <a:cubicBezTo>
                    <a:pt x="1122" y="2249"/>
                    <a:pt x="1778" y="1710"/>
                    <a:pt x="2497" y="1277"/>
                  </a:cubicBezTo>
                  <a:cubicBezTo>
                    <a:pt x="3165" y="876"/>
                    <a:pt x="3858" y="727"/>
                    <a:pt x="4553" y="416"/>
                  </a:cubicBezTo>
                  <a:cubicBezTo>
                    <a:pt x="4739" y="333"/>
                    <a:pt x="4524" y="53"/>
                    <a:pt x="4402" y="31"/>
                  </a:cubicBezTo>
                  <a:cubicBezTo>
                    <a:pt x="4287" y="10"/>
                    <a:pt x="4169" y="1"/>
                    <a:pt x="404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85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7786956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Tahapan  Desain  pada  Pemrosesan  Bahasa  Alami</a:t>
            </a:r>
            <a:endParaRPr dirty="0"/>
          </a:p>
        </p:txBody>
      </p:sp>
      <p:grpSp>
        <p:nvGrpSpPr>
          <p:cNvPr id="97" name="Group 96"/>
          <p:cNvGrpSpPr/>
          <p:nvPr/>
        </p:nvGrpSpPr>
        <p:grpSpPr>
          <a:xfrm>
            <a:off x="1115616" y="1666042"/>
            <a:ext cx="6984776" cy="2213525"/>
            <a:chOff x="0" y="0"/>
            <a:chExt cx="5464913" cy="1403217"/>
          </a:xfrm>
        </p:grpSpPr>
        <p:sp>
          <p:nvSpPr>
            <p:cNvPr id="98" name="Rectangle 97"/>
            <p:cNvSpPr/>
            <p:nvPr/>
          </p:nvSpPr>
          <p:spPr>
            <a:xfrm>
              <a:off x="0" y="21265"/>
              <a:ext cx="1190625" cy="56324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Times New Roman"/>
                </a:rPr>
                <a:t>Collecting Data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403497" y="10632"/>
              <a:ext cx="1190625" cy="56324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Times New Roman"/>
                </a:rPr>
                <a:t>Load Data and Review Data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870791" y="10632"/>
              <a:ext cx="1190625" cy="56324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Times New Roman"/>
                </a:rPr>
                <a:t>Explore Data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74288" y="0"/>
              <a:ext cx="1190625" cy="56324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Times New Roman"/>
                </a:rPr>
                <a:t>Text Pre-Processing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403497" y="839972"/>
              <a:ext cx="1190625" cy="56324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Times New Roman"/>
                </a:rPr>
                <a:t>Evaluation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06995" y="829339"/>
              <a:ext cx="1190625" cy="56324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Times New Roman"/>
                </a:rPr>
                <a:t>Modelling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4288" y="829339"/>
              <a:ext cx="1190625" cy="56324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Times New Roman"/>
                </a:rPr>
                <a:t>Feature Extraction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1190846" y="297712"/>
              <a:ext cx="2128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594344" y="297712"/>
              <a:ext cx="265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051004" y="308344"/>
              <a:ext cx="2232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859079" y="563525"/>
              <a:ext cx="0" cy="2767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3997842" y="1116419"/>
              <a:ext cx="276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2594344" y="1105786"/>
              <a:ext cx="212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87">
            <a:hlinkClick r:id="" action="ppaction://noaction"/>
          </p:cNvPr>
          <p:cNvSpPr/>
          <p:nvPr/>
        </p:nvSpPr>
        <p:spPr>
          <a:xfrm>
            <a:off x="-28200" y="-42575"/>
            <a:ext cx="9210600" cy="5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87"/>
          <p:cNvSpPr txBox="1">
            <a:spLocks noGrp="1"/>
          </p:cNvSpPr>
          <p:nvPr>
            <p:ph type="title"/>
          </p:nvPr>
        </p:nvSpPr>
        <p:spPr>
          <a:xfrm>
            <a:off x="889500" y="463375"/>
            <a:ext cx="5350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Collecting  Data</a:t>
            </a:r>
            <a:endParaRPr dirty="0"/>
          </a:p>
        </p:txBody>
      </p:sp>
      <p:sp>
        <p:nvSpPr>
          <p:cNvPr id="2142" name="Google Shape;2142;p87"/>
          <p:cNvSpPr txBox="1">
            <a:spLocks noGrp="1"/>
          </p:cNvSpPr>
          <p:nvPr>
            <p:ph type="subTitle" idx="1"/>
          </p:nvPr>
        </p:nvSpPr>
        <p:spPr>
          <a:xfrm>
            <a:off x="889500" y="1858275"/>
            <a:ext cx="32856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Pengumpulan</a:t>
            </a:r>
            <a:r>
              <a:rPr lang="en-US" sz="1800" dirty="0" smtClean="0"/>
              <a:t> </a:t>
            </a:r>
            <a:r>
              <a:rPr lang="en-US" sz="1800" i="1" dirty="0" smtClean="0"/>
              <a:t>dataset </a:t>
            </a:r>
            <a:r>
              <a:rPr lang="en-US" sz="1800" dirty="0" smtClean="0"/>
              <a:t>yang </a:t>
            </a:r>
            <a:r>
              <a:rPr lang="en-US" sz="1800" dirty="0" err="1" smtClean="0"/>
              <a:t>berasal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</a:t>
            </a:r>
            <a:r>
              <a:rPr lang="en-US" sz="1800" dirty="0" err="1" smtClean="0"/>
              <a:t>yaitu</a:t>
            </a:r>
            <a:r>
              <a:rPr lang="en-US" sz="1800" dirty="0" smtClean="0"/>
              <a:t> Amazon Fine Food Review</a:t>
            </a:r>
            <a:endParaRPr sz="1800" dirty="0"/>
          </a:p>
        </p:txBody>
      </p:sp>
      <p:sp>
        <p:nvSpPr>
          <p:cNvPr id="2143" name="Google Shape;2143;p87">
            <a:hlinkClick r:id="" action="ppaction://noaction"/>
          </p:cNvPr>
          <p:cNvSpPr/>
          <p:nvPr/>
        </p:nvSpPr>
        <p:spPr>
          <a:xfrm rot="10800000">
            <a:off x="83061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4" name="Google Shape;2144;p87"/>
          <p:cNvGrpSpPr/>
          <p:nvPr/>
        </p:nvGrpSpPr>
        <p:grpSpPr>
          <a:xfrm>
            <a:off x="4666317" y="1465900"/>
            <a:ext cx="3326788" cy="3239641"/>
            <a:chOff x="1121350" y="238125"/>
            <a:chExt cx="5378800" cy="5237900"/>
          </a:xfrm>
        </p:grpSpPr>
        <p:sp>
          <p:nvSpPr>
            <p:cNvPr id="2145" name="Google Shape;2145;p87"/>
            <p:cNvSpPr/>
            <p:nvPr/>
          </p:nvSpPr>
          <p:spPr>
            <a:xfrm>
              <a:off x="2280450" y="3045200"/>
              <a:ext cx="4219700" cy="2430825"/>
            </a:xfrm>
            <a:custGeom>
              <a:avLst/>
              <a:gdLst/>
              <a:ahLst/>
              <a:cxnLst/>
              <a:rect l="l" t="t" r="r" b="b"/>
              <a:pathLst>
                <a:path w="168788" h="97233" extrusionOk="0">
                  <a:moveTo>
                    <a:pt x="111035" y="0"/>
                  </a:moveTo>
                  <a:cubicBezTo>
                    <a:pt x="110546" y="0"/>
                    <a:pt x="110056" y="108"/>
                    <a:pt x="109683" y="323"/>
                  </a:cubicBezTo>
                  <a:lnTo>
                    <a:pt x="747" y="63216"/>
                  </a:lnTo>
                  <a:cubicBezTo>
                    <a:pt x="0" y="63647"/>
                    <a:pt x="0" y="64346"/>
                    <a:pt x="747" y="64778"/>
                  </a:cubicBezTo>
                  <a:lnTo>
                    <a:pt x="56400" y="96909"/>
                  </a:lnTo>
                  <a:cubicBezTo>
                    <a:pt x="56773" y="97125"/>
                    <a:pt x="57263" y="97232"/>
                    <a:pt x="57752" y="97232"/>
                  </a:cubicBezTo>
                  <a:cubicBezTo>
                    <a:pt x="58241" y="97232"/>
                    <a:pt x="58731" y="97125"/>
                    <a:pt x="59104" y="96909"/>
                  </a:cubicBezTo>
                  <a:lnTo>
                    <a:pt x="168041" y="34015"/>
                  </a:lnTo>
                  <a:cubicBezTo>
                    <a:pt x="168787" y="33583"/>
                    <a:pt x="168787" y="32885"/>
                    <a:pt x="168041" y="32453"/>
                  </a:cubicBezTo>
                  <a:lnTo>
                    <a:pt x="112388" y="323"/>
                  </a:lnTo>
                  <a:cubicBezTo>
                    <a:pt x="112014" y="108"/>
                    <a:pt x="111524" y="0"/>
                    <a:pt x="111035" y="0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7"/>
            <p:cNvSpPr/>
            <p:nvPr/>
          </p:nvSpPr>
          <p:spPr>
            <a:xfrm>
              <a:off x="1665171" y="3316597"/>
              <a:ext cx="2003525" cy="1139950"/>
            </a:xfrm>
            <a:custGeom>
              <a:avLst/>
              <a:gdLst/>
              <a:ahLst/>
              <a:cxnLst/>
              <a:rect l="l" t="t" r="r" b="b"/>
              <a:pathLst>
                <a:path w="80141" h="45598" extrusionOk="0">
                  <a:moveTo>
                    <a:pt x="39501" y="1"/>
                  </a:moveTo>
                  <a:cubicBezTo>
                    <a:pt x="36564" y="1"/>
                    <a:pt x="33627" y="648"/>
                    <a:pt x="31387" y="1941"/>
                  </a:cubicBezTo>
                  <a:lnTo>
                    <a:pt x="4482" y="17475"/>
                  </a:lnTo>
                  <a:cubicBezTo>
                    <a:pt x="1" y="20063"/>
                    <a:pt x="1" y="24257"/>
                    <a:pt x="4482" y="26845"/>
                  </a:cubicBezTo>
                  <a:lnTo>
                    <a:pt x="36963" y="45598"/>
                  </a:lnTo>
                  <a:lnTo>
                    <a:pt x="80140" y="20719"/>
                  </a:lnTo>
                  <a:lnTo>
                    <a:pt x="47616" y="1941"/>
                  </a:lnTo>
                  <a:cubicBezTo>
                    <a:pt x="45375" y="648"/>
                    <a:pt x="42438" y="1"/>
                    <a:pt x="39501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7"/>
            <p:cNvSpPr/>
            <p:nvPr/>
          </p:nvSpPr>
          <p:spPr>
            <a:xfrm>
              <a:off x="2658475" y="3090300"/>
              <a:ext cx="39025" cy="1291975"/>
            </a:xfrm>
            <a:custGeom>
              <a:avLst/>
              <a:gdLst/>
              <a:ahLst/>
              <a:cxnLst/>
              <a:rect l="l" t="t" r="r" b="b"/>
              <a:pathLst>
                <a:path w="1561" h="51679" extrusionOk="0">
                  <a:moveTo>
                    <a:pt x="780" y="1"/>
                  </a:moveTo>
                  <a:cubicBezTo>
                    <a:pt x="353" y="1"/>
                    <a:pt x="6" y="343"/>
                    <a:pt x="0" y="771"/>
                  </a:cubicBezTo>
                  <a:lnTo>
                    <a:pt x="0" y="50898"/>
                  </a:lnTo>
                  <a:cubicBezTo>
                    <a:pt x="0" y="51329"/>
                    <a:pt x="349" y="51678"/>
                    <a:pt x="780" y="51678"/>
                  </a:cubicBezTo>
                  <a:cubicBezTo>
                    <a:pt x="1210" y="51678"/>
                    <a:pt x="1560" y="51329"/>
                    <a:pt x="1559" y="50898"/>
                  </a:cubicBezTo>
                  <a:lnTo>
                    <a:pt x="1559" y="771"/>
                  </a:lnTo>
                  <a:cubicBezTo>
                    <a:pt x="1554" y="34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7"/>
            <p:cNvSpPr/>
            <p:nvPr/>
          </p:nvSpPr>
          <p:spPr>
            <a:xfrm>
              <a:off x="3046850" y="2914300"/>
              <a:ext cx="429650" cy="1011825"/>
            </a:xfrm>
            <a:custGeom>
              <a:avLst/>
              <a:gdLst/>
              <a:ahLst/>
              <a:cxnLst/>
              <a:rect l="l" t="t" r="r" b="b"/>
              <a:pathLst>
                <a:path w="17186" h="40473" extrusionOk="0">
                  <a:moveTo>
                    <a:pt x="885" y="0"/>
                  </a:moveTo>
                  <a:cubicBezTo>
                    <a:pt x="790" y="0"/>
                    <a:pt x="693" y="18"/>
                    <a:pt x="599" y="55"/>
                  </a:cubicBezTo>
                  <a:cubicBezTo>
                    <a:pt x="196" y="214"/>
                    <a:pt x="0" y="671"/>
                    <a:pt x="163" y="1073"/>
                  </a:cubicBezTo>
                  <a:lnTo>
                    <a:pt x="15535" y="39979"/>
                  </a:lnTo>
                  <a:cubicBezTo>
                    <a:pt x="15651" y="40277"/>
                    <a:pt x="15939" y="40472"/>
                    <a:pt x="16259" y="40472"/>
                  </a:cubicBezTo>
                  <a:cubicBezTo>
                    <a:pt x="16809" y="40471"/>
                    <a:pt x="17185" y="39918"/>
                    <a:pt x="16984" y="39406"/>
                  </a:cubicBezTo>
                  <a:lnTo>
                    <a:pt x="1613" y="500"/>
                  </a:lnTo>
                  <a:cubicBezTo>
                    <a:pt x="1493" y="190"/>
                    <a:pt x="1198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7"/>
            <p:cNvSpPr/>
            <p:nvPr/>
          </p:nvSpPr>
          <p:spPr>
            <a:xfrm>
              <a:off x="1928475" y="2998625"/>
              <a:ext cx="1499650" cy="810675"/>
            </a:xfrm>
            <a:custGeom>
              <a:avLst/>
              <a:gdLst/>
              <a:ahLst/>
              <a:cxnLst/>
              <a:rect l="l" t="t" r="r" b="b"/>
              <a:pathLst>
                <a:path w="59986" h="32427" extrusionOk="0">
                  <a:moveTo>
                    <a:pt x="29979" y="0"/>
                  </a:moveTo>
                  <a:cubicBezTo>
                    <a:pt x="29765" y="0"/>
                    <a:pt x="29561" y="89"/>
                    <a:pt x="29414" y="245"/>
                  </a:cubicBezTo>
                  <a:lnTo>
                    <a:pt x="297" y="30981"/>
                  </a:lnTo>
                  <a:cubicBezTo>
                    <a:pt x="1" y="31295"/>
                    <a:pt x="14" y="31788"/>
                    <a:pt x="327" y="32083"/>
                  </a:cubicBezTo>
                  <a:cubicBezTo>
                    <a:pt x="477" y="32226"/>
                    <a:pt x="670" y="32297"/>
                    <a:pt x="863" y="32297"/>
                  </a:cubicBezTo>
                  <a:cubicBezTo>
                    <a:pt x="1069" y="32297"/>
                    <a:pt x="1275" y="32216"/>
                    <a:pt x="1428" y="32054"/>
                  </a:cubicBezTo>
                  <a:lnTo>
                    <a:pt x="29979" y="1915"/>
                  </a:lnTo>
                  <a:lnTo>
                    <a:pt x="58582" y="32181"/>
                  </a:lnTo>
                  <a:cubicBezTo>
                    <a:pt x="58728" y="32338"/>
                    <a:pt x="58933" y="32427"/>
                    <a:pt x="59147" y="32427"/>
                  </a:cubicBezTo>
                  <a:lnTo>
                    <a:pt x="59147" y="32427"/>
                  </a:lnTo>
                  <a:cubicBezTo>
                    <a:pt x="59458" y="32426"/>
                    <a:pt x="59739" y="32240"/>
                    <a:pt x="59863" y="31954"/>
                  </a:cubicBezTo>
                  <a:cubicBezTo>
                    <a:pt x="59986" y="31669"/>
                    <a:pt x="59927" y="31337"/>
                    <a:pt x="59713" y="31111"/>
                  </a:cubicBezTo>
                  <a:lnTo>
                    <a:pt x="30546" y="245"/>
                  </a:lnTo>
                  <a:cubicBezTo>
                    <a:pt x="30399" y="89"/>
                    <a:pt x="30195" y="0"/>
                    <a:pt x="29980" y="0"/>
                  </a:cubicBezTo>
                  <a:close/>
                  <a:moveTo>
                    <a:pt x="59147" y="32427"/>
                  </a:moveTo>
                  <a:cubicBezTo>
                    <a:pt x="59147" y="32427"/>
                    <a:pt x="59147" y="32427"/>
                    <a:pt x="59147" y="32427"/>
                  </a:cubicBezTo>
                  <a:lnTo>
                    <a:pt x="59148" y="32427"/>
                  </a:lnTo>
                  <a:cubicBezTo>
                    <a:pt x="59148" y="32427"/>
                    <a:pt x="59148" y="32427"/>
                    <a:pt x="59147" y="32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7"/>
            <p:cNvSpPr/>
            <p:nvPr/>
          </p:nvSpPr>
          <p:spPr>
            <a:xfrm>
              <a:off x="1879450" y="2914300"/>
              <a:ext cx="429650" cy="1011825"/>
            </a:xfrm>
            <a:custGeom>
              <a:avLst/>
              <a:gdLst/>
              <a:ahLst/>
              <a:cxnLst/>
              <a:rect l="l" t="t" r="r" b="b"/>
              <a:pathLst>
                <a:path w="17186" h="40473" extrusionOk="0">
                  <a:moveTo>
                    <a:pt x="16301" y="0"/>
                  </a:moveTo>
                  <a:cubicBezTo>
                    <a:pt x="15988" y="0"/>
                    <a:pt x="15692" y="191"/>
                    <a:pt x="15574" y="501"/>
                  </a:cubicBezTo>
                  <a:lnTo>
                    <a:pt x="202" y="39406"/>
                  </a:lnTo>
                  <a:cubicBezTo>
                    <a:pt x="0" y="39918"/>
                    <a:pt x="378" y="40471"/>
                    <a:pt x="926" y="40472"/>
                  </a:cubicBezTo>
                  <a:cubicBezTo>
                    <a:pt x="1247" y="40472"/>
                    <a:pt x="1534" y="40277"/>
                    <a:pt x="1652" y="39979"/>
                  </a:cubicBezTo>
                  <a:lnTo>
                    <a:pt x="17023" y="1074"/>
                  </a:lnTo>
                  <a:cubicBezTo>
                    <a:pt x="17186" y="671"/>
                    <a:pt x="16991" y="214"/>
                    <a:pt x="16587" y="55"/>
                  </a:cubicBezTo>
                  <a:cubicBezTo>
                    <a:pt x="16493" y="18"/>
                    <a:pt x="16397" y="0"/>
                    <a:pt x="16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7"/>
            <p:cNvSpPr/>
            <p:nvPr/>
          </p:nvSpPr>
          <p:spPr>
            <a:xfrm>
              <a:off x="3385925" y="3779225"/>
              <a:ext cx="92250" cy="152150"/>
            </a:xfrm>
            <a:custGeom>
              <a:avLst/>
              <a:gdLst/>
              <a:ahLst/>
              <a:cxnLst/>
              <a:rect l="l" t="t" r="r" b="b"/>
              <a:pathLst>
                <a:path w="3690" h="6086" extrusionOk="0">
                  <a:moveTo>
                    <a:pt x="1637" y="1"/>
                  </a:moveTo>
                  <a:lnTo>
                    <a:pt x="0" y="573"/>
                  </a:lnTo>
                  <a:lnTo>
                    <a:pt x="1884" y="5601"/>
                  </a:lnTo>
                  <a:lnTo>
                    <a:pt x="1900" y="5674"/>
                  </a:lnTo>
                  <a:cubicBezTo>
                    <a:pt x="1902" y="5677"/>
                    <a:pt x="1904" y="5680"/>
                    <a:pt x="1903" y="5683"/>
                  </a:cubicBezTo>
                  <a:cubicBezTo>
                    <a:pt x="1939" y="5775"/>
                    <a:pt x="2019" y="5863"/>
                    <a:pt x="2144" y="5936"/>
                  </a:cubicBezTo>
                  <a:cubicBezTo>
                    <a:pt x="2315" y="6035"/>
                    <a:pt x="2539" y="6085"/>
                    <a:pt x="2762" y="6085"/>
                  </a:cubicBezTo>
                  <a:cubicBezTo>
                    <a:pt x="2986" y="6085"/>
                    <a:pt x="3210" y="6035"/>
                    <a:pt x="3381" y="5936"/>
                  </a:cubicBezTo>
                  <a:cubicBezTo>
                    <a:pt x="3530" y="5848"/>
                    <a:pt x="3669" y="5708"/>
                    <a:pt x="3686" y="5598"/>
                  </a:cubicBezTo>
                  <a:cubicBezTo>
                    <a:pt x="3690" y="5565"/>
                    <a:pt x="3690" y="5533"/>
                    <a:pt x="3686" y="5501"/>
                  </a:cubicBezTo>
                  <a:cubicBezTo>
                    <a:pt x="3686" y="5454"/>
                    <a:pt x="3681" y="5408"/>
                    <a:pt x="3669" y="5363"/>
                  </a:cubicBezTo>
                  <a:lnTo>
                    <a:pt x="163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7"/>
            <p:cNvSpPr/>
            <p:nvPr/>
          </p:nvSpPr>
          <p:spPr>
            <a:xfrm>
              <a:off x="1877725" y="3779225"/>
              <a:ext cx="92275" cy="152150"/>
            </a:xfrm>
            <a:custGeom>
              <a:avLst/>
              <a:gdLst/>
              <a:ahLst/>
              <a:cxnLst/>
              <a:rect l="l" t="t" r="r" b="b"/>
              <a:pathLst>
                <a:path w="3691" h="6086" extrusionOk="0">
                  <a:moveTo>
                    <a:pt x="2056" y="1"/>
                  </a:moveTo>
                  <a:lnTo>
                    <a:pt x="23" y="5363"/>
                  </a:lnTo>
                  <a:cubicBezTo>
                    <a:pt x="7" y="5440"/>
                    <a:pt x="0" y="5519"/>
                    <a:pt x="5" y="5598"/>
                  </a:cubicBezTo>
                  <a:cubicBezTo>
                    <a:pt x="23" y="5708"/>
                    <a:pt x="162" y="5848"/>
                    <a:pt x="311" y="5936"/>
                  </a:cubicBezTo>
                  <a:cubicBezTo>
                    <a:pt x="482" y="6035"/>
                    <a:pt x="706" y="6085"/>
                    <a:pt x="930" y="6085"/>
                  </a:cubicBezTo>
                  <a:cubicBezTo>
                    <a:pt x="1154" y="6085"/>
                    <a:pt x="1378" y="6035"/>
                    <a:pt x="1548" y="5936"/>
                  </a:cubicBezTo>
                  <a:cubicBezTo>
                    <a:pt x="1673" y="5863"/>
                    <a:pt x="1752" y="5775"/>
                    <a:pt x="1789" y="5683"/>
                  </a:cubicBezTo>
                  <a:cubicBezTo>
                    <a:pt x="1788" y="5680"/>
                    <a:pt x="1789" y="5677"/>
                    <a:pt x="1792" y="5674"/>
                  </a:cubicBezTo>
                  <a:lnTo>
                    <a:pt x="1807" y="5601"/>
                  </a:lnTo>
                  <a:lnTo>
                    <a:pt x="3691" y="573"/>
                  </a:lnTo>
                  <a:lnTo>
                    <a:pt x="2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7"/>
            <p:cNvSpPr/>
            <p:nvPr/>
          </p:nvSpPr>
          <p:spPr>
            <a:xfrm>
              <a:off x="2655500" y="4260075"/>
              <a:ext cx="44975" cy="129550"/>
            </a:xfrm>
            <a:custGeom>
              <a:avLst/>
              <a:gdLst/>
              <a:ahLst/>
              <a:cxnLst/>
              <a:rect l="l" t="t" r="r" b="b"/>
              <a:pathLst>
                <a:path w="1799" h="5182" extrusionOk="0">
                  <a:moveTo>
                    <a:pt x="899" y="1"/>
                  </a:moveTo>
                  <a:cubicBezTo>
                    <a:pt x="599" y="1"/>
                    <a:pt x="300" y="76"/>
                    <a:pt x="0" y="226"/>
                  </a:cubicBezTo>
                  <a:lnTo>
                    <a:pt x="0" y="4662"/>
                  </a:lnTo>
                  <a:cubicBezTo>
                    <a:pt x="0" y="4796"/>
                    <a:pt x="88" y="4929"/>
                    <a:pt x="263" y="5030"/>
                  </a:cubicBezTo>
                  <a:cubicBezTo>
                    <a:pt x="439" y="5131"/>
                    <a:pt x="669" y="5181"/>
                    <a:pt x="899" y="5181"/>
                  </a:cubicBezTo>
                  <a:cubicBezTo>
                    <a:pt x="1129" y="5181"/>
                    <a:pt x="1359" y="5131"/>
                    <a:pt x="1534" y="5030"/>
                  </a:cubicBezTo>
                  <a:cubicBezTo>
                    <a:pt x="1710" y="4929"/>
                    <a:pt x="1798" y="4796"/>
                    <a:pt x="1798" y="4662"/>
                  </a:cubicBezTo>
                  <a:lnTo>
                    <a:pt x="1798" y="226"/>
                  </a:lnTo>
                  <a:cubicBezTo>
                    <a:pt x="1498" y="76"/>
                    <a:pt x="1198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7"/>
            <p:cNvSpPr/>
            <p:nvPr/>
          </p:nvSpPr>
          <p:spPr>
            <a:xfrm>
              <a:off x="1921950" y="1806800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0"/>
                  </a:moveTo>
                  <a:cubicBezTo>
                    <a:pt x="15649" y="0"/>
                    <a:pt x="12594" y="1674"/>
                    <a:pt x="9013" y="3634"/>
                  </a:cubicBezTo>
                  <a:cubicBezTo>
                    <a:pt x="4582" y="6059"/>
                    <a:pt x="1121" y="9163"/>
                    <a:pt x="425" y="17400"/>
                  </a:cubicBezTo>
                  <a:cubicBezTo>
                    <a:pt x="1" y="22415"/>
                    <a:pt x="404" y="31998"/>
                    <a:pt x="1423" y="39261"/>
                  </a:cubicBezTo>
                  <a:lnTo>
                    <a:pt x="1423" y="39261"/>
                  </a:lnTo>
                  <a:cubicBezTo>
                    <a:pt x="1423" y="39260"/>
                    <a:pt x="1420" y="39255"/>
                    <a:pt x="1420" y="39255"/>
                  </a:cubicBezTo>
                  <a:lnTo>
                    <a:pt x="1420" y="39255"/>
                  </a:lnTo>
                  <a:cubicBezTo>
                    <a:pt x="2895" y="51389"/>
                    <a:pt x="4705" y="51411"/>
                    <a:pt x="7333" y="53441"/>
                  </a:cubicBezTo>
                  <a:cubicBezTo>
                    <a:pt x="11855" y="56935"/>
                    <a:pt x="22043" y="61847"/>
                    <a:pt x="26335" y="63537"/>
                  </a:cubicBezTo>
                  <a:cubicBezTo>
                    <a:pt x="28140" y="64247"/>
                    <a:pt x="29868" y="64539"/>
                    <a:pt x="31518" y="64539"/>
                  </a:cubicBezTo>
                  <a:cubicBezTo>
                    <a:pt x="36985" y="64539"/>
                    <a:pt x="41585" y="61334"/>
                    <a:pt x="45229" y="59535"/>
                  </a:cubicBezTo>
                  <a:cubicBezTo>
                    <a:pt x="49972" y="57191"/>
                    <a:pt x="55802" y="53538"/>
                    <a:pt x="57797" y="52088"/>
                  </a:cubicBezTo>
                  <a:cubicBezTo>
                    <a:pt x="58985" y="51226"/>
                    <a:pt x="59599" y="50355"/>
                    <a:pt x="59586" y="49436"/>
                  </a:cubicBezTo>
                  <a:cubicBezTo>
                    <a:pt x="59582" y="49071"/>
                    <a:pt x="59589" y="47577"/>
                    <a:pt x="59588" y="47197"/>
                  </a:cubicBezTo>
                  <a:cubicBezTo>
                    <a:pt x="59586" y="46022"/>
                    <a:pt x="58557" y="44769"/>
                    <a:pt x="56380" y="43357"/>
                  </a:cubicBezTo>
                  <a:cubicBezTo>
                    <a:pt x="52357" y="40746"/>
                    <a:pt x="43368" y="35508"/>
                    <a:pt x="37739" y="32388"/>
                  </a:cubicBezTo>
                  <a:cubicBezTo>
                    <a:pt x="37734" y="32365"/>
                    <a:pt x="37716" y="32346"/>
                    <a:pt x="37692" y="32342"/>
                  </a:cubicBezTo>
                  <a:cubicBezTo>
                    <a:pt x="33360" y="29713"/>
                    <a:pt x="29319" y="17194"/>
                    <a:pt x="26322" y="7679"/>
                  </a:cubicBezTo>
                  <a:cubicBezTo>
                    <a:pt x="25301" y="4437"/>
                    <a:pt x="24048" y="2602"/>
                    <a:pt x="22565" y="1741"/>
                  </a:cubicBezTo>
                  <a:cubicBezTo>
                    <a:pt x="22212" y="1535"/>
                    <a:pt x="20915" y="821"/>
                    <a:pt x="20625" y="648"/>
                  </a:cubicBezTo>
                  <a:cubicBezTo>
                    <a:pt x="19873" y="197"/>
                    <a:pt x="19062" y="0"/>
                    <a:pt x="1819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7"/>
            <p:cNvSpPr/>
            <p:nvPr/>
          </p:nvSpPr>
          <p:spPr>
            <a:xfrm>
              <a:off x="1921950" y="1806800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0"/>
                  </a:moveTo>
                  <a:cubicBezTo>
                    <a:pt x="15649" y="0"/>
                    <a:pt x="12594" y="1674"/>
                    <a:pt x="9013" y="3634"/>
                  </a:cubicBezTo>
                  <a:cubicBezTo>
                    <a:pt x="4582" y="6059"/>
                    <a:pt x="1121" y="9163"/>
                    <a:pt x="425" y="17400"/>
                  </a:cubicBezTo>
                  <a:cubicBezTo>
                    <a:pt x="1" y="22415"/>
                    <a:pt x="404" y="31998"/>
                    <a:pt x="1423" y="39261"/>
                  </a:cubicBezTo>
                  <a:lnTo>
                    <a:pt x="1423" y="39261"/>
                  </a:lnTo>
                  <a:cubicBezTo>
                    <a:pt x="1423" y="39260"/>
                    <a:pt x="1420" y="39255"/>
                    <a:pt x="1420" y="39255"/>
                  </a:cubicBezTo>
                  <a:lnTo>
                    <a:pt x="1420" y="39255"/>
                  </a:lnTo>
                  <a:cubicBezTo>
                    <a:pt x="2895" y="51389"/>
                    <a:pt x="4705" y="51411"/>
                    <a:pt x="7333" y="53441"/>
                  </a:cubicBezTo>
                  <a:cubicBezTo>
                    <a:pt x="11855" y="56935"/>
                    <a:pt x="22043" y="61847"/>
                    <a:pt x="26335" y="63537"/>
                  </a:cubicBezTo>
                  <a:cubicBezTo>
                    <a:pt x="28140" y="64247"/>
                    <a:pt x="29868" y="64539"/>
                    <a:pt x="31518" y="64539"/>
                  </a:cubicBezTo>
                  <a:cubicBezTo>
                    <a:pt x="36985" y="64539"/>
                    <a:pt x="41585" y="61334"/>
                    <a:pt x="45229" y="59535"/>
                  </a:cubicBezTo>
                  <a:cubicBezTo>
                    <a:pt x="49972" y="57191"/>
                    <a:pt x="55802" y="53538"/>
                    <a:pt x="57797" y="52088"/>
                  </a:cubicBezTo>
                  <a:cubicBezTo>
                    <a:pt x="58985" y="51226"/>
                    <a:pt x="59599" y="50355"/>
                    <a:pt x="59586" y="49436"/>
                  </a:cubicBezTo>
                  <a:cubicBezTo>
                    <a:pt x="59582" y="49071"/>
                    <a:pt x="59589" y="47577"/>
                    <a:pt x="59588" y="47197"/>
                  </a:cubicBezTo>
                  <a:cubicBezTo>
                    <a:pt x="59586" y="46022"/>
                    <a:pt x="58557" y="44769"/>
                    <a:pt x="56380" y="43357"/>
                  </a:cubicBezTo>
                  <a:cubicBezTo>
                    <a:pt x="52357" y="40746"/>
                    <a:pt x="43368" y="35508"/>
                    <a:pt x="37739" y="32388"/>
                  </a:cubicBezTo>
                  <a:cubicBezTo>
                    <a:pt x="37734" y="32365"/>
                    <a:pt x="37716" y="32346"/>
                    <a:pt x="37692" y="32342"/>
                  </a:cubicBezTo>
                  <a:cubicBezTo>
                    <a:pt x="33360" y="29713"/>
                    <a:pt x="29319" y="17194"/>
                    <a:pt x="26322" y="7679"/>
                  </a:cubicBezTo>
                  <a:cubicBezTo>
                    <a:pt x="25301" y="4437"/>
                    <a:pt x="24048" y="2602"/>
                    <a:pt x="22565" y="1741"/>
                  </a:cubicBezTo>
                  <a:cubicBezTo>
                    <a:pt x="22212" y="1535"/>
                    <a:pt x="20915" y="821"/>
                    <a:pt x="20625" y="648"/>
                  </a:cubicBezTo>
                  <a:cubicBezTo>
                    <a:pt x="19873" y="197"/>
                    <a:pt x="19062" y="0"/>
                    <a:pt x="1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7"/>
            <p:cNvSpPr/>
            <p:nvPr/>
          </p:nvSpPr>
          <p:spPr>
            <a:xfrm>
              <a:off x="1969775" y="1806800"/>
              <a:ext cx="512000" cy="300050"/>
            </a:xfrm>
            <a:custGeom>
              <a:avLst/>
              <a:gdLst/>
              <a:ahLst/>
              <a:cxnLst/>
              <a:rect l="l" t="t" r="r" b="b"/>
              <a:pathLst>
                <a:path w="20480" h="12002" extrusionOk="0">
                  <a:moveTo>
                    <a:pt x="16277" y="0"/>
                  </a:moveTo>
                  <a:cubicBezTo>
                    <a:pt x="13735" y="0"/>
                    <a:pt x="10680" y="1673"/>
                    <a:pt x="7098" y="3634"/>
                  </a:cubicBezTo>
                  <a:cubicBezTo>
                    <a:pt x="4107" y="5275"/>
                    <a:pt x="1555" y="7224"/>
                    <a:pt x="0" y="10858"/>
                  </a:cubicBezTo>
                  <a:lnTo>
                    <a:pt x="1979" y="12001"/>
                  </a:lnTo>
                  <a:cubicBezTo>
                    <a:pt x="3532" y="8354"/>
                    <a:pt x="6089" y="6404"/>
                    <a:pt x="9092" y="4759"/>
                  </a:cubicBezTo>
                  <a:cubicBezTo>
                    <a:pt x="12671" y="2797"/>
                    <a:pt x="15727" y="1120"/>
                    <a:pt x="18270" y="1120"/>
                  </a:cubicBezTo>
                  <a:cubicBezTo>
                    <a:pt x="19055" y="1120"/>
                    <a:pt x="19791" y="1280"/>
                    <a:pt x="20479" y="1641"/>
                  </a:cubicBezTo>
                  <a:cubicBezTo>
                    <a:pt x="19992" y="1366"/>
                    <a:pt x="18969" y="797"/>
                    <a:pt x="18713" y="648"/>
                  </a:cubicBezTo>
                  <a:cubicBezTo>
                    <a:pt x="17961" y="197"/>
                    <a:pt x="17149" y="0"/>
                    <a:pt x="162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7"/>
            <p:cNvSpPr/>
            <p:nvPr/>
          </p:nvSpPr>
          <p:spPr>
            <a:xfrm>
              <a:off x="1964975" y="1834800"/>
              <a:ext cx="1469375" cy="1529000"/>
            </a:xfrm>
            <a:custGeom>
              <a:avLst/>
              <a:gdLst/>
              <a:ahLst/>
              <a:cxnLst/>
              <a:rect l="l" t="t" r="r" b="b"/>
              <a:pathLst>
                <a:path w="58775" h="61160" extrusionOk="0">
                  <a:moveTo>
                    <a:pt x="35962" y="31216"/>
                  </a:moveTo>
                  <a:lnTo>
                    <a:pt x="35962" y="31216"/>
                  </a:lnTo>
                  <a:cubicBezTo>
                    <a:pt x="35963" y="31217"/>
                    <a:pt x="35964" y="31217"/>
                    <a:pt x="35964" y="31218"/>
                  </a:cubicBezTo>
                  <a:cubicBezTo>
                    <a:pt x="35964" y="31217"/>
                    <a:pt x="35963" y="31217"/>
                    <a:pt x="35962" y="31216"/>
                  </a:cubicBezTo>
                  <a:close/>
                  <a:moveTo>
                    <a:pt x="18465" y="0"/>
                  </a:moveTo>
                  <a:cubicBezTo>
                    <a:pt x="15922" y="0"/>
                    <a:pt x="12865" y="1679"/>
                    <a:pt x="9281" y="3640"/>
                  </a:cubicBezTo>
                  <a:cubicBezTo>
                    <a:pt x="4851" y="6065"/>
                    <a:pt x="1390" y="9169"/>
                    <a:pt x="694" y="17406"/>
                  </a:cubicBezTo>
                  <a:cubicBezTo>
                    <a:pt x="0" y="25612"/>
                    <a:pt x="1519" y="46062"/>
                    <a:pt x="4330" y="48532"/>
                  </a:cubicBezTo>
                  <a:cubicBezTo>
                    <a:pt x="7396" y="51923"/>
                    <a:pt x="19700" y="58225"/>
                    <a:pt x="24614" y="60159"/>
                  </a:cubicBezTo>
                  <a:cubicBezTo>
                    <a:pt x="26418" y="60868"/>
                    <a:pt x="28147" y="61160"/>
                    <a:pt x="29796" y="61160"/>
                  </a:cubicBezTo>
                  <a:cubicBezTo>
                    <a:pt x="35264" y="61160"/>
                    <a:pt x="39864" y="57956"/>
                    <a:pt x="43509" y="56156"/>
                  </a:cubicBezTo>
                  <a:cubicBezTo>
                    <a:pt x="48252" y="53813"/>
                    <a:pt x="54081" y="50160"/>
                    <a:pt x="56077" y="48711"/>
                  </a:cubicBezTo>
                  <a:cubicBezTo>
                    <a:pt x="58775" y="46751"/>
                    <a:pt x="58526" y="44746"/>
                    <a:pt x="54659" y="42237"/>
                  </a:cubicBezTo>
                  <a:cubicBezTo>
                    <a:pt x="52049" y="40544"/>
                    <a:pt x="51992" y="40112"/>
                    <a:pt x="35889" y="31187"/>
                  </a:cubicBezTo>
                  <a:lnTo>
                    <a:pt x="35889" y="31187"/>
                  </a:lnTo>
                  <a:cubicBezTo>
                    <a:pt x="35914" y="31194"/>
                    <a:pt x="35940" y="31203"/>
                    <a:pt x="35962" y="31216"/>
                  </a:cubicBezTo>
                  <a:lnTo>
                    <a:pt x="35962" y="31216"/>
                  </a:lnTo>
                  <a:cubicBezTo>
                    <a:pt x="31633" y="28577"/>
                    <a:pt x="27597" y="16068"/>
                    <a:pt x="24601" y="6560"/>
                  </a:cubicBezTo>
                  <a:cubicBezTo>
                    <a:pt x="23072" y="1709"/>
                    <a:pt x="21031" y="0"/>
                    <a:pt x="18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7"/>
            <p:cNvSpPr/>
            <p:nvPr/>
          </p:nvSpPr>
          <p:spPr>
            <a:xfrm>
              <a:off x="2864075" y="2615225"/>
              <a:ext cx="175" cy="15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0" y="1"/>
                  </a:moveTo>
                  <a:lnTo>
                    <a:pt x="7" y="5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7"/>
            <p:cNvSpPr/>
            <p:nvPr/>
          </p:nvSpPr>
          <p:spPr>
            <a:xfrm>
              <a:off x="2943900" y="4033025"/>
              <a:ext cx="401350" cy="587625"/>
            </a:xfrm>
            <a:custGeom>
              <a:avLst/>
              <a:gdLst/>
              <a:ahLst/>
              <a:cxnLst/>
              <a:rect l="l" t="t" r="r" b="b"/>
              <a:pathLst>
                <a:path w="16054" h="23505" extrusionOk="0">
                  <a:moveTo>
                    <a:pt x="4271" y="1"/>
                  </a:moveTo>
                  <a:cubicBezTo>
                    <a:pt x="2746" y="1"/>
                    <a:pt x="1253" y="464"/>
                    <a:pt x="0" y="2017"/>
                  </a:cubicBezTo>
                  <a:cubicBezTo>
                    <a:pt x="0" y="2017"/>
                    <a:pt x="1117" y="8617"/>
                    <a:pt x="447" y="10893"/>
                  </a:cubicBezTo>
                  <a:cubicBezTo>
                    <a:pt x="372" y="11145"/>
                    <a:pt x="306" y="11361"/>
                    <a:pt x="247" y="11544"/>
                  </a:cubicBezTo>
                  <a:cubicBezTo>
                    <a:pt x="39" y="12191"/>
                    <a:pt x="185" y="12899"/>
                    <a:pt x="631" y="13410"/>
                  </a:cubicBezTo>
                  <a:cubicBezTo>
                    <a:pt x="1096" y="13944"/>
                    <a:pt x="1730" y="14668"/>
                    <a:pt x="2406" y="15428"/>
                  </a:cubicBezTo>
                  <a:cubicBezTo>
                    <a:pt x="3756" y="16944"/>
                    <a:pt x="5591" y="19994"/>
                    <a:pt x="7887" y="21910"/>
                  </a:cubicBezTo>
                  <a:cubicBezTo>
                    <a:pt x="9245" y="23043"/>
                    <a:pt x="11295" y="23504"/>
                    <a:pt x="12962" y="23504"/>
                  </a:cubicBezTo>
                  <a:cubicBezTo>
                    <a:pt x="14116" y="23504"/>
                    <a:pt x="15086" y="23283"/>
                    <a:pt x="15518" y="22911"/>
                  </a:cubicBezTo>
                  <a:cubicBezTo>
                    <a:pt x="16054" y="22450"/>
                    <a:pt x="16021" y="21973"/>
                    <a:pt x="15684" y="21544"/>
                  </a:cubicBezTo>
                  <a:cubicBezTo>
                    <a:pt x="15304" y="21062"/>
                    <a:pt x="14237" y="19945"/>
                    <a:pt x="13775" y="19351"/>
                  </a:cubicBezTo>
                  <a:cubicBezTo>
                    <a:pt x="11649" y="16617"/>
                    <a:pt x="10350" y="14111"/>
                    <a:pt x="9036" y="11247"/>
                  </a:cubicBezTo>
                  <a:cubicBezTo>
                    <a:pt x="7870" y="8709"/>
                    <a:pt x="7716" y="528"/>
                    <a:pt x="7716" y="528"/>
                  </a:cubicBezTo>
                  <a:cubicBezTo>
                    <a:pt x="6610" y="269"/>
                    <a:pt x="5431" y="1"/>
                    <a:pt x="427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7"/>
            <p:cNvSpPr/>
            <p:nvPr/>
          </p:nvSpPr>
          <p:spPr>
            <a:xfrm>
              <a:off x="2937125" y="4377600"/>
              <a:ext cx="525475" cy="293700"/>
            </a:xfrm>
            <a:custGeom>
              <a:avLst/>
              <a:gdLst/>
              <a:ahLst/>
              <a:cxnLst/>
              <a:rect l="l" t="t" r="r" b="b"/>
              <a:pathLst>
                <a:path w="21019" h="11748" extrusionOk="0">
                  <a:moveTo>
                    <a:pt x="158" y="1"/>
                  </a:moveTo>
                  <a:cubicBezTo>
                    <a:pt x="158" y="1"/>
                    <a:pt x="1" y="677"/>
                    <a:pt x="217" y="1255"/>
                  </a:cubicBezTo>
                  <a:cubicBezTo>
                    <a:pt x="433" y="1833"/>
                    <a:pt x="1987" y="2942"/>
                    <a:pt x="2791" y="3390"/>
                  </a:cubicBezTo>
                  <a:cubicBezTo>
                    <a:pt x="3594" y="3838"/>
                    <a:pt x="4201" y="4498"/>
                    <a:pt x="4867" y="5775"/>
                  </a:cubicBezTo>
                  <a:cubicBezTo>
                    <a:pt x="5784" y="7527"/>
                    <a:pt x="7193" y="9429"/>
                    <a:pt x="9027" y="10385"/>
                  </a:cubicBezTo>
                  <a:cubicBezTo>
                    <a:pt x="10483" y="11144"/>
                    <a:pt x="12519" y="11748"/>
                    <a:pt x="14988" y="11748"/>
                  </a:cubicBezTo>
                  <a:cubicBezTo>
                    <a:pt x="15629" y="11748"/>
                    <a:pt x="16299" y="11707"/>
                    <a:pt x="16996" y="11618"/>
                  </a:cubicBezTo>
                  <a:cubicBezTo>
                    <a:pt x="20377" y="11185"/>
                    <a:pt x="20749" y="9223"/>
                    <a:pt x="20749" y="9223"/>
                  </a:cubicBezTo>
                  <a:cubicBezTo>
                    <a:pt x="20749" y="9223"/>
                    <a:pt x="21019" y="7373"/>
                    <a:pt x="20200" y="7038"/>
                  </a:cubicBezTo>
                  <a:cubicBezTo>
                    <a:pt x="19380" y="6702"/>
                    <a:pt x="15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7"/>
            <p:cNvSpPr/>
            <p:nvPr/>
          </p:nvSpPr>
          <p:spPr>
            <a:xfrm>
              <a:off x="2931700" y="4195850"/>
              <a:ext cx="535100" cy="440175"/>
            </a:xfrm>
            <a:custGeom>
              <a:avLst/>
              <a:gdLst/>
              <a:ahLst/>
              <a:cxnLst/>
              <a:rect l="l" t="t" r="r" b="b"/>
              <a:pathLst>
                <a:path w="21404" h="17607" extrusionOk="0">
                  <a:moveTo>
                    <a:pt x="8634" y="0"/>
                  </a:moveTo>
                  <a:cubicBezTo>
                    <a:pt x="8371" y="0"/>
                    <a:pt x="8101" y="130"/>
                    <a:pt x="7859" y="256"/>
                  </a:cubicBezTo>
                  <a:cubicBezTo>
                    <a:pt x="7307" y="545"/>
                    <a:pt x="6675" y="1023"/>
                    <a:pt x="6075" y="1185"/>
                  </a:cubicBezTo>
                  <a:cubicBezTo>
                    <a:pt x="5871" y="1239"/>
                    <a:pt x="5636" y="1256"/>
                    <a:pt x="5394" y="1256"/>
                  </a:cubicBezTo>
                  <a:cubicBezTo>
                    <a:pt x="5072" y="1256"/>
                    <a:pt x="4739" y="1226"/>
                    <a:pt x="4457" y="1214"/>
                  </a:cubicBezTo>
                  <a:cubicBezTo>
                    <a:pt x="4397" y="1212"/>
                    <a:pt x="4335" y="1209"/>
                    <a:pt x="4273" y="1209"/>
                  </a:cubicBezTo>
                  <a:cubicBezTo>
                    <a:pt x="4060" y="1209"/>
                    <a:pt x="3845" y="1237"/>
                    <a:pt x="3699" y="1383"/>
                  </a:cubicBezTo>
                  <a:cubicBezTo>
                    <a:pt x="3533" y="1549"/>
                    <a:pt x="3517" y="1811"/>
                    <a:pt x="3523" y="2045"/>
                  </a:cubicBezTo>
                  <a:cubicBezTo>
                    <a:pt x="3531" y="2343"/>
                    <a:pt x="3557" y="2639"/>
                    <a:pt x="3604" y="2933"/>
                  </a:cubicBezTo>
                  <a:cubicBezTo>
                    <a:pt x="3626" y="3077"/>
                    <a:pt x="3653" y="3229"/>
                    <a:pt x="3603" y="3366"/>
                  </a:cubicBezTo>
                  <a:cubicBezTo>
                    <a:pt x="3531" y="3564"/>
                    <a:pt x="3309" y="3679"/>
                    <a:pt x="3098" y="3679"/>
                  </a:cubicBezTo>
                  <a:cubicBezTo>
                    <a:pt x="3095" y="3679"/>
                    <a:pt x="3092" y="3679"/>
                    <a:pt x="3089" y="3678"/>
                  </a:cubicBezTo>
                  <a:cubicBezTo>
                    <a:pt x="2875" y="3676"/>
                    <a:pt x="2673" y="3578"/>
                    <a:pt x="2493" y="3462"/>
                  </a:cubicBezTo>
                  <a:cubicBezTo>
                    <a:pt x="1782" y="3004"/>
                    <a:pt x="1268" y="2443"/>
                    <a:pt x="1141" y="1606"/>
                  </a:cubicBezTo>
                  <a:cubicBezTo>
                    <a:pt x="1141" y="1606"/>
                    <a:pt x="1131" y="1159"/>
                    <a:pt x="1099" y="746"/>
                  </a:cubicBezTo>
                  <a:cubicBezTo>
                    <a:pt x="857" y="875"/>
                    <a:pt x="612" y="1087"/>
                    <a:pt x="532" y="1359"/>
                  </a:cubicBezTo>
                  <a:cubicBezTo>
                    <a:pt x="436" y="1693"/>
                    <a:pt x="449" y="2055"/>
                    <a:pt x="384" y="2396"/>
                  </a:cubicBezTo>
                  <a:cubicBezTo>
                    <a:pt x="220" y="3240"/>
                    <a:pt x="73" y="4098"/>
                    <a:pt x="35" y="4959"/>
                  </a:cubicBezTo>
                  <a:cubicBezTo>
                    <a:pt x="1" y="5752"/>
                    <a:pt x="73" y="6541"/>
                    <a:pt x="376" y="7271"/>
                  </a:cubicBezTo>
                  <a:cubicBezTo>
                    <a:pt x="1295" y="8689"/>
                    <a:pt x="3604" y="9256"/>
                    <a:pt x="4856" y="11192"/>
                  </a:cubicBezTo>
                  <a:cubicBezTo>
                    <a:pt x="6109" y="13129"/>
                    <a:pt x="7564" y="16089"/>
                    <a:pt x="11909" y="17183"/>
                  </a:cubicBezTo>
                  <a:cubicBezTo>
                    <a:pt x="13096" y="17481"/>
                    <a:pt x="14212" y="17607"/>
                    <a:pt x="15226" y="17607"/>
                  </a:cubicBezTo>
                  <a:cubicBezTo>
                    <a:pt x="17923" y="17607"/>
                    <a:pt x="19893" y="16718"/>
                    <a:pt x="20529" y="15841"/>
                  </a:cubicBezTo>
                  <a:cubicBezTo>
                    <a:pt x="21404" y="14632"/>
                    <a:pt x="20722" y="13418"/>
                    <a:pt x="17986" y="11758"/>
                  </a:cubicBezTo>
                  <a:cubicBezTo>
                    <a:pt x="15081" y="9995"/>
                    <a:pt x="11753" y="5512"/>
                    <a:pt x="11752" y="5510"/>
                  </a:cubicBezTo>
                  <a:cubicBezTo>
                    <a:pt x="11262" y="4823"/>
                    <a:pt x="9797" y="1839"/>
                    <a:pt x="9535" y="1025"/>
                  </a:cubicBezTo>
                  <a:cubicBezTo>
                    <a:pt x="9412" y="639"/>
                    <a:pt x="9266" y="192"/>
                    <a:pt x="8887" y="46"/>
                  </a:cubicBezTo>
                  <a:cubicBezTo>
                    <a:pt x="8804" y="14"/>
                    <a:pt x="8720" y="0"/>
                    <a:pt x="863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7"/>
            <p:cNvSpPr/>
            <p:nvPr/>
          </p:nvSpPr>
          <p:spPr>
            <a:xfrm>
              <a:off x="2931700" y="4195850"/>
              <a:ext cx="535100" cy="440175"/>
            </a:xfrm>
            <a:custGeom>
              <a:avLst/>
              <a:gdLst/>
              <a:ahLst/>
              <a:cxnLst/>
              <a:rect l="l" t="t" r="r" b="b"/>
              <a:pathLst>
                <a:path w="21404" h="17607" extrusionOk="0">
                  <a:moveTo>
                    <a:pt x="8634" y="0"/>
                  </a:moveTo>
                  <a:cubicBezTo>
                    <a:pt x="8371" y="0"/>
                    <a:pt x="8101" y="130"/>
                    <a:pt x="7859" y="256"/>
                  </a:cubicBezTo>
                  <a:cubicBezTo>
                    <a:pt x="7307" y="545"/>
                    <a:pt x="6675" y="1023"/>
                    <a:pt x="6075" y="1185"/>
                  </a:cubicBezTo>
                  <a:cubicBezTo>
                    <a:pt x="5871" y="1239"/>
                    <a:pt x="5636" y="1256"/>
                    <a:pt x="5394" y="1256"/>
                  </a:cubicBezTo>
                  <a:cubicBezTo>
                    <a:pt x="5072" y="1256"/>
                    <a:pt x="4739" y="1226"/>
                    <a:pt x="4457" y="1214"/>
                  </a:cubicBezTo>
                  <a:cubicBezTo>
                    <a:pt x="4397" y="1212"/>
                    <a:pt x="4335" y="1209"/>
                    <a:pt x="4273" y="1209"/>
                  </a:cubicBezTo>
                  <a:cubicBezTo>
                    <a:pt x="4060" y="1209"/>
                    <a:pt x="3845" y="1237"/>
                    <a:pt x="3699" y="1383"/>
                  </a:cubicBezTo>
                  <a:cubicBezTo>
                    <a:pt x="3533" y="1549"/>
                    <a:pt x="3517" y="1811"/>
                    <a:pt x="3523" y="2045"/>
                  </a:cubicBezTo>
                  <a:cubicBezTo>
                    <a:pt x="3531" y="2343"/>
                    <a:pt x="3557" y="2639"/>
                    <a:pt x="3604" y="2933"/>
                  </a:cubicBezTo>
                  <a:cubicBezTo>
                    <a:pt x="3626" y="3077"/>
                    <a:pt x="3653" y="3229"/>
                    <a:pt x="3603" y="3366"/>
                  </a:cubicBezTo>
                  <a:cubicBezTo>
                    <a:pt x="3531" y="3564"/>
                    <a:pt x="3309" y="3679"/>
                    <a:pt x="3098" y="3679"/>
                  </a:cubicBezTo>
                  <a:cubicBezTo>
                    <a:pt x="3095" y="3679"/>
                    <a:pt x="3092" y="3679"/>
                    <a:pt x="3089" y="3678"/>
                  </a:cubicBezTo>
                  <a:cubicBezTo>
                    <a:pt x="2875" y="3676"/>
                    <a:pt x="2673" y="3578"/>
                    <a:pt x="2493" y="3462"/>
                  </a:cubicBezTo>
                  <a:cubicBezTo>
                    <a:pt x="1782" y="3004"/>
                    <a:pt x="1268" y="2443"/>
                    <a:pt x="1141" y="1606"/>
                  </a:cubicBezTo>
                  <a:cubicBezTo>
                    <a:pt x="1141" y="1606"/>
                    <a:pt x="1131" y="1159"/>
                    <a:pt x="1099" y="746"/>
                  </a:cubicBezTo>
                  <a:cubicBezTo>
                    <a:pt x="857" y="875"/>
                    <a:pt x="612" y="1087"/>
                    <a:pt x="532" y="1359"/>
                  </a:cubicBezTo>
                  <a:cubicBezTo>
                    <a:pt x="436" y="1693"/>
                    <a:pt x="449" y="2055"/>
                    <a:pt x="384" y="2396"/>
                  </a:cubicBezTo>
                  <a:cubicBezTo>
                    <a:pt x="220" y="3240"/>
                    <a:pt x="73" y="4098"/>
                    <a:pt x="35" y="4959"/>
                  </a:cubicBezTo>
                  <a:cubicBezTo>
                    <a:pt x="1" y="5752"/>
                    <a:pt x="73" y="6541"/>
                    <a:pt x="376" y="7271"/>
                  </a:cubicBezTo>
                  <a:cubicBezTo>
                    <a:pt x="1295" y="8689"/>
                    <a:pt x="3604" y="9256"/>
                    <a:pt x="4856" y="11192"/>
                  </a:cubicBezTo>
                  <a:cubicBezTo>
                    <a:pt x="6109" y="13129"/>
                    <a:pt x="7564" y="16089"/>
                    <a:pt x="11909" y="17183"/>
                  </a:cubicBezTo>
                  <a:cubicBezTo>
                    <a:pt x="13096" y="17481"/>
                    <a:pt x="14212" y="17607"/>
                    <a:pt x="15226" y="17607"/>
                  </a:cubicBezTo>
                  <a:cubicBezTo>
                    <a:pt x="17923" y="17607"/>
                    <a:pt x="19893" y="16718"/>
                    <a:pt x="20529" y="15841"/>
                  </a:cubicBezTo>
                  <a:cubicBezTo>
                    <a:pt x="21404" y="14632"/>
                    <a:pt x="20722" y="13418"/>
                    <a:pt x="17986" y="11758"/>
                  </a:cubicBezTo>
                  <a:cubicBezTo>
                    <a:pt x="15081" y="9995"/>
                    <a:pt x="11753" y="5512"/>
                    <a:pt x="11752" y="5510"/>
                  </a:cubicBezTo>
                  <a:cubicBezTo>
                    <a:pt x="11262" y="4823"/>
                    <a:pt x="9797" y="1839"/>
                    <a:pt x="9535" y="1025"/>
                  </a:cubicBezTo>
                  <a:cubicBezTo>
                    <a:pt x="9412" y="639"/>
                    <a:pt x="9266" y="192"/>
                    <a:pt x="8887" y="46"/>
                  </a:cubicBezTo>
                  <a:cubicBezTo>
                    <a:pt x="8804" y="14"/>
                    <a:pt x="8720" y="0"/>
                    <a:pt x="8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7"/>
            <p:cNvSpPr/>
            <p:nvPr/>
          </p:nvSpPr>
          <p:spPr>
            <a:xfrm>
              <a:off x="3392350" y="3781300"/>
              <a:ext cx="407975" cy="597075"/>
            </a:xfrm>
            <a:custGeom>
              <a:avLst/>
              <a:gdLst/>
              <a:ahLst/>
              <a:cxnLst/>
              <a:rect l="l" t="t" r="r" b="b"/>
              <a:pathLst>
                <a:path w="16319" h="23883" extrusionOk="0">
                  <a:moveTo>
                    <a:pt x="5162" y="1"/>
                  </a:moveTo>
                  <a:cubicBezTo>
                    <a:pt x="3350" y="1"/>
                    <a:pt x="1488" y="564"/>
                    <a:pt x="1" y="2248"/>
                  </a:cubicBezTo>
                  <a:cubicBezTo>
                    <a:pt x="1" y="2248"/>
                    <a:pt x="2017" y="8471"/>
                    <a:pt x="1244" y="10714"/>
                  </a:cubicBezTo>
                  <a:cubicBezTo>
                    <a:pt x="1158" y="10964"/>
                    <a:pt x="1083" y="11176"/>
                    <a:pt x="1015" y="11357"/>
                  </a:cubicBezTo>
                  <a:cubicBezTo>
                    <a:pt x="779" y="11993"/>
                    <a:pt x="892" y="12706"/>
                    <a:pt x="1315" y="13237"/>
                  </a:cubicBezTo>
                  <a:cubicBezTo>
                    <a:pt x="1756" y="13793"/>
                    <a:pt x="2357" y="14544"/>
                    <a:pt x="2999" y="15333"/>
                  </a:cubicBezTo>
                  <a:cubicBezTo>
                    <a:pt x="4279" y="16908"/>
                    <a:pt x="5976" y="20037"/>
                    <a:pt x="8185" y="22054"/>
                  </a:cubicBezTo>
                  <a:cubicBezTo>
                    <a:pt x="9593" y="23341"/>
                    <a:pt x="11842" y="23882"/>
                    <a:pt x="13571" y="23882"/>
                  </a:cubicBezTo>
                  <a:cubicBezTo>
                    <a:pt x="14552" y="23882"/>
                    <a:pt x="15365" y="23708"/>
                    <a:pt x="15762" y="23396"/>
                  </a:cubicBezTo>
                  <a:cubicBezTo>
                    <a:pt x="16318" y="22958"/>
                    <a:pt x="16306" y="22480"/>
                    <a:pt x="15989" y="22036"/>
                  </a:cubicBezTo>
                  <a:cubicBezTo>
                    <a:pt x="15632" y="21538"/>
                    <a:pt x="14615" y="20375"/>
                    <a:pt x="14180" y="19760"/>
                  </a:cubicBezTo>
                  <a:cubicBezTo>
                    <a:pt x="12178" y="16934"/>
                    <a:pt x="10994" y="14372"/>
                    <a:pt x="9808" y="11454"/>
                  </a:cubicBezTo>
                  <a:cubicBezTo>
                    <a:pt x="8756" y="8865"/>
                    <a:pt x="8104" y="438"/>
                    <a:pt x="8104" y="438"/>
                  </a:cubicBezTo>
                  <a:cubicBezTo>
                    <a:pt x="7191" y="180"/>
                    <a:pt x="6184" y="1"/>
                    <a:pt x="516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7"/>
            <p:cNvSpPr/>
            <p:nvPr/>
          </p:nvSpPr>
          <p:spPr>
            <a:xfrm>
              <a:off x="3402175" y="4134125"/>
              <a:ext cx="525500" cy="293700"/>
            </a:xfrm>
            <a:custGeom>
              <a:avLst/>
              <a:gdLst/>
              <a:ahLst/>
              <a:cxnLst/>
              <a:rect l="l" t="t" r="r" b="b"/>
              <a:pathLst>
                <a:path w="21020" h="11748" extrusionOk="0">
                  <a:moveTo>
                    <a:pt x="159" y="0"/>
                  </a:moveTo>
                  <a:cubicBezTo>
                    <a:pt x="159" y="0"/>
                    <a:pt x="1" y="677"/>
                    <a:pt x="217" y="1255"/>
                  </a:cubicBezTo>
                  <a:cubicBezTo>
                    <a:pt x="434" y="1834"/>
                    <a:pt x="1987" y="2941"/>
                    <a:pt x="2791" y="3390"/>
                  </a:cubicBezTo>
                  <a:cubicBezTo>
                    <a:pt x="3594" y="3838"/>
                    <a:pt x="4200" y="4498"/>
                    <a:pt x="4867" y="5774"/>
                  </a:cubicBezTo>
                  <a:cubicBezTo>
                    <a:pt x="5783" y="7526"/>
                    <a:pt x="7193" y="9429"/>
                    <a:pt x="9028" y="10384"/>
                  </a:cubicBezTo>
                  <a:cubicBezTo>
                    <a:pt x="10483" y="11143"/>
                    <a:pt x="12518" y="11748"/>
                    <a:pt x="14986" y="11748"/>
                  </a:cubicBezTo>
                  <a:cubicBezTo>
                    <a:pt x="15628" y="11748"/>
                    <a:pt x="16298" y="11707"/>
                    <a:pt x="16995" y="11617"/>
                  </a:cubicBezTo>
                  <a:cubicBezTo>
                    <a:pt x="20377" y="11184"/>
                    <a:pt x="20749" y="9223"/>
                    <a:pt x="20749" y="9223"/>
                  </a:cubicBezTo>
                  <a:cubicBezTo>
                    <a:pt x="20749" y="9223"/>
                    <a:pt x="21020" y="7373"/>
                    <a:pt x="20199" y="7038"/>
                  </a:cubicBezTo>
                  <a:cubicBezTo>
                    <a:pt x="19380" y="6702"/>
                    <a:pt x="159" y="1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7"/>
            <p:cNvSpPr/>
            <p:nvPr/>
          </p:nvSpPr>
          <p:spPr>
            <a:xfrm>
              <a:off x="3396750" y="3941450"/>
              <a:ext cx="535100" cy="451075"/>
            </a:xfrm>
            <a:custGeom>
              <a:avLst/>
              <a:gdLst/>
              <a:ahLst/>
              <a:cxnLst/>
              <a:rect l="l" t="t" r="r" b="b"/>
              <a:pathLst>
                <a:path w="21404" h="18043" extrusionOk="0">
                  <a:moveTo>
                    <a:pt x="8500" y="1"/>
                  </a:moveTo>
                  <a:cubicBezTo>
                    <a:pt x="8282" y="1"/>
                    <a:pt x="8054" y="74"/>
                    <a:pt x="7862" y="182"/>
                  </a:cubicBezTo>
                  <a:cubicBezTo>
                    <a:pt x="7529" y="370"/>
                    <a:pt x="7250" y="647"/>
                    <a:pt x="6910" y="820"/>
                  </a:cubicBezTo>
                  <a:cubicBezTo>
                    <a:pt x="6358" y="1099"/>
                    <a:pt x="5709" y="1077"/>
                    <a:pt x="5100" y="1187"/>
                  </a:cubicBezTo>
                  <a:cubicBezTo>
                    <a:pt x="3873" y="1409"/>
                    <a:pt x="3424" y="2223"/>
                    <a:pt x="3604" y="3369"/>
                  </a:cubicBezTo>
                  <a:cubicBezTo>
                    <a:pt x="3625" y="3513"/>
                    <a:pt x="3653" y="3665"/>
                    <a:pt x="3603" y="3802"/>
                  </a:cubicBezTo>
                  <a:cubicBezTo>
                    <a:pt x="3530" y="4000"/>
                    <a:pt x="3309" y="4114"/>
                    <a:pt x="3098" y="4114"/>
                  </a:cubicBezTo>
                  <a:cubicBezTo>
                    <a:pt x="3095" y="4114"/>
                    <a:pt x="3092" y="4114"/>
                    <a:pt x="3089" y="4114"/>
                  </a:cubicBezTo>
                  <a:cubicBezTo>
                    <a:pt x="2875" y="4112"/>
                    <a:pt x="2673" y="4014"/>
                    <a:pt x="2494" y="3898"/>
                  </a:cubicBezTo>
                  <a:cubicBezTo>
                    <a:pt x="1782" y="3441"/>
                    <a:pt x="1327" y="2874"/>
                    <a:pt x="1199" y="2037"/>
                  </a:cubicBezTo>
                  <a:cubicBezTo>
                    <a:pt x="1199" y="2037"/>
                    <a:pt x="1173" y="1590"/>
                    <a:pt x="1100" y="1183"/>
                  </a:cubicBezTo>
                  <a:cubicBezTo>
                    <a:pt x="857" y="1312"/>
                    <a:pt x="611" y="1522"/>
                    <a:pt x="532" y="1795"/>
                  </a:cubicBezTo>
                  <a:cubicBezTo>
                    <a:pt x="436" y="2129"/>
                    <a:pt x="449" y="2492"/>
                    <a:pt x="383" y="2831"/>
                  </a:cubicBezTo>
                  <a:cubicBezTo>
                    <a:pt x="220" y="3675"/>
                    <a:pt x="72" y="4534"/>
                    <a:pt x="35" y="5395"/>
                  </a:cubicBezTo>
                  <a:cubicBezTo>
                    <a:pt x="0" y="6188"/>
                    <a:pt x="74" y="6976"/>
                    <a:pt x="376" y="7706"/>
                  </a:cubicBezTo>
                  <a:cubicBezTo>
                    <a:pt x="1294" y="9124"/>
                    <a:pt x="3604" y="9693"/>
                    <a:pt x="4856" y="11628"/>
                  </a:cubicBezTo>
                  <a:cubicBezTo>
                    <a:pt x="6108" y="13564"/>
                    <a:pt x="7564" y="16524"/>
                    <a:pt x="11910" y="17618"/>
                  </a:cubicBezTo>
                  <a:cubicBezTo>
                    <a:pt x="13097" y="17917"/>
                    <a:pt x="14213" y="18042"/>
                    <a:pt x="15227" y="18042"/>
                  </a:cubicBezTo>
                  <a:cubicBezTo>
                    <a:pt x="17924" y="18042"/>
                    <a:pt x="19894" y="17154"/>
                    <a:pt x="20529" y="16276"/>
                  </a:cubicBezTo>
                  <a:cubicBezTo>
                    <a:pt x="21404" y="15069"/>
                    <a:pt x="20722" y="13853"/>
                    <a:pt x="17986" y="12193"/>
                  </a:cubicBezTo>
                  <a:cubicBezTo>
                    <a:pt x="15081" y="10431"/>
                    <a:pt x="11753" y="5949"/>
                    <a:pt x="11750" y="5947"/>
                  </a:cubicBezTo>
                  <a:cubicBezTo>
                    <a:pt x="11429" y="5495"/>
                    <a:pt x="11137" y="5081"/>
                    <a:pt x="10905" y="4578"/>
                  </a:cubicBezTo>
                  <a:cubicBezTo>
                    <a:pt x="10661" y="4050"/>
                    <a:pt x="10416" y="3500"/>
                    <a:pt x="10201" y="2972"/>
                  </a:cubicBezTo>
                  <a:cubicBezTo>
                    <a:pt x="9903" y="2240"/>
                    <a:pt x="9633" y="1496"/>
                    <a:pt x="9343" y="761"/>
                  </a:cubicBezTo>
                  <a:cubicBezTo>
                    <a:pt x="9251" y="528"/>
                    <a:pt x="9149" y="282"/>
                    <a:pt x="8946" y="136"/>
                  </a:cubicBezTo>
                  <a:cubicBezTo>
                    <a:pt x="8815" y="40"/>
                    <a:pt x="8660" y="1"/>
                    <a:pt x="85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7"/>
            <p:cNvSpPr/>
            <p:nvPr/>
          </p:nvSpPr>
          <p:spPr>
            <a:xfrm>
              <a:off x="3396750" y="3941450"/>
              <a:ext cx="535100" cy="451075"/>
            </a:xfrm>
            <a:custGeom>
              <a:avLst/>
              <a:gdLst/>
              <a:ahLst/>
              <a:cxnLst/>
              <a:rect l="l" t="t" r="r" b="b"/>
              <a:pathLst>
                <a:path w="21404" h="18043" extrusionOk="0">
                  <a:moveTo>
                    <a:pt x="8500" y="1"/>
                  </a:moveTo>
                  <a:cubicBezTo>
                    <a:pt x="8282" y="1"/>
                    <a:pt x="8054" y="74"/>
                    <a:pt x="7862" y="182"/>
                  </a:cubicBezTo>
                  <a:cubicBezTo>
                    <a:pt x="7529" y="370"/>
                    <a:pt x="7250" y="647"/>
                    <a:pt x="6910" y="820"/>
                  </a:cubicBezTo>
                  <a:cubicBezTo>
                    <a:pt x="6358" y="1099"/>
                    <a:pt x="5709" y="1077"/>
                    <a:pt x="5100" y="1187"/>
                  </a:cubicBezTo>
                  <a:cubicBezTo>
                    <a:pt x="3873" y="1409"/>
                    <a:pt x="3424" y="2223"/>
                    <a:pt x="3604" y="3369"/>
                  </a:cubicBezTo>
                  <a:cubicBezTo>
                    <a:pt x="3625" y="3513"/>
                    <a:pt x="3653" y="3665"/>
                    <a:pt x="3603" y="3802"/>
                  </a:cubicBezTo>
                  <a:cubicBezTo>
                    <a:pt x="3530" y="4000"/>
                    <a:pt x="3309" y="4114"/>
                    <a:pt x="3098" y="4114"/>
                  </a:cubicBezTo>
                  <a:cubicBezTo>
                    <a:pt x="3095" y="4114"/>
                    <a:pt x="3092" y="4114"/>
                    <a:pt x="3089" y="4114"/>
                  </a:cubicBezTo>
                  <a:cubicBezTo>
                    <a:pt x="2875" y="4112"/>
                    <a:pt x="2673" y="4014"/>
                    <a:pt x="2494" y="3898"/>
                  </a:cubicBezTo>
                  <a:cubicBezTo>
                    <a:pt x="1782" y="3441"/>
                    <a:pt x="1327" y="2874"/>
                    <a:pt x="1199" y="2037"/>
                  </a:cubicBezTo>
                  <a:cubicBezTo>
                    <a:pt x="1199" y="2037"/>
                    <a:pt x="1173" y="1590"/>
                    <a:pt x="1100" y="1183"/>
                  </a:cubicBezTo>
                  <a:cubicBezTo>
                    <a:pt x="857" y="1312"/>
                    <a:pt x="611" y="1522"/>
                    <a:pt x="532" y="1795"/>
                  </a:cubicBezTo>
                  <a:cubicBezTo>
                    <a:pt x="436" y="2129"/>
                    <a:pt x="449" y="2492"/>
                    <a:pt x="383" y="2831"/>
                  </a:cubicBezTo>
                  <a:cubicBezTo>
                    <a:pt x="220" y="3675"/>
                    <a:pt x="72" y="4534"/>
                    <a:pt x="35" y="5395"/>
                  </a:cubicBezTo>
                  <a:cubicBezTo>
                    <a:pt x="0" y="6188"/>
                    <a:pt x="74" y="6976"/>
                    <a:pt x="376" y="7706"/>
                  </a:cubicBezTo>
                  <a:cubicBezTo>
                    <a:pt x="1294" y="9124"/>
                    <a:pt x="3604" y="9693"/>
                    <a:pt x="4856" y="11628"/>
                  </a:cubicBezTo>
                  <a:cubicBezTo>
                    <a:pt x="6108" y="13564"/>
                    <a:pt x="7564" y="16524"/>
                    <a:pt x="11910" y="17618"/>
                  </a:cubicBezTo>
                  <a:cubicBezTo>
                    <a:pt x="13097" y="17917"/>
                    <a:pt x="14213" y="18042"/>
                    <a:pt x="15227" y="18042"/>
                  </a:cubicBezTo>
                  <a:cubicBezTo>
                    <a:pt x="17924" y="18042"/>
                    <a:pt x="19894" y="17154"/>
                    <a:pt x="20529" y="16276"/>
                  </a:cubicBezTo>
                  <a:cubicBezTo>
                    <a:pt x="21404" y="15069"/>
                    <a:pt x="20722" y="13853"/>
                    <a:pt x="17986" y="12193"/>
                  </a:cubicBezTo>
                  <a:cubicBezTo>
                    <a:pt x="15081" y="10431"/>
                    <a:pt x="11753" y="5949"/>
                    <a:pt x="11750" y="5947"/>
                  </a:cubicBezTo>
                  <a:cubicBezTo>
                    <a:pt x="11429" y="5495"/>
                    <a:pt x="11137" y="5081"/>
                    <a:pt x="10905" y="4578"/>
                  </a:cubicBezTo>
                  <a:cubicBezTo>
                    <a:pt x="10661" y="4050"/>
                    <a:pt x="10416" y="3500"/>
                    <a:pt x="10201" y="2972"/>
                  </a:cubicBezTo>
                  <a:cubicBezTo>
                    <a:pt x="9903" y="2240"/>
                    <a:pt x="9633" y="1496"/>
                    <a:pt x="9343" y="761"/>
                  </a:cubicBezTo>
                  <a:cubicBezTo>
                    <a:pt x="9251" y="528"/>
                    <a:pt x="9149" y="282"/>
                    <a:pt x="8946" y="136"/>
                  </a:cubicBezTo>
                  <a:cubicBezTo>
                    <a:pt x="8815" y="40"/>
                    <a:pt x="8660" y="1"/>
                    <a:pt x="8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7"/>
            <p:cNvSpPr/>
            <p:nvPr/>
          </p:nvSpPr>
          <p:spPr>
            <a:xfrm>
              <a:off x="2201850" y="2578225"/>
              <a:ext cx="1403900" cy="1572175"/>
            </a:xfrm>
            <a:custGeom>
              <a:avLst/>
              <a:gdLst/>
              <a:ahLst/>
              <a:cxnLst/>
              <a:rect l="l" t="t" r="r" b="b"/>
              <a:pathLst>
                <a:path w="56156" h="62887" extrusionOk="0">
                  <a:moveTo>
                    <a:pt x="30430" y="0"/>
                  </a:moveTo>
                  <a:lnTo>
                    <a:pt x="9408" y="1691"/>
                  </a:lnTo>
                  <a:lnTo>
                    <a:pt x="1" y="1485"/>
                  </a:lnTo>
                  <a:lnTo>
                    <a:pt x="1" y="1485"/>
                  </a:lnTo>
                  <a:cubicBezTo>
                    <a:pt x="58" y="6943"/>
                    <a:pt x="463" y="14557"/>
                    <a:pt x="4182" y="18845"/>
                  </a:cubicBezTo>
                  <a:cubicBezTo>
                    <a:pt x="6219" y="21194"/>
                    <a:pt x="9493" y="23134"/>
                    <a:pt x="13005" y="25520"/>
                  </a:cubicBezTo>
                  <a:cubicBezTo>
                    <a:pt x="20417" y="30557"/>
                    <a:pt x="25677" y="34172"/>
                    <a:pt x="25677" y="34172"/>
                  </a:cubicBezTo>
                  <a:cubicBezTo>
                    <a:pt x="25370" y="36921"/>
                    <a:pt x="24418" y="40767"/>
                    <a:pt x="26536" y="49162"/>
                  </a:cubicBezTo>
                  <a:cubicBezTo>
                    <a:pt x="27736" y="53917"/>
                    <a:pt x="28843" y="57746"/>
                    <a:pt x="29681" y="62428"/>
                  </a:cubicBezTo>
                  <a:cubicBezTo>
                    <a:pt x="30141" y="62741"/>
                    <a:pt x="31050" y="62886"/>
                    <a:pt x="32103" y="62886"/>
                  </a:cubicBezTo>
                  <a:cubicBezTo>
                    <a:pt x="34238" y="62886"/>
                    <a:pt x="36965" y="62290"/>
                    <a:pt x="37740" y="61286"/>
                  </a:cubicBezTo>
                  <a:cubicBezTo>
                    <a:pt x="37740" y="57774"/>
                    <a:pt x="38942" y="30997"/>
                    <a:pt x="37376" y="27466"/>
                  </a:cubicBezTo>
                  <a:cubicBezTo>
                    <a:pt x="36832" y="26238"/>
                    <a:pt x="32355" y="21262"/>
                    <a:pt x="29539" y="18178"/>
                  </a:cubicBezTo>
                  <a:lnTo>
                    <a:pt x="29539" y="18178"/>
                  </a:lnTo>
                  <a:cubicBezTo>
                    <a:pt x="37065" y="23668"/>
                    <a:pt x="39701" y="25692"/>
                    <a:pt x="39701" y="25692"/>
                  </a:cubicBezTo>
                  <a:cubicBezTo>
                    <a:pt x="39701" y="25692"/>
                    <a:pt x="39917" y="30379"/>
                    <a:pt x="41551" y="35189"/>
                  </a:cubicBezTo>
                  <a:cubicBezTo>
                    <a:pt x="42442" y="37810"/>
                    <a:pt x="43600" y="40345"/>
                    <a:pt x="44846" y="44142"/>
                  </a:cubicBezTo>
                  <a:cubicBezTo>
                    <a:pt x="46374" y="48802"/>
                    <a:pt x="46728" y="49871"/>
                    <a:pt x="47830" y="53034"/>
                  </a:cubicBezTo>
                  <a:cubicBezTo>
                    <a:pt x="48035" y="53069"/>
                    <a:pt x="48285" y="53085"/>
                    <a:pt x="48569" y="53085"/>
                  </a:cubicBezTo>
                  <a:cubicBezTo>
                    <a:pt x="50734" y="53085"/>
                    <a:pt x="54872" y="52122"/>
                    <a:pt x="56156" y="51102"/>
                  </a:cubicBezTo>
                  <a:cubicBezTo>
                    <a:pt x="55881" y="47128"/>
                    <a:pt x="54060" y="20401"/>
                    <a:pt x="52470" y="16882"/>
                  </a:cubicBezTo>
                  <a:cubicBezTo>
                    <a:pt x="49720" y="10798"/>
                    <a:pt x="30430" y="0"/>
                    <a:pt x="30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7"/>
            <p:cNvSpPr/>
            <p:nvPr/>
          </p:nvSpPr>
          <p:spPr>
            <a:xfrm>
              <a:off x="2785625" y="2687850"/>
              <a:ext cx="408750" cy="532675"/>
            </a:xfrm>
            <a:custGeom>
              <a:avLst/>
              <a:gdLst/>
              <a:ahLst/>
              <a:cxnLst/>
              <a:rect l="l" t="t" r="r" b="b"/>
              <a:pathLst>
                <a:path w="16350" h="21307" extrusionOk="0">
                  <a:moveTo>
                    <a:pt x="5635" y="1"/>
                  </a:moveTo>
                  <a:lnTo>
                    <a:pt x="5635" y="1"/>
                  </a:lnTo>
                  <a:cubicBezTo>
                    <a:pt x="4536" y="5617"/>
                    <a:pt x="1" y="7543"/>
                    <a:pt x="1" y="7543"/>
                  </a:cubicBezTo>
                  <a:lnTo>
                    <a:pt x="6188" y="13792"/>
                  </a:lnTo>
                  <a:lnTo>
                    <a:pt x="16350" y="21307"/>
                  </a:lnTo>
                  <a:lnTo>
                    <a:pt x="16350" y="21307"/>
                  </a:lnTo>
                  <a:lnTo>
                    <a:pt x="7767" y="13179"/>
                  </a:lnTo>
                  <a:lnTo>
                    <a:pt x="3455" y="7910"/>
                  </a:lnTo>
                  <a:cubicBezTo>
                    <a:pt x="6977" y="3856"/>
                    <a:pt x="5635" y="1"/>
                    <a:pt x="56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7"/>
            <p:cNvSpPr/>
            <p:nvPr/>
          </p:nvSpPr>
          <p:spPr>
            <a:xfrm>
              <a:off x="2782600" y="1610100"/>
              <a:ext cx="769425" cy="955200"/>
            </a:xfrm>
            <a:custGeom>
              <a:avLst/>
              <a:gdLst/>
              <a:ahLst/>
              <a:cxnLst/>
              <a:rect l="l" t="t" r="r" b="b"/>
              <a:pathLst>
                <a:path w="30777" h="38208" extrusionOk="0">
                  <a:moveTo>
                    <a:pt x="286" y="0"/>
                  </a:moveTo>
                  <a:cubicBezTo>
                    <a:pt x="192" y="0"/>
                    <a:pt x="97" y="1"/>
                    <a:pt x="1" y="2"/>
                  </a:cubicBezTo>
                  <a:cubicBezTo>
                    <a:pt x="1" y="2"/>
                    <a:pt x="1740" y="15704"/>
                    <a:pt x="5921" y="25973"/>
                  </a:cubicBezTo>
                  <a:cubicBezTo>
                    <a:pt x="8854" y="33177"/>
                    <a:pt x="9076" y="33432"/>
                    <a:pt x="11273" y="34261"/>
                  </a:cubicBezTo>
                  <a:cubicBezTo>
                    <a:pt x="13470" y="35092"/>
                    <a:pt x="25822" y="38207"/>
                    <a:pt x="25822" y="38207"/>
                  </a:cubicBezTo>
                  <a:lnTo>
                    <a:pt x="30777" y="33464"/>
                  </a:lnTo>
                  <a:cubicBezTo>
                    <a:pt x="25658" y="31424"/>
                    <a:pt x="16343" y="26684"/>
                    <a:pt x="16343" y="26684"/>
                  </a:cubicBezTo>
                  <a:cubicBezTo>
                    <a:pt x="16343" y="26684"/>
                    <a:pt x="10216" y="8505"/>
                    <a:pt x="8661" y="4987"/>
                  </a:cubicBezTo>
                  <a:cubicBezTo>
                    <a:pt x="7140" y="1544"/>
                    <a:pt x="4602" y="0"/>
                    <a:pt x="28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7"/>
            <p:cNvSpPr/>
            <p:nvPr/>
          </p:nvSpPr>
          <p:spPr>
            <a:xfrm>
              <a:off x="2746250" y="1606725"/>
              <a:ext cx="407125" cy="657600"/>
            </a:xfrm>
            <a:custGeom>
              <a:avLst/>
              <a:gdLst/>
              <a:ahLst/>
              <a:cxnLst/>
              <a:rect l="l" t="t" r="r" b="b"/>
              <a:pathLst>
                <a:path w="16285" h="26304" extrusionOk="0">
                  <a:moveTo>
                    <a:pt x="2004" y="0"/>
                  </a:moveTo>
                  <a:cubicBezTo>
                    <a:pt x="1283" y="0"/>
                    <a:pt x="600" y="53"/>
                    <a:pt x="1" y="135"/>
                  </a:cubicBezTo>
                  <a:lnTo>
                    <a:pt x="882" y="10438"/>
                  </a:lnTo>
                  <a:lnTo>
                    <a:pt x="7040" y="26303"/>
                  </a:lnTo>
                  <a:cubicBezTo>
                    <a:pt x="13180" y="25862"/>
                    <a:pt x="16284" y="21923"/>
                    <a:pt x="16284" y="21923"/>
                  </a:cubicBezTo>
                  <a:cubicBezTo>
                    <a:pt x="16284" y="21923"/>
                    <a:pt x="10991" y="5470"/>
                    <a:pt x="8937" y="2726"/>
                  </a:cubicBezTo>
                  <a:cubicBezTo>
                    <a:pt x="7350" y="607"/>
                    <a:pt x="4455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7"/>
            <p:cNvSpPr/>
            <p:nvPr/>
          </p:nvSpPr>
          <p:spPr>
            <a:xfrm>
              <a:off x="2175750" y="1609725"/>
              <a:ext cx="789750" cy="1157975"/>
            </a:xfrm>
            <a:custGeom>
              <a:avLst/>
              <a:gdLst/>
              <a:ahLst/>
              <a:cxnLst/>
              <a:rect l="l" t="t" r="r" b="b"/>
              <a:pathLst>
                <a:path w="31590" h="46319" extrusionOk="0">
                  <a:moveTo>
                    <a:pt x="23464" y="1"/>
                  </a:moveTo>
                  <a:cubicBezTo>
                    <a:pt x="23464" y="1"/>
                    <a:pt x="17946" y="85"/>
                    <a:pt x="15245" y="201"/>
                  </a:cubicBezTo>
                  <a:cubicBezTo>
                    <a:pt x="12544" y="316"/>
                    <a:pt x="6119" y="1592"/>
                    <a:pt x="3713" y="2119"/>
                  </a:cubicBezTo>
                  <a:cubicBezTo>
                    <a:pt x="787" y="3121"/>
                    <a:pt x="3538" y="2964"/>
                    <a:pt x="2119" y="7008"/>
                  </a:cubicBezTo>
                  <a:cubicBezTo>
                    <a:pt x="1" y="13045"/>
                    <a:pt x="655" y="21369"/>
                    <a:pt x="655" y="27074"/>
                  </a:cubicBezTo>
                  <a:cubicBezTo>
                    <a:pt x="655" y="34652"/>
                    <a:pt x="835" y="43419"/>
                    <a:pt x="835" y="43419"/>
                  </a:cubicBezTo>
                  <a:cubicBezTo>
                    <a:pt x="3176" y="45398"/>
                    <a:pt x="7451" y="46318"/>
                    <a:pt x="12102" y="46318"/>
                  </a:cubicBezTo>
                  <a:cubicBezTo>
                    <a:pt x="20170" y="46318"/>
                    <a:pt x="29373" y="43550"/>
                    <a:pt x="31589" y="38740"/>
                  </a:cubicBezTo>
                  <a:cubicBezTo>
                    <a:pt x="31589" y="38740"/>
                    <a:pt x="29812" y="29817"/>
                    <a:pt x="31039" y="12530"/>
                  </a:cubicBezTo>
                  <a:cubicBezTo>
                    <a:pt x="31589" y="4788"/>
                    <a:pt x="28831" y="1"/>
                    <a:pt x="23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7"/>
            <p:cNvSpPr/>
            <p:nvPr/>
          </p:nvSpPr>
          <p:spPr>
            <a:xfrm>
              <a:off x="2610125" y="973525"/>
              <a:ext cx="289025" cy="278200"/>
            </a:xfrm>
            <a:custGeom>
              <a:avLst/>
              <a:gdLst/>
              <a:ahLst/>
              <a:cxnLst/>
              <a:rect l="l" t="t" r="r" b="b"/>
              <a:pathLst>
                <a:path w="11561" h="11128" extrusionOk="0">
                  <a:moveTo>
                    <a:pt x="5787" y="1"/>
                  </a:moveTo>
                  <a:cubicBezTo>
                    <a:pt x="5645" y="1"/>
                    <a:pt x="5502" y="6"/>
                    <a:pt x="5358" y="17"/>
                  </a:cubicBezTo>
                  <a:cubicBezTo>
                    <a:pt x="2295" y="249"/>
                    <a:pt x="0" y="2921"/>
                    <a:pt x="232" y="5984"/>
                  </a:cubicBezTo>
                  <a:cubicBezTo>
                    <a:pt x="455" y="8905"/>
                    <a:pt x="2893" y="11128"/>
                    <a:pt x="5774" y="11128"/>
                  </a:cubicBezTo>
                  <a:cubicBezTo>
                    <a:pt x="5915" y="11128"/>
                    <a:pt x="6057" y="11122"/>
                    <a:pt x="6201" y="11111"/>
                  </a:cubicBezTo>
                  <a:cubicBezTo>
                    <a:pt x="9264" y="10878"/>
                    <a:pt x="11560" y="8206"/>
                    <a:pt x="11327" y="5143"/>
                  </a:cubicBezTo>
                  <a:cubicBezTo>
                    <a:pt x="11105" y="2224"/>
                    <a:pt x="8668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7"/>
            <p:cNvSpPr/>
            <p:nvPr/>
          </p:nvSpPr>
          <p:spPr>
            <a:xfrm>
              <a:off x="2345275" y="1293225"/>
              <a:ext cx="102675" cy="213425"/>
            </a:xfrm>
            <a:custGeom>
              <a:avLst/>
              <a:gdLst/>
              <a:ahLst/>
              <a:cxnLst/>
              <a:rect l="l" t="t" r="r" b="b"/>
              <a:pathLst>
                <a:path w="4107" h="8537" extrusionOk="0">
                  <a:moveTo>
                    <a:pt x="0" y="0"/>
                  </a:moveTo>
                  <a:cubicBezTo>
                    <a:pt x="1" y="0"/>
                    <a:pt x="1793" y="6298"/>
                    <a:pt x="2396" y="7309"/>
                  </a:cubicBezTo>
                  <a:cubicBezTo>
                    <a:pt x="3000" y="8319"/>
                    <a:pt x="4107" y="8536"/>
                    <a:pt x="4107" y="8536"/>
                  </a:cubicBezTo>
                  <a:lnTo>
                    <a:pt x="3673" y="4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7"/>
            <p:cNvSpPr/>
            <p:nvPr/>
          </p:nvSpPr>
          <p:spPr>
            <a:xfrm>
              <a:off x="2304250" y="1060875"/>
              <a:ext cx="103150" cy="235075"/>
            </a:xfrm>
            <a:custGeom>
              <a:avLst/>
              <a:gdLst/>
              <a:ahLst/>
              <a:cxnLst/>
              <a:rect l="l" t="t" r="r" b="b"/>
              <a:pathLst>
                <a:path w="4126" h="9403" extrusionOk="0">
                  <a:moveTo>
                    <a:pt x="2511" y="1"/>
                  </a:moveTo>
                  <a:cubicBezTo>
                    <a:pt x="2269" y="1"/>
                    <a:pt x="1484" y="114"/>
                    <a:pt x="753" y="1472"/>
                  </a:cubicBezTo>
                  <a:cubicBezTo>
                    <a:pt x="1" y="2872"/>
                    <a:pt x="35" y="5882"/>
                    <a:pt x="1641" y="9294"/>
                  </a:cubicBezTo>
                  <a:lnTo>
                    <a:pt x="4125" y="9402"/>
                  </a:lnTo>
                  <a:lnTo>
                    <a:pt x="2586" y="5"/>
                  </a:lnTo>
                  <a:cubicBezTo>
                    <a:pt x="2586" y="5"/>
                    <a:pt x="2559" y="1"/>
                    <a:pt x="2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7"/>
            <p:cNvSpPr/>
            <p:nvPr/>
          </p:nvSpPr>
          <p:spPr>
            <a:xfrm>
              <a:off x="2269850" y="1059550"/>
              <a:ext cx="78875" cy="42700"/>
            </a:xfrm>
            <a:custGeom>
              <a:avLst/>
              <a:gdLst/>
              <a:ahLst/>
              <a:cxnLst/>
              <a:rect l="l" t="t" r="r" b="b"/>
              <a:pathLst>
                <a:path w="3155" h="1708" extrusionOk="0">
                  <a:moveTo>
                    <a:pt x="1534" y="0"/>
                  </a:moveTo>
                  <a:cubicBezTo>
                    <a:pt x="1488" y="0"/>
                    <a:pt x="1441" y="3"/>
                    <a:pt x="1394" y="7"/>
                  </a:cubicBezTo>
                  <a:cubicBezTo>
                    <a:pt x="562" y="84"/>
                    <a:pt x="0" y="847"/>
                    <a:pt x="140" y="1708"/>
                  </a:cubicBezTo>
                  <a:lnTo>
                    <a:pt x="3155" y="1422"/>
                  </a:lnTo>
                  <a:cubicBezTo>
                    <a:pt x="3023" y="610"/>
                    <a:pt x="2313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7"/>
            <p:cNvSpPr/>
            <p:nvPr/>
          </p:nvSpPr>
          <p:spPr>
            <a:xfrm>
              <a:off x="2278100" y="1013550"/>
              <a:ext cx="72625" cy="64375"/>
            </a:xfrm>
            <a:custGeom>
              <a:avLst/>
              <a:gdLst/>
              <a:ahLst/>
              <a:cxnLst/>
              <a:rect l="l" t="t" r="r" b="b"/>
              <a:pathLst>
                <a:path w="2905" h="2575" extrusionOk="0">
                  <a:moveTo>
                    <a:pt x="1162" y="0"/>
                  </a:moveTo>
                  <a:cubicBezTo>
                    <a:pt x="721" y="0"/>
                    <a:pt x="289" y="203"/>
                    <a:pt x="1" y="592"/>
                  </a:cubicBezTo>
                  <a:lnTo>
                    <a:pt x="2401" y="2575"/>
                  </a:lnTo>
                  <a:cubicBezTo>
                    <a:pt x="2905" y="1893"/>
                    <a:pt x="2776" y="896"/>
                    <a:pt x="2113" y="348"/>
                  </a:cubicBezTo>
                  <a:cubicBezTo>
                    <a:pt x="1828" y="114"/>
                    <a:pt x="1493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7"/>
            <p:cNvSpPr/>
            <p:nvPr/>
          </p:nvSpPr>
          <p:spPr>
            <a:xfrm>
              <a:off x="2270925" y="954650"/>
              <a:ext cx="592375" cy="795400"/>
            </a:xfrm>
            <a:custGeom>
              <a:avLst/>
              <a:gdLst/>
              <a:ahLst/>
              <a:cxnLst/>
              <a:rect l="l" t="t" r="r" b="b"/>
              <a:pathLst>
                <a:path w="23695" h="31816" extrusionOk="0">
                  <a:moveTo>
                    <a:pt x="14088" y="1"/>
                  </a:moveTo>
                  <a:cubicBezTo>
                    <a:pt x="11924" y="1"/>
                    <a:pt x="9790" y="636"/>
                    <a:pt x="8212" y="1851"/>
                  </a:cubicBezTo>
                  <a:cubicBezTo>
                    <a:pt x="3775" y="5265"/>
                    <a:pt x="6198" y="13598"/>
                    <a:pt x="6198" y="13598"/>
                  </a:cubicBezTo>
                  <a:cubicBezTo>
                    <a:pt x="6198" y="13598"/>
                    <a:pt x="4948" y="13007"/>
                    <a:pt x="4289" y="12390"/>
                  </a:cubicBezTo>
                  <a:cubicBezTo>
                    <a:pt x="4000" y="12119"/>
                    <a:pt x="3461" y="11875"/>
                    <a:pt x="2878" y="11875"/>
                  </a:cubicBezTo>
                  <a:cubicBezTo>
                    <a:pt x="2129" y="11875"/>
                    <a:pt x="1307" y="12277"/>
                    <a:pt x="843" y="13542"/>
                  </a:cubicBezTo>
                  <a:cubicBezTo>
                    <a:pt x="1" y="15837"/>
                    <a:pt x="1885" y="17780"/>
                    <a:pt x="3344" y="18415"/>
                  </a:cubicBezTo>
                  <a:cubicBezTo>
                    <a:pt x="3541" y="18501"/>
                    <a:pt x="3739" y="18537"/>
                    <a:pt x="3933" y="18537"/>
                  </a:cubicBezTo>
                  <a:cubicBezTo>
                    <a:pt x="5012" y="18537"/>
                    <a:pt x="5967" y="17416"/>
                    <a:pt x="5967" y="17416"/>
                  </a:cubicBezTo>
                  <a:lnTo>
                    <a:pt x="6518" y="27457"/>
                  </a:lnTo>
                  <a:cubicBezTo>
                    <a:pt x="8818" y="30506"/>
                    <a:pt x="12003" y="31816"/>
                    <a:pt x="14371" y="31816"/>
                  </a:cubicBezTo>
                  <a:cubicBezTo>
                    <a:pt x="17199" y="31816"/>
                    <a:pt x="18859" y="29947"/>
                    <a:pt x="16448" y="26939"/>
                  </a:cubicBezTo>
                  <a:lnTo>
                    <a:pt x="16136" y="23688"/>
                  </a:lnTo>
                  <a:lnTo>
                    <a:pt x="16136" y="23688"/>
                  </a:lnTo>
                  <a:cubicBezTo>
                    <a:pt x="16136" y="23688"/>
                    <a:pt x="16988" y="23757"/>
                    <a:pt x="17930" y="23757"/>
                  </a:cubicBezTo>
                  <a:cubicBezTo>
                    <a:pt x="18592" y="23757"/>
                    <a:pt x="19300" y="23723"/>
                    <a:pt x="19786" y="23607"/>
                  </a:cubicBezTo>
                  <a:cubicBezTo>
                    <a:pt x="21745" y="23136"/>
                    <a:pt x="22545" y="22017"/>
                    <a:pt x="23036" y="19779"/>
                  </a:cubicBezTo>
                  <a:cubicBezTo>
                    <a:pt x="23627" y="17079"/>
                    <a:pt x="23695" y="14816"/>
                    <a:pt x="23614" y="11544"/>
                  </a:cubicBezTo>
                  <a:cubicBezTo>
                    <a:pt x="23580" y="10144"/>
                    <a:pt x="23318" y="7802"/>
                    <a:pt x="23040" y="6570"/>
                  </a:cubicBezTo>
                  <a:cubicBezTo>
                    <a:pt x="22025" y="2082"/>
                    <a:pt x="18005" y="1"/>
                    <a:pt x="1408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7"/>
            <p:cNvSpPr/>
            <p:nvPr/>
          </p:nvSpPr>
          <p:spPr>
            <a:xfrm>
              <a:off x="2329975" y="833700"/>
              <a:ext cx="542150" cy="484975"/>
            </a:xfrm>
            <a:custGeom>
              <a:avLst/>
              <a:gdLst/>
              <a:ahLst/>
              <a:cxnLst/>
              <a:rect l="l" t="t" r="r" b="b"/>
              <a:pathLst>
                <a:path w="21686" h="19399" extrusionOk="0">
                  <a:moveTo>
                    <a:pt x="17024" y="1"/>
                  </a:moveTo>
                  <a:cubicBezTo>
                    <a:pt x="16821" y="1"/>
                    <a:pt x="16619" y="77"/>
                    <a:pt x="16425" y="150"/>
                  </a:cubicBezTo>
                  <a:cubicBezTo>
                    <a:pt x="14724" y="795"/>
                    <a:pt x="12970" y="1292"/>
                    <a:pt x="11184" y="1638"/>
                  </a:cubicBezTo>
                  <a:cubicBezTo>
                    <a:pt x="9535" y="1957"/>
                    <a:pt x="7859" y="2147"/>
                    <a:pt x="6232" y="2560"/>
                  </a:cubicBezTo>
                  <a:cubicBezTo>
                    <a:pt x="4135" y="3093"/>
                    <a:pt x="2304" y="3966"/>
                    <a:pt x="1052" y="5763"/>
                  </a:cubicBezTo>
                  <a:cubicBezTo>
                    <a:pt x="1007" y="5828"/>
                    <a:pt x="963" y="5893"/>
                    <a:pt x="920" y="5959"/>
                  </a:cubicBezTo>
                  <a:cubicBezTo>
                    <a:pt x="472" y="6642"/>
                    <a:pt x="188" y="7277"/>
                    <a:pt x="100" y="8084"/>
                  </a:cubicBezTo>
                  <a:cubicBezTo>
                    <a:pt x="0" y="8974"/>
                    <a:pt x="143" y="9867"/>
                    <a:pt x="263" y="10747"/>
                  </a:cubicBezTo>
                  <a:cubicBezTo>
                    <a:pt x="369" y="11530"/>
                    <a:pt x="560" y="12315"/>
                    <a:pt x="728" y="13087"/>
                  </a:cubicBezTo>
                  <a:cubicBezTo>
                    <a:pt x="928" y="14000"/>
                    <a:pt x="1143" y="14914"/>
                    <a:pt x="1426" y="15804"/>
                  </a:cubicBezTo>
                  <a:cubicBezTo>
                    <a:pt x="1568" y="16247"/>
                    <a:pt x="1523" y="16967"/>
                    <a:pt x="1927" y="17227"/>
                  </a:cubicBezTo>
                  <a:cubicBezTo>
                    <a:pt x="2211" y="17410"/>
                    <a:pt x="2585" y="17731"/>
                    <a:pt x="3109" y="18260"/>
                  </a:cubicBezTo>
                  <a:cubicBezTo>
                    <a:pt x="3476" y="18630"/>
                    <a:pt x="3767" y="19040"/>
                    <a:pt x="4229" y="19284"/>
                  </a:cubicBezTo>
                  <a:cubicBezTo>
                    <a:pt x="4374" y="19361"/>
                    <a:pt x="4526" y="19399"/>
                    <a:pt x="4673" y="19399"/>
                  </a:cubicBezTo>
                  <a:cubicBezTo>
                    <a:pt x="4986" y="19399"/>
                    <a:pt x="5274" y="19227"/>
                    <a:pt x="5422" y="18901"/>
                  </a:cubicBezTo>
                  <a:cubicBezTo>
                    <a:pt x="5650" y="18397"/>
                    <a:pt x="5353" y="17535"/>
                    <a:pt x="5184" y="17035"/>
                  </a:cubicBezTo>
                  <a:cubicBezTo>
                    <a:pt x="5062" y="16673"/>
                    <a:pt x="4903" y="16318"/>
                    <a:pt x="4844" y="15940"/>
                  </a:cubicBezTo>
                  <a:cubicBezTo>
                    <a:pt x="4799" y="15652"/>
                    <a:pt x="4819" y="15336"/>
                    <a:pt x="4955" y="15074"/>
                  </a:cubicBezTo>
                  <a:cubicBezTo>
                    <a:pt x="5104" y="14790"/>
                    <a:pt x="5407" y="14690"/>
                    <a:pt x="5675" y="14546"/>
                  </a:cubicBezTo>
                  <a:cubicBezTo>
                    <a:pt x="6432" y="14135"/>
                    <a:pt x="6936" y="13365"/>
                    <a:pt x="7230" y="12556"/>
                  </a:cubicBezTo>
                  <a:cubicBezTo>
                    <a:pt x="7524" y="11747"/>
                    <a:pt x="7636" y="10886"/>
                    <a:pt x="7802" y="10041"/>
                  </a:cubicBezTo>
                  <a:cubicBezTo>
                    <a:pt x="7838" y="9858"/>
                    <a:pt x="7893" y="9652"/>
                    <a:pt x="8059" y="9565"/>
                  </a:cubicBezTo>
                  <a:cubicBezTo>
                    <a:pt x="8116" y="9534"/>
                    <a:pt x="8177" y="9522"/>
                    <a:pt x="8241" y="9522"/>
                  </a:cubicBezTo>
                  <a:cubicBezTo>
                    <a:pt x="8349" y="9522"/>
                    <a:pt x="8463" y="9556"/>
                    <a:pt x="8568" y="9591"/>
                  </a:cubicBezTo>
                  <a:cubicBezTo>
                    <a:pt x="10050" y="10066"/>
                    <a:pt x="11766" y="10383"/>
                    <a:pt x="13462" y="10383"/>
                  </a:cubicBezTo>
                  <a:cubicBezTo>
                    <a:pt x="13592" y="10383"/>
                    <a:pt x="13723" y="10381"/>
                    <a:pt x="13853" y="10377"/>
                  </a:cubicBezTo>
                  <a:cubicBezTo>
                    <a:pt x="15393" y="10333"/>
                    <a:pt x="16902" y="10013"/>
                    <a:pt x="18185" y="9301"/>
                  </a:cubicBezTo>
                  <a:cubicBezTo>
                    <a:pt x="20242" y="8157"/>
                    <a:pt x="21685" y="5882"/>
                    <a:pt x="21614" y="3530"/>
                  </a:cubicBezTo>
                  <a:cubicBezTo>
                    <a:pt x="21592" y="2802"/>
                    <a:pt x="21393" y="2015"/>
                    <a:pt x="20805" y="1585"/>
                  </a:cubicBezTo>
                  <a:cubicBezTo>
                    <a:pt x="20497" y="1359"/>
                    <a:pt x="20117" y="1263"/>
                    <a:pt x="19731" y="1263"/>
                  </a:cubicBezTo>
                  <a:cubicBezTo>
                    <a:pt x="19513" y="1263"/>
                    <a:pt x="19294" y="1294"/>
                    <a:pt x="19084" y="1349"/>
                  </a:cubicBezTo>
                  <a:cubicBezTo>
                    <a:pt x="18505" y="1502"/>
                    <a:pt x="17988" y="1823"/>
                    <a:pt x="17479" y="2139"/>
                  </a:cubicBezTo>
                  <a:cubicBezTo>
                    <a:pt x="17659" y="1761"/>
                    <a:pt x="17841" y="1368"/>
                    <a:pt x="17834" y="950"/>
                  </a:cubicBezTo>
                  <a:cubicBezTo>
                    <a:pt x="17828" y="533"/>
                    <a:pt x="17570" y="87"/>
                    <a:pt x="17159" y="13"/>
                  </a:cubicBezTo>
                  <a:cubicBezTo>
                    <a:pt x="17114" y="5"/>
                    <a:pt x="17069" y="1"/>
                    <a:pt x="17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7"/>
            <p:cNvSpPr/>
            <p:nvPr/>
          </p:nvSpPr>
          <p:spPr>
            <a:xfrm>
              <a:off x="2463850" y="1462450"/>
              <a:ext cx="212800" cy="115100"/>
            </a:xfrm>
            <a:custGeom>
              <a:avLst/>
              <a:gdLst/>
              <a:ahLst/>
              <a:cxnLst/>
              <a:rect l="l" t="t" r="r" b="b"/>
              <a:pathLst>
                <a:path w="8512" h="4604" extrusionOk="0">
                  <a:moveTo>
                    <a:pt x="1" y="0"/>
                  </a:moveTo>
                  <a:cubicBezTo>
                    <a:pt x="1" y="0"/>
                    <a:pt x="395" y="1347"/>
                    <a:pt x="1413" y="2509"/>
                  </a:cubicBezTo>
                  <a:cubicBezTo>
                    <a:pt x="2660" y="3930"/>
                    <a:pt x="8512" y="4604"/>
                    <a:pt x="8512" y="4604"/>
                  </a:cubicBezTo>
                  <a:lnTo>
                    <a:pt x="8419" y="3376"/>
                  </a:lnTo>
                  <a:cubicBezTo>
                    <a:pt x="8419" y="3376"/>
                    <a:pt x="3921" y="2783"/>
                    <a:pt x="2308" y="2043"/>
                  </a:cubicBezTo>
                  <a:cubicBezTo>
                    <a:pt x="1228" y="1548"/>
                    <a:pt x="300" y="61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7"/>
            <p:cNvSpPr/>
            <p:nvPr/>
          </p:nvSpPr>
          <p:spPr>
            <a:xfrm>
              <a:off x="2599650" y="1231425"/>
              <a:ext cx="48500" cy="49450"/>
            </a:xfrm>
            <a:custGeom>
              <a:avLst/>
              <a:gdLst/>
              <a:ahLst/>
              <a:cxnLst/>
              <a:rect l="l" t="t" r="r" b="b"/>
              <a:pathLst>
                <a:path w="1940" h="1978" extrusionOk="0">
                  <a:moveTo>
                    <a:pt x="952" y="1"/>
                  </a:moveTo>
                  <a:cubicBezTo>
                    <a:pt x="922" y="1"/>
                    <a:pt x="891" y="2"/>
                    <a:pt x="860" y="6"/>
                  </a:cubicBezTo>
                  <a:cubicBezTo>
                    <a:pt x="357" y="60"/>
                    <a:pt x="0" y="546"/>
                    <a:pt x="60" y="1088"/>
                  </a:cubicBezTo>
                  <a:cubicBezTo>
                    <a:pt x="117" y="1597"/>
                    <a:pt x="523" y="1978"/>
                    <a:pt x="988" y="1978"/>
                  </a:cubicBezTo>
                  <a:cubicBezTo>
                    <a:pt x="1018" y="1978"/>
                    <a:pt x="1049" y="1976"/>
                    <a:pt x="1080" y="1972"/>
                  </a:cubicBezTo>
                  <a:cubicBezTo>
                    <a:pt x="1581" y="1918"/>
                    <a:pt x="1940" y="1432"/>
                    <a:pt x="1879" y="890"/>
                  </a:cubicBezTo>
                  <a:cubicBezTo>
                    <a:pt x="1821" y="380"/>
                    <a:pt x="1417" y="1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7"/>
            <p:cNvSpPr/>
            <p:nvPr/>
          </p:nvSpPr>
          <p:spPr>
            <a:xfrm>
              <a:off x="2553450" y="1167550"/>
              <a:ext cx="54250" cy="46650"/>
            </a:xfrm>
            <a:custGeom>
              <a:avLst/>
              <a:gdLst/>
              <a:ahLst/>
              <a:cxnLst/>
              <a:rect l="l" t="t" r="r" b="b"/>
              <a:pathLst>
                <a:path w="2170" h="1866" extrusionOk="0">
                  <a:moveTo>
                    <a:pt x="1238" y="0"/>
                  </a:moveTo>
                  <a:cubicBezTo>
                    <a:pt x="1025" y="0"/>
                    <a:pt x="812" y="66"/>
                    <a:pt x="624" y="203"/>
                  </a:cubicBezTo>
                  <a:cubicBezTo>
                    <a:pt x="121" y="572"/>
                    <a:pt x="0" y="1316"/>
                    <a:pt x="351" y="1866"/>
                  </a:cubicBezTo>
                  <a:lnTo>
                    <a:pt x="2170" y="530"/>
                  </a:lnTo>
                  <a:cubicBezTo>
                    <a:pt x="1950" y="186"/>
                    <a:pt x="1595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7"/>
            <p:cNvSpPr/>
            <p:nvPr/>
          </p:nvSpPr>
          <p:spPr>
            <a:xfrm>
              <a:off x="2639200" y="1398100"/>
              <a:ext cx="89400" cy="57800"/>
            </a:xfrm>
            <a:custGeom>
              <a:avLst/>
              <a:gdLst/>
              <a:ahLst/>
              <a:cxnLst/>
              <a:rect l="l" t="t" r="r" b="b"/>
              <a:pathLst>
                <a:path w="3576" h="2312" extrusionOk="0">
                  <a:moveTo>
                    <a:pt x="213" y="1"/>
                  </a:moveTo>
                  <a:lnTo>
                    <a:pt x="213" y="1"/>
                  </a:lnTo>
                  <a:cubicBezTo>
                    <a:pt x="1" y="999"/>
                    <a:pt x="582" y="2009"/>
                    <a:pt x="1512" y="2257"/>
                  </a:cubicBezTo>
                  <a:cubicBezTo>
                    <a:pt x="1652" y="2294"/>
                    <a:pt x="1792" y="2312"/>
                    <a:pt x="1930" y="2312"/>
                  </a:cubicBezTo>
                  <a:cubicBezTo>
                    <a:pt x="2703" y="2312"/>
                    <a:pt x="3396" y="1746"/>
                    <a:pt x="3576" y="900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7"/>
            <p:cNvSpPr/>
            <p:nvPr/>
          </p:nvSpPr>
          <p:spPr>
            <a:xfrm>
              <a:off x="2645775" y="1419950"/>
              <a:ext cx="55100" cy="35925"/>
            </a:xfrm>
            <a:custGeom>
              <a:avLst/>
              <a:gdLst/>
              <a:ahLst/>
              <a:cxnLst/>
              <a:rect l="l" t="t" r="r" b="b"/>
              <a:pathLst>
                <a:path w="2204" h="1437" extrusionOk="0">
                  <a:moveTo>
                    <a:pt x="617" y="0"/>
                  </a:moveTo>
                  <a:cubicBezTo>
                    <a:pt x="572" y="0"/>
                    <a:pt x="527" y="2"/>
                    <a:pt x="482" y="6"/>
                  </a:cubicBezTo>
                  <a:cubicBezTo>
                    <a:pt x="311" y="19"/>
                    <a:pt x="151" y="67"/>
                    <a:pt x="1" y="129"/>
                  </a:cubicBezTo>
                  <a:cubicBezTo>
                    <a:pt x="186" y="728"/>
                    <a:pt x="640" y="1220"/>
                    <a:pt x="1249" y="1383"/>
                  </a:cubicBezTo>
                  <a:cubicBezTo>
                    <a:pt x="1383" y="1418"/>
                    <a:pt x="1520" y="1436"/>
                    <a:pt x="1658" y="1436"/>
                  </a:cubicBezTo>
                  <a:cubicBezTo>
                    <a:pt x="1843" y="1436"/>
                    <a:pt x="2027" y="1404"/>
                    <a:pt x="2203" y="1340"/>
                  </a:cubicBezTo>
                  <a:cubicBezTo>
                    <a:pt x="2067" y="569"/>
                    <a:pt x="1401" y="0"/>
                    <a:pt x="61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7"/>
            <p:cNvSpPr/>
            <p:nvPr/>
          </p:nvSpPr>
          <p:spPr>
            <a:xfrm>
              <a:off x="2777275" y="1135500"/>
              <a:ext cx="58150" cy="36150"/>
            </a:xfrm>
            <a:custGeom>
              <a:avLst/>
              <a:gdLst/>
              <a:ahLst/>
              <a:cxnLst/>
              <a:rect l="l" t="t" r="r" b="b"/>
              <a:pathLst>
                <a:path w="2326" h="1446" extrusionOk="0">
                  <a:moveTo>
                    <a:pt x="1042" y="1"/>
                  </a:moveTo>
                  <a:cubicBezTo>
                    <a:pt x="529" y="1"/>
                    <a:pt x="87" y="372"/>
                    <a:pt x="0" y="920"/>
                  </a:cubicBezTo>
                  <a:lnTo>
                    <a:pt x="2225" y="1446"/>
                  </a:lnTo>
                  <a:cubicBezTo>
                    <a:pt x="2326" y="809"/>
                    <a:pt x="1908" y="175"/>
                    <a:pt x="1294" y="30"/>
                  </a:cubicBezTo>
                  <a:cubicBezTo>
                    <a:pt x="1209" y="10"/>
                    <a:pt x="1125" y="1"/>
                    <a:pt x="1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7"/>
            <p:cNvSpPr/>
            <p:nvPr/>
          </p:nvSpPr>
          <p:spPr>
            <a:xfrm>
              <a:off x="2784425" y="1206725"/>
              <a:ext cx="48525" cy="49425"/>
            </a:xfrm>
            <a:custGeom>
              <a:avLst/>
              <a:gdLst/>
              <a:ahLst/>
              <a:cxnLst/>
              <a:rect l="l" t="t" r="r" b="b"/>
              <a:pathLst>
                <a:path w="1941" h="1977" extrusionOk="0">
                  <a:moveTo>
                    <a:pt x="954" y="0"/>
                  </a:moveTo>
                  <a:cubicBezTo>
                    <a:pt x="922" y="0"/>
                    <a:pt x="891" y="2"/>
                    <a:pt x="859" y="5"/>
                  </a:cubicBezTo>
                  <a:cubicBezTo>
                    <a:pt x="358" y="60"/>
                    <a:pt x="1" y="544"/>
                    <a:pt x="61" y="1087"/>
                  </a:cubicBezTo>
                  <a:cubicBezTo>
                    <a:pt x="118" y="1597"/>
                    <a:pt x="522" y="1976"/>
                    <a:pt x="986" y="1976"/>
                  </a:cubicBezTo>
                  <a:cubicBezTo>
                    <a:pt x="1017" y="1976"/>
                    <a:pt x="1048" y="1975"/>
                    <a:pt x="1080" y="1971"/>
                  </a:cubicBezTo>
                  <a:cubicBezTo>
                    <a:pt x="1583" y="1917"/>
                    <a:pt x="1941" y="1432"/>
                    <a:pt x="1879" y="889"/>
                  </a:cubicBezTo>
                  <a:cubicBezTo>
                    <a:pt x="1822" y="380"/>
                    <a:pt x="1417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7"/>
            <p:cNvSpPr/>
            <p:nvPr/>
          </p:nvSpPr>
          <p:spPr>
            <a:xfrm>
              <a:off x="2707600" y="1223475"/>
              <a:ext cx="105000" cy="146025"/>
            </a:xfrm>
            <a:custGeom>
              <a:avLst/>
              <a:gdLst/>
              <a:ahLst/>
              <a:cxnLst/>
              <a:rect l="l" t="t" r="r" b="b"/>
              <a:pathLst>
                <a:path w="4200" h="5841" extrusionOk="0">
                  <a:moveTo>
                    <a:pt x="1" y="1"/>
                  </a:moveTo>
                  <a:lnTo>
                    <a:pt x="1210" y="5840"/>
                  </a:lnTo>
                  <a:lnTo>
                    <a:pt x="4200" y="44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7"/>
            <p:cNvSpPr/>
            <p:nvPr/>
          </p:nvSpPr>
          <p:spPr>
            <a:xfrm>
              <a:off x="1121350" y="1671850"/>
              <a:ext cx="1245150" cy="939800"/>
            </a:xfrm>
            <a:custGeom>
              <a:avLst/>
              <a:gdLst/>
              <a:ahLst/>
              <a:cxnLst/>
              <a:rect l="l" t="t" r="r" b="b"/>
              <a:pathLst>
                <a:path w="49806" h="37592" extrusionOk="0">
                  <a:moveTo>
                    <a:pt x="45185" y="1"/>
                  </a:moveTo>
                  <a:cubicBezTo>
                    <a:pt x="43717" y="1"/>
                    <a:pt x="40223" y="680"/>
                    <a:pt x="38330" y="4767"/>
                  </a:cubicBezTo>
                  <a:cubicBezTo>
                    <a:pt x="36695" y="8296"/>
                    <a:pt x="33319" y="17901"/>
                    <a:pt x="30523" y="25117"/>
                  </a:cubicBezTo>
                  <a:cubicBezTo>
                    <a:pt x="25553" y="21111"/>
                    <a:pt x="19732" y="16873"/>
                    <a:pt x="19066" y="16196"/>
                  </a:cubicBezTo>
                  <a:cubicBezTo>
                    <a:pt x="17279" y="14389"/>
                    <a:pt x="16759" y="12929"/>
                    <a:pt x="14928" y="11059"/>
                  </a:cubicBezTo>
                  <a:cubicBezTo>
                    <a:pt x="13102" y="9192"/>
                    <a:pt x="12454" y="8075"/>
                    <a:pt x="12197" y="7703"/>
                  </a:cubicBezTo>
                  <a:cubicBezTo>
                    <a:pt x="12039" y="7474"/>
                    <a:pt x="11881" y="7385"/>
                    <a:pt x="11732" y="7385"/>
                  </a:cubicBezTo>
                  <a:cubicBezTo>
                    <a:pt x="11353" y="7385"/>
                    <a:pt x="11035" y="7968"/>
                    <a:pt x="10936" y="8324"/>
                  </a:cubicBezTo>
                  <a:cubicBezTo>
                    <a:pt x="10700" y="9158"/>
                    <a:pt x="10712" y="10062"/>
                    <a:pt x="10981" y="10887"/>
                  </a:cubicBezTo>
                  <a:cubicBezTo>
                    <a:pt x="11221" y="11621"/>
                    <a:pt x="11638" y="12476"/>
                    <a:pt x="11176" y="13096"/>
                  </a:cubicBezTo>
                  <a:cubicBezTo>
                    <a:pt x="10897" y="13468"/>
                    <a:pt x="10420" y="13569"/>
                    <a:pt x="9936" y="13569"/>
                  </a:cubicBezTo>
                  <a:cubicBezTo>
                    <a:pt x="9755" y="13569"/>
                    <a:pt x="9573" y="13555"/>
                    <a:pt x="9400" y="13536"/>
                  </a:cubicBezTo>
                  <a:cubicBezTo>
                    <a:pt x="7009" y="13275"/>
                    <a:pt x="4650" y="12778"/>
                    <a:pt x="2357" y="12052"/>
                  </a:cubicBezTo>
                  <a:cubicBezTo>
                    <a:pt x="1990" y="11935"/>
                    <a:pt x="1616" y="11812"/>
                    <a:pt x="1232" y="11812"/>
                  </a:cubicBezTo>
                  <a:cubicBezTo>
                    <a:pt x="1214" y="11812"/>
                    <a:pt x="1197" y="11812"/>
                    <a:pt x="1179" y="11813"/>
                  </a:cubicBezTo>
                  <a:cubicBezTo>
                    <a:pt x="778" y="11826"/>
                    <a:pt x="354" y="12012"/>
                    <a:pt x="175" y="12373"/>
                  </a:cubicBezTo>
                  <a:cubicBezTo>
                    <a:pt x="1" y="12727"/>
                    <a:pt x="103" y="13169"/>
                    <a:pt x="331" y="13492"/>
                  </a:cubicBezTo>
                  <a:cubicBezTo>
                    <a:pt x="559" y="13816"/>
                    <a:pt x="892" y="14047"/>
                    <a:pt x="1218" y="14271"/>
                  </a:cubicBezTo>
                  <a:cubicBezTo>
                    <a:pt x="761" y="14792"/>
                    <a:pt x="712" y="15574"/>
                    <a:pt x="916" y="16238"/>
                  </a:cubicBezTo>
                  <a:cubicBezTo>
                    <a:pt x="1061" y="16709"/>
                    <a:pt x="1349" y="17095"/>
                    <a:pt x="1486" y="17566"/>
                  </a:cubicBezTo>
                  <a:cubicBezTo>
                    <a:pt x="1639" y="18098"/>
                    <a:pt x="1828" y="18631"/>
                    <a:pt x="2183" y="19065"/>
                  </a:cubicBezTo>
                  <a:cubicBezTo>
                    <a:pt x="2665" y="19653"/>
                    <a:pt x="3388" y="19984"/>
                    <a:pt x="4099" y="20252"/>
                  </a:cubicBezTo>
                  <a:cubicBezTo>
                    <a:pt x="5610" y="20822"/>
                    <a:pt x="7136" y="21223"/>
                    <a:pt x="8725" y="21452"/>
                  </a:cubicBezTo>
                  <a:cubicBezTo>
                    <a:pt x="9764" y="21602"/>
                    <a:pt x="10802" y="21766"/>
                    <a:pt x="11836" y="21946"/>
                  </a:cubicBezTo>
                  <a:cubicBezTo>
                    <a:pt x="12785" y="22111"/>
                    <a:pt x="13822" y="22179"/>
                    <a:pt x="14675" y="22644"/>
                  </a:cubicBezTo>
                  <a:cubicBezTo>
                    <a:pt x="16239" y="23500"/>
                    <a:pt x="17489" y="24811"/>
                    <a:pt x="18781" y="26013"/>
                  </a:cubicBezTo>
                  <a:cubicBezTo>
                    <a:pt x="20781" y="27864"/>
                    <a:pt x="24497" y="32177"/>
                    <a:pt x="29305" y="36152"/>
                  </a:cubicBezTo>
                  <a:cubicBezTo>
                    <a:pt x="30448" y="37096"/>
                    <a:pt x="31554" y="37591"/>
                    <a:pt x="32608" y="37591"/>
                  </a:cubicBezTo>
                  <a:cubicBezTo>
                    <a:pt x="34054" y="37591"/>
                    <a:pt x="35402" y="36659"/>
                    <a:pt x="36609" y="34677"/>
                  </a:cubicBezTo>
                  <a:cubicBezTo>
                    <a:pt x="37709" y="32869"/>
                    <a:pt x="44511" y="17593"/>
                    <a:pt x="44511" y="17593"/>
                  </a:cubicBezTo>
                  <a:cubicBezTo>
                    <a:pt x="44511" y="17593"/>
                    <a:pt x="49805" y="5420"/>
                    <a:pt x="45756" y="50"/>
                  </a:cubicBezTo>
                  <a:cubicBezTo>
                    <a:pt x="45644" y="22"/>
                    <a:pt x="45446" y="1"/>
                    <a:pt x="4518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7"/>
            <p:cNvSpPr/>
            <p:nvPr/>
          </p:nvSpPr>
          <p:spPr>
            <a:xfrm>
              <a:off x="1884400" y="2258475"/>
              <a:ext cx="120100" cy="193450"/>
            </a:xfrm>
            <a:custGeom>
              <a:avLst/>
              <a:gdLst/>
              <a:ahLst/>
              <a:cxnLst/>
              <a:rect l="l" t="t" r="r" b="b"/>
              <a:pathLst>
                <a:path w="4804" h="7738" extrusionOk="0">
                  <a:moveTo>
                    <a:pt x="636" y="1"/>
                  </a:moveTo>
                  <a:lnTo>
                    <a:pt x="1" y="1652"/>
                  </a:lnTo>
                  <a:cubicBezTo>
                    <a:pt x="1654" y="2531"/>
                    <a:pt x="3589" y="5140"/>
                    <a:pt x="3739" y="7737"/>
                  </a:cubicBezTo>
                  <a:cubicBezTo>
                    <a:pt x="3739" y="7737"/>
                    <a:pt x="4804" y="2868"/>
                    <a:pt x="63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7"/>
            <p:cNvSpPr/>
            <p:nvPr/>
          </p:nvSpPr>
          <p:spPr>
            <a:xfrm>
              <a:off x="1914875" y="1661950"/>
              <a:ext cx="411300" cy="681325"/>
            </a:xfrm>
            <a:custGeom>
              <a:avLst/>
              <a:gdLst/>
              <a:ahLst/>
              <a:cxnLst/>
              <a:rect l="l" t="t" r="r" b="b"/>
              <a:pathLst>
                <a:path w="16452" h="27253" extrusionOk="0">
                  <a:moveTo>
                    <a:pt x="14286" y="1"/>
                  </a:moveTo>
                  <a:cubicBezTo>
                    <a:pt x="9776" y="351"/>
                    <a:pt x="7201" y="2128"/>
                    <a:pt x="5243" y="7321"/>
                  </a:cubicBezTo>
                  <a:cubicBezTo>
                    <a:pt x="2346" y="15005"/>
                    <a:pt x="0" y="21084"/>
                    <a:pt x="0" y="21084"/>
                  </a:cubicBezTo>
                  <a:cubicBezTo>
                    <a:pt x="0" y="21084"/>
                    <a:pt x="1605" y="25353"/>
                    <a:pt x="9346" y="27252"/>
                  </a:cubicBezTo>
                  <a:lnTo>
                    <a:pt x="12739" y="18441"/>
                  </a:lnTo>
                  <a:cubicBezTo>
                    <a:pt x="14506" y="14635"/>
                    <a:pt x="15617" y="12209"/>
                    <a:pt x="15994" y="8949"/>
                  </a:cubicBezTo>
                  <a:cubicBezTo>
                    <a:pt x="16452" y="4981"/>
                    <a:pt x="15702" y="1583"/>
                    <a:pt x="14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7"/>
            <p:cNvSpPr/>
            <p:nvPr/>
          </p:nvSpPr>
          <p:spPr>
            <a:xfrm>
              <a:off x="4219000" y="2180850"/>
              <a:ext cx="39025" cy="1292225"/>
            </a:xfrm>
            <a:custGeom>
              <a:avLst/>
              <a:gdLst/>
              <a:ahLst/>
              <a:cxnLst/>
              <a:rect l="l" t="t" r="r" b="b"/>
              <a:pathLst>
                <a:path w="1561" h="51689" extrusionOk="0">
                  <a:moveTo>
                    <a:pt x="781" y="0"/>
                  </a:moveTo>
                  <a:cubicBezTo>
                    <a:pt x="350" y="0"/>
                    <a:pt x="1" y="349"/>
                    <a:pt x="1" y="780"/>
                  </a:cubicBezTo>
                  <a:lnTo>
                    <a:pt x="1" y="50908"/>
                  </a:lnTo>
                  <a:cubicBezTo>
                    <a:pt x="1" y="51339"/>
                    <a:pt x="350" y="51688"/>
                    <a:pt x="781" y="51688"/>
                  </a:cubicBezTo>
                  <a:cubicBezTo>
                    <a:pt x="1211" y="51688"/>
                    <a:pt x="1561" y="51339"/>
                    <a:pt x="1561" y="50908"/>
                  </a:cubicBezTo>
                  <a:lnTo>
                    <a:pt x="1561" y="780"/>
                  </a:lnTo>
                  <a:cubicBezTo>
                    <a:pt x="1561" y="349"/>
                    <a:pt x="1210" y="0"/>
                    <a:pt x="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7"/>
            <p:cNvSpPr/>
            <p:nvPr/>
          </p:nvSpPr>
          <p:spPr>
            <a:xfrm>
              <a:off x="4607375" y="2005100"/>
              <a:ext cx="429675" cy="1011825"/>
            </a:xfrm>
            <a:custGeom>
              <a:avLst/>
              <a:gdLst/>
              <a:ahLst/>
              <a:cxnLst/>
              <a:rect l="l" t="t" r="r" b="b"/>
              <a:pathLst>
                <a:path w="17187" h="40473" extrusionOk="0">
                  <a:moveTo>
                    <a:pt x="886" y="0"/>
                  </a:moveTo>
                  <a:cubicBezTo>
                    <a:pt x="791" y="0"/>
                    <a:pt x="694" y="18"/>
                    <a:pt x="600" y="55"/>
                  </a:cubicBezTo>
                  <a:cubicBezTo>
                    <a:pt x="196" y="214"/>
                    <a:pt x="1" y="671"/>
                    <a:pt x="163" y="1073"/>
                  </a:cubicBezTo>
                  <a:lnTo>
                    <a:pt x="15536" y="39979"/>
                  </a:lnTo>
                  <a:cubicBezTo>
                    <a:pt x="15653" y="40277"/>
                    <a:pt x="15941" y="40472"/>
                    <a:pt x="16260" y="40472"/>
                  </a:cubicBezTo>
                  <a:cubicBezTo>
                    <a:pt x="16810" y="40471"/>
                    <a:pt x="17187" y="39918"/>
                    <a:pt x="16985" y="39406"/>
                  </a:cubicBezTo>
                  <a:lnTo>
                    <a:pt x="1613" y="500"/>
                  </a:lnTo>
                  <a:cubicBezTo>
                    <a:pt x="1494" y="190"/>
                    <a:pt x="1199" y="0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7"/>
            <p:cNvSpPr/>
            <p:nvPr/>
          </p:nvSpPr>
          <p:spPr>
            <a:xfrm>
              <a:off x="3489000" y="2089425"/>
              <a:ext cx="1499700" cy="810650"/>
            </a:xfrm>
            <a:custGeom>
              <a:avLst/>
              <a:gdLst/>
              <a:ahLst/>
              <a:cxnLst/>
              <a:rect l="l" t="t" r="r" b="b"/>
              <a:pathLst>
                <a:path w="59988" h="32426" extrusionOk="0">
                  <a:moveTo>
                    <a:pt x="29981" y="0"/>
                  </a:moveTo>
                  <a:cubicBezTo>
                    <a:pt x="29766" y="0"/>
                    <a:pt x="29562" y="89"/>
                    <a:pt x="29414" y="245"/>
                  </a:cubicBezTo>
                  <a:lnTo>
                    <a:pt x="298" y="30982"/>
                  </a:lnTo>
                  <a:cubicBezTo>
                    <a:pt x="1" y="31295"/>
                    <a:pt x="14" y="31788"/>
                    <a:pt x="327" y="32083"/>
                  </a:cubicBezTo>
                  <a:cubicBezTo>
                    <a:pt x="477" y="32226"/>
                    <a:pt x="670" y="32297"/>
                    <a:pt x="863" y="32297"/>
                  </a:cubicBezTo>
                  <a:cubicBezTo>
                    <a:pt x="1069" y="32297"/>
                    <a:pt x="1276" y="32215"/>
                    <a:pt x="1429" y="32054"/>
                  </a:cubicBezTo>
                  <a:lnTo>
                    <a:pt x="29979" y="1915"/>
                  </a:lnTo>
                  <a:lnTo>
                    <a:pt x="58582" y="32182"/>
                  </a:lnTo>
                  <a:cubicBezTo>
                    <a:pt x="58728" y="32338"/>
                    <a:pt x="58931" y="32426"/>
                    <a:pt x="59145" y="32426"/>
                  </a:cubicBezTo>
                  <a:cubicBezTo>
                    <a:pt x="59146" y="32426"/>
                    <a:pt x="59147" y="32426"/>
                    <a:pt x="59149" y="32426"/>
                  </a:cubicBezTo>
                  <a:cubicBezTo>
                    <a:pt x="59459" y="32426"/>
                    <a:pt x="59741" y="32240"/>
                    <a:pt x="59864" y="31955"/>
                  </a:cubicBezTo>
                  <a:cubicBezTo>
                    <a:pt x="59987" y="31669"/>
                    <a:pt x="59929" y="31337"/>
                    <a:pt x="59715" y="31111"/>
                  </a:cubicBezTo>
                  <a:lnTo>
                    <a:pt x="30547" y="245"/>
                  </a:lnTo>
                  <a:cubicBezTo>
                    <a:pt x="30399" y="89"/>
                    <a:pt x="30195" y="0"/>
                    <a:pt x="29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7"/>
            <p:cNvSpPr/>
            <p:nvPr/>
          </p:nvSpPr>
          <p:spPr>
            <a:xfrm>
              <a:off x="3439975" y="2005250"/>
              <a:ext cx="429550" cy="1011675"/>
            </a:xfrm>
            <a:custGeom>
              <a:avLst/>
              <a:gdLst/>
              <a:ahLst/>
              <a:cxnLst/>
              <a:rect l="l" t="t" r="r" b="b"/>
              <a:pathLst>
                <a:path w="17182" h="40467" extrusionOk="0">
                  <a:moveTo>
                    <a:pt x="16299" y="1"/>
                  </a:moveTo>
                  <a:cubicBezTo>
                    <a:pt x="15988" y="1"/>
                    <a:pt x="15695" y="188"/>
                    <a:pt x="15574" y="494"/>
                  </a:cubicBezTo>
                  <a:lnTo>
                    <a:pt x="202" y="39400"/>
                  </a:lnTo>
                  <a:cubicBezTo>
                    <a:pt x="1" y="39912"/>
                    <a:pt x="378" y="40466"/>
                    <a:pt x="928" y="40466"/>
                  </a:cubicBezTo>
                  <a:cubicBezTo>
                    <a:pt x="1247" y="40466"/>
                    <a:pt x="1535" y="40271"/>
                    <a:pt x="1652" y="39973"/>
                  </a:cubicBezTo>
                  <a:lnTo>
                    <a:pt x="17024" y="1067"/>
                  </a:lnTo>
                  <a:cubicBezTo>
                    <a:pt x="17182" y="666"/>
                    <a:pt x="16986" y="214"/>
                    <a:pt x="16585" y="56"/>
                  </a:cubicBezTo>
                  <a:cubicBezTo>
                    <a:pt x="16491" y="18"/>
                    <a:pt x="16394" y="1"/>
                    <a:pt x="16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7"/>
            <p:cNvSpPr/>
            <p:nvPr/>
          </p:nvSpPr>
          <p:spPr>
            <a:xfrm>
              <a:off x="4946450" y="2870025"/>
              <a:ext cx="92300" cy="152150"/>
            </a:xfrm>
            <a:custGeom>
              <a:avLst/>
              <a:gdLst/>
              <a:ahLst/>
              <a:cxnLst/>
              <a:rect l="l" t="t" r="r" b="b"/>
              <a:pathLst>
                <a:path w="3692" h="6086" extrusionOk="0">
                  <a:moveTo>
                    <a:pt x="1637" y="1"/>
                  </a:moveTo>
                  <a:lnTo>
                    <a:pt x="1" y="574"/>
                  </a:lnTo>
                  <a:lnTo>
                    <a:pt x="1886" y="5601"/>
                  </a:lnTo>
                  <a:lnTo>
                    <a:pt x="1901" y="5674"/>
                  </a:lnTo>
                  <a:cubicBezTo>
                    <a:pt x="1903" y="5677"/>
                    <a:pt x="1904" y="5680"/>
                    <a:pt x="1903" y="5683"/>
                  </a:cubicBezTo>
                  <a:cubicBezTo>
                    <a:pt x="1940" y="5775"/>
                    <a:pt x="2020" y="5863"/>
                    <a:pt x="2144" y="5936"/>
                  </a:cubicBezTo>
                  <a:cubicBezTo>
                    <a:pt x="2315" y="6036"/>
                    <a:pt x="2539" y="6085"/>
                    <a:pt x="2763" y="6085"/>
                  </a:cubicBezTo>
                  <a:cubicBezTo>
                    <a:pt x="2987" y="6085"/>
                    <a:pt x="3211" y="6036"/>
                    <a:pt x="3381" y="5936"/>
                  </a:cubicBezTo>
                  <a:cubicBezTo>
                    <a:pt x="3531" y="5848"/>
                    <a:pt x="3669" y="5707"/>
                    <a:pt x="3688" y="5598"/>
                  </a:cubicBezTo>
                  <a:cubicBezTo>
                    <a:pt x="3691" y="5520"/>
                    <a:pt x="3686" y="5440"/>
                    <a:pt x="3669" y="5364"/>
                  </a:cubicBezTo>
                  <a:lnTo>
                    <a:pt x="163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7"/>
            <p:cNvSpPr/>
            <p:nvPr/>
          </p:nvSpPr>
          <p:spPr>
            <a:xfrm>
              <a:off x="3438300" y="2870025"/>
              <a:ext cx="92275" cy="152150"/>
            </a:xfrm>
            <a:custGeom>
              <a:avLst/>
              <a:gdLst/>
              <a:ahLst/>
              <a:cxnLst/>
              <a:rect l="l" t="t" r="r" b="b"/>
              <a:pathLst>
                <a:path w="3691" h="6086" extrusionOk="0">
                  <a:moveTo>
                    <a:pt x="2054" y="1"/>
                  </a:moveTo>
                  <a:lnTo>
                    <a:pt x="22" y="5364"/>
                  </a:lnTo>
                  <a:cubicBezTo>
                    <a:pt x="10" y="5408"/>
                    <a:pt x="4" y="5454"/>
                    <a:pt x="4" y="5501"/>
                  </a:cubicBezTo>
                  <a:cubicBezTo>
                    <a:pt x="1" y="5533"/>
                    <a:pt x="1" y="5565"/>
                    <a:pt x="4" y="5598"/>
                  </a:cubicBezTo>
                  <a:cubicBezTo>
                    <a:pt x="22" y="5707"/>
                    <a:pt x="160" y="5848"/>
                    <a:pt x="310" y="5936"/>
                  </a:cubicBezTo>
                  <a:cubicBezTo>
                    <a:pt x="480" y="6036"/>
                    <a:pt x="704" y="6085"/>
                    <a:pt x="928" y="6085"/>
                  </a:cubicBezTo>
                  <a:cubicBezTo>
                    <a:pt x="1152" y="6085"/>
                    <a:pt x="1376" y="6036"/>
                    <a:pt x="1547" y="5936"/>
                  </a:cubicBezTo>
                  <a:cubicBezTo>
                    <a:pt x="1671" y="5863"/>
                    <a:pt x="1752" y="5775"/>
                    <a:pt x="1788" y="5683"/>
                  </a:cubicBezTo>
                  <a:cubicBezTo>
                    <a:pt x="1787" y="5680"/>
                    <a:pt x="1788" y="5677"/>
                    <a:pt x="1791" y="5674"/>
                  </a:cubicBezTo>
                  <a:lnTo>
                    <a:pt x="1805" y="5601"/>
                  </a:lnTo>
                  <a:lnTo>
                    <a:pt x="3690" y="57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7"/>
            <p:cNvSpPr/>
            <p:nvPr/>
          </p:nvSpPr>
          <p:spPr>
            <a:xfrm>
              <a:off x="4216025" y="3350900"/>
              <a:ext cx="44975" cy="129525"/>
            </a:xfrm>
            <a:custGeom>
              <a:avLst/>
              <a:gdLst/>
              <a:ahLst/>
              <a:cxnLst/>
              <a:rect l="l" t="t" r="r" b="b"/>
              <a:pathLst>
                <a:path w="1799" h="5181" extrusionOk="0">
                  <a:moveTo>
                    <a:pt x="900" y="0"/>
                  </a:moveTo>
                  <a:cubicBezTo>
                    <a:pt x="600" y="0"/>
                    <a:pt x="300" y="75"/>
                    <a:pt x="1" y="225"/>
                  </a:cubicBezTo>
                  <a:lnTo>
                    <a:pt x="1" y="4662"/>
                  </a:lnTo>
                  <a:cubicBezTo>
                    <a:pt x="1" y="4795"/>
                    <a:pt x="88" y="4928"/>
                    <a:pt x="264" y="5028"/>
                  </a:cubicBezTo>
                  <a:cubicBezTo>
                    <a:pt x="439" y="5130"/>
                    <a:pt x="669" y="5180"/>
                    <a:pt x="900" y="5180"/>
                  </a:cubicBezTo>
                  <a:cubicBezTo>
                    <a:pt x="1130" y="5180"/>
                    <a:pt x="1360" y="5130"/>
                    <a:pt x="1536" y="5028"/>
                  </a:cubicBezTo>
                  <a:cubicBezTo>
                    <a:pt x="1711" y="4928"/>
                    <a:pt x="1798" y="4795"/>
                    <a:pt x="1798" y="4662"/>
                  </a:cubicBezTo>
                  <a:lnTo>
                    <a:pt x="1798" y="225"/>
                  </a:lnTo>
                  <a:cubicBezTo>
                    <a:pt x="1499" y="75"/>
                    <a:pt x="1199" y="0"/>
                    <a:pt x="90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7"/>
            <p:cNvSpPr/>
            <p:nvPr/>
          </p:nvSpPr>
          <p:spPr>
            <a:xfrm>
              <a:off x="3482500" y="897575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1"/>
                  </a:moveTo>
                  <a:cubicBezTo>
                    <a:pt x="15649" y="1"/>
                    <a:pt x="12593" y="1675"/>
                    <a:pt x="9012" y="3635"/>
                  </a:cubicBezTo>
                  <a:cubicBezTo>
                    <a:pt x="4582" y="6061"/>
                    <a:pt x="1121" y="9164"/>
                    <a:pt x="425" y="17401"/>
                  </a:cubicBezTo>
                  <a:cubicBezTo>
                    <a:pt x="0" y="22416"/>
                    <a:pt x="404" y="31999"/>
                    <a:pt x="1423" y="39262"/>
                  </a:cubicBezTo>
                  <a:lnTo>
                    <a:pt x="1423" y="39262"/>
                  </a:lnTo>
                  <a:cubicBezTo>
                    <a:pt x="1422" y="39261"/>
                    <a:pt x="1419" y="39256"/>
                    <a:pt x="1419" y="39256"/>
                  </a:cubicBezTo>
                  <a:lnTo>
                    <a:pt x="1419" y="39256"/>
                  </a:lnTo>
                  <a:cubicBezTo>
                    <a:pt x="2894" y="51390"/>
                    <a:pt x="4705" y="51412"/>
                    <a:pt x="7333" y="53442"/>
                  </a:cubicBezTo>
                  <a:cubicBezTo>
                    <a:pt x="11856" y="56936"/>
                    <a:pt x="22043" y="61848"/>
                    <a:pt x="26335" y="63537"/>
                  </a:cubicBezTo>
                  <a:cubicBezTo>
                    <a:pt x="28140" y="64247"/>
                    <a:pt x="29869" y="64539"/>
                    <a:pt x="31518" y="64539"/>
                  </a:cubicBezTo>
                  <a:cubicBezTo>
                    <a:pt x="36985" y="64539"/>
                    <a:pt x="41585" y="61334"/>
                    <a:pt x="45228" y="59535"/>
                  </a:cubicBezTo>
                  <a:cubicBezTo>
                    <a:pt x="49971" y="57192"/>
                    <a:pt x="55801" y="53538"/>
                    <a:pt x="57797" y="52089"/>
                  </a:cubicBezTo>
                  <a:cubicBezTo>
                    <a:pt x="58984" y="51227"/>
                    <a:pt x="59598" y="50356"/>
                    <a:pt x="59586" y="49437"/>
                  </a:cubicBezTo>
                  <a:cubicBezTo>
                    <a:pt x="59581" y="49072"/>
                    <a:pt x="59589" y="47578"/>
                    <a:pt x="59589" y="47198"/>
                  </a:cubicBezTo>
                  <a:cubicBezTo>
                    <a:pt x="59585" y="46023"/>
                    <a:pt x="58557" y="44771"/>
                    <a:pt x="56379" y="43358"/>
                  </a:cubicBezTo>
                  <a:cubicBezTo>
                    <a:pt x="52356" y="40747"/>
                    <a:pt x="43368" y="35509"/>
                    <a:pt x="37739" y="32389"/>
                  </a:cubicBezTo>
                  <a:cubicBezTo>
                    <a:pt x="37734" y="32366"/>
                    <a:pt x="37715" y="32348"/>
                    <a:pt x="37692" y="32343"/>
                  </a:cubicBezTo>
                  <a:cubicBezTo>
                    <a:pt x="33360" y="29714"/>
                    <a:pt x="29320" y="17195"/>
                    <a:pt x="26322" y="7682"/>
                  </a:cubicBezTo>
                  <a:cubicBezTo>
                    <a:pt x="25299" y="4438"/>
                    <a:pt x="24049" y="2604"/>
                    <a:pt x="22565" y="1742"/>
                  </a:cubicBezTo>
                  <a:cubicBezTo>
                    <a:pt x="22213" y="1537"/>
                    <a:pt x="20915" y="822"/>
                    <a:pt x="20624" y="648"/>
                  </a:cubicBezTo>
                  <a:cubicBezTo>
                    <a:pt x="19873" y="198"/>
                    <a:pt x="19062" y="1"/>
                    <a:pt x="1819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7"/>
            <p:cNvSpPr/>
            <p:nvPr/>
          </p:nvSpPr>
          <p:spPr>
            <a:xfrm>
              <a:off x="3482500" y="897575"/>
              <a:ext cx="1489975" cy="1613475"/>
            </a:xfrm>
            <a:custGeom>
              <a:avLst/>
              <a:gdLst/>
              <a:ahLst/>
              <a:cxnLst/>
              <a:rect l="l" t="t" r="r" b="b"/>
              <a:pathLst>
                <a:path w="59599" h="64539" extrusionOk="0">
                  <a:moveTo>
                    <a:pt x="18190" y="1"/>
                  </a:moveTo>
                  <a:cubicBezTo>
                    <a:pt x="15649" y="1"/>
                    <a:pt x="12593" y="1675"/>
                    <a:pt x="9012" y="3635"/>
                  </a:cubicBezTo>
                  <a:cubicBezTo>
                    <a:pt x="4582" y="6061"/>
                    <a:pt x="1121" y="9164"/>
                    <a:pt x="425" y="17401"/>
                  </a:cubicBezTo>
                  <a:cubicBezTo>
                    <a:pt x="0" y="22416"/>
                    <a:pt x="404" y="31999"/>
                    <a:pt x="1423" y="39262"/>
                  </a:cubicBezTo>
                  <a:lnTo>
                    <a:pt x="1423" y="39262"/>
                  </a:lnTo>
                  <a:cubicBezTo>
                    <a:pt x="1422" y="39261"/>
                    <a:pt x="1419" y="39256"/>
                    <a:pt x="1419" y="39256"/>
                  </a:cubicBezTo>
                  <a:lnTo>
                    <a:pt x="1419" y="39256"/>
                  </a:lnTo>
                  <a:cubicBezTo>
                    <a:pt x="2894" y="51390"/>
                    <a:pt x="4705" y="51412"/>
                    <a:pt x="7333" y="53442"/>
                  </a:cubicBezTo>
                  <a:cubicBezTo>
                    <a:pt x="11856" y="56936"/>
                    <a:pt x="22043" y="61848"/>
                    <a:pt x="26335" y="63537"/>
                  </a:cubicBezTo>
                  <a:cubicBezTo>
                    <a:pt x="28140" y="64247"/>
                    <a:pt x="29869" y="64539"/>
                    <a:pt x="31518" y="64539"/>
                  </a:cubicBezTo>
                  <a:cubicBezTo>
                    <a:pt x="36985" y="64539"/>
                    <a:pt x="41585" y="61334"/>
                    <a:pt x="45228" y="59535"/>
                  </a:cubicBezTo>
                  <a:cubicBezTo>
                    <a:pt x="49971" y="57192"/>
                    <a:pt x="55801" y="53538"/>
                    <a:pt x="57797" y="52089"/>
                  </a:cubicBezTo>
                  <a:cubicBezTo>
                    <a:pt x="58984" y="51227"/>
                    <a:pt x="59598" y="50356"/>
                    <a:pt x="59586" y="49437"/>
                  </a:cubicBezTo>
                  <a:cubicBezTo>
                    <a:pt x="59581" y="49072"/>
                    <a:pt x="59589" y="47578"/>
                    <a:pt x="59589" y="47198"/>
                  </a:cubicBezTo>
                  <a:cubicBezTo>
                    <a:pt x="59585" y="46023"/>
                    <a:pt x="58557" y="44771"/>
                    <a:pt x="56379" y="43358"/>
                  </a:cubicBezTo>
                  <a:cubicBezTo>
                    <a:pt x="52356" y="40747"/>
                    <a:pt x="43368" y="35509"/>
                    <a:pt x="37739" y="32389"/>
                  </a:cubicBezTo>
                  <a:cubicBezTo>
                    <a:pt x="37734" y="32366"/>
                    <a:pt x="37715" y="32348"/>
                    <a:pt x="37692" y="32343"/>
                  </a:cubicBezTo>
                  <a:cubicBezTo>
                    <a:pt x="33360" y="29714"/>
                    <a:pt x="29320" y="17195"/>
                    <a:pt x="26322" y="7682"/>
                  </a:cubicBezTo>
                  <a:cubicBezTo>
                    <a:pt x="25299" y="4438"/>
                    <a:pt x="24049" y="2604"/>
                    <a:pt x="22565" y="1742"/>
                  </a:cubicBezTo>
                  <a:cubicBezTo>
                    <a:pt x="22213" y="1537"/>
                    <a:pt x="20915" y="822"/>
                    <a:pt x="20624" y="648"/>
                  </a:cubicBezTo>
                  <a:cubicBezTo>
                    <a:pt x="19873" y="198"/>
                    <a:pt x="19062" y="1"/>
                    <a:pt x="18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7"/>
            <p:cNvSpPr/>
            <p:nvPr/>
          </p:nvSpPr>
          <p:spPr>
            <a:xfrm>
              <a:off x="3525500" y="925600"/>
              <a:ext cx="1469400" cy="1529000"/>
            </a:xfrm>
            <a:custGeom>
              <a:avLst/>
              <a:gdLst/>
              <a:ahLst/>
              <a:cxnLst/>
              <a:rect l="l" t="t" r="r" b="b"/>
              <a:pathLst>
                <a:path w="58776" h="61160" extrusionOk="0">
                  <a:moveTo>
                    <a:pt x="35963" y="31217"/>
                  </a:moveTo>
                  <a:cubicBezTo>
                    <a:pt x="35963" y="31217"/>
                    <a:pt x="35964" y="31217"/>
                    <a:pt x="35965" y="31218"/>
                  </a:cubicBezTo>
                  <a:cubicBezTo>
                    <a:pt x="35964" y="31217"/>
                    <a:pt x="35963" y="31217"/>
                    <a:pt x="35963" y="31217"/>
                  </a:cubicBezTo>
                  <a:close/>
                  <a:moveTo>
                    <a:pt x="18466" y="0"/>
                  </a:moveTo>
                  <a:cubicBezTo>
                    <a:pt x="15923" y="0"/>
                    <a:pt x="12866" y="1679"/>
                    <a:pt x="9283" y="3640"/>
                  </a:cubicBezTo>
                  <a:cubicBezTo>
                    <a:pt x="4852" y="6065"/>
                    <a:pt x="1391" y="9169"/>
                    <a:pt x="694" y="17406"/>
                  </a:cubicBezTo>
                  <a:cubicBezTo>
                    <a:pt x="1" y="25612"/>
                    <a:pt x="1520" y="46063"/>
                    <a:pt x="4330" y="48532"/>
                  </a:cubicBezTo>
                  <a:cubicBezTo>
                    <a:pt x="7397" y="51923"/>
                    <a:pt x="19700" y="58225"/>
                    <a:pt x="24615" y="60158"/>
                  </a:cubicBezTo>
                  <a:cubicBezTo>
                    <a:pt x="26420" y="60868"/>
                    <a:pt x="28149" y="61160"/>
                    <a:pt x="29798" y="61160"/>
                  </a:cubicBezTo>
                  <a:cubicBezTo>
                    <a:pt x="35265" y="61160"/>
                    <a:pt x="39864" y="57956"/>
                    <a:pt x="43508" y="56156"/>
                  </a:cubicBezTo>
                  <a:cubicBezTo>
                    <a:pt x="48251" y="53814"/>
                    <a:pt x="54081" y="50160"/>
                    <a:pt x="56076" y="48711"/>
                  </a:cubicBezTo>
                  <a:cubicBezTo>
                    <a:pt x="58775" y="46751"/>
                    <a:pt x="58526" y="44746"/>
                    <a:pt x="54659" y="42237"/>
                  </a:cubicBezTo>
                  <a:cubicBezTo>
                    <a:pt x="52050" y="40544"/>
                    <a:pt x="51992" y="40112"/>
                    <a:pt x="35889" y="31187"/>
                  </a:cubicBezTo>
                  <a:lnTo>
                    <a:pt x="35889" y="31187"/>
                  </a:lnTo>
                  <a:cubicBezTo>
                    <a:pt x="35916" y="31194"/>
                    <a:pt x="35940" y="31203"/>
                    <a:pt x="35963" y="31217"/>
                  </a:cubicBezTo>
                  <a:lnTo>
                    <a:pt x="35963" y="31217"/>
                  </a:lnTo>
                  <a:cubicBezTo>
                    <a:pt x="31635" y="28576"/>
                    <a:pt x="27597" y="16068"/>
                    <a:pt x="24601" y="6559"/>
                  </a:cubicBezTo>
                  <a:cubicBezTo>
                    <a:pt x="23072" y="1709"/>
                    <a:pt x="21031" y="0"/>
                    <a:pt x="18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7"/>
            <p:cNvSpPr/>
            <p:nvPr/>
          </p:nvSpPr>
          <p:spPr>
            <a:xfrm>
              <a:off x="4424600" y="1706025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4" y="3"/>
                    <a:pt x="5" y="4"/>
                  </a:cubicBezTo>
                  <a:lnTo>
                    <a:pt x="5" y="4"/>
                  </a:lnTo>
                  <a:cubicBezTo>
                    <a:pt x="4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7" y="5"/>
                    <a:pt x="5" y="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7"/>
            <p:cNvSpPr/>
            <p:nvPr/>
          </p:nvSpPr>
          <p:spPr>
            <a:xfrm>
              <a:off x="4583550" y="2870900"/>
              <a:ext cx="325700" cy="589325"/>
            </a:xfrm>
            <a:custGeom>
              <a:avLst/>
              <a:gdLst/>
              <a:ahLst/>
              <a:cxnLst/>
              <a:rect l="l" t="t" r="r" b="b"/>
              <a:pathLst>
                <a:path w="13028" h="23573" extrusionOk="0">
                  <a:moveTo>
                    <a:pt x="1292" y="1"/>
                  </a:moveTo>
                  <a:cubicBezTo>
                    <a:pt x="726" y="434"/>
                    <a:pt x="77" y="939"/>
                    <a:pt x="39" y="1589"/>
                  </a:cubicBezTo>
                  <a:cubicBezTo>
                    <a:pt x="0" y="2238"/>
                    <a:pt x="88" y="3833"/>
                    <a:pt x="1205" y="5499"/>
                  </a:cubicBezTo>
                  <a:cubicBezTo>
                    <a:pt x="2322" y="7165"/>
                    <a:pt x="2770" y="10075"/>
                    <a:pt x="2725" y="11997"/>
                  </a:cubicBezTo>
                  <a:cubicBezTo>
                    <a:pt x="2681" y="13919"/>
                    <a:pt x="2100" y="18748"/>
                    <a:pt x="4194" y="21011"/>
                  </a:cubicBezTo>
                  <a:cubicBezTo>
                    <a:pt x="5446" y="22366"/>
                    <a:pt x="7970" y="23572"/>
                    <a:pt x="9912" y="23572"/>
                  </a:cubicBezTo>
                  <a:cubicBezTo>
                    <a:pt x="11216" y="23572"/>
                    <a:pt x="12258" y="23029"/>
                    <a:pt x="12478" y="21623"/>
                  </a:cubicBezTo>
                  <a:cubicBezTo>
                    <a:pt x="13028" y="18121"/>
                    <a:pt x="8216" y="3573"/>
                    <a:pt x="8216" y="3573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7"/>
            <p:cNvSpPr/>
            <p:nvPr/>
          </p:nvSpPr>
          <p:spPr>
            <a:xfrm>
              <a:off x="4687225" y="2939750"/>
              <a:ext cx="160100" cy="364925"/>
            </a:xfrm>
            <a:custGeom>
              <a:avLst/>
              <a:gdLst/>
              <a:ahLst/>
              <a:cxnLst/>
              <a:rect l="l" t="t" r="r" b="b"/>
              <a:pathLst>
                <a:path w="6404" h="14597" extrusionOk="0">
                  <a:moveTo>
                    <a:pt x="1" y="0"/>
                  </a:moveTo>
                  <a:cubicBezTo>
                    <a:pt x="406" y="1868"/>
                    <a:pt x="1009" y="4985"/>
                    <a:pt x="1163" y="7888"/>
                  </a:cubicBezTo>
                  <a:cubicBezTo>
                    <a:pt x="1315" y="10791"/>
                    <a:pt x="1837" y="12899"/>
                    <a:pt x="3151" y="13881"/>
                  </a:cubicBezTo>
                  <a:cubicBezTo>
                    <a:pt x="3734" y="14316"/>
                    <a:pt x="4484" y="14597"/>
                    <a:pt x="5094" y="14597"/>
                  </a:cubicBezTo>
                  <a:cubicBezTo>
                    <a:pt x="5859" y="14597"/>
                    <a:pt x="6404" y="14155"/>
                    <a:pt x="6122" y="13022"/>
                  </a:cubicBezTo>
                  <a:cubicBezTo>
                    <a:pt x="5616" y="10987"/>
                    <a:pt x="4069" y="818"/>
                    <a:pt x="4069" y="8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7"/>
            <p:cNvSpPr/>
            <p:nvPr/>
          </p:nvSpPr>
          <p:spPr>
            <a:xfrm>
              <a:off x="4231925" y="1679550"/>
              <a:ext cx="854875" cy="1274575"/>
            </a:xfrm>
            <a:custGeom>
              <a:avLst/>
              <a:gdLst/>
              <a:ahLst/>
              <a:cxnLst/>
              <a:rect l="l" t="t" r="r" b="b"/>
              <a:pathLst>
                <a:path w="34195" h="50983" extrusionOk="0">
                  <a:moveTo>
                    <a:pt x="7702" y="1"/>
                  </a:moveTo>
                  <a:lnTo>
                    <a:pt x="1" y="10842"/>
                  </a:lnTo>
                  <a:lnTo>
                    <a:pt x="14612" y="24148"/>
                  </a:lnTo>
                  <a:lnTo>
                    <a:pt x="27032" y="50983"/>
                  </a:lnTo>
                  <a:cubicBezTo>
                    <a:pt x="27032" y="50983"/>
                    <a:pt x="29928" y="40755"/>
                    <a:pt x="31442" y="35047"/>
                  </a:cubicBezTo>
                  <a:cubicBezTo>
                    <a:pt x="32955" y="29340"/>
                    <a:pt x="34194" y="23355"/>
                    <a:pt x="33426" y="20641"/>
                  </a:cubicBezTo>
                  <a:cubicBezTo>
                    <a:pt x="32700" y="18074"/>
                    <a:pt x="27891" y="14340"/>
                    <a:pt x="22819" y="10504"/>
                  </a:cubicBezTo>
                  <a:cubicBezTo>
                    <a:pt x="15911" y="5279"/>
                    <a:pt x="15781" y="5467"/>
                    <a:pt x="7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7"/>
            <p:cNvSpPr/>
            <p:nvPr/>
          </p:nvSpPr>
          <p:spPr>
            <a:xfrm>
              <a:off x="4831375" y="3414350"/>
              <a:ext cx="584550" cy="416550"/>
            </a:xfrm>
            <a:custGeom>
              <a:avLst/>
              <a:gdLst/>
              <a:ahLst/>
              <a:cxnLst/>
              <a:rect l="l" t="t" r="r" b="b"/>
              <a:pathLst>
                <a:path w="23382" h="16662" extrusionOk="0">
                  <a:moveTo>
                    <a:pt x="1597" y="1"/>
                  </a:moveTo>
                  <a:cubicBezTo>
                    <a:pt x="1079" y="237"/>
                    <a:pt x="961" y="1408"/>
                    <a:pt x="876" y="2263"/>
                  </a:cubicBezTo>
                  <a:cubicBezTo>
                    <a:pt x="790" y="3117"/>
                    <a:pt x="0" y="4140"/>
                    <a:pt x="1030" y="5643"/>
                  </a:cubicBezTo>
                  <a:cubicBezTo>
                    <a:pt x="2059" y="7145"/>
                    <a:pt x="4122" y="7588"/>
                    <a:pt x="5526" y="9640"/>
                  </a:cubicBezTo>
                  <a:cubicBezTo>
                    <a:pt x="6930" y="11691"/>
                    <a:pt x="8997" y="15399"/>
                    <a:pt x="13589" y="16360"/>
                  </a:cubicBezTo>
                  <a:cubicBezTo>
                    <a:pt x="14594" y="16570"/>
                    <a:pt x="15547" y="16662"/>
                    <a:pt x="16430" y="16662"/>
                  </a:cubicBezTo>
                  <a:cubicBezTo>
                    <a:pt x="19585" y="16662"/>
                    <a:pt x="21862" y="15496"/>
                    <a:pt x="22528" y="14427"/>
                  </a:cubicBezTo>
                  <a:cubicBezTo>
                    <a:pt x="23381" y="13058"/>
                    <a:pt x="22610" y="11766"/>
                    <a:pt x="19670" y="10097"/>
                  </a:cubicBezTo>
                  <a:cubicBezTo>
                    <a:pt x="16548" y="8324"/>
                    <a:pt x="15663" y="7803"/>
                    <a:pt x="15663" y="7803"/>
                  </a:cubicBezTo>
                  <a:lnTo>
                    <a:pt x="1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7"/>
            <p:cNvSpPr/>
            <p:nvPr/>
          </p:nvSpPr>
          <p:spPr>
            <a:xfrm>
              <a:off x="4825800" y="3178125"/>
              <a:ext cx="468525" cy="528000"/>
            </a:xfrm>
            <a:custGeom>
              <a:avLst/>
              <a:gdLst/>
              <a:ahLst/>
              <a:cxnLst/>
              <a:rect l="l" t="t" r="r" b="b"/>
              <a:pathLst>
                <a:path w="18741" h="21120" extrusionOk="0">
                  <a:moveTo>
                    <a:pt x="6730" y="1"/>
                  </a:moveTo>
                  <a:lnTo>
                    <a:pt x="1" y="2554"/>
                  </a:lnTo>
                  <a:cubicBezTo>
                    <a:pt x="1" y="2554"/>
                    <a:pt x="2078" y="8069"/>
                    <a:pt x="1820" y="9450"/>
                  </a:cubicBezTo>
                  <a:cubicBezTo>
                    <a:pt x="1772" y="9706"/>
                    <a:pt x="1728" y="9925"/>
                    <a:pt x="1688" y="10112"/>
                  </a:cubicBezTo>
                  <a:cubicBezTo>
                    <a:pt x="1548" y="10770"/>
                    <a:pt x="1762" y="11454"/>
                    <a:pt x="2253" y="11913"/>
                  </a:cubicBezTo>
                  <a:cubicBezTo>
                    <a:pt x="2766" y="12394"/>
                    <a:pt x="3463" y="13044"/>
                    <a:pt x="4206" y="13725"/>
                  </a:cubicBezTo>
                  <a:cubicBezTo>
                    <a:pt x="5689" y="15084"/>
                    <a:pt x="8180" y="18349"/>
                    <a:pt x="10637" y="20008"/>
                  </a:cubicBezTo>
                  <a:cubicBezTo>
                    <a:pt x="11816" y="20805"/>
                    <a:pt x="13402" y="21119"/>
                    <a:pt x="14837" y="21119"/>
                  </a:cubicBezTo>
                  <a:cubicBezTo>
                    <a:pt x="16389" y="21119"/>
                    <a:pt x="17765" y="20752"/>
                    <a:pt x="18259" y="20231"/>
                  </a:cubicBezTo>
                  <a:cubicBezTo>
                    <a:pt x="18741" y="19722"/>
                    <a:pt x="18660" y="19255"/>
                    <a:pt x="18285" y="18866"/>
                  </a:cubicBezTo>
                  <a:cubicBezTo>
                    <a:pt x="17863" y="18429"/>
                    <a:pt x="16699" y="17435"/>
                    <a:pt x="16183" y="16895"/>
                  </a:cubicBezTo>
                  <a:cubicBezTo>
                    <a:pt x="13813" y="14413"/>
                    <a:pt x="11676" y="11752"/>
                    <a:pt x="10323" y="8940"/>
                  </a:cubicBezTo>
                  <a:cubicBezTo>
                    <a:pt x="8969" y="6128"/>
                    <a:pt x="6730" y="1"/>
                    <a:pt x="673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7"/>
            <p:cNvSpPr/>
            <p:nvPr/>
          </p:nvSpPr>
          <p:spPr>
            <a:xfrm>
              <a:off x="3800000" y="1665825"/>
              <a:ext cx="1229225" cy="1660625"/>
            </a:xfrm>
            <a:custGeom>
              <a:avLst/>
              <a:gdLst/>
              <a:ahLst/>
              <a:cxnLst/>
              <a:rect l="l" t="t" r="r" b="b"/>
              <a:pathLst>
                <a:path w="49169" h="66425" extrusionOk="0">
                  <a:moveTo>
                    <a:pt x="2526" y="1"/>
                  </a:moveTo>
                  <a:lnTo>
                    <a:pt x="2526" y="1"/>
                  </a:lnTo>
                  <a:cubicBezTo>
                    <a:pt x="2662" y="5021"/>
                    <a:pt x="0" y="12499"/>
                    <a:pt x="1743" y="16338"/>
                  </a:cubicBezTo>
                  <a:cubicBezTo>
                    <a:pt x="3782" y="20829"/>
                    <a:pt x="6443" y="22778"/>
                    <a:pt x="13067" y="26219"/>
                  </a:cubicBezTo>
                  <a:cubicBezTo>
                    <a:pt x="18549" y="29066"/>
                    <a:pt x="26624" y="33169"/>
                    <a:pt x="28252" y="33796"/>
                  </a:cubicBezTo>
                  <a:cubicBezTo>
                    <a:pt x="29880" y="34424"/>
                    <a:pt x="30093" y="35381"/>
                    <a:pt x="30016" y="38433"/>
                  </a:cubicBezTo>
                  <a:cubicBezTo>
                    <a:pt x="29940" y="41484"/>
                    <a:pt x="31232" y="46405"/>
                    <a:pt x="34914" y="52466"/>
                  </a:cubicBezTo>
                  <a:cubicBezTo>
                    <a:pt x="38803" y="58867"/>
                    <a:pt x="42151" y="66340"/>
                    <a:pt x="42151" y="66340"/>
                  </a:cubicBezTo>
                  <a:cubicBezTo>
                    <a:pt x="42151" y="66340"/>
                    <a:pt x="42695" y="66425"/>
                    <a:pt x="43504" y="66425"/>
                  </a:cubicBezTo>
                  <a:cubicBezTo>
                    <a:pt x="45077" y="66425"/>
                    <a:pt x="47651" y="66103"/>
                    <a:pt x="49169" y="64212"/>
                  </a:cubicBezTo>
                  <a:cubicBezTo>
                    <a:pt x="49169" y="64212"/>
                    <a:pt x="40868" y="31160"/>
                    <a:pt x="39322" y="27254"/>
                  </a:cubicBezTo>
                  <a:cubicBezTo>
                    <a:pt x="37776" y="23349"/>
                    <a:pt x="22205" y="11233"/>
                    <a:pt x="22205" y="11233"/>
                  </a:cubicBezTo>
                  <a:cubicBezTo>
                    <a:pt x="22205" y="11233"/>
                    <a:pt x="23491" y="4863"/>
                    <a:pt x="24451" y="226"/>
                  </a:cubicBezTo>
                  <a:lnTo>
                    <a:pt x="2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7"/>
            <p:cNvSpPr/>
            <p:nvPr/>
          </p:nvSpPr>
          <p:spPr>
            <a:xfrm>
              <a:off x="4241800" y="623075"/>
              <a:ext cx="904950" cy="954150"/>
            </a:xfrm>
            <a:custGeom>
              <a:avLst/>
              <a:gdLst/>
              <a:ahLst/>
              <a:cxnLst/>
              <a:rect l="l" t="t" r="r" b="b"/>
              <a:pathLst>
                <a:path w="36198" h="38166" extrusionOk="0">
                  <a:moveTo>
                    <a:pt x="33190" y="1"/>
                  </a:moveTo>
                  <a:cubicBezTo>
                    <a:pt x="32932" y="1"/>
                    <a:pt x="32669" y="115"/>
                    <a:pt x="32468" y="283"/>
                  </a:cubicBezTo>
                  <a:cubicBezTo>
                    <a:pt x="32188" y="518"/>
                    <a:pt x="32002" y="843"/>
                    <a:pt x="31815" y="1156"/>
                  </a:cubicBezTo>
                  <a:cubicBezTo>
                    <a:pt x="30702" y="3032"/>
                    <a:pt x="29405" y="4794"/>
                    <a:pt x="27945" y="6414"/>
                  </a:cubicBezTo>
                  <a:cubicBezTo>
                    <a:pt x="27598" y="6799"/>
                    <a:pt x="27153" y="7207"/>
                    <a:pt x="26657" y="7207"/>
                  </a:cubicBezTo>
                  <a:cubicBezTo>
                    <a:pt x="26598" y="7207"/>
                    <a:pt x="26538" y="7201"/>
                    <a:pt x="26477" y="7189"/>
                  </a:cubicBezTo>
                  <a:cubicBezTo>
                    <a:pt x="25790" y="7049"/>
                    <a:pt x="25557" y="6218"/>
                    <a:pt x="25275" y="5575"/>
                  </a:cubicBezTo>
                  <a:cubicBezTo>
                    <a:pt x="24960" y="4855"/>
                    <a:pt x="24421" y="4236"/>
                    <a:pt x="23759" y="3814"/>
                  </a:cubicBezTo>
                  <a:cubicBezTo>
                    <a:pt x="23566" y="3690"/>
                    <a:pt x="23241" y="3556"/>
                    <a:pt x="22972" y="3556"/>
                  </a:cubicBezTo>
                  <a:cubicBezTo>
                    <a:pt x="22692" y="3556"/>
                    <a:pt x="22474" y="3701"/>
                    <a:pt x="22529" y="4154"/>
                  </a:cubicBezTo>
                  <a:cubicBezTo>
                    <a:pt x="22580" y="4562"/>
                    <a:pt x="22815" y="5708"/>
                    <a:pt x="22707" y="8076"/>
                  </a:cubicBezTo>
                  <a:cubicBezTo>
                    <a:pt x="22597" y="10447"/>
                    <a:pt x="23126" y="11749"/>
                    <a:pt x="23008" y="14051"/>
                  </a:cubicBezTo>
                  <a:cubicBezTo>
                    <a:pt x="22965" y="14911"/>
                    <a:pt x="22058" y="20362"/>
                    <a:pt x="21113" y="26076"/>
                  </a:cubicBezTo>
                  <a:cubicBezTo>
                    <a:pt x="17723" y="23256"/>
                    <a:pt x="9275" y="15644"/>
                    <a:pt x="8241" y="14822"/>
                  </a:cubicBezTo>
                  <a:cubicBezTo>
                    <a:pt x="5861" y="12930"/>
                    <a:pt x="4508" y="12523"/>
                    <a:pt x="2362" y="12523"/>
                  </a:cubicBezTo>
                  <a:cubicBezTo>
                    <a:pt x="1676" y="12523"/>
                    <a:pt x="909" y="12565"/>
                    <a:pt x="1" y="12613"/>
                  </a:cubicBezTo>
                  <a:cubicBezTo>
                    <a:pt x="501" y="18693"/>
                    <a:pt x="5648" y="25775"/>
                    <a:pt x="5648" y="25775"/>
                  </a:cubicBezTo>
                  <a:cubicBezTo>
                    <a:pt x="5648" y="25775"/>
                    <a:pt x="20379" y="36358"/>
                    <a:pt x="22076" y="37256"/>
                  </a:cubicBezTo>
                  <a:cubicBezTo>
                    <a:pt x="23244" y="37873"/>
                    <a:pt x="24221" y="38166"/>
                    <a:pt x="25035" y="38166"/>
                  </a:cubicBezTo>
                  <a:cubicBezTo>
                    <a:pt x="26654" y="38166"/>
                    <a:pt x="27627" y="37009"/>
                    <a:pt x="28170" y="34958"/>
                  </a:cubicBezTo>
                  <a:cubicBezTo>
                    <a:pt x="29586" y="29607"/>
                    <a:pt x="28893" y="22985"/>
                    <a:pt x="29128" y="20524"/>
                  </a:cubicBezTo>
                  <a:cubicBezTo>
                    <a:pt x="29279" y="18930"/>
                    <a:pt x="29332" y="17287"/>
                    <a:pt x="29874" y="15764"/>
                  </a:cubicBezTo>
                  <a:cubicBezTo>
                    <a:pt x="30169" y="14934"/>
                    <a:pt x="30831" y="14262"/>
                    <a:pt x="31374" y="13577"/>
                  </a:cubicBezTo>
                  <a:cubicBezTo>
                    <a:pt x="31966" y="12831"/>
                    <a:pt x="32568" y="12093"/>
                    <a:pt x="33181" y="11365"/>
                  </a:cubicBezTo>
                  <a:cubicBezTo>
                    <a:pt x="34118" y="10251"/>
                    <a:pt x="34909" y="9057"/>
                    <a:pt x="35587" y="7759"/>
                  </a:cubicBezTo>
                  <a:cubicBezTo>
                    <a:pt x="35908" y="7148"/>
                    <a:pt x="36197" y="6488"/>
                    <a:pt x="36168" y="5799"/>
                  </a:cubicBezTo>
                  <a:cubicBezTo>
                    <a:pt x="36147" y="5291"/>
                    <a:pt x="35952" y="4815"/>
                    <a:pt x="35735" y="4362"/>
                  </a:cubicBezTo>
                  <a:cubicBezTo>
                    <a:pt x="35544" y="3962"/>
                    <a:pt x="35504" y="3527"/>
                    <a:pt x="35319" y="3120"/>
                  </a:cubicBezTo>
                  <a:cubicBezTo>
                    <a:pt x="35057" y="2548"/>
                    <a:pt x="34550" y="2047"/>
                    <a:pt x="33926" y="1971"/>
                  </a:cubicBezTo>
                  <a:cubicBezTo>
                    <a:pt x="34012" y="1622"/>
                    <a:pt x="34098" y="1265"/>
                    <a:pt x="34057" y="909"/>
                  </a:cubicBezTo>
                  <a:cubicBezTo>
                    <a:pt x="34015" y="552"/>
                    <a:pt x="33819" y="191"/>
                    <a:pt x="33486" y="57"/>
                  </a:cubicBezTo>
                  <a:cubicBezTo>
                    <a:pt x="33391" y="18"/>
                    <a:pt x="33291" y="1"/>
                    <a:pt x="3319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7"/>
            <p:cNvSpPr/>
            <p:nvPr/>
          </p:nvSpPr>
          <p:spPr>
            <a:xfrm>
              <a:off x="4723725" y="1257600"/>
              <a:ext cx="57975" cy="203575"/>
            </a:xfrm>
            <a:custGeom>
              <a:avLst/>
              <a:gdLst/>
              <a:ahLst/>
              <a:cxnLst/>
              <a:rect l="l" t="t" r="r" b="b"/>
              <a:pathLst>
                <a:path w="2319" h="8143" extrusionOk="0">
                  <a:moveTo>
                    <a:pt x="1091" y="0"/>
                  </a:moveTo>
                  <a:lnTo>
                    <a:pt x="1091" y="0"/>
                  </a:lnTo>
                  <a:cubicBezTo>
                    <a:pt x="1" y="4458"/>
                    <a:pt x="2319" y="8143"/>
                    <a:pt x="2319" y="8143"/>
                  </a:cubicBezTo>
                  <a:cubicBezTo>
                    <a:pt x="1672" y="6857"/>
                    <a:pt x="1247" y="2288"/>
                    <a:pt x="1836" y="695"/>
                  </a:cubicBezTo>
                  <a:lnTo>
                    <a:pt x="109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7"/>
            <p:cNvSpPr/>
            <p:nvPr/>
          </p:nvSpPr>
          <p:spPr>
            <a:xfrm>
              <a:off x="3803575" y="938375"/>
              <a:ext cx="716525" cy="1024875"/>
            </a:xfrm>
            <a:custGeom>
              <a:avLst/>
              <a:gdLst/>
              <a:ahLst/>
              <a:cxnLst/>
              <a:rect l="l" t="t" r="r" b="b"/>
              <a:pathLst>
                <a:path w="28661" h="40995" extrusionOk="0">
                  <a:moveTo>
                    <a:pt x="17530" y="1"/>
                  </a:moveTo>
                  <a:lnTo>
                    <a:pt x="13494" y="340"/>
                  </a:lnTo>
                  <a:lnTo>
                    <a:pt x="7625" y="1450"/>
                  </a:lnTo>
                  <a:lnTo>
                    <a:pt x="879" y="3234"/>
                  </a:lnTo>
                  <a:cubicBezTo>
                    <a:pt x="879" y="3234"/>
                    <a:pt x="3727" y="8012"/>
                    <a:pt x="2970" y="12610"/>
                  </a:cubicBezTo>
                  <a:cubicBezTo>
                    <a:pt x="2148" y="17592"/>
                    <a:pt x="1636" y="18038"/>
                    <a:pt x="0" y="19278"/>
                  </a:cubicBezTo>
                  <a:cubicBezTo>
                    <a:pt x="730" y="22208"/>
                    <a:pt x="2146" y="28962"/>
                    <a:pt x="2146" y="28962"/>
                  </a:cubicBezTo>
                  <a:cubicBezTo>
                    <a:pt x="1006" y="32433"/>
                    <a:pt x="390" y="36284"/>
                    <a:pt x="373" y="39682"/>
                  </a:cubicBezTo>
                  <a:cubicBezTo>
                    <a:pt x="373" y="39682"/>
                    <a:pt x="2621" y="40994"/>
                    <a:pt x="7654" y="40994"/>
                  </a:cubicBezTo>
                  <a:cubicBezTo>
                    <a:pt x="9910" y="40994"/>
                    <a:pt x="12724" y="40731"/>
                    <a:pt x="16146" y="39967"/>
                  </a:cubicBezTo>
                  <a:cubicBezTo>
                    <a:pt x="25863" y="37802"/>
                    <a:pt x="26218" y="30496"/>
                    <a:pt x="26218" y="30496"/>
                  </a:cubicBezTo>
                  <a:lnTo>
                    <a:pt x="24029" y="28557"/>
                  </a:lnTo>
                  <a:lnTo>
                    <a:pt x="23750" y="19578"/>
                  </a:lnTo>
                  <a:cubicBezTo>
                    <a:pt x="23750" y="19578"/>
                    <a:pt x="28661" y="15392"/>
                    <a:pt x="26169" y="9971"/>
                  </a:cubicBezTo>
                  <a:cubicBezTo>
                    <a:pt x="23703" y="4607"/>
                    <a:pt x="17530" y="1"/>
                    <a:pt x="17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7"/>
            <p:cNvSpPr/>
            <p:nvPr/>
          </p:nvSpPr>
          <p:spPr>
            <a:xfrm>
              <a:off x="3642550" y="238125"/>
              <a:ext cx="707900" cy="660475"/>
            </a:xfrm>
            <a:custGeom>
              <a:avLst/>
              <a:gdLst/>
              <a:ahLst/>
              <a:cxnLst/>
              <a:rect l="l" t="t" r="r" b="b"/>
              <a:pathLst>
                <a:path w="28316" h="26419" extrusionOk="0">
                  <a:moveTo>
                    <a:pt x="14368" y="0"/>
                  </a:moveTo>
                  <a:cubicBezTo>
                    <a:pt x="12168" y="0"/>
                    <a:pt x="10548" y="520"/>
                    <a:pt x="8015" y="520"/>
                  </a:cubicBezTo>
                  <a:cubicBezTo>
                    <a:pt x="7609" y="520"/>
                    <a:pt x="7179" y="507"/>
                    <a:pt x="6720" y="476"/>
                  </a:cubicBezTo>
                  <a:cubicBezTo>
                    <a:pt x="6146" y="437"/>
                    <a:pt x="5588" y="408"/>
                    <a:pt x="5056" y="408"/>
                  </a:cubicBezTo>
                  <a:cubicBezTo>
                    <a:pt x="3914" y="408"/>
                    <a:pt x="2892" y="540"/>
                    <a:pt x="2087" y="985"/>
                  </a:cubicBezTo>
                  <a:cubicBezTo>
                    <a:pt x="743" y="1728"/>
                    <a:pt x="1" y="3269"/>
                    <a:pt x="260" y="5210"/>
                  </a:cubicBezTo>
                  <a:cubicBezTo>
                    <a:pt x="419" y="6409"/>
                    <a:pt x="1001" y="7260"/>
                    <a:pt x="1672" y="7862"/>
                  </a:cubicBezTo>
                  <a:cubicBezTo>
                    <a:pt x="497" y="9881"/>
                    <a:pt x="1899" y="13104"/>
                    <a:pt x="4874" y="13721"/>
                  </a:cubicBezTo>
                  <a:lnTo>
                    <a:pt x="8241" y="23509"/>
                  </a:lnTo>
                  <a:cubicBezTo>
                    <a:pt x="8241" y="23509"/>
                    <a:pt x="16641" y="26419"/>
                    <a:pt x="19938" y="26419"/>
                  </a:cubicBezTo>
                  <a:cubicBezTo>
                    <a:pt x="20756" y="26419"/>
                    <a:pt x="21259" y="26239"/>
                    <a:pt x="21242" y="25792"/>
                  </a:cubicBezTo>
                  <a:cubicBezTo>
                    <a:pt x="23488" y="21218"/>
                    <a:pt x="28316" y="19590"/>
                    <a:pt x="28014" y="11752"/>
                  </a:cubicBezTo>
                  <a:cubicBezTo>
                    <a:pt x="27752" y="4869"/>
                    <a:pt x="22787" y="1130"/>
                    <a:pt x="17169" y="275"/>
                  </a:cubicBezTo>
                  <a:cubicBezTo>
                    <a:pt x="16101" y="74"/>
                    <a:pt x="15194" y="0"/>
                    <a:pt x="14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7"/>
            <p:cNvSpPr/>
            <p:nvPr/>
          </p:nvSpPr>
          <p:spPr>
            <a:xfrm>
              <a:off x="4239800" y="239575"/>
              <a:ext cx="54325" cy="86650"/>
            </a:xfrm>
            <a:custGeom>
              <a:avLst/>
              <a:gdLst/>
              <a:ahLst/>
              <a:cxnLst/>
              <a:rect l="l" t="t" r="r" b="b"/>
              <a:pathLst>
                <a:path w="2173" h="3466" extrusionOk="0">
                  <a:moveTo>
                    <a:pt x="510" y="1"/>
                  </a:moveTo>
                  <a:lnTo>
                    <a:pt x="1" y="3437"/>
                  </a:lnTo>
                  <a:cubicBezTo>
                    <a:pt x="109" y="3456"/>
                    <a:pt x="217" y="3465"/>
                    <a:pt x="323" y="3465"/>
                  </a:cubicBezTo>
                  <a:cubicBezTo>
                    <a:pt x="1174" y="3465"/>
                    <a:pt x="1908" y="2873"/>
                    <a:pt x="2032" y="2029"/>
                  </a:cubicBezTo>
                  <a:cubicBezTo>
                    <a:pt x="2173" y="1080"/>
                    <a:pt x="1492" y="172"/>
                    <a:pt x="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7"/>
            <p:cNvSpPr/>
            <p:nvPr/>
          </p:nvSpPr>
          <p:spPr>
            <a:xfrm>
              <a:off x="4246675" y="307600"/>
              <a:ext cx="90400" cy="50900"/>
            </a:xfrm>
            <a:custGeom>
              <a:avLst/>
              <a:gdLst/>
              <a:ahLst/>
              <a:cxnLst/>
              <a:rect l="l" t="t" r="r" b="b"/>
              <a:pathLst>
                <a:path w="3616" h="2036" extrusionOk="0">
                  <a:moveTo>
                    <a:pt x="3503" y="1"/>
                  </a:moveTo>
                  <a:lnTo>
                    <a:pt x="1" y="514"/>
                  </a:lnTo>
                  <a:cubicBezTo>
                    <a:pt x="104" y="1398"/>
                    <a:pt x="839" y="2035"/>
                    <a:pt x="1701" y="2035"/>
                  </a:cubicBezTo>
                  <a:cubicBezTo>
                    <a:pt x="1785" y="2035"/>
                    <a:pt x="1871" y="2029"/>
                    <a:pt x="1958" y="2017"/>
                  </a:cubicBezTo>
                  <a:cubicBezTo>
                    <a:pt x="2924" y="1875"/>
                    <a:pt x="3616" y="973"/>
                    <a:pt x="3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7"/>
            <p:cNvSpPr/>
            <p:nvPr/>
          </p:nvSpPr>
          <p:spPr>
            <a:xfrm>
              <a:off x="3748075" y="414650"/>
              <a:ext cx="612000" cy="726500"/>
            </a:xfrm>
            <a:custGeom>
              <a:avLst/>
              <a:gdLst/>
              <a:ahLst/>
              <a:cxnLst/>
              <a:rect l="l" t="t" r="r" b="b"/>
              <a:pathLst>
                <a:path w="24480" h="29060" extrusionOk="0">
                  <a:moveTo>
                    <a:pt x="2087" y="0"/>
                  </a:moveTo>
                  <a:cubicBezTo>
                    <a:pt x="995" y="902"/>
                    <a:pt x="0" y="3471"/>
                    <a:pt x="370" y="10136"/>
                  </a:cubicBezTo>
                  <a:cubicBezTo>
                    <a:pt x="645" y="15066"/>
                    <a:pt x="2944" y="17339"/>
                    <a:pt x="4106" y="18142"/>
                  </a:cubicBezTo>
                  <a:cubicBezTo>
                    <a:pt x="4661" y="18525"/>
                    <a:pt x="5296" y="18703"/>
                    <a:pt x="6125" y="18703"/>
                  </a:cubicBezTo>
                  <a:cubicBezTo>
                    <a:pt x="6709" y="18703"/>
                    <a:pt x="7391" y="18614"/>
                    <a:pt x="8209" y="18448"/>
                  </a:cubicBezTo>
                  <a:lnTo>
                    <a:pt x="8388" y="23123"/>
                  </a:lnTo>
                  <a:cubicBezTo>
                    <a:pt x="8388" y="23123"/>
                    <a:pt x="12341" y="29059"/>
                    <a:pt x="16865" y="29059"/>
                  </a:cubicBezTo>
                  <a:cubicBezTo>
                    <a:pt x="17032" y="29059"/>
                    <a:pt x="17200" y="29051"/>
                    <a:pt x="17369" y="29034"/>
                  </a:cubicBezTo>
                  <a:cubicBezTo>
                    <a:pt x="24480" y="28323"/>
                    <a:pt x="17167" y="22576"/>
                    <a:pt x="17167" y="22576"/>
                  </a:cubicBezTo>
                  <a:lnTo>
                    <a:pt x="16787" y="12628"/>
                  </a:lnTo>
                  <a:lnTo>
                    <a:pt x="16787" y="12628"/>
                  </a:lnTo>
                  <a:cubicBezTo>
                    <a:pt x="16787" y="12628"/>
                    <a:pt x="17312" y="13111"/>
                    <a:pt x="18155" y="13111"/>
                  </a:cubicBezTo>
                  <a:cubicBezTo>
                    <a:pt x="18653" y="13111"/>
                    <a:pt x="19262" y="12943"/>
                    <a:pt x="19938" y="12406"/>
                  </a:cubicBezTo>
                  <a:cubicBezTo>
                    <a:pt x="21571" y="11111"/>
                    <a:pt x="22172" y="8438"/>
                    <a:pt x="20943" y="7122"/>
                  </a:cubicBezTo>
                  <a:cubicBezTo>
                    <a:pt x="20530" y="6680"/>
                    <a:pt x="19730" y="6350"/>
                    <a:pt x="18902" y="6350"/>
                  </a:cubicBezTo>
                  <a:cubicBezTo>
                    <a:pt x="17981" y="6350"/>
                    <a:pt x="17027" y="6758"/>
                    <a:pt x="16537" y="7872"/>
                  </a:cubicBezTo>
                  <a:cubicBezTo>
                    <a:pt x="16537" y="7872"/>
                    <a:pt x="13539" y="7843"/>
                    <a:pt x="9528" y="5219"/>
                  </a:cubicBezTo>
                  <a:cubicBezTo>
                    <a:pt x="5445" y="2550"/>
                    <a:pt x="4492" y="184"/>
                    <a:pt x="208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7"/>
            <p:cNvSpPr/>
            <p:nvPr/>
          </p:nvSpPr>
          <p:spPr>
            <a:xfrm>
              <a:off x="4110600" y="556400"/>
              <a:ext cx="53100" cy="112025"/>
            </a:xfrm>
            <a:custGeom>
              <a:avLst/>
              <a:gdLst/>
              <a:ahLst/>
              <a:cxnLst/>
              <a:rect l="l" t="t" r="r" b="b"/>
              <a:pathLst>
                <a:path w="2124" h="4481" extrusionOk="0">
                  <a:moveTo>
                    <a:pt x="0" y="1"/>
                  </a:moveTo>
                  <a:lnTo>
                    <a:pt x="102" y="2643"/>
                  </a:lnTo>
                  <a:cubicBezTo>
                    <a:pt x="141" y="3672"/>
                    <a:pt x="1004" y="4480"/>
                    <a:pt x="2045" y="4480"/>
                  </a:cubicBezTo>
                  <a:cubicBezTo>
                    <a:pt x="2071" y="4480"/>
                    <a:pt x="2097" y="4480"/>
                    <a:pt x="2123" y="4479"/>
                  </a:cubicBezTo>
                  <a:lnTo>
                    <a:pt x="2018" y="17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7"/>
            <p:cNvSpPr/>
            <p:nvPr/>
          </p:nvSpPr>
          <p:spPr>
            <a:xfrm>
              <a:off x="3978725" y="594575"/>
              <a:ext cx="45500" cy="46025"/>
            </a:xfrm>
            <a:custGeom>
              <a:avLst/>
              <a:gdLst/>
              <a:ahLst/>
              <a:cxnLst/>
              <a:rect l="l" t="t" r="r" b="b"/>
              <a:pathLst>
                <a:path w="1820" h="1841" extrusionOk="0">
                  <a:moveTo>
                    <a:pt x="914" y="1"/>
                  </a:moveTo>
                  <a:cubicBezTo>
                    <a:pt x="419" y="1"/>
                    <a:pt x="14" y="408"/>
                    <a:pt x="7" y="913"/>
                  </a:cubicBezTo>
                  <a:cubicBezTo>
                    <a:pt x="1" y="1421"/>
                    <a:pt x="400" y="1836"/>
                    <a:pt x="898" y="1840"/>
                  </a:cubicBezTo>
                  <a:cubicBezTo>
                    <a:pt x="900" y="1840"/>
                    <a:pt x="903" y="1840"/>
                    <a:pt x="905" y="1840"/>
                  </a:cubicBezTo>
                  <a:cubicBezTo>
                    <a:pt x="1400" y="1840"/>
                    <a:pt x="1805" y="1433"/>
                    <a:pt x="1813" y="928"/>
                  </a:cubicBezTo>
                  <a:cubicBezTo>
                    <a:pt x="1819" y="420"/>
                    <a:pt x="1420" y="4"/>
                    <a:pt x="922" y="1"/>
                  </a:cubicBezTo>
                  <a:cubicBezTo>
                    <a:pt x="919" y="1"/>
                    <a:pt x="916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7"/>
            <p:cNvSpPr/>
            <p:nvPr/>
          </p:nvSpPr>
          <p:spPr>
            <a:xfrm>
              <a:off x="3771250" y="515575"/>
              <a:ext cx="54325" cy="45500"/>
            </a:xfrm>
            <a:custGeom>
              <a:avLst/>
              <a:gdLst/>
              <a:ahLst/>
              <a:cxnLst/>
              <a:rect l="l" t="t" r="r" b="b"/>
              <a:pathLst>
                <a:path w="2173" h="1820" extrusionOk="0">
                  <a:moveTo>
                    <a:pt x="1273" y="1"/>
                  </a:moveTo>
                  <a:cubicBezTo>
                    <a:pt x="1042" y="1"/>
                    <a:pt x="808" y="73"/>
                    <a:pt x="609" y="224"/>
                  </a:cubicBezTo>
                  <a:cubicBezTo>
                    <a:pt x="110" y="597"/>
                    <a:pt x="0" y="1312"/>
                    <a:pt x="366" y="1819"/>
                  </a:cubicBezTo>
                  <a:lnTo>
                    <a:pt x="2172" y="464"/>
                  </a:lnTo>
                  <a:cubicBezTo>
                    <a:pt x="1957" y="162"/>
                    <a:pt x="1617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7"/>
            <p:cNvSpPr/>
            <p:nvPr/>
          </p:nvSpPr>
          <p:spPr>
            <a:xfrm>
              <a:off x="3931525" y="732575"/>
              <a:ext cx="71800" cy="51825"/>
            </a:xfrm>
            <a:custGeom>
              <a:avLst/>
              <a:gdLst/>
              <a:ahLst/>
              <a:cxnLst/>
              <a:rect l="l" t="t" r="r" b="b"/>
              <a:pathLst>
                <a:path w="2872" h="2073" extrusionOk="0">
                  <a:moveTo>
                    <a:pt x="2530" y="1"/>
                  </a:moveTo>
                  <a:lnTo>
                    <a:pt x="1" y="1283"/>
                  </a:lnTo>
                  <a:cubicBezTo>
                    <a:pt x="239" y="1782"/>
                    <a:pt x="736" y="2072"/>
                    <a:pt x="1253" y="2072"/>
                  </a:cubicBezTo>
                  <a:cubicBezTo>
                    <a:pt x="1465" y="2072"/>
                    <a:pt x="1680" y="2023"/>
                    <a:pt x="1882" y="1920"/>
                  </a:cubicBezTo>
                  <a:cubicBezTo>
                    <a:pt x="2582" y="1566"/>
                    <a:pt x="2872" y="707"/>
                    <a:pt x="253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7"/>
            <p:cNvSpPr/>
            <p:nvPr/>
          </p:nvSpPr>
          <p:spPr>
            <a:xfrm>
              <a:off x="3806000" y="586650"/>
              <a:ext cx="45450" cy="46000"/>
            </a:xfrm>
            <a:custGeom>
              <a:avLst/>
              <a:gdLst/>
              <a:ahLst/>
              <a:cxnLst/>
              <a:rect l="l" t="t" r="r" b="b"/>
              <a:pathLst>
                <a:path w="1818" h="1840" extrusionOk="0">
                  <a:moveTo>
                    <a:pt x="913" y="0"/>
                  </a:moveTo>
                  <a:cubicBezTo>
                    <a:pt x="418" y="0"/>
                    <a:pt x="13" y="407"/>
                    <a:pt x="7" y="912"/>
                  </a:cubicBezTo>
                  <a:cubicBezTo>
                    <a:pt x="0" y="1421"/>
                    <a:pt x="398" y="1835"/>
                    <a:pt x="897" y="1840"/>
                  </a:cubicBezTo>
                  <a:cubicBezTo>
                    <a:pt x="900" y="1840"/>
                    <a:pt x="902" y="1840"/>
                    <a:pt x="905" y="1840"/>
                  </a:cubicBezTo>
                  <a:cubicBezTo>
                    <a:pt x="1400" y="1840"/>
                    <a:pt x="1805" y="1432"/>
                    <a:pt x="1811" y="928"/>
                  </a:cubicBezTo>
                  <a:cubicBezTo>
                    <a:pt x="1818" y="419"/>
                    <a:pt x="1419" y="5"/>
                    <a:pt x="921" y="0"/>
                  </a:cubicBezTo>
                  <a:cubicBezTo>
                    <a:pt x="918" y="0"/>
                    <a:pt x="916" y="0"/>
                    <a:pt x="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7"/>
            <p:cNvSpPr/>
            <p:nvPr/>
          </p:nvSpPr>
          <p:spPr>
            <a:xfrm>
              <a:off x="3857250" y="593600"/>
              <a:ext cx="65700" cy="121200"/>
            </a:xfrm>
            <a:custGeom>
              <a:avLst/>
              <a:gdLst/>
              <a:ahLst/>
              <a:cxnLst/>
              <a:rect l="l" t="t" r="r" b="b"/>
              <a:pathLst>
                <a:path w="2628" h="4848" extrusionOk="0">
                  <a:moveTo>
                    <a:pt x="2572" y="1"/>
                  </a:moveTo>
                  <a:lnTo>
                    <a:pt x="0" y="4157"/>
                  </a:lnTo>
                  <a:lnTo>
                    <a:pt x="2628" y="4847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7"/>
            <p:cNvSpPr/>
            <p:nvPr/>
          </p:nvSpPr>
          <p:spPr>
            <a:xfrm>
              <a:off x="3953300" y="790100"/>
              <a:ext cx="174075" cy="117775"/>
            </a:xfrm>
            <a:custGeom>
              <a:avLst/>
              <a:gdLst/>
              <a:ahLst/>
              <a:cxnLst/>
              <a:rect l="l" t="t" r="r" b="b"/>
              <a:pathLst>
                <a:path w="6963" h="4711" extrusionOk="0">
                  <a:moveTo>
                    <a:pt x="6962" y="0"/>
                  </a:moveTo>
                  <a:cubicBezTo>
                    <a:pt x="6354" y="1699"/>
                    <a:pt x="2086" y="3080"/>
                    <a:pt x="0" y="3430"/>
                  </a:cubicBezTo>
                  <a:lnTo>
                    <a:pt x="49" y="4711"/>
                  </a:lnTo>
                  <a:cubicBezTo>
                    <a:pt x="49" y="4711"/>
                    <a:pt x="4284" y="3325"/>
                    <a:pt x="5532" y="2193"/>
                  </a:cubicBezTo>
                  <a:cubicBezTo>
                    <a:pt x="6779" y="1060"/>
                    <a:pt x="6962" y="1"/>
                    <a:pt x="696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7"/>
            <p:cNvSpPr/>
            <p:nvPr/>
          </p:nvSpPr>
          <p:spPr>
            <a:xfrm>
              <a:off x="6365400" y="2476125"/>
              <a:ext cx="35400" cy="1439925"/>
            </a:xfrm>
            <a:custGeom>
              <a:avLst/>
              <a:gdLst/>
              <a:ahLst/>
              <a:cxnLst/>
              <a:rect l="l" t="t" r="r" b="b"/>
              <a:pathLst>
                <a:path w="1416" h="57597" extrusionOk="0">
                  <a:moveTo>
                    <a:pt x="0" y="0"/>
                  </a:moveTo>
                  <a:lnTo>
                    <a:pt x="0" y="57597"/>
                  </a:lnTo>
                  <a:lnTo>
                    <a:pt x="1415" y="56781"/>
                  </a:lnTo>
                  <a:lnTo>
                    <a:pt x="1415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7"/>
            <p:cNvSpPr/>
            <p:nvPr/>
          </p:nvSpPr>
          <p:spPr>
            <a:xfrm>
              <a:off x="6330025" y="2495150"/>
              <a:ext cx="35400" cy="1420900"/>
            </a:xfrm>
            <a:custGeom>
              <a:avLst/>
              <a:gdLst/>
              <a:ahLst/>
              <a:cxnLst/>
              <a:rect l="l" t="t" r="r" b="b"/>
              <a:pathLst>
                <a:path w="1416" h="56836" extrusionOk="0">
                  <a:moveTo>
                    <a:pt x="0" y="1"/>
                  </a:moveTo>
                  <a:lnTo>
                    <a:pt x="0" y="55993"/>
                  </a:lnTo>
                  <a:lnTo>
                    <a:pt x="1415" y="56836"/>
                  </a:lnTo>
                  <a:lnTo>
                    <a:pt x="1415" y="8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7"/>
            <p:cNvSpPr/>
            <p:nvPr/>
          </p:nvSpPr>
          <p:spPr>
            <a:xfrm>
              <a:off x="5040125" y="1730650"/>
              <a:ext cx="35375" cy="1419525"/>
            </a:xfrm>
            <a:custGeom>
              <a:avLst/>
              <a:gdLst/>
              <a:ahLst/>
              <a:cxnLst/>
              <a:rect l="l" t="t" r="r" b="b"/>
              <a:pathLst>
                <a:path w="1415" h="56781" extrusionOk="0">
                  <a:moveTo>
                    <a:pt x="1415" y="1"/>
                  </a:moveTo>
                  <a:lnTo>
                    <a:pt x="1" y="787"/>
                  </a:lnTo>
                  <a:lnTo>
                    <a:pt x="1" y="56780"/>
                  </a:lnTo>
                  <a:lnTo>
                    <a:pt x="1415" y="5599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7"/>
            <p:cNvSpPr/>
            <p:nvPr/>
          </p:nvSpPr>
          <p:spPr>
            <a:xfrm>
              <a:off x="5004800" y="1730675"/>
              <a:ext cx="35350" cy="1419500"/>
            </a:xfrm>
            <a:custGeom>
              <a:avLst/>
              <a:gdLst/>
              <a:ahLst/>
              <a:cxnLst/>
              <a:rect l="l" t="t" r="r" b="b"/>
              <a:pathLst>
                <a:path w="1414" h="56780" extrusionOk="0">
                  <a:moveTo>
                    <a:pt x="0" y="1"/>
                  </a:moveTo>
                  <a:lnTo>
                    <a:pt x="0" y="55994"/>
                  </a:lnTo>
                  <a:lnTo>
                    <a:pt x="1414" y="56779"/>
                  </a:lnTo>
                  <a:lnTo>
                    <a:pt x="1414" y="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7"/>
            <p:cNvSpPr/>
            <p:nvPr/>
          </p:nvSpPr>
          <p:spPr>
            <a:xfrm>
              <a:off x="5004800" y="1690550"/>
              <a:ext cx="1360625" cy="899350"/>
            </a:xfrm>
            <a:custGeom>
              <a:avLst/>
              <a:gdLst/>
              <a:ahLst/>
              <a:cxnLst/>
              <a:rect l="l" t="t" r="r" b="b"/>
              <a:pathLst>
                <a:path w="54425" h="35974" extrusionOk="0">
                  <a:moveTo>
                    <a:pt x="0" y="0"/>
                  </a:moveTo>
                  <a:lnTo>
                    <a:pt x="0" y="4650"/>
                  </a:lnTo>
                  <a:lnTo>
                    <a:pt x="54424" y="35973"/>
                  </a:lnTo>
                  <a:lnTo>
                    <a:pt x="54424" y="31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7"/>
            <p:cNvSpPr/>
            <p:nvPr/>
          </p:nvSpPr>
          <p:spPr>
            <a:xfrm>
              <a:off x="5038125" y="2095400"/>
              <a:ext cx="1325500" cy="805450"/>
            </a:xfrm>
            <a:custGeom>
              <a:avLst/>
              <a:gdLst/>
              <a:ahLst/>
              <a:cxnLst/>
              <a:rect l="l" t="t" r="r" b="b"/>
              <a:pathLst>
                <a:path w="53020" h="32218" extrusionOk="0">
                  <a:moveTo>
                    <a:pt x="1" y="0"/>
                  </a:moveTo>
                  <a:lnTo>
                    <a:pt x="0" y="1578"/>
                  </a:lnTo>
                  <a:lnTo>
                    <a:pt x="53018" y="32217"/>
                  </a:lnTo>
                  <a:lnTo>
                    <a:pt x="53019" y="306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7"/>
            <p:cNvSpPr/>
            <p:nvPr/>
          </p:nvSpPr>
          <p:spPr>
            <a:xfrm>
              <a:off x="5040125" y="2056475"/>
              <a:ext cx="1289950" cy="785575"/>
            </a:xfrm>
            <a:custGeom>
              <a:avLst/>
              <a:gdLst/>
              <a:ahLst/>
              <a:cxnLst/>
              <a:rect l="l" t="t" r="r" b="b"/>
              <a:pathLst>
                <a:path w="51598" h="31423" extrusionOk="0">
                  <a:moveTo>
                    <a:pt x="1" y="1"/>
                  </a:moveTo>
                  <a:lnTo>
                    <a:pt x="1" y="1604"/>
                  </a:lnTo>
                  <a:lnTo>
                    <a:pt x="51598" y="31422"/>
                  </a:lnTo>
                  <a:lnTo>
                    <a:pt x="51598" y="29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7"/>
            <p:cNvSpPr/>
            <p:nvPr/>
          </p:nvSpPr>
          <p:spPr>
            <a:xfrm>
              <a:off x="3752125" y="2458575"/>
              <a:ext cx="2648675" cy="1645900"/>
            </a:xfrm>
            <a:custGeom>
              <a:avLst/>
              <a:gdLst/>
              <a:ahLst/>
              <a:cxnLst/>
              <a:rect l="l" t="t" r="r" b="b"/>
              <a:pathLst>
                <a:path w="105947" h="65836" extrusionOk="0">
                  <a:moveTo>
                    <a:pt x="105946" y="1"/>
                  </a:moveTo>
                  <a:lnTo>
                    <a:pt x="1" y="61089"/>
                  </a:lnTo>
                  <a:lnTo>
                    <a:pt x="1" y="65835"/>
                  </a:lnTo>
                  <a:lnTo>
                    <a:pt x="105946" y="4865"/>
                  </a:lnTo>
                  <a:lnTo>
                    <a:pt x="1059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7"/>
            <p:cNvSpPr/>
            <p:nvPr/>
          </p:nvSpPr>
          <p:spPr>
            <a:xfrm>
              <a:off x="3752125" y="3985900"/>
              <a:ext cx="35375" cy="1439950"/>
            </a:xfrm>
            <a:custGeom>
              <a:avLst/>
              <a:gdLst/>
              <a:ahLst/>
              <a:cxnLst/>
              <a:rect l="l" t="t" r="r" b="b"/>
              <a:pathLst>
                <a:path w="1415" h="57598" extrusionOk="0">
                  <a:moveTo>
                    <a:pt x="1" y="0"/>
                  </a:moveTo>
                  <a:lnTo>
                    <a:pt x="1" y="57598"/>
                  </a:lnTo>
                  <a:lnTo>
                    <a:pt x="1415" y="56781"/>
                  </a:lnTo>
                  <a:lnTo>
                    <a:pt x="1415" y="7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7"/>
            <p:cNvSpPr/>
            <p:nvPr/>
          </p:nvSpPr>
          <p:spPr>
            <a:xfrm>
              <a:off x="3716750" y="4004950"/>
              <a:ext cx="35400" cy="1420900"/>
            </a:xfrm>
            <a:custGeom>
              <a:avLst/>
              <a:gdLst/>
              <a:ahLst/>
              <a:cxnLst/>
              <a:rect l="l" t="t" r="r" b="b"/>
              <a:pathLst>
                <a:path w="1416" h="56836" extrusionOk="0">
                  <a:moveTo>
                    <a:pt x="1" y="1"/>
                  </a:moveTo>
                  <a:lnTo>
                    <a:pt x="1" y="55993"/>
                  </a:lnTo>
                  <a:lnTo>
                    <a:pt x="1416" y="56836"/>
                  </a:lnTo>
                  <a:lnTo>
                    <a:pt x="1416" y="8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7"/>
            <p:cNvSpPr/>
            <p:nvPr/>
          </p:nvSpPr>
          <p:spPr>
            <a:xfrm>
              <a:off x="2426875" y="3240475"/>
              <a:ext cx="35375" cy="1419500"/>
            </a:xfrm>
            <a:custGeom>
              <a:avLst/>
              <a:gdLst/>
              <a:ahLst/>
              <a:cxnLst/>
              <a:rect l="l" t="t" r="r" b="b"/>
              <a:pathLst>
                <a:path w="1415" h="56780" extrusionOk="0">
                  <a:moveTo>
                    <a:pt x="1414" y="0"/>
                  </a:moveTo>
                  <a:lnTo>
                    <a:pt x="0" y="787"/>
                  </a:lnTo>
                  <a:lnTo>
                    <a:pt x="0" y="56780"/>
                  </a:lnTo>
                  <a:lnTo>
                    <a:pt x="1414" y="55993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7"/>
            <p:cNvSpPr/>
            <p:nvPr/>
          </p:nvSpPr>
          <p:spPr>
            <a:xfrm>
              <a:off x="2391525" y="3240500"/>
              <a:ext cx="35375" cy="1419475"/>
            </a:xfrm>
            <a:custGeom>
              <a:avLst/>
              <a:gdLst/>
              <a:ahLst/>
              <a:cxnLst/>
              <a:rect l="l" t="t" r="r" b="b"/>
              <a:pathLst>
                <a:path w="1415" h="56779" extrusionOk="0">
                  <a:moveTo>
                    <a:pt x="1" y="0"/>
                  </a:moveTo>
                  <a:lnTo>
                    <a:pt x="1" y="55992"/>
                  </a:lnTo>
                  <a:lnTo>
                    <a:pt x="1414" y="56779"/>
                  </a:lnTo>
                  <a:lnTo>
                    <a:pt x="1414" y="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7"/>
            <p:cNvSpPr/>
            <p:nvPr/>
          </p:nvSpPr>
          <p:spPr>
            <a:xfrm>
              <a:off x="2391525" y="3200350"/>
              <a:ext cx="1360625" cy="899325"/>
            </a:xfrm>
            <a:custGeom>
              <a:avLst/>
              <a:gdLst/>
              <a:ahLst/>
              <a:cxnLst/>
              <a:rect l="l" t="t" r="r" b="b"/>
              <a:pathLst>
                <a:path w="54425" h="35973" extrusionOk="0">
                  <a:moveTo>
                    <a:pt x="1" y="1"/>
                  </a:moveTo>
                  <a:lnTo>
                    <a:pt x="1" y="4650"/>
                  </a:lnTo>
                  <a:lnTo>
                    <a:pt x="54425" y="35972"/>
                  </a:lnTo>
                  <a:lnTo>
                    <a:pt x="54425" y="31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7"/>
            <p:cNvSpPr/>
            <p:nvPr/>
          </p:nvSpPr>
          <p:spPr>
            <a:xfrm>
              <a:off x="2424850" y="3605175"/>
              <a:ext cx="1325500" cy="805475"/>
            </a:xfrm>
            <a:custGeom>
              <a:avLst/>
              <a:gdLst/>
              <a:ahLst/>
              <a:cxnLst/>
              <a:rect l="l" t="t" r="r" b="b"/>
              <a:pathLst>
                <a:path w="53020" h="32219" extrusionOk="0">
                  <a:moveTo>
                    <a:pt x="1" y="1"/>
                  </a:moveTo>
                  <a:lnTo>
                    <a:pt x="1" y="1579"/>
                  </a:lnTo>
                  <a:lnTo>
                    <a:pt x="53019" y="32219"/>
                  </a:lnTo>
                  <a:lnTo>
                    <a:pt x="53020" y="3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7"/>
            <p:cNvSpPr/>
            <p:nvPr/>
          </p:nvSpPr>
          <p:spPr>
            <a:xfrm>
              <a:off x="2426875" y="3566300"/>
              <a:ext cx="1289925" cy="785550"/>
            </a:xfrm>
            <a:custGeom>
              <a:avLst/>
              <a:gdLst/>
              <a:ahLst/>
              <a:cxnLst/>
              <a:rect l="l" t="t" r="r" b="b"/>
              <a:pathLst>
                <a:path w="51597" h="31422" extrusionOk="0">
                  <a:moveTo>
                    <a:pt x="0" y="0"/>
                  </a:moveTo>
                  <a:lnTo>
                    <a:pt x="0" y="1604"/>
                  </a:lnTo>
                  <a:lnTo>
                    <a:pt x="51597" y="31422"/>
                  </a:lnTo>
                  <a:lnTo>
                    <a:pt x="51597" y="29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7"/>
            <p:cNvSpPr/>
            <p:nvPr/>
          </p:nvSpPr>
          <p:spPr>
            <a:xfrm>
              <a:off x="2391525" y="1673025"/>
              <a:ext cx="4009275" cy="2312900"/>
            </a:xfrm>
            <a:custGeom>
              <a:avLst/>
              <a:gdLst/>
              <a:ahLst/>
              <a:cxnLst/>
              <a:rect l="l" t="t" r="r" b="b"/>
              <a:pathLst>
                <a:path w="160371" h="92516" extrusionOk="0">
                  <a:moveTo>
                    <a:pt x="105946" y="1"/>
                  </a:moveTo>
                  <a:lnTo>
                    <a:pt x="1" y="61094"/>
                  </a:lnTo>
                  <a:lnTo>
                    <a:pt x="54425" y="92515"/>
                  </a:lnTo>
                  <a:lnTo>
                    <a:pt x="160370" y="31423"/>
                  </a:lnTo>
                  <a:lnTo>
                    <a:pt x="105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7"/>
            <p:cNvSpPr/>
            <p:nvPr/>
          </p:nvSpPr>
          <p:spPr>
            <a:xfrm>
              <a:off x="3447225" y="1016075"/>
              <a:ext cx="946975" cy="1242700"/>
            </a:xfrm>
            <a:custGeom>
              <a:avLst/>
              <a:gdLst/>
              <a:ahLst/>
              <a:cxnLst/>
              <a:rect l="l" t="t" r="r" b="b"/>
              <a:pathLst>
                <a:path w="37879" h="49708" extrusionOk="0">
                  <a:moveTo>
                    <a:pt x="15146" y="1"/>
                  </a:moveTo>
                  <a:lnTo>
                    <a:pt x="15146" y="1"/>
                  </a:lnTo>
                  <a:cubicBezTo>
                    <a:pt x="9574" y="811"/>
                    <a:pt x="7794" y="2302"/>
                    <a:pt x="6127" y="8833"/>
                  </a:cubicBezTo>
                  <a:cubicBezTo>
                    <a:pt x="4942" y="13477"/>
                    <a:pt x="2353" y="22339"/>
                    <a:pt x="1155" y="29205"/>
                  </a:cubicBezTo>
                  <a:cubicBezTo>
                    <a:pt x="476" y="33096"/>
                    <a:pt x="1" y="34312"/>
                    <a:pt x="2333" y="35896"/>
                  </a:cubicBezTo>
                  <a:cubicBezTo>
                    <a:pt x="4132" y="37119"/>
                    <a:pt x="6582" y="38324"/>
                    <a:pt x="9059" y="39689"/>
                  </a:cubicBezTo>
                  <a:cubicBezTo>
                    <a:pt x="11537" y="41053"/>
                    <a:pt x="13923" y="42280"/>
                    <a:pt x="17505" y="44049"/>
                  </a:cubicBezTo>
                  <a:cubicBezTo>
                    <a:pt x="18261" y="44422"/>
                    <a:pt x="19001" y="44825"/>
                    <a:pt x="19723" y="45258"/>
                  </a:cubicBezTo>
                  <a:cubicBezTo>
                    <a:pt x="21404" y="46265"/>
                    <a:pt x="23028" y="47375"/>
                    <a:pt x="24847" y="48177"/>
                  </a:cubicBezTo>
                  <a:cubicBezTo>
                    <a:pt x="25952" y="48666"/>
                    <a:pt x="27059" y="49023"/>
                    <a:pt x="28224" y="49305"/>
                  </a:cubicBezTo>
                  <a:cubicBezTo>
                    <a:pt x="29096" y="49517"/>
                    <a:pt x="29999" y="49708"/>
                    <a:pt x="30900" y="49708"/>
                  </a:cubicBezTo>
                  <a:cubicBezTo>
                    <a:pt x="31261" y="49708"/>
                    <a:pt x="31622" y="49677"/>
                    <a:pt x="31980" y="49605"/>
                  </a:cubicBezTo>
                  <a:cubicBezTo>
                    <a:pt x="32790" y="49442"/>
                    <a:pt x="33544" y="49074"/>
                    <a:pt x="34284" y="48705"/>
                  </a:cubicBezTo>
                  <a:cubicBezTo>
                    <a:pt x="34897" y="48400"/>
                    <a:pt x="35526" y="48077"/>
                    <a:pt x="35957" y="47545"/>
                  </a:cubicBezTo>
                  <a:cubicBezTo>
                    <a:pt x="36162" y="47290"/>
                    <a:pt x="36322" y="46989"/>
                    <a:pt x="36582" y="46792"/>
                  </a:cubicBezTo>
                  <a:cubicBezTo>
                    <a:pt x="36818" y="46613"/>
                    <a:pt x="37114" y="46537"/>
                    <a:pt x="37373" y="46397"/>
                  </a:cubicBezTo>
                  <a:cubicBezTo>
                    <a:pt x="37634" y="46256"/>
                    <a:pt x="37878" y="46009"/>
                    <a:pt x="37861" y="45714"/>
                  </a:cubicBezTo>
                  <a:cubicBezTo>
                    <a:pt x="37848" y="45488"/>
                    <a:pt x="37680" y="45295"/>
                    <a:pt x="37481" y="45187"/>
                  </a:cubicBezTo>
                  <a:cubicBezTo>
                    <a:pt x="37283" y="45079"/>
                    <a:pt x="37056" y="45041"/>
                    <a:pt x="36833" y="45003"/>
                  </a:cubicBezTo>
                  <a:cubicBezTo>
                    <a:pt x="34817" y="44652"/>
                    <a:pt x="32840" y="44109"/>
                    <a:pt x="30926" y="43386"/>
                  </a:cubicBezTo>
                  <a:cubicBezTo>
                    <a:pt x="30482" y="43218"/>
                    <a:pt x="29994" y="42993"/>
                    <a:pt x="29834" y="42546"/>
                  </a:cubicBezTo>
                  <a:cubicBezTo>
                    <a:pt x="30866" y="42372"/>
                    <a:pt x="31863" y="42034"/>
                    <a:pt x="32788" y="41546"/>
                  </a:cubicBezTo>
                  <a:cubicBezTo>
                    <a:pt x="33232" y="41311"/>
                    <a:pt x="33700" y="40984"/>
                    <a:pt x="33785" y="40489"/>
                  </a:cubicBezTo>
                  <a:cubicBezTo>
                    <a:pt x="33822" y="40275"/>
                    <a:pt x="33765" y="40026"/>
                    <a:pt x="33584" y="39907"/>
                  </a:cubicBezTo>
                  <a:cubicBezTo>
                    <a:pt x="33496" y="39849"/>
                    <a:pt x="33401" y="39830"/>
                    <a:pt x="33304" y="39830"/>
                  </a:cubicBezTo>
                  <a:cubicBezTo>
                    <a:pt x="33157" y="39830"/>
                    <a:pt x="33003" y="39875"/>
                    <a:pt x="32861" y="39896"/>
                  </a:cubicBezTo>
                  <a:cubicBezTo>
                    <a:pt x="32595" y="39937"/>
                    <a:pt x="32330" y="39915"/>
                    <a:pt x="32062" y="39936"/>
                  </a:cubicBezTo>
                  <a:cubicBezTo>
                    <a:pt x="31899" y="39948"/>
                    <a:pt x="31736" y="39953"/>
                    <a:pt x="31573" y="39953"/>
                  </a:cubicBezTo>
                  <a:cubicBezTo>
                    <a:pt x="31083" y="39953"/>
                    <a:pt x="30593" y="39903"/>
                    <a:pt x="30108" y="39831"/>
                  </a:cubicBezTo>
                  <a:cubicBezTo>
                    <a:pt x="28815" y="39639"/>
                    <a:pt x="27545" y="39280"/>
                    <a:pt x="26236" y="39208"/>
                  </a:cubicBezTo>
                  <a:cubicBezTo>
                    <a:pt x="24504" y="39112"/>
                    <a:pt x="23052" y="39249"/>
                    <a:pt x="21475" y="38401"/>
                  </a:cubicBezTo>
                  <a:cubicBezTo>
                    <a:pt x="19941" y="37575"/>
                    <a:pt x="12407" y="32519"/>
                    <a:pt x="10198" y="30710"/>
                  </a:cubicBezTo>
                  <a:cubicBezTo>
                    <a:pt x="10198" y="30710"/>
                    <a:pt x="14449" y="16877"/>
                    <a:pt x="14449" y="16877"/>
                  </a:cubicBezTo>
                  <a:cubicBezTo>
                    <a:pt x="18804" y="12416"/>
                    <a:pt x="16750" y="1715"/>
                    <a:pt x="15146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7"/>
            <p:cNvSpPr/>
            <p:nvPr/>
          </p:nvSpPr>
          <p:spPr>
            <a:xfrm>
              <a:off x="3042200" y="2627625"/>
              <a:ext cx="1331100" cy="767275"/>
            </a:xfrm>
            <a:custGeom>
              <a:avLst/>
              <a:gdLst/>
              <a:ahLst/>
              <a:cxnLst/>
              <a:rect l="l" t="t" r="r" b="b"/>
              <a:pathLst>
                <a:path w="53244" h="30691" extrusionOk="0">
                  <a:moveTo>
                    <a:pt x="33687" y="1"/>
                  </a:moveTo>
                  <a:cubicBezTo>
                    <a:pt x="33499" y="1"/>
                    <a:pt x="33310" y="50"/>
                    <a:pt x="33141" y="147"/>
                  </a:cubicBezTo>
                  <a:lnTo>
                    <a:pt x="162" y="19190"/>
                  </a:lnTo>
                  <a:cubicBezTo>
                    <a:pt x="1" y="19283"/>
                    <a:pt x="1" y="19517"/>
                    <a:pt x="162" y="19611"/>
                  </a:cubicBezTo>
                  <a:lnTo>
                    <a:pt x="19350" y="30691"/>
                  </a:lnTo>
                  <a:lnTo>
                    <a:pt x="53244" y="11123"/>
                  </a:lnTo>
                  <a:lnTo>
                    <a:pt x="34234" y="147"/>
                  </a:lnTo>
                  <a:cubicBezTo>
                    <a:pt x="34065" y="50"/>
                    <a:pt x="33876" y="1"/>
                    <a:pt x="33687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7"/>
            <p:cNvSpPr/>
            <p:nvPr/>
          </p:nvSpPr>
          <p:spPr>
            <a:xfrm>
              <a:off x="3063425" y="2847850"/>
              <a:ext cx="1274375" cy="497900"/>
            </a:xfrm>
            <a:custGeom>
              <a:avLst/>
              <a:gdLst/>
              <a:ahLst/>
              <a:cxnLst/>
              <a:rect l="l" t="t" r="r" b="b"/>
              <a:pathLst>
                <a:path w="50975" h="19916" extrusionOk="0">
                  <a:moveTo>
                    <a:pt x="50974" y="1"/>
                  </a:moveTo>
                  <a:lnTo>
                    <a:pt x="18504" y="18752"/>
                  </a:lnTo>
                  <a:lnTo>
                    <a:pt x="115" y="8133"/>
                  </a:lnTo>
                  <a:cubicBezTo>
                    <a:pt x="46" y="8093"/>
                    <a:pt x="4" y="8020"/>
                    <a:pt x="4" y="7940"/>
                  </a:cubicBezTo>
                  <a:lnTo>
                    <a:pt x="4" y="7934"/>
                  </a:lnTo>
                  <a:lnTo>
                    <a:pt x="1" y="7934"/>
                  </a:lnTo>
                  <a:lnTo>
                    <a:pt x="1" y="8525"/>
                  </a:lnTo>
                  <a:cubicBezTo>
                    <a:pt x="1" y="9151"/>
                    <a:pt x="334" y="9731"/>
                    <a:pt x="876" y="10046"/>
                  </a:cubicBezTo>
                  <a:lnTo>
                    <a:pt x="17621" y="19682"/>
                  </a:lnTo>
                  <a:cubicBezTo>
                    <a:pt x="17887" y="19834"/>
                    <a:pt x="18190" y="19915"/>
                    <a:pt x="18498" y="19915"/>
                  </a:cubicBezTo>
                  <a:cubicBezTo>
                    <a:pt x="18500" y="19915"/>
                    <a:pt x="18502" y="19915"/>
                    <a:pt x="18504" y="19915"/>
                  </a:cubicBezTo>
                  <a:cubicBezTo>
                    <a:pt x="18508" y="19915"/>
                    <a:pt x="18512" y="19915"/>
                    <a:pt x="18516" y="19915"/>
                  </a:cubicBezTo>
                  <a:cubicBezTo>
                    <a:pt x="18819" y="19915"/>
                    <a:pt x="19116" y="19834"/>
                    <a:pt x="19378" y="19684"/>
                  </a:cubicBezTo>
                  <a:lnTo>
                    <a:pt x="50097" y="1949"/>
                  </a:lnTo>
                  <a:cubicBezTo>
                    <a:pt x="50639" y="1635"/>
                    <a:pt x="50974" y="1055"/>
                    <a:pt x="50974" y="427"/>
                  </a:cubicBezTo>
                  <a:lnTo>
                    <a:pt x="5097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7"/>
            <p:cNvSpPr/>
            <p:nvPr/>
          </p:nvSpPr>
          <p:spPr>
            <a:xfrm>
              <a:off x="3062450" y="2581450"/>
              <a:ext cx="1275400" cy="735150"/>
            </a:xfrm>
            <a:custGeom>
              <a:avLst/>
              <a:gdLst/>
              <a:ahLst/>
              <a:cxnLst/>
              <a:rect l="l" t="t" r="r" b="b"/>
              <a:pathLst>
                <a:path w="51016" h="29406" extrusionOk="0">
                  <a:moveTo>
                    <a:pt x="32279" y="0"/>
                  </a:moveTo>
                  <a:cubicBezTo>
                    <a:pt x="32098" y="0"/>
                    <a:pt x="31917" y="47"/>
                    <a:pt x="31755" y="141"/>
                  </a:cubicBezTo>
                  <a:lnTo>
                    <a:pt x="155" y="18387"/>
                  </a:lnTo>
                  <a:cubicBezTo>
                    <a:pt x="0" y="18476"/>
                    <a:pt x="0" y="18700"/>
                    <a:pt x="155" y="18789"/>
                  </a:cubicBezTo>
                  <a:lnTo>
                    <a:pt x="18541" y="29406"/>
                  </a:lnTo>
                  <a:lnTo>
                    <a:pt x="51016" y="10656"/>
                  </a:lnTo>
                  <a:lnTo>
                    <a:pt x="32802" y="141"/>
                  </a:lnTo>
                  <a:cubicBezTo>
                    <a:pt x="32640" y="47"/>
                    <a:pt x="32459" y="0"/>
                    <a:pt x="322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7"/>
            <p:cNvSpPr/>
            <p:nvPr/>
          </p:nvSpPr>
          <p:spPr>
            <a:xfrm>
              <a:off x="3073100" y="2264275"/>
              <a:ext cx="821175" cy="477975"/>
            </a:xfrm>
            <a:custGeom>
              <a:avLst/>
              <a:gdLst/>
              <a:ahLst/>
              <a:cxnLst/>
              <a:rect l="l" t="t" r="r" b="b"/>
              <a:pathLst>
                <a:path w="32847" h="19119" extrusionOk="0">
                  <a:moveTo>
                    <a:pt x="3726" y="0"/>
                  </a:moveTo>
                  <a:lnTo>
                    <a:pt x="1" y="8218"/>
                  </a:lnTo>
                  <a:cubicBezTo>
                    <a:pt x="5466" y="9793"/>
                    <a:pt x="12766" y="11862"/>
                    <a:pt x="13465" y="12359"/>
                  </a:cubicBezTo>
                  <a:cubicBezTo>
                    <a:pt x="14250" y="12918"/>
                    <a:pt x="15122" y="14091"/>
                    <a:pt x="16485" y="15019"/>
                  </a:cubicBezTo>
                  <a:cubicBezTo>
                    <a:pt x="17579" y="15765"/>
                    <a:pt x="19050" y="15839"/>
                    <a:pt x="19589" y="15839"/>
                  </a:cubicBezTo>
                  <a:cubicBezTo>
                    <a:pt x="19722" y="15839"/>
                    <a:pt x="19798" y="15834"/>
                    <a:pt x="19798" y="15834"/>
                  </a:cubicBezTo>
                  <a:cubicBezTo>
                    <a:pt x="19798" y="15834"/>
                    <a:pt x="22299" y="17748"/>
                    <a:pt x="24028" y="18447"/>
                  </a:cubicBezTo>
                  <a:cubicBezTo>
                    <a:pt x="25005" y="18842"/>
                    <a:pt x="25999" y="19119"/>
                    <a:pt x="27108" y="19119"/>
                  </a:cubicBezTo>
                  <a:cubicBezTo>
                    <a:pt x="27962" y="19119"/>
                    <a:pt x="28884" y="18954"/>
                    <a:pt x="29918" y="18553"/>
                  </a:cubicBezTo>
                  <a:cubicBezTo>
                    <a:pt x="32297" y="17631"/>
                    <a:pt x="32846" y="16453"/>
                    <a:pt x="31459" y="15544"/>
                  </a:cubicBezTo>
                  <a:cubicBezTo>
                    <a:pt x="30071" y="14634"/>
                    <a:pt x="23584" y="9209"/>
                    <a:pt x="22317" y="8213"/>
                  </a:cubicBezTo>
                  <a:cubicBezTo>
                    <a:pt x="21051" y="7217"/>
                    <a:pt x="18966" y="6712"/>
                    <a:pt x="17287" y="6051"/>
                  </a:cubicBezTo>
                  <a:cubicBezTo>
                    <a:pt x="15101" y="5191"/>
                    <a:pt x="13719" y="4745"/>
                    <a:pt x="11736" y="3855"/>
                  </a:cubicBezTo>
                  <a:cubicBezTo>
                    <a:pt x="9785" y="2978"/>
                    <a:pt x="6411" y="1287"/>
                    <a:pt x="372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7"/>
            <p:cNvSpPr/>
            <p:nvPr/>
          </p:nvSpPr>
          <p:spPr>
            <a:xfrm>
              <a:off x="3276150" y="2721650"/>
              <a:ext cx="965075" cy="556300"/>
            </a:xfrm>
            <a:custGeom>
              <a:avLst/>
              <a:gdLst/>
              <a:ahLst/>
              <a:cxnLst/>
              <a:rect l="l" t="t" r="r" b="b"/>
              <a:pathLst>
                <a:path w="38603" h="22252" extrusionOk="0">
                  <a:moveTo>
                    <a:pt x="28727" y="0"/>
                  </a:moveTo>
                  <a:lnTo>
                    <a:pt x="1" y="16585"/>
                  </a:lnTo>
                  <a:lnTo>
                    <a:pt x="9825" y="22251"/>
                  </a:lnTo>
                  <a:lnTo>
                    <a:pt x="38603" y="5637"/>
                  </a:lnTo>
                  <a:lnTo>
                    <a:pt x="2872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7"/>
            <p:cNvSpPr/>
            <p:nvPr/>
          </p:nvSpPr>
          <p:spPr>
            <a:xfrm>
              <a:off x="3276200" y="2721625"/>
              <a:ext cx="965000" cy="420100"/>
            </a:xfrm>
            <a:custGeom>
              <a:avLst/>
              <a:gdLst/>
              <a:ahLst/>
              <a:cxnLst/>
              <a:rect l="l" t="t" r="r" b="b"/>
              <a:pathLst>
                <a:path w="38600" h="16804" extrusionOk="0">
                  <a:moveTo>
                    <a:pt x="28725" y="0"/>
                  </a:moveTo>
                  <a:lnTo>
                    <a:pt x="1" y="16587"/>
                  </a:lnTo>
                  <a:lnTo>
                    <a:pt x="376" y="16803"/>
                  </a:lnTo>
                  <a:lnTo>
                    <a:pt x="28725" y="432"/>
                  </a:lnTo>
                  <a:lnTo>
                    <a:pt x="38224" y="5853"/>
                  </a:lnTo>
                  <a:lnTo>
                    <a:pt x="38599" y="5638"/>
                  </a:lnTo>
                  <a:lnTo>
                    <a:pt x="2872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7"/>
            <p:cNvSpPr/>
            <p:nvPr/>
          </p:nvSpPr>
          <p:spPr>
            <a:xfrm>
              <a:off x="3276200" y="2721625"/>
              <a:ext cx="965000" cy="420100"/>
            </a:xfrm>
            <a:custGeom>
              <a:avLst/>
              <a:gdLst/>
              <a:ahLst/>
              <a:cxnLst/>
              <a:rect l="l" t="t" r="r" b="b"/>
              <a:pathLst>
                <a:path w="38600" h="16804" extrusionOk="0">
                  <a:moveTo>
                    <a:pt x="28725" y="0"/>
                  </a:moveTo>
                  <a:lnTo>
                    <a:pt x="1" y="16587"/>
                  </a:lnTo>
                  <a:lnTo>
                    <a:pt x="376" y="16803"/>
                  </a:lnTo>
                  <a:lnTo>
                    <a:pt x="28725" y="432"/>
                  </a:lnTo>
                  <a:lnTo>
                    <a:pt x="38224" y="5853"/>
                  </a:lnTo>
                  <a:lnTo>
                    <a:pt x="38599" y="5638"/>
                  </a:lnTo>
                  <a:lnTo>
                    <a:pt x="287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7"/>
            <p:cNvSpPr/>
            <p:nvPr/>
          </p:nvSpPr>
          <p:spPr>
            <a:xfrm>
              <a:off x="3401050" y="2757725"/>
              <a:ext cx="343475" cy="198275"/>
            </a:xfrm>
            <a:custGeom>
              <a:avLst/>
              <a:gdLst/>
              <a:ahLst/>
              <a:cxnLst/>
              <a:rect l="l" t="t" r="r" b="b"/>
              <a:pathLst>
                <a:path w="13739" h="7931" extrusionOk="0">
                  <a:moveTo>
                    <a:pt x="8742" y="1"/>
                  </a:moveTo>
                  <a:lnTo>
                    <a:pt x="1" y="5046"/>
                  </a:lnTo>
                  <a:lnTo>
                    <a:pt x="182" y="5151"/>
                  </a:lnTo>
                  <a:lnTo>
                    <a:pt x="4997" y="7930"/>
                  </a:lnTo>
                  <a:lnTo>
                    <a:pt x="13560" y="2986"/>
                  </a:lnTo>
                  <a:lnTo>
                    <a:pt x="13738" y="2885"/>
                  </a:lnTo>
                  <a:lnTo>
                    <a:pt x="87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7"/>
            <p:cNvSpPr/>
            <p:nvPr/>
          </p:nvSpPr>
          <p:spPr>
            <a:xfrm>
              <a:off x="3405575" y="2762875"/>
              <a:ext cx="334500" cy="193125"/>
            </a:xfrm>
            <a:custGeom>
              <a:avLst/>
              <a:gdLst/>
              <a:ahLst/>
              <a:cxnLst/>
              <a:rect l="l" t="t" r="r" b="b"/>
              <a:pathLst>
                <a:path w="13380" h="7725" extrusionOk="0">
                  <a:moveTo>
                    <a:pt x="8561" y="1"/>
                  </a:moveTo>
                  <a:lnTo>
                    <a:pt x="1" y="4945"/>
                  </a:lnTo>
                  <a:lnTo>
                    <a:pt x="4816" y="7724"/>
                  </a:lnTo>
                  <a:lnTo>
                    <a:pt x="13379" y="2780"/>
                  </a:lnTo>
                  <a:lnTo>
                    <a:pt x="856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7"/>
            <p:cNvSpPr/>
            <p:nvPr/>
          </p:nvSpPr>
          <p:spPr>
            <a:xfrm>
              <a:off x="3525975" y="2847825"/>
              <a:ext cx="811875" cy="497975"/>
            </a:xfrm>
            <a:custGeom>
              <a:avLst/>
              <a:gdLst/>
              <a:ahLst/>
              <a:cxnLst/>
              <a:rect l="l" t="t" r="r" b="b"/>
              <a:pathLst>
                <a:path w="32475" h="19919" extrusionOk="0">
                  <a:moveTo>
                    <a:pt x="32475" y="1"/>
                  </a:moveTo>
                  <a:lnTo>
                    <a:pt x="0" y="18750"/>
                  </a:lnTo>
                  <a:lnTo>
                    <a:pt x="0" y="19918"/>
                  </a:lnTo>
                  <a:cubicBezTo>
                    <a:pt x="308" y="19918"/>
                    <a:pt x="610" y="19839"/>
                    <a:pt x="876" y="19685"/>
                  </a:cubicBezTo>
                  <a:lnTo>
                    <a:pt x="31595" y="1949"/>
                  </a:lnTo>
                  <a:cubicBezTo>
                    <a:pt x="32140" y="1636"/>
                    <a:pt x="32475" y="1056"/>
                    <a:pt x="32475" y="427"/>
                  </a:cubicBezTo>
                  <a:lnTo>
                    <a:pt x="3247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7"/>
            <p:cNvSpPr/>
            <p:nvPr/>
          </p:nvSpPr>
          <p:spPr>
            <a:xfrm>
              <a:off x="3525975" y="2847825"/>
              <a:ext cx="811875" cy="497975"/>
            </a:xfrm>
            <a:custGeom>
              <a:avLst/>
              <a:gdLst/>
              <a:ahLst/>
              <a:cxnLst/>
              <a:rect l="l" t="t" r="r" b="b"/>
              <a:pathLst>
                <a:path w="32475" h="19919" extrusionOk="0">
                  <a:moveTo>
                    <a:pt x="32475" y="1"/>
                  </a:moveTo>
                  <a:lnTo>
                    <a:pt x="0" y="18750"/>
                  </a:lnTo>
                  <a:lnTo>
                    <a:pt x="0" y="19918"/>
                  </a:lnTo>
                  <a:cubicBezTo>
                    <a:pt x="308" y="19918"/>
                    <a:pt x="610" y="19839"/>
                    <a:pt x="876" y="19685"/>
                  </a:cubicBezTo>
                  <a:lnTo>
                    <a:pt x="31595" y="1949"/>
                  </a:lnTo>
                  <a:cubicBezTo>
                    <a:pt x="32140" y="1636"/>
                    <a:pt x="32475" y="1056"/>
                    <a:pt x="32475" y="427"/>
                  </a:cubicBezTo>
                  <a:lnTo>
                    <a:pt x="324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7"/>
            <p:cNvSpPr/>
            <p:nvPr/>
          </p:nvSpPr>
          <p:spPr>
            <a:xfrm>
              <a:off x="3538350" y="2297100"/>
              <a:ext cx="919125" cy="1029500"/>
            </a:xfrm>
            <a:custGeom>
              <a:avLst/>
              <a:gdLst/>
              <a:ahLst/>
              <a:cxnLst/>
              <a:rect l="l" t="t" r="r" b="b"/>
              <a:pathLst>
                <a:path w="36765" h="41180" extrusionOk="0">
                  <a:moveTo>
                    <a:pt x="36149" y="1"/>
                  </a:moveTo>
                  <a:lnTo>
                    <a:pt x="4366" y="18354"/>
                  </a:lnTo>
                  <a:cubicBezTo>
                    <a:pt x="3970" y="18583"/>
                    <a:pt x="3696" y="18978"/>
                    <a:pt x="3619" y="19429"/>
                  </a:cubicBezTo>
                  <a:lnTo>
                    <a:pt x="0" y="41038"/>
                  </a:lnTo>
                  <a:cubicBezTo>
                    <a:pt x="243" y="41133"/>
                    <a:pt x="497" y="41179"/>
                    <a:pt x="751" y="41179"/>
                  </a:cubicBezTo>
                  <a:cubicBezTo>
                    <a:pt x="1113" y="41179"/>
                    <a:pt x="1472" y="41085"/>
                    <a:pt x="1793" y="40900"/>
                  </a:cubicBezTo>
                  <a:lnTo>
                    <a:pt x="32377" y="23242"/>
                  </a:lnTo>
                  <a:cubicBezTo>
                    <a:pt x="32913" y="22932"/>
                    <a:pt x="33284" y="22399"/>
                    <a:pt x="33388" y="21788"/>
                  </a:cubicBezTo>
                  <a:lnTo>
                    <a:pt x="36737" y="1820"/>
                  </a:lnTo>
                  <a:cubicBezTo>
                    <a:pt x="36754" y="1708"/>
                    <a:pt x="36764" y="1593"/>
                    <a:pt x="36764" y="1480"/>
                  </a:cubicBezTo>
                  <a:cubicBezTo>
                    <a:pt x="36764" y="925"/>
                    <a:pt x="36543" y="392"/>
                    <a:pt x="3614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7"/>
            <p:cNvSpPr/>
            <p:nvPr/>
          </p:nvSpPr>
          <p:spPr>
            <a:xfrm>
              <a:off x="3525975" y="2289025"/>
              <a:ext cx="916100" cy="1034050"/>
            </a:xfrm>
            <a:custGeom>
              <a:avLst/>
              <a:gdLst/>
              <a:ahLst/>
              <a:cxnLst/>
              <a:rect l="l" t="t" r="r" b="b"/>
              <a:pathLst>
                <a:path w="36644" h="41362" extrusionOk="0">
                  <a:moveTo>
                    <a:pt x="36220" y="1"/>
                  </a:moveTo>
                  <a:lnTo>
                    <a:pt x="4372" y="18387"/>
                  </a:lnTo>
                  <a:cubicBezTo>
                    <a:pt x="3976" y="18617"/>
                    <a:pt x="3703" y="19011"/>
                    <a:pt x="3625" y="19463"/>
                  </a:cubicBezTo>
                  <a:lnTo>
                    <a:pt x="0" y="41103"/>
                  </a:lnTo>
                  <a:lnTo>
                    <a:pt x="210" y="41223"/>
                  </a:lnTo>
                  <a:cubicBezTo>
                    <a:pt x="301" y="41275"/>
                    <a:pt x="397" y="41321"/>
                    <a:pt x="495" y="41361"/>
                  </a:cubicBezTo>
                  <a:lnTo>
                    <a:pt x="4115" y="19752"/>
                  </a:lnTo>
                  <a:cubicBezTo>
                    <a:pt x="4191" y="19301"/>
                    <a:pt x="4465" y="18906"/>
                    <a:pt x="4862" y="18677"/>
                  </a:cubicBezTo>
                  <a:lnTo>
                    <a:pt x="36644" y="324"/>
                  </a:lnTo>
                  <a:cubicBezTo>
                    <a:pt x="36517" y="198"/>
                    <a:pt x="36374" y="90"/>
                    <a:pt x="362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7"/>
            <p:cNvSpPr/>
            <p:nvPr/>
          </p:nvSpPr>
          <p:spPr>
            <a:xfrm>
              <a:off x="3525975" y="2758975"/>
              <a:ext cx="110250" cy="564100"/>
            </a:xfrm>
            <a:custGeom>
              <a:avLst/>
              <a:gdLst/>
              <a:ahLst/>
              <a:cxnLst/>
              <a:rect l="l" t="t" r="r" b="b"/>
              <a:pathLst>
                <a:path w="4410" h="22564" extrusionOk="0">
                  <a:moveTo>
                    <a:pt x="3916" y="1"/>
                  </a:moveTo>
                  <a:cubicBezTo>
                    <a:pt x="3768" y="196"/>
                    <a:pt x="3668" y="424"/>
                    <a:pt x="3625" y="665"/>
                  </a:cubicBezTo>
                  <a:lnTo>
                    <a:pt x="0" y="22306"/>
                  </a:lnTo>
                  <a:lnTo>
                    <a:pt x="210" y="22425"/>
                  </a:lnTo>
                  <a:cubicBezTo>
                    <a:pt x="301" y="22477"/>
                    <a:pt x="397" y="22524"/>
                    <a:pt x="495" y="22563"/>
                  </a:cubicBezTo>
                  <a:lnTo>
                    <a:pt x="4115" y="955"/>
                  </a:lnTo>
                  <a:cubicBezTo>
                    <a:pt x="4157" y="711"/>
                    <a:pt x="4259" y="482"/>
                    <a:pt x="4409" y="285"/>
                  </a:cubicBezTo>
                  <a:lnTo>
                    <a:pt x="391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7"/>
            <p:cNvSpPr/>
            <p:nvPr/>
          </p:nvSpPr>
          <p:spPr>
            <a:xfrm>
              <a:off x="3965375" y="2751800"/>
              <a:ext cx="141050" cy="143625"/>
            </a:xfrm>
            <a:custGeom>
              <a:avLst/>
              <a:gdLst/>
              <a:ahLst/>
              <a:cxnLst/>
              <a:rect l="l" t="t" r="r" b="b"/>
              <a:pathLst>
                <a:path w="5642" h="5745" extrusionOk="0">
                  <a:moveTo>
                    <a:pt x="4602" y="0"/>
                  </a:moveTo>
                  <a:cubicBezTo>
                    <a:pt x="4227" y="0"/>
                    <a:pt x="3756" y="146"/>
                    <a:pt x="3227" y="451"/>
                  </a:cubicBezTo>
                  <a:cubicBezTo>
                    <a:pt x="1749" y="1306"/>
                    <a:pt x="368" y="3081"/>
                    <a:pt x="144" y="4418"/>
                  </a:cubicBezTo>
                  <a:cubicBezTo>
                    <a:pt x="0" y="5276"/>
                    <a:pt x="367" y="5745"/>
                    <a:pt x="1040" y="5745"/>
                  </a:cubicBezTo>
                  <a:cubicBezTo>
                    <a:pt x="1415" y="5745"/>
                    <a:pt x="1886" y="5599"/>
                    <a:pt x="2416" y="5293"/>
                  </a:cubicBezTo>
                  <a:cubicBezTo>
                    <a:pt x="3894" y="4440"/>
                    <a:pt x="5274" y="2664"/>
                    <a:pt x="5498" y="1327"/>
                  </a:cubicBezTo>
                  <a:cubicBezTo>
                    <a:pt x="5642" y="469"/>
                    <a:pt x="5274" y="0"/>
                    <a:pt x="4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7"/>
            <p:cNvSpPr/>
            <p:nvPr/>
          </p:nvSpPr>
          <p:spPr>
            <a:xfrm>
              <a:off x="4492000" y="1972600"/>
              <a:ext cx="1196100" cy="688750"/>
            </a:xfrm>
            <a:custGeom>
              <a:avLst/>
              <a:gdLst/>
              <a:ahLst/>
              <a:cxnLst/>
              <a:rect l="l" t="t" r="r" b="b"/>
              <a:pathLst>
                <a:path w="47844" h="27550" extrusionOk="0">
                  <a:moveTo>
                    <a:pt x="35979" y="1"/>
                  </a:moveTo>
                  <a:cubicBezTo>
                    <a:pt x="35738" y="1"/>
                    <a:pt x="35497" y="54"/>
                    <a:pt x="35313" y="160"/>
                  </a:cubicBezTo>
                  <a:lnTo>
                    <a:pt x="369" y="20352"/>
                  </a:lnTo>
                  <a:cubicBezTo>
                    <a:pt x="0" y="20564"/>
                    <a:pt x="0" y="20909"/>
                    <a:pt x="369" y="21122"/>
                  </a:cubicBezTo>
                  <a:lnTo>
                    <a:pt x="11197" y="27390"/>
                  </a:lnTo>
                  <a:cubicBezTo>
                    <a:pt x="11381" y="27496"/>
                    <a:pt x="11623" y="27550"/>
                    <a:pt x="11864" y="27550"/>
                  </a:cubicBezTo>
                  <a:cubicBezTo>
                    <a:pt x="12105" y="27550"/>
                    <a:pt x="12346" y="27496"/>
                    <a:pt x="12530" y="27390"/>
                  </a:cubicBezTo>
                  <a:lnTo>
                    <a:pt x="47474" y="7200"/>
                  </a:lnTo>
                  <a:cubicBezTo>
                    <a:pt x="47843" y="6987"/>
                    <a:pt x="47843" y="6642"/>
                    <a:pt x="47474" y="6430"/>
                  </a:cubicBezTo>
                  <a:lnTo>
                    <a:pt x="36646" y="160"/>
                  </a:lnTo>
                  <a:cubicBezTo>
                    <a:pt x="36462" y="54"/>
                    <a:pt x="36221" y="1"/>
                    <a:pt x="35979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7"/>
            <p:cNvSpPr/>
            <p:nvPr/>
          </p:nvSpPr>
          <p:spPr>
            <a:xfrm>
              <a:off x="4517375" y="1970200"/>
              <a:ext cx="1084800" cy="657425"/>
            </a:xfrm>
            <a:custGeom>
              <a:avLst/>
              <a:gdLst/>
              <a:ahLst/>
              <a:cxnLst/>
              <a:rect l="l" t="t" r="r" b="b"/>
              <a:pathLst>
                <a:path w="43392" h="26297" extrusionOk="0">
                  <a:moveTo>
                    <a:pt x="32498" y="1"/>
                  </a:moveTo>
                  <a:cubicBezTo>
                    <a:pt x="32282" y="1"/>
                    <a:pt x="32066" y="48"/>
                    <a:pt x="31902" y="143"/>
                  </a:cubicBezTo>
                  <a:lnTo>
                    <a:pt x="599" y="18231"/>
                  </a:lnTo>
                  <a:cubicBezTo>
                    <a:pt x="268" y="18422"/>
                    <a:pt x="1" y="18884"/>
                    <a:pt x="1" y="19265"/>
                  </a:cubicBezTo>
                  <a:lnTo>
                    <a:pt x="1" y="19503"/>
                  </a:lnTo>
                  <a:cubicBezTo>
                    <a:pt x="1" y="19884"/>
                    <a:pt x="268" y="20347"/>
                    <a:pt x="599" y="20538"/>
                  </a:cubicBezTo>
                  <a:lnTo>
                    <a:pt x="10299" y="26153"/>
                  </a:lnTo>
                  <a:cubicBezTo>
                    <a:pt x="10464" y="26248"/>
                    <a:pt x="10680" y="26296"/>
                    <a:pt x="10896" y="26296"/>
                  </a:cubicBezTo>
                  <a:cubicBezTo>
                    <a:pt x="11112" y="26296"/>
                    <a:pt x="11328" y="26248"/>
                    <a:pt x="11493" y="26153"/>
                  </a:cubicBezTo>
                  <a:lnTo>
                    <a:pt x="42795" y="8065"/>
                  </a:lnTo>
                  <a:cubicBezTo>
                    <a:pt x="43125" y="7875"/>
                    <a:pt x="43392" y="7413"/>
                    <a:pt x="43392" y="7031"/>
                  </a:cubicBezTo>
                  <a:lnTo>
                    <a:pt x="43392" y="6794"/>
                  </a:lnTo>
                  <a:cubicBezTo>
                    <a:pt x="43392" y="6413"/>
                    <a:pt x="43125" y="5951"/>
                    <a:pt x="42795" y="5760"/>
                  </a:cubicBezTo>
                  <a:lnTo>
                    <a:pt x="33095" y="143"/>
                  </a:lnTo>
                  <a:cubicBezTo>
                    <a:pt x="32930" y="48"/>
                    <a:pt x="32714" y="1"/>
                    <a:pt x="324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7"/>
            <p:cNvSpPr/>
            <p:nvPr/>
          </p:nvSpPr>
          <p:spPr>
            <a:xfrm>
              <a:off x="4524075" y="1970200"/>
              <a:ext cx="1071425" cy="617000"/>
            </a:xfrm>
            <a:custGeom>
              <a:avLst/>
              <a:gdLst/>
              <a:ahLst/>
              <a:cxnLst/>
              <a:rect l="l" t="t" r="r" b="b"/>
              <a:pathLst>
                <a:path w="42857" h="24680" extrusionOk="0">
                  <a:moveTo>
                    <a:pt x="32230" y="1"/>
                  </a:moveTo>
                  <a:cubicBezTo>
                    <a:pt x="32014" y="1"/>
                    <a:pt x="31798" y="49"/>
                    <a:pt x="31634" y="144"/>
                  </a:cubicBezTo>
                  <a:lnTo>
                    <a:pt x="331" y="18231"/>
                  </a:lnTo>
                  <a:cubicBezTo>
                    <a:pt x="0" y="18422"/>
                    <a:pt x="0" y="18731"/>
                    <a:pt x="331" y="18920"/>
                  </a:cubicBezTo>
                  <a:lnTo>
                    <a:pt x="10031" y="24536"/>
                  </a:lnTo>
                  <a:cubicBezTo>
                    <a:pt x="10196" y="24632"/>
                    <a:pt x="10412" y="24679"/>
                    <a:pt x="10628" y="24679"/>
                  </a:cubicBezTo>
                  <a:cubicBezTo>
                    <a:pt x="10844" y="24679"/>
                    <a:pt x="11060" y="24632"/>
                    <a:pt x="11224" y="24536"/>
                  </a:cubicBezTo>
                  <a:lnTo>
                    <a:pt x="42527" y="6449"/>
                  </a:lnTo>
                  <a:cubicBezTo>
                    <a:pt x="42857" y="6259"/>
                    <a:pt x="42857" y="5951"/>
                    <a:pt x="42527" y="5760"/>
                  </a:cubicBezTo>
                  <a:lnTo>
                    <a:pt x="32827" y="144"/>
                  </a:lnTo>
                  <a:cubicBezTo>
                    <a:pt x="32662" y="49"/>
                    <a:pt x="32446" y="1"/>
                    <a:pt x="322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7"/>
            <p:cNvSpPr/>
            <p:nvPr/>
          </p:nvSpPr>
          <p:spPr>
            <a:xfrm>
              <a:off x="5108550" y="2391750"/>
              <a:ext cx="1056150" cy="605550"/>
            </a:xfrm>
            <a:custGeom>
              <a:avLst/>
              <a:gdLst/>
              <a:ahLst/>
              <a:cxnLst/>
              <a:rect l="l" t="t" r="r" b="b"/>
              <a:pathLst>
                <a:path w="42246" h="24222" extrusionOk="0">
                  <a:moveTo>
                    <a:pt x="38614" y="1"/>
                  </a:moveTo>
                  <a:cubicBezTo>
                    <a:pt x="38231" y="1"/>
                    <a:pt x="37848" y="86"/>
                    <a:pt x="37554" y="257"/>
                  </a:cubicBezTo>
                  <a:lnTo>
                    <a:pt x="27996" y="5773"/>
                  </a:lnTo>
                  <a:lnTo>
                    <a:pt x="26740" y="5039"/>
                  </a:lnTo>
                  <a:cubicBezTo>
                    <a:pt x="26471" y="4882"/>
                    <a:pt x="26118" y="4803"/>
                    <a:pt x="25766" y="4803"/>
                  </a:cubicBezTo>
                  <a:cubicBezTo>
                    <a:pt x="25417" y="4803"/>
                    <a:pt x="25069" y="4880"/>
                    <a:pt x="24802" y="5033"/>
                  </a:cubicBezTo>
                  <a:lnTo>
                    <a:pt x="13195" y="11780"/>
                  </a:lnTo>
                  <a:cubicBezTo>
                    <a:pt x="12660" y="12090"/>
                    <a:pt x="12660" y="12591"/>
                    <a:pt x="13195" y="12901"/>
                  </a:cubicBezTo>
                  <a:lnTo>
                    <a:pt x="14420" y="13608"/>
                  </a:lnTo>
                  <a:lnTo>
                    <a:pt x="606" y="21580"/>
                  </a:lnTo>
                  <a:cubicBezTo>
                    <a:pt x="1" y="21931"/>
                    <a:pt x="2" y="22500"/>
                    <a:pt x="608" y="22850"/>
                  </a:cubicBezTo>
                  <a:lnTo>
                    <a:pt x="2531" y="23960"/>
                  </a:lnTo>
                  <a:cubicBezTo>
                    <a:pt x="2833" y="24135"/>
                    <a:pt x="3231" y="24222"/>
                    <a:pt x="3628" y="24222"/>
                  </a:cubicBezTo>
                  <a:cubicBezTo>
                    <a:pt x="4025" y="24222"/>
                    <a:pt x="4422" y="24135"/>
                    <a:pt x="4725" y="23960"/>
                  </a:cubicBezTo>
                  <a:lnTo>
                    <a:pt x="18537" y="15985"/>
                  </a:lnTo>
                  <a:cubicBezTo>
                    <a:pt x="18805" y="16139"/>
                    <a:pt x="19156" y="16216"/>
                    <a:pt x="19507" y="16216"/>
                  </a:cubicBezTo>
                  <a:cubicBezTo>
                    <a:pt x="19858" y="16216"/>
                    <a:pt x="20209" y="16139"/>
                    <a:pt x="20477" y="15984"/>
                  </a:cubicBezTo>
                  <a:lnTo>
                    <a:pt x="32038" y="9264"/>
                  </a:lnTo>
                  <a:cubicBezTo>
                    <a:pt x="32559" y="8963"/>
                    <a:pt x="32569" y="8479"/>
                    <a:pt x="32079" y="8166"/>
                  </a:cubicBezTo>
                  <a:lnTo>
                    <a:pt x="41632" y="2651"/>
                  </a:lnTo>
                  <a:cubicBezTo>
                    <a:pt x="42238" y="2301"/>
                    <a:pt x="42245" y="1721"/>
                    <a:pt x="41649" y="1356"/>
                  </a:cubicBezTo>
                  <a:lnTo>
                    <a:pt x="39729" y="282"/>
                  </a:lnTo>
                  <a:cubicBezTo>
                    <a:pt x="39423" y="95"/>
                    <a:pt x="39018" y="1"/>
                    <a:pt x="38614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7"/>
            <p:cNvSpPr/>
            <p:nvPr/>
          </p:nvSpPr>
          <p:spPr>
            <a:xfrm>
              <a:off x="5023425" y="1398175"/>
              <a:ext cx="1047050" cy="1390325"/>
            </a:xfrm>
            <a:custGeom>
              <a:avLst/>
              <a:gdLst/>
              <a:ahLst/>
              <a:cxnLst/>
              <a:rect l="l" t="t" r="r" b="b"/>
              <a:pathLst>
                <a:path w="41882" h="55613" extrusionOk="0">
                  <a:moveTo>
                    <a:pt x="39182" y="1"/>
                  </a:moveTo>
                  <a:cubicBezTo>
                    <a:pt x="38637" y="1"/>
                    <a:pt x="38080" y="126"/>
                    <a:pt x="37651" y="374"/>
                  </a:cubicBezTo>
                  <a:lnTo>
                    <a:pt x="4231" y="19668"/>
                  </a:lnTo>
                  <a:cubicBezTo>
                    <a:pt x="3406" y="20145"/>
                    <a:pt x="2674" y="21299"/>
                    <a:pt x="2597" y="22248"/>
                  </a:cubicBezTo>
                  <a:lnTo>
                    <a:pt x="79" y="52767"/>
                  </a:lnTo>
                  <a:cubicBezTo>
                    <a:pt x="0" y="53716"/>
                    <a:pt x="564" y="54846"/>
                    <a:pt x="1338" y="55293"/>
                  </a:cubicBezTo>
                  <a:cubicBezTo>
                    <a:pt x="1708" y="55507"/>
                    <a:pt x="2198" y="55613"/>
                    <a:pt x="2699" y="55613"/>
                  </a:cubicBezTo>
                  <a:cubicBezTo>
                    <a:pt x="3244" y="55613"/>
                    <a:pt x="3801" y="55488"/>
                    <a:pt x="4231" y="55240"/>
                  </a:cubicBezTo>
                  <a:lnTo>
                    <a:pt x="37651" y="35944"/>
                  </a:lnTo>
                  <a:cubicBezTo>
                    <a:pt x="38477" y="35469"/>
                    <a:pt x="39208" y="34314"/>
                    <a:pt x="39286" y="33366"/>
                  </a:cubicBezTo>
                  <a:lnTo>
                    <a:pt x="41803" y="2847"/>
                  </a:lnTo>
                  <a:cubicBezTo>
                    <a:pt x="41881" y="1898"/>
                    <a:pt x="41317" y="767"/>
                    <a:pt x="40544" y="321"/>
                  </a:cubicBezTo>
                  <a:cubicBezTo>
                    <a:pt x="40173" y="107"/>
                    <a:pt x="39683" y="1"/>
                    <a:pt x="39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7"/>
            <p:cNvSpPr/>
            <p:nvPr/>
          </p:nvSpPr>
          <p:spPr>
            <a:xfrm>
              <a:off x="5102025" y="1398175"/>
              <a:ext cx="968450" cy="1321725"/>
            </a:xfrm>
            <a:custGeom>
              <a:avLst/>
              <a:gdLst/>
              <a:ahLst/>
              <a:cxnLst/>
              <a:rect l="l" t="t" r="r" b="b"/>
              <a:pathLst>
                <a:path w="38738" h="52869" extrusionOk="0">
                  <a:moveTo>
                    <a:pt x="36038" y="0"/>
                  </a:moveTo>
                  <a:cubicBezTo>
                    <a:pt x="35494" y="0"/>
                    <a:pt x="34937" y="126"/>
                    <a:pt x="34507" y="374"/>
                  </a:cubicBezTo>
                  <a:lnTo>
                    <a:pt x="1087" y="19668"/>
                  </a:lnTo>
                  <a:cubicBezTo>
                    <a:pt x="679" y="19904"/>
                    <a:pt x="296" y="20306"/>
                    <a:pt x="0" y="20766"/>
                  </a:cubicBezTo>
                  <a:lnTo>
                    <a:pt x="5195" y="23765"/>
                  </a:lnTo>
                  <a:lnTo>
                    <a:pt x="5195" y="52868"/>
                  </a:lnTo>
                  <a:lnTo>
                    <a:pt x="34507" y="35946"/>
                  </a:lnTo>
                  <a:cubicBezTo>
                    <a:pt x="35333" y="35469"/>
                    <a:pt x="36064" y="34314"/>
                    <a:pt x="36142" y="33364"/>
                  </a:cubicBezTo>
                  <a:lnTo>
                    <a:pt x="38659" y="2847"/>
                  </a:lnTo>
                  <a:cubicBezTo>
                    <a:pt x="38737" y="1898"/>
                    <a:pt x="38173" y="767"/>
                    <a:pt x="37400" y="321"/>
                  </a:cubicBezTo>
                  <a:cubicBezTo>
                    <a:pt x="37029" y="106"/>
                    <a:pt x="36539" y="0"/>
                    <a:pt x="360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7"/>
            <p:cNvSpPr/>
            <p:nvPr/>
          </p:nvSpPr>
          <p:spPr>
            <a:xfrm>
              <a:off x="5094025" y="1442825"/>
              <a:ext cx="975875" cy="1341475"/>
            </a:xfrm>
            <a:custGeom>
              <a:avLst/>
              <a:gdLst/>
              <a:ahLst/>
              <a:cxnLst/>
              <a:rect l="l" t="t" r="r" b="b"/>
              <a:pathLst>
                <a:path w="39035" h="53659" extrusionOk="0">
                  <a:moveTo>
                    <a:pt x="38282" y="0"/>
                  </a:moveTo>
                  <a:cubicBezTo>
                    <a:pt x="38090" y="0"/>
                    <a:pt x="37869" y="66"/>
                    <a:pt x="37628" y="205"/>
                  </a:cubicBezTo>
                  <a:lnTo>
                    <a:pt x="4208" y="19500"/>
                  </a:lnTo>
                  <a:cubicBezTo>
                    <a:pt x="3383" y="19976"/>
                    <a:pt x="2651" y="21131"/>
                    <a:pt x="2573" y="22079"/>
                  </a:cubicBezTo>
                  <a:lnTo>
                    <a:pt x="56" y="52598"/>
                  </a:lnTo>
                  <a:cubicBezTo>
                    <a:pt x="1" y="53270"/>
                    <a:pt x="288" y="53658"/>
                    <a:pt x="754" y="53658"/>
                  </a:cubicBezTo>
                  <a:cubicBezTo>
                    <a:pt x="945" y="53658"/>
                    <a:pt x="1167" y="53593"/>
                    <a:pt x="1407" y="53454"/>
                  </a:cubicBezTo>
                  <a:lnTo>
                    <a:pt x="34827" y="34158"/>
                  </a:lnTo>
                  <a:cubicBezTo>
                    <a:pt x="35652" y="33683"/>
                    <a:pt x="36384" y="32528"/>
                    <a:pt x="36462" y="31580"/>
                  </a:cubicBezTo>
                  <a:lnTo>
                    <a:pt x="38979" y="1061"/>
                  </a:lnTo>
                  <a:cubicBezTo>
                    <a:pt x="39035" y="389"/>
                    <a:pt x="38747" y="0"/>
                    <a:pt x="382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7"/>
            <p:cNvSpPr/>
            <p:nvPr/>
          </p:nvSpPr>
          <p:spPr>
            <a:xfrm>
              <a:off x="5524275" y="2035875"/>
              <a:ext cx="115375" cy="155375"/>
            </a:xfrm>
            <a:custGeom>
              <a:avLst/>
              <a:gdLst/>
              <a:ahLst/>
              <a:cxnLst/>
              <a:rect l="l" t="t" r="r" b="b"/>
              <a:pathLst>
                <a:path w="4615" h="6215" extrusionOk="0">
                  <a:moveTo>
                    <a:pt x="3432" y="1"/>
                  </a:moveTo>
                  <a:cubicBezTo>
                    <a:pt x="3167" y="1"/>
                    <a:pt x="2866" y="90"/>
                    <a:pt x="2541" y="278"/>
                  </a:cubicBezTo>
                  <a:cubicBezTo>
                    <a:pt x="1319" y="986"/>
                    <a:pt x="224" y="2826"/>
                    <a:pt x="95" y="4389"/>
                  </a:cubicBezTo>
                  <a:cubicBezTo>
                    <a:pt x="1" y="5536"/>
                    <a:pt x="453" y="6214"/>
                    <a:pt x="1183" y="6214"/>
                  </a:cubicBezTo>
                  <a:cubicBezTo>
                    <a:pt x="1448" y="6214"/>
                    <a:pt x="1749" y="6125"/>
                    <a:pt x="2074" y="5937"/>
                  </a:cubicBezTo>
                  <a:cubicBezTo>
                    <a:pt x="3296" y="5229"/>
                    <a:pt x="4391" y="3388"/>
                    <a:pt x="4520" y="1826"/>
                  </a:cubicBezTo>
                  <a:cubicBezTo>
                    <a:pt x="4614" y="679"/>
                    <a:pt x="4162" y="1"/>
                    <a:pt x="3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87"/>
            <p:cNvSpPr/>
            <p:nvPr/>
          </p:nvSpPr>
          <p:spPr>
            <a:xfrm>
              <a:off x="5511425" y="2236725"/>
              <a:ext cx="240325" cy="139575"/>
            </a:xfrm>
            <a:custGeom>
              <a:avLst/>
              <a:gdLst/>
              <a:ahLst/>
              <a:cxnLst/>
              <a:rect l="l" t="t" r="r" b="b"/>
              <a:pathLst>
                <a:path w="9613" h="5583" extrusionOk="0">
                  <a:moveTo>
                    <a:pt x="8212" y="0"/>
                  </a:moveTo>
                  <a:lnTo>
                    <a:pt x="1" y="4776"/>
                  </a:lnTo>
                  <a:lnTo>
                    <a:pt x="1395" y="5582"/>
                  </a:lnTo>
                  <a:lnTo>
                    <a:pt x="9612" y="809"/>
                  </a:lnTo>
                  <a:lnTo>
                    <a:pt x="82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87"/>
            <p:cNvSpPr/>
            <p:nvPr/>
          </p:nvSpPr>
          <p:spPr>
            <a:xfrm>
              <a:off x="5441975" y="2257000"/>
              <a:ext cx="418475" cy="498225"/>
            </a:xfrm>
            <a:custGeom>
              <a:avLst/>
              <a:gdLst/>
              <a:ahLst/>
              <a:cxnLst/>
              <a:rect l="l" t="t" r="r" b="b"/>
              <a:pathLst>
                <a:path w="16739" h="19929" extrusionOk="0">
                  <a:moveTo>
                    <a:pt x="12392" y="1"/>
                  </a:moveTo>
                  <a:lnTo>
                    <a:pt x="4174" y="4774"/>
                  </a:lnTo>
                  <a:lnTo>
                    <a:pt x="2777" y="3966"/>
                  </a:lnTo>
                  <a:lnTo>
                    <a:pt x="3716" y="16827"/>
                  </a:lnTo>
                  <a:lnTo>
                    <a:pt x="3846" y="17502"/>
                  </a:lnTo>
                  <a:lnTo>
                    <a:pt x="3846" y="17502"/>
                  </a:lnTo>
                  <a:lnTo>
                    <a:pt x="3254" y="17157"/>
                  </a:lnTo>
                  <a:lnTo>
                    <a:pt x="592" y="15627"/>
                  </a:lnTo>
                  <a:cubicBezTo>
                    <a:pt x="496" y="15571"/>
                    <a:pt x="406" y="15544"/>
                    <a:pt x="327" y="15544"/>
                  </a:cubicBezTo>
                  <a:cubicBezTo>
                    <a:pt x="132" y="15544"/>
                    <a:pt x="0" y="15702"/>
                    <a:pt x="0" y="15971"/>
                  </a:cubicBezTo>
                  <a:lnTo>
                    <a:pt x="0" y="16206"/>
                  </a:lnTo>
                  <a:cubicBezTo>
                    <a:pt x="0" y="16586"/>
                    <a:pt x="249" y="17033"/>
                    <a:pt x="573" y="17226"/>
                  </a:cubicBezTo>
                  <a:cubicBezTo>
                    <a:pt x="579" y="17233"/>
                    <a:pt x="586" y="17233"/>
                    <a:pt x="593" y="17240"/>
                  </a:cubicBezTo>
                  <a:lnTo>
                    <a:pt x="4998" y="19784"/>
                  </a:lnTo>
                  <a:cubicBezTo>
                    <a:pt x="5005" y="19784"/>
                    <a:pt x="5005" y="19791"/>
                    <a:pt x="5012" y="19791"/>
                  </a:cubicBezTo>
                  <a:cubicBezTo>
                    <a:pt x="5163" y="19874"/>
                    <a:pt x="5364" y="19922"/>
                    <a:pt x="5557" y="19928"/>
                  </a:cubicBezTo>
                  <a:cubicBezTo>
                    <a:pt x="5572" y="19929"/>
                    <a:pt x="5588" y="19929"/>
                    <a:pt x="5603" y="19929"/>
                  </a:cubicBezTo>
                  <a:cubicBezTo>
                    <a:pt x="5815" y="19929"/>
                    <a:pt x="6030" y="19880"/>
                    <a:pt x="6197" y="19784"/>
                  </a:cubicBezTo>
                  <a:lnTo>
                    <a:pt x="16201" y="14007"/>
                  </a:lnTo>
                  <a:cubicBezTo>
                    <a:pt x="16532" y="13820"/>
                    <a:pt x="16739" y="13359"/>
                    <a:pt x="16670" y="12987"/>
                  </a:cubicBezTo>
                  <a:lnTo>
                    <a:pt x="1239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87"/>
            <p:cNvSpPr/>
            <p:nvPr/>
          </p:nvSpPr>
          <p:spPr>
            <a:xfrm>
              <a:off x="5446550" y="2597175"/>
              <a:ext cx="102675" cy="114825"/>
            </a:xfrm>
            <a:custGeom>
              <a:avLst/>
              <a:gdLst/>
              <a:ahLst/>
              <a:cxnLst/>
              <a:rect l="l" t="t" r="r" b="b"/>
              <a:pathLst>
                <a:path w="4107" h="4593" extrusionOk="0">
                  <a:moveTo>
                    <a:pt x="3413" y="1"/>
                  </a:moveTo>
                  <a:lnTo>
                    <a:pt x="0" y="1971"/>
                  </a:lnTo>
                  <a:lnTo>
                    <a:pt x="4106" y="4592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7"/>
            <p:cNvSpPr/>
            <p:nvPr/>
          </p:nvSpPr>
          <p:spPr>
            <a:xfrm>
              <a:off x="5441975" y="2356150"/>
              <a:ext cx="138900" cy="399075"/>
            </a:xfrm>
            <a:custGeom>
              <a:avLst/>
              <a:gdLst/>
              <a:ahLst/>
              <a:cxnLst/>
              <a:rect l="l" t="t" r="r" b="b"/>
              <a:pathLst>
                <a:path w="5556" h="15963" extrusionOk="0">
                  <a:moveTo>
                    <a:pt x="2777" y="0"/>
                  </a:moveTo>
                  <a:lnTo>
                    <a:pt x="3716" y="12861"/>
                  </a:lnTo>
                  <a:cubicBezTo>
                    <a:pt x="3769" y="13123"/>
                    <a:pt x="3679" y="13275"/>
                    <a:pt x="3508" y="13275"/>
                  </a:cubicBezTo>
                  <a:cubicBezTo>
                    <a:pt x="3436" y="13275"/>
                    <a:pt x="3350" y="13248"/>
                    <a:pt x="3254" y="13191"/>
                  </a:cubicBezTo>
                  <a:lnTo>
                    <a:pt x="592" y="11661"/>
                  </a:lnTo>
                  <a:cubicBezTo>
                    <a:pt x="497" y="11605"/>
                    <a:pt x="407" y="11578"/>
                    <a:pt x="327" y="11578"/>
                  </a:cubicBezTo>
                  <a:cubicBezTo>
                    <a:pt x="132" y="11578"/>
                    <a:pt x="0" y="11737"/>
                    <a:pt x="0" y="12005"/>
                  </a:cubicBezTo>
                  <a:lnTo>
                    <a:pt x="0" y="12240"/>
                  </a:lnTo>
                  <a:cubicBezTo>
                    <a:pt x="0" y="12620"/>
                    <a:pt x="248" y="13068"/>
                    <a:pt x="573" y="13261"/>
                  </a:cubicBezTo>
                  <a:cubicBezTo>
                    <a:pt x="579" y="13268"/>
                    <a:pt x="586" y="13268"/>
                    <a:pt x="593" y="13274"/>
                  </a:cubicBezTo>
                  <a:lnTo>
                    <a:pt x="4997" y="15818"/>
                  </a:lnTo>
                  <a:cubicBezTo>
                    <a:pt x="5005" y="15818"/>
                    <a:pt x="5005" y="15825"/>
                    <a:pt x="5012" y="15825"/>
                  </a:cubicBezTo>
                  <a:cubicBezTo>
                    <a:pt x="5163" y="15908"/>
                    <a:pt x="5363" y="15956"/>
                    <a:pt x="5556" y="15962"/>
                  </a:cubicBezTo>
                  <a:lnTo>
                    <a:pt x="4174" y="808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7"/>
            <p:cNvSpPr/>
            <p:nvPr/>
          </p:nvSpPr>
          <p:spPr>
            <a:xfrm>
              <a:off x="4434175" y="3154425"/>
              <a:ext cx="368150" cy="193650"/>
            </a:xfrm>
            <a:custGeom>
              <a:avLst/>
              <a:gdLst/>
              <a:ahLst/>
              <a:cxnLst/>
              <a:rect l="l" t="t" r="r" b="b"/>
              <a:pathLst>
                <a:path w="14726" h="7746" extrusionOk="0">
                  <a:moveTo>
                    <a:pt x="7364" y="1"/>
                  </a:moveTo>
                  <a:cubicBezTo>
                    <a:pt x="5648" y="1"/>
                    <a:pt x="3931" y="379"/>
                    <a:pt x="2621" y="1135"/>
                  </a:cubicBezTo>
                  <a:cubicBezTo>
                    <a:pt x="1" y="2647"/>
                    <a:pt x="1" y="5099"/>
                    <a:pt x="2621" y="6611"/>
                  </a:cubicBezTo>
                  <a:cubicBezTo>
                    <a:pt x="3931" y="7367"/>
                    <a:pt x="5647" y="7745"/>
                    <a:pt x="7364" y="7745"/>
                  </a:cubicBezTo>
                  <a:cubicBezTo>
                    <a:pt x="9080" y="7745"/>
                    <a:pt x="10797" y="7367"/>
                    <a:pt x="12106" y="6611"/>
                  </a:cubicBezTo>
                  <a:cubicBezTo>
                    <a:pt x="14725" y="5099"/>
                    <a:pt x="14725" y="2647"/>
                    <a:pt x="12106" y="1135"/>
                  </a:cubicBezTo>
                  <a:cubicBezTo>
                    <a:pt x="10797" y="379"/>
                    <a:pt x="9081" y="1"/>
                    <a:pt x="7364" y="1"/>
                  </a:cubicBezTo>
                  <a:close/>
                </a:path>
              </a:pathLst>
            </a:custGeom>
            <a:solidFill>
              <a:srgbClr val="0005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7"/>
            <p:cNvSpPr/>
            <p:nvPr/>
          </p:nvSpPr>
          <p:spPr>
            <a:xfrm>
              <a:off x="4418800" y="3010025"/>
              <a:ext cx="394300" cy="287075"/>
            </a:xfrm>
            <a:custGeom>
              <a:avLst/>
              <a:gdLst/>
              <a:ahLst/>
              <a:cxnLst/>
              <a:rect l="l" t="t" r="r" b="b"/>
              <a:pathLst>
                <a:path w="15772" h="11483" extrusionOk="0">
                  <a:moveTo>
                    <a:pt x="2225" y="0"/>
                  </a:moveTo>
                  <a:cubicBezTo>
                    <a:pt x="0" y="1846"/>
                    <a:pt x="1339" y="7655"/>
                    <a:pt x="3619" y="9984"/>
                  </a:cubicBezTo>
                  <a:cubicBezTo>
                    <a:pt x="3638" y="10006"/>
                    <a:pt x="3660" y="10027"/>
                    <a:pt x="3681" y="10048"/>
                  </a:cubicBezTo>
                  <a:cubicBezTo>
                    <a:pt x="3707" y="10075"/>
                    <a:pt x="3733" y="10101"/>
                    <a:pt x="3760" y="10126"/>
                  </a:cubicBezTo>
                  <a:cubicBezTo>
                    <a:pt x="3824" y="10188"/>
                    <a:pt x="3893" y="10249"/>
                    <a:pt x="3966" y="10309"/>
                  </a:cubicBezTo>
                  <a:cubicBezTo>
                    <a:pt x="3984" y="10323"/>
                    <a:pt x="4003" y="10338"/>
                    <a:pt x="4020" y="10352"/>
                  </a:cubicBezTo>
                  <a:cubicBezTo>
                    <a:pt x="4077" y="10395"/>
                    <a:pt x="4132" y="10439"/>
                    <a:pt x="4193" y="10482"/>
                  </a:cubicBezTo>
                  <a:cubicBezTo>
                    <a:pt x="4288" y="10550"/>
                    <a:pt x="4386" y="10612"/>
                    <a:pt x="4488" y="10670"/>
                  </a:cubicBezTo>
                  <a:cubicBezTo>
                    <a:pt x="5426" y="11212"/>
                    <a:pt x="6656" y="11483"/>
                    <a:pt x="7886" y="11483"/>
                  </a:cubicBezTo>
                  <a:cubicBezTo>
                    <a:pt x="9116" y="11483"/>
                    <a:pt x="10345" y="11212"/>
                    <a:pt x="11283" y="10670"/>
                  </a:cubicBezTo>
                  <a:cubicBezTo>
                    <a:pt x="11386" y="10612"/>
                    <a:pt x="11484" y="10549"/>
                    <a:pt x="11580" y="10480"/>
                  </a:cubicBezTo>
                  <a:cubicBezTo>
                    <a:pt x="11637" y="10441"/>
                    <a:pt x="11688" y="10400"/>
                    <a:pt x="11740" y="10359"/>
                  </a:cubicBezTo>
                  <a:cubicBezTo>
                    <a:pt x="11762" y="10341"/>
                    <a:pt x="11785" y="10324"/>
                    <a:pt x="11808" y="10306"/>
                  </a:cubicBezTo>
                  <a:cubicBezTo>
                    <a:pt x="11878" y="10248"/>
                    <a:pt x="11944" y="10189"/>
                    <a:pt x="12007" y="10129"/>
                  </a:cubicBezTo>
                  <a:cubicBezTo>
                    <a:pt x="12037" y="10101"/>
                    <a:pt x="12067" y="10070"/>
                    <a:pt x="12097" y="10041"/>
                  </a:cubicBezTo>
                  <a:cubicBezTo>
                    <a:pt x="12115" y="10022"/>
                    <a:pt x="12134" y="10005"/>
                    <a:pt x="12151" y="9987"/>
                  </a:cubicBezTo>
                  <a:cubicBezTo>
                    <a:pt x="14432" y="7659"/>
                    <a:pt x="15771" y="1847"/>
                    <a:pt x="135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7"/>
            <p:cNvSpPr/>
            <p:nvPr/>
          </p:nvSpPr>
          <p:spPr>
            <a:xfrm>
              <a:off x="4434425" y="2963475"/>
              <a:ext cx="363050" cy="190975"/>
            </a:xfrm>
            <a:custGeom>
              <a:avLst/>
              <a:gdLst/>
              <a:ahLst/>
              <a:cxnLst/>
              <a:rect l="l" t="t" r="r" b="b"/>
              <a:pathLst>
                <a:path w="14522" h="7639" extrusionOk="0">
                  <a:moveTo>
                    <a:pt x="7261" y="1"/>
                  </a:moveTo>
                  <a:cubicBezTo>
                    <a:pt x="5568" y="1"/>
                    <a:pt x="3875" y="374"/>
                    <a:pt x="2584" y="1119"/>
                  </a:cubicBezTo>
                  <a:cubicBezTo>
                    <a:pt x="0" y="2611"/>
                    <a:pt x="0" y="5028"/>
                    <a:pt x="2584" y="6520"/>
                  </a:cubicBezTo>
                  <a:cubicBezTo>
                    <a:pt x="3875" y="7266"/>
                    <a:pt x="5568" y="7639"/>
                    <a:pt x="7261" y="7639"/>
                  </a:cubicBezTo>
                  <a:cubicBezTo>
                    <a:pt x="8954" y="7639"/>
                    <a:pt x="10646" y="7266"/>
                    <a:pt x="11938" y="6520"/>
                  </a:cubicBezTo>
                  <a:cubicBezTo>
                    <a:pt x="14521" y="5029"/>
                    <a:pt x="14521" y="2611"/>
                    <a:pt x="11938" y="1119"/>
                  </a:cubicBezTo>
                  <a:cubicBezTo>
                    <a:pt x="10646" y="374"/>
                    <a:pt x="8954" y="1"/>
                    <a:pt x="7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7"/>
            <p:cNvSpPr/>
            <p:nvPr/>
          </p:nvSpPr>
          <p:spPr>
            <a:xfrm>
              <a:off x="4480825" y="2987875"/>
              <a:ext cx="270250" cy="142175"/>
            </a:xfrm>
            <a:custGeom>
              <a:avLst/>
              <a:gdLst/>
              <a:ahLst/>
              <a:cxnLst/>
              <a:rect l="l" t="t" r="r" b="b"/>
              <a:pathLst>
                <a:path w="10810" h="5687" extrusionOk="0">
                  <a:moveTo>
                    <a:pt x="5404" y="1"/>
                  </a:moveTo>
                  <a:cubicBezTo>
                    <a:pt x="4144" y="1"/>
                    <a:pt x="2884" y="278"/>
                    <a:pt x="1922" y="833"/>
                  </a:cubicBezTo>
                  <a:cubicBezTo>
                    <a:pt x="0" y="1943"/>
                    <a:pt x="0" y="3743"/>
                    <a:pt x="1922" y="4854"/>
                  </a:cubicBezTo>
                  <a:cubicBezTo>
                    <a:pt x="2884" y="5409"/>
                    <a:pt x="4144" y="5687"/>
                    <a:pt x="5404" y="5687"/>
                  </a:cubicBezTo>
                  <a:cubicBezTo>
                    <a:pt x="6665" y="5687"/>
                    <a:pt x="7925" y="5409"/>
                    <a:pt x="8886" y="4854"/>
                  </a:cubicBezTo>
                  <a:cubicBezTo>
                    <a:pt x="10810" y="3743"/>
                    <a:pt x="10809" y="1943"/>
                    <a:pt x="8886" y="833"/>
                  </a:cubicBezTo>
                  <a:cubicBezTo>
                    <a:pt x="7925" y="278"/>
                    <a:pt x="6665" y="1"/>
                    <a:pt x="5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7"/>
            <p:cNvSpPr/>
            <p:nvPr/>
          </p:nvSpPr>
          <p:spPr>
            <a:xfrm>
              <a:off x="4500075" y="3035600"/>
              <a:ext cx="231725" cy="94450"/>
            </a:xfrm>
            <a:custGeom>
              <a:avLst/>
              <a:gdLst/>
              <a:ahLst/>
              <a:cxnLst/>
              <a:rect l="l" t="t" r="r" b="b"/>
              <a:pathLst>
                <a:path w="9269" h="3778" extrusionOk="0">
                  <a:moveTo>
                    <a:pt x="4635" y="0"/>
                  </a:moveTo>
                  <a:cubicBezTo>
                    <a:pt x="3374" y="0"/>
                    <a:pt x="2114" y="278"/>
                    <a:pt x="1152" y="833"/>
                  </a:cubicBezTo>
                  <a:cubicBezTo>
                    <a:pt x="618" y="1141"/>
                    <a:pt x="238" y="1504"/>
                    <a:pt x="0" y="1889"/>
                  </a:cubicBezTo>
                  <a:cubicBezTo>
                    <a:pt x="238" y="2274"/>
                    <a:pt x="618" y="2636"/>
                    <a:pt x="1152" y="2945"/>
                  </a:cubicBezTo>
                  <a:cubicBezTo>
                    <a:pt x="2114" y="3500"/>
                    <a:pt x="3374" y="3778"/>
                    <a:pt x="4634" y="3778"/>
                  </a:cubicBezTo>
                  <a:cubicBezTo>
                    <a:pt x="5895" y="3778"/>
                    <a:pt x="7155" y="3500"/>
                    <a:pt x="8116" y="2945"/>
                  </a:cubicBezTo>
                  <a:cubicBezTo>
                    <a:pt x="8651" y="2636"/>
                    <a:pt x="9031" y="2274"/>
                    <a:pt x="9268" y="1889"/>
                  </a:cubicBezTo>
                  <a:cubicBezTo>
                    <a:pt x="9031" y="1504"/>
                    <a:pt x="8651" y="1141"/>
                    <a:pt x="8116" y="833"/>
                  </a:cubicBezTo>
                  <a:cubicBezTo>
                    <a:pt x="7155" y="278"/>
                    <a:pt x="5895" y="0"/>
                    <a:pt x="4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7"/>
            <p:cNvSpPr/>
            <p:nvPr/>
          </p:nvSpPr>
          <p:spPr>
            <a:xfrm>
              <a:off x="4525150" y="2751525"/>
              <a:ext cx="181600" cy="357125"/>
            </a:xfrm>
            <a:custGeom>
              <a:avLst/>
              <a:gdLst/>
              <a:ahLst/>
              <a:cxnLst/>
              <a:rect l="l" t="t" r="r" b="b"/>
              <a:pathLst>
                <a:path w="7264" h="14285" extrusionOk="0">
                  <a:moveTo>
                    <a:pt x="3631" y="1"/>
                  </a:moveTo>
                  <a:cubicBezTo>
                    <a:pt x="1628" y="1"/>
                    <a:pt x="1" y="1629"/>
                    <a:pt x="1" y="3634"/>
                  </a:cubicBezTo>
                  <a:lnTo>
                    <a:pt x="1" y="12187"/>
                  </a:lnTo>
                  <a:cubicBezTo>
                    <a:pt x="1" y="12726"/>
                    <a:pt x="356" y="13262"/>
                    <a:pt x="1066" y="13671"/>
                  </a:cubicBezTo>
                  <a:cubicBezTo>
                    <a:pt x="1082" y="13682"/>
                    <a:pt x="1098" y="13690"/>
                    <a:pt x="1117" y="13698"/>
                  </a:cubicBezTo>
                  <a:cubicBezTo>
                    <a:pt x="1584" y="13961"/>
                    <a:pt x="2147" y="14135"/>
                    <a:pt x="2740" y="14221"/>
                  </a:cubicBezTo>
                  <a:cubicBezTo>
                    <a:pt x="3036" y="14263"/>
                    <a:pt x="3334" y="14284"/>
                    <a:pt x="3632" y="14284"/>
                  </a:cubicBezTo>
                  <a:cubicBezTo>
                    <a:pt x="3930" y="14284"/>
                    <a:pt x="4229" y="14263"/>
                    <a:pt x="4525" y="14221"/>
                  </a:cubicBezTo>
                  <a:cubicBezTo>
                    <a:pt x="5118" y="14134"/>
                    <a:pt x="5681" y="13961"/>
                    <a:pt x="6149" y="13698"/>
                  </a:cubicBezTo>
                  <a:cubicBezTo>
                    <a:pt x="6166" y="13690"/>
                    <a:pt x="6184" y="13682"/>
                    <a:pt x="6200" y="13671"/>
                  </a:cubicBezTo>
                  <a:cubicBezTo>
                    <a:pt x="6909" y="13262"/>
                    <a:pt x="7264" y="12726"/>
                    <a:pt x="7264" y="12187"/>
                  </a:cubicBezTo>
                  <a:lnTo>
                    <a:pt x="7264" y="3634"/>
                  </a:lnTo>
                  <a:cubicBezTo>
                    <a:pt x="7264" y="1629"/>
                    <a:pt x="5635" y="1"/>
                    <a:pt x="3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7"/>
            <p:cNvSpPr/>
            <p:nvPr/>
          </p:nvSpPr>
          <p:spPr>
            <a:xfrm>
              <a:off x="4525125" y="2751525"/>
              <a:ext cx="90800" cy="342475"/>
            </a:xfrm>
            <a:custGeom>
              <a:avLst/>
              <a:gdLst/>
              <a:ahLst/>
              <a:cxnLst/>
              <a:rect l="l" t="t" r="r" b="b"/>
              <a:pathLst>
                <a:path w="3632" h="13699" extrusionOk="0">
                  <a:moveTo>
                    <a:pt x="3631" y="1"/>
                  </a:moveTo>
                  <a:cubicBezTo>
                    <a:pt x="1628" y="1"/>
                    <a:pt x="1" y="1629"/>
                    <a:pt x="1" y="3634"/>
                  </a:cubicBezTo>
                  <a:lnTo>
                    <a:pt x="1" y="12187"/>
                  </a:lnTo>
                  <a:cubicBezTo>
                    <a:pt x="1" y="12726"/>
                    <a:pt x="356" y="13262"/>
                    <a:pt x="1065" y="13671"/>
                  </a:cubicBezTo>
                  <a:cubicBezTo>
                    <a:pt x="1082" y="13682"/>
                    <a:pt x="1098" y="13690"/>
                    <a:pt x="1117" y="13698"/>
                  </a:cubicBezTo>
                  <a:lnTo>
                    <a:pt x="1117" y="3611"/>
                  </a:lnTo>
                  <a:cubicBezTo>
                    <a:pt x="1117" y="628"/>
                    <a:pt x="3553" y="17"/>
                    <a:pt x="3627" y="4"/>
                  </a:cubicBezTo>
                  <a:lnTo>
                    <a:pt x="36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7"/>
            <p:cNvSpPr/>
            <p:nvPr/>
          </p:nvSpPr>
          <p:spPr>
            <a:xfrm>
              <a:off x="4615925" y="2751525"/>
              <a:ext cx="90825" cy="342475"/>
            </a:xfrm>
            <a:custGeom>
              <a:avLst/>
              <a:gdLst/>
              <a:ahLst/>
              <a:cxnLst/>
              <a:rect l="l" t="t" r="r" b="b"/>
              <a:pathLst>
                <a:path w="3633" h="13699" extrusionOk="0">
                  <a:moveTo>
                    <a:pt x="0" y="1"/>
                  </a:moveTo>
                  <a:lnTo>
                    <a:pt x="4" y="4"/>
                  </a:lnTo>
                  <a:cubicBezTo>
                    <a:pt x="78" y="17"/>
                    <a:pt x="2518" y="628"/>
                    <a:pt x="2518" y="3611"/>
                  </a:cubicBezTo>
                  <a:lnTo>
                    <a:pt x="2518" y="13698"/>
                  </a:lnTo>
                  <a:cubicBezTo>
                    <a:pt x="2535" y="13690"/>
                    <a:pt x="2553" y="13682"/>
                    <a:pt x="2569" y="13671"/>
                  </a:cubicBezTo>
                  <a:cubicBezTo>
                    <a:pt x="3278" y="13262"/>
                    <a:pt x="3633" y="12726"/>
                    <a:pt x="3633" y="12187"/>
                  </a:cubicBezTo>
                  <a:lnTo>
                    <a:pt x="3633" y="3634"/>
                  </a:lnTo>
                  <a:cubicBezTo>
                    <a:pt x="3633" y="1629"/>
                    <a:pt x="2004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7"/>
            <p:cNvSpPr/>
            <p:nvPr/>
          </p:nvSpPr>
          <p:spPr>
            <a:xfrm>
              <a:off x="4593600" y="2751625"/>
              <a:ext cx="44650" cy="357025"/>
            </a:xfrm>
            <a:custGeom>
              <a:avLst/>
              <a:gdLst/>
              <a:ahLst/>
              <a:cxnLst/>
              <a:rect l="l" t="t" r="r" b="b"/>
              <a:pathLst>
                <a:path w="1786" h="14281" extrusionOk="0">
                  <a:moveTo>
                    <a:pt x="895" y="0"/>
                  </a:moveTo>
                  <a:cubicBezTo>
                    <a:pt x="892" y="0"/>
                    <a:pt x="875" y="569"/>
                    <a:pt x="875" y="569"/>
                  </a:cubicBezTo>
                  <a:cubicBezTo>
                    <a:pt x="875" y="569"/>
                    <a:pt x="891" y="0"/>
                    <a:pt x="888" y="0"/>
                  </a:cubicBezTo>
                  <a:lnTo>
                    <a:pt x="888" y="0"/>
                  </a:lnTo>
                  <a:cubicBezTo>
                    <a:pt x="888" y="0"/>
                    <a:pt x="888" y="0"/>
                    <a:pt x="888" y="0"/>
                  </a:cubicBezTo>
                  <a:cubicBezTo>
                    <a:pt x="837" y="71"/>
                    <a:pt x="1" y="1238"/>
                    <a:pt x="1" y="2906"/>
                  </a:cubicBezTo>
                  <a:lnTo>
                    <a:pt x="1" y="14217"/>
                  </a:lnTo>
                  <a:cubicBezTo>
                    <a:pt x="297" y="14259"/>
                    <a:pt x="595" y="14280"/>
                    <a:pt x="893" y="14280"/>
                  </a:cubicBezTo>
                  <a:cubicBezTo>
                    <a:pt x="1191" y="14280"/>
                    <a:pt x="1489" y="14259"/>
                    <a:pt x="1786" y="14217"/>
                  </a:cubicBezTo>
                  <a:lnTo>
                    <a:pt x="1786" y="2906"/>
                  </a:lnTo>
                  <a:cubicBezTo>
                    <a:pt x="1786" y="1238"/>
                    <a:pt x="947" y="71"/>
                    <a:pt x="895" y="0"/>
                  </a:cubicBezTo>
                  <a:cubicBezTo>
                    <a:pt x="895" y="0"/>
                    <a:pt x="895" y="0"/>
                    <a:pt x="8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7"/>
            <p:cNvSpPr/>
            <p:nvPr/>
          </p:nvSpPr>
          <p:spPr>
            <a:xfrm>
              <a:off x="4590575" y="2748775"/>
              <a:ext cx="50750" cy="361300"/>
            </a:xfrm>
            <a:custGeom>
              <a:avLst/>
              <a:gdLst/>
              <a:ahLst/>
              <a:cxnLst/>
              <a:rect l="l" t="t" r="r" b="b"/>
              <a:pathLst>
                <a:path w="2030" h="14452" extrusionOk="0">
                  <a:moveTo>
                    <a:pt x="1004" y="1"/>
                  </a:moveTo>
                  <a:cubicBezTo>
                    <a:pt x="973" y="1"/>
                    <a:pt x="934" y="23"/>
                    <a:pt x="911" y="43"/>
                  </a:cubicBezTo>
                  <a:cubicBezTo>
                    <a:pt x="901" y="56"/>
                    <a:pt x="865" y="107"/>
                    <a:pt x="814" y="189"/>
                  </a:cubicBezTo>
                  <a:cubicBezTo>
                    <a:pt x="779" y="244"/>
                    <a:pt x="793" y="315"/>
                    <a:pt x="844" y="353"/>
                  </a:cubicBezTo>
                  <a:cubicBezTo>
                    <a:pt x="866" y="368"/>
                    <a:pt x="891" y="376"/>
                    <a:pt x="915" y="376"/>
                  </a:cubicBezTo>
                  <a:cubicBezTo>
                    <a:pt x="951" y="376"/>
                    <a:pt x="985" y="361"/>
                    <a:pt x="1009" y="331"/>
                  </a:cubicBezTo>
                  <a:cubicBezTo>
                    <a:pt x="1112" y="503"/>
                    <a:pt x="1205" y="679"/>
                    <a:pt x="1288" y="861"/>
                  </a:cubicBezTo>
                  <a:cubicBezTo>
                    <a:pt x="1308" y="904"/>
                    <a:pt x="1351" y="932"/>
                    <a:pt x="1398" y="932"/>
                  </a:cubicBezTo>
                  <a:lnTo>
                    <a:pt x="1398" y="931"/>
                  </a:lnTo>
                  <a:cubicBezTo>
                    <a:pt x="1400" y="931"/>
                    <a:pt x="1402" y="931"/>
                    <a:pt x="1404" y="931"/>
                  </a:cubicBezTo>
                  <a:cubicBezTo>
                    <a:pt x="1419" y="931"/>
                    <a:pt x="1435" y="927"/>
                    <a:pt x="1450" y="921"/>
                  </a:cubicBezTo>
                  <a:cubicBezTo>
                    <a:pt x="1510" y="893"/>
                    <a:pt x="1537" y="821"/>
                    <a:pt x="1508" y="760"/>
                  </a:cubicBezTo>
                  <a:cubicBezTo>
                    <a:pt x="1397" y="516"/>
                    <a:pt x="1267" y="279"/>
                    <a:pt x="1121" y="54"/>
                  </a:cubicBezTo>
                  <a:lnTo>
                    <a:pt x="1120" y="54"/>
                  </a:lnTo>
                  <a:cubicBezTo>
                    <a:pt x="1116" y="45"/>
                    <a:pt x="1109" y="37"/>
                    <a:pt x="1103" y="29"/>
                  </a:cubicBezTo>
                  <a:cubicBezTo>
                    <a:pt x="1081" y="5"/>
                    <a:pt x="1040" y="2"/>
                    <a:pt x="1008" y="1"/>
                  </a:cubicBezTo>
                  <a:close/>
                  <a:moveTo>
                    <a:pt x="485" y="1002"/>
                  </a:moveTo>
                  <a:cubicBezTo>
                    <a:pt x="436" y="1002"/>
                    <a:pt x="390" y="1031"/>
                    <a:pt x="371" y="1080"/>
                  </a:cubicBezTo>
                  <a:cubicBezTo>
                    <a:pt x="252" y="1388"/>
                    <a:pt x="160" y="1707"/>
                    <a:pt x="97" y="2032"/>
                  </a:cubicBezTo>
                  <a:cubicBezTo>
                    <a:pt x="85" y="2099"/>
                    <a:pt x="127" y="2162"/>
                    <a:pt x="194" y="2175"/>
                  </a:cubicBezTo>
                  <a:cubicBezTo>
                    <a:pt x="200" y="2176"/>
                    <a:pt x="208" y="2177"/>
                    <a:pt x="216" y="2177"/>
                  </a:cubicBezTo>
                  <a:lnTo>
                    <a:pt x="216" y="2176"/>
                  </a:lnTo>
                  <a:cubicBezTo>
                    <a:pt x="275" y="2176"/>
                    <a:pt x="324" y="2136"/>
                    <a:pt x="335" y="2078"/>
                  </a:cubicBezTo>
                  <a:cubicBezTo>
                    <a:pt x="395" y="1767"/>
                    <a:pt x="483" y="1463"/>
                    <a:pt x="598" y="1167"/>
                  </a:cubicBezTo>
                  <a:cubicBezTo>
                    <a:pt x="623" y="1105"/>
                    <a:pt x="591" y="1034"/>
                    <a:pt x="529" y="1010"/>
                  </a:cubicBezTo>
                  <a:cubicBezTo>
                    <a:pt x="514" y="1004"/>
                    <a:pt x="499" y="1002"/>
                    <a:pt x="485" y="1002"/>
                  </a:cubicBezTo>
                  <a:close/>
                  <a:moveTo>
                    <a:pt x="1727" y="1604"/>
                  </a:moveTo>
                  <a:cubicBezTo>
                    <a:pt x="1717" y="1604"/>
                    <a:pt x="1706" y="1605"/>
                    <a:pt x="1696" y="1608"/>
                  </a:cubicBezTo>
                  <a:cubicBezTo>
                    <a:pt x="1632" y="1625"/>
                    <a:pt x="1594" y="1691"/>
                    <a:pt x="1610" y="1755"/>
                  </a:cubicBezTo>
                  <a:cubicBezTo>
                    <a:pt x="1692" y="2060"/>
                    <a:pt x="1745" y="2373"/>
                    <a:pt x="1771" y="2689"/>
                  </a:cubicBezTo>
                  <a:cubicBezTo>
                    <a:pt x="1776" y="2752"/>
                    <a:pt x="1828" y="2800"/>
                    <a:pt x="1891" y="2800"/>
                  </a:cubicBezTo>
                  <a:lnTo>
                    <a:pt x="1901" y="2800"/>
                  </a:lnTo>
                  <a:cubicBezTo>
                    <a:pt x="1968" y="2796"/>
                    <a:pt x="2018" y="2737"/>
                    <a:pt x="2012" y="2669"/>
                  </a:cubicBezTo>
                  <a:cubicBezTo>
                    <a:pt x="1986" y="2340"/>
                    <a:pt x="1931" y="2012"/>
                    <a:pt x="1844" y="1692"/>
                  </a:cubicBezTo>
                  <a:cubicBezTo>
                    <a:pt x="1829" y="1638"/>
                    <a:pt x="1780" y="1604"/>
                    <a:pt x="1727" y="1604"/>
                  </a:cubicBezTo>
                  <a:close/>
                  <a:moveTo>
                    <a:pt x="122" y="2899"/>
                  </a:moveTo>
                  <a:cubicBezTo>
                    <a:pt x="54" y="2899"/>
                    <a:pt x="1" y="2954"/>
                    <a:pt x="1" y="3021"/>
                  </a:cubicBezTo>
                  <a:lnTo>
                    <a:pt x="1" y="3991"/>
                  </a:lnTo>
                  <a:cubicBezTo>
                    <a:pt x="1" y="4058"/>
                    <a:pt x="54" y="4112"/>
                    <a:pt x="120" y="4112"/>
                  </a:cubicBezTo>
                  <a:cubicBezTo>
                    <a:pt x="121" y="4112"/>
                    <a:pt x="121" y="4112"/>
                    <a:pt x="122" y="4112"/>
                  </a:cubicBezTo>
                  <a:cubicBezTo>
                    <a:pt x="190" y="4112"/>
                    <a:pt x="243" y="4059"/>
                    <a:pt x="243" y="3991"/>
                  </a:cubicBezTo>
                  <a:lnTo>
                    <a:pt x="243" y="3020"/>
                  </a:lnTo>
                  <a:cubicBezTo>
                    <a:pt x="243" y="2954"/>
                    <a:pt x="188" y="2899"/>
                    <a:pt x="122" y="2899"/>
                  </a:cubicBezTo>
                  <a:close/>
                  <a:moveTo>
                    <a:pt x="1907" y="3532"/>
                  </a:moveTo>
                  <a:cubicBezTo>
                    <a:pt x="1841" y="3532"/>
                    <a:pt x="1788" y="3584"/>
                    <a:pt x="1786" y="3650"/>
                  </a:cubicBezTo>
                  <a:lnTo>
                    <a:pt x="1786" y="4621"/>
                  </a:lnTo>
                  <a:cubicBezTo>
                    <a:pt x="1784" y="4687"/>
                    <a:pt x="1839" y="4742"/>
                    <a:pt x="1907" y="4742"/>
                  </a:cubicBezTo>
                  <a:cubicBezTo>
                    <a:pt x="1973" y="4742"/>
                    <a:pt x="2028" y="4687"/>
                    <a:pt x="2028" y="4621"/>
                  </a:cubicBezTo>
                  <a:lnTo>
                    <a:pt x="2028" y="3650"/>
                  </a:lnTo>
                  <a:cubicBezTo>
                    <a:pt x="2026" y="3584"/>
                    <a:pt x="1972" y="3532"/>
                    <a:pt x="1907" y="3532"/>
                  </a:cubicBezTo>
                  <a:close/>
                  <a:moveTo>
                    <a:pt x="122" y="4841"/>
                  </a:moveTo>
                  <a:cubicBezTo>
                    <a:pt x="55" y="4841"/>
                    <a:pt x="1" y="4896"/>
                    <a:pt x="1" y="4962"/>
                  </a:cubicBezTo>
                  <a:lnTo>
                    <a:pt x="1" y="5933"/>
                  </a:lnTo>
                  <a:cubicBezTo>
                    <a:pt x="1" y="6001"/>
                    <a:pt x="55" y="6055"/>
                    <a:pt x="122" y="6055"/>
                  </a:cubicBezTo>
                  <a:lnTo>
                    <a:pt x="122" y="6054"/>
                  </a:lnTo>
                  <a:cubicBezTo>
                    <a:pt x="190" y="6054"/>
                    <a:pt x="243" y="6001"/>
                    <a:pt x="243" y="5933"/>
                  </a:cubicBezTo>
                  <a:lnTo>
                    <a:pt x="243" y="4962"/>
                  </a:lnTo>
                  <a:cubicBezTo>
                    <a:pt x="243" y="4896"/>
                    <a:pt x="190" y="4841"/>
                    <a:pt x="122" y="4841"/>
                  </a:cubicBezTo>
                  <a:close/>
                  <a:moveTo>
                    <a:pt x="1907" y="5466"/>
                  </a:moveTo>
                  <a:cubicBezTo>
                    <a:pt x="1838" y="5466"/>
                    <a:pt x="1782" y="5523"/>
                    <a:pt x="1786" y="5592"/>
                  </a:cubicBezTo>
                  <a:lnTo>
                    <a:pt x="1786" y="6562"/>
                  </a:lnTo>
                  <a:cubicBezTo>
                    <a:pt x="1784" y="6630"/>
                    <a:pt x="1839" y="6683"/>
                    <a:pt x="1907" y="6683"/>
                  </a:cubicBezTo>
                  <a:cubicBezTo>
                    <a:pt x="1973" y="6683"/>
                    <a:pt x="2028" y="6629"/>
                    <a:pt x="2028" y="6562"/>
                  </a:cubicBezTo>
                  <a:lnTo>
                    <a:pt x="2028" y="5592"/>
                  </a:lnTo>
                  <a:cubicBezTo>
                    <a:pt x="2030" y="5523"/>
                    <a:pt x="1975" y="5466"/>
                    <a:pt x="1907" y="5466"/>
                  </a:cubicBezTo>
                  <a:close/>
                  <a:moveTo>
                    <a:pt x="122" y="6782"/>
                  </a:moveTo>
                  <a:cubicBezTo>
                    <a:pt x="55" y="6782"/>
                    <a:pt x="1" y="6836"/>
                    <a:pt x="1" y="6904"/>
                  </a:cubicBezTo>
                  <a:lnTo>
                    <a:pt x="1" y="7875"/>
                  </a:lnTo>
                  <a:cubicBezTo>
                    <a:pt x="1" y="7942"/>
                    <a:pt x="55" y="7997"/>
                    <a:pt x="122" y="7997"/>
                  </a:cubicBezTo>
                  <a:cubicBezTo>
                    <a:pt x="190" y="7997"/>
                    <a:pt x="244" y="7941"/>
                    <a:pt x="243" y="7875"/>
                  </a:cubicBezTo>
                  <a:lnTo>
                    <a:pt x="243" y="6904"/>
                  </a:lnTo>
                  <a:cubicBezTo>
                    <a:pt x="243" y="6836"/>
                    <a:pt x="190" y="6782"/>
                    <a:pt x="122" y="6782"/>
                  </a:cubicBezTo>
                  <a:close/>
                  <a:moveTo>
                    <a:pt x="1907" y="7408"/>
                  </a:moveTo>
                  <a:cubicBezTo>
                    <a:pt x="1838" y="7408"/>
                    <a:pt x="1782" y="7465"/>
                    <a:pt x="1786" y="7533"/>
                  </a:cubicBezTo>
                  <a:lnTo>
                    <a:pt x="1786" y="8504"/>
                  </a:lnTo>
                  <a:cubicBezTo>
                    <a:pt x="1784" y="8572"/>
                    <a:pt x="1839" y="8626"/>
                    <a:pt x="1907" y="8626"/>
                  </a:cubicBezTo>
                  <a:lnTo>
                    <a:pt x="1907" y="8625"/>
                  </a:lnTo>
                  <a:cubicBezTo>
                    <a:pt x="1973" y="8625"/>
                    <a:pt x="2028" y="8572"/>
                    <a:pt x="2028" y="8504"/>
                  </a:cubicBezTo>
                  <a:lnTo>
                    <a:pt x="2028" y="7533"/>
                  </a:lnTo>
                  <a:cubicBezTo>
                    <a:pt x="2030" y="7465"/>
                    <a:pt x="1975" y="7408"/>
                    <a:pt x="1907" y="7408"/>
                  </a:cubicBezTo>
                  <a:close/>
                  <a:moveTo>
                    <a:pt x="122" y="8725"/>
                  </a:moveTo>
                  <a:cubicBezTo>
                    <a:pt x="55" y="8725"/>
                    <a:pt x="1" y="8779"/>
                    <a:pt x="1" y="8847"/>
                  </a:cubicBezTo>
                  <a:lnTo>
                    <a:pt x="1" y="9818"/>
                  </a:lnTo>
                  <a:cubicBezTo>
                    <a:pt x="1" y="9884"/>
                    <a:pt x="55" y="9939"/>
                    <a:pt x="122" y="9939"/>
                  </a:cubicBezTo>
                  <a:cubicBezTo>
                    <a:pt x="190" y="9939"/>
                    <a:pt x="243" y="9884"/>
                    <a:pt x="243" y="9818"/>
                  </a:cubicBezTo>
                  <a:lnTo>
                    <a:pt x="243" y="8847"/>
                  </a:lnTo>
                  <a:cubicBezTo>
                    <a:pt x="243" y="8779"/>
                    <a:pt x="190" y="8725"/>
                    <a:pt x="122" y="8725"/>
                  </a:cubicBezTo>
                  <a:close/>
                  <a:moveTo>
                    <a:pt x="1907" y="9358"/>
                  </a:moveTo>
                  <a:cubicBezTo>
                    <a:pt x="1841" y="9358"/>
                    <a:pt x="1788" y="9410"/>
                    <a:pt x="1786" y="9475"/>
                  </a:cubicBezTo>
                  <a:lnTo>
                    <a:pt x="1786" y="10447"/>
                  </a:lnTo>
                  <a:cubicBezTo>
                    <a:pt x="1784" y="10514"/>
                    <a:pt x="1839" y="10568"/>
                    <a:pt x="1907" y="10568"/>
                  </a:cubicBezTo>
                  <a:cubicBezTo>
                    <a:pt x="1973" y="10568"/>
                    <a:pt x="2028" y="10514"/>
                    <a:pt x="2028" y="10447"/>
                  </a:cubicBezTo>
                  <a:lnTo>
                    <a:pt x="2028" y="9475"/>
                  </a:lnTo>
                  <a:cubicBezTo>
                    <a:pt x="2026" y="9410"/>
                    <a:pt x="1972" y="9358"/>
                    <a:pt x="1907" y="9358"/>
                  </a:cubicBezTo>
                  <a:close/>
                  <a:moveTo>
                    <a:pt x="122" y="10667"/>
                  </a:moveTo>
                  <a:cubicBezTo>
                    <a:pt x="55" y="10667"/>
                    <a:pt x="1" y="10721"/>
                    <a:pt x="1" y="10788"/>
                  </a:cubicBezTo>
                  <a:lnTo>
                    <a:pt x="1" y="11759"/>
                  </a:lnTo>
                  <a:cubicBezTo>
                    <a:pt x="1" y="11826"/>
                    <a:pt x="55" y="11880"/>
                    <a:pt x="122" y="11880"/>
                  </a:cubicBezTo>
                  <a:cubicBezTo>
                    <a:pt x="190" y="11880"/>
                    <a:pt x="244" y="11826"/>
                    <a:pt x="243" y="11759"/>
                  </a:cubicBezTo>
                  <a:lnTo>
                    <a:pt x="243" y="10788"/>
                  </a:lnTo>
                  <a:cubicBezTo>
                    <a:pt x="243" y="10721"/>
                    <a:pt x="190" y="10667"/>
                    <a:pt x="122" y="10667"/>
                  </a:cubicBezTo>
                  <a:close/>
                  <a:moveTo>
                    <a:pt x="1907" y="11299"/>
                  </a:moveTo>
                  <a:cubicBezTo>
                    <a:pt x="1841" y="11299"/>
                    <a:pt x="1788" y="11351"/>
                    <a:pt x="1786" y="11417"/>
                  </a:cubicBezTo>
                  <a:lnTo>
                    <a:pt x="1786" y="12389"/>
                  </a:lnTo>
                  <a:cubicBezTo>
                    <a:pt x="1786" y="12455"/>
                    <a:pt x="1839" y="12510"/>
                    <a:pt x="1907" y="12510"/>
                  </a:cubicBezTo>
                  <a:cubicBezTo>
                    <a:pt x="1973" y="12510"/>
                    <a:pt x="2028" y="12455"/>
                    <a:pt x="2028" y="12388"/>
                  </a:cubicBezTo>
                  <a:lnTo>
                    <a:pt x="2028" y="11417"/>
                  </a:lnTo>
                  <a:cubicBezTo>
                    <a:pt x="2026" y="11351"/>
                    <a:pt x="1972" y="11299"/>
                    <a:pt x="1907" y="11299"/>
                  </a:cubicBezTo>
                  <a:close/>
                  <a:moveTo>
                    <a:pt x="122" y="12608"/>
                  </a:moveTo>
                  <a:cubicBezTo>
                    <a:pt x="55" y="12608"/>
                    <a:pt x="1" y="12663"/>
                    <a:pt x="1" y="12730"/>
                  </a:cubicBezTo>
                  <a:lnTo>
                    <a:pt x="1" y="13701"/>
                  </a:lnTo>
                  <a:cubicBezTo>
                    <a:pt x="1" y="13768"/>
                    <a:pt x="55" y="13822"/>
                    <a:pt x="122" y="13822"/>
                  </a:cubicBezTo>
                  <a:cubicBezTo>
                    <a:pt x="190" y="13822"/>
                    <a:pt x="244" y="13768"/>
                    <a:pt x="243" y="13701"/>
                  </a:cubicBezTo>
                  <a:lnTo>
                    <a:pt x="243" y="12730"/>
                  </a:lnTo>
                  <a:cubicBezTo>
                    <a:pt x="244" y="12663"/>
                    <a:pt x="190" y="12608"/>
                    <a:pt x="122" y="12608"/>
                  </a:cubicBezTo>
                  <a:close/>
                  <a:moveTo>
                    <a:pt x="1907" y="13242"/>
                  </a:moveTo>
                  <a:cubicBezTo>
                    <a:pt x="1841" y="13242"/>
                    <a:pt x="1788" y="13293"/>
                    <a:pt x="1786" y="13359"/>
                  </a:cubicBezTo>
                  <a:lnTo>
                    <a:pt x="1786" y="14331"/>
                  </a:lnTo>
                  <a:cubicBezTo>
                    <a:pt x="1784" y="14397"/>
                    <a:pt x="1839" y="14452"/>
                    <a:pt x="1907" y="14452"/>
                  </a:cubicBezTo>
                  <a:cubicBezTo>
                    <a:pt x="1973" y="14452"/>
                    <a:pt x="2028" y="14397"/>
                    <a:pt x="2028" y="14331"/>
                  </a:cubicBezTo>
                  <a:lnTo>
                    <a:pt x="2028" y="13359"/>
                  </a:lnTo>
                  <a:cubicBezTo>
                    <a:pt x="2026" y="13293"/>
                    <a:pt x="1972" y="13242"/>
                    <a:pt x="1907" y="132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7"/>
            <p:cNvSpPr/>
            <p:nvPr/>
          </p:nvSpPr>
          <p:spPr>
            <a:xfrm>
              <a:off x="4600300" y="2748550"/>
              <a:ext cx="18950" cy="10150"/>
            </a:xfrm>
            <a:custGeom>
              <a:avLst/>
              <a:gdLst/>
              <a:ahLst/>
              <a:cxnLst/>
              <a:rect l="l" t="t" r="r" b="b"/>
              <a:pathLst>
                <a:path w="758" h="406" extrusionOk="0">
                  <a:moveTo>
                    <a:pt x="622" y="0"/>
                  </a:moveTo>
                  <a:cubicBezTo>
                    <a:pt x="610" y="0"/>
                    <a:pt x="599" y="2"/>
                    <a:pt x="587" y="5"/>
                  </a:cubicBezTo>
                  <a:cubicBezTo>
                    <a:pt x="533" y="18"/>
                    <a:pt x="356" y="68"/>
                    <a:pt x="120" y="174"/>
                  </a:cubicBezTo>
                  <a:cubicBezTo>
                    <a:pt x="1" y="228"/>
                    <a:pt x="39" y="406"/>
                    <a:pt x="169" y="406"/>
                  </a:cubicBezTo>
                  <a:cubicBezTo>
                    <a:pt x="170" y="406"/>
                    <a:pt x="170" y="406"/>
                    <a:pt x="170" y="406"/>
                  </a:cubicBezTo>
                  <a:cubicBezTo>
                    <a:pt x="187" y="406"/>
                    <a:pt x="204" y="402"/>
                    <a:pt x="221" y="395"/>
                  </a:cubicBezTo>
                  <a:cubicBezTo>
                    <a:pt x="476" y="279"/>
                    <a:pt x="641" y="242"/>
                    <a:pt x="641" y="242"/>
                  </a:cubicBezTo>
                  <a:cubicBezTo>
                    <a:pt x="663" y="239"/>
                    <a:pt x="685" y="228"/>
                    <a:pt x="702" y="213"/>
                  </a:cubicBezTo>
                  <a:lnTo>
                    <a:pt x="706" y="209"/>
                  </a:lnTo>
                  <a:cubicBezTo>
                    <a:pt x="754" y="164"/>
                    <a:pt x="757" y="87"/>
                    <a:pt x="711" y="39"/>
                  </a:cubicBezTo>
                  <a:cubicBezTo>
                    <a:pt x="688" y="14"/>
                    <a:pt x="655" y="0"/>
                    <a:pt x="6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7"/>
            <p:cNvSpPr/>
            <p:nvPr/>
          </p:nvSpPr>
          <p:spPr>
            <a:xfrm>
              <a:off x="4549975" y="2764775"/>
              <a:ext cx="38450" cy="296825"/>
            </a:xfrm>
            <a:custGeom>
              <a:avLst/>
              <a:gdLst/>
              <a:ahLst/>
              <a:cxnLst/>
              <a:rect l="l" t="t" r="r" b="b"/>
              <a:pathLst>
                <a:path w="1538" h="11873" extrusionOk="0">
                  <a:moveTo>
                    <a:pt x="1401" y="1"/>
                  </a:moveTo>
                  <a:cubicBezTo>
                    <a:pt x="1374" y="1"/>
                    <a:pt x="1347" y="10"/>
                    <a:pt x="1324" y="28"/>
                  </a:cubicBezTo>
                  <a:cubicBezTo>
                    <a:pt x="1076" y="230"/>
                    <a:pt x="858" y="465"/>
                    <a:pt x="676" y="728"/>
                  </a:cubicBezTo>
                  <a:cubicBezTo>
                    <a:pt x="619" y="807"/>
                    <a:pt x="677" y="917"/>
                    <a:pt x="775" y="919"/>
                  </a:cubicBezTo>
                  <a:cubicBezTo>
                    <a:pt x="814" y="919"/>
                    <a:pt x="851" y="899"/>
                    <a:pt x="874" y="866"/>
                  </a:cubicBezTo>
                  <a:cubicBezTo>
                    <a:pt x="1044" y="623"/>
                    <a:pt x="1247" y="404"/>
                    <a:pt x="1478" y="216"/>
                  </a:cubicBezTo>
                  <a:cubicBezTo>
                    <a:pt x="1530" y="173"/>
                    <a:pt x="1538" y="97"/>
                    <a:pt x="1495" y="45"/>
                  </a:cubicBezTo>
                  <a:cubicBezTo>
                    <a:pt x="1471" y="16"/>
                    <a:pt x="1436" y="1"/>
                    <a:pt x="1401" y="1"/>
                  </a:cubicBezTo>
                  <a:close/>
                  <a:moveTo>
                    <a:pt x="355" y="1495"/>
                  </a:moveTo>
                  <a:cubicBezTo>
                    <a:pt x="305" y="1495"/>
                    <a:pt x="259" y="1526"/>
                    <a:pt x="242" y="1576"/>
                  </a:cubicBezTo>
                  <a:cubicBezTo>
                    <a:pt x="137" y="1875"/>
                    <a:pt x="67" y="2186"/>
                    <a:pt x="32" y="2501"/>
                  </a:cubicBezTo>
                  <a:cubicBezTo>
                    <a:pt x="25" y="2568"/>
                    <a:pt x="73" y="2628"/>
                    <a:pt x="140" y="2636"/>
                  </a:cubicBezTo>
                  <a:cubicBezTo>
                    <a:pt x="145" y="2637"/>
                    <a:pt x="149" y="2637"/>
                    <a:pt x="153" y="2637"/>
                  </a:cubicBezTo>
                  <a:cubicBezTo>
                    <a:pt x="214" y="2636"/>
                    <a:pt x="267" y="2591"/>
                    <a:pt x="274" y="2530"/>
                  </a:cubicBezTo>
                  <a:cubicBezTo>
                    <a:pt x="306" y="2232"/>
                    <a:pt x="373" y="1940"/>
                    <a:pt x="471" y="1657"/>
                  </a:cubicBezTo>
                  <a:cubicBezTo>
                    <a:pt x="494" y="1594"/>
                    <a:pt x="460" y="1524"/>
                    <a:pt x="397" y="1502"/>
                  </a:cubicBezTo>
                  <a:cubicBezTo>
                    <a:pt x="383" y="1497"/>
                    <a:pt x="369" y="1495"/>
                    <a:pt x="355" y="1495"/>
                  </a:cubicBezTo>
                  <a:close/>
                  <a:moveTo>
                    <a:pt x="123" y="3316"/>
                  </a:moveTo>
                  <a:cubicBezTo>
                    <a:pt x="55" y="3316"/>
                    <a:pt x="2" y="3371"/>
                    <a:pt x="2" y="3437"/>
                  </a:cubicBezTo>
                  <a:lnTo>
                    <a:pt x="2" y="4361"/>
                  </a:lnTo>
                  <a:cubicBezTo>
                    <a:pt x="1" y="4428"/>
                    <a:pt x="55" y="4482"/>
                    <a:pt x="123" y="4482"/>
                  </a:cubicBezTo>
                  <a:cubicBezTo>
                    <a:pt x="189" y="4482"/>
                    <a:pt x="244" y="4428"/>
                    <a:pt x="244" y="4361"/>
                  </a:cubicBezTo>
                  <a:lnTo>
                    <a:pt x="244" y="3437"/>
                  </a:lnTo>
                  <a:cubicBezTo>
                    <a:pt x="244" y="3371"/>
                    <a:pt x="189" y="3316"/>
                    <a:pt x="123" y="3316"/>
                  </a:cubicBezTo>
                  <a:close/>
                  <a:moveTo>
                    <a:pt x="123" y="5163"/>
                  </a:moveTo>
                  <a:cubicBezTo>
                    <a:pt x="55" y="5163"/>
                    <a:pt x="2" y="5218"/>
                    <a:pt x="2" y="5285"/>
                  </a:cubicBezTo>
                  <a:lnTo>
                    <a:pt x="2" y="6208"/>
                  </a:lnTo>
                  <a:cubicBezTo>
                    <a:pt x="1" y="6276"/>
                    <a:pt x="55" y="6330"/>
                    <a:pt x="123" y="6330"/>
                  </a:cubicBezTo>
                  <a:cubicBezTo>
                    <a:pt x="189" y="6330"/>
                    <a:pt x="244" y="6276"/>
                    <a:pt x="244" y="6209"/>
                  </a:cubicBezTo>
                  <a:lnTo>
                    <a:pt x="244" y="5285"/>
                  </a:lnTo>
                  <a:cubicBezTo>
                    <a:pt x="244" y="5218"/>
                    <a:pt x="189" y="5163"/>
                    <a:pt x="123" y="5163"/>
                  </a:cubicBezTo>
                  <a:close/>
                  <a:moveTo>
                    <a:pt x="123" y="7011"/>
                  </a:moveTo>
                  <a:cubicBezTo>
                    <a:pt x="55" y="7011"/>
                    <a:pt x="2" y="7066"/>
                    <a:pt x="2" y="7132"/>
                  </a:cubicBezTo>
                  <a:lnTo>
                    <a:pt x="2" y="8056"/>
                  </a:lnTo>
                  <a:cubicBezTo>
                    <a:pt x="1" y="8123"/>
                    <a:pt x="55" y="8177"/>
                    <a:pt x="123" y="8177"/>
                  </a:cubicBezTo>
                  <a:cubicBezTo>
                    <a:pt x="189" y="8177"/>
                    <a:pt x="244" y="8123"/>
                    <a:pt x="244" y="8056"/>
                  </a:cubicBezTo>
                  <a:lnTo>
                    <a:pt x="244" y="7132"/>
                  </a:lnTo>
                  <a:cubicBezTo>
                    <a:pt x="244" y="7066"/>
                    <a:pt x="189" y="7011"/>
                    <a:pt x="123" y="7011"/>
                  </a:cubicBezTo>
                  <a:close/>
                  <a:moveTo>
                    <a:pt x="123" y="8859"/>
                  </a:moveTo>
                  <a:cubicBezTo>
                    <a:pt x="55" y="8859"/>
                    <a:pt x="2" y="8913"/>
                    <a:pt x="2" y="8980"/>
                  </a:cubicBezTo>
                  <a:lnTo>
                    <a:pt x="2" y="9903"/>
                  </a:lnTo>
                  <a:cubicBezTo>
                    <a:pt x="1" y="9971"/>
                    <a:pt x="55" y="10025"/>
                    <a:pt x="123" y="10025"/>
                  </a:cubicBezTo>
                  <a:cubicBezTo>
                    <a:pt x="189" y="10025"/>
                    <a:pt x="244" y="9971"/>
                    <a:pt x="244" y="9903"/>
                  </a:cubicBezTo>
                  <a:lnTo>
                    <a:pt x="244" y="8980"/>
                  </a:lnTo>
                  <a:cubicBezTo>
                    <a:pt x="244" y="8913"/>
                    <a:pt x="189" y="8859"/>
                    <a:pt x="123" y="8859"/>
                  </a:cubicBezTo>
                  <a:close/>
                  <a:moveTo>
                    <a:pt x="123" y="10706"/>
                  </a:moveTo>
                  <a:cubicBezTo>
                    <a:pt x="55" y="10706"/>
                    <a:pt x="2" y="10760"/>
                    <a:pt x="2" y="10827"/>
                  </a:cubicBezTo>
                  <a:lnTo>
                    <a:pt x="2" y="11751"/>
                  </a:lnTo>
                  <a:cubicBezTo>
                    <a:pt x="1" y="11818"/>
                    <a:pt x="55" y="11872"/>
                    <a:pt x="123" y="11872"/>
                  </a:cubicBezTo>
                  <a:cubicBezTo>
                    <a:pt x="189" y="11872"/>
                    <a:pt x="244" y="11818"/>
                    <a:pt x="244" y="11751"/>
                  </a:cubicBezTo>
                  <a:lnTo>
                    <a:pt x="244" y="10827"/>
                  </a:lnTo>
                  <a:cubicBezTo>
                    <a:pt x="244" y="10760"/>
                    <a:pt x="189" y="10706"/>
                    <a:pt x="123" y="1070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87"/>
            <p:cNvSpPr/>
            <p:nvPr/>
          </p:nvSpPr>
          <p:spPr>
            <a:xfrm>
              <a:off x="4549975" y="3078800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123" y="1"/>
                  </a:moveTo>
                  <a:cubicBezTo>
                    <a:pt x="55" y="1"/>
                    <a:pt x="2" y="55"/>
                    <a:pt x="2" y="122"/>
                  </a:cubicBezTo>
                  <a:lnTo>
                    <a:pt x="2" y="607"/>
                  </a:lnTo>
                  <a:cubicBezTo>
                    <a:pt x="1" y="675"/>
                    <a:pt x="55" y="729"/>
                    <a:pt x="123" y="729"/>
                  </a:cubicBezTo>
                  <a:cubicBezTo>
                    <a:pt x="189" y="729"/>
                    <a:pt x="244" y="675"/>
                    <a:pt x="244" y="607"/>
                  </a:cubicBezTo>
                  <a:lnTo>
                    <a:pt x="244" y="122"/>
                  </a:lnTo>
                  <a:cubicBezTo>
                    <a:pt x="244" y="55"/>
                    <a:pt x="189" y="1"/>
                    <a:pt x="1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87"/>
            <p:cNvSpPr/>
            <p:nvPr/>
          </p:nvSpPr>
          <p:spPr>
            <a:xfrm>
              <a:off x="4612575" y="2748525"/>
              <a:ext cx="18850" cy="10175"/>
            </a:xfrm>
            <a:custGeom>
              <a:avLst/>
              <a:gdLst/>
              <a:ahLst/>
              <a:cxnLst/>
              <a:rect l="l" t="t" r="r" b="b"/>
              <a:pathLst>
                <a:path w="754" h="407" extrusionOk="0">
                  <a:moveTo>
                    <a:pt x="134" y="0"/>
                  </a:moveTo>
                  <a:cubicBezTo>
                    <a:pt x="104" y="0"/>
                    <a:pt x="75" y="11"/>
                    <a:pt x="52" y="33"/>
                  </a:cubicBezTo>
                  <a:cubicBezTo>
                    <a:pt x="2" y="78"/>
                    <a:pt x="0" y="156"/>
                    <a:pt x="46" y="206"/>
                  </a:cubicBezTo>
                  <a:cubicBezTo>
                    <a:pt x="64" y="226"/>
                    <a:pt x="87" y="239"/>
                    <a:pt x="114" y="243"/>
                  </a:cubicBezTo>
                  <a:cubicBezTo>
                    <a:pt x="116" y="244"/>
                    <a:pt x="282" y="280"/>
                    <a:pt x="537" y="396"/>
                  </a:cubicBezTo>
                  <a:cubicBezTo>
                    <a:pt x="552" y="403"/>
                    <a:pt x="569" y="407"/>
                    <a:pt x="586" y="407"/>
                  </a:cubicBezTo>
                  <a:lnTo>
                    <a:pt x="586" y="407"/>
                  </a:lnTo>
                  <a:cubicBezTo>
                    <a:pt x="716" y="405"/>
                    <a:pt x="754" y="229"/>
                    <a:pt x="636" y="174"/>
                  </a:cubicBezTo>
                  <a:cubicBezTo>
                    <a:pt x="490" y="107"/>
                    <a:pt x="338" y="52"/>
                    <a:pt x="182" y="11"/>
                  </a:cubicBezTo>
                  <a:cubicBezTo>
                    <a:pt x="167" y="4"/>
                    <a:pt x="150" y="0"/>
                    <a:pt x="134" y="0"/>
                  </a:cubicBezTo>
                  <a:close/>
                  <a:moveTo>
                    <a:pt x="586" y="407"/>
                  </a:moveTo>
                  <a:cubicBezTo>
                    <a:pt x="586" y="407"/>
                    <a:pt x="586" y="407"/>
                    <a:pt x="586" y="407"/>
                  </a:cubicBezTo>
                  <a:lnTo>
                    <a:pt x="587" y="407"/>
                  </a:lnTo>
                  <a:cubicBezTo>
                    <a:pt x="587" y="407"/>
                    <a:pt x="586" y="407"/>
                    <a:pt x="586" y="40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87"/>
            <p:cNvSpPr/>
            <p:nvPr/>
          </p:nvSpPr>
          <p:spPr>
            <a:xfrm>
              <a:off x="4643375" y="2764725"/>
              <a:ext cx="38525" cy="296875"/>
            </a:xfrm>
            <a:custGeom>
              <a:avLst/>
              <a:gdLst/>
              <a:ahLst/>
              <a:cxnLst/>
              <a:rect l="l" t="t" r="r" b="b"/>
              <a:pathLst>
                <a:path w="1541" h="11875" extrusionOk="0">
                  <a:moveTo>
                    <a:pt x="136" y="1"/>
                  </a:moveTo>
                  <a:cubicBezTo>
                    <a:pt x="101" y="1"/>
                    <a:pt x="66" y="16"/>
                    <a:pt x="42" y="46"/>
                  </a:cubicBezTo>
                  <a:cubicBezTo>
                    <a:pt x="1" y="98"/>
                    <a:pt x="8" y="174"/>
                    <a:pt x="60" y="217"/>
                  </a:cubicBezTo>
                  <a:cubicBezTo>
                    <a:pt x="290" y="405"/>
                    <a:pt x="494" y="624"/>
                    <a:pt x="664" y="867"/>
                  </a:cubicBezTo>
                  <a:cubicBezTo>
                    <a:pt x="687" y="900"/>
                    <a:pt x="724" y="918"/>
                    <a:pt x="763" y="918"/>
                  </a:cubicBezTo>
                  <a:cubicBezTo>
                    <a:pt x="862" y="918"/>
                    <a:pt x="919" y="808"/>
                    <a:pt x="863" y="727"/>
                  </a:cubicBezTo>
                  <a:cubicBezTo>
                    <a:pt x="679" y="466"/>
                    <a:pt x="461" y="231"/>
                    <a:pt x="214" y="28"/>
                  </a:cubicBezTo>
                  <a:cubicBezTo>
                    <a:pt x="191" y="10"/>
                    <a:pt x="164" y="1"/>
                    <a:pt x="136" y="1"/>
                  </a:cubicBezTo>
                  <a:close/>
                  <a:moveTo>
                    <a:pt x="1182" y="1494"/>
                  </a:moveTo>
                  <a:cubicBezTo>
                    <a:pt x="1169" y="1494"/>
                    <a:pt x="1155" y="1496"/>
                    <a:pt x="1142" y="1501"/>
                  </a:cubicBezTo>
                  <a:cubicBezTo>
                    <a:pt x="1079" y="1524"/>
                    <a:pt x="1046" y="1594"/>
                    <a:pt x="1068" y="1657"/>
                  </a:cubicBezTo>
                  <a:cubicBezTo>
                    <a:pt x="1167" y="1939"/>
                    <a:pt x="1233" y="2232"/>
                    <a:pt x="1266" y="2530"/>
                  </a:cubicBezTo>
                  <a:cubicBezTo>
                    <a:pt x="1274" y="2591"/>
                    <a:pt x="1325" y="2636"/>
                    <a:pt x="1387" y="2636"/>
                  </a:cubicBezTo>
                  <a:cubicBezTo>
                    <a:pt x="1392" y="2636"/>
                    <a:pt x="1396" y="2636"/>
                    <a:pt x="1401" y="2635"/>
                  </a:cubicBezTo>
                  <a:cubicBezTo>
                    <a:pt x="1468" y="2628"/>
                    <a:pt x="1515" y="2568"/>
                    <a:pt x="1507" y="2501"/>
                  </a:cubicBezTo>
                  <a:cubicBezTo>
                    <a:pt x="1472" y="2186"/>
                    <a:pt x="1401" y="1875"/>
                    <a:pt x="1298" y="1575"/>
                  </a:cubicBezTo>
                  <a:cubicBezTo>
                    <a:pt x="1280" y="1525"/>
                    <a:pt x="1232" y="1494"/>
                    <a:pt x="1182" y="1494"/>
                  </a:cubicBezTo>
                  <a:close/>
                  <a:moveTo>
                    <a:pt x="1418" y="3316"/>
                  </a:moveTo>
                  <a:cubicBezTo>
                    <a:pt x="1351" y="3316"/>
                    <a:pt x="1297" y="3371"/>
                    <a:pt x="1297" y="3437"/>
                  </a:cubicBezTo>
                  <a:lnTo>
                    <a:pt x="1297" y="4361"/>
                  </a:lnTo>
                  <a:cubicBezTo>
                    <a:pt x="1297" y="4428"/>
                    <a:pt x="1350" y="4482"/>
                    <a:pt x="1416" y="4482"/>
                  </a:cubicBezTo>
                  <a:cubicBezTo>
                    <a:pt x="1417" y="4482"/>
                    <a:pt x="1417" y="4482"/>
                    <a:pt x="1418" y="4482"/>
                  </a:cubicBezTo>
                  <a:cubicBezTo>
                    <a:pt x="1419" y="4482"/>
                    <a:pt x="1419" y="4482"/>
                    <a:pt x="1420" y="4482"/>
                  </a:cubicBezTo>
                  <a:cubicBezTo>
                    <a:pt x="1487" y="4482"/>
                    <a:pt x="1540" y="4428"/>
                    <a:pt x="1540" y="4361"/>
                  </a:cubicBezTo>
                  <a:lnTo>
                    <a:pt x="1540" y="3437"/>
                  </a:lnTo>
                  <a:cubicBezTo>
                    <a:pt x="1540" y="3371"/>
                    <a:pt x="1485" y="3316"/>
                    <a:pt x="1418" y="3316"/>
                  </a:cubicBezTo>
                  <a:close/>
                  <a:moveTo>
                    <a:pt x="1418" y="5164"/>
                  </a:moveTo>
                  <a:cubicBezTo>
                    <a:pt x="1351" y="5164"/>
                    <a:pt x="1297" y="5219"/>
                    <a:pt x="1297" y="5285"/>
                  </a:cubicBezTo>
                  <a:lnTo>
                    <a:pt x="1297" y="6209"/>
                  </a:lnTo>
                  <a:cubicBezTo>
                    <a:pt x="1297" y="6276"/>
                    <a:pt x="1351" y="6330"/>
                    <a:pt x="1418" y="6330"/>
                  </a:cubicBezTo>
                  <a:cubicBezTo>
                    <a:pt x="1485" y="6330"/>
                    <a:pt x="1540" y="6276"/>
                    <a:pt x="1540" y="6209"/>
                  </a:cubicBezTo>
                  <a:lnTo>
                    <a:pt x="1540" y="5285"/>
                  </a:lnTo>
                  <a:cubicBezTo>
                    <a:pt x="1540" y="5219"/>
                    <a:pt x="1485" y="5164"/>
                    <a:pt x="1418" y="5164"/>
                  </a:cubicBezTo>
                  <a:close/>
                  <a:moveTo>
                    <a:pt x="1418" y="7012"/>
                  </a:moveTo>
                  <a:cubicBezTo>
                    <a:pt x="1351" y="7012"/>
                    <a:pt x="1297" y="7067"/>
                    <a:pt x="1297" y="7133"/>
                  </a:cubicBezTo>
                  <a:lnTo>
                    <a:pt x="1297" y="8057"/>
                  </a:lnTo>
                  <a:cubicBezTo>
                    <a:pt x="1297" y="8124"/>
                    <a:pt x="1351" y="8178"/>
                    <a:pt x="1418" y="8178"/>
                  </a:cubicBezTo>
                  <a:cubicBezTo>
                    <a:pt x="1485" y="8178"/>
                    <a:pt x="1540" y="8124"/>
                    <a:pt x="1540" y="8057"/>
                  </a:cubicBezTo>
                  <a:lnTo>
                    <a:pt x="1540" y="7133"/>
                  </a:lnTo>
                  <a:cubicBezTo>
                    <a:pt x="1540" y="7067"/>
                    <a:pt x="1485" y="7012"/>
                    <a:pt x="1418" y="7012"/>
                  </a:cubicBezTo>
                  <a:close/>
                  <a:moveTo>
                    <a:pt x="1418" y="8860"/>
                  </a:moveTo>
                  <a:cubicBezTo>
                    <a:pt x="1351" y="8860"/>
                    <a:pt x="1297" y="8913"/>
                    <a:pt x="1297" y="8981"/>
                  </a:cubicBezTo>
                  <a:lnTo>
                    <a:pt x="1297" y="9905"/>
                  </a:lnTo>
                  <a:cubicBezTo>
                    <a:pt x="1297" y="9972"/>
                    <a:pt x="1351" y="10026"/>
                    <a:pt x="1418" y="10026"/>
                  </a:cubicBezTo>
                  <a:cubicBezTo>
                    <a:pt x="1485" y="10026"/>
                    <a:pt x="1540" y="9972"/>
                    <a:pt x="1540" y="9905"/>
                  </a:cubicBezTo>
                  <a:lnTo>
                    <a:pt x="1540" y="8981"/>
                  </a:lnTo>
                  <a:cubicBezTo>
                    <a:pt x="1540" y="8913"/>
                    <a:pt x="1485" y="8860"/>
                    <a:pt x="1418" y="8860"/>
                  </a:cubicBezTo>
                  <a:close/>
                  <a:moveTo>
                    <a:pt x="1418" y="10707"/>
                  </a:moveTo>
                  <a:cubicBezTo>
                    <a:pt x="1351" y="10707"/>
                    <a:pt x="1297" y="10761"/>
                    <a:pt x="1297" y="10829"/>
                  </a:cubicBezTo>
                  <a:lnTo>
                    <a:pt x="1297" y="11753"/>
                  </a:lnTo>
                  <a:cubicBezTo>
                    <a:pt x="1297" y="11820"/>
                    <a:pt x="1351" y="11874"/>
                    <a:pt x="1418" y="11874"/>
                  </a:cubicBezTo>
                  <a:cubicBezTo>
                    <a:pt x="1485" y="11874"/>
                    <a:pt x="1540" y="11820"/>
                    <a:pt x="1540" y="11753"/>
                  </a:cubicBezTo>
                  <a:lnTo>
                    <a:pt x="1540" y="10829"/>
                  </a:lnTo>
                  <a:cubicBezTo>
                    <a:pt x="1540" y="10761"/>
                    <a:pt x="1485" y="10707"/>
                    <a:pt x="1418" y="1070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7"/>
            <p:cNvSpPr/>
            <p:nvPr/>
          </p:nvSpPr>
          <p:spPr>
            <a:xfrm>
              <a:off x="4675775" y="3078800"/>
              <a:ext cx="6125" cy="18250"/>
            </a:xfrm>
            <a:custGeom>
              <a:avLst/>
              <a:gdLst/>
              <a:ahLst/>
              <a:cxnLst/>
              <a:rect l="l" t="t" r="r" b="b"/>
              <a:pathLst>
                <a:path w="245" h="730" extrusionOk="0">
                  <a:moveTo>
                    <a:pt x="122" y="1"/>
                  </a:moveTo>
                  <a:cubicBezTo>
                    <a:pt x="55" y="1"/>
                    <a:pt x="1" y="55"/>
                    <a:pt x="1" y="122"/>
                  </a:cubicBezTo>
                  <a:lnTo>
                    <a:pt x="1" y="607"/>
                  </a:lnTo>
                  <a:cubicBezTo>
                    <a:pt x="1" y="675"/>
                    <a:pt x="55" y="729"/>
                    <a:pt x="122" y="729"/>
                  </a:cubicBezTo>
                  <a:cubicBezTo>
                    <a:pt x="189" y="729"/>
                    <a:pt x="244" y="675"/>
                    <a:pt x="244" y="607"/>
                  </a:cubicBezTo>
                  <a:lnTo>
                    <a:pt x="244" y="122"/>
                  </a:lnTo>
                  <a:cubicBezTo>
                    <a:pt x="244" y="55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1" name="Google Shape;2281;p87">
            <a:hlinkClick r:id="" action="ppaction://noaction"/>
          </p:cNvPr>
          <p:cNvSpPr/>
          <p:nvPr/>
        </p:nvSpPr>
        <p:spPr>
          <a:xfrm>
            <a:off x="7757425" y="4525300"/>
            <a:ext cx="428700" cy="29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ial-Emotional Learning by Slidesgo">
  <a:themeElements>
    <a:clrScheme name="Simple Light">
      <a:dk1>
        <a:srgbClr val="000549"/>
      </a:dk1>
      <a:lt1>
        <a:srgbClr val="FFFFFF"/>
      </a:lt1>
      <a:dk2>
        <a:srgbClr val="FF6969"/>
      </a:dk2>
      <a:lt2>
        <a:srgbClr val="7A84DD"/>
      </a:lt2>
      <a:accent1>
        <a:srgbClr val="FCD260"/>
      </a:accent1>
      <a:accent2>
        <a:srgbClr val="81D3C9"/>
      </a:accent2>
      <a:accent3>
        <a:srgbClr val="7A84DD"/>
      </a:accent3>
      <a:accent4>
        <a:srgbClr val="F1BF38"/>
      </a:accent4>
      <a:accent5>
        <a:srgbClr val="BF9000"/>
      </a:accent5>
      <a:accent6>
        <a:srgbClr val="6EB6AD"/>
      </a:accent6>
      <a:hlink>
        <a:srgbClr val="0005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735</Words>
  <Application>Microsoft Office PowerPoint</Application>
  <PresentationFormat>On-screen Show (16:9)</PresentationFormat>
  <Paragraphs>62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Calibri</vt:lpstr>
      <vt:lpstr>Paytone One</vt:lpstr>
      <vt:lpstr>DM Sans</vt:lpstr>
      <vt:lpstr>Social-Emotional Learning by Slidesgo</vt:lpstr>
      <vt:lpstr>Sentiment Analysis for Amazon Food Review Using NaiveBayes</vt:lpstr>
      <vt:lpstr>Latar Belakang</vt:lpstr>
      <vt:lpstr>Latar Belakang</vt:lpstr>
      <vt:lpstr>Naïve Bayes</vt:lpstr>
      <vt:lpstr>Metode Naïve Bayes</vt:lpstr>
      <vt:lpstr>Dataset</vt:lpstr>
      <vt:lpstr>Desain</vt:lpstr>
      <vt:lpstr>Tahapan  Desain  pada  Pemrosesan  Bahasa  Alami</vt:lpstr>
      <vt:lpstr>1. Collecting  Data</vt:lpstr>
      <vt:lpstr>2. Load Data and Review Data</vt:lpstr>
      <vt:lpstr>3. Explore Data</vt:lpstr>
      <vt:lpstr>4. Text Pre-Processing</vt:lpstr>
      <vt:lpstr>5. Feature Extraction</vt:lpstr>
      <vt:lpstr>6. Modelling</vt:lpstr>
      <vt:lpstr>7. Evaluation</vt:lpstr>
      <vt:lpstr>Impelementasi</vt:lpstr>
      <vt:lpstr>Kesimpulan dan Saran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SOCIAL- EMOTIONAL LEARNING</dc:title>
  <dc:creator>Angel</dc:creator>
  <cp:lastModifiedBy>LENOVO</cp:lastModifiedBy>
  <cp:revision>7</cp:revision>
  <dcterms:modified xsi:type="dcterms:W3CDTF">2021-01-08T14:54:38Z</dcterms:modified>
</cp:coreProperties>
</file>