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66" r:id="rId2"/>
    <p:sldId id="257" r:id="rId3"/>
    <p:sldId id="259" r:id="rId4"/>
    <p:sldId id="260" r:id="rId5"/>
    <p:sldId id="261" r:id="rId6"/>
    <p:sldId id="262" r:id="rId7"/>
    <p:sldId id="265" r:id="rId8"/>
    <p:sldId id="263" r:id="rId9"/>
    <p:sldId id="284" r:id="rId10"/>
    <p:sldId id="270" r:id="rId11"/>
    <p:sldId id="285" r:id="rId12"/>
    <p:sldId id="287" r:id="rId13"/>
    <p:sldId id="2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23EFD-23F2-4907-A5E8-687F6C392BAE}" type="datetimeFigureOut">
              <a:rPr lang="en-IN" smtClean="0"/>
              <a:pPr/>
              <a:t>09-04-2025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4A2D1-DAE7-43A2-9537-15221B16A0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95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0BA2-AB5A-464F-A007-319CFE6BA65B}" type="datetime1">
              <a:rPr lang="en-IN" smtClean="0"/>
              <a:pPr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38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F77D-2A72-4A10-AB1A-FA2E810706EB}" type="datetime1">
              <a:rPr lang="en-IN" smtClean="0"/>
              <a:pPr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66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1F0B-F2A1-4056-AF36-059901C9DC95}" type="datetime1">
              <a:rPr lang="en-IN" smtClean="0"/>
              <a:pPr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50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8394-94DB-47F7-A2EB-D6C7FBA72EA5}" type="datetime1">
              <a:rPr lang="en-IN" smtClean="0"/>
              <a:pPr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69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873D-500A-44E7-8526-E0293D08EC6C}" type="datetime1">
              <a:rPr lang="en-IN" smtClean="0"/>
              <a:pPr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02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A3B8-0CEA-47E3-887F-AA44BA9D5B16}" type="datetime1">
              <a:rPr lang="en-IN" smtClean="0"/>
              <a:pPr/>
              <a:t>09-04-2025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65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27F7-57E6-44D3-9D89-09AE52F3E7B1}" type="datetime1">
              <a:rPr lang="en-IN" smtClean="0"/>
              <a:pPr/>
              <a:t>09-04-2025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41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056D-6DBF-46C8-89D2-11115DF11BAC}" type="datetime1">
              <a:rPr lang="en-IN" smtClean="0"/>
              <a:pPr/>
              <a:t>09-04-2025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63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98F6-5430-4E9D-A122-B606F4330384}" type="datetime1">
              <a:rPr lang="en-IN" smtClean="0"/>
              <a:pPr/>
              <a:t>09-04-2025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21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24B0A7-4B87-428D-8CC7-36BCD5BD281F}" type="datetime1">
              <a:rPr lang="en-IN" smtClean="0"/>
              <a:pPr/>
              <a:t>09-04-2025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4CB378-4F50-4CCE-9659-BB7A6E40C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28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22B5-8357-4639-98DB-029B974AC455}" type="datetime1">
              <a:rPr lang="en-IN" smtClean="0"/>
              <a:pPr/>
              <a:t>09-04-2025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37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F919E1-1B56-4D84-9D27-D559A5B4726E}" type="datetime1">
              <a:rPr lang="en-IN" smtClean="0"/>
              <a:pPr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4CB378-4F50-4CCE-9659-BB7A6E40C70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7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EFF495-5B71-6D89-5B71-6EDF5BDDBBFB}"/>
              </a:ext>
            </a:extLst>
          </p:cNvPr>
          <p:cNvSpPr txBox="1"/>
          <p:nvPr/>
        </p:nvSpPr>
        <p:spPr>
          <a:xfrm>
            <a:off x="1191142" y="382012"/>
            <a:ext cx="99513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Traffic Light Controller For Emergency Vehicle Identification Based On Computer Vision And Acoustic Signals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DFF39-6349-0280-2ABF-F6D5903AD330}"/>
              </a:ext>
            </a:extLst>
          </p:cNvPr>
          <p:cNvSpPr txBox="1"/>
          <p:nvPr/>
        </p:nvSpPr>
        <p:spPr>
          <a:xfrm>
            <a:off x="508000" y="2963562"/>
            <a:ext cx="111658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Team Members:									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1. Celsi Jaya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Sreejha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P - 811721104020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Charubala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A               - 811721104021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3. Christina Emy G         - 811721104023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Jesira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Banu M            - 811721104040                                    Guided By: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														               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Mr.M.Saravanan.M.E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.,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9058B-657B-88FB-D41E-1CC8B7B0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894F-30C8-4247-871F-F7F570D7CA52}" type="datetime1">
              <a:rPr lang="en-IN" smtClean="0"/>
              <a:t>09-04-2025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C2393-DB1C-23E0-0209-0B81FEC3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43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8394-94DB-47F7-A2EB-D6C7FBA72EA5}" type="datetime1">
              <a:rPr lang="en-IN" smtClean="0"/>
              <a:t>09-04-2025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10</a:t>
            </a:fld>
            <a:endParaRPr lang="en-IN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8B809B4-4341-417B-83FA-E2C2A8101C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47061" y="2202140"/>
            <a:ext cx="7635484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Input Module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Preprocessing Module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Computer Vision &amp; Acoustic Signal Processing Module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Emergency Vehicle Detection &amp; Classification Module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Traffic Light Control &amp; Decision-Making Module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User Interface (UI) Module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Database &amp; Storage Module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Report Generation &amp; System Monitoring Module </a:t>
            </a:r>
          </a:p>
        </p:txBody>
      </p:sp>
    </p:spTree>
    <p:extLst>
      <p:ext uri="{BB962C8B-B14F-4D97-AF65-F5344CB8AC3E}">
        <p14:creationId xmlns:p14="http://schemas.microsoft.com/office/powerpoint/2010/main" val="27052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93599-DAC2-2738-3CBF-13BCE7D12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4002-4796-5507-5AF6-6AB9DCC2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Modules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C9BF5-7784-146E-7E24-1899BF09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41AD-3919-4E18-A5B8-440ABF8041EC}" type="datetime1">
              <a:rPr lang="en-IN" smtClean="0"/>
              <a:t>09-04-2025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58AD5-718E-90A2-FEE0-ACE994A2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896B7F-83E0-C9DA-5159-00A1B60DE2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26" y="2303307"/>
            <a:ext cx="5242054" cy="3223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1FF311-0BAD-3B09-8B83-994A01CC82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875" y="2370695"/>
            <a:ext cx="4755249" cy="308912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50DB13-F5CA-075E-C0F1-B1D1D3B29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426" y="1903574"/>
            <a:ext cx="10058400" cy="40233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0324-5A78-5938-A0F1-7EAC0116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 Output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31245-2E1C-4714-D866-58A7EB1C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8394-94DB-47F7-A2EB-D6C7FBA72EA5}" type="datetime1">
              <a:rPr lang="en-IN" smtClean="0"/>
              <a:pPr/>
              <a:t>09-04-2025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02F9B-389A-F027-A0BC-5F3E40DA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9F7C3F34-E44F-A11D-1338-CF5498FB01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70" y="2356484"/>
            <a:ext cx="4667248" cy="3225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452F5B-F919-2571-99E1-BCC30D9232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966" y="2358083"/>
            <a:ext cx="4815364" cy="3223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532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21C4D-D518-5CD0-A3A8-48C0DF565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C43B-33ED-5864-A994-4EE1BE7A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Modules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9B585-E1A6-1059-A9B1-AF3E51B3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41AD-3919-4E18-A5B8-440ABF8041EC}" type="datetime1">
              <a:rPr lang="en-IN" smtClean="0"/>
              <a:t>09-04-2025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9197F-59AF-63DC-618D-15AD3DEC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t>13</a:t>
            </a:fld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9525C6-160D-AF54-A0A7-EAD08ED8A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86257"/>
            <a:ext cx="4725022" cy="3225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DD6F90-5CB4-2E18-23DF-3EB3AFE706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347" y="2086257"/>
            <a:ext cx="4344333" cy="3223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251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E56C-877F-FB95-AF27-A957089A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A50D-2D3E-4B2D-EC65-7A815DC21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Existing System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Literature Survey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Proposed System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Module Outputs</a:t>
            </a:r>
          </a:p>
          <a:p>
            <a:pPr marL="457200" indent="-457200">
              <a:buFont typeface="+mj-lt"/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3DCEB-E25E-B310-809E-BBF079E8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B574-CA08-45E6-AF49-DBCE79C62637}" type="datetime1">
              <a:rPr lang="en-IN" smtClean="0"/>
              <a:pPr/>
              <a:t>09-04-2025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88F9C-70DD-D8DE-912A-F75203CC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43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BB52-1BCF-04D6-4FB0-4CFE3E09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750" y="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BBE1-E791-7D83-3E25-0A54AB7BA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86" y="1828800"/>
            <a:ext cx="10525328" cy="4678325"/>
          </a:xfrm>
        </p:spPr>
        <p:txBody>
          <a:bodyPr>
            <a:noAutofit/>
          </a:bodyPr>
          <a:lstStyle/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988695" algn="l"/>
              </a:tabLs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Congestion at traffic light area gives challenge in many countries. The increasing numbers of vehicles not only has a large environmental impact, but also result in loss of lives and time on the road. 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988695" algn="l"/>
              </a:tabLs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Besides, there will be huge losses in terms of productivity where it will affect the ability of cities to compete globally. 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988695" algn="l"/>
              </a:tabLs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This situation demands a better approach to handle the situation especially for emergency vehicle like ambulance. 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988695" algn="l"/>
              </a:tabLs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There is a need to have a system that can control the traffic light signal at junction in case of emergency.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4CEEC-E646-4E4B-850D-002F9336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982F-5234-4E91-90B2-8CCF2F8D2556}" type="datetime1">
              <a:rPr lang="en-IN" smtClean="0"/>
              <a:pPr/>
              <a:t>09-04-2025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C7EFC-EC00-6F9E-F71A-D214942F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99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44A2-5253-EEC1-9985-35FF3A30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3099"/>
          </a:xfrm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3465-C2F2-F01F-D8F6-7B06E8E8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89" y="1845734"/>
            <a:ext cx="10058400" cy="402336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Emergency response times are critical, but current traffic light systems fail to prioritize emergency vehicles like ambulances efficiently due to outdated fixed-timing algorithms and lack of coordination.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This delay in response time can cost lives, especially in urban environments with heavy traffic. Additionally, there is a pressing need for advanced systems to detect and recognize emergency vehicles in real time for better traffic management.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7D122-621F-8F83-5078-A63B4DAA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41AD-3919-4E18-A5B8-440ABF8041EC}" type="datetime1">
              <a:rPr lang="en-IN" smtClean="0"/>
              <a:pPr/>
              <a:t>09-04-2025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4C35B-198C-4ABA-2693-9281EB59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35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7785B-E9C2-F851-2892-8E8082835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CBF5-96C1-5E71-E351-143AB1707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750" y="0"/>
            <a:ext cx="10058400" cy="1450757"/>
          </a:xfrm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5F7E4-A438-F81E-53CE-BE3EBF457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Some traffic light systems may include sensors such as loop detectors to detect the presence of vehicles or pedestrians at the intersection.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In some cases, traffic light timings may be manually adjusted by traffic engineers or technicians based on historical traffic patterns or special events.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The existing system may lack coordination between adjacent intersections, leading to inefficiencies such as traffic congestion, long wait times, and unnecessary delays.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3446B-B94C-DEC4-F4E3-11D84E7D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41AD-3919-4E18-A5B8-440ABF8041EC}" type="datetime1">
              <a:rPr lang="en-IN" smtClean="0"/>
              <a:pPr/>
              <a:t>09-04-2025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1D5A9-CE76-5D04-F21B-601FECF9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56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96D4E-94E9-0AA6-5DFA-8F5184D92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83A6-18CF-9041-9D38-E74368F4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6255"/>
            <a:ext cx="10058400" cy="6359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BAAE2-D7D6-5ACF-7129-A475F652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41AD-3919-4E18-A5B8-440ABF8041EC}" type="datetime1">
              <a:rPr lang="en-IN" smtClean="0"/>
              <a:pPr/>
              <a:t>09-04-2025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C38FA-688C-4C46-B95A-8C953851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pPr/>
              <a:t>6</a:t>
            </a:fld>
            <a:endParaRPr lang="en-IN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585873F-7976-34D4-11B4-C17C91E1D2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476115"/>
              </p:ext>
            </p:extLst>
          </p:nvPr>
        </p:nvGraphicFramePr>
        <p:xfrm>
          <a:off x="114280" y="709395"/>
          <a:ext cx="11963440" cy="544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1">
                  <a:extLst>
                    <a:ext uri="{9D8B030D-6E8A-4147-A177-3AD203B41FA5}">
                      <a16:colId xmlns:a16="http://schemas.microsoft.com/office/drawing/2014/main" val="677051927"/>
                    </a:ext>
                  </a:extLst>
                </a:gridCol>
                <a:gridCol w="3414525">
                  <a:extLst>
                    <a:ext uri="{9D8B030D-6E8A-4147-A177-3AD203B41FA5}">
                      <a16:colId xmlns:a16="http://schemas.microsoft.com/office/drawing/2014/main" val="1029645836"/>
                    </a:ext>
                  </a:extLst>
                </a:gridCol>
                <a:gridCol w="1575880">
                  <a:extLst>
                    <a:ext uri="{9D8B030D-6E8A-4147-A177-3AD203B41FA5}">
                      <a16:colId xmlns:a16="http://schemas.microsoft.com/office/drawing/2014/main" val="2124719285"/>
                    </a:ext>
                  </a:extLst>
                </a:gridCol>
                <a:gridCol w="2251125">
                  <a:extLst>
                    <a:ext uri="{9D8B030D-6E8A-4147-A177-3AD203B41FA5}">
                      <a16:colId xmlns:a16="http://schemas.microsoft.com/office/drawing/2014/main" val="916302156"/>
                    </a:ext>
                  </a:extLst>
                </a:gridCol>
                <a:gridCol w="1990135">
                  <a:extLst>
                    <a:ext uri="{9D8B030D-6E8A-4147-A177-3AD203B41FA5}">
                      <a16:colId xmlns:a16="http://schemas.microsoft.com/office/drawing/2014/main" val="154194527"/>
                    </a:ext>
                  </a:extLst>
                </a:gridCol>
                <a:gridCol w="1614794">
                  <a:extLst>
                    <a:ext uri="{9D8B030D-6E8A-4147-A177-3AD203B41FA5}">
                      <a16:colId xmlns:a16="http://schemas.microsoft.com/office/drawing/2014/main" val="1838747811"/>
                    </a:ext>
                  </a:extLst>
                </a:gridCol>
              </a:tblGrid>
              <a:tr h="314095"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Sl.No</a:t>
                      </a:r>
                      <a:endParaRPr lang="en-IN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 of Publish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Techniques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Merits</a:t>
                      </a:r>
                      <a:endParaRPr lang="en-IN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Demerits</a:t>
                      </a:r>
                      <a:endParaRPr lang="en-IN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361085"/>
                  </a:ext>
                </a:extLst>
              </a:tr>
              <a:tr h="84175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IoT-Based Emergency Vehicle Services in Intelligent Transportation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</a:t>
                      </a:r>
                      <a:endParaRPr lang="en-IN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Optimized routing algorithm</a:t>
                      </a:r>
                    </a:p>
                    <a:p>
                      <a:pPr algn="ctr"/>
                      <a:endParaRPr lang="en-IN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Real-Time Monitoring and Decision-Making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Implementation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186295"/>
                  </a:ext>
                </a:extLst>
              </a:tr>
              <a:tr h="99939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V2X-Based Highly Reliable Warning System for Emergency Vehicles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</a:t>
                      </a:r>
                      <a:endParaRPr lang="en-IN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Fastest path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Faster Emergency Response Time</a:t>
                      </a:r>
                      <a:endParaRPr lang="en-US" sz="16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Sensor and Hardware Reliability Issues </a:t>
                      </a:r>
                      <a:endParaRPr lang="en-US" sz="16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21200"/>
                  </a:ext>
                </a:extLst>
              </a:tr>
              <a:tr h="10368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Acoustic Based Emergency Vehicle Detection Using Ensemble of deep Learning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</a:t>
                      </a:r>
                      <a:endParaRPr lang="en-IN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Fully connected (</a:t>
                      </a:r>
                      <a:r>
                        <a:rPr lang="en-IN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FCNet</a:t>
                      </a:r>
                      <a:r>
                        <a:rPr lang="en-I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6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Reduces false positives and false negatives </a:t>
                      </a:r>
                      <a:endParaRPr lang="en-US" sz="16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Computational Complexity and Latency</a:t>
                      </a:r>
                      <a:endParaRPr lang="en-US" sz="16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89654"/>
                  </a:ext>
                </a:extLst>
              </a:tr>
              <a:tr h="99939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N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LibSignal</a:t>
                      </a:r>
                      <a:r>
                        <a:rPr lang="en-I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An Open Library for Traffic Signal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</a:t>
                      </a:r>
                      <a:endParaRPr lang="en-IN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LibSignal</a:t>
                      </a:r>
                      <a:r>
                        <a:rPr lang="en-I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Toolkit</a:t>
                      </a:r>
                      <a:endParaRPr lang="en-US" sz="16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Scalable for Different Traffic Environments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Complex Deployment and Maintenance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731994"/>
                  </a:ext>
                </a:extLst>
              </a:tr>
              <a:tr h="109280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Intelligent Road Management System for Autonomous, Non-Autonomous, and VIP Vehicles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</a:t>
                      </a:r>
                      <a:endParaRPr lang="en-IN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Conditional optimization</a:t>
                      </a:r>
                    </a:p>
                    <a:p>
                      <a:pPr algn="ctr"/>
                      <a:endParaRPr lang="en-IN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Efficient Traffic Flow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 images only</a:t>
                      </a:r>
                      <a:endParaRPr lang="en-IN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01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73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C5B61-A0EB-6249-75A8-9BAFE8D93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D840-07DA-6D75-F502-AFD31290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6255"/>
            <a:ext cx="10058400" cy="6359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C9308-2406-5DC6-22CE-A6AA5F2E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41AD-3919-4E18-A5B8-440ABF8041EC}" type="datetime1">
              <a:rPr lang="en-IN" smtClean="0"/>
              <a:pPr/>
              <a:t>09-04-2025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E9742-56C3-060E-0475-2CED4750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pPr/>
              <a:t>7</a:t>
            </a:fld>
            <a:endParaRPr lang="en-IN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FA4C099-1992-B727-24C6-945116EB66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843403"/>
              </p:ext>
            </p:extLst>
          </p:nvPr>
        </p:nvGraphicFramePr>
        <p:xfrm>
          <a:off x="144760" y="806672"/>
          <a:ext cx="11963440" cy="3768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1">
                  <a:extLst>
                    <a:ext uri="{9D8B030D-6E8A-4147-A177-3AD203B41FA5}">
                      <a16:colId xmlns:a16="http://schemas.microsoft.com/office/drawing/2014/main" val="677051927"/>
                    </a:ext>
                  </a:extLst>
                </a:gridCol>
                <a:gridCol w="3414525">
                  <a:extLst>
                    <a:ext uri="{9D8B030D-6E8A-4147-A177-3AD203B41FA5}">
                      <a16:colId xmlns:a16="http://schemas.microsoft.com/office/drawing/2014/main" val="1029645836"/>
                    </a:ext>
                  </a:extLst>
                </a:gridCol>
                <a:gridCol w="1575880">
                  <a:extLst>
                    <a:ext uri="{9D8B030D-6E8A-4147-A177-3AD203B41FA5}">
                      <a16:colId xmlns:a16="http://schemas.microsoft.com/office/drawing/2014/main" val="2124719285"/>
                    </a:ext>
                  </a:extLst>
                </a:gridCol>
                <a:gridCol w="2251125">
                  <a:extLst>
                    <a:ext uri="{9D8B030D-6E8A-4147-A177-3AD203B41FA5}">
                      <a16:colId xmlns:a16="http://schemas.microsoft.com/office/drawing/2014/main" val="916302156"/>
                    </a:ext>
                  </a:extLst>
                </a:gridCol>
                <a:gridCol w="1990135">
                  <a:extLst>
                    <a:ext uri="{9D8B030D-6E8A-4147-A177-3AD203B41FA5}">
                      <a16:colId xmlns:a16="http://schemas.microsoft.com/office/drawing/2014/main" val="154194527"/>
                    </a:ext>
                  </a:extLst>
                </a:gridCol>
                <a:gridCol w="1614794">
                  <a:extLst>
                    <a:ext uri="{9D8B030D-6E8A-4147-A177-3AD203B41FA5}">
                      <a16:colId xmlns:a16="http://schemas.microsoft.com/office/drawing/2014/main" val="1838747811"/>
                    </a:ext>
                  </a:extLst>
                </a:gridCol>
              </a:tblGrid>
              <a:tr h="340873"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Publish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361085"/>
                  </a:ext>
                </a:extLst>
              </a:tr>
              <a:tr h="94854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IN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Traffic signal optimization on a square lattice with quantum annealing</a:t>
                      </a:r>
                      <a:endParaRPr lang="en-IN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</a:t>
                      </a:r>
                      <a:endParaRPr lang="en-IN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Conventional local control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Enhanced Traffic Flow Efficiency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Only support the simulation environments</a:t>
                      </a:r>
                      <a:endParaRPr lang="en-IN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186295"/>
                  </a:ext>
                </a:extLst>
              </a:tr>
              <a:tr h="94854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IN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Planning and Decision-making for Connected Autonomous Vehicles at Road Intersections: A Review</a:t>
                      </a:r>
                      <a:endParaRPr lang="en-IN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</a:t>
                      </a:r>
                      <a:endParaRPr lang="en-IN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Graph-based approach, prediction base approach, optimization-based approach a</a:t>
                      </a:r>
                      <a:endParaRPr lang="en-US" sz="16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Adaptive Traffic Management </a:t>
                      </a:r>
                      <a:endParaRPr lang="en-US" sz="16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Comparative analysis can be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21200"/>
                  </a:ext>
                </a:extLst>
              </a:tr>
              <a:tr h="116840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N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Hierarchical trac light-aware routing via fuzzy reinforcement learning in software-defined vehicular networks </a:t>
                      </a:r>
                      <a:endParaRPr lang="en-IN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</a:t>
                      </a:r>
                      <a:endParaRPr lang="en-IN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Fuzzy reinforcement learning</a:t>
                      </a:r>
                      <a:endParaRPr lang="en-US" sz="16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Optimized Traffic Flow </a:t>
                      </a:r>
                      <a:endParaRPr lang="en-US" sz="16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of Implementation is high</a:t>
                      </a:r>
                      <a:endParaRPr lang="en-US" sz="16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89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52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A51C4-3011-FC6E-1DB6-4C59CA165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25B5-112E-BC52-7C45-B58FF369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3099"/>
          </a:xfrm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502C1-61D1-CB3E-74E3-E5C013BE3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10" y="2143446"/>
            <a:ext cx="10058400" cy="402336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Developing a traffic light controller for ambulances using YOLO v11 and algorithm based on image and sound input involves several critical steps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In this project we can implement deep learning algorithm named as convolutional neural network algorithm to extract the features from user input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To classify the vehicle image and sound to predict the ambulance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Optimize the traffic light from red to green signal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CEBA5-9FA0-AAD6-6612-32D5EC7C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41AD-3919-4E18-A5B8-440ABF8041EC}" type="datetime1">
              <a:rPr lang="en-IN" smtClean="0"/>
              <a:pPr/>
              <a:t>09-04-2025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65514-576D-8EC8-E977-7D87554C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B378-4F50-4CCE-9659-BB7A6E40C702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68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E56C8A-DE2C-F341-F709-88F968B83CBD}"/>
              </a:ext>
            </a:extLst>
          </p:cNvPr>
          <p:cNvSpPr txBox="1">
            <a:spLocks/>
          </p:cNvSpPr>
          <p:nvPr/>
        </p:nvSpPr>
        <p:spPr>
          <a:xfrm>
            <a:off x="838200" y="2908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ARCHITECTURE DIAGRAM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4BED1D-490F-209A-ECBF-2E3E45FCB539}"/>
              </a:ext>
            </a:extLst>
          </p:cNvPr>
          <p:cNvCxnSpPr>
            <a:cxnSpLocks/>
          </p:cNvCxnSpPr>
          <p:nvPr/>
        </p:nvCxnSpPr>
        <p:spPr>
          <a:xfrm>
            <a:off x="923636" y="1385835"/>
            <a:ext cx="104301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9B2575-4CEF-1C87-3A09-FF728703F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6" y="1846263"/>
            <a:ext cx="10170462" cy="4022725"/>
          </a:xfrm>
        </p:spPr>
      </p:pic>
    </p:spTree>
    <p:extLst>
      <p:ext uri="{BB962C8B-B14F-4D97-AF65-F5344CB8AC3E}">
        <p14:creationId xmlns:p14="http://schemas.microsoft.com/office/powerpoint/2010/main" val="42158878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</TotalTime>
  <Words>729</Words>
  <Application>Microsoft Office PowerPoint</Application>
  <PresentationFormat>Widescreen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Retrospect</vt:lpstr>
      <vt:lpstr>PowerPoint Presentation</vt:lpstr>
      <vt:lpstr>Content</vt:lpstr>
      <vt:lpstr>ABSTRACT</vt:lpstr>
      <vt:lpstr>PROBLEM STATEMENT</vt:lpstr>
      <vt:lpstr>EXISTING SYSTEM</vt:lpstr>
      <vt:lpstr>LITERATURE SURVEY</vt:lpstr>
      <vt:lpstr>LITERATURE SURVEY</vt:lpstr>
      <vt:lpstr>PROPOSED SYSTEM</vt:lpstr>
      <vt:lpstr>PowerPoint Presentation</vt:lpstr>
      <vt:lpstr>MODULES</vt:lpstr>
      <vt:lpstr>Modules Output</vt:lpstr>
      <vt:lpstr>Modules Output</vt:lpstr>
      <vt:lpstr>Modules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Matheswaran</dc:creator>
  <cp:lastModifiedBy>Celsi Jaya sreejha</cp:lastModifiedBy>
  <cp:revision>25</cp:revision>
  <dcterms:created xsi:type="dcterms:W3CDTF">2023-04-10T08:58:06Z</dcterms:created>
  <dcterms:modified xsi:type="dcterms:W3CDTF">2025-04-09T05:20:10Z</dcterms:modified>
</cp:coreProperties>
</file>