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Google Shape;143;p1:notes"/>
          <p:cNvSpPr/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" name="Google Shape;258;p14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9" name="Google Shape;259;p14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9" name="Google Shape;269;p19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5" name="Google Shape;155;p2:notes"/>
          <p:cNvSpPr/>
          <p:nvPr>
            <p:ph type="sldImg" idx="2"/>
          </p:nvPr>
        </p:nvSpPr>
        <p:spPr>
          <a:xfrm>
            <a:off x="1370013" y="763588"/>
            <a:ext cx="5030787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" name="Google Shape;176;p4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4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5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8" name="Google Shape;188;p5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Google Shape;199;p9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p10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0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2" name="Google Shape;222;p11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3" name="Google Shape;223;p11:notes"/>
          <p:cNvSpPr txBox="1"/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a7ebb1df7_0_12:notes"/>
          <p:cNvSpPr txBox="1"/>
          <p:nvPr>
            <p:ph type="sldNum" idx="12"/>
          </p:nvPr>
        </p:nvSpPr>
        <p:spPr>
          <a:xfrm>
            <a:off x="4398963" y="9555163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g2da7ebb1df7_0_12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g2da7ebb1df7_0_12:notes"/>
          <p:cNvSpPr txBox="1"/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a7ebb1df7_0_31:notes"/>
          <p:cNvSpPr txBox="1"/>
          <p:nvPr>
            <p:ph type="sldNum" idx="12"/>
          </p:nvPr>
        </p:nvSpPr>
        <p:spPr>
          <a:xfrm>
            <a:off x="4398963" y="9555163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6" name="Google Shape;246;g2da7ebb1df7_0_31:notes"/>
          <p:cNvSpPr/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g2da7ebb1df7_0_31:notes"/>
          <p:cNvSpPr txBox="1"/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type="body" idx="1"/>
          </p:nvPr>
        </p:nvSpPr>
        <p:spPr>
          <a:xfrm rot="5400000">
            <a:off x="2583657" y="-521494"/>
            <a:ext cx="3975100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 rot="5400000">
            <a:off x="5669757" y="2564606"/>
            <a:ext cx="3975100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type="body" idx="1"/>
          </p:nvPr>
        </p:nvSpPr>
        <p:spPr>
          <a:xfrm rot="5400000">
            <a:off x="1479550" y="582613"/>
            <a:ext cx="3975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6" name="Google Shape;96;p38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type="body" idx="1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39"/>
          <p:cNvSpPr txBox="1"/>
          <p:nvPr>
            <p:ph type="body" idx="2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39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107" name="Google Shape;107;p40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08" name="Google Shape;108;p40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109" name="Google Shape;109;p40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10" name="Google Shape;110;p40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22" name="Google Shape;122;p43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43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44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44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5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type="body" idx="1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6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type="body" idx="1"/>
          </p:nvPr>
        </p:nvSpPr>
        <p:spPr>
          <a:xfrm rot="5400000">
            <a:off x="542131" y="189706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6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type="body" idx="1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28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type="body" idx="1"/>
          </p:nvPr>
        </p:nvSpPr>
        <p:spPr>
          <a:xfrm>
            <a:off x="457200" y="1604963"/>
            <a:ext cx="40370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type="body" idx="2"/>
          </p:nvPr>
        </p:nvSpPr>
        <p:spPr>
          <a:xfrm>
            <a:off x="4646613" y="1604963"/>
            <a:ext cx="40386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29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30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30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8" name="Google Shape;58;p33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33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13;p20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" name="Google Shape;14;p20"/>
          <p:cNvSpPr txBox="1"/>
          <p:nvPr>
            <p:ph type="body" idx="1"/>
          </p:nvPr>
        </p:nvSpPr>
        <p:spPr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–"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•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–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Google Shape;79;p22"/>
          <p:cNvSpPr txBox="1"/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Char char="•"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–"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•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–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Char char="»"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1" name="Google Shape;81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2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>
            <p:ph type="subTitle" idx="4294967295"/>
          </p:nvPr>
        </p:nvSpPr>
        <p:spPr>
          <a:xfrm>
            <a:off x="571500" y="2386650"/>
            <a:ext cx="7816800" cy="15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</a:t>
            </a: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81172</a:t>
            </a:r>
            <a:r>
              <a:rPr lang="en-IN" alt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1040</a:t>
            </a:r>
            <a:r>
              <a:rPr lang="en-IN" alt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</a:t>
            </a:r>
            <a:r>
              <a:rPr 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</a:t>
            </a:r>
            <a:r>
              <a:rPr lang="en-IN" alt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CHRISTINA EMY G</a:t>
            </a:r>
            <a:endParaRPr lang="en-US" sz="1800" b="1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</a:t>
            </a:r>
            <a:endParaRPr sz="1800" b="1" i="0" u="none" strike="noStrike" cap="none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           </a:t>
            </a:r>
            <a:endParaRPr sz="1800" b="1" i="0" u="none" strike="noStrike" cap="none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</a:t>
            </a:r>
            <a:r>
              <a:rPr lang="en-US" sz="18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</a:t>
            </a: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                       V.Kalpana</a:t>
            </a:r>
            <a:r>
              <a:rPr lang="en-US" sz="18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,B.E., M.E</a:t>
            </a:r>
            <a:r>
              <a:rPr lang="en-US" sz="18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r>
              <a:rPr lang="en-IN" altLang="en-US" sz="18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US" sz="1800" b="1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</a:t>
            </a:r>
            <a:r>
              <a:rPr lang="en-US" sz="18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PROFESSOR/CSE</a:t>
            </a:r>
            <a:endParaRPr sz="18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		</a:t>
            </a: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rgbClr val="8B8B8B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rgbClr val="8B8B8B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rgbClr val="8B8B8B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55575" y="-1684338"/>
            <a:ext cx="3543300" cy="351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142875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/>
          <p:nvPr/>
        </p:nvSpPr>
        <p:spPr>
          <a:xfrm>
            <a:off x="1285875" y="214313"/>
            <a:ext cx="6553200" cy="205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K.RAMAKRISHNAN COLLEGE OF TECHNOLOGY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1" i="0" u="none" strike="noStrike" cap="none">
                <a:solidFill>
                  <a:srgbClr val="FF006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(AUTONOMOUS), TRICHY</a:t>
            </a:r>
            <a:br>
              <a:rPr lang="en-US" sz="1800" b="1" i="0" u="none" strike="noStrike" cap="none">
                <a:solidFill>
                  <a:srgbClr val="FF006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</a:br>
            <a:endParaRPr sz="1800" b="1" i="0" u="none" strike="noStrike" cap="none">
              <a:solidFill>
                <a:srgbClr val="FF0066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en-I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WEATHER FORCASTING PROJECT</a:t>
            </a:r>
            <a:endParaRPr sz="1400" b="0" i="0" u="none" strike="noStrike" cap="none">
              <a:solidFill>
                <a:srgbClr val="FF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96188" y="39688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1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a7ebb1df7_0_31"/>
          <p:cNvSpPr txBox="1"/>
          <p:nvPr>
            <p:ph type="title" idx="4294967295"/>
          </p:nvPr>
        </p:nvSpPr>
        <p:spPr>
          <a:xfrm>
            <a:off x="455613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WEATHER INFORMATION</a:t>
            </a:r>
            <a:endParaRPr lang="en-IN" alt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0" name="Google Shape;250;g2da7ebb1df7_0_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236538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da7ebb1df7_0_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9888" y="228600"/>
            <a:ext cx="1154112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da7ebb1df7_0_31"/>
          <p:cNvSpPr txBox="1"/>
          <p:nvPr/>
        </p:nvSpPr>
        <p:spPr>
          <a:xfrm>
            <a:off x="789101" y="2117839"/>
            <a:ext cx="720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3" name="Google Shape;253;g2da7ebb1df7_0_31"/>
          <p:cNvSpPr txBox="1"/>
          <p:nvPr>
            <p:ph type="dt" idx="10"/>
          </p:nvPr>
        </p:nvSpPr>
        <p:spPr>
          <a:xfrm>
            <a:off x="457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54" name="Google Shape;254;g2da7ebb1df7_0_31"/>
          <p:cNvSpPr txBox="1"/>
          <p:nvPr>
            <p:ph type="sldNum" idx="12"/>
          </p:nvPr>
        </p:nvSpPr>
        <p:spPr>
          <a:xfrm>
            <a:off x="6553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int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1600200"/>
            <a:ext cx="7200265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 idx="4294967295"/>
          </p:nvPr>
        </p:nvSpPr>
        <p:spPr>
          <a:xfrm>
            <a:off x="490538" y="4832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236538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9888" y="228600"/>
            <a:ext cx="1154112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4"/>
          <p:cNvSpPr txBox="1"/>
          <p:nvPr/>
        </p:nvSpPr>
        <p:spPr>
          <a:xfrm>
            <a:off x="1143000" y="1530351"/>
            <a:ext cx="72009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proposed weather forecasting system offers a smarter, more accurate alternative to traditional models by integrating real-time data and machine learning.</a:t>
            </a:r>
            <a:endParaRPr lang="en-US" alt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alt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It provides timely forecasts and alerts, helping users make informed decisions in agriculture, travel, and daily life. The system's modularity and scalability make it adaptable to future needs and technologies.</a:t>
            </a:r>
            <a:endParaRPr lang="en-US" alt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5" name="Google Shape;265;p14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66" name="Google Shape;266;p14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type="title" idx="4294967295"/>
          </p:nvPr>
        </p:nvSpPr>
        <p:spPr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lang="en-US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3" name="Google Shape;273;p19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74" name="Google Shape;274;p19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 idx="4294967295"/>
          </p:nvPr>
        </p:nvSpPr>
        <p:spPr>
          <a:xfrm>
            <a:off x="457200" y="413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 OVERVIEW</a:t>
            </a:r>
            <a:endParaRPr 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304800" y="1872325"/>
            <a:ext cx="8229600" cy="44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Problem Statement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Existing System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Proposed System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Workflow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Architecture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Modules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Conclusion</a:t>
            </a:r>
            <a:endParaRPr lang="en-US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" marR="0" lvl="0" indent="0" algn="just" rtl="0">
              <a:lnSpc>
                <a:spcPct val="120000"/>
              </a:lnSpc>
              <a:spcBef>
                <a:spcPts val="3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200" b="1" i="0" u="none" strike="noStrike" cap="none">
              <a:solidFill>
                <a:srgbClr val="000000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342900" marR="0" lvl="0" indent="-34163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163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163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304800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0" y="304800"/>
            <a:ext cx="1154113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163" name="Google Shape;163;p2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 </a:t>
            </a:r>
            <a:endParaRPr 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304800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0" y="304800"/>
            <a:ext cx="1154113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/>
          <p:nvPr/>
        </p:nvSpPr>
        <p:spPr>
          <a:xfrm>
            <a:off x="900113" y="1700213"/>
            <a:ext cx="73437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accurately predict weather conditions like temperature, humidity, wind speed, and rainfall.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help users plan daily activities and emergency responses based on weather conditions.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improve the accuracy of weather forecasts using historical and real-time data.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create a user-friendly system that displays weather predictions visually.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2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p4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184" name="Google Shape;184;p4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IN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alt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1" name="Google Shape;191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304800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0" y="304800"/>
            <a:ext cx="1154113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"/>
          <p:cNvSpPr/>
          <p:nvPr/>
        </p:nvSpPr>
        <p:spPr>
          <a:xfrm>
            <a:off x="1143000" y="1643063"/>
            <a:ext cx="71437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971550" y="1057275"/>
            <a:ext cx="7200900" cy="345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Traditional weather forecasting systems often rely on manual data interpretation and may lack accuracy or user-friendliness. 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These systems might not be responsive to changing weather patterns or capable of predicting localized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IN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</a:t>
            </a:r>
            <a:r>
              <a:rPr lang="en-US" alt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vents like sudden storms or heavy rain, affecting agriculture, transport, and daily life.</a:t>
            </a: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" name="Google Shape;195;p5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196" name="Google Shape;196;p5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603250"/>
            <a:ext cx="8915400" cy="51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endParaRPr lang="en-US" altLang="en-US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altLang="en-US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</a:t>
            </a:r>
            <a:r>
              <a:rPr lang="en-IN" altLang="en-US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XISTING </a:t>
            </a:r>
            <a:r>
              <a:rPr lang="en-US" altLang="en-US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IN" altLang="en-US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YSTEM</a:t>
            </a:r>
            <a:endParaRPr lang="en-IN" altLang="en-US" b="1" i="0" u="none" strike="noStrike" cap="none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304800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00" y="304800"/>
            <a:ext cx="1154113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996250" y="1699021"/>
            <a:ext cx="6998400" cy="369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Relies heavily on satellite and sensor-based data collected by meteorological departments.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Most systems show limited local predictions.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decreases for long-term forecasting.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Lack of interactive and modern interfaces for end-users.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en-US" sz="120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use of machine learning for pattern recognition.</a:t>
            </a: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2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8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altLang="en-US" sz="180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" name="Google Shape;206;p9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07" name="Google Shape;207;p9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type="title" idx="4294967295"/>
          </p:nvPr>
        </p:nvSpPr>
        <p:spPr>
          <a:xfrm>
            <a:off x="455930" y="785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</a:t>
            </a:r>
            <a:r>
              <a:rPr lang="en-US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</a:t>
            </a:r>
            <a:r>
              <a:rPr lang="en-IN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YSTEM</a:t>
            </a:r>
            <a:br>
              <a:rPr lang="en-US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304800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63801" y="281775"/>
            <a:ext cx="1066800" cy="11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/>
          <p:nvPr/>
        </p:nvSpPr>
        <p:spPr>
          <a:xfrm>
            <a:off x="0" y="1928813"/>
            <a:ext cx="871537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987250" y="1680325"/>
            <a:ext cx="7169400" cy="212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modern forecasting system using machine learning algorithms to analyze historical and real-time data.</a:t>
            </a: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Integration with APIs (like OpenWeatherMap) for real-time weather updates.</a:t>
            </a: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user-friendly web or mobile interface to display forecasts, alerts, and recommendations.</a:t>
            </a: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for localized weather predictions.</a:t>
            </a: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alt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Scalability for multiple regions and data sources.</a:t>
            </a: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" name="Google Shape;218;p10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19" name="Google Shape;219;p10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452755"/>
            <a:ext cx="7996555" cy="59035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 idx="4294967295"/>
          </p:nvPr>
        </p:nvSpPr>
        <p:spPr>
          <a:xfrm>
            <a:off x="490538" y="23685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HOME PAGE</a:t>
            </a:r>
            <a:endParaRPr lang="en-IN" alt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236538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9888" y="228600"/>
            <a:ext cx="1154112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789101" y="2117839"/>
            <a:ext cx="720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9" name="Google Shape;229;p11"/>
          <p:cNvSpPr txBox="1"/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30" name="Google Shape;230;p11"/>
          <p:cNvSpPr txBox="1"/>
          <p:nvPr>
            <p:ph type="sldNum" idx="12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int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1332865"/>
            <a:ext cx="6480810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a7ebb1df7_0_12"/>
          <p:cNvSpPr txBox="1"/>
          <p:nvPr>
            <p:ph type="title" idx="4294967295"/>
          </p:nvPr>
        </p:nvSpPr>
        <p:spPr>
          <a:xfrm>
            <a:off x="490538" y="46418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altLang="en-US" sz="2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IN" altLang="en-US" sz="1400" b="1">
                <a:solidFill>
                  <a:srgbClr val="FF00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WEATHER INFORMATION</a:t>
            </a:r>
            <a:endParaRPr lang="en-IN" altLang="en-US" sz="1400" b="1">
              <a:solidFill>
                <a:srgbClr val="FF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8" name="Google Shape;238;g2da7ebb1df7_0_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236538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da7ebb1df7_0_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9888" y="228600"/>
            <a:ext cx="1154112" cy="110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da7ebb1df7_0_12"/>
          <p:cNvSpPr txBox="1"/>
          <p:nvPr/>
        </p:nvSpPr>
        <p:spPr>
          <a:xfrm>
            <a:off x="789101" y="2117839"/>
            <a:ext cx="720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da7ebb1df7_0_12"/>
          <p:cNvSpPr txBox="1"/>
          <p:nvPr>
            <p:ph type="dt" idx="10"/>
          </p:nvPr>
        </p:nvSpPr>
        <p:spPr>
          <a:xfrm>
            <a:off x="457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</a:p>
        </p:txBody>
      </p:sp>
      <p:sp>
        <p:nvSpPr>
          <p:cNvPr id="242" name="Google Shape;242;g2da7ebb1df7_0_12"/>
          <p:cNvSpPr txBox="1"/>
          <p:nvPr>
            <p:ph type="sldNum" idx="12"/>
          </p:nvPr>
        </p:nvSpPr>
        <p:spPr>
          <a:xfrm>
            <a:off x="6553200" y="6356350"/>
            <a:ext cx="2132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35" y="1607185"/>
            <a:ext cx="5636895" cy="386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2485</Words>
  <Application>WPS Slides</Application>
  <PresentationFormat/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Microsoft YaHei</vt:lpstr>
      <vt:lpstr>Arial Unicode MS</vt:lpstr>
      <vt:lpstr>Office Theme</vt:lpstr>
      <vt:lpstr>1_Office Theme</vt:lpstr>
      <vt:lpstr>PowerPoint 演示文稿</vt:lpstr>
      <vt:lpstr>PRESENTATION OVERVIEW</vt:lpstr>
      <vt:lpstr>OBJECTIVE </vt:lpstr>
      <vt:lpstr> PROBLEM STATEMENT</vt:lpstr>
      <vt:lpstr>PowerPoint 演示文稿</vt:lpstr>
      <vt:lpstr>PROPOSED SYSTEM    </vt:lpstr>
      <vt:lpstr>PowerPoint 演示文稿</vt:lpstr>
      <vt:lpstr>HOME PAGE</vt:lpstr>
      <vt:lpstr>SUNNY DETAILS</vt:lpstr>
      <vt:lpstr>CURRENT WEATHER INFORMATION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Christina Emy</cp:lastModifiedBy>
  <cp:revision>2</cp:revision>
  <dcterms:created xsi:type="dcterms:W3CDTF">2025-05-06T19:50:00Z</dcterms:created>
  <dcterms:modified xsi:type="dcterms:W3CDTF">2025-05-09T17:17:04Z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AB1A5DC40D2D4228A4186427A4C5F7F8_13</vt:lpwstr>
  </property>
  <property fmtid="{D5CDD505-2E9C-101B-9397-08002B2CF9AE}" pid="3" name="KSOProductBuildVer">
    <vt:lpwstr>1033-12.2.0.20795</vt:lpwstr>
  </property>
</Properties>
</file>