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20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BF63-C90A-4D4D-864D-92FE57E8976C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828C6-5E27-8145-85AB-3645F4C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</a:t>
            </a:r>
            <a:r>
              <a:rPr lang="en-US" dirty="0" err="1" smtClean="0"/>
              <a:t>Mins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28C6-5E27-8145-85AB-3645F4C01A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E8440B4C-8F66-B34E-9463-E9DB61E62E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68733B-B186-1046-AC49-BED1C17E70EA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4052" y="61912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98A1D95-6074-7249-9CE1-61D0DB8B1512}" type="slidenum">
              <a:rPr lang="en-US" sz="1200" smtClean="0"/>
              <a:t>‹#›</a:t>
            </a:fld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Ocean Coupling I: MPI-POM-TC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2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DTC.thmx</Template>
  <TotalTime>0</TotalTime>
  <Words>12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DTC</vt:lpstr>
      <vt:lpstr>Ocean Coupling I: MPI-POM-TC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Coupling I: MPI-POM-TC</dc:title>
  <dc:creator>Christina Holt</dc:creator>
  <cp:lastModifiedBy>Christina Holt</cp:lastModifiedBy>
  <cp:revision>2</cp:revision>
  <dcterms:created xsi:type="dcterms:W3CDTF">2015-11-10T01:38:22Z</dcterms:created>
  <dcterms:modified xsi:type="dcterms:W3CDTF">2015-11-10T01:39:15Z</dcterms:modified>
</cp:coreProperties>
</file>