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26096516-A4BF-0145-BBA4-48E632F7BC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892472-A32A-C544-AF31-F8908F7972CC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HWRF Python Scripts Training</a:t>
            </a:r>
          </a:p>
          <a:p>
            <a:r>
              <a:rPr lang="en-US" dirty="0"/>
              <a:t>College Park, MD</a:t>
            </a:r>
          </a:p>
          <a:p>
            <a:r>
              <a:rPr lang="en-US" dirty="0"/>
              <a:t>January 22, 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a Workflow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1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Products depends on Post job either running or completed</a:t>
            </a:r>
          </a:p>
          <a:p>
            <a:r>
              <a:rPr lang="en-US" dirty="0" smtClean="0"/>
              <a:t>The NHC products, however, runs after all of the other “products” internal jobs have finished</a:t>
            </a:r>
          </a:p>
          <a:p>
            <a:pPr lvl="1"/>
            <a:r>
              <a:rPr lang="en-US" dirty="0" smtClean="0"/>
              <a:t>NHC Products depends on new prods job completing</a:t>
            </a:r>
          </a:p>
          <a:p>
            <a:pPr lvl="1"/>
            <a:r>
              <a:rPr lang="en-US" dirty="0" smtClean="0"/>
              <a:t>Output now depends on NHC Products completing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7" y="4010340"/>
            <a:ext cx="3911600" cy="173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062" y="4010340"/>
            <a:ext cx="3911600" cy="2247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293657" y="4783640"/>
            <a:ext cx="507758" cy="7131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the problem</a:t>
            </a:r>
          </a:p>
          <a:p>
            <a:r>
              <a:rPr lang="en-US" dirty="0" smtClean="0"/>
              <a:t>Add necessary </a:t>
            </a:r>
            <a:r>
              <a:rPr lang="en-US" dirty="0" err="1" smtClean="0"/>
              <a:t>ush</a:t>
            </a:r>
            <a:r>
              <a:rPr lang="en-US" dirty="0" smtClean="0"/>
              <a:t>/</a:t>
            </a:r>
            <a:r>
              <a:rPr lang="en-US" dirty="0" err="1" smtClean="0"/>
              <a:t>produtils</a:t>
            </a:r>
            <a:r>
              <a:rPr lang="en-US" dirty="0" smtClean="0"/>
              <a:t>/scripts for running the component</a:t>
            </a:r>
          </a:p>
          <a:p>
            <a:r>
              <a:rPr lang="en-US" dirty="0" smtClean="0"/>
              <a:t>Define new objects in </a:t>
            </a:r>
            <a:r>
              <a:rPr lang="en-US" dirty="0" err="1" smtClean="0"/>
              <a:t>hwrf_expt.py</a:t>
            </a:r>
            <a:r>
              <a:rPr lang="en-US" dirty="0" smtClean="0"/>
              <a:t> if needed</a:t>
            </a:r>
          </a:p>
          <a:p>
            <a:r>
              <a:rPr lang="en-US" dirty="0" smtClean="0"/>
              <a:t>Set new configuration options if needed</a:t>
            </a:r>
          </a:p>
          <a:p>
            <a:r>
              <a:rPr lang="en-US" dirty="0" smtClean="0"/>
              <a:t>Add Rocoto tasks </a:t>
            </a:r>
            <a:r>
              <a:rPr lang="en-US" dirty="0" err="1" smtClean="0"/>
              <a:t>ent</a:t>
            </a:r>
            <a:r>
              <a:rPr lang="en-US" dirty="0" smtClean="0"/>
              <a:t> files </a:t>
            </a:r>
          </a:p>
          <a:p>
            <a:r>
              <a:rPr lang="en-US" dirty="0" smtClean="0"/>
              <a:t>Add tasks to workflow template</a:t>
            </a:r>
          </a:p>
          <a:p>
            <a:r>
              <a:rPr lang="en-US" dirty="0" smtClean="0"/>
              <a:t>Test to make sure things work (and other things </a:t>
            </a:r>
            <a:r>
              <a:rPr lang="en-US" smtClean="0"/>
              <a:t>didn’t break)</a:t>
            </a: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6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Become familiar with adding a workflow component</a:t>
            </a:r>
          </a:p>
          <a:p>
            <a:r>
              <a:rPr lang="en-US" dirty="0" smtClean="0"/>
              <a:t>Understand interaction between scripts and Rocoto workflow manager</a:t>
            </a:r>
          </a:p>
          <a:p>
            <a:r>
              <a:rPr lang="en-US" dirty="0" smtClean="0"/>
              <a:t>Consider dependency changes necessary for adding new components</a:t>
            </a:r>
          </a:p>
          <a:p>
            <a:r>
              <a:rPr lang="en-US" dirty="0" smtClean="0"/>
              <a:t>Demonstrate the basics, not generate a new HWRF component (large undertaking) or make things overly complicated</a:t>
            </a:r>
          </a:p>
        </p:txBody>
      </p:sp>
    </p:spTree>
    <p:extLst>
      <p:ext uri="{BB962C8B-B14F-4D97-AF65-F5344CB8AC3E}">
        <p14:creationId xmlns:p14="http://schemas.microsoft.com/office/powerpoint/2010/main" val="331513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to Consider When Adding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/>
              <a:t>How much Python scripting is needed for your workflow addition?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it need it’s own set of utilization scripts in </a:t>
            </a:r>
            <a:r>
              <a:rPr lang="en-US" dirty="0" err="1"/>
              <a:t>ush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about new </a:t>
            </a:r>
            <a:r>
              <a:rPr lang="en-US" dirty="0" err="1"/>
              <a:t>produtils</a:t>
            </a:r>
            <a:r>
              <a:rPr lang="en-US" dirty="0"/>
              <a:t> functionality?</a:t>
            </a:r>
          </a:p>
          <a:p>
            <a:r>
              <a:rPr lang="en-US" dirty="0"/>
              <a:t>What can you leverage from what already </a:t>
            </a:r>
            <a:r>
              <a:rPr lang="en-US" dirty="0" smtClean="0"/>
              <a:t>exists at all levels?</a:t>
            </a:r>
            <a:endParaRPr lang="en-US" dirty="0"/>
          </a:p>
          <a:p>
            <a:r>
              <a:rPr lang="en-US" dirty="0"/>
              <a:t>How does it change data input/output of other tasks</a:t>
            </a:r>
            <a:r>
              <a:rPr lang="en-US" dirty="0" smtClean="0"/>
              <a:t>? </a:t>
            </a:r>
          </a:p>
          <a:p>
            <a:r>
              <a:rPr lang="en-US" dirty="0" smtClean="0"/>
              <a:t>Does it need its own object defined in </a:t>
            </a:r>
            <a:r>
              <a:rPr lang="en-US" dirty="0" err="1" smtClean="0"/>
              <a:t>hwrf_expt.py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it need configuration options? </a:t>
            </a:r>
          </a:p>
          <a:p>
            <a:pPr lvl="1"/>
            <a:r>
              <a:rPr lang="en-US" dirty="0" smtClean="0"/>
              <a:t>A whole new section or just a new variable in an already existing section</a:t>
            </a:r>
          </a:p>
          <a:p>
            <a:r>
              <a:rPr lang="en-US" dirty="0" smtClean="0"/>
              <a:t>Should you be able to turn it on/off? (Answer is nearly always yes for HWRF)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2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not alone!!!!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Bring your idea, concerns, questions up to the HWRF Developers Committee!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We’ll help!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373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at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224706"/>
            <a:ext cx="3424976" cy="4572000"/>
          </a:xfrm>
        </p:spPr>
        <p:txBody>
          <a:bodyPr/>
          <a:lstStyle/>
          <a:p>
            <a:r>
              <a:rPr lang="en-US" dirty="0" smtClean="0"/>
              <a:t>Configuration in which we turn off most components and initialize an uncoupled forecast from GFS initial conditions</a:t>
            </a:r>
          </a:p>
          <a:p>
            <a:r>
              <a:rPr lang="en-US" dirty="0" smtClean="0"/>
              <a:t>Remove the NHC Products from the products task (</a:t>
            </a:r>
            <a:r>
              <a:rPr lang="en-US" dirty="0" err="1" smtClean="0"/>
              <a:t>gribber</a:t>
            </a:r>
            <a:r>
              <a:rPr lang="en-US" dirty="0" smtClean="0"/>
              <a:t>/copier/tracker stay grouped as products)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6" y="686444"/>
            <a:ext cx="6383004" cy="61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2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ingredients do we need?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5219700" cy="5384800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4050651" y="5114004"/>
            <a:ext cx="1664886" cy="583477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050651" y="6004331"/>
            <a:ext cx="1664886" cy="583477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4050651" y="4219577"/>
            <a:ext cx="1664886" cy="583477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34100" y="4435772"/>
            <a:ext cx="2808226" cy="1754327"/>
          </a:xfrm>
          <a:prstGeom prst="rect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Since we are working with HWRF components that already and run by default, we don’t need to define them in the layers below the experiment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Currently have a single script that handles </a:t>
            </a:r>
            <a:r>
              <a:rPr lang="en-US" dirty="0" err="1" smtClean="0"/>
              <a:t>gribber</a:t>
            </a:r>
            <a:r>
              <a:rPr lang="en-US" dirty="0" smtClean="0"/>
              <a:t>, copier, tracker, and NHC products</a:t>
            </a:r>
          </a:p>
          <a:p>
            <a:r>
              <a:rPr lang="en-US" dirty="0" smtClean="0"/>
              <a:t>The Rocoto workflow handles the submission of the script by submitting it as one batch job that handles all the work</a:t>
            </a:r>
          </a:p>
          <a:p>
            <a:r>
              <a:rPr lang="en-US" dirty="0" smtClean="0"/>
              <a:t>A simple way to accomplish the goal is to create 2 scripts and have Rocoto submit two batch jobs</a:t>
            </a:r>
          </a:p>
          <a:p>
            <a:pPr lvl="1"/>
            <a:r>
              <a:rPr lang="en-US" dirty="0" smtClean="0"/>
              <a:t>One for NHC Products</a:t>
            </a:r>
          </a:p>
          <a:p>
            <a:pPr lvl="1"/>
            <a:r>
              <a:rPr lang="en-US" dirty="0" smtClean="0"/>
              <a:t>One for all the other products</a:t>
            </a:r>
          </a:p>
          <a:p>
            <a:r>
              <a:rPr lang="en-US" dirty="0" smtClean="0"/>
              <a:t>Other solutions are possible, but are more advanced</a:t>
            </a:r>
          </a:p>
          <a:p>
            <a:pPr lvl="1"/>
            <a:r>
              <a:rPr lang="en-US" dirty="0" smtClean="0"/>
              <a:t>Call the same script multiple times from Rocoto with different arguments/environment variables to specify which set of tasks to run (similar to </a:t>
            </a:r>
            <a:r>
              <a:rPr lang="en-US" dirty="0" err="1" smtClean="0"/>
              <a:t>exhwrf_init.py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 the option to run either together or separately configurable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4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exhwrf_products.py</a:t>
            </a:r>
            <a:r>
              <a:rPr lang="en-US" dirty="0" smtClean="0"/>
              <a:t> is responsible for running all the tasks</a:t>
            </a:r>
          </a:p>
          <a:p>
            <a:r>
              <a:rPr lang="en-US" dirty="0" smtClean="0"/>
              <a:t>Create two new scripts </a:t>
            </a:r>
          </a:p>
          <a:p>
            <a:pPr lvl="1"/>
            <a:r>
              <a:rPr lang="en-US" dirty="0" err="1" smtClean="0"/>
              <a:t>exhwrf_nhc.py</a:t>
            </a:r>
            <a:r>
              <a:rPr lang="en-US" dirty="0" smtClean="0"/>
              <a:t> – includes only the products() function and the run methods from </a:t>
            </a:r>
            <a:r>
              <a:rPr lang="en-US" dirty="0" err="1" smtClean="0"/>
              <a:t>exhwrf_products.py</a:t>
            </a:r>
            <a:endParaRPr lang="en-US" dirty="0" smtClean="0"/>
          </a:p>
          <a:p>
            <a:pPr lvl="1"/>
            <a:r>
              <a:rPr lang="en-US" dirty="0" err="1" smtClean="0"/>
              <a:t>exhwrf_prods.py</a:t>
            </a:r>
            <a:r>
              <a:rPr lang="en-US" dirty="0" smtClean="0"/>
              <a:t> – includes everything else from </a:t>
            </a:r>
            <a:r>
              <a:rPr lang="en-US" dirty="0" err="1" smtClean="0"/>
              <a:t>exhwrf_products.py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14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Rocoto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Rocoto </a:t>
            </a:r>
            <a:r>
              <a:rPr lang="en-US" dirty="0" err="1" smtClean="0"/>
              <a:t>ent</a:t>
            </a:r>
            <a:r>
              <a:rPr lang="en-US" dirty="0" smtClean="0"/>
              <a:t> files for submitting the new scripts in </a:t>
            </a:r>
            <a:r>
              <a:rPr lang="en-US" dirty="0" err="1" smtClean="0"/>
              <a:t>rocoto</a:t>
            </a:r>
            <a:r>
              <a:rPr lang="en-US" dirty="0" smtClean="0"/>
              <a:t>/tasks</a:t>
            </a:r>
          </a:p>
          <a:p>
            <a:pPr lvl="1"/>
            <a:r>
              <a:rPr lang="en-US" dirty="0"/>
              <a:t>Can use the old </a:t>
            </a:r>
            <a:r>
              <a:rPr lang="en-US" dirty="0" err="1"/>
              <a:t>products.ent</a:t>
            </a:r>
            <a:r>
              <a:rPr lang="en-US" dirty="0"/>
              <a:t> file as a template for creating two new task files named </a:t>
            </a:r>
            <a:r>
              <a:rPr lang="en-US" dirty="0" err="1"/>
              <a:t>prods.ent</a:t>
            </a:r>
            <a:r>
              <a:rPr lang="en-US" dirty="0"/>
              <a:t> and </a:t>
            </a:r>
            <a:r>
              <a:rPr lang="en-US" dirty="0" err="1" smtClean="0"/>
              <a:t>nhc.ent</a:t>
            </a:r>
            <a:endParaRPr lang="en-US" dirty="0" smtClean="0"/>
          </a:p>
          <a:p>
            <a:pPr lvl="1"/>
            <a:r>
              <a:rPr lang="en-US" dirty="0"/>
              <a:t>New components need to be added as XML entities to the tasks/</a:t>
            </a:r>
            <a:r>
              <a:rPr lang="en-US" dirty="0" err="1"/>
              <a:t>all.ent</a:t>
            </a:r>
            <a:r>
              <a:rPr lang="en-US" dirty="0"/>
              <a:t> file </a:t>
            </a:r>
            <a:endParaRPr lang="en-US" dirty="0" smtClean="0"/>
          </a:p>
          <a:p>
            <a:r>
              <a:rPr lang="en-US" dirty="0" smtClean="0"/>
              <a:t>Add new components to the workflow template </a:t>
            </a:r>
            <a:r>
              <a:rPr lang="en-US" dirty="0" err="1" smtClean="0"/>
              <a:t>rocoto</a:t>
            </a:r>
            <a:r>
              <a:rPr lang="en-US" dirty="0" smtClean="0"/>
              <a:t>/</a:t>
            </a:r>
            <a:r>
              <a:rPr lang="en-US" dirty="0" err="1" smtClean="0"/>
              <a:t>hwrf_workflow.xml.in</a:t>
            </a:r>
            <a:endParaRPr lang="en-US" dirty="0" smtClean="0"/>
          </a:p>
          <a:p>
            <a:pPr lvl="1"/>
            <a:r>
              <a:rPr lang="en-US" dirty="0" smtClean="0"/>
              <a:t>Won’t run if the new task aren’t in the workflow!</a:t>
            </a:r>
          </a:p>
        </p:txBody>
      </p:sp>
    </p:spTree>
    <p:extLst>
      <p:ext uri="{BB962C8B-B14F-4D97-AF65-F5344CB8AC3E}">
        <p14:creationId xmlns:p14="http://schemas.microsoft.com/office/powerpoint/2010/main" val="2066747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70</TotalTime>
  <Words>585</Words>
  <Application>Microsoft Macintosh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DTC</vt:lpstr>
      <vt:lpstr>Adding a Workflow Component</vt:lpstr>
      <vt:lpstr>Goals of exercise</vt:lpstr>
      <vt:lpstr>Things to Consider When Adding a Task</vt:lpstr>
      <vt:lpstr>You are not alone!!!!</vt:lpstr>
      <vt:lpstr>The task at hand</vt:lpstr>
      <vt:lpstr>What ingredients do we need?</vt:lpstr>
      <vt:lpstr>The approach</vt:lpstr>
      <vt:lpstr>Scripts</vt:lpstr>
      <vt:lpstr>Rocoto Components</vt:lpstr>
      <vt:lpstr>Consider Dependencies</vt:lpstr>
      <vt:lpstr>General Guidelines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Workflow Component</dc:title>
  <dc:creator>Christina Holt</dc:creator>
  <cp:lastModifiedBy>Christina Holt</cp:lastModifiedBy>
  <cp:revision>7</cp:revision>
  <dcterms:created xsi:type="dcterms:W3CDTF">2016-01-22T05:03:13Z</dcterms:created>
  <dcterms:modified xsi:type="dcterms:W3CDTF">2016-01-22T06:13:36Z</dcterms:modified>
</cp:coreProperties>
</file>