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3D8C5A-DF78-E645-A7C6-73CBD79F4B22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HWRF Python Scripts Training</a:t>
            </a:r>
          </a:p>
          <a:p>
            <a:r>
              <a:rPr lang="en-US" dirty="0"/>
              <a:t>Miami, FL</a:t>
            </a:r>
          </a:p>
          <a:p>
            <a:r>
              <a:rPr lang="en-US" dirty="0"/>
              <a:t>November </a:t>
            </a:r>
            <a:r>
              <a:rPr lang="en-US" dirty="0" smtClean="0"/>
              <a:t>20, </a:t>
            </a:r>
            <a:r>
              <a:rPr lang="en-US" dirty="0"/>
              <a:t>2015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Alternative Methods of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9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ex-scripts Manually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Sam’s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2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Usefulness of alternative methods</a:t>
            </a:r>
          </a:p>
          <a:p>
            <a:r>
              <a:rPr lang="en-US" dirty="0" smtClean="0"/>
              <a:t>Interactive batch jobs and wrappers</a:t>
            </a:r>
          </a:p>
          <a:p>
            <a:r>
              <a:rPr lang="en-US" dirty="0" smtClean="0"/>
              <a:t>Run ex-scripts from the shell</a:t>
            </a:r>
          </a:p>
          <a:p>
            <a:r>
              <a:rPr lang="en-US" dirty="0" smtClean="0"/>
              <a:t>Manually run HWRF Python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0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Automation system</a:t>
            </a:r>
          </a:p>
          <a:p>
            <a:pPr lvl="1"/>
            <a:r>
              <a:rPr lang="en-US" dirty="0" err="1" smtClean="0"/>
              <a:t>ecFlow</a:t>
            </a:r>
            <a:endParaRPr lang="en-US" dirty="0" smtClean="0"/>
          </a:p>
          <a:p>
            <a:pPr lvl="1"/>
            <a:r>
              <a:rPr lang="en-US" dirty="0" smtClean="0"/>
              <a:t>Rocoto</a:t>
            </a:r>
          </a:p>
          <a:p>
            <a:r>
              <a:rPr lang="en-US" dirty="0" smtClean="0"/>
              <a:t>Wrappers</a:t>
            </a:r>
          </a:p>
          <a:p>
            <a:r>
              <a:rPr lang="en-US" dirty="0" smtClean="0"/>
              <a:t>Interactive batch jobs</a:t>
            </a:r>
          </a:p>
          <a:p>
            <a:r>
              <a:rPr lang="en-US" dirty="0" smtClean="0"/>
              <a:t>Manually submitting scripts and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8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When running more than a few cycles of HWRF, it is recommended that some automation capability is used.</a:t>
            </a:r>
          </a:p>
          <a:p>
            <a:r>
              <a:rPr lang="en-US" dirty="0" smtClean="0"/>
              <a:t>When implementing new capabilities and debugging, the other forms of job submission may be more effective/efficient in the testing process</a:t>
            </a:r>
          </a:p>
          <a:p>
            <a:r>
              <a:rPr lang="en-US" dirty="0" smtClean="0"/>
              <a:t>Wrappers can be used to submit the jobs that are supported in the HWRF v3.7a public release. Others would need to be developed as needed.</a:t>
            </a:r>
          </a:p>
          <a:p>
            <a:pPr lvl="1"/>
            <a:r>
              <a:rPr lang="en-US" dirty="0" smtClean="0"/>
              <a:t>Quickly run one component at a time. (cannot start from the middle)</a:t>
            </a:r>
          </a:p>
          <a:p>
            <a:r>
              <a:rPr lang="en-US" dirty="0" smtClean="0"/>
              <a:t>Manual execution is ideal for quick turnaround on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9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HWRF with Wrappers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wrapper submits a single component of the 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37733" y="2135413"/>
            <a:ext cx="6468534" cy="2677656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numCol="2">
            <a:spAutoFit/>
          </a:bodyPr>
          <a:lstStyle/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bufrprep_wrapper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forecast_wrapper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gsi_d02_wrapper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gsi_d03_wrapper</a:t>
            </a: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init_gdas_wrapper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init_gfs_wrapper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init_ocean_wrapper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launcher_wrapper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merge_wrapper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post_wrapper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products_wrapper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relocate_wrapper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unpost_wrapper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3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Wrappers: </a:t>
            </a:r>
            <a:r>
              <a:rPr lang="en-US" dirty="0" err="1" smtClean="0"/>
              <a:t>global_vars.ksh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wrapper sources the </a:t>
            </a:r>
            <a:r>
              <a:rPr lang="en-US" dirty="0" err="1"/>
              <a:t>global_vars.ksh</a:t>
            </a:r>
            <a:r>
              <a:rPr lang="en-US" dirty="0"/>
              <a:t> file, which sets a few variables required by each component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3201" y="2778120"/>
            <a:ext cx="885613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##### Definition of the Storm ######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export START_TIME=2014101412    # Initial start date</a:t>
            </a:r>
          </a:p>
          <a:p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export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SID=08L                  # Storm ID</a:t>
            </a:r>
          </a:p>
          <a:p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export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CASE=HISTORY             # HISTORY OR FORECAST</a:t>
            </a:r>
          </a:p>
          <a:p>
            <a:endParaRPr lang="nb-NO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##### Location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of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HWRF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installation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#####</a:t>
            </a:r>
          </a:p>
          <a:p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export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HOMEhwrf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=/PATH/TO/HWRF/INSTALLATION</a:t>
            </a:r>
          </a:p>
          <a:p>
            <a:endParaRPr lang="nb-NO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export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EXPT=`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echo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${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HOMEhwrf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} | rev |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cut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-d/ -f1 | rev`</a:t>
            </a:r>
          </a:p>
          <a:p>
            <a:endParaRPr lang="nb-NO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##### File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containing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the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case-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specific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variables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defined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in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launcher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#####</a:t>
            </a:r>
          </a:p>
          <a:p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export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startfile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=${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HOMEhwrf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}/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wrappers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/$EXPT-${START_TIME}-$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SID.start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985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Wrappers must be submitted in sequence</a:t>
            </a:r>
          </a:p>
          <a:p>
            <a:r>
              <a:rPr lang="en-US" dirty="0" smtClean="0"/>
              <a:t>Some wrappers may be submitted simultaneously, while others require completion of previous task before submission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7933"/>
            <a:ext cx="9144000" cy="29341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97419" y="5716600"/>
            <a:ext cx="1889381" cy="923330"/>
          </a:xfrm>
          <a:prstGeom prst="rect">
            <a:avLst/>
          </a:prstGeom>
          <a:noFill/>
          <a:ln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900CC"/>
                </a:solidFill>
              </a:rPr>
              <a:t>Don’t submit until forecast job is running</a:t>
            </a:r>
            <a:endParaRPr lang="en-US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7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batch system has its own set of requirements for submitting a job</a:t>
            </a:r>
          </a:p>
          <a:p>
            <a:r>
              <a:rPr lang="en-US" dirty="0" smtClean="0"/>
              <a:t>The following is an example of the resources needed for the forecast job 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441680"/>
            <a:ext cx="91440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B00D4"/>
                </a:solidFill>
                <a:latin typeface="Menlo-Regular"/>
              </a:rPr>
              <a:t>#!/bin/</a:t>
            </a:r>
            <a:r>
              <a:rPr lang="en-US" dirty="0" err="1" smtClean="0">
                <a:solidFill>
                  <a:srgbClr val="3B00D4"/>
                </a:solidFill>
                <a:latin typeface="Menlo-Regular"/>
              </a:rPr>
              <a:t>csh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3B00D4"/>
                </a:solidFill>
                <a:latin typeface="Menlo-Regular"/>
              </a:rPr>
              <a:t>#BSUB -R "span[</a:t>
            </a:r>
            <a:r>
              <a:rPr lang="en-US" dirty="0" err="1" smtClean="0">
                <a:solidFill>
                  <a:srgbClr val="3B00D4"/>
                </a:solidFill>
                <a:latin typeface="Menlo-Regular"/>
              </a:rPr>
              <a:t>ptile</a:t>
            </a:r>
            <a:r>
              <a:rPr lang="en-US" dirty="0" smtClean="0">
                <a:solidFill>
                  <a:srgbClr val="3B00D4"/>
                </a:solidFill>
                <a:latin typeface="Menlo-Regular"/>
              </a:rPr>
              <a:t>=8]"  # how many tasks per node (up to 8)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3B00D4"/>
                </a:solidFill>
                <a:latin typeface="Menlo-Regular"/>
              </a:rPr>
              <a:t>#BSUB -n $NPROCS          # number of total tasks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3B00D4"/>
                </a:solidFill>
                <a:latin typeface="Menlo-Regular"/>
              </a:rPr>
              <a:t>#BSUB -o </a:t>
            </a:r>
            <a:r>
              <a:rPr lang="en-US" dirty="0" err="1" smtClean="0">
                <a:solidFill>
                  <a:srgbClr val="3B00D4"/>
                </a:solidFill>
                <a:latin typeface="Menlo-Regular"/>
              </a:rPr>
              <a:t>init_gfs.out</a:t>
            </a:r>
            <a:r>
              <a:rPr lang="en-US" dirty="0" smtClean="0">
                <a:solidFill>
                  <a:srgbClr val="3B00D4"/>
                </a:solidFill>
                <a:latin typeface="Menlo-Regular"/>
              </a:rPr>
              <a:t>     # output filename (%J to add job id)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e-DE" dirty="0" smtClean="0">
                <a:solidFill>
                  <a:srgbClr val="3B00D4"/>
                </a:solidFill>
                <a:latin typeface="Menlo-Regular"/>
              </a:rPr>
              <a:t>#BSUB -</a:t>
            </a:r>
            <a:r>
              <a:rPr lang="de-DE" dirty="0" err="1" smtClean="0">
                <a:solidFill>
                  <a:srgbClr val="3B00D4"/>
                </a:solidFill>
                <a:latin typeface="Menlo-Regular"/>
              </a:rPr>
              <a:t>e</a:t>
            </a:r>
            <a:r>
              <a:rPr lang="de-DE" dirty="0" smtClean="0">
                <a:solidFill>
                  <a:srgbClr val="3B00D4"/>
                </a:solidFill>
                <a:latin typeface="Menlo-Regular"/>
              </a:rPr>
              <a:t> </a:t>
            </a:r>
            <a:r>
              <a:rPr lang="de-DE" dirty="0" err="1" smtClean="0">
                <a:solidFill>
                  <a:srgbClr val="3B00D4"/>
                </a:solidFill>
                <a:latin typeface="Menlo-Regular"/>
              </a:rPr>
              <a:t>init_gfs.err</a:t>
            </a:r>
            <a:r>
              <a:rPr lang="de-DE" dirty="0" smtClean="0">
                <a:solidFill>
                  <a:srgbClr val="3B00D4"/>
                </a:solidFill>
                <a:latin typeface="Menlo-Regular"/>
              </a:rPr>
              <a:t>     # </a:t>
            </a:r>
            <a:r>
              <a:rPr lang="de-DE" dirty="0" err="1" smtClean="0">
                <a:solidFill>
                  <a:srgbClr val="3B00D4"/>
                </a:solidFill>
                <a:latin typeface="Menlo-Regular"/>
              </a:rPr>
              <a:t>error</a:t>
            </a:r>
            <a:r>
              <a:rPr lang="de-DE" dirty="0" smtClean="0">
                <a:solidFill>
                  <a:srgbClr val="3B00D4"/>
                </a:solidFill>
                <a:latin typeface="Menlo-Regular"/>
              </a:rPr>
              <a:t> </a:t>
            </a:r>
            <a:r>
              <a:rPr lang="de-DE" dirty="0" err="1" smtClean="0">
                <a:solidFill>
                  <a:srgbClr val="3B00D4"/>
                </a:solidFill>
                <a:latin typeface="Menlo-Regular"/>
              </a:rPr>
              <a:t>filename</a:t>
            </a:r>
            <a:endParaRPr lang="de-DE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3B00D4"/>
                </a:solidFill>
                <a:latin typeface="Menlo-Regular"/>
              </a:rPr>
              <a:t>#BSUB -J </a:t>
            </a:r>
            <a:r>
              <a:rPr lang="en-US" dirty="0" err="1" smtClean="0">
                <a:solidFill>
                  <a:srgbClr val="3B00D4"/>
                </a:solidFill>
                <a:latin typeface="Menlo-Regular"/>
              </a:rPr>
              <a:t>init_gfs</a:t>
            </a:r>
            <a:r>
              <a:rPr lang="en-US" dirty="0" smtClean="0">
                <a:solidFill>
                  <a:srgbClr val="3B00D4"/>
                </a:solidFill>
                <a:latin typeface="Menlo-Regular"/>
              </a:rPr>
              <a:t>         # job name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pt-BR" dirty="0" smtClean="0">
                <a:solidFill>
                  <a:srgbClr val="3B00D4"/>
                </a:solidFill>
                <a:latin typeface="Menlo-Regular"/>
              </a:rPr>
              <a:t>#BSUB -</a:t>
            </a:r>
            <a:r>
              <a:rPr lang="pt-BR" dirty="0" err="1" smtClean="0">
                <a:solidFill>
                  <a:srgbClr val="3B00D4"/>
                </a:solidFill>
                <a:latin typeface="Menlo-Regular"/>
              </a:rPr>
              <a:t>q</a:t>
            </a:r>
            <a:r>
              <a:rPr lang="pt-BR" dirty="0" smtClean="0">
                <a:solidFill>
                  <a:srgbClr val="3B00D4"/>
                </a:solidFill>
                <a:latin typeface="Menlo-Regular"/>
              </a:rPr>
              <a:t> regular          # </a:t>
            </a:r>
            <a:r>
              <a:rPr lang="pt-BR" dirty="0" err="1" smtClean="0">
                <a:solidFill>
                  <a:srgbClr val="3B00D4"/>
                </a:solidFill>
                <a:latin typeface="Menlo-Regular"/>
              </a:rPr>
              <a:t>queue</a:t>
            </a:r>
            <a:endParaRPr lang="pt-BR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3B00D4"/>
                </a:solidFill>
                <a:latin typeface="Menlo-Regular"/>
              </a:rPr>
              <a:t>#BSUB -W 1:40             # </a:t>
            </a:r>
            <a:r>
              <a:rPr lang="en-US" dirty="0" err="1" smtClean="0">
                <a:solidFill>
                  <a:srgbClr val="3B00D4"/>
                </a:solidFill>
                <a:latin typeface="Menlo-Regular"/>
              </a:rPr>
              <a:t>wallclock</a:t>
            </a:r>
            <a:r>
              <a:rPr lang="en-US" dirty="0" smtClean="0">
                <a:solidFill>
                  <a:srgbClr val="3B00D4"/>
                </a:solidFill>
                <a:latin typeface="Menlo-Regular"/>
              </a:rPr>
              <a:t> time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3B00D4"/>
                </a:solidFill>
                <a:latin typeface="Menlo-Regular"/>
              </a:rPr>
              <a:t>#BSUB -P PXXXXXXXX        # Account number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C006C1"/>
                </a:solidFill>
                <a:latin typeface="Menlo-Regular"/>
              </a:rPr>
              <a:t>$WRAPPER_NAME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55421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1402</TotalTime>
  <Words>485</Words>
  <Application>Microsoft Macintosh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DTC</vt:lpstr>
      <vt:lpstr>Alternative Methods of Running</vt:lpstr>
      <vt:lpstr>Overview</vt:lpstr>
      <vt:lpstr>Ways to Run</vt:lpstr>
      <vt:lpstr>Usefulness</vt:lpstr>
      <vt:lpstr>Running HWRF with Wrappers</vt:lpstr>
      <vt:lpstr>Wrappers</vt:lpstr>
      <vt:lpstr>Wrappers: global_vars.ksh</vt:lpstr>
      <vt:lpstr>Wrappers</vt:lpstr>
      <vt:lpstr>Submitting Jobs</vt:lpstr>
      <vt:lpstr>Run ex-scripts Manually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Christina Holt</dc:creator>
  <cp:lastModifiedBy>Christina Holt</cp:lastModifiedBy>
  <cp:revision>11</cp:revision>
  <dcterms:created xsi:type="dcterms:W3CDTF">2015-11-18T19:04:22Z</dcterms:created>
  <dcterms:modified xsi:type="dcterms:W3CDTF">2015-11-20T13:19:14Z</dcterms:modified>
</cp:coreProperties>
</file>