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3EE3A-956F-784F-82D4-2D5BFDB3A051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E8C39-7817-5845-92F5-B3C115DD1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Priority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E8C39-7817-5845-92F5-B3C115DD1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7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r>
              <a:rPr lang="en-US" baseline="0" dirty="0" smtClean="0"/>
              <a:t> or critical level from any script any where</a:t>
            </a:r>
          </a:p>
          <a:p>
            <a:r>
              <a:rPr lang="en-US" baseline="0" dirty="0" err="1" smtClean="0"/>
              <a:t>produtil.log.jlogger.info|critical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E8C39-7817-5845-92F5-B3C115DD1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0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up the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E8C39-7817-5845-92F5-B3C115DD1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F73A-C1E7-C345-9118-95CA7E8D0B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D09B69F1-0F18-E547-8ADD-998C0FB9EF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76EF73A-C1E7-C345-9118-95CA7E8D0B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HWRF Python Scripts Training</a:t>
            </a:r>
          </a:p>
          <a:p>
            <a:r>
              <a:rPr lang="en-US" dirty="0"/>
              <a:t>Miami, FL</a:t>
            </a:r>
          </a:p>
          <a:p>
            <a:r>
              <a:rPr lang="en-US" dirty="0"/>
              <a:t>November 19, 2015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0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Exception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Several lines you get when you fail.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087463"/>
            <a:ext cx="9144000" cy="4770537"/>
          </a:xfrm>
          <a:prstGeom prst="rect">
            <a:avLst/>
          </a:prstGeom>
          <a:solidFill>
            <a:srgbClr val="FFFFFF"/>
          </a:solidFill>
          <a:ln>
            <a:solidFill>
              <a:srgbClr val="4BACC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Traceback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(most recent call last):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File "/pan2/projects/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//scripts/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exhwrf_gsi.py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", line 60, in &lt;module&gt;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 main()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File "/pan2/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projects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//scripts/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exhwrf_gsi.py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", line 53, in main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 hwrf_expt.gsi_d02.run()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File "/pan2/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projects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ush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gsi.py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", line 982, in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run</a:t>
            </a:r>
            <a:endParaRPr lang="fr-FR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self.grab_enkf_input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File "/pan2/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projects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ush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gsi.py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", line 285, in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grab_enkf_input</a:t>
            </a:r>
            <a:endParaRPr lang="fr-FR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self.grab_gfs_enkf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File "/pan2/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projects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ush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hwrf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gsi.py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", line 607, in </a:t>
            </a:r>
            <a:r>
              <a:rPr lang="fr-FR" sz="1600" dirty="0" err="1" smtClean="0">
                <a:solidFill>
                  <a:srgbClr val="000000"/>
                </a:solidFill>
                <a:latin typeface="Menlo-Regular"/>
              </a:rPr>
              <a:t>grab_gfs_enkf</a:t>
            </a:r>
            <a:endParaRPr lang="fr-FR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%(there,))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GSIInputError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: required input file is empty or non-existent: /pan2/projects/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dtc-hurr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dtc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pytmp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HWRF_training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/2015082000/17W/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hwrfdata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/enkf.2015081918/sfg_2015081918_fhr06s_mem001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690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Rocoto status: </a:t>
            </a:r>
            <a:r>
              <a:rPr lang="en-US" dirty="0" err="1" smtClean="0"/>
              <a:t>rocotostat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 err="1" smtClean="0"/>
              <a:t>stderr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stdout</a:t>
            </a:r>
            <a:r>
              <a:rPr lang="en-US" dirty="0" smtClean="0"/>
              <a:t> files for “CRITICAL” and other errors leading up to the failure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component log exists, check there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Don’t forget that a failure in one component may be related to a more innocuous error in a previous component!</a:t>
            </a:r>
          </a:p>
        </p:txBody>
      </p:sp>
    </p:spTree>
    <p:extLst>
      <p:ext uri="{BB962C8B-B14F-4D97-AF65-F5344CB8AC3E}">
        <p14:creationId xmlns:p14="http://schemas.microsoft.com/office/powerpoint/2010/main" val="288130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Determine why GSI failed.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7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Rocoto</a:t>
            </a:r>
          </a:p>
          <a:p>
            <a:pPr lvl="1"/>
            <a:r>
              <a:rPr lang="en-US" dirty="0" smtClean="0"/>
              <a:t>Rocoto tools to query job status in database</a:t>
            </a:r>
          </a:p>
          <a:p>
            <a:pPr lvl="1"/>
            <a:r>
              <a:rPr lang="en-US" dirty="0" smtClean="0"/>
              <a:t>Rocoto logs in </a:t>
            </a:r>
            <a:r>
              <a:rPr lang="en-US" dirty="0" err="1" smtClean="0"/>
              <a:t>pytmp</a:t>
            </a:r>
            <a:r>
              <a:rPr lang="en-US" dirty="0" smtClean="0"/>
              <a:t>/${EXPT}/log</a:t>
            </a:r>
          </a:p>
          <a:p>
            <a:r>
              <a:rPr lang="en-US" dirty="0" err="1" smtClean="0"/>
              <a:t>jlogfile</a:t>
            </a:r>
            <a:endParaRPr lang="en-US" dirty="0" smtClean="0"/>
          </a:p>
          <a:p>
            <a:r>
              <a:rPr lang="en-US" dirty="0" smtClean="0"/>
              <a:t>Standard error and standard output</a:t>
            </a:r>
          </a:p>
          <a:p>
            <a:r>
              <a:rPr lang="en-US" dirty="0" smtClean="0"/>
              <a:t>Individual output from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2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Rocoto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Located here: </a:t>
            </a:r>
            <a:r>
              <a:rPr lang="en-US" sz="2000" dirty="0" err="1" smtClean="0">
                <a:latin typeface="Menlo Bold"/>
                <a:cs typeface="Menlo Bold"/>
              </a:rPr>
              <a:t>pytmp</a:t>
            </a:r>
            <a:r>
              <a:rPr lang="en-US" sz="2000" dirty="0" smtClean="0">
                <a:latin typeface="Menlo Bold"/>
                <a:cs typeface="Menlo Bold"/>
              </a:rPr>
              <a:t>/{EXPT}/log/</a:t>
            </a:r>
            <a:r>
              <a:rPr lang="en-US" sz="2000" dirty="0" err="1" smtClean="0">
                <a:latin typeface="Menlo Bold"/>
                <a:cs typeface="Menlo Bold"/>
              </a:rPr>
              <a:t>rocoto</a:t>
            </a:r>
            <a:r>
              <a:rPr lang="en-US" sz="2000" dirty="0" smtClean="0">
                <a:latin typeface="Menlo Bold"/>
                <a:cs typeface="Menlo Bold"/>
              </a:rPr>
              <a:t>_{SID}_{</a:t>
            </a:r>
            <a:r>
              <a:rPr lang="en-US" sz="2000" dirty="0" err="1" smtClean="0">
                <a:latin typeface="Menlo Bold"/>
                <a:cs typeface="Menlo Bold"/>
              </a:rPr>
              <a:t>aYMDH</a:t>
            </a:r>
            <a:r>
              <a:rPr lang="en-US" sz="2000" dirty="0" smtClean="0">
                <a:latin typeface="Menlo Bold"/>
                <a:cs typeface="Menlo Bold"/>
              </a:rPr>
              <a:t>}.log</a:t>
            </a:r>
          </a:p>
          <a:p>
            <a:r>
              <a:rPr lang="en-US" dirty="0" smtClean="0">
                <a:cs typeface="Menlo Bold"/>
              </a:rPr>
              <a:t>Contains record of </a:t>
            </a:r>
            <a:r>
              <a:rPr lang="en-US" dirty="0">
                <a:cs typeface="Menlo Bold"/>
              </a:rPr>
              <a:t>R</a:t>
            </a:r>
            <a:r>
              <a:rPr lang="en-US" dirty="0" smtClean="0">
                <a:cs typeface="Menlo Bold"/>
              </a:rPr>
              <a:t>ocoto tasks submitted, time, status, etc.</a:t>
            </a:r>
            <a:endParaRPr lang="en-US" dirty="0"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910914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0895" y="5354739"/>
            <a:ext cx="8536752" cy="1270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0895" y="3098800"/>
            <a:ext cx="8536752" cy="2235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Rocoto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5711" y="1225690"/>
            <a:ext cx="9820119" cy="563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Fri Nov 06 00:36:12 +0000 2015 :: fe7 :: Task init_GFS_0_E99, </a:t>
            </a:r>
            <a:r>
              <a:rPr lang="en-US" sz="1200" dirty="0" err="1"/>
              <a:t>jobid</a:t>
            </a:r>
            <a:r>
              <a:rPr lang="en-US" sz="1200" dirty="0"/>
              <a:t>=70464453, in state SUCCEEDED (C), ran for 641.0 seconds, exit status=0, try=1 (of 3)</a:t>
            </a:r>
          </a:p>
          <a:p>
            <a:r>
              <a:rPr lang="ro-RO" sz="1200" dirty="0"/>
              <a:t>Fri Nov 06 00:36:12 +0000 2015 :: fe7 :: Task init_GDAS1_3_E99, jobid=70464454, in state RUNNING (R)</a:t>
            </a:r>
          </a:p>
          <a:p>
            <a:r>
              <a:rPr lang="en-US" sz="1200" dirty="0"/>
              <a:t>Fri Nov 06 00:36:12 +0000 2015 :: fe7 :: Task init_GDAS1_6_E99, </a:t>
            </a:r>
            <a:r>
              <a:rPr lang="en-US" sz="1200" dirty="0" err="1"/>
              <a:t>jobid</a:t>
            </a:r>
            <a:r>
              <a:rPr lang="en-US" sz="1200" dirty="0"/>
              <a:t>=70464455, in state SUCCEEDED (C), ran for 655.0 seconds, exit status=0, try=1 (of 3)</a:t>
            </a:r>
          </a:p>
          <a:p>
            <a:r>
              <a:rPr lang="ro-RO" sz="1200" dirty="0"/>
              <a:t>Fri Nov 06 00:36:12 +0000 2015 :: fe7 :: Task init_GDAS1_9_E99, jobid=70464456, in state RUNNING (R)</a:t>
            </a:r>
          </a:p>
          <a:p>
            <a:r>
              <a:rPr lang="sv-SE" sz="1200" dirty="0"/>
              <a:t>Fri Nov 06 00:36:12 +0000 2015 :: fe7 :: </a:t>
            </a:r>
            <a:r>
              <a:rPr lang="sv-SE" sz="1200" dirty="0" err="1"/>
              <a:t>Submitting</a:t>
            </a:r>
            <a:r>
              <a:rPr lang="sv-SE" sz="1200" dirty="0"/>
              <a:t> bdy_E99</a:t>
            </a:r>
          </a:p>
          <a:p>
            <a:r>
              <a:rPr lang="en-US" sz="1200" dirty="0"/>
              <a:t>Fri Nov 06 00:36:12 +0000 2015 :: fe7 :: Submitting relocate_GFS_0_E99</a:t>
            </a:r>
          </a:p>
          <a:p>
            <a:r>
              <a:rPr lang="en-US" sz="1200" dirty="0"/>
              <a:t>Fri Nov 06 00:36:12 +0000 2015 :: fe7 :: Submitting relocate_GDAS1_6_E99</a:t>
            </a:r>
          </a:p>
          <a:p>
            <a:r>
              <a:rPr lang="en-US" sz="1200" dirty="0"/>
              <a:t>Fri Nov 06 00:36:12 +0000 2015 :: fe7 :: Submission status of bdy_E99 is pending at </a:t>
            </a:r>
            <a:r>
              <a:rPr lang="en-US" sz="1200" dirty="0" err="1"/>
              <a:t>druby</a:t>
            </a:r>
            <a:r>
              <a:rPr lang="en-US" sz="1200" dirty="0"/>
              <a:t>://fe7:36193</a:t>
            </a:r>
          </a:p>
          <a:p>
            <a:r>
              <a:rPr lang="en-US" sz="1200" dirty="0"/>
              <a:t>Fri Nov 06 00:36:12 +0000 2015 :: fe7 :: Submission status of relocate_GFS_0_E99 is pending at </a:t>
            </a:r>
            <a:r>
              <a:rPr lang="en-US" sz="1200" dirty="0" err="1"/>
              <a:t>druby</a:t>
            </a:r>
            <a:r>
              <a:rPr lang="en-US" sz="1200" dirty="0"/>
              <a:t>://fe7:36193</a:t>
            </a:r>
          </a:p>
          <a:p>
            <a:r>
              <a:rPr lang="en-US" sz="1200" dirty="0"/>
              <a:t>Fri Nov 06 00:36:12 +0000 2015 :: fe7 :: Submission status of relocate_GDAS1_6_E99 is pending at </a:t>
            </a:r>
            <a:r>
              <a:rPr lang="en-US" sz="1200" dirty="0" err="1"/>
              <a:t>druby</a:t>
            </a:r>
            <a:r>
              <a:rPr lang="en-US" sz="1200" dirty="0"/>
              <a:t>://fe7:36193</a:t>
            </a:r>
          </a:p>
          <a:p>
            <a:r>
              <a:rPr lang="en-US" sz="1200" dirty="0"/>
              <a:t>Fri Nov 06 00:39:12 +0000 2015 :: fe7 :: Submission status of previously pending bdy_E99 is success, </a:t>
            </a:r>
            <a:r>
              <a:rPr lang="en-US" sz="1200" dirty="0" err="1"/>
              <a:t>jobid</a:t>
            </a:r>
            <a:r>
              <a:rPr lang="en-US" sz="1200" dirty="0"/>
              <a:t>=70466279</a:t>
            </a:r>
          </a:p>
          <a:p>
            <a:r>
              <a:rPr lang="en-US" sz="1200" dirty="0"/>
              <a:t>Fri Nov 06 00:39:12 +0000 2015 :: fe7 :: Submission status of previously pending relocate_GFS_0_E99 is success, </a:t>
            </a:r>
            <a:r>
              <a:rPr lang="en-US" sz="1200" dirty="0" err="1"/>
              <a:t>jobid</a:t>
            </a:r>
            <a:r>
              <a:rPr lang="en-US" sz="1200" dirty="0"/>
              <a:t>=70466280</a:t>
            </a:r>
          </a:p>
          <a:p>
            <a:r>
              <a:rPr lang="en-US" sz="1200" dirty="0"/>
              <a:t>Fri Nov 06 00:39:12 +0000 2015 :: fe7 :: Submission status of previously pending relocate_GDAS1_6_E99 is success, </a:t>
            </a:r>
            <a:r>
              <a:rPr lang="en-US" sz="1200" dirty="0" err="1"/>
              <a:t>jobid</a:t>
            </a:r>
            <a:r>
              <a:rPr lang="en-US" sz="1200" dirty="0"/>
              <a:t>=70466281</a:t>
            </a:r>
          </a:p>
          <a:p>
            <a:r>
              <a:rPr lang="ro-RO" sz="1200" dirty="0"/>
              <a:t>Fri Nov 06 00:39:12 +0000 2015 :: fe7 :: Task bdy_E99, jobid=70466279, in state RUNNING (R)</a:t>
            </a:r>
          </a:p>
          <a:p>
            <a:r>
              <a:rPr lang="en-US" sz="1200" dirty="0"/>
              <a:t>Fri Nov 06 00:39:12 +0000 2015 :: fe7 :: Task init_GDAS1_3_E99, </a:t>
            </a:r>
            <a:r>
              <a:rPr lang="en-US" sz="1200" dirty="0" err="1"/>
              <a:t>jobid</a:t>
            </a:r>
            <a:r>
              <a:rPr lang="en-US" sz="1200" dirty="0"/>
              <a:t>=70464454, in state SUCCEEDED (C), ran for 678.0 seconds, exit status=0, try=1 (of 3)</a:t>
            </a:r>
          </a:p>
          <a:p>
            <a:r>
              <a:rPr lang="en-US" sz="1200" dirty="0"/>
              <a:t>Fri Nov 06 00:39:12 +0000 2015 :: fe7 :: Task init_GDAS1_9_E99, </a:t>
            </a:r>
            <a:r>
              <a:rPr lang="en-US" sz="1200" dirty="0" err="1"/>
              <a:t>jobid</a:t>
            </a:r>
            <a:r>
              <a:rPr lang="en-US" sz="1200" dirty="0"/>
              <a:t>=70464456, in state SUCCEEDED (C), ran for 833.0 seconds, exit status=0, try=1 (of 3)</a:t>
            </a:r>
          </a:p>
          <a:p>
            <a:r>
              <a:rPr lang="en-US" sz="1200" dirty="0"/>
              <a:t>Fri Nov 06 00:39:12 +0000 2015 :: fe7 :: Task relocate_GFS_0_E99, </a:t>
            </a:r>
            <a:r>
              <a:rPr lang="en-US" sz="1200" dirty="0" err="1"/>
              <a:t>jobid</a:t>
            </a:r>
            <a:r>
              <a:rPr lang="en-US" sz="1200" dirty="0"/>
              <a:t>=70466280, in state RUNNING (R)</a:t>
            </a:r>
          </a:p>
          <a:p>
            <a:r>
              <a:rPr lang="en-US" sz="1200" dirty="0"/>
              <a:t>Fri Nov 06 00:39:12 +0000 2015 :: fe7 :: Task relocate_GDAS1_6_E99, </a:t>
            </a:r>
            <a:r>
              <a:rPr lang="en-US" sz="1200" dirty="0" err="1"/>
              <a:t>jobid</a:t>
            </a:r>
            <a:r>
              <a:rPr lang="en-US" sz="1200" dirty="0"/>
              <a:t>=70466281, in state RUNNING (R)</a:t>
            </a:r>
          </a:p>
          <a:p>
            <a:r>
              <a:rPr lang="en-US" sz="1200" dirty="0"/>
              <a:t>Fri Nov 06 00:39:12 +0000 2015 :: fe7 :: Submitting relocate_GDAS1_3_E99</a:t>
            </a:r>
          </a:p>
          <a:p>
            <a:r>
              <a:rPr lang="en-US" sz="1200" dirty="0"/>
              <a:t>Fri Nov 06 00:39:12 +0000 2015 :: fe7 :: Submitting relocate_GDAS1_9_E99</a:t>
            </a:r>
          </a:p>
          <a:p>
            <a:r>
              <a:rPr lang="en-US" sz="1200" dirty="0"/>
              <a:t>Fri Nov 06 00:39:12 +0000 2015 :: fe7 :: Submission status of relocate_GDAS1_3_E99 is pending at </a:t>
            </a:r>
            <a:r>
              <a:rPr lang="en-US" sz="1200" dirty="0" err="1"/>
              <a:t>druby</a:t>
            </a:r>
            <a:r>
              <a:rPr lang="en-US" sz="1200" dirty="0"/>
              <a:t>://fe7:43622</a:t>
            </a:r>
          </a:p>
          <a:p>
            <a:r>
              <a:rPr lang="en-US" sz="1200" dirty="0"/>
              <a:t>Fri Nov 06 00:39:12 +0000 2015 :: fe7 :: Submission status of relocate_GDAS1_9_E99 is pending at </a:t>
            </a:r>
            <a:r>
              <a:rPr lang="en-US" sz="1200" dirty="0" err="1"/>
              <a:t>druby</a:t>
            </a:r>
            <a:r>
              <a:rPr lang="en-US" sz="1200" dirty="0"/>
              <a:t>://fe7:43622</a:t>
            </a:r>
          </a:p>
          <a:p>
            <a:r>
              <a:rPr lang="en-US" sz="1200" dirty="0"/>
              <a:t>Fri Nov 06 00:42:11 +0000 2015 :: fe7 :: Submission status of previously pending relocate_GDAS1_3_E99 is success, </a:t>
            </a:r>
            <a:r>
              <a:rPr lang="en-US" sz="1200" dirty="0" err="1"/>
              <a:t>jobid</a:t>
            </a:r>
            <a:r>
              <a:rPr lang="en-US" sz="1200" dirty="0"/>
              <a:t>=70466787</a:t>
            </a:r>
          </a:p>
          <a:p>
            <a:r>
              <a:rPr lang="en-US" sz="1200" dirty="0"/>
              <a:t>Fri Nov 06 00:42:11 +0000 2015 :: fe7 :: Submission status of previously pending relocate_GDAS1_9_E99 is success, </a:t>
            </a:r>
            <a:r>
              <a:rPr lang="en-US" sz="1200" dirty="0" err="1"/>
              <a:t>jobid</a:t>
            </a:r>
            <a:r>
              <a:rPr lang="en-US" sz="1200" dirty="0"/>
              <a:t>=70466788</a:t>
            </a:r>
          </a:p>
          <a:p>
            <a:r>
              <a:rPr lang="ro-RO" sz="1200" dirty="0"/>
              <a:t>Fri Nov 06 00:42:11 +0000 2015 :: fe7 :: Task bdy_E99, jobid=70466279, in state RUNNING (R)</a:t>
            </a:r>
          </a:p>
          <a:p>
            <a:r>
              <a:rPr lang="en-US" sz="1200" dirty="0"/>
              <a:t>Fri Nov 06 00:42:11 +0000 2015 :: fe7 :: Task relocate_GFS_0_E99, </a:t>
            </a:r>
            <a:r>
              <a:rPr lang="en-US" sz="1200" dirty="0" err="1"/>
              <a:t>jobid</a:t>
            </a:r>
            <a:r>
              <a:rPr lang="en-US" sz="1200" dirty="0"/>
              <a:t>=70466280, in state RUNNING (R)</a:t>
            </a:r>
          </a:p>
          <a:p>
            <a:r>
              <a:rPr lang="en-US" sz="1200" dirty="0"/>
              <a:t>Fri Nov 06 00:42:11 +0000 2015 :: fe7 :: Task relocate_GDAS1_3_E99, </a:t>
            </a:r>
            <a:r>
              <a:rPr lang="en-US" sz="1200" dirty="0" err="1"/>
              <a:t>jobid</a:t>
            </a:r>
            <a:r>
              <a:rPr lang="en-US" sz="1200" dirty="0"/>
              <a:t>=70466787, in state RUNNING (R)</a:t>
            </a:r>
          </a:p>
          <a:p>
            <a:r>
              <a:rPr lang="en-US" sz="1200" dirty="0"/>
              <a:t>Fri Nov 06 00:42:11 +0000 2015 :: fe7 :: Task relocate_GDAS1_6_E99, </a:t>
            </a:r>
            <a:r>
              <a:rPr lang="en-US" sz="1200" dirty="0" err="1"/>
              <a:t>jobid</a:t>
            </a:r>
            <a:r>
              <a:rPr lang="en-US" sz="1200" dirty="0"/>
              <a:t>=70466281, in state RUNNING (R)</a:t>
            </a:r>
          </a:p>
          <a:p>
            <a:r>
              <a:rPr lang="en-US" sz="1200" dirty="0"/>
              <a:t>Fri Nov 06 00:42:11 +0000 2015 :: fe7 :: Task relocate_GDAS1_9_E99, </a:t>
            </a:r>
            <a:r>
              <a:rPr lang="en-US" sz="1200" dirty="0" err="1"/>
              <a:t>jobid</a:t>
            </a:r>
            <a:r>
              <a:rPr lang="en-US" sz="1200" dirty="0"/>
              <a:t>=70466788, in state RUNNING </a:t>
            </a:r>
            <a:r>
              <a:rPr lang="en-US" sz="1200" dirty="0" smtClean="0"/>
              <a:t>(R)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6327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Located here: </a:t>
            </a:r>
            <a:r>
              <a:rPr lang="en-US" sz="2000" dirty="0" err="1" smtClean="0">
                <a:latin typeface="Menlo Bold"/>
                <a:cs typeface="Menlo Bold"/>
              </a:rPr>
              <a:t>pytmp</a:t>
            </a:r>
            <a:r>
              <a:rPr lang="en-US" sz="2000" dirty="0" smtClean="0">
                <a:latin typeface="Menlo Bold"/>
                <a:cs typeface="Menlo Bold"/>
              </a:rPr>
              <a:t>/{EXPT}/log/</a:t>
            </a:r>
            <a:r>
              <a:rPr lang="en-US" sz="2000" dirty="0" err="1" smtClean="0">
                <a:latin typeface="Menlo Bold"/>
                <a:cs typeface="Menlo Bold"/>
              </a:rPr>
              <a:t>jlogfile</a:t>
            </a:r>
            <a:endParaRPr lang="en-US" sz="2000" dirty="0" smtClean="0">
              <a:latin typeface="Menlo Bold"/>
              <a:cs typeface="Menlo Bold"/>
            </a:endParaRPr>
          </a:p>
          <a:p>
            <a:r>
              <a:rPr lang="en-US" dirty="0" smtClean="0">
                <a:latin typeface="Perpetua"/>
                <a:cs typeface="Perpetua"/>
              </a:rPr>
              <a:t>Contains record of the completion of HWRF jobs</a:t>
            </a:r>
          </a:p>
          <a:p>
            <a:r>
              <a:rPr lang="en-US" dirty="0" smtClean="0">
                <a:latin typeface="Perpetua"/>
                <a:cs typeface="Perpetua"/>
              </a:rPr>
              <a:t>Error or Critical level exceptions from any part of the system</a:t>
            </a:r>
          </a:p>
          <a:p>
            <a:r>
              <a:rPr lang="en-US" dirty="0" smtClean="0">
                <a:latin typeface="Perpetua"/>
                <a:cs typeface="Perpetua"/>
              </a:rPr>
              <a:t>To write to the </a:t>
            </a:r>
            <a:r>
              <a:rPr lang="en-US" dirty="0" err="1" smtClean="0">
                <a:latin typeface="Perpetua"/>
                <a:cs typeface="Perpetua"/>
              </a:rPr>
              <a:t>jlogfile</a:t>
            </a:r>
            <a:r>
              <a:rPr lang="en-US" dirty="0" smtClean="0">
                <a:latin typeface="Perpetua"/>
                <a:cs typeface="Perpetua"/>
              </a:rPr>
              <a:t>: </a:t>
            </a:r>
          </a:p>
          <a:p>
            <a:pPr lvl="1"/>
            <a:r>
              <a:rPr lang="en-US" sz="2000" dirty="0" err="1" smtClean="0">
                <a:latin typeface="Menlo Bold"/>
                <a:cs typeface="Menlo Bold"/>
              </a:rPr>
              <a:t>produtil.log.jlogger.info</a:t>
            </a:r>
            <a:endParaRPr lang="en-US" sz="2000" dirty="0" smtClean="0">
              <a:latin typeface="Menlo Bold"/>
              <a:cs typeface="Menlo Bold"/>
            </a:endParaRPr>
          </a:p>
          <a:p>
            <a:pPr lvl="1"/>
            <a:r>
              <a:rPr lang="en-US" sz="2000" dirty="0" err="1" smtClean="0">
                <a:latin typeface="Menlo Bold"/>
                <a:cs typeface="Menlo Bold"/>
              </a:rPr>
              <a:t>produtil.log.jlogger.critical</a:t>
            </a:r>
            <a:endParaRPr lang="en-US" sz="2000" dirty="0">
              <a:latin typeface="Menlo Bold"/>
              <a:cs typeface="Menlo Bold"/>
            </a:endParaRPr>
          </a:p>
          <a:p>
            <a:pPr lvl="1"/>
            <a:endParaRPr lang="en-US" dirty="0" smtClean="0"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103147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jlogfile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473240"/>
            <a:ext cx="8026400" cy="5078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11/05 21:12:22Z </a:t>
            </a:r>
            <a:r>
              <a:rPr lang="en-US" sz="1200" dirty="0" err="1"/>
              <a:t>run_hwrf</a:t>
            </a:r>
            <a:r>
              <a:rPr lang="en-US" sz="1200" dirty="0"/>
              <a:t>-INFO:  Successfully ran </a:t>
            </a:r>
            <a:r>
              <a:rPr lang="en-US" sz="1200" dirty="0" err="1"/>
              <a:t>rocotorun</a:t>
            </a:r>
            <a:r>
              <a:rPr lang="en-US" sz="1200" dirty="0"/>
              <a:t> for hwrf-Python_training-17W-2015082000.</a:t>
            </a:r>
          </a:p>
          <a:p>
            <a:r>
              <a:rPr lang="en-US" sz="1200" dirty="0"/>
              <a:t>11/05 21:20:05Z </a:t>
            </a:r>
            <a:r>
              <a:rPr lang="en-US" sz="1200" dirty="0" err="1"/>
              <a:t>run_hwrf</a:t>
            </a:r>
            <a:r>
              <a:rPr lang="en-US" sz="1200" dirty="0"/>
              <a:t>-INFO:  Successfully ran </a:t>
            </a:r>
            <a:r>
              <a:rPr lang="en-US" sz="1200" dirty="0" err="1"/>
              <a:t>rocotorun</a:t>
            </a:r>
            <a:r>
              <a:rPr lang="en-US" sz="1200" dirty="0"/>
              <a:t> for hwrf-Python_training-17W-2015082000.</a:t>
            </a:r>
          </a:p>
          <a:p>
            <a:r>
              <a:rPr lang="en-US" sz="1200" dirty="0"/>
              <a:t>11/05 21:21:20Z hwrf_launch_17W_2015082000_E99-INFO:  </a:t>
            </a:r>
            <a:r>
              <a:rPr lang="en-US" sz="1200" dirty="0" err="1"/>
              <a:t>exhwrf_launch</a:t>
            </a:r>
            <a:r>
              <a:rPr lang="en-US" sz="1200" dirty="0"/>
              <a:t> is starting</a:t>
            </a:r>
          </a:p>
          <a:p>
            <a:r>
              <a:rPr lang="en-US" sz="1200" dirty="0"/>
              <a:t>11/05 21:21:20Z hwrf_launch_17W_2015082000_E99-hwrf: ERROR:  /com/</a:t>
            </a:r>
            <a:r>
              <a:rPr lang="en-US" sz="1200" dirty="0" err="1"/>
              <a:t>hur</a:t>
            </a:r>
            <a:r>
              <a:rPr lang="en-US" sz="1200" dirty="0"/>
              <a:t>/prod/</a:t>
            </a:r>
            <a:r>
              <a:rPr lang="en-US" sz="1200" dirty="0" err="1"/>
              <a:t>inpdata</a:t>
            </a:r>
            <a:r>
              <a:rPr lang="en-US" sz="1200" dirty="0"/>
              <a:t>/</a:t>
            </a:r>
            <a:r>
              <a:rPr lang="en-US" sz="1200" dirty="0" err="1"/>
              <a:t>nstorms</a:t>
            </a:r>
            <a:r>
              <a:rPr lang="en-US" sz="1200" dirty="0"/>
              <a:t>: error reading: [</a:t>
            </a:r>
            <a:r>
              <a:rPr lang="en-US" sz="1200" dirty="0" err="1"/>
              <a:t>Errno</a:t>
            </a:r>
            <a:r>
              <a:rPr lang="en-US" sz="1200" dirty="0"/>
              <a:t> 2] No such file or directory: '/com/</a:t>
            </a:r>
            <a:r>
              <a:rPr lang="en-US" sz="1200" dirty="0" err="1"/>
              <a:t>hur</a:t>
            </a:r>
            <a:r>
              <a:rPr lang="en-US" sz="1200" dirty="0"/>
              <a:t>/prod/</a:t>
            </a:r>
            <a:r>
              <a:rPr lang="en-US" sz="1200" dirty="0" err="1"/>
              <a:t>inpdata</a:t>
            </a:r>
            <a:r>
              <a:rPr lang="en-US" sz="1200" dirty="0"/>
              <a:t>/</a:t>
            </a:r>
            <a:r>
              <a:rPr lang="en-US" sz="1200" dirty="0" err="1"/>
              <a:t>nstorms</a:t>
            </a:r>
            <a:r>
              <a:rPr lang="en-US" sz="1200" dirty="0"/>
              <a:t>'.</a:t>
            </a:r>
          </a:p>
          <a:p>
            <a:r>
              <a:rPr lang="en-US" sz="1200" dirty="0"/>
              <a:t>  Will read all storms.</a:t>
            </a:r>
          </a:p>
          <a:p>
            <a:r>
              <a:rPr lang="en-US" sz="1200" dirty="0"/>
              <a:t>11/05 21:21:24Z hwrf_launch_17W_2015082000_E99-INFO:  ENS 99 (of 0) is not a perturbed ensemble member; not perturbing wind.</a:t>
            </a:r>
          </a:p>
          <a:p>
            <a:r>
              <a:rPr lang="en-US" sz="1200" dirty="0"/>
              <a:t>11/05 21:21:35Z hwrf_launch_17W_2015082000_E99-INFO:  </a:t>
            </a:r>
            <a:r>
              <a:rPr lang="en-US" sz="1200" dirty="0" err="1"/>
              <a:t>exhwrf_launch</a:t>
            </a:r>
            <a:r>
              <a:rPr lang="en-US" sz="1200" dirty="0"/>
              <a:t> completed</a:t>
            </a:r>
          </a:p>
          <a:p>
            <a:r>
              <a:rPr lang="en-US" sz="1200" dirty="0"/>
              <a:t>11/05 22:52:18Z </a:t>
            </a:r>
            <a:r>
              <a:rPr lang="en-US" sz="1200" dirty="0" err="1"/>
              <a:t>run_hwrf</a:t>
            </a:r>
            <a:r>
              <a:rPr lang="en-US" sz="1200" dirty="0"/>
              <a:t>-INFO:  Successfully ran </a:t>
            </a:r>
            <a:r>
              <a:rPr lang="en-US" sz="1200" dirty="0" err="1"/>
              <a:t>rocotorun</a:t>
            </a:r>
            <a:r>
              <a:rPr lang="en-US" sz="1200" dirty="0"/>
              <a:t> for hwrf-Python_training-17W-2015082000.</a:t>
            </a:r>
          </a:p>
          <a:p>
            <a:r>
              <a:rPr lang="en-US" sz="1200" dirty="0"/>
              <a:t>11/05 22:53:29Z hwrf_input_17W_2015082000_E99-INFO:  HWRF input job starting</a:t>
            </a:r>
          </a:p>
          <a:p>
            <a:r>
              <a:rPr lang="en-US" sz="1200" dirty="0"/>
              <a:t>11/05 22:53:39Z hwrf_input_17W_2015082000_E99-hwrf.exhwrf_input: ERROR:  [</a:t>
            </a:r>
            <a:r>
              <a:rPr lang="en-US" sz="1200" dirty="0" err="1"/>
              <a:t>MainThread</a:t>
            </a:r>
            <a:r>
              <a:rPr lang="en-US" sz="1200" dirty="0"/>
              <a:t>] </a:t>
            </a:r>
            <a:r>
              <a:rPr lang="en-US" sz="1200" dirty="0" err="1"/>
              <a:t>Christina.Holt@dtn-zeus.rdhpcs.noaa.gov</a:t>
            </a:r>
            <a:r>
              <a:rPr lang="en-US" sz="1200" dirty="0"/>
              <a:t>: cannot access; will skip</a:t>
            </a:r>
          </a:p>
          <a:p>
            <a:r>
              <a:rPr lang="en-US" sz="1200" dirty="0"/>
              <a:t>11/06 00:09:32Z hwrf_input_17W_2015082000_E99-INFO:  HWRF input job completed</a:t>
            </a:r>
          </a:p>
          <a:p>
            <a:r>
              <a:rPr lang="en-US" sz="1200" dirty="0"/>
              <a:t>11/06 00:24:15Z </a:t>
            </a:r>
            <a:r>
              <a:rPr lang="en-US" sz="1200" dirty="0" err="1"/>
              <a:t>run_hwrf</a:t>
            </a:r>
            <a:r>
              <a:rPr lang="en-US" sz="1200" dirty="0"/>
              <a:t>-INFO:  Successfully ran </a:t>
            </a:r>
            <a:r>
              <a:rPr lang="en-US" sz="1200" dirty="0" err="1"/>
              <a:t>rocotorun</a:t>
            </a:r>
            <a:r>
              <a:rPr lang="en-US" sz="1200" dirty="0"/>
              <a:t> for hwrf-Python_training-17W-2015082000.</a:t>
            </a:r>
          </a:p>
          <a:p>
            <a:r>
              <a:rPr lang="en-US" sz="1200" dirty="0"/>
              <a:t>11/06 00:26:56Z hwrf_init_17W_2015082000_GFS_0_E99-INFO:  WPS </a:t>
            </a:r>
            <a:r>
              <a:rPr lang="en-US" sz="1200" dirty="0" err="1"/>
              <a:t>Geogrid</a:t>
            </a:r>
            <a:r>
              <a:rPr lang="en-US" sz="1200" dirty="0"/>
              <a:t> completed.</a:t>
            </a:r>
          </a:p>
          <a:p>
            <a:r>
              <a:rPr lang="en-US" sz="1200" dirty="0"/>
              <a:t>11/06 00:27:12Z </a:t>
            </a:r>
            <a:r>
              <a:rPr lang="en-US" sz="1200" dirty="0" err="1"/>
              <a:t>run_hwrf</a:t>
            </a:r>
            <a:r>
              <a:rPr lang="en-US" sz="1200" dirty="0"/>
              <a:t>-INFO:  Successfully ran </a:t>
            </a:r>
            <a:r>
              <a:rPr lang="en-US" sz="1200" dirty="0" err="1"/>
              <a:t>rocotorun</a:t>
            </a:r>
            <a:r>
              <a:rPr lang="en-US" sz="1200" dirty="0"/>
              <a:t> for hwrf-Python_training-17W-2015082000.</a:t>
            </a:r>
          </a:p>
          <a:p>
            <a:r>
              <a:rPr lang="en-US" sz="1200" dirty="0"/>
              <a:t>11/06 00:27:37Z hwrf_init_17W_2015082000_GDAS1_6_E99-INFO:  WPS </a:t>
            </a:r>
            <a:r>
              <a:rPr lang="en-US" sz="1200" dirty="0" err="1"/>
              <a:t>Geogrid</a:t>
            </a:r>
            <a:r>
              <a:rPr lang="en-US" sz="1200" dirty="0"/>
              <a:t> completed.</a:t>
            </a:r>
          </a:p>
          <a:p>
            <a:r>
              <a:rPr lang="en-US" sz="1200" dirty="0"/>
              <a:t>11/06 00:27:38Z hwrf_init_17W_2015082000_GDAS1_6_E99-INFO:  WPS </a:t>
            </a:r>
            <a:r>
              <a:rPr lang="en-US" sz="1200" dirty="0" err="1"/>
              <a:t>Ungrib</a:t>
            </a:r>
            <a:r>
              <a:rPr lang="en-US" sz="1200" dirty="0"/>
              <a:t> completed</a:t>
            </a:r>
          </a:p>
          <a:p>
            <a:r>
              <a:rPr lang="en-US" sz="1200" dirty="0"/>
              <a:t>11/06 00:27:43Z hwrf_init_17W_2015082000_GFS_0_E99-INFO:  WPS </a:t>
            </a:r>
            <a:r>
              <a:rPr lang="en-US" sz="1200" dirty="0" err="1"/>
              <a:t>Ungrib</a:t>
            </a:r>
            <a:r>
              <a:rPr lang="en-US" sz="1200" dirty="0"/>
              <a:t> completed</a:t>
            </a:r>
          </a:p>
          <a:p>
            <a:r>
              <a:rPr lang="en-US" sz="1200" dirty="0"/>
              <a:t>11/06 00:27:49Z hwrf_init_17W_2015082000_GDAS1_6_E99-INFO:  WPS </a:t>
            </a:r>
            <a:r>
              <a:rPr lang="en-US" sz="1200" dirty="0" err="1"/>
              <a:t>Metgrid</a:t>
            </a:r>
            <a:r>
              <a:rPr lang="en-US" sz="1200" dirty="0"/>
              <a:t> completed</a:t>
            </a:r>
          </a:p>
          <a:p>
            <a:r>
              <a:rPr lang="en-US" sz="1200" dirty="0"/>
              <a:t>11/06 00:28:02Z hwrf_init_17W_2015082000_GDAS1_9_E99-INFO:  WPS </a:t>
            </a:r>
            <a:r>
              <a:rPr lang="en-US" sz="1200" dirty="0" err="1"/>
              <a:t>Geogrid</a:t>
            </a:r>
            <a:r>
              <a:rPr lang="en-US" sz="1200" dirty="0"/>
              <a:t> completed.</a:t>
            </a:r>
          </a:p>
          <a:p>
            <a:r>
              <a:rPr lang="en-US" sz="1200" dirty="0"/>
              <a:t>11/06 00:28:03Z hwrf_init_17W_2015082000_GDAS1_3_E99-INFO:  WPS </a:t>
            </a:r>
            <a:r>
              <a:rPr lang="en-US" sz="1200" dirty="0" err="1"/>
              <a:t>Geogrid</a:t>
            </a:r>
            <a:r>
              <a:rPr lang="en-US" sz="1200" dirty="0"/>
              <a:t> completed.</a:t>
            </a:r>
          </a:p>
          <a:p>
            <a:r>
              <a:rPr lang="en-US" sz="1200" dirty="0"/>
              <a:t>11/06 00:28:05Z hwrf_init_17W_2015082000_GDAS1_3_E99-INFO:  WPS </a:t>
            </a:r>
            <a:r>
              <a:rPr lang="en-US" sz="1200" dirty="0" err="1"/>
              <a:t>Ungrib</a:t>
            </a:r>
            <a:r>
              <a:rPr lang="en-US" sz="1200" dirty="0"/>
              <a:t> completed</a:t>
            </a:r>
          </a:p>
          <a:p>
            <a:r>
              <a:rPr lang="en-US" sz="1200" dirty="0"/>
              <a:t>11/06 00:28:06Z hwrf_init_17W_2015082000_GDAS1_9_E99-INFO:  WPS </a:t>
            </a:r>
            <a:r>
              <a:rPr lang="en-US" sz="1200" dirty="0" err="1"/>
              <a:t>Ungrib</a:t>
            </a:r>
            <a:r>
              <a:rPr lang="en-US" sz="1200" dirty="0"/>
              <a:t> completed</a:t>
            </a:r>
          </a:p>
          <a:p>
            <a:r>
              <a:rPr lang="en-US" sz="1200" dirty="0"/>
              <a:t>11/06 00:28:15Z hwrf_init_17W_2015082000_GDAS1_3_E99-INFO:  WPS </a:t>
            </a:r>
            <a:r>
              <a:rPr lang="en-US" sz="1200" dirty="0" err="1"/>
              <a:t>Metgrid</a:t>
            </a:r>
            <a:r>
              <a:rPr lang="en-US" sz="1200" dirty="0"/>
              <a:t> completed</a:t>
            </a:r>
          </a:p>
          <a:p>
            <a:r>
              <a:rPr lang="en-US" sz="1200" dirty="0"/>
              <a:t>11/06 00:28:19Z hwrf_init_17W_2015082000_GDAS1_9_E99-INFO:  WPS </a:t>
            </a:r>
            <a:r>
              <a:rPr lang="en-US" sz="1200" dirty="0" err="1"/>
              <a:t>Metgrid</a:t>
            </a:r>
            <a:r>
              <a:rPr lang="en-US" sz="1200" dirty="0"/>
              <a:t> completed</a:t>
            </a:r>
          </a:p>
          <a:p>
            <a:r>
              <a:rPr lang="en-US" sz="1200" dirty="0"/>
              <a:t>11/06 00:28:27Z hwrf_init_17W_2015082000_GDAS1_6_E99-INFO:  fgat.t201508200000/</a:t>
            </a:r>
            <a:r>
              <a:rPr lang="en-US" sz="1200" dirty="0" err="1"/>
              <a:t>realinit</a:t>
            </a:r>
            <a:r>
              <a:rPr lang="en-US" sz="1200" dirty="0"/>
              <a:t>: </a:t>
            </a:r>
            <a:r>
              <a:rPr lang="en-US" sz="1200" dirty="0" smtClean="0"/>
              <a:t>completed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630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stderr</a:t>
            </a:r>
            <a:r>
              <a:rPr lang="en-US" dirty="0" smtClean="0"/>
              <a:t> and </a:t>
            </a:r>
            <a:r>
              <a:rPr lang="en-US" dirty="0" err="1" smtClean="0"/>
              <a:t>stdout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Located in the $</a:t>
            </a:r>
            <a:r>
              <a:rPr lang="en-US" dirty="0" err="1" smtClean="0"/>
              <a:t>WORKhwrf</a:t>
            </a:r>
            <a:r>
              <a:rPr lang="en-US" dirty="0" smtClean="0"/>
              <a:t> directory</a:t>
            </a:r>
          </a:p>
          <a:p>
            <a:r>
              <a:rPr lang="en-US" dirty="0" err="1" smtClean="0"/>
              <a:t>stdout</a:t>
            </a:r>
            <a:r>
              <a:rPr lang="en-US" dirty="0" smtClean="0"/>
              <a:t> files contain all the logging (info, error, critical level) messages from the Python scripts</a:t>
            </a:r>
          </a:p>
          <a:p>
            <a:r>
              <a:rPr lang="en-US" dirty="0" err="1" smtClean="0"/>
              <a:t>stderr</a:t>
            </a:r>
            <a:r>
              <a:rPr lang="en-US" dirty="0" smtClean="0"/>
              <a:t> files contain all the error and critical messages, plus the submission information for the job (PROLOGUE, EPILOGUE)</a:t>
            </a:r>
          </a:p>
          <a:p>
            <a:r>
              <a:rPr lang="en-US" dirty="0" smtClean="0"/>
              <a:t>Separated into </a:t>
            </a:r>
            <a:r>
              <a:rPr lang="en-US" dirty="0" err="1" smtClean="0"/>
              <a:t>hwrf</a:t>
            </a:r>
            <a:r>
              <a:rPr lang="en-US" dirty="0" smtClean="0"/>
              <a:t>_*.out and </a:t>
            </a:r>
            <a:r>
              <a:rPr lang="en-US" dirty="0" err="1" smtClean="0"/>
              <a:t>hwrf</a:t>
            </a:r>
            <a:r>
              <a:rPr lang="en-US" dirty="0" smtClean="0"/>
              <a:t>_*.err. Name is set in Rocoto </a:t>
            </a:r>
            <a:r>
              <a:rPr lang="en-US" dirty="0" err="1" smtClean="0"/>
              <a:t>ent</a:t>
            </a:r>
            <a:r>
              <a:rPr lang="en-US" dirty="0" smtClean="0"/>
              <a:t> files.</a:t>
            </a:r>
          </a:p>
          <a:p>
            <a:r>
              <a:rPr lang="en-US" dirty="0" smtClean="0"/>
              <a:t>At least one set for each task. </a:t>
            </a:r>
            <a:endParaRPr lang="en-US" dirty="0"/>
          </a:p>
          <a:p>
            <a:r>
              <a:rPr lang="en-US" dirty="0" smtClean="0"/>
              <a:t>Multiple processor jobs have multiple sets of logs</a:t>
            </a:r>
          </a:p>
          <a:p>
            <a:pPr lvl="1"/>
            <a:r>
              <a:rPr lang="en-US" dirty="0" smtClean="0"/>
              <a:t>post, products, tracker, </a:t>
            </a:r>
            <a:r>
              <a:rPr lang="en-US" dirty="0" err="1" smtClean="0"/>
              <a:t>erc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200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stdout</a:t>
            </a:r>
            <a:r>
              <a:rPr lang="en-US" dirty="0" smtClean="0"/>
              <a:t>/</a:t>
            </a:r>
            <a:r>
              <a:rPr lang="en-US" dirty="0" err="1" smtClean="0"/>
              <a:t>stderr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3938" y="1907574"/>
            <a:ext cx="4572000" cy="4801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Menlo Bold"/>
                <a:cs typeface="Menlo Bold"/>
              </a:rPr>
              <a:t>hwrf_bdy.out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 err="1">
                <a:latin typeface="Menlo Bold"/>
                <a:cs typeface="Menlo Bold"/>
              </a:rPr>
              <a:t>hwrf_bufrprep.out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 err="1">
                <a:latin typeface="Menlo Bold"/>
                <a:cs typeface="Menlo Bold"/>
              </a:rPr>
              <a:t>hwrf_check_init.out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>
                <a:latin typeface="Menlo Bold"/>
                <a:cs typeface="Menlo Bold"/>
              </a:rPr>
              <a:t>hwrf_gsi_d02.out</a:t>
            </a:r>
          </a:p>
          <a:p>
            <a:r>
              <a:rPr lang="en-US" dirty="0">
                <a:latin typeface="Menlo Bold"/>
                <a:cs typeface="Menlo Bold"/>
              </a:rPr>
              <a:t>hwrf_gsi_d03.out</a:t>
            </a:r>
          </a:p>
          <a:p>
            <a:r>
              <a:rPr lang="en-US" dirty="0" err="1">
                <a:latin typeface="Menlo Bold"/>
                <a:cs typeface="Menlo Bold"/>
              </a:rPr>
              <a:t>hwrf_gsi_post.out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>
                <a:latin typeface="Menlo Bold"/>
                <a:cs typeface="Menlo Bold"/>
              </a:rPr>
              <a:t>hwrf_init_GDAS1_3.out</a:t>
            </a:r>
          </a:p>
          <a:p>
            <a:r>
              <a:rPr lang="en-US" dirty="0">
                <a:latin typeface="Menlo Bold"/>
                <a:cs typeface="Menlo Bold"/>
              </a:rPr>
              <a:t>hwrf_init_GDAS1_6.out</a:t>
            </a:r>
          </a:p>
          <a:p>
            <a:r>
              <a:rPr lang="en-US" dirty="0">
                <a:latin typeface="Menlo Bold"/>
                <a:cs typeface="Menlo Bold"/>
              </a:rPr>
              <a:t>hwrf_init_GDAS1_9.out</a:t>
            </a:r>
          </a:p>
          <a:p>
            <a:r>
              <a:rPr lang="en-US" dirty="0">
                <a:latin typeface="Menlo Bold"/>
                <a:cs typeface="Menlo Bold"/>
              </a:rPr>
              <a:t>hwrf_init_GFS_0.out</a:t>
            </a:r>
          </a:p>
          <a:p>
            <a:r>
              <a:rPr lang="en-US" dirty="0" err="1">
                <a:latin typeface="Menlo Bold"/>
                <a:cs typeface="Menlo Bold"/>
              </a:rPr>
              <a:t>hwrf_input.out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 err="1">
                <a:latin typeface="Menlo Bold"/>
                <a:cs typeface="Menlo Bold"/>
              </a:rPr>
              <a:t>hwrf_launch.out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 err="1">
                <a:latin typeface="Menlo Bold"/>
                <a:cs typeface="Menlo Bold"/>
              </a:rPr>
              <a:t>hwrf_merge.out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>
                <a:latin typeface="Menlo Bold"/>
                <a:cs typeface="Menlo Bold"/>
              </a:rPr>
              <a:t>hwrf_relocate_GDAS1_3.out</a:t>
            </a:r>
          </a:p>
          <a:p>
            <a:r>
              <a:rPr lang="en-US" dirty="0">
                <a:latin typeface="Menlo Bold"/>
                <a:cs typeface="Menlo Bold"/>
              </a:rPr>
              <a:t>hwrf_relocate_GDAS1_6.out</a:t>
            </a:r>
          </a:p>
          <a:p>
            <a:r>
              <a:rPr lang="en-US" dirty="0">
                <a:latin typeface="Menlo Bold"/>
                <a:cs typeface="Menlo Bold"/>
              </a:rPr>
              <a:t>hwrf_relocate_GDAS1_9.out</a:t>
            </a:r>
          </a:p>
          <a:p>
            <a:r>
              <a:rPr lang="en-US" dirty="0">
                <a:latin typeface="Menlo Bold"/>
                <a:cs typeface="Menlo Bold"/>
              </a:rPr>
              <a:t>hwrf_relocate_GFS_0.out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537011" y="1417638"/>
            <a:ext cx="35817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chemeClr val="tx2"/>
                </a:solidFill>
                <a:latin typeface="Menlo Bold"/>
                <a:cs typeface="Menlo Bold"/>
              </a:rPr>
              <a:t>ls</a:t>
            </a:r>
            <a:r>
              <a:rPr lang="en-US" sz="2200" dirty="0">
                <a:solidFill>
                  <a:schemeClr val="tx2"/>
                </a:solidFill>
                <a:latin typeface="Menlo Bold"/>
                <a:cs typeface="Menlo Bold"/>
              </a:rPr>
              <a:t> ${</a:t>
            </a:r>
            <a:r>
              <a:rPr lang="en-US" sz="2200" dirty="0" err="1">
                <a:solidFill>
                  <a:schemeClr val="tx2"/>
                </a:solidFill>
                <a:latin typeface="Menlo Bold"/>
                <a:cs typeface="Menlo Bold"/>
              </a:rPr>
              <a:t>WORKhwrf</a:t>
            </a:r>
            <a:r>
              <a:rPr lang="en-US" sz="2200" dirty="0" smtClean="0">
                <a:solidFill>
                  <a:schemeClr val="tx2"/>
                </a:solidFill>
                <a:latin typeface="Menlo Bold"/>
                <a:cs typeface="Menlo Bold"/>
              </a:rPr>
              <a:t>}/*.out</a:t>
            </a:r>
            <a:endParaRPr lang="en-US" sz="2200" dirty="0">
              <a:solidFill>
                <a:schemeClr val="tx2"/>
              </a:solidFill>
              <a:latin typeface="Menlo Bold"/>
              <a:cs typeface="Menl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3327" y="1417638"/>
            <a:ext cx="35830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chemeClr val="tx2"/>
                </a:solidFill>
                <a:latin typeface="Menlo Bold"/>
                <a:cs typeface="Menlo Bold"/>
              </a:rPr>
              <a:t>ls</a:t>
            </a:r>
            <a:r>
              <a:rPr lang="en-US" sz="2200" dirty="0">
                <a:solidFill>
                  <a:schemeClr val="tx2"/>
                </a:solidFill>
                <a:latin typeface="Menlo Bold"/>
                <a:cs typeface="Menlo Bold"/>
              </a:rPr>
              <a:t> ${</a:t>
            </a:r>
            <a:r>
              <a:rPr lang="en-US" sz="2200" dirty="0" err="1">
                <a:solidFill>
                  <a:schemeClr val="tx2"/>
                </a:solidFill>
                <a:latin typeface="Menlo Bold"/>
                <a:cs typeface="Menlo Bold"/>
              </a:rPr>
              <a:t>WORKhwrf</a:t>
            </a:r>
            <a:r>
              <a:rPr lang="en-US" sz="2200" dirty="0" smtClean="0">
                <a:solidFill>
                  <a:schemeClr val="tx2"/>
                </a:solidFill>
                <a:latin typeface="Menlo Bold"/>
                <a:cs typeface="Menlo Bold"/>
              </a:rPr>
              <a:t>}/*.err</a:t>
            </a:r>
            <a:endParaRPr lang="en-US" sz="2200" dirty="0">
              <a:solidFill>
                <a:schemeClr val="tx2"/>
              </a:solidFill>
              <a:latin typeface="Menlo Bold"/>
              <a:cs typeface="Menl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020" y="1907574"/>
            <a:ext cx="3907692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Menlo Bold"/>
                <a:cs typeface="Menlo Bold"/>
              </a:rPr>
              <a:t>hwrf_bdy.err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 err="1">
                <a:latin typeface="Menlo Bold"/>
                <a:cs typeface="Menlo Bold"/>
              </a:rPr>
              <a:t>hwrf_bufrprep.err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 err="1">
                <a:latin typeface="Menlo Bold"/>
                <a:cs typeface="Menlo Bold"/>
              </a:rPr>
              <a:t>hwrf_check_init.err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>
                <a:latin typeface="Menlo Bold"/>
                <a:cs typeface="Menlo Bold"/>
              </a:rPr>
              <a:t>hwrf_gsi_d02.err</a:t>
            </a:r>
          </a:p>
          <a:p>
            <a:r>
              <a:rPr lang="en-US" dirty="0">
                <a:latin typeface="Menlo Bold"/>
                <a:cs typeface="Menlo Bold"/>
              </a:rPr>
              <a:t>hwrf_gsi_d03.err</a:t>
            </a:r>
          </a:p>
          <a:p>
            <a:r>
              <a:rPr lang="en-US" dirty="0" err="1">
                <a:latin typeface="Menlo Bold"/>
                <a:cs typeface="Menlo Bold"/>
              </a:rPr>
              <a:t>hwrf_gsi_post.err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>
                <a:latin typeface="Menlo Bold"/>
                <a:cs typeface="Menlo Bold"/>
              </a:rPr>
              <a:t>hwrf_init_GDAS1_3.err</a:t>
            </a:r>
          </a:p>
          <a:p>
            <a:r>
              <a:rPr lang="en-US" dirty="0">
                <a:latin typeface="Menlo Bold"/>
                <a:cs typeface="Menlo Bold"/>
              </a:rPr>
              <a:t>hwrf_init_GDAS1_6.err</a:t>
            </a:r>
          </a:p>
          <a:p>
            <a:r>
              <a:rPr lang="en-US" dirty="0">
                <a:latin typeface="Menlo Bold"/>
                <a:cs typeface="Menlo Bold"/>
              </a:rPr>
              <a:t>hwrf_init_GDAS1_9.err</a:t>
            </a:r>
          </a:p>
          <a:p>
            <a:r>
              <a:rPr lang="en-US" dirty="0">
                <a:latin typeface="Menlo Bold"/>
                <a:cs typeface="Menlo Bold"/>
              </a:rPr>
              <a:t>hwrf_init_GFS_0.err</a:t>
            </a:r>
          </a:p>
          <a:p>
            <a:r>
              <a:rPr lang="en-US" dirty="0" err="1">
                <a:latin typeface="Menlo Bold"/>
                <a:cs typeface="Menlo Bold"/>
              </a:rPr>
              <a:t>hwrf_input.err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 err="1">
                <a:latin typeface="Menlo Bold"/>
                <a:cs typeface="Menlo Bold"/>
              </a:rPr>
              <a:t>hwrf_launch.err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 err="1">
                <a:latin typeface="Menlo Bold"/>
                <a:cs typeface="Menlo Bold"/>
              </a:rPr>
              <a:t>hwrf_merge.err</a:t>
            </a:r>
            <a:endParaRPr lang="en-US" dirty="0">
              <a:latin typeface="Menlo Bold"/>
              <a:cs typeface="Menlo Bold"/>
            </a:endParaRPr>
          </a:p>
          <a:p>
            <a:r>
              <a:rPr lang="en-US" dirty="0">
                <a:latin typeface="Menlo Bold"/>
                <a:cs typeface="Menlo Bold"/>
              </a:rPr>
              <a:t>hwrf_relocate_GDAS1_3.err</a:t>
            </a:r>
          </a:p>
          <a:p>
            <a:r>
              <a:rPr lang="en-US" dirty="0">
                <a:latin typeface="Menlo Bold"/>
                <a:cs typeface="Menlo Bold"/>
              </a:rPr>
              <a:t>hwrf_relocate_GDAS1_6.err</a:t>
            </a:r>
          </a:p>
          <a:p>
            <a:r>
              <a:rPr lang="en-US" dirty="0">
                <a:latin typeface="Menlo Bold"/>
                <a:cs typeface="Menlo Bold"/>
              </a:rPr>
              <a:t>hwrf_relocate_GDAS1_9.err</a:t>
            </a:r>
          </a:p>
          <a:p>
            <a:r>
              <a:rPr lang="en-US" dirty="0">
                <a:latin typeface="Menlo Bold"/>
                <a:cs typeface="Menlo Bold"/>
              </a:rPr>
              <a:t>hwrf_relocate_GFS_0.err</a:t>
            </a:r>
          </a:p>
        </p:txBody>
      </p:sp>
    </p:spTree>
    <p:extLst>
      <p:ext uri="{BB962C8B-B14F-4D97-AF65-F5344CB8AC3E}">
        <p14:creationId xmlns:p14="http://schemas.microsoft.com/office/powerpoint/2010/main" val="67697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from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components have their own log files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WRF: </a:t>
            </a:r>
            <a:r>
              <a:rPr lang="en-US" dirty="0" err="1" smtClean="0"/>
              <a:t>rsl.out</a:t>
            </a:r>
            <a:r>
              <a:rPr lang="en-US" dirty="0" smtClean="0"/>
              <a:t>.* and </a:t>
            </a:r>
            <a:r>
              <a:rPr lang="en-US" dirty="0" err="1" smtClean="0"/>
              <a:t>rsl.err</a:t>
            </a:r>
            <a:r>
              <a:rPr lang="en-US" dirty="0" smtClean="0"/>
              <a:t>.*</a:t>
            </a:r>
          </a:p>
          <a:p>
            <a:pPr lvl="1"/>
            <a:r>
              <a:rPr lang="en-US" dirty="0" smtClean="0"/>
              <a:t>WPS: </a:t>
            </a:r>
            <a:r>
              <a:rPr lang="en-US" dirty="0" err="1" smtClean="0"/>
              <a:t>metgrid.log</a:t>
            </a:r>
            <a:r>
              <a:rPr lang="en-US" dirty="0" smtClean="0"/>
              <a:t>.*, </a:t>
            </a:r>
            <a:r>
              <a:rPr lang="en-US" dirty="0" err="1" smtClean="0"/>
              <a:t>geogrid.log</a:t>
            </a:r>
            <a:r>
              <a:rPr lang="en-US" dirty="0" smtClean="0"/>
              <a:t>.*, </a:t>
            </a:r>
            <a:r>
              <a:rPr lang="en-US" dirty="0" err="1" smtClean="0"/>
              <a:t>ungrib.log</a:t>
            </a:r>
            <a:endParaRPr lang="en-US" dirty="0" smtClean="0"/>
          </a:p>
          <a:p>
            <a:pPr lvl="1"/>
            <a:r>
              <a:rPr lang="en-US" dirty="0" smtClean="0"/>
              <a:t>GSI: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smtClean="0"/>
              <a:t>Coupler: </a:t>
            </a:r>
            <a:r>
              <a:rPr lang="en-US" dirty="0" err="1" smtClean="0"/>
              <a:t>cpl.out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8958</TotalTime>
  <Words>1997</Words>
  <Application>Microsoft Macintosh PowerPoint</Application>
  <PresentationFormat>On-screen Show (4:3)</PresentationFormat>
  <Paragraphs>158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DTC</vt:lpstr>
      <vt:lpstr>Logs</vt:lpstr>
      <vt:lpstr>Types of logs</vt:lpstr>
      <vt:lpstr>Rocoto logs</vt:lpstr>
      <vt:lpstr>Rocoto logs</vt:lpstr>
      <vt:lpstr>jlog</vt:lpstr>
      <vt:lpstr>jlogfile</vt:lpstr>
      <vt:lpstr>stderr and stdout</vt:lpstr>
      <vt:lpstr>Examples of stdout/stderr </vt:lpstr>
      <vt:lpstr>Output from components</vt:lpstr>
      <vt:lpstr>Python Exception Stacks</vt:lpstr>
      <vt:lpstr>Steps for Debugging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Logs</dc:title>
  <dc:creator>Christina Holt</dc:creator>
  <cp:lastModifiedBy>Christina Holt</cp:lastModifiedBy>
  <cp:revision>21</cp:revision>
  <dcterms:created xsi:type="dcterms:W3CDTF">2015-11-03T17:21:47Z</dcterms:created>
  <dcterms:modified xsi:type="dcterms:W3CDTF">2015-11-20T12:40:36Z</dcterms:modified>
</cp:coreProperties>
</file>