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6A5A6D36-CCF3-F140-B753-ECBD287CCC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290BDC-6404-5B46-9E13-1D813FB05767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HWRF Python Scripts Training</a:t>
            </a:r>
          </a:p>
          <a:p>
            <a:r>
              <a:rPr lang="en-US" dirty="0"/>
              <a:t>Miami, FL</a:t>
            </a:r>
          </a:p>
          <a:p>
            <a:r>
              <a:rPr lang="en-US" dirty="0"/>
              <a:t>November </a:t>
            </a:r>
            <a:r>
              <a:rPr lang="en-US" dirty="0" smtClean="0"/>
              <a:t>20, </a:t>
            </a:r>
            <a:r>
              <a:rPr lang="en-US" dirty="0"/>
              <a:t>2015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steps involved with relocation of a storm that has a previous forecast available and a maximum wind speed of 40 </a:t>
            </a:r>
            <a:r>
              <a:rPr lang="en-US" dirty="0" err="1" smtClean="0"/>
              <a:t>kts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3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Relocation: Stage </a:t>
            </a:r>
            <a:r>
              <a:rPr lang="en-US" dirty="0"/>
              <a:t>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02" y="-131962"/>
            <a:ext cx="4189583" cy="715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7" y="2077835"/>
            <a:ext cx="4475417" cy="32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Relocation: Stage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01" y="-57873"/>
            <a:ext cx="4113254" cy="7028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2" y="2469031"/>
            <a:ext cx="4790721" cy="7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6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Relocation: Stage III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83" y="-98970"/>
            <a:ext cx="4080266" cy="7123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2" y="1952294"/>
            <a:ext cx="4350329" cy="31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Determine what we should be running for GSI in 3DVAR mode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2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the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Rocoto indicate?</a:t>
            </a:r>
          </a:p>
          <a:p>
            <a:r>
              <a:rPr lang="en-US" dirty="0" smtClean="0"/>
              <a:t>What can we find from the standard error/output for GSI?</a:t>
            </a:r>
          </a:p>
          <a:p>
            <a:r>
              <a:rPr lang="en-US" dirty="0" smtClean="0"/>
              <a:t>How can we edit the scripts to fix the problem?</a:t>
            </a:r>
          </a:p>
        </p:txBody>
      </p:sp>
    </p:spTree>
    <p:extLst>
      <p:ext uri="{BB962C8B-B14F-4D97-AF65-F5344CB8AC3E}">
        <p14:creationId xmlns:p14="http://schemas.microsoft.com/office/powerpoint/2010/main" val="4038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Submitting a job with the reservation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72029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&lt;custom&gt; -l partition=</a:t>
            </a:r>
            <a:r>
              <a:rPr lang="en-US" sz="2200" dirty="0" err="1"/>
              <a:t>vjet</a:t>
            </a:r>
            <a:r>
              <a:rPr lang="en-US" sz="2200" dirty="0"/>
              <a:t> </a:t>
            </a:r>
            <a:r>
              <a:rPr lang="en-US" sz="2200" dirty="0" smtClean="0"/>
              <a:t>-l flags=ADVRES:HWRF-Training. 9227950 &lt;</a:t>
            </a:r>
            <a:r>
              <a:rPr lang="en-US" sz="2200" dirty="0"/>
              <a:t>/custom&gt;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715" y="1807811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</a:t>
            </a:r>
            <a:r>
              <a:rPr lang="en-US" sz="3000" dirty="0" smtClean="0"/>
              <a:t>ML Version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624115" y="3502354"/>
            <a:ext cx="1074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QSUB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0" y="4114187"/>
            <a:ext cx="9143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err="1"/>
              <a:t>qsub</a:t>
            </a:r>
            <a:r>
              <a:rPr lang="en-US" sz="2200" dirty="0"/>
              <a:t> -l partition=</a:t>
            </a:r>
            <a:r>
              <a:rPr lang="en-US" sz="2200" dirty="0" err="1"/>
              <a:t>vjet</a:t>
            </a:r>
            <a:r>
              <a:rPr lang="en-US" sz="2200" dirty="0"/>
              <a:t> -l flags=ADVRES:HWRF-Training.9227950 &lt;other options&gt; </a:t>
            </a:r>
          </a:p>
        </p:txBody>
      </p:sp>
    </p:spTree>
    <p:extLst>
      <p:ext uri="{BB962C8B-B14F-4D97-AF65-F5344CB8AC3E}">
        <p14:creationId xmlns:p14="http://schemas.microsoft.com/office/powerpoint/2010/main" val="15215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2418</TotalTime>
  <Words>145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DTC</vt:lpstr>
      <vt:lpstr>Scripts II</vt:lpstr>
      <vt:lpstr>Exercise</vt:lpstr>
      <vt:lpstr>Relocation: Stage I</vt:lpstr>
      <vt:lpstr>Relocation: Stage II</vt:lpstr>
      <vt:lpstr>Relocation: Stage III</vt:lpstr>
      <vt:lpstr>Exercise</vt:lpstr>
      <vt:lpstr>Debugging the Branch</vt:lpstr>
      <vt:lpstr>Submitting a job with the reservation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Scripts II</dc:title>
  <dc:creator>Christina Holt</dc:creator>
  <cp:lastModifiedBy>Christina Holt</cp:lastModifiedBy>
  <cp:revision>13</cp:revision>
  <dcterms:created xsi:type="dcterms:W3CDTF">2015-11-17T04:00:56Z</dcterms:created>
  <dcterms:modified xsi:type="dcterms:W3CDTF">2015-11-20T13:19:07Z</dcterms:modified>
</cp:coreProperties>
</file>