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24BB0A0A-A3BA-2C44-93ED-2C819E884C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92A8C4-9D51-9647-8244-22F42D7F0C57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gsi_d03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4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5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unpost</a:t>
            </a:r>
            <a:r>
              <a:rPr lang="en-US" dirty="0" smtClean="0"/>
              <a:t>, post, </a:t>
            </a:r>
            <a:r>
              <a:rPr lang="en-US" dirty="0" err="1" smtClean="0"/>
              <a:t>post_helper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0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bufrprep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gdas_init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gfs_init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3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gsi_d02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44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5</TotalTime>
  <Words>23</Words>
  <Application>Microsoft Macintosh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DTC</vt:lpstr>
      <vt:lpstr>Workflow components</vt:lpstr>
      <vt:lpstr>Workflow components</vt:lpstr>
      <vt:lpstr>launcher</vt:lpstr>
      <vt:lpstr>bufrprep</vt:lpstr>
      <vt:lpstr>input</vt:lpstr>
      <vt:lpstr>gdas_init</vt:lpstr>
      <vt:lpstr>gfs_init</vt:lpstr>
      <vt:lpstr>relocate</vt:lpstr>
      <vt:lpstr>gsi_d02</vt:lpstr>
      <vt:lpstr>gsi_d03</vt:lpstr>
      <vt:lpstr>merge</vt:lpstr>
      <vt:lpstr>forecast</vt:lpstr>
      <vt:lpstr>unpost, post, post_helper</vt:lpstr>
      <vt:lpstr>products</vt:lpstr>
      <vt:lpstr>output</vt:lpstr>
      <vt:lpstr>archive</vt:lpstr>
      <vt:lpstr>scrub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components</dc:title>
  <dc:creator>Christina Holt</dc:creator>
  <cp:lastModifiedBy>Christina Holt</cp:lastModifiedBy>
  <cp:revision>1</cp:revision>
  <dcterms:created xsi:type="dcterms:W3CDTF">2015-09-23T23:26:32Z</dcterms:created>
  <dcterms:modified xsi:type="dcterms:W3CDTF">2015-09-23T23:31:37Z</dcterms:modified>
</cp:coreProperties>
</file>