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911-D646-1243-B5EF-C344D300AEEF}" type="datetimeFigureOut">
              <a:rPr lang="en-US" smtClean="0"/>
              <a:t>3/25/16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6EEB670-C561-3143-9A90-5C4BFB7F07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911-D646-1243-B5EF-C344D300AEEF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6EEB670-C561-3143-9A90-5C4BFB7F0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911-D646-1243-B5EF-C344D300AEEF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6EEB670-C561-3143-9A90-5C4BFB7F0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911-D646-1243-B5EF-C344D300AEEF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6EEB670-C561-3143-9A90-5C4BFB7F0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911-D646-1243-B5EF-C344D300AEEF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56EEB670-C561-3143-9A90-5C4BFB7F0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911-D646-1243-B5EF-C344D300AEEF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6EEB670-C561-3143-9A90-5C4BFB7F0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911-D646-1243-B5EF-C344D300AEEF}" type="datetimeFigureOut">
              <a:rPr lang="en-US" smtClean="0"/>
              <a:t>3/25/16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6EEB670-C561-3143-9A90-5C4BFB7F07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911-D646-1243-B5EF-C344D300AEEF}" type="datetimeFigureOut">
              <a:rPr lang="en-US" smtClean="0"/>
              <a:t>3/25/16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6EEB670-C561-3143-9A90-5C4BFB7F0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911-D646-1243-B5EF-C344D300AEEF}" type="datetimeFigureOut">
              <a:rPr lang="en-US" smtClean="0"/>
              <a:t>3/25/16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6EEB670-C561-3143-9A90-5C4BFB7F0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911-D646-1243-B5EF-C344D300AEEF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6EEB670-C561-3143-9A90-5C4BFB7F07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911-D646-1243-B5EF-C344D300AEEF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56EEB670-C561-3143-9A90-5C4BFB7F07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E60911-D646-1243-B5EF-C344D300AEEF}" type="datetimeFigureOut">
              <a:rPr lang="en-US" smtClean="0"/>
              <a:t>3/25/16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Christina Holt</a:t>
            </a:r>
          </a:p>
          <a:p>
            <a:r>
              <a:rPr lang="en-US" dirty="0" smtClean="0"/>
              <a:t>Mar 25, 2016</a:t>
            </a:r>
          </a:p>
          <a:p>
            <a:r>
              <a:rPr lang="en-US" dirty="0" smtClean="0"/>
              <a:t>CISL </a:t>
            </a:r>
            <a:r>
              <a:rPr lang="en-US" dirty="0" err="1" smtClean="0"/>
              <a:t>Git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HWRF Repository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HWRF Repo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063314" y="1447800"/>
            <a:ext cx="3623486" cy="4572000"/>
          </a:xfrm>
        </p:spPr>
        <p:txBody>
          <a:bodyPr/>
          <a:lstStyle/>
          <a:p>
            <a:r>
              <a:rPr lang="en-US" dirty="0" smtClean="0"/>
              <a:t>All are separate subversion repositories</a:t>
            </a:r>
          </a:p>
          <a:p>
            <a:r>
              <a:rPr lang="en-US" dirty="0" err="1" smtClean="0"/>
              <a:t>comGSI</a:t>
            </a:r>
            <a:r>
              <a:rPr lang="en-US" dirty="0" smtClean="0"/>
              <a:t> and </a:t>
            </a:r>
            <a:r>
              <a:rPr lang="en-US" dirty="0" err="1" smtClean="0"/>
              <a:t>emcGSI</a:t>
            </a:r>
            <a:r>
              <a:rPr lang="en-US" dirty="0" smtClean="0"/>
              <a:t> require separate accounts from the others</a:t>
            </a:r>
          </a:p>
          <a:p>
            <a:endParaRPr lang="en-US" dirty="0"/>
          </a:p>
          <a:p>
            <a:r>
              <a:rPr lang="en-US" dirty="0" smtClean="0"/>
              <a:t>All externals point to top of branches/HWRF in external repos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71600"/>
            <a:ext cx="5302510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future HWRF Repo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792134" y="1447800"/>
            <a:ext cx="4333278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WRF and WPS will move to </a:t>
            </a:r>
            <a:r>
              <a:rPr lang="en-US" dirty="0" err="1" smtClean="0"/>
              <a:t>git</a:t>
            </a:r>
            <a:r>
              <a:rPr lang="en-US" dirty="0" smtClean="0"/>
              <a:t> served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Should WRF/WPS developers use </a:t>
            </a:r>
            <a:r>
              <a:rPr lang="en-US" dirty="0" err="1" smtClean="0"/>
              <a:t>Git</a:t>
            </a:r>
            <a:r>
              <a:rPr lang="en-US" dirty="0" smtClean="0"/>
              <a:t> and keep everything else as SVN repos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err="1" smtClean="0"/>
              <a:t>Git</a:t>
            </a:r>
            <a:r>
              <a:rPr lang="en-US" dirty="0" smtClean="0"/>
              <a:t> externals point to top of branch?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298886" cy="517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9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mixed externals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267200" y="1447800"/>
            <a:ext cx="4876800" cy="5099304"/>
          </a:xfrm>
        </p:spPr>
        <p:txBody>
          <a:bodyPr>
            <a:normAutofit/>
          </a:bodyPr>
          <a:lstStyle/>
          <a:p>
            <a:r>
              <a:rPr lang="en-US" dirty="0" smtClean="0"/>
              <a:t>Don’t have control over some SVN repositories</a:t>
            </a:r>
          </a:p>
          <a:p>
            <a:pPr lvl="1"/>
            <a:r>
              <a:rPr lang="en-US" dirty="0" smtClean="0"/>
              <a:t>Need for mixed </a:t>
            </a:r>
            <a:r>
              <a:rPr lang="en-US" dirty="0" err="1" smtClean="0"/>
              <a:t>svn</a:t>
            </a:r>
            <a:r>
              <a:rPr lang="en-US" dirty="0" smtClean="0"/>
              <a:t> and </a:t>
            </a:r>
            <a:r>
              <a:rPr lang="en-US" dirty="0" err="1" smtClean="0"/>
              <a:t>git</a:t>
            </a:r>
            <a:r>
              <a:rPr lang="en-US" dirty="0" smtClean="0"/>
              <a:t> externals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How do we reduce the learning </a:t>
            </a:r>
            <a:r>
              <a:rPr lang="en-US" dirty="0" smtClean="0">
                <a:solidFill>
                  <a:prstClr val="black"/>
                </a:solidFill>
              </a:rPr>
              <a:t>curve </a:t>
            </a:r>
            <a:r>
              <a:rPr lang="en-US" dirty="0">
                <a:solidFill>
                  <a:prstClr val="black"/>
                </a:solidFill>
              </a:rPr>
              <a:t>for our ~100 developers?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302510" cy="51755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1599" y="4346501"/>
            <a:ext cx="3962401" cy="172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defTabSz="914400">
              <a:spcBef>
                <a:spcPts val="580"/>
              </a:spcBef>
              <a:buClr>
                <a:srgbClr val="4F81BD"/>
              </a:buClr>
              <a:buSzPct val="85000"/>
              <a:buFont typeface="Wingdings 2"/>
              <a:buChar char=""/>
            </a:pPr>
            <a:r>
              <a:rPr lang="en-US" sz="2600" dirty="0">
                <a:solidFill>
                  <a:prstClr val="black"/>
                </a:solidFill>
              </a:rPr>
              <a:t>Should HWRF be a </a:t>
            </a:r>
            <a:r>
              <a:rPr lang="en-US" sz="2600" dirty="0" err="1">
                <a:solidFill>
                  <a:prstClr val="black"/>
                </a:solidFill>
              </a:rPr>
              <a:t>Git</a:t>
            </a:r>
            <a:r>
              <a:rPr lang="en-US" sz="2600" dirty="0">
                <a:solidFill>
                  <a:prstClr val="black"/>
                </a:solidFill>
              </a:rPr>
              <a:t> repository?</a:t>
            </a:r>
          </a:p>
          <a:p>
            <a:pPr marL="548640" lvl="1" indent="-228600" defTabSz="914400">
              <a:spcBef>
                <a:spcPts val="370"/>
              </a:spcBef>
              <a:buClr>
                <a:srgbClr val="C0504D"/>
              </a:buClr>
              <a:buSzPct val="85000"/>
              <a:buFont typeface="Wingdings 2"/>
              <a:buChar char=""/>
            </a:pPr>
            <a:r>
              <a:rPr lang="en-US" sz="2400" dirty="0">
                <a:solidFill>
                  <a:prstClr val="black"/>
                </a:solidFill>
              </a:rPr>
              <a:t>Mirror SVN repos in </a:t>
            </a:r>
            <a:r>
              <a:rPr lang="en-US" sz="2400" dirty="0" err="1">
                <a:solidFill>
                  <a:prstClr val="black"/>
                </a:solidFill>
              </a:rPr>
              <a:t>Git</a:t>
            </a:r>
            <a:r>
              <a:rPr lang="en-US" sz="2400" dirty="0">
                <a:solidFill>
                  <a:prstClr val="black"/>
                </a:solidFill>
              </a:rPr>
              <a:t>?</a:t>
            </a:r>
          </a:p>
          <a:p>
            <a:pPr marL="548640" lvl="1" indent="-228600" defTabSz="914400">
              <a:spcBef>
                <a:spcPts val="370"/>
              </a:spcBef>
              <a:buClr>
                <a:srgbClr val="C0504D"/>
              </a:buClr>
              <a:buSzPct val="85000"/>
              <a:buFont typeface="Wingdings 2"/>
              <a:buChar char=""/>
            </a:pPr>
            <a:r>
              <a:rPr lang="en-US" sz="2400" dirty="0">
                <a:solidFill>
                  <a:prstClr val="black"/>
                </a:solidFill>
              </a:rPr>
              <a:t>Use modules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58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1213</TotalTime>
  <Words>128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DTC</vt:lpstr>
      <vt:lpstr>HWRF Repository Structure</vt:lpstr>
      <vt:lpstr>Current HWRF Repo Structure</vt:lpstr>
      <vt:lpstr>Near future HWRF Repo Structure</vt:lpstr>
      <vt:lpstr>Considerations for mixed externals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HWRF Repository Structure</dc:title>
  <dc:creator>Christina Holt</dc:creator>
  <cp:lastModifiedBy>Christina Holt</cp:lastModifiedBy>
  <cp:revision>9</cp:revision>
  <dcterms:created xsi:type="dcterms:W3CDTF">2016-03-24T19:52:50Z</dcterms:created>
  <dcterms:modified xsi:type="dcterms:W3CDTF">2016-03-25T20:45:20Z</dcterms:modified>
</cp:coreProperties>
</file>