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0359A-A436-421C-BDC1-7F13B482CA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7643B-9806-421B-AACF-271451EA43BF}">
      <dgm:prSet phldrT="[Text]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dirty="0"/>
            <a:t>SUBWAY</a:t>
          </a:r>
        </a:p>
      </dgm:t>
    </dgm:pt>
    <dgm:pt modelId="{A5250438-FAD5-45B9-8EEF-25CB80BF5E6A}" type="parTrans" cxnId="{7DF16036-CBB9-42D5-83AE-BD042082E80B}">
      <dgm:prSet/>
      <dgm:spPr/>
      <dgm:t>
        <a:bodyPr/>
        <a:lstStyle/>
        <a:p>
          <a:endParaRPr lang="en-US"/>
        </a:p>
      </dgm:t>
    </dgm:pt>
    <dgm:pt modelId="{0FE15F02-953C-44ED-8748-E4A209998C63}" type="sibTrans" cxnId="{7DF16036-CBB9-42D5-83AE-BD042082E80B}">
      <dgm:prSet/>
      <dgm:spPr/>
      <dgm:t>
        <a:bodyPr/>
        <a:lstStyle/>
        <a:p>
          <a:endParaRPr lang="en-US"/>
        </a:p>
      </dgm:t>
    </dgm:pt>
    <dgm:pt modelId="{0470CB34-D2D7-4429-90E8-C9D0752D280F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/>
            <a:t>TAXI</a:t>
          </a:r>
        </a:p>
      </dgm:t>
    </dgm:pt>
    <dgm:pt modelId="{CBDF0B39-2B6C-4442-8954-8AA24578EE3C}" type="parTrans" cxnId="{DE49C025-099E-4D88-94B1-61E803A0655D}">
      <dgm:prSet/>
      <dgm:spPr/>
      <dgm:t>
        <a:bodyPr/>
        <a:lstStyle/>
        <a:p>
          <a:endParaRPr lang="en-US"/>
        </a:p>
      </dgm:t>
    </dgm:pt>
    <dgm:pt modelId="{31F3C7E2-2D1B-4880-B87A-B07B864B8365}" type="sibTrans" cxnId="{DE49C025-099E-4D88-94B1-61E803A0655D}">
      <dgm:prSet/>
      <dgm:spPr/>
      <dgm:t>
        <a:bodyPr/>
        <a:lstStyle/>
        <a:p>
          <a:endParaRPr lang="en-US"/>
        </a:p>
      </dgm:t>
    </dgm:pt>
    <dgm:pt modelId="{C38F61FF-AC45-4B5E-A220-0D0CA4314CBB}">
      <dgm:prSet phldrT="[Text]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dirty="0"/>
            <a:t>UBER</a:t>
          </a:r>
        </a:p>
      </dgm:t>
    </dgm:pt>
    <dgm:pt modelId="{D68CEC9B-53AC-4410-921F-929F15C86BEC}" type="parTrans" cxnId="{7B97A31F-5D76-4A6A-9E7E-202BFC66C619}">
      <dgm:prSet/>
      <dgm:spPr/>
      <dgm:t>
        <a:bodyPr/>
        <a:lstStyle/>
        <a:p>
          <a:endParaRPr lang="en-US"/>
        </a:p>
      </dgm:t>
    </dgm:pt>
    <dgm:pt modelId="{810971FF-D2CE-494F-98A4-E0A07C1AA5CF}" type="sibTrans" cxnId="{7B97A31F-5D76-4A6A-9E7E-202BFC66C619}">
      <dgm:prSet/>
      <dgm:spPr/>
      <dgm:t>
        <a:bodyPr/>
        <a:lstStyle/>
        <a:p>
          <a:endParaRPr lang="en-US"/>
        </a:p>
      </dgm:t>
    </dgm:pt>
    <dgm:pt modelId="{08F3A644-7FB2-431A-9576-2BAF951B78F5}" type="pres">
      <dgm:prSet presAssocID="{8EE0359A-A436-421C-BDC1-7F13B482CA07}" presName="linear" presStyleCnt="0">
        <dgm:presLayoutVars>
          <dgm:dir/>
          <dgm:animLvl val="lvl"/>
          <dgm:resizeHandles val="exact"/>
        </dgm:presLayoutVars>
      </dgm:prSet>
      <dgm:spPr/>
    </dgm:pt>
    <dgm:pt modelId="{04E2810A-D30F-4CA5-AE9D-E5EB791F312B}" type="pres">
      <dgm:prSet presAssocID="{DA27643B-9806-421B-AACF-271451EA43BF}" presName="parentLin" presStyleCnt="0"/>
      <dgm:spPr/>
    </dgm:pt>
    <dgm:pt modelId="{A8533418-3088-4138-8BD0-FC5DE79219AB}" type="pres">
      <dgm:prSet presAssocID="{DA27643B-9806-421B-AACF-271451EA43BF}" presName="parentLeftMargin" presStyleLbl="node1" presStyleIdx="0" presStyleCnt="3"/>
      <dgm:spPr/>
    </dgm:pt>
    <dgm:pt modelId="{E06C9CD9-1BCE-4364-AE79-3577916F3463}" type="pres">
      <dgm:prSet presAssocID="{DA27643B-9806-421B-AACF-271451EA43BF}" presName="parentText" presStyleLbl="node1" presStyleIdx="0" presStyleCnt="3" custScaleX="30466" custScaleY="101757">
        <dgm:presLayoutVars>
          <dgm:chMax val="0"/>
          <dgm:bulletEnabled val="1"/>
        </dgm:presLayoutVars>
      </dgm:prSet>
      <dgm:spPr/>
    </dgm:pt>
    <dgm:pt modelId="{1E547898-3612-4780-B686-3F80E10BE527}" type="pres">
      <dgm:prSet presAssocID="{DA27643B-9806-421B-AACF-271451EA43BF}" presName="negativeSpace" presStyleCnt="0"/>
      <dgm:spPr/>
    </dgm:pt>
    <dgm:pt modelId="{4B5CF41B-0372-4C11-9CE5-1CAA24067826}" type="pres">
      <dgm:prSet presAssocID="{DA27643B-9806-421B-AACF-271451EA43BF}" presName="childText" presStyleLbl="conFgAcc1" presStyleIdx="0" presStyleCnt="3">
        <dgm:presLayoutVars>
          <dgm:bulletEnabled val="1"/>
        </dgm:presLayoutVars>
      </dgm:prSet>
      <dgm:spPr/>
    </dgm:pt>
    <dgm:pt modelId="{FB03DFC1-2AEE-4208-BE1A-F037275FCB5F}" type="pres">
      <dgm:prSet presAssocID="{0FE15F02-953C-44ED-8748-E4A209998C63}" presName="spaceBetweenRectangles" presStyleCnt="0"/>
      <dgm:spPr/>
    </dgm:pt>
    <dgm:pt modelId="{4087699C-CEE4-447D-B7EF-09F7574AC75D}" type="pres">
      <dgm:prSet presAssocID="{0470CB34-D2D7-4429-90E8-C9D0752D280F}" presName="parentLin" presStyleCnt="0"/>
      <dgm:spPr/>
    </dgm:pt>
    <dgm:pt modelId="{84454D99-D15D-4CF9-98F1-C14E07D2060E}" type="pres">
      <dgm:prSet presAssocID="{0470CB34-D2D7-4429-90E8-C9D0752D280F}" presName="parentLeftMargin" presStyleLbl="node1" presStyleIdx="0" presStyleCnt="3"/>
      <dgm:spPr/>
    </dgm:pt>
    <dgm:pt modelId="{CF4032D1-EAA2-461E-B497-9F5C1A9054BE}" type="pres">
      <dgm:prSet presAssocID="{0470CB34-D2D7-4429-90E8-C9D0752D280F}" presName="parentText" presStyleLbl="node1" presStyleIdx="1" presStyleCnt="3" custScaleX="30686" custScaleY="96049">
        <dgm:presLayoutVars>
          <dgm:chMax val="0"/>
          <dgm:bulletEnabled val="1"/>
        </dgm:presLayoutVars>
      </dgm:prSet>
      <dgm:spPr/>
    </dgm:pt>
    <dgm:pt modelId="{1AA1245A-AD54-4182-9B82-71530BAD814C}" type="pres">
      <dgm:prSet presAssocID="{0470CB34-D2D7-4429-90E8-C9D0752D280F}" presName="negativeSpace" presStyleCnt="0"/>
      <dgm:spPr/>
    </dgm:pt>
    <dgm:pt modelId="{17D7CC92-8594-404A-B84F-ED149F6F7E15}" type="pres">
      <dgm:prSet presAssocID="{0470CB34-D2D7-4429-90E8-C9D0752D280F}" presName="childText" presStyleLbl="conFgAcc1" presStyleIdx="1" presStyleCnt="3" custLinFactNeighborX="987">
        <dgm:presLayoutVars>
          <dgm:bulletEnabled val="1"/>
        </dgm:presLayoutVars>
      </dgm:prSet>
      <dgm:spPr/>
    </dgm:pt>
    <dgm:pt modelId="{A0B882E8-627E-4856-B0E4-9B91A02339F0}" type="pres">
      <dgm:prSet presAssocID="{31F3C7E2-2D1B-4880-B87A-B07B864B8365}" presName="spaceBetweenRectangles" presStyleCnt="0"/>
      <dgm:spPr/>
    </dgm:pt>
    <dgm:pt modelId="{8F3C41D6-3D39-4D1A-8B6C-7FBC83C4DC43}" type="pres">
      <dgm:prSet presAssocID="{C38F61FF-AC45-4B5E-A220-0D0CA4314CBB}" presName="parentLin" presStyleCnt="0"/>
      <dgm:spPr/>
    </dgm:pt>
    <dgm:pt modelId="{E26ACB36-382E-4C5B-9454-86BF5001D458}" type="pres">
      <dgm:prSet presAssocID="{C38F61FF-AC45-4B5E-A220-0D0CA4314CBB}" presName="parentLeftMargin" presStyleLbl="node1" presStyleIdx="1" presStyleCnt="3"/>
      <dgm:spPr/>
    </dgm:pt>
    <dgm:pt modelId="{A882717B-9A16-44D6-A34F-8F63D6E10E51}" type="pres">
      <dgm:prSet presAssocID="{C38F61FF-AC45-4B5E-A220-0D0CA4314CBB}" presName="parentText" presStyleLbl="node1" presStyleIdx="2" presStyleCnt="3" custScaleX="31646" custScaleY="96811">
        <dgm:presLayoutVars>
          <dgm:chMax val="0"/>
          <dgm:bulletEnabled val="1"/>
        </dgm:presLayoutVars>
      </dgm:prSet>
      <dgm:spPr/>
    </dgm:pt>
    <dgm:pt modelId="{6740801F-C813-460B-B8B9-5F0606BC2938}" type="pres">
      <dgm:prSet presAssocID="{C38F61FF-AC45-4B5E-A220-0D0CA4314CBB}" presName="negativeSpace" presStyleCnt="0"/>
      <dgm:spPr/>
    </dgm:pt>
    <dgm:pt modelId="{7F3AFCB7-BB7C-40C4-9C04-A0636846F34B}" type="pres">
      <dgm:prSet presAssocID="{C38F61FF-AC45-4B5E-A220-0D0CA4314C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D47B08-E4A9-459C-8A05-D7D5FC4BD20C}" type="presOf" srcId="{DA27643B-9806-421B-AACF-271451EA43BF}" destId="{E06C9CD9-1BCE-4364-AE79-3577916F3463}" srcOrd="1" destOrd="0" presId="urn:microsoft.com/office/officeart/2005/8/layout/list1"/>
    <dgm:cxn modelId="{0594E21E-D07F-40BC-A1EA-22BA96A9678F}" type="presOf" srcId="{DA27643B-9806-421B-AACF-271451EA43BF}" destId="{A8533418-3088-4138-8BD0-FC5DE79219AB}" srcOrd="0" destOrd="0" presId="urn:microsoft.com/office/officeart/2005/8/layout/list1"/>
    <dgm:cxn modelId="{7B97A31F-5D76-4A6A-9E7E-202BFC66C619}" srcId="{8EE0359A-A436-421C-BDC1-7F13B482CA07}" destId="{C38F61FF-AC45-4B5E-A220-0D0CA4314CBB}" srcOrd="2" destOrd="0" parTransId="{D68CEC9B-53AC-4410-921F-929F15C86BEC}" sibTransId="{810971FF-D2CE-494F-98A4-E0A07C1AA5CF}"/>
    <dgm:cxn modelId="{DE49C025-099E-4D88-94B1-61E803A0655D}" srcId="{8EE0359A-A436-421C-BDC1-7F13B482CA07}" destId="{0470CB34-D2D7-4429-90E8-C9D0752D280F}" srcOrd="1" destOrd="0" parTransId="{CBDF0B39-2B6C-4442-8954-8AA24578EE3C}" sibTransId="{31F3C7E2-2D1B-4880-B87A-B07B864B8365}"/>
    <dgm:cxn modelId="{7DF16036-CBB9-42D5-83AE-BD042082E80B}" srcId="{8EE0359A-A436-421C-BDC1-7F13B482CA07}" destId="{DA27643B-9806-421B-AACF-271451EA43BF}" srcOrd="0" destOrd="0" parTransId="{A5250438-FAD5-45B9-8EEF-25CB80BF5E6A}" sibTransId="{0FE15F02-953C-44ED-8748-E4A209998C63}"/>
    <dgm:cxn modelId="{72FDDBA6-C490-4E85-A050-B8A2394146C9}" type="presOf" srcId="{C38F61FF-AC45-4B5E-A220-0D0CA4314CBB}" destId="{A882717B-9A16-44D6-A34F-8F63D6E10E51}" srcOrd="1" destOrd="0" presId="urn:microsoft.com/office/officeart/2005/8/layout/list1"/>
    <dgm:cxn modelId="{E93347E7-010B-4BAF-9B8B-522B23D387F3}" type="presOf" srcId="{0470CB34-D2D7-4429-90E8-C9D0752D280F}" destId="{CF4032D1-EAA2-461E-B497-9F5C1A9054BE}" srcOrd="1" destOrd="0" presId="urn:microsoft.com/office/officeart/2005/8/layout/list1"/>
    <dgm:cxn modelId="{5D3876ED-B635-4201-85E7-7F4E934579F9}" type="presOf" srcId="{C38F61FF-AC45-4B5E-A220-0D0CA4314CBB}" destId="{E26ACB36-382E-4C5B-9454-86BF5001D458}" srcOrd="0" destOrd="0" presId="urn:microsoft.com/office/officeart/2005/8/layout/list1"/>
    <dgm:cxn modelId="{89E058EF-06B4-49F6-95CB-BE3C8EA17358}" type="presOf" srcId="{8EE0359A-A436-421C-BDC1-7F13B482CA07}" destId="{08F3A644-7FB2-431A-9576-2BAF951B78F5}" srcOrd="0" destOrd="0" presId="urn:microsoft.com/office/officeart/2005/8/layout/list1"/>
    <dgm:cxn modelId="{9DA62AF6-BA22-4369-937B-C7B7FD134E52}" type="presOf" srcId="{0470CB34-D2D7-4429-90E8-C9D0752D280F}" destId="{84454D99-D15D-4CF9-98F1-C14E07D2060E}" srcOrd="0" destOrd="0" presId="urn:microsoft.com/office/officeart/2005/8/layout/list1"/>
    <dgm:cxn modelId="{DE65D394-4A33-4159-8D87-1D03C9BB2DC7}" type="presParOf" srcId="{08F3A644-7FB2-431A-9576-2BAF951B78F5}" destId="{04E2810A-D30F-4CA5-AE9D-E5EB791F312B}" srcOrd="0" destOrd="0" presId="urn:microsoft.com/office/officeart/2005/8/layout/list1"/>
    <dgm:cxn modelId="{2F3FFC00-4045-4A22-95EA-A5125C6632A3}" type="presParOf" srcId="{04E2810A-D30F-4CA5-AE9D-E5EB791F312B}" destId="{A8533418-3088-4138-8BD0-FC5DE79219AB}" srcOrd="0" destOrd="0" presId="urn:microsoft.com/office/officeart/2005/8/layout/list1"/>
    <dgm:cxn modelId="{F967F218-00A9-4EC6-A7F0-9A4F9C9887A3}" type="presParOf" srcId="{04E2810A-D30F-4CA5-AE9D-E5EB791F312B}" destId="{E06C9CD9-1BCE-4364-AE79-3577916F3463}" srcOrd="1" destOrd="0" presId="urn:microsoft.com/office/officeart/2005/8/layout/list1"/>
    <dgm:cxn modelId="{DBEC800E-BA4D-4CE2-A187-74A56E9BB35E}" type="presParOf" srcId="{08F3A644-7FB2-431A-9576-2BAF951B78F5}" destId="{1E547898-3612-4780-B686-3F80E10BE527}" srcOrd="1" destOrd="0" presId="urn:microsoft.com/office/officeart/2005/8/layout/list1"/>
    <dgm:cxn modelId="{913D3090-1802-44EA-8334-732691ADDF7F}" type="presParOf" srcId="{08F3A644-7FB2-431A-9576-2BAF951B78F5}" destId="{4B5CF41B-0372-4C11-9CE5-1CAA24067826}" srcOrd="2" destOrd="0" presId="urn:microsoft.com/office/officeart/2005/8/layout/list1"/>
    <dgm:cxn modelId="{C3EC74B5-0933-4E6C-8B0E-09D5C1C6658E}" type="presParOf" srcId="{08F3A644-7FB2-431A-9576-2BAF951B78F5}" destId="{FB03DFC1-2AEE-4208-BE1A-F037275FCB5F}" srcOrd="3" destOrd="0" presId="urn:microsoft.com/office/officeart/2005/8/layout/list1"/>
    <dgm:cxn modelId="{2152CA4C-D806-40D9-8175-40290A590C7C}" type="presParOf" srcId="{08F3A644-7FB2-431A-9576-2BAF951B78F5}" destId="{4087699C-CEE4-447D-B7EF-09F7574AC75D}" srcOrd="4" destOrd="0" presId="urn:microsoft.com/office/officeart/2005/8/layout/list1"/>
    <dgm:cxn modelId="{DCE7359B-684C-4BC0-AE11-CC8390B5D12C}" type="presParOf" srcId="{4087699C-CEE4-447D-B7EF-09F7574AC75D}" destId="{84454D99-D15D-4CF9-98F1-C14E07D2060E}" srcOrd="0" destOrd="0" presId="urn:microsoft.com/office/officeart/2005/8/layout/list1"/>
    <dgm:cxn modelId="{61995B0F-A4C3-401A-B51A-128CB8C7F617}" type="presParOf" srcId="{4087699C-CEE4-447D-B7EF-09F7574AC75D}" destId="{CF4032D1-EAA2-461E-B497-9F5C1A9054BE}" srcOrd="1" destOrd="0" presId="urn:microsoft.com/office/officeart/2005/8/layout/list1"/>
    <dgm:cxn modelId="{C71AC177-F4BC-4B18-BB0E-7B385E9968E8}" type="presParOf" srcId="{08F3A644-7FB2-431A-9576-2BAF951B78F5}" destId="{1AA1245A-AD54-4182-9B82-71530BAD814C}" srcOrd="5" destOrd="0" presId="urn:microsoft.com/office/officeart/2005/8/layout/list1"/>
    <dgm:cxn modelId="{E4FEB1D0-F0EF-422C-AAAE-5ACC51EBCA55}" type="presParOf" srcId="{08F3A644-7FB2-431A-9576-2BAF951B78F5}" destId="{17D7CC92-8594-404A-B84F-ED149F6F7E15}" srcOrd="6" destOrd="0" presId="urn:microsoft.com/office/officeart/2005/8/layout/list1"/>
    <dgm:cxn modelId="{6CD3D7D2-CD20-4FBB-A1BC-55184BA7F8D0}" type="presParOf" srcId="{08F3A644-7FB2-431A-9576-2BAF951B78F5}" destId="{A0B882E8-627E-4856-B0E4-9B91A02339F0}" srcOrd="7" destOrd="0" presId="urn:microsoft.com/office/officeart/2005/8/layout/list1"/>
    <dgm:cxn modelId="{336096D0-FE37-489B-BA39-61B2091C05A9}" type="presParOf" srcId="{08F3A644-7FB2-431A-9576-2BAF951B78F5}" destId="{8F3C41D6-3D39-4D1A-8B6C-7FBC83C4DC43}" srcOrd="8" destOrd="0" presId="urn:microsoft.com/office/officeart/2005/8/layout/list1"/>
    <dgm:cxn modelId="{746A476A-BE57-4A55-8E87-61AE472CCF69}" type="presParOf" srcId="{8F3C41D6-3D39-4D1A-8B6C-7FBC83C4DC43}" destId="{E26ACB36-382E-4C5B-9454-86BF5001D458}" srcOrd="0" destOrd="0" presId="urn:microsoft.com/office/officeart/2005/8/layout/list1"/>
    <dgm:cxn modelId="{67A8CA99-E534-454D-92A5-2F00096EAD03}" type="presParOf" srcId="{8F3C41D6-3D39-4D1A-8B6C-7FBC83C4DC43}" destId="{A882717B-9A16-44D6-A34F-8F63D6E10E51}" srcOrd="1" destOrd="0" presId="urn:microsoft.com/office/officeart/2005/8/layout/list1"/>
    <dgm:cxn modelId="{993C727C-A30D-470A-9FD0-E3DD4E63546D}" type="presParOf" srcId="{08F3A644-7FB2-431A-9576-2BAF951B78F5}" destId="{6740801F-C813-460B-B8B9-5F0606BC2938}" srcOrd="9" destOrd="0" presId="urn:microsoft.com/office/officeart/2005/8/layout/list1"/>
    <dgm:cxn modelId="{386CE2E0-BF27-4A24-8869-674E4FAF318F}" type="presParOf" srcId="{08F3A644-7FB2-431A-9576-2BAF951B78F5}" destId="{7F3AFCB7-BB7C-40C4-9C04-A0636846F3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CF41B-0372-4C11-9CE5-1CAA24067826}">
      <dsp:nvSpPr>
        <dsp:cNvPr id="0" name=""/>
        <dsp:cNvSpPr/>
      </dsp:nvSpPr>
      <dsp:spPr>
        <a:xfrm>
          <a:off x="0" y="458617"/>
          <a:ext cx="661747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C9CD9-1BCE-4364-AE79-3577916F3463}">
      <dsp:nvSpPr>
        <dsp:cNvPr id="0" name=""/>
        <dsp:cNvSpPr/>
      </dsp:nvSpPr>
      <dsp:spPr>
        <a:xfrm>
          <a:off x="330873" y="61372"/>
          <a:ext cx="1411256" cy="78100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087" tIns="0" rIns="175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SUBWAY</a:t>
          </a:r>
        </a:p>
      </dsp:txBody>
      <dsp:txXfrm>
        <a:off x="368999" y="99498"/>
        <a:ext cx="1335004" cy="704753"/>
      </dsp:txXfrm>
    </dsp:sp>
    <dsp:sp modelId="{17D7CC92-8594-404A-B84F-ED149F6F7E15}">
      <dsp:nvSpPr>
        <dsp:cNvPr id="0" name=""/>
        <dsp:cNvSpPr/>
      </dsp:nvSpPr>
      <dsp:spPr>
        <a:xfrm>
          <a:off x="0" y="1607652"/>
          <a:ext cx="661747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32D1-EAA2-461E-B497-9F5C1A9054BE}">
      <dsp:nvSpPr>
        <dsp:cNvPr id="0" name=""/>
        <dsp:cNvSpPr/>
      </dsp:nvSpPr>
      <dsp:spPr>
        <a:xfrm>
          <a:off x="330873" y="1254217"/>
          <a:ext cx="1421447" cy="73719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087" tIns="0" rIns="175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TAXI</a:t>
          </a:r>
        </a:p>
      </dsp:txBody>
      <dsp:txXfrm>
        <a:off x="366860" y="1290204"/>
        <a:ext cx="1349473" cy="665221"/>
      </dsp:txXfrm>
    </dsp:sp>
    <dsp:sp modelId="{7F3AFCB7-BB7C-40C4-9C04-A0636846F34B}">
      <dsp:nvSpPr>
        <dsp:cNvPr id="0" name=""/>
        <dsp:cNvSpPr/>
      </dsp:nvSpPr>
      <dsp:spPr>
        <a:xfrm>
          <a:off x="0" y="2762536"/>
          <a:ext cx="6617476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2717B-9A16-44D6-A34F-8F63D6E10E51}">
      <dsp:nvSpPr>
        <dsp:cNvPr id="0" name=""/>
        <dsp:cNvSpPr/>
      </dsp:nvSpPr>
      <dsp:spPr>
        <a:xfrm>
          <a:off x="330873" y="2403252"/>
          <a:ext cx="1465916" cy="74304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087" tIns="0" rIns="1750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UBER</a:t>
          </a:r>
        </a:p>
      </dsp:txBody>
      <dsp:txXfrm>
        <a:off x="367145" y="2439524"/>
        <a:ext cx="1393372" cy="670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EA19-6643-4600-AFCF-EE6E5BB75F7C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CD7-47F7-46A3-927E-C35F088E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53" y="1598587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Prediction of ride duration of taxi trips </a:t>
            </a:r>
          </a:p>
          <a:p>
            <a:pPr algn="ctr"/>
            <a:r>
              <a:rPr lang="en-US" sz="54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in New York City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84074"/>
            <a:ext cx="12192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36394" y="3638939"/>
            <a:ext cx="759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Garamond Pro" panose="02020502060506020403" pitchFamily="18" charset="0"/>
              </a:rPr>
              <a:t>Jason Su | Zheming Lian | Jiahui Jiang | Quenu Chen</a:t>
            </a:r>
          </a:p>
        </p:txBody>
      </p:sp>
    </p:spTree>
    <p:extLst>
      <p:ext uri="{BB962C8B-B14F-4D97-AF65-F5344CB8AC3E}">
        <p14:creationId xmlns:p14="http://schemas.microsoft.com/office/powerpoint/2010/main" val="27423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0" y="884074"/>
            <a:ext cx="1219200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nip Diagonal Corner Rectangle 3"/>
          <p:cNvSpPr/>
          <p:nvPr/>
        </p:nvSpPr>
        <p:spPr>
          <a:xfrm>
            <a:off x="401216" y="324237"/>
            <a:ext cx="3396343" cy="114066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807097" y="530131"/>
            <a:ext cx="258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motivation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7491752"/>
              </p:ext>
            </p:extLst>
          </p:nvPr>
        </p:nvGraphicFramePr>
        <p:xfrm>
          <a:off x="2211355" y="2542122"/>
          <a:ext cx="6617477" cy="34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1355" y="1818848"/>
            <a:ext cx="62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main transportation tools in New York: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6807" y="3122953"/>
            <a:ext cx="469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Regular, unaffected by other factors like weather, time </a:t>
            </a:r>
          </a:p>
        </p:txBody>
      </p:sp>
    </p:spTree>
    <p:extLst>
      <p:ext uri="{BB962C8B-B14F-4D97-AF65-F5344CB8AC3E}">
        <p14:creationId xmlns:p14="http://schemas.microsoft.com/office/powerpoint/2010/main" val="83222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0" y="884074"/>
            <a:ext cx="1219200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nip Diagonal Corner Rectangle 3"/>
          <p:cNvSpPr/>
          <p:nvPr/>
        </p:nvSpPr>
        <p:spPr>
          <a:xfrm>
            <a:off x="401216" y="324237"/>
            <a:ext cx="3396343" cy="114066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" name="TextBox 1"/>
          <p:cNvSpPr txBox="1"/>
          <p:nvPr/>
        </p:nvSpPr>
        <p:spPr>
          <a:xfrm>
            <a:off x="914400" y="591686"/>
            <a:ext cx="307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Taxi vs Uber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" y="1732355"/>
            <a:ext cx="5003568" cy="3321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42" y="1733058"/>
            <a:ext cx="4934927" cy="33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D67AF-3174-2E49-802E-F43C5F53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9" y="2741444"/>
            <a:ext cx="5976020" cy="3960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CE01F-6884-7D44-8D91-7DAF96A3B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25" y="2741444"/>
            <a:ext cx="5601955" cy="39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DA0BC-6392-E746-BC46-905D979E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-22345"/>
            <a:ext cx="10223770" cy="2473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6E64B-6E33-7844-8B83-5CD00E91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2" y="2888426"/>
            <a:ext cx="8093413" cy="2964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69A1C-A3AD-A542-B581-4AA52729A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18" y="2801567"/>
            <a:ext cx="6587248" cy="241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036C2-9B9A-AF48-9C69-12F5FB04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12" y="4033800"/>
            <a:ext cx="8881354" cy="26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7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0" y="884074"/>
            <a:ext cx="12192000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401216" y="324237"/>
            <a:ext cx="3396343" cy="114066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528370" y="435427"/>
            <a:ext cx="314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Days&amp;Hours</a:t>
            </a:r>
            <a:r>
              <a:rPr lang="en-US" sz="40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18645" y="1838131"/>
            <a:ext cx="239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</a:p>
          <a:p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35F3D-34AE-C446-9F2B-BB6D18BD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6" y="1154184"/>
            <a:ext cx="7457939" cy="56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alpha val="88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Adobe Garamond Pro</vt:lpstr>
      <vt:lpstr>Adobe Naskh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Madison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Badger, Bucky</dc:creator>
  <cp:lastModifiedBy>Microsoft Office User</cp:lastModifiedBy>
  <cp:revision>12</cp:revision>
  <dcterms:created xsi:type="dcterms:W3CDTF">2018-04-30T00:02:56Z</dcterms:created>
  <dcterms:modified xsi:type="dcterms:W3CDTF">2018-04-30T04:45:07Z</dcterms:modified>
</cp:coreProperties>
</file>