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7"/>
  </p:notesMasterIdLst>
  <p:sldIdLst>
    <p:sldId id="256" r:id="rId3"/>
    <p:sldId id="265" r:id="rId4"/>
    <p:sldId id="267" r:id="rId5"/>
    <p:sldId id="266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29778A4C-64B6-412F-86A4-BC71ED8FDAE8}">
          <p14:sldIdLst>
            <p14:sldId id="256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>
      <p:cViewPr varScale="1">
        <p:scale>
          <a:sx n="84" d="100"/>
          <a:sy n="84" d="100"/>
        </p:scale>
        <p:origin x="5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lab-christjuan1104.c9users.io/handmadeSoap/startbootstrap-freelancer-gh-pages/data_gustRecipe.php" TargetMode="External"/><Relationship Id="rId2" Type="http://schemas.openxmlformats.org/officeDocument/2006/relationships/hyperlink" Target="https://lab-christjuan1104.c9users.io/handmadeSoap/startbootstrap-freelancer-gh-pages/lab_RecipeTable_1.php" TargetMode="External"/><Relationship Id="rId1" Type="http://schemas.openxmlformats.org/officeDocument/2006/relationships/hyperlink" Target="https://lab-christjuan1104.c9users.io/handmadeSoap/startbootstrap-freelancer-gh-pages/RecipeHome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D3496-3AF3-4332-8B7C-45AA3CE368C7}" type="doc">
      <dgm:prSet loTypeId="urn:microsoft.com/office/officeart/2005/8/layout/hierarchy3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/>
        </a:p>
      </dgm:t>
    </dgm:pt>
    <dgm:pt modelId="{2654E278-C52D-4FC1-B63F-01A3EA264927}">
      <dgm:prSet/>
      <dgm:spPr/>
      <dgm:t>
        <a:bodyPr/>
        <a:lstStyle/>
        <a:p>
          <a:r>
            <a:rPr lang="zh-TW" altLang="en-US" dirty="0" smtClean="0"/>
            <a:t>了解手工皂</a:t>
          </a:r>
          <a:endParaRPr lang="zh-TW" dirty="0"/>
        </a:p>
      </dgm:t>
    </dgm:pt>
    <dgm:pt modelId="{A263C302-C000-4E1C-B615-208DEF56C9F5}" type="parTrans" cxnId="{4CFBB0BF-4BC4-4C48-A2C4-54AB1D004104}">
      <dgm:prSet/>
      <dgm:spPr/>
      <dgm:t>
        <a:bodyPr/>
        <a:lstStyle/>
        <a:p>
          <a:endParaRPr lang="zh-TW" altLang="en-US"/>
        </a:p>
      </dgm:t>
    </dgm:pt>
    <dgm:pt modelId="{151E2960-8519-4946-BBE3-50E03AFF8B81}" type="sibTrans" cxnId="{4CFBB0BF-4BC4-4C48-A2C4-54AB1D004104}">
      <dgm:prSet/>
      <dgm:spPr/>
      <dgm:t>
        <a:bodyPr/>
        <a:lstStyle/>
        <a:p>
          <a:endParaRPr lang="zh-TW"/>
        </a:p>
      </dgm:t>
    </dgm:pt>
    <dgm:pt modelId="{4012EE83-EB04-435E-A073-6BCCD216A1A8}">
      <dgm:prSet/>
      <dgm:spPr/>
      <dgm:t>
        <a:bodyPr/>
        <a:lstStyle/>
        <a:p>
          <a:r>
            <a:rPr lang="zh-TW" altLang="en-US" dirty="0" smtClean="0"/>
            <a:t>賣手工皂</a:t>
          </a:r>
          <a:endParaRPr lang="zh-TW" dirty="0"/>
        </a:p>
      </dgm:t>
    </dgm:pt>
    <dgm:pt modelId="{C0C28C51-2C34-4897-BFDD-2317F2161AB6}" type="parTrans" cxnId="{91203558-EDB8-4304-9E53-CE89F2E32801}">
      <dgm:prSet/>
      <dgm:spPr/>
      <dgm:t>
        <a:bodyPr/>
        <a:lstStyle/>
        <a:p>
          <a:endParaRPr lang="zh-TW" altLang="en-US"/>
        </a:p>
      </dgm:t>
    </dgm:pt>
    <dgm:pt modelId="{69300611-DF34-4A4F-8291-002546710DD0}" type="sibTrans" cxnId="{91203558-EDB8-4304-9E53-CE89F2E32801}">
      <dgm:prSet/>
      <dgm:spPr/>
      <dgm:t>
        <a:bodyPr/>
        <a:lstStyle/>
        <a:p>
          <a:endParaRPr lang="zh-TW"/>
        </a:p>
      </dgm:t>
    </dgm:pt>
    <dgm:pt modelId="{44303CE0-2507-47B7-9716-6BD2ECFAB30A}">
      <dgm:prSet/>
      <dgm:spPr/>
      <dgm:t>
        <a:bodyPr/>
        <a:lstStyle/>
        <a:p>
          <a:r>
            <a:rPr lang="zh-TW" altLang="en-US" dirty="0" smtClean="0"/>
            <a:t>清楚的標示</a:t>
          </a:r>
          <a:endParaRPr lang="zh-TW" altLang="en-US" dirty="0"/>
        </a:p>
      </dgm:t>
    </dgm:pt>
    <dgm:pt modelId="{F0152D62-8665-4B96-9BB6-E711D967B08B}" type="parTrans" cxnId="{896F7EAB-9E57-4E4E-B66F-49E36D1029E6}">
      <dgm:prSet/>
      <dgm:spPr/>
      <dgm:t>
        <a:bodyPr/>
        <a:lstStyle/>
        <a:p>
          <a:endParaRPr lang="zh-TW" altLang="en-US"/>
        </a:p>
      </dgm:t>
    </dgm:pt>
    <dgm:pt modelId="{C4024343-ACCB-4B61-B52D-C063466A49D5}" type="sibTrans" cxnId="{896F7EAB-9E57-4E4E-B66F-49E36D1029E6}">
      <dgm:prSet/>
      <dgm:spPr/>
      <dgm:t>
        <a:bodyPr/>
        <a:lstStyle/>
        <a:p>
          <a:endParaRPr lang="zh-TW" altLang="en-US"/>
        </a:p>
      </dgm:t>
    </dgm:pt>
    <dgm:pt modelId="{05111649-4762-4E4B-92B4-922E79DC4DBC}">
      <dgm:prSet/>
      <dgm:spPr/>
      <dgm:t>
        <a:bodyPr/>
        <a:lstStyle/>
        <a:p>
          <a:r>
            <a:rPr lang="zh-TW" altLang="en-US" dirty="0" smtClean="0"/>
            <a:t>將來能夠設計</a:t>
          </a:r>
          <a:endParaRPr lang="en-US" altLang="zh-TW" dirty="0" smtClean="0"/>
        </a:p>
        <a:p>
          <a:r>
            <a:rPr lang="zh-TW" altLang="en-US" dirty="0" smtClean="0"/>
            <a:t>計算</a:t>
          </a:r>
          <a:endParaRPr lang="en-US" altLang="zh-TW" dirty="0" smtClean="0"/>
        </a:p>
        <a:p>
          <a:r>
            <a:rPr lang="zh-TW" altLang="en-US" dirty="0" smtClean="0"/>
            <a:t>配方的特性</a:t>
          </a:r>
          <a:endParaRPr lang="zh-TW" dirty="0"/>
        </a:p>
      </dgm:t>
    </dgm:pt>
    <dgm:pt modelId="{FCFA4620-C3BC-44F2-AC30-6F7926B84EF6}" type="parTrans" cxnId="{6742F714-92DC-46CC-A199-5B57F3BAA9BC}">
      <dgm:prSet/>
      <dgm:spPr/>
      <dgm:t>
        <a:bodyPr/>
        <a:lstStyle/>
        <a:p>
          <a:endParaRPr lang="zh-TW" altLang="en-US"/>
        </a:p>
      </dgm:t>
    </dgm:pt>
    <dgm:pt modelId="{7A913FC4-1786-4CAB-9FE4-71F26E5C3D75}" type="sibTrans" cxnId="{6742F714-92DC-46CC-A199-5B57F3BAA9BC}">
      <dgm:prSet/>
      <dgm:spPr/>
      <dgm:t>
        <a:bodyPr/>
        <a:lstStyle/>
        <a:p>
          <a:endParaRPr lang="zh-TW" altLang="en-US"/>
        </a:p>
      </dgm:t>
    </dgm:pt>
    <dgm:pt modelId="{0846E617-A730-4964-9BF6-F74AD414165B}">
      <dgm:prSet/>
      <dgm:spPr/>
      <dgm:t>
        <a:bodyPr/>
        <a:lstStyle/>
        <a:p>
          <a:r>
            <a:rPr lang="zh-TW" altLang="en-US" dirty="0" smtClean="0"/>
            <a:t>更有效的溝通</a:t>
          </a:r>
          <a:endParaRPr lang="zh-TW" altLang="en-US" dirty="0"/>
        </a:p>
      </dgm:t>
    </dgm:pt>
    <dgm:pt modelId="{21AA396A-6ADC-40E1-818B-907B55023E24}" type="parTrans" cxnId="{A8FCE052-B080-4C8D-88E0-5AF12ADF8A6C}">
      <dgm:prSet/>
      <dgm:spPr/>
      <dgm:t>
        <a:bodyPr/>
        <a:lstStyle/>
        <a:p>
          <a:endParaRPr lang="zh-TW" altLang="en-US"/>
        </a:p>
      </dgm:t>
    </dgm:pt>
    <dgm:pt modelId="{53D22EE0-E749-4799-9777-1B6E60082CB6}" type="sibTrans" cxnId="{A8FCE052-B080-4C8D-88E0-5AF12ADF8A6C}">
      <dgm:prSet/>
      <dgm:spPr/>
      <dgm:t>
        <a:bodyPr/>
        <a:lstStyle/>
        <a:p>
          <a:endParaRPr lang="zh-TW" altLang="en-US"/>
        </a:p>
      </dgm:t>
    </dgm:pt>
    <dgm:pt modelId="{A7D24CEF-F31F-4F93-9909-C87669083F03}">
      <dgm:prSet/>
      <dgm:spPr/>
      <dgm:t>
        <a:bodyPr/>
        <a:lstStyle/>
        <a:p>
          <a:r>
            <a:rPr lang="zh-TW" altLang="en-US" dirty="0" smtClean="0"/>
            <a:t>提供製皂者能夠方便接收</a:t>
          </a:r>
          <a:endParaRPr lang="en-US" altLang="zh-TW" dirty="0" smtClean="0"/>
        </a:p>
        <a:p>
          <a:r>
            <a:rPr lang="zh-TW" altLang="en-US" dirty="0" smtClean="0"/>
            <a:t>客製化訂單</a:t>
          </a:r>
          <a:endParaRPr lang="zh-TW" dirty="0"/>
        </a:p>
      </dgm:t>
    </dgm:pt>
    <dgm:pt modelId="{90252F10-255E-4806-982A-B2A78BCD62B1}" type="parTrans" cxnId="{80777F1B-1289-4A49-B317-8C5F06B4AE51}">
      <dgm:prSet/>
      <dgm:spPr/>
      <dgm:t>
        <a:bodyPr/>
        <a:lstStyle/>
        <a:p>
          <a:endParaRPr lang="zh-TW" altLang="en-US"/>
        </a:p>
      </dgm:t>
    </dgm:pt>
    <dgm:pt modelId="{611A50DD-C3FC-40DD-AB96-6A1566DF81B8}" type="sibTrans" cxnId="{80777F1B-1289-4A49-B317-8C5F06B4AE51}">
      <dgm:prSet/>
      <dgm:spPr/>
      <dgm:t>
        <a:bodyPr/>
        <a:lstStyle/>
        <a:p>
          <a:endParaRPr lang="zh-TW" altLang="en-US"/>
        </a:p>
      </dgm:t>
    </dgm:pt>
    <dgm:pt modelId="{AA273DB4-CD6B-491B-9C50-8FE56719663D}">
      <dgm:prSet/>
      <dgm:spPr/>
      <dgm:t>
        <a:bodyPr/>
        <a:lstStyle/>
        <a:p>
          <a:r>
            <a:rPr lang="zh-TW" altLang="en-US" dirty="0" smtClean="0"/>
            <a:t>買手工皂</a:t>
          </a:r>
          <a:endParaRPr lang="zh-TW" dirty="0"/>
        </a:p>
      </dgm:t>
    </dgm:pt>
    <dgm:pt modelId="{1D3214CF-4F1A-46C2-ABD2-3765220709B9}" type="parTrans" cxnId="{86B7ACEF-3F58-4A6A-98E6-FCA2A2797BFF}">
      <dgm:prSet/>
      <dgm:spPr/>
      <dgm:t>
        <a:bodyPr/>
        <a:lstStyle/>
        <a:p>
          <a:endParaRPr lang="zh-TW" altLang="en-US"/>
        </a:p>
      </dgm:t>
    </dgm:pt>
    <dgm:pt modelId="{A6BB7C53-BFA5-49E4-9664-0370281A0148}" type="sibTrans" cxnId="{86B7ACEF-3F58-4A6A-98E6-FCA2A2797BFF}">
      <dgm:prSet/>
      <dgm:spPr/>
      <dgm:t>
        <a:bodyPr/>
        <a:lstStyle/>
        <a:p>
          <a:endParaRPr lang="zh-TW" altLang="en-US"/>
        </a:p>
      </dgm:t>
    </dgm:pt>
    <dgm:pt modelId="{43AF6A65-0E9D-46B6-98DC-D0509B3BA3ED}">
      <dgm:prSet/>
      <dgm:spPr/>
      <dgm:t>
        <a:bodyPr/>
        <a:lstStyle/>
        <a:p>
          <a:r>
            <a:rPr lang="zh-TW" altLang="en-US" dirty="0" smtClean="0"/>
            <a:t>每個人都可以</a:t>
          </a:r>
          <a:endParaRPr lang="zh-TW" altLang="en-US" dirty="0"/>
        </a:p>
      </dgm:t>
    </dgm:pt>
    <dgm:pt modelId="{F906A27B-A3E8-4C7E-ADCF-3AA5B6FAB3C1}" type="parTrans" cxnId="{3BE17D09-B9A9-4F82-A0CA-700F9A1A23CD}">
      <dgm:prSet/>
      <dgm:spPr/>
      <dgm:t>
        <a:bodyPr/>
        <a:lstStyle/>
        <a:p>
          <a:endParaRPr lang="zh-TW" altLang="en-US"/>
        </a:p>
      </dgm:t>
    </dgm:pt>
    <dgm:pt modelId="{8E3D2D33-A36D-4DAF-B03E-D7A24442075D}" type="sibTrans" cxnId="{3BE17D09-B9A9-4F82-A0CA-700F9A1A23CD}">
      <dgm:prSet/>
      <dgm:spPr/>
      <dgm:t>
        <a:bodyPr/>
        <a:lstStyle/>
        <a:p>
          <a:endParaRPr lang="zh-TW" altLang="en-US"/>
        </a:p>
      </dgm:t>
    </dgm:pt>
    <dgm:pt modelId="{AECE4347-4CBA-47F5-B645-18287E9FA84B}">
      <dgm:prSet/>
      <dgm:spPr/>
      <dgm:t>
        <a:bodyPr/>
        <a:lstStyle/>
        <a:p>
          <a:r>
            <a:rPr lang="zh-TW" altLang="en-US" dirty="0" smtClean="0"/>
            <a:t>手工肥皂的</a:t>
          </a:r>
          <a:r>
            <a:rPr lang="zh-TW" altLang="en-US" smtClean="0"/>
            <a:t>配方設計</a:t>
          </a:r>
          <a:endParaRPr lang="en-US" altLang="zh-TW" dirty="0" smtClean="0"/>
        </a:p>
        <a:p>
          <a:r>
            <a:rPr lang="zh-TW" altLang="en-US" dirty="0" smtClean="0"/>
            <a:t>變簡單</a:t>
          </a:r>
          <a:r>
            <a:rPr lang="en-US" altLang="zh-TW" dirty="0" smtClean="0"/>
            <a:t>!</a:t>
          </a:r>
          <a:endParaRPr lang="zh-TW" dirty="0"/>
        </a:p>
      </dgm:t>
    </dgm:pt>
    <dgm:pt modelId="{724B490B-83C7-4473-B14C-B5D198C16B8E}" type="parTrans" cxnId="{CE5B28F7-6CE5-47BC-8DE5-9AF5C587A826}">
      <dgm:prSet/>
      <dgm:spPr/>
      <dgm:t>
        <a:bodyPr/>
        <a:lstStyle/>
        <a:p>
          <a:endParaRPr lang="zh-TW" altLang="en-US"/>
        </a:p>
      </dgm:t>
    </dgm:pt>
    <dgm:pt modelId="{77AE4015-4392-4B36-97A5-76EC23292A29}" type="sibTrans" cxnId="{CE5B28F7-6CE5-47BC-8DE5-9AF5C587A826}">
      <dgm:prSet/>
      <dgm:spPr/>
      <dgm:t>
        <a:bodyPr/>
        <a:lstStyle/>
        <a:p>
          <a:endParaRPr lang="zh-TW" altLang="en-US"/>
        </a:p>
      </dgm:t>
    </dgm:pt>
    <dgm:pt modelId="{6A6B2392-E59A-482A-801D-2803C6DE3C28}" type="pres">
      <dgm:prSet presAssocID="{77CD3496-3AF3-4332-8B7C-45AA3CE368C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496D574C-0B1D-4F49-AEA7-8336E671B389}" type="pres">
      <dgm:prSet presAssocID="{2654E278-C52D-4FC1-B63F-01A3EA264927}" presName="root" presStyleCnt="0"/>
      <dgm:spPr/>
    </dgm:pt>
    <dgm:pt modelId="{BCA7B16B-0323-4E42-9502-2CD471001DDF}" type="pres">
      <dgm:prSet presAssocID="{2654E278-C52D-4FC1-B63F-01A3EA264927}" presName="rootComposite" presStyleCnt="0"/>
      <dgm:spPr/>
    </dgm:pt>
    <dgm:pt modelId="{4356F7D4-FB06-4F1D-B72F-52F1253FC771}" type="pres">
      <dgm:prSet presAssocID="{2654E278-C52D-4FC1-B63F-01A3EA264927}" presName="rootText" presStyleLbl="node1" presStyleIdx="0" presStyleCnt="3"/>
      <dgm:spPr/>
      <dgm:t>
        <a:bodyPr/>
        <a:lstStyle/>
        <a:p>
          <a:endParaRPr lang="zh-TW" altLang="en-US"/>
        </a:p>
      </dgm:t>
    </dgm:pt>
    <dgm:pt modelId="{9C3D79BB-507D-47EE-9BE1-EEBD5F5E212E}" type="pres">
      <dgm:prSet presAssocID="{2654E278-C52D-4FC1-B63F-01A3EA264927}" presName="rootConnector" presStyleLbl="node1" presStyleIdx="0" presStyleCnt="3"/>
      <dgm:spPr/>
      <dgm:t>
        <a:bodyPr/>
        <a:lstStyle/>
        <a:p>
          <a:endParaRPr lang="zh-TW" altLang="en-US"/>
        </a:p>
      </dgm:t>
    </dgm:pt>
    <dgm:pt modelId="{FD95ACB8-66CC-4BAD-B0AE-4851A3EFAB43}" type="pres">
      <dgm:prSet presAssocID="{2654E278-C52D-4FC1-B63F-01A3EA264927}" presName="childShape" presStyleCnt="0"/>
      <dgm:spPr/>
    </dgm:pt>
    <dgm:pt modelId="{61599A54-24C2-44AD-A750-4E362937B168}" type="pres">
      <dgm:prSet presAssocID="{F0152D62-8665-4B96-9BB6-E711D967B08B}" presName="Name13" presStyleLbl="parChTrans1D2" presStyleIdx="0" presStyleCnt="6"/>
      <dgm:spPr/>
      <dgm:t>
        <a:bodyPr/>
        <a:lstStyle/>
        <a:p>
          <a:endParaRPr lang="zh-TW" altLang="en-US"/>
        </a:p>
      </dgm:t>
    </dgm:pt>
    <dgm:pt modelId="{840A5E09-483D-42A4-A352-4619B804B249}" type="pres">
      <dgm:prSet presAssocID="{44303CE0-2507-47B7-9716-6BD2ECFAB30A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52CEA9-EC17-46BF-A337-060A3917EF30}" type="pres">
      <dgm:prSet presAssocID="{FCFA4620-C3BC-44F2-AC30-6F7926B84EF6}" presName="Name13" presStyleLbl="parChTrans1D2" presStyleIdx="1" presStyleCnt="6"/>
      <dgm:spPr/>
      <dgm:t>
        <a:bodyPr/>
        <a:lstStyle/>
        <a:p>
          <a:endParaRPr lang="zh-TW" altLang="en-US"/>
        </a:p>
      </dgm:t>
    </dgm:pt>
    <dgm:pt modelId="{397E651A-FE5E-40A3-9F2C-4FA2CCFB8EEF}" type="pres">
      <dgm:prSet presAssocID="{05111649-4762-4E4B-92B4-922E79DC4DBC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045D20-4463-48D0-879F-8B60DF22A0D8}" type="pres">
      <dgm:prSet presAssocID="{4012EE83-EB04-435E-A073-6BCCD216A1A8}" presName="root" presStyleCnt="0"/>
      <dgm:spPr/>
    </dgm:pt>
    <dgm:pt modelId="{5CEB9060-C9D9-4BB6-BC5B-A371AA4AF050}" type="pres">
      <dgm:prSet presAssocID="{4012EE83-EB04-435E-A073-6BCCD216A1A8}" presName="rootComposite" presStyleCnt="0"/>
      <dgm:spPr/>
    </dgm:pt>
    <dgm:pt modelId="{E0C1B9DA-DC8D-4EBB-A241-325E2BA432DA}" type="pres">
      <dgm:prSet presAssocID="{4012EE83-EB04-435E-A073-6BCCD216A1A8}" presName="rootText" presStyleLbl="node1" presStyleIdx="1" presStyleCnt="3"/>
      <dgm:spPr/>
      <dgm:t>
        <a:bodyPr/>
        <a:lstStyle/>
        <a:p>
          <a:endParaRPr lang="zh-TW" altLang="en-US"/>
        </a:p>
      </dgm:t>
    </dgm:pt>
    <dgm:pt modelId="{B8E05351-0653-4E43-A5BE-632049A085B4}" type="pres">
      <dgm:prSet presAssocID="{4012EE83-EB04-435E-A073-6BCCD216A1A8}" presName="rootConnector" presStyleLbl="node1" presStyleIdx="1" presStyleCnt="3"/>
      <dgm:spPr/>
      <dgm:t>
        <a:bodyPr/>
        <a:lstStyle/>
        <a:p>
          <a:endParaRPr lang="zh-TW" altLang="en-US"/>
        </a:p>
      </dgm:t>
    </dgm:pt>
    <dgm:pt modelId="{0A5DFD4F-8284-48D5-A563-DB83530684D6}" type="pres">
      <dgm:prSet presAssocID="{4012EE83-EB04-435E-A073-6BCCD216A1A8}" presName="childShape" presStyleCnt="0"/>
      <dgm:spPr/>
    </dgm:pt>
    <dgm:pt modelId="{5785E397-0F4B-43AD-9642-5C75B37879D1}" type="pres">
      <dgm:prSet presAssocID="{21AA396A-6ADC-40E1-818B-907B55023E24}" presName="Name13" presStyleLbl="parChTrans1D2" presStyleIdx="2" presStyleCnt="6"/>
      <dgm:spPr/>
      <dgm:t>
        <a:bodyPr/>
        <a:lstStyle/>
        <a:p>
          <a:endParaRPr lang="zh-TW" altLang="en-US"/>
        </a:p>
      </dgm:t>
    </dgm:pt>
    <dgm:pt modelId="{F2AC0251-1C7D-447F-AA0D-BC1D792065E0}" type="pres">
      <dgm:prSet presAssocID="{0846E617-A730-4964-9BF6-F74AD414165B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6162AB0-C269-4F29-AB13-5E37B2328FF8}" type="pres">
      <dgm:prSet presAssocID="{90252F10-255E-4806-982A-B2A78BCD62B1}" presName="Name13" presStyleLbl="parChTrans1D2" presStyleIdx="3" presStyleCnt="6"/>
      <dgm:spPr/>
      <dgm:t>
        <a:bodyPr/>
        <a:lstStyle/>
        <a:p>
          <a:endParaRPr lang="zh-TW" altLang="en-US"/>
        </a:p>
      </dgm:t>
    </dgm:pt>
    <dgm:pt modelId="{5D9DF22B-2368-472D-92B5-61F26C9E3C95}" type="pres">
      <dgm:prSet presAssocID="{A7D24CEF-F31F-4F93-9909-C87669083F03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8F34DB-8315-41BD-8190-42703C5F96C2}" type="pres">
      <dgm:prSet presAssocID="{AA273DB4-CD6B-491B-9C50-8FE56719663D}" presName="root" presStyleCnt="0"/>
      <dgm:spPr/>
    </dgm:pt>
    <dgm:pt modelId="{DAB9AA24-88A8-4D91-9EE8-BE23EEE1BE64}" type="pres">
      <dgm:prSet presAssocID="{AA273DB4-CD6B-491B-9C50-8FE56719663D}" presName="rootComposite" presStyleCnt="0"/>
      <dgm:spPr/>
    </dgm:pt>
    <dgm:pt modelId="{AF7243C2-0485-496C-9999-FA53741D6143}" type="pres">
      <dgm:prSet presAssocID="{AA273DB4-CD6B-491B-9C50-8FE56719663D}" presName="rootText" presStyleLbl="node1" presStyleIdx="2" presStyleCnt="3"/>
      <dgm:spPr/>
      <dgm:t>
        <a:bodyPr/>
        <a:lstStyle/>
        <a:p>
          <a:endParaRPr lang="zh-TW" altLang="en-US"/>
        </a:p>
      </dgm:t>
    </dgm:pt>
    <dgm:pt modelId="{5CAE791D-A7AB-47B3-900B-0E6C830FEA4F}" type="pres">
      <dgm:prSet presAssocID="{AA273DB4-CD6B-491B-9C50-8FE56719663D}" presName="rootConnector" presStyleLbl="node1" presStyleIdx="2" presStyleCnt="3"/>
      <dgm:spPr/>
      <dgm:t>
        <a:bodyPr/>
        <a:lstStyle/>
        <a:p>
          <a:endParaRPr lang="zh-TW" altLang="en-US"/>
        </a:p>
      </dgm:t>
    </dgm:pt>
    <dgm:pt modelId="{75E10DE8-94FA-44EE-ADB9-8C7A8CE0DB2E}" type="pres">
      <dgm:prSet presAssocID="{AA273DB4-CD6B-491B-9C50-8FE56719663D}" presName="childShape" presStyleCnt="0"/>
      <dgm:spPr/>
    </dgm:pt>
    <dgm:pt modelId="{A6F59B85-91C7-4800-97F0-83B1C2FFE1E0}" type="pres">
      <dgm:prSet presAssocID="{F906A27B-A3E8-4C7E-ADCF-3AA5B6FAB3C1}" presName="Name13" presStyleLbl="parChTrans1D2" presStyleIdx="4" presStyleCnt="6"/>
      <dgm:spPr/>
      <dgm:t>
        <a:bodyPr/>
        <a:lstStyle/>
        <a:p>
          <a:endParaRPr lang="zh-TW" altLang="en-US"/>
        </a:p>
      </dgm:t>
    </dgm:pt>
    <dgm:pt modelId="{41C15774-B101-46D6-B52B-E935F7941973}" type="pres">
      <dgm:prSet presAssocID="{43AF6A65-0E9D-46B6-98DC-D0509B3BA3ED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9072FD6-5162-45EB-998C-0B06A293E1E7}" type="pres">
      <dgm:prSet presAssocID="{724B490B-83C7-4473-B14C-B5D198C16B8E}" presName="Name13" presStyleLbl="parChTrans1D2" presStyleIdx="5" presStyleCnt="6"/>
      <dgm:spPr/>
      <dgm:t>
        <a:bodyPr/>
        <a:lstStyle/>
        <a:p>
          <a:endParaRPr lang="zh-TW" altLang="en-US"/>
        </a:p>
      </dgm:t>
    </dgm:pt>
    <dgm:pt modelId="{8757EB1E-C317-4210-988A-4FF48B83A454}" type="pres">
      <dgm:prSet presAssocID="{AECE4347-4CBA-47F5-B645-18287E9FA84B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00AEA81-8A17-451F-9081-FD8F4E45F2BF}" type="presOf" srcId="{FCFA4620-C3BC-44F2-AC30-6F7926B84EF6}" destId="{1B52CEA9-EC17-46BF-A337-060A3917EF30}" srcOrd="0" destOrd="0" presId="urn:microsoft.com/office/officeart/2005/8/layout/hierarchy3"/>
    <dgm:cxn modelId="{BEED36DE-182B-4878-93D8-92E6E5C73113}" type="presOf" srcId="{2654E278-C52D-4FC1-B63F-01A3EA264927}" destId="{4356F7D4-FB06-4F1D-B72F-52F1253FC771}" srcOrd="0" destOrd="0" presId="urn:microsoft.com/office/officeart/2005/8/layout/hierarchy3"/>
    <dgm:cxn modelId="{91203558-EDB8-4304-9E53-CE89F2E32801}" srcId="{77CD3496-3AF3-4332-8B7C-45AA3CE368C7}" destId="{4012EE83-EB04-435E-A073-6BCCD216A1A8}" srcOrd="1" destOrd="0" parTransId="{C0C28C51-2C34-4897-BFDD-2317F2161AB6}" sibTransId="{69300611-DF34-4A4F-8291-002546710DD0}"/>
    <dgm:cxn modelId="{32A6ED37-B508-4DF2-9866-D72CF8BA675A}" type="presOf" srcId="{0846E617-A730-4964-9BF6-F74AD414165B}" destId="{F2AC0251-1C7D-447F-AA0D-BC1D792065E0}" srcOrd="0" destOrd="0" presId="urn:microsoft.com/office/officeart/2005/8/layout/hierarchy3"/>
    <dgm:cxn modelId="{89D7CD92-5C08-4F65-9511-B35649940495}" type="presOf" srcId="{21AA396A-6ADC-40E1-818B-907B55023E24}" destId="{5785E397-0F4B-43AD-9642-5C75B37879D1}" srcOrd="0" destOrd="0" presId="urn:microsoft.com/office/officeart/2005/8/layout/hierarchy3"/>
    <dgm:cxn modelId="{F21FB71F-EC10-4E2E-8EEC-8A9C5A37CF05}" type="presOf" srcId="{AA273DB4-CD6B-491B-9C50-8FE56719663D}" destId="{5CAE791D-A7AB-47B3-900B-0E6C830FEA4F}" srcOrd="1" destOrd="0" presId="urn:microsoft.com/office/officeart/2005/8/layout/hierarchy3"/>
    <dgm:cxn modelId="{896F7EAB-9E57-4E4E-B66F-49E36D1029E6}" srcId="{2654E278-C52D-4FC1-B63F-01A3EA264927}" destId="{44303CE0-2507-47B7-9716-6BD2ECFAB30A}" srcOrd="0" destOrd="0" parTransId="{F0152D62-8665-4B96-9BB6-E711D967B08B}" sibTransId="{C4024343-ACCB-4B61-B52D-C063466A49D5}"/>
    <dgm:cxn modelId="{BA28F1C2-2731-4765-841A-E8E7800396F0}" type="presOf" srcId="{43AF6A65-0E9D-46B6-98DC-D0509B3BA3ED}" destId="{41C15774-B101-46D6-B52B-E935F7941973}" srcOrd="0" destOrd="0" presId="urn:microsoft.com/office/officeart/2005/8/layout/hierarchy3"/>
    <dgm:cxn modelId="{2202A909-7D11-469C-9D60-842B281BD062}" type="presOf" srcId="{4012EE83-EB04-435E-A073-6BCCD216A1A8}" destId="{B8E05351-0653-4E43-A5BE-632049A085B4}" srcOrd="1" destOrd="0" presId="urn:microsoft.com/office/officeart/2005/8/layout/hierarchy3"/>
    <dgm:cxn modelId="{A88B5D45-4982-47A0-AF3D-7F58F087DFBF}" type="presOf" srcId="{44303CE0-2507-47B7-9716-6BD2ECFAB30A}" destId="{840A5E09-483D-42A4-A352-4619B804B249}" srcOrd="0" destOrd="0" presId="urn:microsoft.com/office/officeart/2005/8/layout/hierarchy3"/>
    <dgm:cxn modelId="{AAEEA2AA-E0B1-49C8-8947-0EB3AA950D33}" type="presOf" srcId="{4012EE83-EB04-435E-A073-6BCCD216A1A8}" destId="{E0C1B9DA-DC8D-4EBB-A241-325E2BA432DA}" srcOrd="0" destOrd="0" presId="urn:microsoft.com/office/officeart/2005/8/layout/hierarchy3"/>
    <dgm:cxn modelId="{B589C56C-6F3C-4585-9834-719973707A9D}" type="presOf" srcId="{AA273DB4-CD6B-491B-9C50-8FE56719663D}" destId="{AF7243C2-0485-496C-9999-FA53741D6143}" srcOrd="0" destOrd="0" presId="urn:microsoft.com/office/officeart/2005/8/layout/hierarchy3"/>
    <dgm:cxn modelId="{80B14F2B-941D-4D56-B1CD-CEE34E193C51}" type="presOf" srcId="{77CD3496-3AF3-4332-8B7C-45AA3CE368C7}" destId="{6A6B2392-E59A-482A-801D-2803C6DE3C28}" srcOrd="0" destOrd="0" presId="urn:microsoft.com/office/officeart/2005/8/layout/hierarchy3"/>
    <dgm:cxn modelId="{3BE17D09-B9A9-4F82-A0CA-700F9A1A23CD}" srcId="{AA273DB4-CD6B-491B-9C50-8FE56719663D}" destId="{43AF6A65-0E9D-46B6-98DC-D0509B3BA3ED}" srcOrd="0" destOrd="0" parTransId="{F906A27B-A3E8-4C7E-ADCF-3AA5B6FAB3C1}" sibTransId="{8E3D2D33-A36D-4DAF-B03E-D7A24442075D}"/>
    <dgm:cxn modelId="{228C704D-1FC7-48F4-B560-8B50D07667F2}" type="presOf" srcId="{724B490B-83C7-4473-B14C-B5D198C16B8E}" destId="{39072FD6-5162-45EB-998C-0B06A293E1E7}" srcOrd="0" destOrd="0" presId="urn:microsoft.com/office/officeart/2005/8/layout/hierarchy3"/>
    <dgm:cxn modelId="{E604325A-1433-4663-8B50-BB30A7093062}" type="presOf" srcId="{05111649-4762-4E4B-92B4-922E79DC4DBC}" destId="{397E651A-FE5E-40A3-9F2C-4FA2CCFB8EEF}" srcOrd="0" destOrd="0" presId="urn:microsoft.com/office/officeart/2005/8/layout/hierarchy3"/>
    <dgm:cxn modelId="{532CAC80-A7FB-447E-BABD-FAA530A522B5}" type="presOf" srcId="{F0152D62-8665-4B96-9BB6-E711D967B08B}" destId="{61599A54-24C2-44AD-A750-4E362937B168}" srcOrd="0" destOrd="0" presId="urn:microsoft.com/office/officeart/2005/8/layout/hierarchy3"/>
    <dgm:cxn modelId="{0FBDF7CA-24C7-4E92-9C90-6317D152124C}" type="presOf" srcId="{A7D24CEF-F31F-4F93-9909-C87669083F03}" destId="{5D9DF22B-2368-472D-92B5-61F26C9E3C95}" srcOrd="0" destOrd="0" presId="urn:microsoft.com/office/officeart/2005/8/layout/hierarchy3"/>
    <dgm:cxn modelId="{A8FCE052-B080-4C8D-88E0-5AF12ADF8A6C}" srcId="{4012EE83-EB04-435E-A073-6BCCD216A1A8}" destId="{0846E617-A730-4964-9BF6-F74AD414165B}" srcOrd="0" destOrd="0" parTransId="{21AA396A-6ADC-40E1-818B-907B55023E24}" sibTransId="{53D22EE0-E749-4799-9777-1B6E60082CB6}"/>
    <dgm:cxn modelId="{86B7ACEF-3F58-4A6A-98E6-FCA2A2797BFF}" srcId="{77CD3496-3AF3-4332-8B7C-45AA3CE368C7}" destId="{AA273DB4-CD6B-491B-9C50-8FE56719663D}" srcOrd="2" destOrd="0" parTransId="{1D3214CF-4F1A-46C2-ABD2-3765220709B9}" sibTransId="{A6BB7C53-BFA5-49E4-9664-0370281A0148}"/>
    <dgm:cxn modelId="{6742F714-92DC-46CC-A199-5B57F3BAA9BC}" srcId="{2654E278-C52D-4FC1-B63F-01A3EA264927}" destId="{05111649-4762-4E4B-92B4-922E79DC4DBC}" srcOrd="1" destOrd="0" parTransId="{FCFA4620-C3BC-44F2-AC30-6F7926B84EF6}" sibTransId="{7A913FC4-1786-4CAB-9FE4-71F26E5C3D75}"/>
    <dgm:cxn modelId="{CE5B28F7-6CE5-47BC-8DE5-9AF5C587A826}" srcId="{AA273DB4-CD6B-491B-9C50-8FE56719663D}" destId="{AECE4347-4CBA-47F5-B645-18287E9FA84B}" srcOrd="1" destOrd="0" parTransId="{724B490B-83C7-4473-B14C-B5D198C16B8E}" sibTransId="{77AE4015-4392-4B36-97A5-76EC23292A29}"/>
    <dgm:cxn modelId="{80777F1B-1289-4A49-B317-8C5F06B4AE51}" srcId="{4012EE83-EB04-435E-A073-6BCCD216A1A8}" destId="{A7D24CEF-F31F-4F93-9909-C87669083F03}" srcOrd="1" destOrd="0" parTransId="{90252F10-255E-4806-982A-B2A78BCD62B1}" sibTransId="{611A50DD-C3FC-40DD-AB96-6A1566DF81B8}"/>
    <dgm:cxn modelId="{90661BBA-4373-4451-9932-764C47B0F1C2}" type="presOf" srcId="{2654E278-C52D-4FC1-B63F-01A3EA264927}" destId="{9C3D79BB-507D-47EE-9BE1-EEBD5F5E212E}" srcOrd="1" destOrd="0" presId="urn:microsoft.com/office/officeart/2005/8/layout/hierarchy3"/>
    <dgm:cxn modelId="{B65A51F1-24FB-4802-91A0-4A51BD960CE5}" type="presOf" srcId="{F906A27B-A3E8-4C7E-ADCF-3AA5B6FAB3C1}" destId="{A6F59B85-91C7-4800-97F0-83B1C2FFE1E0}" srcOrd="0" destOrd="0" presId="urn:microsoft.com/office/officeart/2005/8/layout/hierarchy3"/>
    <dgm:cxn modelId="{8D20C54D-677E-439D-BFE1-9DE2B13B44CB}" type="presOf" srcId="{AECE4347-4CBA-47F5-B645-18287E9FA84B}" destId="{8757EB1E-C317-4210-988A-4FF48B83A454}" srcOrd="0" destOrd="0" presId="urn:microsoft.com/office/officeart/2005/8/layout/hierarchy3"/>
    <dgm:cxn modelId="{DB782E4F-0B5D-420D-98B4-10E76213D7E8}" type="presOf" srcId="{90252F10-255E-4806-982A-B2A78BCD62B1}" destId="{56162AB0-C269-4F29-AB13-5E37B2328FF8}" srcOrd="0" destOrd="0" presId="urn:microsoft.com/office/officeart/2005/8/layout/hierarchy3"/>
    <dgm:cxn modelId="{4CFBB0BF-4BC4-4C48-A2C4-54AB1D004104}" srcId="{77CD3496-3AF3-4332-8B7C-45AA3CE368C7}" destId="{2654E278-C52D-4FC1-B63F-01A3EA264927}" srcOrd="0" destOrd="0" parTransId="{A263C302-C000-4E1C-B615-208DEF56C9F5}" sibTransId="{151E2960-8519-4946-BBE3-50E03AFF8B81}"/>
    <dgm:cxn modelId="{A52CAA31-A7C7-4765-B35E-5AC4A308E6D8}" type="presParOf" srcId="{6A6B2392-E59A-482A-801D-2803C6DE3C28}" destId="{496D574C-0B1D-4F49-AEA7-8336E671B389}" srcOrd="0" destOrd="0" presId="urn:microsoft.com/office/officeart/2005/8/layout/hierarchy3"/>
    <dgm:cxn modelId="{163E0CE0-1D18-46AB-8ECE-E27B949DBE0D}" type="presParOf" srcId="{496D574C-0B1D-4F49-AEA7-8336E671B389}" destId="{BCA7B16B-0323-4E42-9502-2CD471001DDF}" srcOrd="0" destOrd="0" presId="urn:microsoft.com/office/officeart/2005/8/layout/hierarchy3"/>
    <dgm:cxn modelId="{E2142E80-C297-4076-8E7B-0D8FC42E09D0}" type="presParOf" srcId="{BCA7B16B-0323-4E42-9502-2CD471001DDF}" destId="{4356F7D4-FB06-4F1D-B72F-52F1253FC771}" srcOrd="0" destOrd="0" presId="urn:microsoft.com/office/officeart/2005/8/layout/hierarchy3"/>
    <dgm:cxn modelId="{22B89A6B-3920-4FCD-87B7-A854DC758D7B}" type="presParOf" srcId="{BCA7B16B-0323-4E42-9502-2CD471001DDF}" destId="{9C3D79BB-507D-47EE-9BE1-EEBD5F5E212E}" srcOrd="1" destOrd="0" presId="urn:microsoft.com/office/officeart/2005/8/layout/hierarchy3"/>
    <dgm:cxn modelId="{6364CDBC-3EFB-4672-BC73-06FB82019C73}" type="presParOf" srcId="{496D574C-0B1D-4F49-AEA7-8336E671B389}" destId="{FD95ACB8-66CC-4BAD-B0AE-4851A3EFAB43}" srcOrd="1" destOrd="0" presId="urn:microsoft.com/office/officeart/2005/8/layout/hierarchy3"/>
    <dgm:cxn modelId="{A96DAA51-5E0A-4A26-83E0-07E95E4C32B2}" type="presParOf" srcId="{FD95ACB8-66CC-4BAD-B0AE-4851A3EFAB43}" destId="{61599A54-24C2-44AD-A750-4E362937B168}" srcOrd="0" destOrd="0" presId="urn:microsoft.com/office/officeart/2005/8/layout/hierarchy3"/>
    <dgm:cxn modelId="{DC6F2E08-922B-4E7E-89DA-039B15873046}" type="presParOf" srcId="{FD95ACB8-66CC-4BAD-B0AE-4851A3EFAB43}" destId="{840A5E09-483D-42A4-A352-4619B804B249}" srcOrd="1" destOrd="0" presId="urn:microsoft.com/office/officeart/2005/8/layout/hierarchy3"/>
    <dgm:cxn modelId="{F0090C9F-2C21-4AD8-919E-1257B52B0E1E}" type="presParOf" srcId="{FD95ACB8-66CC-4BAD-B0AE-4851A3EFAB43}" destId="{1B52CEA9-EC17-46BF-A337-060A3917EF30}" srcOrd="2" destOrd="0" presId="urn:microsoft.com/office/officeart/2005/8/layout/hierarchy3"/>
    <dgm:cxn modelId="{EE2A10C1-0549-43D8-85F5-8FB5D31170AB}" type="presParOf" srcId="{FD95ACB8-66CC-4BAD-B0AE-4851A3EFAB43}" destId="{397E651A-FE5E-40A3-9F2C-4FA2CCFB8EEF}" srcOrd="3" destOrd="0" presId="urn:microsoft.com/office/officeart/2005/8/layout/hierarchy3"/>
    <dgm:cxn modelId="{66663861-1DB2-4115-9A9C-05E541CF86A7}" type="presParOf" srcId="{6A6B2392-E59A-482A-801D-2803C6DE3C28}" destId="{60045D20-4463-48D0-879F-8B60DF22A0D8}" srcOrd="1" destOrd="0" presId="urn:microsoft.com/office/officeart/2005/8/layout/hierarchy3"/>
    <dgm:cxn modelId="{58B10716-1FE4-449B-BBE7-2269026C7BBE}" type="presParOf" srcId="{60045D20-4463-48D0-879F-8B60DF22A0D8}" destId="{5CEB9060-C9D9-4BB6-BC5B-A371AA4AF050}" srcOrd="0" destOrd="0" presId="urn:microsoft.com/office/officeart/2005/8/layout/hierarchy3"/>
    <dgm:cxn modelId="{D9C56996-9685-42B9-B113-34BC2FD12331}" type="presParOf" srcId="{5CEB9060-C9D9-4BB6-BC5B-A371AA4AF050}" destId="{E0C1B9DA-DC8D-4EBB-A241-325E2BA432DA}" srcOrd="0" destOrd="0" presId="urn:microsoft.com/office/officeart/2005/8/layout/hierarchy3"/>
    <dgm:cxn modelId="{C6BECE74-7C62-4D13-ABC5-92DFBD1E7400}" type="presParOf" srcId="{5CEB9060-C9D9-4BB6-BC5B-A371AA4AF050}" destId="{B8E05351-0653-4E43-A5BE-632049A085B4}" srcOrd="1" destOrd="0" presId="urn:microsoft.com/office/officeart/2005/8/layout/hierarchy3"/>
    <dgm:cxn modelId="{37B09E19-13E1-49FD-96C8-3A457E2171C0}" type="presParOf" srcId="{60045D20-4463-48D0-879F-8B60DF22A0D8}" destId="{0A5DFD4F-8284-48D5-A563-DB83530684D6}" srcOrd="1" destOrd="0" presId="urn:microsoft.com/office/officeart/2005/8/layout/hierarchy3"/>
    <dgm:cxn modelId="{BCBCA3C0-1E57-415A-96E3-7E7097932A20}" type="presParOf" srcId="{0A5DFD4F-8284-48D5-A563-DB83530684D6}" destId="{5785E397-0F4B-43AD-9642-5C75B37879D1}" srcOrd="0" destOrd="0" presId="urn:microsoft.com/office/officeart/2005/8/layout/hierarchy3"/>
    <dgm:cxn modelId="{4D0A447B-7FF3-4EBF-BE28-789FF0926C15}" type="presParOf" srcId="{0A5DFD4F-8284-48D5-A563-DB83530684D6}" destId="{F2AC0251-1C7D-447F-AA0D-BC1D792065E0}" srcOrd="1" destOrd="0" presId="urn:microsoft.com/office/officeart/2005/8/layout/hierarchy3"/>
    <dgm:cxn modelId="{CB16924E-C5C9-4DBA-AC41-B26EC73143F6}" type="presParOf" srcId="{0A5DFD4F-8284-48D5-A563-DB83530684D6}" destId="{56162AB0-C269-4F29-AB13-5E37B2328FF8}" srcOrd="2" destOrd="0" presId="urn:microsoft.com/office/officeart/2005/8/layout/hierarchy3"/>
    <dgm:cxn modelId="{ED89738A-7576-4087-A218-3D5455D710F2}" type="presParOf" srcId="{0A5DFD4F-8284-48D5-A563-DB83530684D6}" destId="{5D9DF22B-2368-472D-92B5-61F26C9E3C95}" srcOrd="3" destOrd="0" presId="urn:microsoft.com/office/officeart/2005/8/layout/hierarchy3"/>
    <dgm:cxn modelId="{BF7693D4-4C3D-48EC-AC48-613571124EFC}" type="presParOf" srcId="{6A6B2392-E59A-482A-801D-2803C6DE3C28}" destId="{4B8F34DB-8315-41BD-8190-42703C5F96C2}" srcOrd="2" destOrd="0" presId="urn:microsoft.com/office/officeart/2005/8/layout/hierarchy3"/>
    <dgm:cxn modelId="{15570921-E83E-4841-8859-77587438488A}" type="presParOf" srcId="{4B8F34DB-8315-41BD-8190-42703C5F96C2}" destId="{DAB9AA24-88A8-4D91-9EE8-BE23EEE1BE64}" srcOrd="0" destOrd="0" presId="urn:microsoft.com/office/officeart/2005/8/layout/hierarchy3"/>
    <dgm:cxn modelId="{7317BD4E-5503-4811-B281-0EB153E7962D}" type="presParOf" srcId="{DAB9AA24-88A8-4D91-9EE8-BE23EEE1BE64}" destId="{AF7243C2-0485-496C-9999-FA53741D6143}" srcOrd="0" destOrd="0" presId="urn:microsoft.com/office/officeart/2005/8/layout/hierarchy3"/>
    <dgm:cxn modelId="{2D816E08-7699-4C9A-B1DD-EA7F7C05D2D7}" type="presParOf" srcId="{DAB9AA24-88A8-4D91-9EE8-BE23EEE1BE64}" destId="{5CAE791D-A7AB-47B3-900B-0E6C830FEA4F}" srcOrd="1" destOrd="0" presId="urn:microsoft.com/office/officeart/2005/8/layout/hierarchy3"/>
    <dgm:cxn modelId="{54297D20-B1ED-4E0F-BFFF-1F65CC073061}" type="presParOf" srcId="{4B8F34DB-8315-41BD-8190-42703C5F96C2}" destId="{75E10DE8-94FA-44EE-ADB9-8C7A8CE0DB2E}" srcOrd="1" destOrd="0" presId="urn:microsoft.com/office/officeart/2005/8/layout/hierarchy3"/>
    <dgm:cxn modelId="{07BAD214-DA42-421E-9349-F98DF871D2A0}" type="presParOf" srcId="{75E10DE8-94FA-44EE-ADB9-8C7A8CE0DB2E}" destId="{A6F59B85-91C7-4800-97F0-83B1C2FFE1E0}" srcOrd="0" destOrd="0" presId="urn:microsoft.com/office/officeart/2005/8/layout/hierarchy3"/>
    <dgm:cxn modelId="{3B0F09F0-13AD-44C0-B4A8-77ED7A79777E}" type="presParOf" srcId="{75E10DE8-94FA-44EE-ADB9-8C7A8CE0DB2E}" destId="{41C15774-B101-46D6-B52B-E935F7941973}" srcOrd="1" destOrd="0" presId="urn:microsoft.com/office/officeart/2005/8/layout/hierarchy3"/>
    <dgm:cxn modelId="{7B3250FF-9FBF-4F07-ADE5-B0CACA273247}" type="presParOf" srcId="{75E10DE8-94FA-44EE-ADB9-8C7A8CE0DB2E}" destId="{39072FD6-5162-45EB-998C-0B06A293E1E7}" srcOrd="2" destOrd="0" presId="urn:microsoft.com/office/officeart/2005/8/layout/hierarchy3"/>
    <dgm:cxn modelId="{9E3DD305-A902-4A63-B210-7E89AD23B02A}" type="presParOf" srcId="{75E10DE8-94FA-44EE-ADB9-8C7A8CE0DB2E}" destId="{8757EB1E-C317-4210-988A-4FF48B83A45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C17D69-9EB6-4049-A9ED-D760563F68F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74BD5DC-8906-4001-A238-C84EAC29AA2F}">
      <dgm:prSet phldrT="[文字]"/>
      <dgm:spPr/>
      <dgm:t>
        <a:bodyPr/>
        <a:lstStyle/>
        <a:p>
          <a:r>
            <a:rPr lang="en-US" altLang="zh-TW" dirty="0" smtClean="0"/>
            <a:t>Homepage</a:t>
          </a:r>
          <a:endParaRPr lang="zh-TW" altLang="en-US" dirty="0"/>
        </a:p>
      </dgm:t>
    </dgm:pt>
    <dgm:pt modelId="{EF15C916-1AAE-4328-83F0-0645FE737560}" type="parTrans" cxnId="{468B370F-BABE-4416-BF63-2E7341A9A343}">
      <dgm:prSet/>
      <dgm:spPr/>
      <dgm:t>
        <a:bodyPr/>
        <a:lstStyle/>
        <a:p>
          <a:endParaRPr lang="zh-TW" altLang="en-US"/>
        </a:p>
      </dgm:t>
    </dgm:pt>
    <dgm:pt modelId="{C7275193-B984-429B-9DB5-C51153802CFF}" type="sibTrans" cxnId="{468B370F-BABE-4416-BF63-2E7341A9A343}">
      <dgm:prSet/>
      <dgm:spPr/>
      <dgm:t>
        <a:bodyPr/>
        <a:lstStyle/>
        <a:p>
          <a:endParaRPr lang="zh-TW" altLang="en-US"/>
        </a:p>
      </dgm:t>
    </dgm:pt>
    <dgm:pt modelId="{62716AF9-DFAC-45EC-A2CA-66DB2C0193AA}">
      <dgm:prSet phldrT="[文字]"/>
      <dgm:spPr/>
      <dgm:t>
        <a:bodyPr/>
        <a:lstStyle/>
        <a:p>
          <a:r>
            <a:rPr lang="en-US" altLang="en-US" dirty="0" smtClean="0">
              <a:hlinkClick xmlns:r="http://schemas.openxmlformats.org/officeDocument/2006/relationships" r:id="rId1"/>
            </a:rPr>
            <a:t>https://lab-christjuan1104.c9users.io/handmadeSoap/startbootstrap-freelancer-gh-pages/RecipeHome.html</a:t>
          </a:r>
          <a:endParaRPr lang="zh-TW" altLang="en-US" dirty="0"/>
        </a:p>
      </dgm:t>
    </dgm:pt>
    <dgm:pt modelId="{4E0303E2-2699-4915-92BA-742706F0F95F}" type="parTrans" cxnId="{EC923862-8045-4FD9-B1B3-22564F992F07}">
      <dgm:prSet/>
      <dgm:spPr/>
      <dgm:t>
        <a:bodyPr/>
        <a:lstStyle/>
        <a:p>
          <a:endParaRPr lang="zh-TW" altLang="en-US"/>
        </a:p>
      </dgm:t>
    </dgm:pt>
    <dgm:pt modelId="{F54CC340-AD26-430C-882F-B7FD10EB9E9A}" type="sibTrans" cxnId="{EC923862-8045-4FD9-B1B3-22564F992F07}">
      <dgm:prSet/>
      <dgm:spPr/>
      <dgm:t>
        <a:bodyPr/>
        <a:lstStyle/>
        <a:p>
          <a:endParaRPr lang="zh-TW" altLang="en-US"/>
        </a:p>
      </dgm:t>
    </dgm:pt>
    <dgm:pt modelId="{BD90EEB0-E11E-4CCD-9CD0-CF8373EBF942}">
      <dgm:prSet phldrT="[文字]"/>
      <dgm:spPr/>
      <dgm:t>
        <a:bodyPr/>
        <a:lstStyle/>
        <a:p>
          <a:r>
            <a:rPr lang="en-US" altLang="zh-TW" dirty="0" err="1" smtClean="0"/>
            <a:t>Creat</a:t>
          </a:r>
          <a:r>
            <a:rPr lang="en-US" altLang="zh-TW" dirty="0" smtClean="0"/>
            <a:t> Recipe</a:t>
          </a:r>
          <a:endParaRPr lang="zh-TW" altLang="en-US" dirty="0"/>
        </a:p>
      </dgm:t>
    </dgm:pt>
    <dgm:pt modelId="{B08AFE72-AE58-43B3-A4D0-71F934150C5E}" type="parTrans" cxnId="{9842423E-9A7F-46EB-8570-A174292DE583}">
      <dgm:prSet/>
      <dgm:spPr/>
      <dgm:t>
        <a:bodyPr/>
        <a:lstStyle/>
        <a:p>
          <a:endParaRPr lang="zh-TW" altLang="en-US"/>
        </a:p>
      </dgm:t>
    </dgm:pt>
    <dgm:pt modelId="{D1554C26-7EFB-456D-AB22-CDBDCD0D3E91}" type="sibTrans" cxnId="{9842423E-9A7F-46EB-8570-A174292DE583}">
      <dgm:prSet/>
      <dgm:spPr/>
      <dgm:t>
        <a:bodyPr/>
        <a:lstStyle/>
        <a:p>
          <a:endParaRPr lang="zh-TW" altLang="en-US"/>
        </a:p>
      </dgm:t>
    </dgm:pt>
    <dgm:pt modelId="{CAF4B4C0-75AD-46EA-9F51-94E4261CD400}">
      <dgm:prSet phldrT="[文字]"/>
      <dgm:spPr/>
      <dgm:t>
        <a:bodyPr/>
        <a:lstStyle/>
        <a:p>
          <a:r>
            <a:rPr lang="en-US" altLang="en-US" dirty="0" smtClean="0">
              <a:hlinkClick xmlns:r="http://schemas.openxmlformats.org/officeDocument/2006/relationships" r:id="rId2"/>
            </a:rPr>
            <a:t>https://lab-christjuan1104.c9users.io/handmadeSoap/startbootstrap-freelancer-gh-pages/lab_RecipeTable_1.php</a:t>
          </a:r>
          <a:endParaRPr lang="zh-TW" altLang="en-US" dirty="0"/>
        </a:p>
      </dgm:t>
    </dgm:pt>
    <dgm:pt modelId="{E45DB454-673B-49D6-BC27-DDA7EAA6B730}" type="parTrans" cxnId="{1517437B-366E-4214-8FB0-3C6E270A747A}">
      <dgm:prSet/>
      <dgm:spPr/>
      <dgm:t>
        <a:bodyPr/>
        <a:lstStyle/>
        <a:p>
          <a:endParaRPr lang="zh-TW" altLang="en-US"/>
        </a:p>
      </dgm:t>
    </dgm:pt>
    <dgm:pt modelId="{A4B317E4-85D3-4397-83F9-A5621D682B45}" type="sibTrans" cxnId="{1517437B-366E-4214-8FB0-3C6E270A747A}">
      <dgm:prSet/>
      <dgm:spPr/>
      <dgm:t>
        <a:bodyPr/>
        <a:lstStyle/>
        <a:p>
          <a:endParaRPr lang="zh-TW" altLang="en-US"/>
        </a:p>
      </dgm:t>
    </dgm:pt>
    <dgm:pt modelId="{88ACD382-595C-45D3-BE70-2023E14C56D4}">
      <dgm:prSet phldrT="[文字]"/>
      <dgm:spPr/>
      <dgm:t>
        <a:bodyPr/>
        <a:lstStyle/>
        <a:p>
          <a:r>
            <a:rPr lang="en-US" altLang="zh-TW" dirty="0" smtClean="0"/>
            <a:t>History</a:t>
          </a:r>
          <a:endParaRPr lang="zh-TW" altLang="en-US" dirty="0"/>
        </a:p>
      </dgm:t>
    </dgm:pt>
    <dgm:pt modelId="{540B0411-DF39-40CE-AC29-962E6F342743}" type="parTrans" cxnId="{14D3AC23-B1E7-4669-B10F-5A8C7F30D3F6}">
      <dgm:prSet/>
      <dgm:spPr/>
      <dgm:t>
        <a:bodyPr/>
        <a:lstStyle/>
        <a:p>
          <a:endParaRPr lang="zh-TW" altLang="en-US"/>
        </a:p>
      </dgm:t>
    </dgm:pt>
    <dgm:pt modelId="{71A4E943-3070-4F91-B5A1-98A9EFDC41A3}" type="sibTrans" cxnId="{14D3AC23-B1E7-4669-B10F-5A8C7F30D3F6}">
      <dgm:prSet/>
      <dgm:spPr/>
      <dgm:t>
        <a:bodyPr/>
        <a:lstStyle/>
        <a:p>
          <a:endParaRPr lang="zh-TW" altLang="en-US"/>
        </a:p>
      </dgm:t>
    </dgm:pt>
    <dgm:pt modelId="{A6A6B428-1938-4801-B4CD-F11AA39260FD}">
      <dgm:prSet phldrT="[文字]"/>
      <dgm:spPr/>
      <dgm:t>
        <a:bodyPr/>
        <a:lstStyle/>
        <a:p>
          <a:r>
            <a:rPr lang="en-US" altLang="en-US" dirty="0" smtClean="0">
              <a:hlinkClick xmlns:r="http://schemas.openxmlformats.org/officeDocument/2006/relationships" r:id="rId3"/>
            </a:rPr>
            <a:t>https://lab-christjuan1104.c9users.io/handmadeSoap/startbootstrap-freelancer-gh-pages/data_gustRecipe.php</a:t>
          </a:r>
          <a:endParaRPr lang="zh-TW" altLang="en-US" dirty="0"/>
        </a:p>
      </dgm:t>
    </dgm:pt>
    <dgm:pt modelId="{DEB2B5DB-C074-4698-A7E3-823F33168BEF}" type="parTrans" cxnId="{19BAA597-6FAF-4002-9CE3-396F34CAA77D}">
      <dgm:prSet/>
      <dgm:spPr/>
      <dgm:t>
        <a:bodyPr/>
        <a:lstStyle/>
        <a:p>
          <a:endParaRPr lang="zh-TW" altLang="en-US"/>
        </a:p>
      </dgm:t>
    </dgm:pt>
    <dgm:pt modelId="{9CF4F7E8-807D-4B3E-A36F-0C5D3ABBDBA0}" type="sibTrans" cxnId="{19BAA597-6FAF-4002-9CE3-396F34CAA77D}">
      <dgm:prSet/>
      <dgm:spPr/>
      <dgm:t>
        <a:bodyPr/>
        <a:lstStyle/>
        <a:p>
          <a:endParaRPr lang="zh-TW" altLang="en-US"/>
        </a:p>
      </dgm:t>
    </dgm:pt>
    <dgm:pt modelId="{51B16FB2-326F-42E9-BC48-DC2CEE8568B8}" type="pres">
      <dgm:prSet presAssocID="{0CC17D69-9EB6-4049-A9ED-D760563F68F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F27BC4A-8AB3-408B-BED5-564C9653C729}" type="pres">
      <dgm:prSet presAssocID="{574BD5DC-8906-4001-A238-C84EAC29AA2F}" presName="parentLin" presStyleCnt="0"/>
      <dgm:spPr/>
    </dgm:pt>
    <dgm:pt modelId="{33E0E0E2-A42A-4885-BD44-7414892B06BC}" type="pres">
      <dgm:prSet presAssocID="{574BD5DC-8906-4001-A238-C84EAC29AA2F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8E9C44D8-651D-4EC6-8A4C-DAC186237FCC}" type="pres">
      <dgm:prSet presAssocID="{574BD5DC-8906-4001-A238-C84EAC29AA2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C686282-1FEE-4EAE-BFAC-F257346D00EC}" type="pres">
      <dgm:prSet presAssocID="{574BD5DC-8906-4001-A238-C84EAC29AA2F}" presName="negativeSpace" presStyleCnt="0"/>
      <dgm:spPr/>
    </dgm:pt>
    <dgm:pt modelId="{347DCC39-2D66-4AD8-A9DA-C57F7BB6BB99}" type="pres">
      <dgm:prSet presAssocID="{574BD5DC-8906-4001-A238-C84EAC29AA2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D6B4F9-2883-47BC-BF02-CABB2588D0E3}" type="pres">
      <dgm:prSet presAssocID="{C7275193-B984-429B-9DB5-C51153802CFF}" presName="spaceBetweenRectangles" presStyleCnt="0"/>
      <dgm:spPr/>
    </dgm:pt>
    <dgm:pt modelId="{4D09D214-74A1-409D-8A77-B0912AD722AC}" type="pres">
      <dgm:prSet presAssocID="{BD90EEB0-E11E-4CCD-9CD0-CF8373EBF942}" presName="parentLin" presStyleCnt="0"/>
      <dgm:spPr/>
    </dgm:pt>
    <dgm:pt modelId="{1AA79E17-5A08-463A-A88B-6C943A620FF8}" type="pres">
      <dgm:prSet presAssocID="{BD90EEB0-E11E-4CCD-9CD0-CF8373EBF942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1CBB899B-A6BA-461E-8ABC-05CDFF32732D}" type="pres">
      <dgm:prSet presAssocID="{BD90EEB0-E11E-4CCD-9CD0-CF8373EBF94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E9F4351-60A8-4042-940D-4FF69C2FC3C5}" type="pres">
      <dgm:prSet presAssocID="{BD90EEB0-E11E-4CCD-9CD0-CF8373EBF942}" presName="negativeSpace" presStyleCnt="0"/>
      <dgm:spPr/>
    </dgm:pt>
    <dgm:pt modelId="{EDA7FB11-C745-4891-8F03-9D7057332C2B}" type="pres">
      <dgm:prSet presAssocID="{BD90EEB0-E11E-4CCD-9CD0-CF8373EBF94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006D65-8961-4AF8-8AAC-5C126978DD0C}" type="pres">
      <dgm:prSet presAssocID="{D1554C26-7EFB-456D-AB22-CDBDCD0D3E91}" presName="spaceBetweenRectangles" presStyleCnt="0"/>
      <dgm:spPr/>
    </dgm:pt>
    <dgm:pt modelId="{7B0ACBFA-80B6-47DE-A6FF-52AE460F3428}" type="pres">
      <dgm:prSet presAssocID="{88ACD382-595C-45D3-BE70-2023E14C56D4}" presName="parentLin" presStyleCnt="0"/>
      <dgm:spPr/>
    </dgm:pt>
    <dgm:pt modelId="{B660628A-264B-4CDB-96DA-DD7CDC0DB78B}" type="pres">
      <dgm:prSet presAssocID="{88ACD382-595C-45D3-BE70-2023E14C56D4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D34BCEDF-5FBD-4853-A5AF-EB35FDC75377}" type="pres">
      <dgm:prSet presAssocID="{88ACD382-595C-45D3-BE70-2023E14C56D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EEA5F3-9C27-4562-BAE5-EC2D42D33EBF}" type="pres">
      <dgm:prSet presAssocID="{88ACD382-595C-45D3-BE70-2023E14C56D4}" presName="negativeSpace" presStyleCnt="0"/>
      <dgm:spPr/>
    </dgm:pt>
    <dgm:pt modelId="{B4653B33-9B76-4794-AA15-87CCEA9675D8}" type="pres">
      <dgm:prSet presAssocID="{88ACD382-595C-45D3-BE70-2023E14C56D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2CE6BB4-7DA7-400B-BBFF-D74651E27DEE}" type="presOf" srcId="{BD90EEB0-E11E-4CCD-9CD0-CF8373EBF942}" destId="{1AA79E17-5A08-463A-A88B-6C943A620FF8}" srcOrd="0" destOrd="0" presId="urn:microsoft.com/office/officeart/2005/8/layout/list1"/>
    <dgm:cxn modelId="{72BCFF9C-BCD0-41A6-A493-D1478C793E5B}" type="presOf" srcId="{88ACD382-595C-45D3-BE70-2023E14C56D4}" destId="{D34BCEDF-5FBD-4853-A5AF-EB35FDC75377}" srcOrd="1" destOrd="0" presId="urn:microsoft.com/office/officeart/2005/8/layout/list1"/>
    <dgm:cxn modelId="{DC083A80-A2FE-4DBA-991A-327F8B596B10}" type="presOf" srcId="{88ACD382-595C-45D3-BE70-2023E14C56D4}" destId="{B660628A-264B-4CDB-96DA-DD7CDC0DB78B}" srcOrd="0" destOrd="0" presId="urn:microsoft.com/office/officeart/2005/8/layout/list1"/>
    <dgm:cxn modelId="{4925CFD2-0255-4D54-A953-04B861A6DDCD}" type="presOf" srcId="{574BD5DC-8906-4001-A238-C84EAC29AA2F}" destId="{33E0E0E2-A42A-4885-BD44-7414892B06BC}" srcOrd="0" destOrd="0" presId="urn:microsoft.com/office/officeart/2005/8/layout/list1"/>
    <dgm:cxn modelId="{046A2D5D-7391-4945-8BFF-D4611840D300}" type="presOf" srcId="{574BD5DC-8906-4001-A238-C84EAC29AA2F}" destId="{8E9C44D8-651D-4EC6-8A4C-DAC186237FCC}" srcOrd="1" destOrd="0" presId="urn:microsoft.com/office/officeart/2005/8/layout/list1"/>
    <dgm:cxn modelId="{47F19A88-8408-4D7B-A2E1-D060D6ADE7E0}" type="presOf" srcId="{A6A6B428-1938-4801-B4CD-F11AA39260FD}" destId="{B4653B33-9B76-4794-AA15-87CCEA9675D8}" srcOrd="0" destOrd="0" presId="urn:microsoft.com/office/officeart/2005/8/layout/list1"/>
    <dgm:cxn modelId="{9842423E-9A7F-46EB-8570-A174292DE583}" srcId="{0CC17D69-9EB6-4049-A9ED-D760563F68FE}" destId="{BD90EEB0-E11E-4CCD-9CD0-CF8373EBF942}" srcOrd="1" destOrd="0" parTransId="{B08AFE72-AE58-43B3-A4D0-71F934150C5E}" sibTransId="{D1554C26-7EFB-456D-AB22-CDBDCD0D3E91}"/>
    <dgm:cxn modelId="{EC923862-8045-4FD9-B1B3-22564F992F07}" srcId="{574BD5DC-8906-4001-A238-C84EAC29AA2F}" destId="{62716AF9-DFAC-45EC-A2CA-66DB2C0193AA}" srcOrd="0" destOrd="0" parTransId="{4E0303E2-2699-4915-92BA-742706F0F95F}" sibTransId="{F54CC340-AD26-430C-882F-B7FD10EB9E9A}"/>
    <dgm:cxn modelId="{19BAA597-6FAF-4002-9CE3-396F34CAA77D}" srcId="{88ACD382-595C-45D3-BE70-2023E14C56D4}" destId="{A6A6B428-1938-4801-B4CD-F11AA39260FD}" srcOrd="0" destOrd="0" parTransId="{DEB2B5DB-C074-4698-A7E3-823F33168BEF}" sibTransId="{9CF4F7E8-807D-4B3E-A36F-0C5D3ABBDBA0}"/>
    <dgm:cxn modelId="{2DD69657-5F1D-4B60-A873-B233A88E6DF4}" type="presOf" srcId="{CAF4B4C0-75AD-46EA-9F51-94E4261CD400}" destId="{EDA7FB11-C745-4891-8F03-9D7057332C2B}" srcOrd="0" destOrd="0" presId="urn:microsoft.com/office/officeart/2005/8/layout/list1"/>
    <dgm:cxn modelId="{16010ADD-13DA-4A64-BCD9-B134D0F216EF}" type="presOf" srcId="{62716AF9-DFAC-45EC-A2CA-66DB2C0193AA}" destId="{347DCC39-2D66-4AD8-A9DA-C57F7BB6BB99}" srcOrd="0" destOrd="0" presId="urn:microsoft.com/office/officeart/2005/8/layout/list1"/>
    <dgm:cxn modelId="{468B370F-BABE-4416-BF63-2E7341A9A343}" srcId="{0CC17D69-9EB6-4049-A9ED-D760563F68FE}" destId="{574BD5DC-8906-4001-A238-C84EAC29AA2F}" srcOrd="0" destOrd="0" parTransId="{EF15C916-1AAE-4328-83F0-0645FE737560}" sibTransId="{C7275193-B984-429B-9DB5-C51153802CFF}"/>
    <dgm:cxn modelId="{14D3AC23-B1E7-4669-B10F-5A8C7F30D3F6}" srcId="{0CC17D69-9EB6-4049-A9ED-D760563F68FE}" destId="{88ACD382-595C-45D3-BE70-2023E14C56D4}" srcOrd="2" destOrd="0" parTransId="{540B0411-DF39-40CE-AC29-962E6F342743}" sibTransId="{71A4E943-3070-4F91-B5A1-98A9EFDC41A3}"/>
    <dgm:cxn modelId="{2EFC600D-7E3A-4B7A-A1A4-ABB2B33F9BAF}" type="presOf" srcId="{BD90EEB0-E11E-4CCD-9CD0-CF8373EBF942}" destId="{1CBB899B-A6BA-461E-8ABC-05CDFF32732D}" srcOrd="1" destOrd="0" presId="urn:microsoft.com/office/officeart/2005/8/layout/list1"/>
    <dgm:cxn modelId="{80C8FDF9-DF00-43D1-B19E-3EBA7C6463FC}" type="presOf" srcId="{0CC17D69-9EB6-4049-A9ED-D760563F68FE}" destId="{51B16FB2-326F-42E9-BC48-DC2CEE8568B8}" srcOrd="0" destOrd="0" presId="urn:microsoft.com/office/officeart/2005/8/layout/list1"/>
    <dgm:cxn modelId="{1517437B-366E-4214-8FB0-3C6E270A747A}" srcId="{BD90EEB0-E11E-4CCD-9CD0-CF8373EBF942}" destId="{CAF4B4C0-75AD-46EA-9F51-94E4261CD400}" srcOrd="0" destOrd="0" parTransId="{E45DB454-673B-49D6-BC27-DDA7EAA6B730}" sibTransId="{A4B317E4-85D3-4397-83F9-A5621D682B45}"/>
    <dgm:cxn modelId="{4AAEB917-142E-4070-AD17-67AA5142F8D2}" type="presParOf" srcId="{51B16FB2-326F-42E9-BC48-DC2CEE8568B8}" destId="{2F27BC4A-8AB3-408B-BED5-564C9653C729}" srcOrd="0" destOrd="0" presId="urn:microsoft.com/office/officeart/2005/8/layout/list1"/>
    <dgm:cxn modelId="{C35E4786-BCCF-41E2-868B-95332CF7FD66}" type="presParOf" srcId="{2F27BC4A-8AB3-408B-BED5-564C9653C729}" destId="{33E0E0E2-A42A-4885-BD44-7414892B06BC}" srcOrd="0" destOrd="0" presId="urn:microsoft.com/office/officeart/2005/8/layout/list1"/>
    <dgm:cxn modelId="{E909F2C3-E8AF-4BA9-8E46-C748C8C73845}" type="presParOf" srcId="{2F27BC4A-8AB3-408B-BED5-564C9653C729}" destId="{8E9C44D8-651D-4EC6-8A4C-DAC186237FCC}" srcOrd="1" destOrd="0" presId="urn:microsoft.com/office/officeart/2005/8/layout/list1"/>
    <dgm:cxn modelId="{5A5FACE0-3D42-4BE2-A970-128917F031CD}" type="presParOf" srcId="{51B16FB2-326F-42E9-BC48-DC2CEE8568B8}" destId="{2C686282-1FEE-4EAE-BFAC-F257346D00EC}" srcOrd="1" destOrd="0" presId="urn:microsoft.com/office/officeart/2005/8/layout/list1"/>
    <dgm:cxn modelId="{68E680A4-5CFA-4F67-9C4F-FE3964D86D1D}" type="presParOf" srcId="{51B16FB2-326F-42E9-BC48-DC2CEE8568B8}" destId="{347DCC39-2D66-4AD8-A9DA-C57F7BB6BB99}" srcOrd="2" destOrd="0" presId="urn:microsoft.com/office/officeart/2005/8/layout/list1"/>
    <dgm:cxn modelId="{F3FB5E69-0748-4496-95B0-050E1B95DD3B}" type="presParOf" srcId="{51B16FB2-326F-42E9-BC48-DC2CEE8568B8}" destId="{1ED6B4F9-2883-47BC-BF02-CABB2588D0E3}" srcOrd="3" destOrd="0" presId="urn:microsoft.com/office/officeart/2005/8/layout/list1"/>
    <dgm:cxn modelId="{9E2CDC03-E47F-48AA-B94B-47B0D5D1CC5B}" type="presParOf" srcId="{51B16FB2-326F-42E9-BC48-DC2CEE8568B8}" destId="{4D09D214-74A1-409D-8A77-B0912AD722AC}" srcOrd="4" destOrd="0" presId="urn:microsoft.com/office/officeart/2005/8/layout/list1"/>
    <dgm:cxn modelId="{4079119A-7ED7-4BF6-BD1C-0B73C2C475BE}" type="presParOf" srcId="{4D09D214-74A1-409D-8A77-B0912AD722AC}" destId="{1AA79E17-5A08-463A-A88B-6C943A620FF8}" srcOrd="0" destOrd="0" presId="urn:microsoft.com/office/officeart/2005/8/layout/list1"/>
    <dgm:cxn modelId="{F7A778C8-8A66-4723-BF1E-66B372B1027D}" type="presParOf" srcId="{4D09D214-74A1-409D-8A77-B0912AD722AC}" destId="{1CBB899B-A6BA-461E-8ABC-05CDFF32732D}" srcOrd="1" destOrd="0" presId="urn:microsoft.com/office/officeart/2005/8/layout/list1"/>
    <dgm:cxn modelId="{9C60454D-59D0-4F30-A157-AF99D0D8D1C8}" type="presParOf" srcId="{51B16FB2-326F-42E9-BC48-DC2CEE8568B8}" destId="{0E9F4351-60A8-4042-940D-4FF69C2FC3C5}" srcOrd="5" destOrd="0" presId="urn:microsoft.com/office/officeart/2005/8/layout/list1"/>
    <dgm:cxn modelId="{CA92CA00-E2E8-4B04-A57E-E440446D056B}" type="presParOf" srcId="{51B16FB2-326F-42E9-BC48-DC2CEE8568B8}" destId="{EDA7FB11-C745-4891-8F03-9D7057332C2B}" srcOrd="6" destOrd="0" presId="urn:microsoft.com/office/officeart/2005/8/layout/list1"/>
    <dgm:cxn modelId="{3CDC1865-F751-4D8A-9708-57413661F123}" type="presParOf" srcId="{51B16FB2-326F-42E9-BC48-DC2CEE8568B8}" destId="{FA006D65-8961-4AF8-8AAC-5C126978DD0C}" srcOrd="7" destOrd="0" presId="urn:microsoft.com/office/officeart/2005/8/layout/list1"/>
    <dgm:cxn modelId="{6DB7EF89-FA98-40B1-8328-54E610161E58}" type="presParOf" srcId="{51B16FB2-326F-42E9-BC48-DC2CEE8568B8}" destId="{7B0ACBFA-80B6-47DE-A6FF-52AE460F3428}" srcOrd="8" destOrd="0" presId="urn:microsoft.com/office/officeart/2005/8/layout/list1"/>
    <dgm:cxn modelId="{AC2E159A-21D3-4380-A29D-5EA0D8C23BF8}" type="presParOf" srcId="{7B0ACBFA-80B6-47DE-A6FF-52AE460F3428}" destId="{B660628A-264B-4CDB-96DA-DD7CDC0DB78B}" srcOrd="0" destOrd="0" presId="urn:microsoft.com/office/officeart/2005/8/layout/list1"/>
    <dgm:cxn modelId="{E033BDE2-7698-4747-936B-A88F94FBA03B}" type="presParOf" srcId="{7B0ACBFA-80B6-47DE-A6FF-52AE460F3428}" destId="{D34BCEDF-5FBD-4853-A5AF-EB35FDC75377}" srcOrd="1" destOrd="0" presId="urn:microsoft.com/office/officeart/2005/8/layout/list1"/>
    <dgm:cxn modelId="{3873AAFC-EAEB-4E39-94CD-68487598448F}" type="presParOf" srcId="{51B16FB2-326F-42E9-BC48-DC2CEE8568B8}" destId="{78EEA5F3-9C27-4562-BAE5-EC2D42D33EBF}" srcOrd="9" destOrd="0" presId="urn:microsoft.com/office/officeart/2005/8/layout/list1"/>
    <dgm:cxn modelId="{1625C491-6A89-4CC9-9EFC-A8A248BCD80E}" type="presParOf" srcId="{51B16FB2-326F-42E9-BC48-DC2CEE8568B8}" destId="{B4653B33-9B76-4794-AA15-87CCEA9675D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420D1E-6704-4E27-B230-42D4CA43EAA6}" type="doc">
      <dgm:prSet loTypeId="urn:microsoft.com/office/officeart/2005/8/layout/venn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F8A9A84-C0CB-45E4-BF43-013C7F651A1B}">
      <dgm:prSet phldrT="[文字]"/>
      <dgm:spPr/>
      <dgm:t>
        <a:bodyPr/>
        <a:lstStyle/>
        <a:p>
          <a:r>
            <a:rPr lang="en-US" altLang="zh-TW" dirty="0" smtClean="0"/>
            <a:t>Q</a:t>
          </a:r>
          <a:endParaRPr lang="zh-TW" altLang="en-US" dirty="0"/>
        </a:p>
      </dgm:t>
    </dgm:pt>
    <dgm:pt modelId="{18D95AAD-23B0-44A8-9ED6-AF68F4923209}" type="parTrans" cxnId="{073FD3CB-D5F9-4682-B36B-AC00E2EBDA06}">
      <dgm:prSet/>
      <dgm:spPr/>
      <dgm:t>
        <a:bodyPr/>
        <a:lstStyle/>
        <a:p>
          <a:endParaRPr lang="zh-TW" altLang="en-US"/>
        </a:p>
      </dgm:t>
    </dgm:pt>
    <dgm:pt modelId="{0DAE1E17-E051-4FFA-B890-F7ECA3AE5E4A}" type="sibTrans" cxnId="{073FD3CB-D5F9-4682-B36B-AC00E2EBDA06}">
      <dgm:prSet/>
      <dgm:spPr/>
      <dgm:t>
        <a:bodyPr/>
        <a:lstStyle/>
        <a:p>
          <a:endParaRPr lang="zh-TW" altLang="en-US"/>
        </a:p>
      </dgm:t>
    </dgm:pt>
    <dgm:pt modelId="{78B464C8-5294-4EFF-8FA4-C32F14277BE9}">
      <dgm:prSet phldrT="[文字]"/>
      <dgm:spPr/>
      <dgm:t>
        <a:bodyPr/>
        <a:lstStyle/>
        <a:p>
          <a:r>
            <a:rPr lang="en-US" altLang="zh-TW" dirty="0" smtClean="0"/>
            <a:t>&amp;</a:t>
          </a:r>
          <a:endParaRPr lang="zh-TW" altLang="en-US" dirty="0"/>
        </a:p>
      </dgm:t>
    </dgm:pt>
    <dgm:pt modelId="{385E8022-EFB9-47A2-975E-38ECC9B61882}" type="parTrans" cxnId="{36D94C8D-9B45-4816-BC9F-AE2C30DADE3C}">
      <dgm:prSet/>
      <dgm:spPr/>
      <dgm:t>
        <a:bodyPr/>
        <a:lstStyle/>
        <a:p>
          <a:endParaRPr lang="zh-TW" altLang="en-US"/>
        </a:p>
      </dgm:t>
    </dgm:pt>
    <dgm:pt modelId="{9479D14F-9CA9-4927-BA4A-AE80EA27FB19}" type="sibTrans" cxnId="{36D94C8D-9B45-4816-BC9F-AE2C30DADE3C}">
      <dgm:prSet/>
      <dgm:spPr/>
      <dgm:t>
        <a:bodyPr/>
        <a:lstStyle/>
        <a:p>
          <a:endParaRPr lang="zh-TW" altLang="en-US"/>
        </a:p>
      </dgm:t>
    </dgm:pt>
    <dgm:pt modelId="{3F8FC7B1-5EFF-4570-9EC9-27F849C290BB}">
      <dgm:prSet phldrT="[文字]"/>
      <dgm:spPr/>
      <dgm:t>
        <a:bodyPr/>
        <a:lstStyle/>
        <a:p>
          <a:r>
            <a:rPr lang="en-US" altLang="zh-TW" dirty="0" smtClean="0"/>
            <a:t>A</a:t>
          </a:r>
          <a:endParaRPr lang="zh-TW" altLang="en-US" dirty="0"/>
        </a:p>
      </dgm:t>
    </dgm:pt>
    <dgm:pt modelId="{CF5375DE-691A-477F-8072-902D2D9F02F0}" type="parTrans" cxnId="{7CB8D4F5-5EE8-48B8-902D-C9D7A8CC945E}">
      <dgm:prSet/>
      <dgm:spPr/>
      <dgm:t>
        <a:bodyPr/>
        <a:lstStyle/>
        <a:p>
          <a:endParaRPr lang="zh-TW" altLang="en-US"/>
        </a:p>
      </dgm:t>
    </dgm:pt>
    <dgm:pt modelId="{6ED4E237-7673-449B-B218-21E699312346}" type="sibTrans" cxnId="{7CB8D4F5-5EE8-48B8-902D-C9D7A8CC945E}">
      <dgm:prSet/>
      <dgm:spPr/>
      <dgm:t>
        <a:bodyPr/>
        <a:lstStyle/>
        <a:p>
          <a:endParaRPr lang="zh-TW" altLang="en-US"/>
        </a:p>
      </dgm:t>
    </dgm:pt>
    <dgm:pt modelId="{BAD4E3DB-947D-4571-97DD-BEF834E634AF}" type="pres">
      <dgm:prSet presAssocID="{A6420D1E-6704-4E27-B230-42D4CA43EA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F55F20D-7719-466E-8AE3-159A7D1A180D}" type="pres">
      <dgm:prSet presAssocID="{0F8A9A84-C0CB-45E4-BF43-013C7F651A1B}" presName="Name5" presStyleLbl="vennNode1" presStyleIdx="0" presStyleCnt="3" custLinFactNeighborX="7497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80E2D3-D466-4B04-A231-6D7366BDE617}" type="pres">
      <dgm:prSet presAssocID="{0DAE1E17-E051-4FFA-B890-F7ECA3AE5E4A}" presName="space" presStyleCnt="0"/>
      <dgm:spPr/>
    </dgm:pt>
    <dgm:pt modelId="{DB3B834E-FFEE-4B05-81A7-6082B7904C06}" type="pres">
      <dgm:prSet presAssocID="{78B464C8-5294-4EFF-8FA4-C32F14277BE9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42ED45-907F-4070-A246-26ABBB25C843}" type="pres">
      <dgm:prSet presAssocID="{9479D14F-9CA9-4927-BA4A-AE80EA27FB19}" presName="space" presStyleCnt="0"/>
      <dgm:spPr/>
    </dgm:pt>
    <dgm:pt modelId="{DF7765CA-15B7-476C-AA3F-30C616E1E166}" type="pres">
      <dgm:prSet presAssocID="{3F8FC7B1-5EFF-4570-9EC9-27F849C290BB}" presName="Name5" presStyleLbl="vennNode1" presStyleIdx="2" presStyleCnt="3" custLinFactNeighborX="-714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934DBF3-9231-467D-A58D-742CA7EA0A2D}" type="presOf" srcId="{78B464C8-5294-4EFF-8FA4-C32F14277BE9}" destId="{DB3B834E-FFEE-4B05-81A7-6082B7904C06}" srcOrd="0" destOrd="0" presId="urn:microsoft.com/office/officeart/2005/8/layout/venn3"/>
    <dgm:cxn modelId="{7CB8D4F5-5EE8-48B8-902D-C9D7A8CC945E}" srcId="{A6420D1E-6704-4E27-B230-42D4CA43EAA6}" destId="{3F8FC7B1-5EFF-4570-9EC9-27F849C290BB}" srcOrd="2" destOrd="0" parTransId="{CF5375DE-691A-477F-8072-902D2D9F02F0}" sibTransId="{6ED4E237-7673-449B-B218-21E699312346}"/>
    <dgm:cxn modelId="{36D94C8D-9B45-4816-BC9F-AE2C30DADE3C}" srcId="{A6420D1E-6704-4E27-B230-42D4CA43EAA6}" destId="{78B464C8-5294-4EFF-8FA4-C32F14277BE9}" srcOrd="1" destOrd="0" parTransId="{385E8022-EFB9-47A2-975E-38ECC9B61882}" sibTransId="{9479D14F-9CA9-4927-BA4A-AE80EA27FB19}"/>
    <dgm:cxn modelId="{E53C665A-370E-4C69-8A0E-CFFFBBC4C3B2}" type="presOf" srcId="{0F8A9A84-C0CB-45E4-BF43-013C7F651A1B}" destId="{CF55F20D-7719-466E-8AE3-159A7D1A180D}" srcOrd="0" destOrd="0" presId="urn:microsoft.com/office/officeart/2005/8/layout/venn3"/>
    <dgm:cxn modelId="{F671D6BB-A3DC-4162-8BC4-99DCD1298034}" type="presOf" srcId="{A6420D1E-6704-4E27-B230-42D4CA43EAA6}" destId="{BAD4E3DB-947D-4571-97DD-BEF834E634AF}" srcOrd="0" destOrd="0" presId="urn:microsoft.com/office/officeart/2005/8/layout/venn3"/>
    <dgm:cxn modelId="{EA72E998-931E-4E23-BDD6-FE883F4010DC}" type="presOf" srcId="{3F8FC7B1-5EFF-4570-9EC9-27F849C290BB}" destId="{DF7765CA-15B7-476C-AA3F-30C616E1E166}" srcOrd="0" destOrd="0" presId="urn:microsoft.com/office/officeart/2005/8/layout/venn3"/>
    <dgm:cxn modelId="{073FD3CB-D5F9-4682-B36B-AC00E2EBDA06}" srcId="{A6420D1E-6704-4E27-B230-42D4CA43EAA6}" destId="{0F8A9A84-C0CB-45E4-BF43-013C7F651A1B}" srcOrd="0" destOrd="0" parTransId="{18D95AAD-23B0-44A8-9ED6-AF68F4923209}" sibTransId="{0DAE1E17-E051-4FFA-B890-F7ECA3AE5E4A}"/>
    <dgm:cxn modelId="{16D85EFE-E8A0-4D47-A672-7DBB278FC441}" type="presParOf" srcId="{BAD4E3DB-947D-4571-97DD-BEF834E634AF}" destId="{CF55F20D-7719-466E-8AE3-159A7D1A180D}" srcOrd="0" destOrd="0" presId="urn:microsoft.com/office/officeart/2005/8/layout/venn3"/>
    <dgm:cxn modelId="{A3A0B207-87B2-4AD2-BECC-6EEA345C1766}" type="presParOf" srcId="{BAD4E3DB-947D-4571-97DD-BEF834E634AF}" destId="{0880E2D3-D466-4B04-A231-6D7366BDE617}" srcOrd="1" destOrd="0" presId="urn:microsoft.com/office/officeart/2005/8/layout/venn3"/>
    <dgm:cxn modelId="{96A7CF54-C3F0-497A-9C71-DCA682BA2D26}" type="presParOf" srcId="{BAD4E3DB-947D-4571-97DD-BEF834E634AF}" destId="{DB3B834E-FFEE-4B05-81A7-6082B7904C06}" srcOrd="2" destOrd="0" presId="urn:microsoft.com/office/officeart/2005/8/layout/venn3"/>
    <dgm:cxn modelId="{97A51EBC-7E00-49FE-867F-A85E8BB0ECEB}" type="presParOf" srcId="{BAD4E3DB-947D-4571-97DD-BEF834E634AF}" destId="{2542ED45-907F-4070-A246-26ABBB25C843}" srcOrd="3" destOrd="0" presId="urn:microsoft.com/office/officeart/2005/8/layout/venn3"/>
    <dgm:cxn modelId="{25A0EE1A-D914-4753-9495-ECBBE1D7BC9D}" type="presParOf" srcId="{BAD4E3DB-947D-4571-97DD-BEF834E634AF}" destId="{DF7765CA-15B7-476C-AA3F-30C616E1E166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5F20D-7719-466E-8AE3-159A7D1A180D}">
      <dsp:nvSpPr>
        <dsp:cNvPr id="0" name=""/>
        <dsp:cNvSpPr/>
      </dsp:nvSpPr>
      <dsp:spPr>
        <a:xfrm>
          <a:off x="477794" y="704775"/>
          <a:ext cx="3162448" cy="316244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alpha val="50000"/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74040" tIns="82550" rIns="17404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500" kern="1200" dirty="0" smtClean="0"/>
            <a:t>Q</a:t>
          </a:r>
          <a:endParaRPr lang="zh-TW" altLang="en-US" sz="6500" kern="1200" dirty="0"/>
        </a:p>
      </dsp:txBody>
      <dsp:txXfrm>
        <a:off x="940924" y="1167905"/>
        <a:ext cx="2236188" cy="2236188"/>
      </dsp:txXfrm>
    </dsp:sp>
    <dsp:sp modelId="{DB3B834E-FFEE-4B05-81A7-6082B7904C06}">
      <dsp:nvSpPr>
        <dsp:cNvPr id="0" name=""/>
        <dsp:cNvSpPr/>
      </dsp:nvSpPr>
      <dsp:spPr>
        <a:xfrm>
          <a:off x="2533575" y="704775"/>
          <a:ext cx="3162448" cy="316244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alpha val="50000"/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74040" tIns="82550" rIns="17404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500" kern="1200" dirty="0" smtClean="0"/>
            <a:t>&amp;</a:t>
          </a:r>
          <a:endParaRPr lang="zh-TW" altLang="en-US" sz="6500" kern="1200" dirty="0"/>
        </a:p>
      </dsp:txBody>
      <dsp:txXfrm>
        <a:off x="2996705" y="1167905"/>
        <a:ext cx="2236188" cy="2236188"/>
      </dsp:txXfrm>
    </dsp:sp>
    <dsp:sp modelId="{DF7765CA-15B7-476C-AA3F-30C616E1E166}">
      <dsp:nvSpPr>
        <dsp:cNvPr id="0" name=""/>
        <dsp:cNvSpPr/>
      </dsp:nvSpPr>
      <dsp:spPr>
        <a:xfrm>
          <a:off x="4611936" y="704775"/>
          <a:ext cx="3162448" cy="316244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alpha val="50000"/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3600000"/>
          </a:lightRig>
        </a:scene3d>
        <a:sp3d prstMaterial="plastic">
          <a:bevelT w="127000" h="38200" prst="relaxedInset"/>
          <a:contourClr>
            <a:schemeClr val="accent1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74040" tIns="82550" rIns="17404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500" kern="1200" dirty="0" smtClean="0"/>
            <a:t>A</a:t>
          </a:r>
          <a:endParaRPr lang="zh-TW" altLang="en-US" sz="6500" kern="1200" dirty="0"/>
        </a:p>
      </dsp:txBody>
      <dsp:txXfrm>
        <a:off x="5075066" y="1167905"/>
        <a:ext cx="2236188" cy="2236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25A17EF-115B-4BB9-BF42-426DFD9E898A}" type="datetimeFigureOut">
              <a:t>2016/10/27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4E7652-46AF-4259-BAE2-54978EA077C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4798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 latinLnBrk="0">
              <a:defRPr lang="zh-TW"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 latinLnBrk="0">
              <a:spcBef>
                <a:spcPts val="0"/>
              </a:spcBef>
              <a:buNone/>
              <a:defRPr lang="zh-TW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 latinLnBrk="0">
              <a:defRPr lang="zh-TW" sz="1000"/>
            </a:lvl1pPr>
          </a:lstStyle>
          <a:p>
            <a:pPr algn="r"/>
            <a:fld id="{A2E209FB-7A34-414B-812A-BCC5C4256F49}" type="datetime1">
              <a:pPr algn="r"/>
              <a:t>2016/10/27</a:t>
            </a:fld>
            <a:endParaRPr lang="zh-TW" sz="1000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 latinLnBrk="0">
              <a:defRPr lang="zh-TW" sz="1100"/>
            </a:lvl1pPr>
          </a:lstStyle>
          <a:p>
            <a:pPr algn="r"/>
            <a:endParaRPr lang="zh-TW" sz="1100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 latinLnBrk="0">
              <a:defRPr lang="zh-TW" sz="1300">
                <a:solidFill>
                  <a:srgbClr val="FFFFFF"/>
                </a:solidFill>
              </a:defRPr>
            </a:lvl1pPr>
          </a:lstStyle>
          <a:p>
            <a:pPr algn="ctr"/>
            <a:fld id="{49598980-D22C-4904-9F8F-3DB09B2ECD84}" type="slidenum">
              <a:rPr lang="en-US" altLang="zh-TW" sz="1300">
                <a:solidFill>
                  <a:srgbClr val="FFFFFF"/>
                </a:solidFill>
              </a:rPr>
              <a:pPr algn="ctr"/>
              <a:t>‹#›</a:t>
            </a:fld>
            <a:endParaRPr lang="zh-TW"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43322F5-8315-491F-87B4-2E3F0268E3B6}" type="datetime1">
              <a:pPr/>
              <a:t>2016/10/27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1">
                  <a:tint val="95000"/>
                  <a:satMod val="200000"/>
                  <a:alpha val="10000"/>
                </a:schemeClr>
              </a:gs>
              <a:gs pos="70000">
                <a:schemeClr val="tx1">
                  <a:tint val="80000"/>
                  <a:satMod val="200000"/>
                  <a:alpha val="8000"/>
                </a:schemeClr>
              </a:gs>
              <a:gs pos="100000">
                <a:schemeClr val="tx1">
                  <a:tint val="50000"/>
                  <a:satMod val="175000"/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AC850C8-E7C9-4F2C-A162-59CF68B1B13C}" type="datetime1">
              <a:pPr/>
              <a:t>2016/10/27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 latinLnBrk="0">
              <a:buNone/>
              <a:defRPr lang="zh-TW" sz="36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 latinLnBrk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 latinLnBrk="0">
              <a:defRPr lang="zh-TW" sz="26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 latinLnBrk="0">
              <a:defRPr lang="zh-TW" sz="26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2E9192D-7D89-47BF-B02C-29AE4CEF5323}" type="datetime1">
              <a:pPr/>
              <a:t>2016/10/27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hasCustomPrompt="1"/>
          </p:nvPr>
        </p:nvSpPr>
        <p:spPr>
          <a:xfrm>
            <a:off x="54768" y="352044"/>
            <a:ext cx="1066800" cy="6153912"/>
          </a:xfrm>
        </p:spPr>
        <p:txBody>
          <a:bodyPr vert="vert270" anchor="b"/>
          <a:lstStyle>
            <a:lvl1pPr marL="0" algn="ctr" latinLnBrk="0">
              <a:defRPr lang="zh-TW"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171576" y="352044"/>
            <a:ext cx="502920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algn="ctr" latinLnBrk="0">
              <a:buNone/>
              <a:defRPr lang="zh-TW" sz="16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71576" y="3488436"/>
            <a:ext cx="502920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algn="ctr" latinLnBrk="0">
              <a:buNone/>
              <a:defRPr lang="zh-TW" sz="16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1828800" y="352044"/>
            <a:ext cx="6858000" cy="3017520"/>
          </a:xfrm>
        </p:spPr>
        <p:txBody>
          <a:bodyPr/>
          <a:lstStyle>
            <a:lvl1pPr algn="l" latinLnBrk="0">
              <a:defRPr lang="zh-TW" sz="2400"/>
            </a:lvl1pPr>
            <a:lvl2pPr algn="l">
              <a:defRPr lang="zh-TW" sz="2000"/>
            </a:lvl2pPr>
            <a:lvl3pPr algn="l">
              <a:defRPr lang="zh-TW" sz="1800"/>
            </a:lvl3pPr>
            <a:lvl4pPr algn="l">
              <a:defRPr lang="zh-TW" sz="1600"/>
            </a:lvl4pPr>
            <a:lvl5pPr algn="l">
              <a:defRPr lang="zh-TW"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1828800" y="3488436"/>
            <a:ext cx="6858000" cy="3017520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AEBA9AF-F1C1-4FDF-9348-FB02DE1BEFCE}" type="datetime1">
              <a:pPr/>
              <a:t>2016/10/27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 latinLnBrk="0">
              <a:defRPr lang="zh-TW"/>
            </a:lvl1pPr>
          </a:lstStyle>
          <a:p>
            <a:pPr algn="ctr"/>
            <a:fld id="{FEA1243F-3000-4347-94A4-FBDEAD3122CB}" type="slidenum">
              <a:pPr algn="ctr"/>
              <a:t>‹#›</a:t>
            </a:fld>
            <a:endParaRPr 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DCD6-8107-480F-9A5B-88D74ACC9ACE}" type="datetime1">
              <a:pPr/>
              <a:t>2016/10/27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3C3F34B-1E76-4A74-B05B-C7E9FDCE7086}" type="datetime1">
              <a:pPr/>
              <a:t>2016/10/27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 latinLnBrk="0">
              <a:spcBef>
                <a:spcPts val="0"/>
              </a:spcBef>
              <a:buNone/>
              <a:defRPr lang="zh-TW" sz="29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TW" sz="1400"/>
            </a:lvl1pPr>
            <a:lvl2pPr>
              <a:buNone/>
              <a:defRPr lang="zh-TW" sz="1200"/>
            </a:lvl2pPr>
            <a:lvl3pPr>
              <a:buNone/>
              <a:defRPr lang="zh-TW" sz="1000"/>
            </a:lvl3pPr>
            <a:lvl4pPr>
              <a:buNone/>
              <a:defRPr lang="zh-TW" sz="900"/>
            </a:lvl4pPr>
            <a:lvl5pPr>
              <a:buNone/>
              <a:defRPr lang="zh-TW"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 latinLnBrk="0">
              <a:spcBef>
                <a:spcPts val="0"/>
              </a:spcBef>
              <a:defRPr lang="zh-TW" sz="3000"/>
            </a:lvl1pPr>
            <a:lvl2pPr>
              <a:defRPr lang="zh-TW" sz="26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fld id="{935B0FF7-8660-4A38-9AF0-4D43C21C83DF}" type="datetime1">
              <a:pPr/>
              <a:t>2016/10/27</a:t>
            </a:fld>
            <a:endParaRPr lang="zh-TW" sz="90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endParaRPr lang="zh-TW" sz="90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fld id="{FEA1243F-3000-4347-94A4-FBDEAD3122CB}" type="slidenum">
              <a:rPr lang="en-US" altLang="zh-TW" sz="900"/>
              <a:pPr/>
              <a:t>‹#›</a:t>
            </a:fld>
            <a:endParaRPr lang="zh-TW" sz="9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19456" y="207168"/>
            <a:ext cx="914400" cy="6400800"/>
          </a:xfrm>
        </p:spPr>
        <p:txBody>
          <a:bodyPr vert="vert270" anchor="b"/>
          <a:lstStyle>
            <a:lvl1pPr marL="0" algn="l" latinLnBrk="0">
              <a:buNone/>
              <a:defRPr lang="zh-TW" sz="30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135856" y="381000"/>
            <a:ext cx="7315200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latinLnBrk="0">
              <a:buNone/>
              <a:defRPr lang="zh-TW" sz="3200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35856" y="5867400"/>
            <a:ext cx="732434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TW" sz="1400"/>
            </a:lvl1pPr>
            <a:lvl2pPr>
              <a:defRPr lang="zh-TW" sz="1200"/>
            </a:lvl2pPr>
            <a:lvl3pPr>
              <a:defRPr lang="zh-TW" sz="1000"/>
            </a:lvl3pPr>
            <a:lvl4pPr>
              <a:defRPr lang="zh-TW" sz="900"/>
            </a:lvl4pPr>
            <a:lvl5pPr>
              <a:defRPr lang="zh-TW"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fld id="{2116474E-A1D6-4691-A6B1-81478C4043AF}" type="datetime1">
              <a:pPr/>
              <a:t>2016/10/27</a:t>
            </a:fld>
            <a:endParaRPr lang="zh-TW" sz="90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endParaRPr lang="zh-TW" sz="90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 latinLnBrk="0">
              <a:defRPr lang="zh-TW" sz="900"/>
            </a:lvl1pPr>
          </a:lstStyle>
          <a:p>
            <a:pPr algn="ctr"/>
            <a:fld id="{FEA1243F-3000-4347-94A4-FBDEAD3122CB}" type="slidenum">
              <a:rPr lang="en-US" altLang="zh-TW" sz="900"/>
              <a:pPr algn="ctr"/>
              <a:t>‹#›</a:t>
            </a:fld>
            <a:endParaRPr lang="zh-TW" sz="9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1">
                  <a:tint val="95000"/>
                  <a:satMod val="200000"/>
                  <a:alpha val="10000"/>
                </a:schemeClr>
              </a:gs>
              <a:gs pos="70000">
                <a:schemeClr val="tx1">
                  <a:tint val="80000"/>
                  <a:satMod val="200000"/>
                  <a:alpha val="8000"/>
                </a:schemeClr>
              </a:gs>
              <a:gs pos="100000">
                <a:schemeClr val="tx1">
                  <a:tint val="50000"/>
                  <a:satMod val="175000"/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  <a:p>
            <a:pPr lvl="5"/>
            <a:r>
              <a:rPr lang="zh-TW"/>
              <a:t>第六層</a:t>
            </a:r>
          </a:p>
          <a:p>
            <a:pPr lvl="6"/>
            <a:r>
              <a:rPr lang="zh-TW"/>
              <a:t>第七層</a:t>
            </a:r>
          </a:p>
          <a:p>
            <a:pPr lvl="7"/>
            <a:r>
              <a:rPr lang="zh-TW"/>
              <a:t>第八層</a:t>
            </a:r>
          </a:p>
          <a:p>
            <a:pPr lvl="8"/>
            <a:r>
              <a:rPr lang="zh-TW"/>
              <a:t>第九層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TW" sz="1000" b="0">
                <a:solidFill>
                  <a:schemeClr val="tx1"/>
                </a:solidFill>
              </a:defRPr>
            </a:lvl1pPr>
          </a:lstStyle>
          <a:p>
            <a:fld id="{64072A0B-F28E-4A8A-BF94-4A452569ADAF}" type="datetime1">
              <a:pPr/>
              <a:t>2016/10/27</a:t>
            </a:fld>
            <a:endParaRPr lang="zh-TW" sz="1000" b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TW" sz="1000">
                <a:solidFill>
                  <a:schemeClr val="tx1"/>
                </a:solidFill>
              </a:defRPr>
            </a:lvl1pPr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latinLnBrk="0">
              <a:defRPr lang="zh-TW" sz="1200">
                <a:solidFill>
                  <a:schemeClr val="tx1"/>
                </a:solidFill>
              </a:defRPr>
            </a:lvl1pPr>
          </a:lstStyle>
          <a:p>
            <a:pPr algn="ctr"/>
            <a:fld id="{49598980-D22C-4904-9F8F-3DB09B2ECD84}" type="slidenum">
              <a:rPr lang="en-US" altLang="zh-TW" sz="1200">
                <a:solidFill>
                  <a:schemeClr val="tx1"/>
                </a:solidFill>
              </a:rPr>
              <a:pPr algn="ctr"/>
              <a:t>‹#›</a:t>
            </a:fld>
            <a:endParaRPr lang="zh-TW" sz="120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484632" algn="l" rtl="0" eaLnBrk="1" latinLnBrk="0" hangingPunct="1">
        <a:spcBef>
          <a:spcPct val="0"/>
        </a:spcBef>
        <a:buNone/>
        <a:defRPr lang="zh-TW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lang="zh-TW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lang="zh-TW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41338" y="776288"/>
            <a:ext cx="8061325" cy="164460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第一次小專題發表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網頁前端設計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4800" b="1" dirty="0" smtClean="0"/>
              <a:t>製作手工肥皂配</a:t>
            </a:r>
            <a:r>
              <a:rPr lang="zh-TW" altLang="en-US" sz="4800" b="1" dirty="0"/>
              <a:t>方</a:t>
            </a:r>
            <a:endParaRPr lang="zh-TW" b="1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41338" y="2420888"/>
            <a:ext cx="8061325" cy="259228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阮鈺婷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2400" dirty="0"/>
              <a:t>資策會</a:t>
            </a:r>
            <a:r>
              <a:rPr lang="en-US" altLang="zh-TW" sz="2400" dirty="0"/>
              <a:t>-</a:t>
            </a:r>
            <a:r>
              <a:rPr lang="en-US" altLang="zh-TW" sz="2400" dirty="0" smtClean="0"/>
              <a:t>MESA06</a:t>
            </a:r>
          </a:p>
          <a:p>
            <a:r>
              <a:rPr lang="zh-TW" altLang="en-US" sz="2400" dirty="0" smtClean="0"/>
              <a:t>嵌</a:t>
            </a:r>
            <a:r>
              <a:rPr lang="zh-TW" altLang="en-US" sz="2400" dirty="0"/>
              <a:t>入式</a:t>
            </a:r>
            <a:r>
              <a:rPr lang="en-US" altLang="zh-TW" sz="2400" dirty="0"/>
              <a:t>android</a:t>
            </a:r>
            <a:r>
              <a:rPr lang="zh-TW" altLang="en-US" sz="2400" dirty="0"/>
              <a:t>軟體開</a:t>
            </a:r>
            <a:r>
              <a:rPr lang="zh-TW" altLang="en-US" sz="2400" dirty="0" smtClean="0"/>
              <a:t>發</a:t>
            </a:r>
            <a:endParaRPr lang="en-US" altLang="zh-TW" sz="2400" dirty="0" smtClean="0"/>
          </a:p>
          <a:p>
            <a:r>
              <a:rPr lang="zh-TW" altLang="en-US" sz="2400" dirty="0" smtClean="0"/>
              <a:t>人</a:t>
            </a:r>
            <a:r>
              <a:rPr lang="zh-TW" altLang="en-US" sz="2400" dirty="0"/>
              <a:t>才養成</a:t>
            </a:r>
            <a:r>
              <a:rPr lang="zh-TW" altLang="en-US" sz="2400" dirty="0" smtClean="0"/>
              <a:t>班</a:t>
            </a:r>
            <a:endParaRPr lang="en-US" altLang="zh-TW" sz="2400" dirty="0" smtClean="0"/>
          </a:p>
          <a:p>
            <a:r>
              <a:rPr lang="zh-TW" altLang="en-US" sz="2400" dirty="0" smtClean="0"/>
              <a:t>第</a:t>
            </a:r>
            <a:r>
              <a:rPr lang="en-US" altLang="zh-TW" sz="2400" dirty="0"/>
              <a:t>6</a:t>
            </a:r>
            <a:r>
              <a:rPr lang="zh-TW" altLang="en-US" sz="2400" dirty="0"/>
              <a:t>期</a:t>
            </a:r>
            <a:endParaRPr 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zh-TW" altLang="en-US" dirty="0" smtClean="0"/>
              <a:t>起</a:t>
            </a:r>
            <a:r>
              <a:rPr lang="zh-TW" altLang="en-US" dirty="0"/>
              <a:t>源</a:t>
            </a:r>
            <a:endParaRPr lang="zh-TW" dirty="0"/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332899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我的作品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530330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5229200"/>
            <a:ext cx="8229600" cy="1399032"/>
          </a:xfrm>
        </p:spPr>
        <p:txBody>
          <a:bodyPr/>
          <a:lstStyle/>
          <a:p>
            <a:pPr algn="r"/>
            <a:r>
              <a:rPr lang="en-US" altLang="zh-TW" dirty="0" smtClean="0"/>
              <a:t>Thank you!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813350"/>
              </p:ext>
            </p:extLst>
          </p:nvPr>
        </p:nvGraphicFramePr>
        <p:xfrm>
          <a:off x="457200" y="934537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415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Office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6C9FD8-5EC2-4BB4-ACC5-FF4A1AD85E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報告進度或狀態簡報</Template>
  <TotalTime>423</TotalTime>
  <Words>129</Words>
  <Application>Microsoft Office PowerPoint</Application>
  <PresentationFormat>如螢幕大小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Calibri</vt:lpstr>
      <vt:lpstr>Cambria</vt:lpstr>
      <vt:lpstr>Verdana</vt:lpstr>
      <vt:lpstr>Wingdings 2</vt:lpstr>
      <vt:lpstr>神韻</vt:lpstr>
      <vt:lpstr>第一次小專題發表 網頁前端設計 製作手工肥皂配方</vt:lpstr>
      <vt:lpstr>起源</vt:lpstr>
      <vt:lpstr>我的作品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第一次小專題發表 網頁前端設計 製作手工肥皂配方</dc:title>
  <dc:creator>iii-user</dc:creator>
  <cp:keywords/>
  <cp:lastModifiedBy>iii-user</cp:lastModifiedBy>
  <cp:revision>10</cp:revision>
  <dcterms:created xsi:type="dcterms:W3CDTF">2016-10-26T08:39:26Z</dcterms:created>
  <dcterms:modified xsi:type="dcterms:W3CDTF">2016-10-27T08:03:47Z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TC101671079990</vt:lpwstr>
  </property>
</Properties>
</file>