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2"/>
    <p:restoredTop sz="94684"/>
  </p:normalViewPr>
  <p:slideViewPr>
    <p:cSldViewPr snapToGrid="0">
      <p:cViewPr>
        <p:scale>
          <a:sx n="205" d="100"/>
          <a:sy n="205" d="100"/>
        </p:scale>
        <p:origin x="144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5E27F-EF40-C34E-AD08-16C8EC7ECB9E}" type="datetimeFigureOut">
              <a:rPr lang="en-US" smtClean="0"/>
              <a:t>7/27/24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CCF57-1E77-154F-AA3F-B61E1A3C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CCF57-1E77-154F-AA3F-B61E1A3C9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7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6780-A533-C945-BE25-F1C220B38E7A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9E5A-0BA6-7A4A-B43D-AE28BBC3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8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6780-A533-C945-BE25-F1C220B38E7A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9E5A-0BA6-7A4A-B43D-AE28BBC3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6780-A533-C945-BE25-F1C220B38E7A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9E5A-0BA6-7A4A-B43D-AE28BBC3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3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6780-A533-C945-BE25-F1C220B38E7A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9E5A-0BA6-7A4A-B43D-AE28BBC3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7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6780-A533-C945-BE25-F1C220B38E7A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9E5A-0BA6-7A4A-B43D-AE28BBC3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6780-A533-C945-BE25-F1C220B38E7A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9E5A-0BA6-7A4A-B43D-AE28BBC3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6780-A533-C945-BE25-F1C220B38E7A}" type="datetimeFigureOut">
              <a:rPr lang="en-US" smtClean="0"/>
              <a:t>7/27/24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9E5A-0BA6-7A4A-B43D-AE28BBC3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3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6780-A533-C945-BE25-F1C220B38E7A}" type="datetimeFigureOut">
              <a:rPr lang="en-US" smtClean="0"/>
              <a:t>7/27/24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9E5A-0BA6-7A4A-B43D-AE28BBC3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6780-A533-C945-BE25-F1C220B38E7A}" type="datetimeFigureOut">
              <a:rPr lang="en-US" smtClean="0"/>
              <a:t>7/27/24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9E5A-0BA6-7A4A-B43D-AE28BBC3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6780-A533-C945-BE25-F1C220B38E7A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9E5A-0BA6-7A4A-B43D-AE28BBC3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6780-A533-C945-BE25-F1C220B38E7A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9E5A-0BA6-7A4A-B43D-AE28BBC3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2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676780-A533-C945-BE25-F1C220B38E7A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F19E5A-0BA6-7A4A-B43D-AE28BBC3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1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82E80C-8838-95BA-D776-8D4A5AEB9F4B}"/>
              </a:ext>
            </a:extLst>
          </p:cNvPr>
          <p:cNvSpPr/>
          <p:nvPr/>
        </p:nvSpPr>
        <p:spPr>
          <a:xfrm>
            <a:off x="1937658" y="1061644"/>
            <a:ext cx="1719942" cy="3936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4CD659-8156-50EB-A399-8317625B6F6D}"/>
              </a:ext>
            </a:extLst>
          </p:cNvPr>
          <p:cNvSpPr/>
          <p:nvPr/>
        </p:nvSpPr>
        <p:spPr>
          <a:xfrm>
            <a:off x="1926180" y="1999203"/>
            <a:ext cx="1719942" cy="485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3935DC-16A3-3938-6E73-F933553614BC}"/>
              </a:ext>
            </a:extLst>
          </p:cNvPr>
          <p:cNvSpPr/>
          <p:nvPr/>
        </p:nvSpPr>
        <p:spPr>
          <a:xfrm>
            <a:off x="1950506" y="3059024"/>
            <a:ext cx="1719942" cy="3533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5C67C9-BBCA-4518-144A-79B305943DB7}"/>
              </a:ext>
            </a:extLst>
          </p:cNvPr>
          <p:cNvSpPr txBox="1"/>
          <p:nvPr/>
        </p:nvSpPr>
        <p:spPr>
          <a:xfrm>
            <a:off x="1949133" y="1068497"/>
            <a:ext cx="16969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Preprocessed data</a:t>
            </a:r>
          </a:p>
          <a:p>
            <a:pPr algn="ctr"/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mne.time_frequency.EpochsTFR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5ECEF2-7F4B-2822-2E04-D1DE4AC4837E}"/>
              </a:ext>
            </a:extLst>
          </p:cNvPr>
          <p:cNvCxnSpPr>
            <a:cxnSpLocks/>
          </p:cNvCxnSpPr>
          <p:nvPr/>
        </p:nvCxnSpPr>
        <p:spPr>
          <a:xfrm>
            <a:off x="2775329" y="1522088"/>
            <a:ext cx="0" cy="452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98B2183-B0A3-62F3-417C-D322A7FDAEC9}"/>
              </a:ext>
            </a:extLst>
          </p:cNvPr>
          <p:cNvSpPr txBox="1"/>
          <p:nvPr/>
        </p:nvSpPr>
        <p:spPr>
          <a:xfrm>
            <a:off x="1614562" y="2005767"/>
            <a:ext cx="23431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Formatted data</a:t>
            </a:r>
          </a:p>
          <a:p>
            <a:pPr algn="ctr"/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tfr_data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np.ndarray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predictor_data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pd.DataFrame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FB64B-7151-0BD2-AE28-95F367428DDD}"/>
              </a:ext>
            </a:extLst>
          </p:cNvPr>
          <p:cNvCxnSpPr>
            <a:cxnSpLocks/>
          </p:cNvCxnSpPr>
          <p:nvPr/>
        </p:nvCxnSpPr>
        <p:spPr>
          <a:xfrm>
            <a:off x="2786150" y="2582950"/>
            <a:ext cx="0" cy="452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BAB3DC-6174-1C9B-55E1-FDFC1D66A8B7}"/>
              </a:ext>
            </a:extLst>
          </p:cNvPr>
          <p:cNvSpPr txBox="1"/>
          <p:nvPr/>
        </p:nvSpPr>
        <p:spPr>
          <a:xfrm>
            <a:off x="2809107" y="2508138"/>
            <a:ext cx="23431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TFR_Cluster_Test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C2AC2B-5D13-5C43-8633-CB0607652718}"/>
              </a:ext>
            </a:extLst>
          </p:cNvPr>
          <p:cNvSpPr txBox="1"/>
          <p:nvPr/>
        </p:nvSpPr>
        <p:spPr>
          <a:xfrm>
            <a:off x="1626039" y="3066866"/>
            <a:ext cx="234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cluster_test</a:t>
            </a:r>
            <a:endParaRPr lang="en-US" sz="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tfr_cluster_test.TFR_Cluster_Test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971292-59C6-9D6A-6BEB-91AD932D73EC}"/>
              </a:ext>
            </a:extLst>
          </p:cNvPr>
          <p:cNvSpPr/>
          <p:nvPr/>
        </p:nvSpPr>
        <p:spPr>
          <a:xfrm>
            <a:off x="1949133" y="3970192"/>
            <a:ext cx="1719942" cy="373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715381-32FC-9FD6-32A7-DAF66659973C}"/>
              </a:ext>
            </a:extLst>
          </p:cNvPr>
          <p:cNvCxnSpPr>
            <a:cxnSpLocks/>
          </p:cNvCxnSpPr>
          <p:nvPr/>
        </p:nvCxnSpPr>
        <p:spPr>
          <a:xfrm>
            <a:off x="2775329" y="3492811"/>
            <a:ext cx="0" cy="452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50F14F-5F94-D35D-6A47-972F9B909785}"/>
              </a:ext>
            </a:extLst>
          </p:cNvPr>
          <p:cNvSpPr txBox="1"/>
          <p:nvPr/>
        </p:nvSpPr>
        <p:spPr>
          <a:xfrm>
            <a:off x="1603741" y="3971348"/>
            <a:ext cx="2343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betas, 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tstats</a:t>
            </a:r>
            <a:endParaRPr lang="en-US" sz="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np.ndarray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CF43F9-A214-7C36-B5E2-B7FC7A3D2D7F}"/>
              </a:ext>
            </a:extLst>
          </p:cNvPr>
          <p:cNvSpPr txBox="1"/>
          <p:nvPr/>
        </p:nvSpPr>
        <p:spPr>
          <a:xfrm>
            <a:off x="2842880" y="4335649"/>
            <a:ext cx="234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max_tfr_cluster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B07DD3-A26E-7C35-D9C7-B13B7F558F23}"/>
              </a:ext>
            </a:extLst>
          </p:cNvPr>
          <p:cNvSpPr/>
          <p:nvPr/>
        </p:nvSpPr>
        <p:spPr>
          <a:xfrm>
            <a:off x="1949133" y="4921673"/>
            <a:ext cx="1719942" cy="33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FAF9DB-1DD2-10AD-535E-5970ACDDD1F1}"/>
              </a:ext>
            </a:extLst>
          </p:cNvPr>
          <p:cNvCxnSpPr>
            <a:cxnSpLocks/>
          </p:cNvCxnSpPr>
          <p:nvPr/>
        </p:nvCxnSpPr>
        <p:spPr>
          <a:xfrm>
            <a:off x="2771075" y="4405422"/>
            <a:ext cx="0" cy="452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3B63442-1C80-11D0-0BE0-F652CB78B96A}"/>
              </a:ext>
            </a:extLst>
          </p:cNvPr>
          <p:cNvSpPr txBox="1"/>
          <p:nvPr/>
        </p:nvSpPr>
        <p:spPr>
          <a:xfrm>
            <a:off x="1619136" y="4919972"/>
            <a:ext cx="2343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max_cluster_data</a:t>
            </a:r>
            <a:endParaRPr lang="en-US" sz="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algn="ctr"/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3DE7B0-D92F-64E8-87F3-F1BF351A13B7}"/>
              </a:ext>
            </a:extLst>
          </p:cNvPr>
          <p:cNvSpPr txBox="1"/>
          <p:nvPr/>
        </p:nvSpPr>
        <p:spPr>
          <a:xfrm>
            <a:off x="1605524" y="707211"/>
            <a:ext cx="234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latin typeface="Arial" panose="020B0604020202020204" pitchFamily="34" charset="0"/>
                <a:cs typeface="Arial" panose="020B0604020202020204" pitchFamily="34" charset="0"/>
              </a:rPr>
              <a:t>1. Determine cluster statistic </a:t>
            </a:r>
          </a:p>
          <a:p>
            <a:pPr algn="ctr"/>
            <a:r>
              <a:rPr lang="en-US" sz="900" b="1" i="1" dirty="0">
                <a:latin typeface="Arial" panose="020B0604020202020204" pitchFamily="34" charset="0"/>
                <a:cs typeface="Arial" panose="020B0604020202020204" pitchFamily="34" charset="0"/>
              </a:rPr>
              <a:t>in true data</a:t>
            </a:r>
          </a:p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01A338-96DE-EAF0-C0F0-5E04CD299BE2}"/>
              </a:ext>
            </a:extLst>
          </p:cNvPr>
          <p:cNvSpPr txBox="1"/>
          <p:nvPr/>
        </p:nvSpPr>
        <p:spPr>
          <a:xfrm>
            <a:off x="3619848" y="2993178"/>
            <a:ext cx="234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2. Generate null distribution </a:t>
            </a:r>
          </a:p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of cluster statistics</a:t>
            </a:r>
          </a:p>
          <a:p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2A64B6-5248-0F72-31FA-146AC6C5E434}"/>
              </a:ext>
            </a:extLst>
          </p:cNvPr>
          <p:cNvCxnSpPr>
            <a:cxnSpLocks/>
          </p:cNvCxnSpPr>
          <p:nvPr/>
        </p:nvCxnSpPr>
        <p:spPr>
          <a:xfrm>
            <a:off x="3679887" y="3432481"/>
            <a:ext cx="644319" cy="59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206915F-BA5C-897B-FE53-85E42922CB83}"/>
              </a:ext>
            </a:extLst>
          </p:cNvPr>
          <p:cNvSpPr/>
          <p:nvPr/>
        </p:nvSpPr>
        <p:spPr>
          <a:xfrm>
            <a:off x="4069558" y="4098437"/>
            <a:ext cx="1719942" cy="317262"/>
          </a:xfrm>
          <a:prstGeom prst="rect">
            <a:avLst/>
          </a:prstGeom>
          <a:solidFill>
            <a:srgbClr val="FF2600">
              <a:alpha val="2718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15263-93BA-0B00-4298-F14701963F70}"/>
              </a:ext>
            </a:extLst>
          </p:cNvPr>
          <p:cNvSpPr txBox="1"/>
          <p:nvPr/>
        </p:nvSpPr>
        <p:spPr>
          <a:xfrm>
            <a:off x="3785193" y="4092427"/>
            <a:ext cx="2343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null_cluster_distribution</a:t>
            </a:r>
            <a:endParaRPr lang="en-US" sz="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algn="ctr"/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8A13AA-0F93-DEF2-FA35-4B4A8A14E28C}"/>
              </a:ext>
            </a:extLst>
          </p:cNvPr>
          <p:cNvSpPr txBox="1"/>
          <p:nvPr/>
        </p:nvSpPr>
        <p:spPr>
          <a:xfrm>
            <a:off x="3967167" y="3346392"/>
            <a:ext cx="234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compute_null_cluster_stats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E30A97-8A0A-6FB6-732D-2E492DB14858}"/>
              </a:ext>
            </a:extLst>
          </p:cNvPr>
          <p:cNvSpPr/>
          <p:nvPr/>
        </p:nvSpPr>
        <p:spPr>
          <a:xfrm>
            <a:off x="2746272" y="5842800"/>
            <a:ext cx="1719942" cy="4039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5F5B45-0897-7503-100D-DA726EADF37F}"/>
              </a:ext>
            </a:extLst>
          </p:cNvPr>
          <p:cNvCxnSpPr>
            <a:cxnSpLocks/>
          </p:cNvCxnSpPr>
          <p:nvPr/>
        </p:nvCxnSpPr>
        <p:spPr>
          <a:xfrm flipH="1">
            <a:off x="4405937" y="4460417"/>
            <a:ext cx="441653" cy="132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07771E-B320-D214-49CF-33E639A5A81F}"/>
              </a:ext>
            </a:extLst>
          </p:cNvPr>
          <p:cNvSpPr txBox="1"/>
          <p:nvPr/>
        </p:nvSpPr>
        <p:spPr>
          <a:xfrm>
            <a:off x="4655284" y="4855996"/>
            <a:ext cx="234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cluster_significance_test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ABF4FA-3E86-F3E8-88A3-7253DD6729F1}"/>
              </a:ext>
            </a:extLst>
          </p:cNvPr>
          <p:cNvSpPr txBox="1"/>
          <p:nvPr/>
        </p:nvSpPr>
        <p:spPr>
          <a:xfrm>
            <a:off x="2434655" y="5866949"/>
            <a:ext cx="2343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cluster_pvalue</a:t>
            </a:r>
            <a:endParaRPr lang="en-US" sz="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algn="ctr"/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0A83F8-498E-1AB2-20E5-96B648F8E9A9}"/>
              </a:ext>
            </a:extLst>
          </p:cNvPr>
          <p:cNvCxnSpPr>
            <a:cxnSpLocks/>
          </p:cNvCxnSpPr>
          <p:nvPr/>
        </p:nvCxnSpPr>
        <p:spPr>
          <a:xfrm>
            <a:off x="2770547" y="5331325"/>
            <a:ext cx="0" cy="452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169AB19-E7FF-F59F-EA76-D1F338DE28C5}"/>
              </a:ext>
            </a:extLst>
          </p:cNvPr>
          <p:cNvSpPr txBox="1"/>
          <p:nvPr/>
        </p:nvSpPr>
        <p:spPr>
          <a:xfrm>
            <a:off x="2474533" y="5469947"/>
            <a:ext cx="234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3. Determine </a:t>
            </a:r>
          </a:p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cluster significance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32FC-32E5-DCA6-52D1-0EFC68100200}"/>
              </a:ext>
            </a:extLst>
          </p:cNvPr>
          <p:cNvSpPr txBox="1"/>
          <p:nvPr/>
        </p:nvSpPr>
        <p:spPr>
          <a:xfrm>
            <a:off x="2746273" y="3437954"/>
            <a:ext cx="1200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tfr_regression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8606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113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Maher, Christina (Student)</dc:creator>
  <cp:lastModifiedBy>Fink, Alexandra (Student)</cp:lastModifiedBy>
  <cp:revision>2</cp:revision>
  <dcterms:created xsi:type="dcterms:W3CDTF">2024-07-24T17:02:36Z</dcterms:created>
  <dcterms:modified xsi:type="dcterms:W3CDTF">2024-07-28T01:39:08Z</dcterms:modified>
</cp:coreProperties>
</file>