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Roboto Slab" pitchFamily="2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cnn.com/2018/04/04/news/economy/trump-china-us-tariffs-trade-timelin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China-US Trade Relations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Arjun, Christina, Ed, Julio, and Tamara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Sentiment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-1403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VADER Sentiment Analysis of Sample Tweets</a:t>
            </a:r>
            <a:endParaRPr u="sng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75347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Imported 9,757 tweets to analyze through VADER text sentiment analysis.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Distinguished between tweets and retweets (5,360 are tweets, 4,397 are retweets)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Categorize posts by polarity (2555 Positive - 7202 Negative)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75" y="3106200"/>
            <a:ext cx="10645024" cy="3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6725" y="180725"/>
            <a:ext cx="10787100" cy="59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Apply VADER Sentiment Analysis: </a:t>
            </a: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050" b="1"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 b="1"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800"/>
            <a:ext cx="6625475" cy="4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100" y="1413800"/>
            <a:ext cx="6017900" cy="4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Data frame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1720" y="1898705"/>
            <a:ext cx="6503670" cy="39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Plot Graph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4570" y="2091690"/>
            <a:ext cx="6560820" cy="422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2392802" y="42183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96700" y="1404400"/>
            <a:ext cx="1065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dates: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2017 -- Trump launches investigation into steel imports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2017 -- Second investigation into China’s trade practices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2018 –Tariffs imposed against China on solar panels and washing machines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2018 -- Commerce Department proposes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9, 2018 -- Trump imposes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2, 2018 -- China imposes tariffs on fruits, nuts, wine, steel pipes, recycled aluminum and pork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http://money.cnn.com/2018/04/04/news/economy/trump-china-us-tariffs-trade-timeline/index.html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 of Trade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in metals trade imports from China in January, followed by a tumble in February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61775" y="1917200"/>
            <a:ext cx="110685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826" y="1998705"/>
            <a:ext cx="11068348" cy="451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356350" y="2054350"/>
            <a:ext cx="94923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426" y="1998705"/>
            <a:ext cx="9492271" cy="451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Metals Trade Volatility between the US and China large compared to Volatility between the US and South Korea, Japan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Prices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01" y="0"/>
            <a:ext cx="10411375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38" y="-65025"/>
            <a:ext cx="10489514" cy="6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85725"/>
            <a:ext cx="12049125" cy="66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Widescreen</PresentationFormat>
  <Paragraphs>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 Slab</vt:lpstr>
      <vt:lpstr>Roboto</vt:lpstr>
      <vt:lpstr>Marina</vt:lpstr>
      <vt:lpstr>China-US Trade Relations</vt:lpstr>
      <vt:lpstr>Background</vt:lpstr>
      <vt:lpstr>Volume of Trade</vt:lpstr>
      <vt:lpstr>Jump in metals trade imports from China in January, followed by a tumble in February</vt:lpstr>
      <vt:lpstr>Recent Metals Trade Volatility between the US and China large compared to Volatility between the US and South Korea, Japan</vt:lpstr>
      <vt:lpstr>Stock Prices</vt:lpstr>
      <vt:lpstr>PowerPoint Presentation</vt:lpstr>
      <vt:lpstr>PowerPoint Presentation</vt:lpstr>
      <vt:lpstr>PowerPoint Presentation</vt:lpstr>
      <vt:lpstr>Public Sentiment</vt:lpstr>
      <vt:lpstr>VADER Sentiment Analysis of Sample Tweets</vt:lpstr>
      <vt:lpstr>PowerPoint Presentation</vt:lpstr>
      <vt:lpstr>Donald Trump trade Data frame</vt:lpstr>
      <vt:lpstr>Donald Trump trade Plot Graph</vt:lpstr>
      <vt:lpstr>Thank you!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Trade Relations</dc:title>
  <cp:lastModifiedBy>Christina Park</cp:lastModifiedBy>
  <cp:revision>1</cp:revision>
  <dcterms:modified xsi:type="dcterms:W3CDTF">2018-04-21T14:42:42Z</dcterms:modified>
</cp:coreProperties>
</file>