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0E6-F5BA-2D4D-A387-F9C526EF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5A3EA-65A6-CB4E-B20E-F6887FE17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C745-C07C-BB40-9196-4D48C411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62F2-93D5-E647-A742-737BA70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5F3A-3C06-1841-A995-3D50ECA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9A0-523B-AB42-AC08-81FD306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EA2F-6824-B640-B40E-39BF4274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5FA2-E1C9-7A48-B5B7-345CB696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4F65-99FB-B94D-86C2-95B4B65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3B4-4DD6-E145-8C9C-8033C131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1501-1ECC-C547-AC5A-14AFD193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31D7B-280C-3144-BD41-476B2F11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E4F8-237A-944F-9A0D-B2BBB22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885A-0E21-9142-875B-796CDF6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1C83-5A69-CA4A-A923-8240372E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6A17-943E-E14A-AD92-9EC45C4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C9C7-21BC-6A41-AB99-38629E17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2A25-F60A-8845-97D8-C85888E2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B495-2AF8-1946-BE7D-5AE42DD3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065E-5339-BD48-AA2E-B654D8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BD3-BB24-3D4C-AB48-2A381B1A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B29F-A13B-A946-AC9A-D30E6A28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3160-19B3-3B4B-B153-1DF22A0B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E1F2-CE86-D843-80D1-7B2CFA9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C49-025E-3443-82F3-4DA02F68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CB2-0C9A-E14E-9EAD-217695D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C774-0432-EB4A-BB3C-FE0EAAD2E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71B65-A88B-F844-898F-038257A7B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8B17-69F9-B548-BFE0-6C8795F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D040-1B99-BA42-B812-2A70635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E6AB-AF70-E94D-8344-568B83F4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3CE-8AF2-A34A-A897-26374976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3175-9F96-BA49-8657-1605E7C9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86AF-A06D-F345-93E5-13B11392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986E4-2F9A-714D-A667-09D7DAAA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B5BF3-3DAF-FC43-81C7-5D0AF487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5EC57-6E26-B349-9E69-56A91109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4E90E-890A-E241-BCDE-A7B5FE4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FCA61-6C61-684E-9D4A-273318A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785B-CB5A-FA43-AC22-B144632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F0D66-7C19-A34C-8C08-0688749F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AC1F5-720C-5243-9D32-904CFA8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9CB5E-37AA-5B49-8E7E-602BF114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383D9-2A41-2447-8376-1B060AE5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6B92-3D0D-D944-9982-46736A31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58C3-82EA-A64D-A35A-59DDEE99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D291-80E3-F640-8C88-533CC6B4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C36F-7F6D-7E46-9728-623ACE66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8CBCB-96D5-0A47-857A-DCC7D9F2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C25F-84FA-184D-9A77-D510D45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0451-F88B-4F4E-BD67-349AFFC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931-E7F3-C94B-877E-87615E6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9AE8-4D91-154E-8AD7-813EE0E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8A09D-4281-2445-8E5D-58E92B42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89C1-45E4-B54E-942C-39DD8EB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993C-3C20-B54F-B4AE-D4BCA1C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7C61-664D-0A43-8BED-A768D163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301D-7AFE-7C45-87C3-3CE0DCE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627CD-F722-D744-8F33-FD4E121C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162D-095F-964A-A22D-64B227B3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D9E8-5C39-3F48-8941-EB0C8E7EC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E6E7-3D49-3C4F-8A90-32AE9D83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F39C-C76F-774F-A167-A2E7D7F1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ey.cnn.com/2018/04/04/news/economy/trump-china-us-tariffs-trade-timeline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01BC-FC08-0244-A682-5A1917AB0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China-US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E2D4-0349-AA4A-94A0-775A45BB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Arjun, Christina, Ed, Julio, and Tamara</a:t>
            </a:r>
          </a:p>
        </p:txBody>
      </p:sp>
    </p:spTree>
    <p:extLst>
      <p:ext uri="{BB962C8B-B14F-4D97-AF65-F5344CB8AC3E}">
        <p14:creationId xmlns:p14="http://schemas.microsoft.com/office/powerpoint/2010/main" val="22551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C5A-F30C-5F4D-9B8D-62873885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02BE-6F58-844D-9B0E-0BCF1536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dates: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April 2017 -- Trump launches investigation into steel imports</a:t>
            </a:r>
          </a:p>
          <a:p>
            <a:r>
              <a:rPr lang="en-US" sz="2000" dirty="0"/>
              <a:t>August 2017 -- Second investigation into China’s trade practices</a:t>
            </a:r>
          </a:p>
          <a:p>
            <a:r>
              <a:rPr lang="en-US" sz="2000" dirty="0"/>
              <a:t>January 2018 –Tariffs imposed against China on solar panels and washing machines </a:t>
            </a:r>
          </a:p>
          <a:p>
            <a:r>
              <a:rPr lang="en-US" sz="2000" dirty="0"/>
              <a:t>February 2018 -- Commerce Department proposes tariffs on steel and aluminum</a:t>
            </a:r>
          </a:p>
          <a:p>
            <a:r>
              <a:rPr lang="en-US" sz="2000" dirty="0"/>
              <a:t>March 9, 2018 -- Trump imposes tariffs on steel and aluminum</a:t>
            </a:r>
          </a:p>
          <a:p>
            <a:r>
              <a:rPr lang="en-US" sz="2000" dirty="0"/>
              <a:t>April 2, 2018 -- China imposes tariffs on fruits, nuts, wine, steel pipes, recycled aluminum and pork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http://money.cnn.com/2018/04/04/news/economy/trump-china-us-tariffs-trade-timeline/index.html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8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0B6D-8FDC-F44F-8D9F-9222AC5B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Jump in metals trade imports from China in January, followed by a tumble in February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08AB0-C9C1-5741-8D87-33BE2BD5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6" y="1998705"/>
            <a:ext cx="11068347" cy="45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CBCAC-0B74-0E4D-90A6-9B49A9EE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26" y="1998705"/>
            <a:ext cx="9492270" cy="45133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C0AC53-5369-6946-B88D-23D1A242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Recent Metals Trade Volatility between the US and China large compared to Volatility between the US and South Korea, Japan</a:t>
            </a:r>
          </a:p>
        </p:txBody>
      </p:sp>
    </p:spTree>
    <p:extLst>
      <p:ext uri="{BB962C8B-B14F-4D97-AF65-F5344CB8AC3E}">
        <p14:creationId xmlns:p14="http://schemas.microsoft.com/office/powerpoint/2010/main" val="37907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China-US Trade Relations</vt:lpstr>
      <vt:lpstr>Background</vt:lpstr>
      <vt:lpstr>Jump in metals trade imports from China in January, followed by a tumble in February</vt:lpstr>
      <vt:lpstr>Recent Metals Trade Volatility between the US and China large compared to Volatility between the US and South Korea, Japan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International Trade</dc:title>
  <dc:creator>Christina Park</dc:creator>
  <cp:lastModifiedBy>Christina Park</cp:lastModifiedBy>
  <cp:revision>7</cp:revision>
  <dcterms:created xsi:type="dcterms:W3CDTF">2018-04-14T18:13:40Z</dcterms:created>
  <dcterms:modified xsi:type="dcterms:W3CDTF">2018-04-14T18:41:16Z</dcterms:modified>
</cp:coreProperties>
</file>