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Roboto Slab" pitchFamily="2" charset="0"/>
      <p:regular r:id="rId15"/>
      <p:bold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033067" y="896808"/>
            <a:ext cx="1442131" cy="1499896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8716786" y="4457271"/>
            <a:ext cx="1442131" cy="1499896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Shape 12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oney.cnn.com/2018/04/04/news/economy/trump-china-us-tariffs-trade-timeline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China-US Trade Relations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by: Arjun, Christina, Ed, Julio, and Tamara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566725" y="180725"/>
            <a:ext cx="10787100" cy="599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u="sng">
                <a:latin typeface="Calibri"/>
                <a:ea typeface="Calibri"/>
                <a:cs typeface="Calibri"/>
                <a:sym typeface="Calibri"/>
              </a:rPr>
              <a:t>Apply VADER Sentiment Analysis: </a:t>
            </a:r>
            <a:endParaRPr sz="3000"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2100"/>
              </a:spcBef>
              <a:spcAft>
                <a:spcPts val="0"/>
              </a:spcAft>
              <a:buNone/>
            </a:pPr>
            <a:endParaRPr sz="3000"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2100"/>
              </a:spcBef>
              <a:spcAft>
                <a:spcPts val="0"/>
              </a:spcAft>
              <a:buNone/>
            </a:pPr>
            <a:endParaRPr sz="3000"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2100"/>
              </a:spcBef>
              <a:spcAft>
                <a:spcPts val="2100"/>
              </a:spcAft>
              <a:buNone/>
            </a:pPr>
            <a:br>
              <a:rPr lang="en-US" sz="1050" b="1"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 b="1">
                <a:latin typeface="Verdana"/>
                <a:ea typeface="Verdana"/>
                <a:cs typeface="Verdana"/>
                <a:sym typeface="Verdana"/>
              </a:rPr>
              <a:t> </a:t>
            </a:r>
            <a:endParaRPr sz="1050"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3800"/>
            <a:ext cx="6625475" cy="4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100" y="1413800"/>
            <a:ext cx="6017900" cy="4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Donald Trump trade Data frame</a:t>
            </a:r>
            <a:endParaRPr sz="4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Shape 1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31720" y="1898705"/>
            <a:ext cx="6503670" cy="394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Donald Trump trade Plot Graph</a:t>
            </a:r>
            <a:endParaRPr sz="4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Shape 1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74570" y="2091690"/>
            <a:ext cx="6560820" cy="4222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896700" y="1404400"/>
            <a:ext cx="10655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dates: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2017 -- Trump launches investigation into steel imports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August 2017 -- Second investigation into China’s trade practices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January 2018 –Tariffs imposed against China on solar panels and washing machines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February 2018 -- Commerce Department proposes tariffs on steel and aluminum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 9, 2018 -- Trump imposes tariffs on steel and aluminum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2, 2018 -- China imposes tariffs on fruits, nuts, wine, steel pipes, recycled aluminum and pork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http://money.cnn.com/2018/04/04/news/economy/trump-china-us-tariffs-trade-timeline/index.html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Volume of Trade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in metals trade imports from China in January, followed by a tumble in February</a:t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561775" y="1917200"/>
            <a:ext cx="11068500" cy="45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826" y="1998705"/>
            <a:ext cx="11068348" cy="4513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1356350" y="2054350"/>
            <a:ext cx="9492300" cy="45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8426" y="1998705"/>
            <a:ext cx="9492271" cy="451330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 Metals Trade Volatility between the US and China large compared to Volatility between the US and South Korea, Japan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Stock Prices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88" y="234250"/>
            <a:ext cx="11205225" cy="638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 Sentiment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38200" y="-140325"/>
            <a:ext cx="10515600" cy="13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VADER Sentiment Analysis of Sample Tweets</a:t>
            </a:r>
            <a:endParaRPr u="sng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838200" y="753475"/>
            <a:ext cx="10515600" cy="43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Imported 9,757 tweets to analyze through VADER text sentiment analysis.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Distinguished between tweets and retweets (5,360 are tweets, 4,397 are retweets)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Categorize posts</a:t>
            </a:r>
            <a:r>
              <a:rPr lang="en-US"/>
              <a:t> 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675" y="3106200"/>
            <a:ext cx="10645024" cy="35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Macintosh PowerPoint</Application>
  <PresentationFormat>Widescreen</PresentationFormat>
  <Paragraphs>28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Roboto Slab</vt:lpstr>
      <vt:lpstr>Roboto</vt:lpstr>
      <vt:lpstr>Marina</vt:lpstr>
      <vt:lpstr>China-US Trade Relations</vt:lpstr>
      <vt:lpstr>Background</vt:lpstr>
      <vt:lpstr>Volume of Trade</vt:lpstr>
      <vt:lpstr>Jump in metals trade imports from China in January, followed by a tumble in February</vt:lpstr>
      <vt:lpstr>Recent Metals Trade Volatility between the US and China large compared to Volatility between the US and South Korea, Japan</vt:lpstr>
      <vt:lpstr>Stock Prices</vt:lpstr>
      <vt:lpstr>PowerPoint Presentation</vt:lpstr>
      <vt:lpstr>Public Sentiment</vt:lpstr>
      <vt:lpstr>VADER Sentiment Analysis of Sample Tweets</vt:lpstr>
      <vt:lpstr>PowerPoint Presentation</vt:lpstr>
      <vt:lpstr>Donald Trump trade Data frame</vt:lpstr>
      <vt:lpstr>Donald Trump trade Plot Graph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China-US Trade Relations</dc:title>
  <cp:lastModifiedBy>Christina Park</cp:lastModifiedBy>
  <cp:revision>1</cp:revision>
  <dcterms:modified xsi:type="dcterms:W3CDTF">2018-04-21T13:15:45Z</dcterms:modified>
</cp:coreProperties>
</file>