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7" r:id="rId3"/>
    <p:sldId id="268" r:id="rId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/>
    <p:restoredTop sz="94674"/>
  </p:normalViewPr>
  <p:slideViewPr>
    <p:cSldViewPr snapToGrid="0">
      <p:cViewPr varScale="1">
        <p:scale>
          <a:sx n="124" d="100"/>
          <a:sy n="124" d="100"/>
        </p:scale>
        <p:origin x="15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8403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163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Shwery</dc:creator>
  <cp:lastModifiedBy>Christina Park</cp:lastModifiedBy>
  <cp:revision>40</cp:revision>
  <dcterms:modified xsi:type="dcterms:W3CDTF">2018-04-07T18:02:29Z</dcterms:modified>
</cp:coreProperties>
</file>