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100" d="100"/>
          <a:sy n="100" d="100"/>
        </p:scale>
        <p:origin x="154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C0E6-F5BA-2D4D-A387-F9C526EF3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5A3EA-65A6-CB4E-B20E-F6887FE17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EC745-C07C-BB40-9196-4D48C411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FB8A-8FEE-B044-9B4B-9B0F3D9D94EB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262F2-93D5-E647-A742-737BA70C4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95F3A-3C06-1841-A995-3D50ECAE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C32A-8DBB-E647-921C-2EBC69C8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3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99A0-523B-AB42-AC08-81FD3066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3EA2F-6824-B640-B40E-39BF4274C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5FA2-E1C9-7A48-B5B7-345CB696E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FB8A-8FEE-B044-9B4B-9B0F3D9D94EB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84F65-99FB-B94D-86C2-95B4B650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993B4-4DD6-E145-8C9C-8033C131A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C32A-8DBB-E647-921C-2EBC69C8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9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71501-1ECC-C547-AC5A-14AFD193C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31D7B-280C-3144-BD41-476B2F111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BE4F8-237A-944F-9A0D-B2BBB22B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FB8A-8FEE-B044-9B4B-9B0F3D9D94EB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A885A-0E21-9142-875B-796CDF69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A1C83-5A69-CA4A-A923-8240372E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C32A-8DBB-E647-921C-2EBC69C8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9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56A17-943E-E14A-AD92-9EC45C46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EC9C7-21BC-6A41-AB99-38629E173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82A25-F60A-8845-97D8-C85888E2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FB8A-8FEE-B044-9B4B-9B0F3D9D94EB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DB495-2AF8-1946-BE7D-5AE42DD3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1065E-5339-BD48-AA2E-B654D82E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C32A-8DBB-E647-921C-2EBC69C8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74BD3-BB24-3D4C-AB48-2A381B1A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8B29F-A13B-A946-AC9A-D30E6A283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3160-19B3-3B4B-B153-1DF22A0B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FB8A-8FEE-B044-9B4B-9B0F3D9D94EB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1E1F2-CE86-D843-80D1-7B2CFA9F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ABC49-025E-3443-82F3-4DA02F68A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C32A-8DBB-E647-921C-2EBC69C8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6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A2CB2-0C9A-E14E-9EAD-217695D8A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EC774-0432-EB4A-BB3C-FE0EAAD2E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71B65-A88B-F844-898F-038257A7B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88B17-69F9-B548-BFE0-6C8795F7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FB8A-8FEE-B044-9B4B-9B0F3D9D94EB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0D040-1B99-BA42-B812-2A706353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7E6AB-AF70-E94D-8344-568B83F4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C32A-8DBB-E647-921C-2EBC69C8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2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33CE-8AF2-A34A-A897-26374976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33175-9F96-BA49-8657-1605E7C95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086AF-A06D-F345-93E5-13B113922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986E4-2F9A-714D-A667-09D7DAAAD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B5BF3-3DAF-FC43-81C7-5D0AF4873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5EC57-6E26-B349-9E69-56A91109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FB8A-8FEE-B044-9B4B-9B0F3D9D94EB}" type="datetimeFigureOut">
              <a:rPr lang="en-US" smtClean="0"/>
              <a:t>4/14/18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44E90E-890A-E241-BCDE-A7B5FE49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CFCA61-6C61-684E-9D4A-273318A5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C32A-8DBB-E647-921C-2EBC69C8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0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785B-CB5A-FA43-AC22-B144632B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F0D66-7C19-A34C-8C08-0688749F9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FB8A-8FEE-B044-9B4B-9B0F3D9D94EB}" type="datetimeFigureOut">
              <a:rPr lang="en-US" smtClean="0"/>
              <a:t>4/14/18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AC1F5-720C-5243-9D32-904CFA84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9CB5E-37AA-5B49-8E7E-602BF114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C32A-8DBB-E647-921C-2EBC69C8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383D9-2A41-2447-8376-1B060AE5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FB8A-8FEE-B044-9B4B-9B0F3D9D94EB}" type="datetimeFigureOut">
              <a:rPr lang="en-US" smtClean="0"/>
              <a:t>4/14/18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E6B92-3D0D-D944-9982-46736A316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C58C3-82EA-A64D-A35A-59DDEE99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C32A-8DBB-E647-921C-2EBC69C8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0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D291-80E3-F640-8C88-533CC6B4C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4C36F-7F6D-7E46-9728-623ACE667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8CBCB-96D5-0A47-857A-DCC7D9F21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0C25F-84FA-184D-9A77-D510D45F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FB8A-8FEE-B044-9B4B-9B0F3D9D94EB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D0451-F88B-4F4E-BD67-349AFFC7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EE931-E7F3-C94B-877E-87615E6D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C32A-8DBB-E647-921C-2EBC69C8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0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19AE8-4D91-154E-8AD7-813EE0EB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8A09D-4281-2445-8E5D-58E92B421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589C1-45E4-B54E-942C-39DD8EBD4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4993C-3C20-B54F-B4AE-D4BCA1C9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FB8A-8FEE-B044-9B4B-9B0F3D9D94EB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27C61-664D-0A43-8BED-A768D163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0301D-7AFE-7C45-87C3-3CE0DCE8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C32A-8DBB-E647-921C-2EBC69C8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5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627CD-F722-D744-8F33-FD4E121C7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4162D-095F-964A-A22D-64B227B34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4D9E8-5C39-3F48-8941-EB0C8E7EC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FFB8A-8FEE-B044-9B4B-9B0F3D9D94EB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E6E7-3D49-3C4F-8A90-32AE9D839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FF39C-C76F-774F-A167-A2E7D7F17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DC32A-8DBB-E647-921C-2EBC69C8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oney.cnn.com/2018/04/04/news/economy/trump-china-us-tariffs-trade-timeline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F01BC-FC08-0244-A682-5A1917AB05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China-US Trade Relations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CE2D4-0349-AA4A-94A0-775A45BBE0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Arjun, Christina, Ed, Julio, and Tamara</a:t>
            </a:r>
          </a:p>
        </p:txBody>
      </p:sp>
    </p:spTree>
    <p:extLst>
      <p:ext uri="{BB962C8B-B14F-4D97-AF65-F5344CB8AC3E}">
        <p14:creationId xmlns:p14="http://schemas.microsoft.com/office/powerpoint/2010/main" val="225510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0C5A-F30C-5F4D-9B8D-62873885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C02BE-6F58-844D-9B0E-0BCF1536E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53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Important dates: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April 2017 -- Trump launches investigation into steel imports</a:t>
            </a:r>
          </a:p>
          <a:p>
            <a:r>
              <a:rPr lang="en-US" sz="2000" dirty="0"/>
              <a:t>August 2017 -- Second investigation into China’s trade practices</a:t>
            </a:r>
          </a:p>
          <a:p>
            <a:r>
              <a:rPr lang="en-US" sz="2000" dirty="0"/>
              <a:t>January 2018 –Tariffs imposed against China on solar panels and washing machines </a:t>
            </a:r>
          </a:p>
          <a:p>
            <a:r>
              <a:rPr lang="en-US" sz="2000" dirty="0"/>
              <a:t>February 2018 -- Commerce Department proposes tariffs on steel and aluminum</a:t>
            </a:r>
          </a:p>
          <a:p>
            <a:r>
              <a:rPr lang="en-US" sz="2000" dirty="0"/>
              <a:t>March 9, 2018 -- Trump imposes tariffs on steel and aluminum</a:t>
            </a:r>
          </a:p>
          <a:p>
            <a:r>
              <a:rPr lang="en-US" sz="2000" dirty="0"/>
              <a:t>April 2, 2018 -- China imposes tariffs on fruits, nuts, wine, steel pipes, recycled aluminum and pork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Source: </a:t>
            </a:r>
            <a:r>
              <a:rPr lang="en-US" sz="2000" dirty="0">
                <a:hlinkClick r:id="rId2"/>
              </a:rPr>
              <a:t>http://money.cnn.com/2018/04/04/news/economy/trump-china-us-tariffs-trade-timeline/index.html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088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0B6D-8FDC-F44F-8D9F-9222AC5B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Jump in metals trade imports from China in January, followed by a tumble in February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D08AB0-C9C1-5741-8D87-33BE2BD56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26" y="1998705"/>
            <a:ext cx="11068347" cy="451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9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BCBCAC-0B74-0E4D-90A6-9B49A9EE0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26" y="1998705"/>
            <a:ext cx="9492270" cy="451330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3C0AC53-5369-6946-B88D-23D1A2427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/>
              <a:t>Recent Metals Trade Volatility between the US and China large compared to Volatility between the US and South Korea, Japan</a:t>
            </a:r>
          </a:p>
        </p:txBody>
      </p:sp>
    </p:spTree>
    <p:extLst>
      <p:ext uri="{BB962C8B-B14F-4D97-AF65-F5344CB8AC3E}">
        <p14:creationId xmlns:p14="http://schemas.microsoft.com/office/powerpoint/2010/main" val="3790733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154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China-US Trade Relations</vt:lpstr>
      <vt:lpstr>Background</vt:lpstr>
      <vt:lpstr>Jump in metals trade imports from China in January, followed by a tumble in February</vt:lpstr>
      <vt:lpstr>Recent Metals Trade Volatility between the US and China large compared to Volatility between the US and South Korea, Japan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China-US International Trade</dc:title>
  <dc:creator>Christina Park</dc:creator>
  <cp:lastModifiedBy>Christina Park</cp:lastModifiedBy>
  <cp:revision>7</cp:revision>
  <dcterms:created xsi:type="dcterms:W3CDTF">2018-04-14T18:13:40Z</dcterms:created>
  <dcterms:modified xsi:type="dcterms:W3CDTF">2018-04-14T19:05:54Z</dcterms:modified>
</cp:coreProperties>
</file>