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703"/>
  </p:normalViewPr>
  <p:slideViewPr>
    <p:cSldViewPr snapToGrid="0" snapToObjects="1">
      <p:cViewPr varScale="1">
        <p:scale>
          <a:sx n="51" d="100"/>
          <a:sy n="51" d="100"/>
        </p:scale>
        <p:origin x="-63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A1F3-63C3-3A46-B8BA-D27020E7C143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8C56-EF1B-D04D-84B1-B3327678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Connor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352" y="168439"/>
            <a:ext cx="4457554" cy="38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Connor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752" y="320839"/>
            <a:ext cx="4457554" cy="38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Connor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1152" y="473239"/>
            <a:ext cx="4457554" cy="38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0"/>
            <a:ext cx="9144000" cy="685800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362087"/>
            <a:ext cx="2006600" cy="1734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67" y="362087"/>
            <a:ext cx="3332433" cy="596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51" y="1015786"/>
            <a:ext cx="1248466" cy="10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12" y="1439958"/>
            <a:ext cx="4456176" cy="3852672"/>
          </a:xfrm>
        </p:spPr>
      </p:pic>
    </p:spTree>
    <p:extLst>
      <p:ext uri="{BB962C8B-B14F-4D97-AF65-F5344CB8AC3E}">
        <p14:creationId xmlns:p14="http://schemas.microsoft.com/office/powerpoint/2010/main" val="156529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Ou</dc:creator>
  <cp:lastModifiedBy>Christina Ou</cp:lastModifiedBy>
  <cp:revision>1</cp:revision>
  <dcterms:created xsi:type="dcterms:W3CDTF">2018-06-06T05:40:58Z</dcterms:created>
  <dcterms:modified xsi:type="dcterms:W3CDTF">2018-06-06T05:49:13Z</dcterms:modified>
</cp:coreProperties>
</file>