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45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2AEE7-B841-447B-9FB5-94605326D20E}" type="doc">
      <dgm:prSet loTypeId="urn:microsoft.com/office/officeart/2011/layout/Circle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E4197-8E9D-495F-9375-EFF34A744C7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Import &amp; Evaluate Data</a:t>
          </a:r>
        </a:p>
      </dgm:t>
    </dgm:pt>
    <dgm:pt modelId="{31829370-E7DB-4683-9951-15D41CF4FACC}" type="parTrans" cxnId="{62583899-A20E-4FA6-A805-8D592731DF74}">
      <dgm:prSet/>
      <dgm:spPr/>
      <dgm:t>
        <a:bodyPr/>
        <a:lstStyle/>
        <a:p>
          <a:endParaRPr lang="en-US"/>
        </a:p>
      </dgm:t>
    </dgm:pt>
    <dgm:pt modelId="{5F0C59EF-C539-4B16-B303-AD91639889DF}" type="sibTrans" cxnId="{62583899-A20E-4FA6-A805-8D592731DF74}">
      <dgm:prSet/>
      <dgm:spPr/>
      <dgm:t>
        <a:bodyPr/>
        <a:lstStyle/>
        <a:p>
          <a:endParaRPr lang="en-US"/>
        </a:p>
      </dgm:t>
    </dgm:pt>
    <dgm:pt modelId="{157B5753-38D0-4913-B087-E9611B5AF6EB}">
      <dgm:prSet phldrT="[Text]" custT="1"/>
      <dgm:spPr/>
      <dgm:t>
        <a:bodyPr/>
        <a:lstStyle/>
        <a:p>
          <a:r>
            <a:rPr lang="en-US" sz="1200" dirty="0" smtClean="0"/>
            <a:t>Determine framework, identify known issues, and quick insights</a:t>
          </a:r>
          <a:endParaRPr lang="en-US" sz="1200" dirty="0"/>
        </a:p>
      </dgm:t>
    </dgm:pt>
    <dgm:pt modelId="{FBB08334-FB22-46A3-BB09-8CC73CBDB819}" type="parTrans" cxnId="{D6EBE084-64F1-4481-B672-1ABAC5A32EFB}">
      <dgm:prSet/>
      <dgm:spPr/>
      <dgm:t>
        <a:bodyPr/>
        <a:lstStyle/>
        <a:p>
          <a:endParaRPr lang="en-US"/>
        </a:p>
      </dgm:t>
    </dgm:pt>
    <dgm:pt modelId="{47EF95AE-83D8-4B26-B9D7-D510F0598A85}" type="sibTrans" cxnId="{D6EBE084-64F1-4481-B672-1ABAC5A32EFB}">
      <dgm:prSet/>
      <dgm:spPr/>
      <dgm:t>
        <a:bodyPr/>
        <a:lstStyle/>
        <a:p>
          <a:endParaRPr lang="en-US"/>
        </a:p>
      </dgm:t>
    </dgm:pt>
    <dgm:pt modelId="{5C18248C-85E4-40F5-9492-209A047D55D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Prepare Data</a:t>
          </a:r>
          <a:endParaRPr lang="en-US" dirty="0">
            <a:solidFill>
              <a:schemeClr val="bg1"/>
            </a:solidFill>
          </a:endParaRPr>
        </a:p>
      </dgm:t>
    </dgm:pt>
    <dgm:pt modelId="{5521EF2E-684C-4E0F-A6CF-0D6136500509}" type="parTrans" cxnId="{DF36A8F3-9140-4B5B-8C49-C6BEE6834AAC}">
      <dgm:prSet/>
      <dgm:spPr/>
      <dgm:t>
        <a:bodyPr/>
        <a:lstStyle/>
        <a:p>
          <a:endParaRPr lang="en-US"/>
        </a:p>
      </dgm:t>
    </dgm:pt>
    <dgm:pt modelId="{A9226C5B-2312-4DC2-9213-F9256426CC0C}" type="sibTrans" cxnId="{DF36A8F3-9140-4B5B-8C49-C6BEE6834AAC}">
      <dgm:prSet/>
      <dgm:spPr/>
      <dgm:t>
        <a:bodyPr/>
        <a:lstStyle/>
        <a:p>
          <a:endParaRPr lang="en-US"/>
        </a:p>
      </dgm:t>
    </dgm:pt>
    <dgm:pt modelId="{D9F93CDB-437A-438C-A822-7512ABA9CAF8}">
      <dgm:prSet phldrT="[Text]" custT="1"/>
      <dgm:spPr/>
      <dgm:t>
        <a:bodyPr/>
        <a:lstStyle/>
        <a:p>
          <a:r>
            <a:rPr lang="en-US" sz="1200" dirty="0" smtClean="0"/>
            <a:t>Remove any inconsistencies and set up environment to do the analysis </a:t>
          </a:r>
          <a:endParaRPr lang="en-US" sz="1200" dirty="0"/>
        </a:p>
      </dgm:t>
    </dgm:pt>
    <dgm:pt modelId="{EBA660A4-EF48-4563-8675-E0C72F07DE9A}" type="parTrans" cxnId="{EF92C690-BB24-40E4-B212-F08622F9F353}">
      <dgm:prSet/>
      <dgm:spPr/>
      <dgm:t>
        <a:bodyPr/>
        <a:lstStyle/>
        <a:p>
          <a:endParaRPr lang="en-US"/>
        </a:p>
      </dgm:t>
    </dgm:pt>
    <dgm:pt modelId="{65251290-5AEE-45C3-83FE-2811930174FB}" type="sibTrans" cxnId="{EF92C690-BB24-40E4-B212-F08622F9F353}">
      <dgm:prSet/>
      <dgm:spPr/>
      <dgm:t>
        <a:bodyPr/>
        <a:lstStyle/>
        <a:p>
          <a:endParaRPr lang="en-US"/>
        </a:p>
      </dgm:t>
    </dgm:pt>
    <dgm:pt modelId="{B53E0B6B-D9E6-4183-8570-AD7BABF0476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Feature </a:t>
          </a:r>
          <a:r>
            <a:rPr lang="en-US" dirty="0" smtClean="0">
              <a:solidFill>
                <a:schemeClr val="bg1"/>
              </a:solidFill>
            </a:rPr>
            <a:t>Engineering/ Selection</a:t>
          </a:r>
          <a:endParaRPr lang="en-US" dirty="0">
            <a:solidFill>
              <a:schemeClr val="bg1"/>
            </a:solidFill>
          </a:endParaRPr>
        </a:p>
      </dgm:t>
    </dgm:pt>
    <dgm:pt modelId="{A9C08ADD-B575-4C3E-830E-BECE3A615C63}" type="parTrans" cxnId="{A5818189-A705-45BD-BE07-3CE7D609D06A}">
      <dgm:prSet/>
      <dgm:spPr/>
      <dgm:t>
        <a:bodyPr/>
        <a:lstStyle/>
        <a:p>
          <a:endParaRPr lang="en-US"/>
        </a:p>
      </dgm:t>
    </dgm:pt>
    <dgm:pt modelId="{4E0FFAD0-1D79-4103-A3A7-02E6A4205E05}" type="sibTrans" cxnId="{A5818189-A705-45BD-BE07-3CE7D609D06A}">
      <dgm:prSet/>
      <dgm:spPr/>
      <dgm:t>
        <a:bodyPr/>
        <a:lstStyle/>
        <a:p>
          <a:endParaRPr lang="en-US"/>
        </a:p>
      </dgm:t>
    </dgm:pt>
    <dgm:pt modelId="{841443ED-28C7-4B83-B1A4-25A643EB4CAA}">
      <dgm:prSet phldrT="[Text]" custT="1"/>
      <dgm:spPr/>
      <dgm:t>
        <a:bodyPr/>
        <a:lstStyle/>
        <a:p>
          <a:r>
            <a:rPr lang="en-US" sz="1200" dirty="0" smtClean="0"/>
            <a:t>Convert all attributes to have same scale with a tool called </a:t>
          </a:r>
          <a:r>
            <a:rPr lang="en-US" sz="1200" dirty="0" err="1" smtClean="0"/>
            <a:t>numpy</a:t>
          </a:r>
          <a:endParaRPr lang="en-US" sz="1200" dirty="0"/>
        </a:p>
      </dgm:t>
    </dgm:pt>
    <dgm:pt modelId="{949222EA-86CC-46B2-8925-7C62B144C99E}" type="parTrans" cxnId="{A2BAE953-56CA-4B10-9F83-8AE315066AC9}">
      <dgm:prSet/>
      <dgm:spPr/>
      <dgm:t>
        <a:bodyPr/>
        <a:lstStyle/>
        <a:p>
          <a:endParaRPr lang="en-US"/>
        </a:p>
      </dgm:t>
    </dgm:pt>
    <dgm:pt modelId="{2C84345F-E235-4D94-A2FE-CD5A88EF3560}" type="sibTrans" cxnId="{A2BAE953-56CA-4B10-9F83-8AE315066AC9}">
      <dgm:prSet/>
      <dgm:spPr/>
      <dgm:t>
        <a:bodyPr/>
        <a:lstStyle/>
        <a:p>
          <a:endParaRPr lang="en-US"/>
        </a:p>
      </dgm:t>
    </dgm:pt>
    <dgm:pt modelId="{53020DAF-777A-4773-9856-651470BC6A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 Models</a:t>
          </a:r>
        </a:p>
      </dgm:t>
    </dgm:pt>
    <dgm:pt modelId="{A5DC084F-5E2D-4839-9C60-2BCB2FBF98A7}" type="parTrans" cxnId="{45B8E909-DDF7-441E-9D41-4E2FF6C2F739}">
      <dgm:prSet/>
      <dgm:spPr/>
      <dgm:t>
        <a:bodyPr/>
        <a:lstStyle/>
        <a:p>
          <a:endParaRPr lang="en-US"/>
        </a:p>
      </dgm:t>
    </dgm:pt>
    <dgm:pt modelId="{5A7A5A1F-08C2-41B0-8317-9A12DF139139}" type="sibTrans" cxnId="{45B8E909-DDF7-441E-9D41-4E2FF6C2F739}">
      <dgm:prSet/>
      <dgm:spPr/>
      <dgm:t>
        <a:bodyPr/>
        <a:lstStyle/>
        <a:p>
          <a:endParaRPr lang="en-US"/>
        </a:p>
      </dgm:t>
    </dgm:pt>
    <dgm:pt modelId="{5F32727E-B9D8-4592-B5B4-EE74C4EBA319}">
      <dgm:prSet phldrT="[Text]" custT="1"/>
      <dgm:spPr/>
      <dgm:t>
        <a:bodyPr/>
        <a:lstStyle/>
        <a:p>
          <a:r>
            <a:rPr lang="en-US" sz="1200" dirty="0"/>
            <a:t> </a:t>
          </a:r>
          <a:r>
            <a:rPr lang="en-US" sz="1200" dirty="0" smtClean="0"/>
            <a:t>Split data to have 75% trained to multiple model methods</a:t>
          </a:r>
          <a:endParaRPr lang="en-US" sz="1200" dirty="0"/>
        </a:p>
      </dgm:t>
    </dgm:pt>
    <dgm:pt modelId="{BAF7EBAB-2AD0-45E0-97B4-A7D309C9CEEF}" type="parTrans" cxnId="{25B99090-ECE7-4EC5-813B-09D8D457CD1A}">
      <dgm:prSet/>
      <dgm:spPr/>
      <dgm:t>
        <a:bodyPr/>
        <a:lstStyle/>
        <a:p>
          <a:endParaRPr lang="en-US"/>
        </a:p>
      </dgm:t>
    </dgm:pt>
    <dgm:pt modelId="{7FF3B023-BF3A-4451-B5A9-CB6CAA38033F}" type="sibTrans" cxnId="{25B99090-ECE7-4EC5-813B-09D8D457CD1A}">
      <dgm:prSet/>
      <dgm:spPr/>
      <dgm:t>
        <a:bodyPr/>
        <a:lstStyle/>
        <a:p>
          <a:endParaRPr lang="en-US"/>
        </a:p>
      </dgm:t>
    </dgm:pt>
    <dgm:pt modelId="{C030E0F9-241C-48B4-BF29-56B12786183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Evaluate models</a:t>
          </a:r>
        </a:p>
      </dgm:t>
    </dgm:pt>
    <dgm:pt modelId="{FE83C2F9-B890-48BD-A8D5-2BCF8F5364C8}" type="parTrans" cxnId="{85F977F0-EF8D-4705-B21F-F939829D004A}">
      <dgm:prSet/>
      <dgm:spPr/>
      <dgm:t>
        <a:bodyPr/>
        <a:lstStyle/>
        <a:p>
          <a:endParaRPr lang="en-US"/>
        </a:p>
      </dgm:t>
    </dgm:pt>
    <dgm:pt modelId="{24809526-E8F7-41C4-9A6D-FDC078BF55BA}" type="sibTrans" cxnId="{85F977F0-EF8D-4705-B21F-F939829D004A}">
      <dgm:prSet/>
      <dgm:spPr/>
      <dgm:t>
        <a:bodyPr/>
        <a:lstStyle/>
        <a:p>
          <a:endParaRPr lang="en-US"/>
        </a:p>
      </dgm:t>
    </dgm:pt>
    <dgm:pt modelId="{4E14BA3D-87B9-46A2-B90C-59A38B4BB533}">
      <dgm:prSet phldrT="[Text]" custT="1"/>
      <dgm:spPr/>
      <dgm:t>
        <a:bodyPr/>
        <a:lstStyle/>
        <a:p>
          <a:r>
            <a:rPr lang="en-US" sz="1200" dirty="0"/>
            <a:t> </a:t>
          </a:r>
          <a:r>
            <a:rPr lang="en-US" sz="1200" dirty="0" smtClean="0"/>
            <a:t>Compare the accuracy &amp; kappa outputs on the 25% tested dataset</a:t>
          </a:r>
          <a:endParaRPr lang="en-US" sz="1200" dirty="0"/>
        </a:p>
      </dgm:t>
    </dgm:pt>
    <dgm:pt modelId="{F2A74760-79CE-411F-A65F-6CAD38FBA00F}" type="parTrans" cxnId="{F9FEAA0D-15A0-4D5A-8B3D-7523BBC59DC2}">
      <dgm:prSet/>
      <dgm:spPr/>
      <dgm:t>
        <a:bodyPr/>
        <a:lstStyle/>
        <a:p>
          <a:endParaRPr lang="en-US"/>
        </a:p>
      </dgm:t>
    </dgm:pt>
    <dgm:pt modelId="{8A99CD61-4B56-40E8-BD38-44E58A36E0BA}" type="sibTrans" cxnId="{F9FEAA0D-15A0-4D5A-8B3D-7523BBC59DC2}">
      <dgm:prSet/>
      <dgm:spPr/>
      <dgm:t>
        <a:bodyPr/>
        <a:lstStyle/>
        <a:p>
          <a:endParaRPr lang="en-US"/>
        </a:p>
      </dgm:t>
    </dgm:pt>
    <dgm:pt modelId="{77292D74-5607-41E0-88C5-C300CD074C5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Determine Best Model</a:t>
          </a:r>
        </a:p>
      </dgm:t>
    </dgm:pt>
    <dgm:pt modelId="{114B6D13-AC4B-457E-85BE-41BDDE5BCD83}" type="parTrans" cxnId="{3DE83C15-56E8-4E16-A8CB-9A803AFCE7AA}">
      <dgm:prSet/>
      <dgm:spPr/>
      <dgm:t>
        <a:bodyPr/>
        <a:lstStyle/>
        <a:p>
          <a:endParaRPr lang="en-US"/>
        </a:p>
      </dgm:t>
    </dgm:pt>
    <dgm:pt modelId="{D254BF6F-1F38-46F6-B435-75AEF7DACBD1}" type="sibTrans" cxnId="{3DE83C15-56E8-4E16-A8CB-9A803AFCE7AA}">
      <dgm:prSet/>
      <dgm:spPr/>
      <dgm:t>
        <a:bodyPr/>
        <a:lstStyle/>
        <a:p>
          <a:endParaRPr lang="en-US"/>
        </a:p>
      </dgm:t>
    </dgm:pt>
    <dgm:pt modelId="{1934487E-5E65-49D9-9E86-F1BB987C7860}">
      <dgm:prSet phldrT="[Text]" custT="1"/>
      <dgm:spPr/>
      <dgm:t>
        <a:bodyPr/>
        <a:lstStyle/>
        <a:p>
          <a:r>
            <a:rPr lang="en-US" sz="1200" dirty="0" smtClean="0"/>
            <a:t>Remove attributes with high correlation </a:t>
          </a:r>
          <a:endParaRPr lang="en-US" sz="1200" dirty="0"/>
        </a:p>
      </dgm:t>
    </dgm:pt>
    <dgm:pt modelId="{1B35F76C-D396-4759-AF14-29D3BFF91CD4}" type="parTrans" cxnId="{D85788CC-66DF-4B86-8D67-7C3BC73F7559}">
      <dgm:prSet/>
      <dgm:spPr/>
      <dgm:t>
        <a:bodyPr/>
        <a:lstStyle/>
        <a:p>
          <a:endParaRPr lang="en-US"/>
        </a:p>
      </dgm:t>
    </dgm:pt>
    <dgm:pt modelId="{3D6CBA3C-C391-40DE-BC85-4786E57ACDC0}" type="sibTrans" cxnId="{D85788CC-66DF-4B86-8D67-7C3BC73F7559}">
      <dgm:prSet/>
      <dgm:spPr/>
      <dgm:t>
        <a:bodyPr/>
        <a:lstStyle/>
        <a:p>
          <a:endParaRPr lang="en-US"/>
        </a:p>
      </dgm:t>
    </dgm:pt>
    <dgm:pt modelId="{5A400051-0CC8-43BD-A3E8-4A2D5EF29718}" type="pres">
      <dgm:prSet presAssocID="{1B32AEE7-B841-447B-9FB5-94605326D20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58CD704-A6AB-4CA5-962A-18693479F488}" type="pres">
      <dgm:prSet presAssocID="{77292D74-5607-41E0-88C5-C300CD074C5F}" presName="Accent6" presStyleCnt="0"/>
      <dgm:spPr/>
    </dgm:pt>
    <dgm:pt modelId="{4700A2F5-E6CB-4E20-B781-21973FBBB6CD}" type="pres">
      <dgm:prSet presAssocID="{77292D74-5607-41E0-88C5-C300CD074C5F}" presName="Accent" presStyleLbl="node1" presStyleIdx="0" presStyleCnt="6"/>
      <dgm:spPr/>
      <dgm:t>
        <a:bodyPr/>
        <a:lstStyle/>
        <a:p>
          <a:endParaRPr lang="en-US"/>
        </a:p>
      </dgm:t>
    </dgm:pt>
    <dgm:pt modelId="{55645B27-7347-417B-9F34-51040B36A0FF}" type="pres">
      <dgm:prSet presAssocID="{77292D74-5607-41E0-88C5-C300CD074C5F}" presName="ParentBackground6" presStyleCnt="0"/>
      <dgm:spPr/>
    </dgm:pt>
    <dgm:pt modelId="{950E02B0-A835-4F7A-8243-E5FDE663FE96}" type="pres">
      <dgm:prSet presAssocID="{77292D74-5607-41E0-88C5-C300CD074C5F}" presName="ParentBackground" presStyleLbl="fgAcc1" presStyleIdx="0" presStyleCnt="6"/>
      <dgm:spPr/>
      <dgm:t>
        <a:bodyPr/>
        <a:lstStyle/>
        <a:p>
          <a:endParaRPr lang="en-US"/>
        </a:p>
      </dgm:t>
    </dgm:pt>
    <dgm:pt modelId="{9C7DB8A1-1ACA-4B38-93C5-00F278F46AE7}" type="pres">
      <dgm:prSet presAssocID="{77292D74-5607-41E0-88C5-C300CD074C5F}" presName="Parent6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CE7AE-346C-44F0-82F8-51AB5AFD868F}" type="pres">
      <dgm:prSet presAssocID="{C030E0F9-241C-48B4-BF29-56B12786183C}" presName="Accent5" presStyleCnt="0"/>
      <dgm:spPr/>
    </dgm:pt>
    <dgm:pt modelId="{B0157722-5C97-408F-81BA-2505E76EA55D}" type="pres">
      <dgm:prSet presAssocID="{C030E0F9-241C-48B4-BF29-56B12786183C}" presName="Accent" presStyleLbl="node1" presStyleIdx="1" presStyleCnt="6"/>
      <dgm:spPr/>
      <dgm:t>
        <a:bodyPr/>
        <a:lstStyle/>
        <a:p>
          <a:endParaRPr lang="en-US"/>
        </a:p>
      </dgm:t>
    </dgm:pt>
    <dgm:pt modelId="{26C02E7A-2E2F-4830-ABA5-C01F72618AA5}" type="pres">
      <dgm:prSet presAssocID="{C030E0F9-241C-48B4-BF29-56B12786183C}" presName="ParentBackground5" presStyleCnt="0"/>
      <dgm:spPr/>
    </dgm:pt>
    <dgm:pt modelId="{99243E06-FB15-40A7-A741-5C8497E04374}" type="pres">
      <dgm:prSet presAssocID="{C030E0F9-241C-48B4-BF29-56B12786183C}" presName="ParentBackground" presStyleLbl="fgAcc1" presStyleIdx="1" presStyleCnt="6"/>
      <dgm:spPr/>
      <dgm:t>
        <a:bodyPr/>
        <a:lstStyle/>
        <a:p>
          <a:endParaRPr lang="en-US"/>
        </a:p>
      </dgm:t>
    </dgm:pt>
    <dgm:pt modelId="{C8784746-2531-429E-8913-7C8464EC4877}" type="pres">
      <dgm:prSet presAssocID="{C030E0F9-241C-48B4-BF29-56B12786183C}" presName="Child5" presStyleLbl="revTx" presStyleIdx="0" presStyleCnt="5" custLinFactNeighborX="4312" custLinFactNeighborY="3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4E734-B4E4-4003-95B3-1EA226AE9409}" type="pres">
      <dgm:prSet presAssocID="{C030E0F9-241C-48B4-BF29-56B12786183C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E5194-86E7-4518-A3EE-3B2778493D5E}" type="pres">
      <dgm:prSet presAssocID="{53020DAF-777A-4773-9856-651470BC6A20}" presName="Accent4" presStyleCnt="0"/>
      <dgm:spPr/>
    </dgm:pt>
    <dgm:pt modelId="{3A86C40B-0A66-4399-B179-6D27BC7A55C7}" type="pres">
      <dgm:prSet presAssocID="{53020DAF-777A-4773-9856-651470BC6A20}" presName="Accent" presStyleLbl="node1" presStyleIdx="2" presStyleCnt="6"/>
      <dgm:spPr/>
      <dgm:t>
        <a:bodyPr/>
        <a:lstStyle/>
        <a:p>
          <a:endParaRPr lang="en-US"/>
        </a:p>
      </dgm:t>
    </dgm:pt>
    <dgm:pt modelId="{D70B8FED-9642-4AAD-837C-C320FE6F60B7}" type="pres">
      <dgm:prSet presAssocID="{53020DAF-777A-4773-9856-651470BC6A20}" presName="ParentBackground4" presStyleCnt="0"/>
      <dgm:spPr/>
    </dgm:pt>
    <dgm:pt modelId="{6885A626-E7B4-4E68-B206-F2871F46CAF3}" type="pres">
      <dgm:prSet presAssocID="{53020DAF-777A-4773-9856-651470BC6A20}" presName="ParentBackground" presStyleLbl="fgAcc1" presStyleIdx="2" presStyleCnt="6"/>
      <dgm:spPr/>
      <dgm:t>
        <a:bodyPr/>
        <a:lstStyle/>
        <a:p>
          <a:endParaRPr lang="en-US"/>
        </a:p>
      </dgm:t>
    </dgm:pt>
    <dgm:pt modelId="{2C275C7A-6619-429F-A830-C5A4F0460C53}" type="pres">
      <dgm:prSet presAssocID="{53020DAF-777A-4773-9856-651470BC6A20}" presName="Child4" presStyleLbl="revTx" presStyleIdx="1" presStyleCnt="5" custLinFactNeighborX="1916" custLinFactNeighborY="3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8713E-4F54-4437-9D8D-3BD8CF2CE976}" type="pres">
      <dgm:prSet presAssocID="{53020DAF-777A-4773-9856-651470BC6A20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6923C-5A66-45A8-BFAF-B5A828FA6E60}" type="pres">
      <dgm:prSet presAssocID="{B53E0B6B-D9E6-4183-8570-AD7BABF0476E}" presName="Accent3" presStyleCnt="0"/>
      <dgm:spPr/>
    </dgm:pt>
    <dgm:pt modelId="{789DCBE5-6F67-4C3E-8654-9C9204AC3822}" type="pres">
      <dgm:prSet presAssocID="{B53E0B6B-D9E6-4183-8570-AD7BABF0476E}" presName="Accent" presStyleLbl="node1" presStyleIdx="3" presStyleCnt="6"/>
      <dgm:spPr/>
      <dgm:t>
        <a:bodyPr/>
        <a:lstStyle/>
        <a:p>
          <a:endParaRPr lang="en-US"/>
        </a:p>
      </dgm:t>
    </dgm:pt>
    <dgm:pt modelId="{E806D7E9-C13A-4C14-B8C5-10E269DEEC0A}" type="pres">
      <dgm:prSet presAssocID="{B53E0B6B-D9E6-4183-8570-AD7BABF0476E}" presName="ParentBackground3" presStyleCnt="0"/>
      <dgm:spPr/>
    </dgm:pt>
    <dgm:pt modelId="{E9BA43E0-CC83-4740-AE42-873986FDACC9}" type="pres">
      <dgm:prSet presAssocID="{B53E0B6B-D9E6-4183-8570-AD7BABF0476E}" presName="ParentBackground" presStyleLbl="fgAcc1" presStyleIdx="3" presStyleCnt="6"/>
      <dgm:spPr/>
      <dgm:t>
        <a:bodyPr/>
        <a:lstStyle/>
        <a:p>
          <a:endParaRPr lang="en-US"/>
        </a:p>
      </dgm:t>
    </dgm:pt>
    <dgm:pt modelId="{E6725C0C-5A94-4D09-AB7C-1FE14B8D13CD}" type="pres">
      <dgm:prSet presAssocID="{B53E0B6B-D9E6-4183-8570-AD7BABF0476E}" presName="Child3" presStyleLbl="revTx" presStyleIdx="2" presStyleCnt="5" custLinFactNeighborX="9" custLinFactNeighborY="3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A2EEC-A2F2-4A17-9713-1AC417E19210}" type="pres">
      <dgm:prSet presAssocID="{B53E0B6B-D9E6-4183-8570-AD7BABF0476E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D4CD6-237F-4A93-A8D1-DA920CFCE9F2}" type="pres">
      <dgm:prSet presAssocID="{5C18248C-85E4-40F5-9492-209A047D55D7}" presName="Accent2" presStyleCnt="0"/>
      <dgm:spPr/>
      <dgm:t>
        <a:bodyPr/>
        <a:lstStyle/>
        <a:p>
          <a:endParaRPr lang="en-US"/>
        </a:p>
      </dgm:t>
    </dgm:pt>
    <dgm:pt modelId="{02AB7CCA-70A5-4783-AE33-2C8114179F18}" type="pres">
      <dgm:prSet presAssocID="{5C18248C-85E4-40F5-9492-209A047D55D7}" presName="Accent" presStyleLbl="node1" presStyleIdx="4" presStyleCnt="6"/>
      <dgm:spPr/>
      <dgm:t>
        <a:bodyPr/>
        <a:lstStyle/>
        <a:p>
          <a:endParaRPr lang="en-US"/>
        </a:p>
      </dgm:t>
    </dgm:pt>
    <dgm:pt modelId="{67D3C8D8-A324-4D23-8A4D-765921514936}" type="pres">
      <dgm:prSet presAssocID="{5C18248C-85E4-40F5-9492-209A047D55D7}" presName="ParentBackground2" presStyleCnt="0"/>
      <dgm:spPr/>
      <dgm:t>
        <a:bodyPr/>
        <a:lstStyle/>
        <a:p>
          <a:endParaRPr lang="en-US"/>
        </a:p>
      </dgm:t>
    </dgm:pt>
    <dgm:pt modelId="{C131550F-0B66-4B7C-B9E6-00D5F8C84E3B}" type="pres">
      <dgm:prSet presAssocID="{5C18248C-85E4-40F5-9492-209A047D55D7}" presName="ParentBackground" presStyleLbl="fgAcc1" presStyleIdx="4" presStyleCnt="6"/>
      <dgm:spPr/>
      <dgm:t>
        <a:bodyPr/>
        <a:lstStyle/>
        <a:p>
          <a:endParaRPr lang="en-US"/>
        </a:p>
      </dgm:t>
    </dgm:pt>
    <dgm:pt modelId="{2985BF28-EE94-443E-904B-E631E3C83B02}" type="pres">
      <dgm:prSet presAssocID="{5C18248C-85E4-40F5-9492-209A047D55D7}" presName="Child2" presStyleLbl="revTx" presStyleIdx="3" presStyleCnt="5" custLinFactNeighborY="3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886E0-E616-4107-9FB5-81284C140100}" type="pres">
      <dgm:prSet presAssocID="{5C18248C-85E4-40F5-9492-209A047D55D7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2AFC0-DF33-4427-928D-559FCE238C21}" type="pres">
      <dgm:prSet presAssocID="{6DAE4197-8E9D-495F-9375-EFF34A744C7E}" presName="Accent1" presStyleCnt="0"/>
      <dgm:spPr/>
      <dgm:t>
        <a:bodyPr/>
        <a:lstStyle/>
        <a:p>
          <a:endParaRPr lang="en-US"/>
        </a:p>
      </dgm:t>
    </dgm:pt>
    <dgm:pt modelId="{487B9667-0BF9-4015-942A-4AE62EBB2A70}" type="pres">
      <dgm:prSet presAssocID="{6DAE4197-8E9D-495F-9375-EFF34A744C7E}" presName="Accent" presStyleLbl="node1" presStyleIdx="5" presStyleCnt="6"/>
      <dgm:spPr/>
      <dgm:t>
        <a:bodyPr/>
        <a:lstStyle/>
        <a:p>
          <a:endParaRPr lang="en-US"/>
        </a:p>
      </dgm:t>
    </dgm:pt>
    <dgm:pt modelId="{579AEF3D-55BE-45B3-A941-E02AD92F7AFD}" type="pres">
      <dgm:prSet presAssocID="{6DAE4197-8E9D-495F-9375-EFF34A744C7E}" presName="ParentBackground1" presStyleCnt="0"/>
      <dgm:spPr/>
      <dgm:t>
        <a:bodyPr/>
        <a:lstStyle/>
        <a:p>
          <a:endParaRPr lang="en-US"/>
        </a:p>
      </dgm:t>
    </dgm:pt>
    <dgm:pt modelId="{BBF3804D-96BF-43F9-8C13-672426C6B46F}" type="pres">
      <dgm:prSet presAssocID="{6DAE4197-8E9D-495F-9375-EFF34A744C7E}" presName="ParentBackground" presStyleLbl="fgAcc1" presStyleIdx="5" presStyleCnt="6"/>
      <dgm:spPr/>
      <dgm:t>
        <a:bodyPr/>
        <a:lstStyle/>
        <a:p>
          <a:endParaRPr lang="en-US"/>
        </a:p>
      </dgm:t>
    </dgm:pt>
    <dgm:pt modelId="{BA246A3E-174C-4D0C-BF58-910413B2BFA1}" type="pres">
      <dgm:prSet presAssocID="{6DAE4197-8E9D-495F-9375-EFF34A744C7E}" presName="Child1" presStyleLbl="revTx" presStyleIdx="4" presStyleCnt="5" custLinFactNeighborX="-479" custLinFactNeighborY="3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D5167-498D-41E3-A757-040627E010AA}" type="pres">
      <dgm:prSet presAssocID="{6DAE4197-8E9D-495F-9375-EFF34A744C7E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104B3-C765-4392-AEB8-640C4FF7D993}" type="presOf" srcId="{1B32AEE7-B841-447B-9FB5-94605326D20E}" destId="{5A400051-0CC8-43BD-A3E8-4A2D5EF29718}" srcOrd="0" destOrd="0" presId="urn:microsoft.com/office/officeart/2011/layout/CircleProcess"/>
    <dgm:cxn modelId="{AB27033B-3C31-483C-91FD-F8FB9CC763AC}" type="presOf" srcId="{841443ED-28C7-4B83-B1A4-25A643EB4CAA}" destId="{E6725C0C-5A94-4D09-AB7C-1FE14B8D13CD}" srcOrd="0" destOrd="0" presId="urn:microsoft.com/office/officeart/2011/layout/CircleProcess"/>
    <dgm:cxn modelId="{4B6F8643-3452-4E75-B9A2-C47400522AAC}" type="presOf" srcId="{77292D74-5607-41E0-88C5-C300CD074C5F}" destId="{9C7DB8A1-1ACA-4B38-93C5-00F278F46AE7}" srcOrd="1" destOrd="0" presId="urn:microsoft.com/office/officeart/2011/layout/CircleProcess"/>
    <dgm:cxn modelId="{33B456CB-E16F-4454-8673-AE1EE59A3770}" type="presOf" srcId="{5C18248C-85E4-40F5-9492-209A047D55D7}" destId="{2AE886E0-E616-4107-9FB5-81284C140100}" srcOrd="1" destOrd="0" presId="urn:microsoft.com/office/officeart/2011/layout/CircleProcess"/>
    <dgm:cxn modelId="{DE640FFE-C1C2-4A1B-B09E-4297BEB820F2}" type="presOf" srcId="{B53E0B6B-D9E6-4183-8570-AD7BABF0476E}" destId="{E9BA43E0-CC83-4740-AE42-873986FDACC9}" srcOrd="0" destOrd="0" presId="urn:microsoft.com/office/officeart/2011/layout/CircleProcess"/>
    <dgm:cxn modelId="{DF36A8F3-9140-4B5B-8C49-C6BEE6834AAC}" srcId="{1B32AEE7-B841-447B-9FB5-94605326D20E}" destId="{5C18248C-85E4-40F5-9492-209A047D55D7}" srcOrd="1" destOrd="0" parTransId="{5521EF2E-684C-4E0F-A6CF-0D6136500509}" sibTransId="{A9226C5B-2312-4DC2-9213-F9256426CC0C}"/>
    <dgm:cxn modelId="{0B5119A0-7D0C-4E17-AF18-601E574C407C}" type="presOf" srcId="{4E14BA3D-87B9-46A2-B90C-59A38B4BB533}" destId="{C8784746-2531-429E-8913-7C8464EC4877}" srcOrd="0" destOrd="0" presId="urn:microsoft.com/office/officeart/2011/layout/CircleProcess"/>
    <dgm:cxn modelId="{D5C3349A-7063-4277-BD7D-ADD5761BE7FD}" type="presOf" srcId="{157B5753-38D0-4913-B087-E9611B5AF6EB}" destId="{BA246A3E-174C-4D0C-BF58-910413B2BFA1}" srcOrd="0" destOrd="0" presId="urn:microsoft.com/office/officeart/2011/layout/CircleProcess"/>
    <dgm:cxn modelId="{92FFCDC0-B5E1-4041-97B1-4A9313D1E782}" type="presOf" srcId="{1934487E-5E65-49D9-9E86-F1BB987C7860}" destId="{E6725C0C-5A94-4D09-AB7C-1FE14B8D13CD}" srcOrd="0" destOrd="1" presId="urn:microsoft.com/office/officeart/2011/layout/CircleProcess"/>
    <dgm:cxn modelId="{A2BAE953-56CA-4B10-9F83-8AE315066AC9}" srcId="{B53E0B6B-D9E6-4183-8570-AD7BABF0476E}" destId="{841443ED-28C7-4B83-B1A4-25A643EB4CAA}" srcOrd="0" destOrd="0" parTransId="{949222EA-86CC-46B2-8925-7C62B144C99E}" sibTransId="{2C84345F-E235-4D94-A2FE-CD5A88EF3560}"/>
    <dgm:cxn modelId="{EF92C690-BB24-40E4-B212-F08622F9F353}" srcId="{5C18248C-85E4-40F5-9492-209A047D55D7}" destId="{D9F93CDB-437A-438C-A822-7512ABA9CAF8}" srcOrd="0" destOrd="0" parTransId="{EBA660A4-EF48-4563-8675-E0C72F07DE9A}" sibTransId="{65251290-5AEE-45C3-83FE-2811930174FB}"/>
    <dgm:cxn modelId="{C1EA2EE7-8E2B-4515-9436-62F87864EFC9}" type="presOf" srcId="{C030E0F9-241C-48B4-BF29-56B12786183C}" destId="{99243E06-FB15-40A7-A741-5C8497E04374}" srcOrd="0" destOrd="0" presId="urn:microsoft.com/office/officeart/2011/layout/CircleProcess"/>
    <dgm:cxn modelId="{45B8E909-DDF7-441E-9D41-4E2FF6C2F739}" srcId="{1B32AEE7-B841-447B-9FB5-94605326D20E}" destId="{53020DAF-777A-4773-9856-651470BC6A20}" srcOrd="3" destOrd="0" parTransId="{A5DC084F-5E2D-4839-9C60-2BCB2FBF98A7}" sibTransId="{5A7A5A1F-08C2-41B0-8317-9A12DF139139}"/>
    <dgm:cxn modelId="{D6EBE084-64F1-4481-B672-1ABAC5A32EFB}" srcId="{6DAE4197-8E9D-495F-9375-EFF34A744C7E}" destId="{157B5753-38D0-4913-B087-E9611B5AF6EB}" srcOrd="0" destOrd="0" parTransId="{FBB08334-FB22-46A3-BB09-8CC73CBDB819}" sibTransId="{47EF95AE-83D8-4B26-B9D7-D510F0598A85}"/>
    <dgm:cxn modelId="{D85788CC-66DF-4B86-8D67-7C3BC73F7559}" srcId="{B53E0B6B-D9E6-4183-8570-AD7BABF0476E}" destId="{1934487E-5E65-49D9-9E86-F1BB987C7860}" srcOrd="1" destOrd="0" parTransId="{1B35F76C-D396-4759-AF14-29D3BFF91CD4}" sibTransId="{3D6CBA3C-C391-40DE-BC85-4786E57ACDC0}"/>
    <dgm:cxn modelId="{93638907-2BF1-47E8-AF59-BDF76E11B126}" type="presOf" srcId="{D9F93CDB-437A-438C-A822-7512ABA9CAF8}" destId="{2985BF28-EE94-443E-904B-E631E3C83B02}" srcOrd="0" destOrd="0" presId="urn:microsoft.com/office/officeart/2011/layout/CircleProcess"/>
    <dgm:cxn modelId="{A5818189-A705-45BD-BE07-3CE7D609D06A}" srcId="{1B32AEE7-B841-447B-9FB5-94605326D20E}" destId="{B53E0B6B-D9E6-4183-8570-AD7BABF0476E}" srcOrd="2" destOrd="0" parTransId="{A9C08ADD-B575-4C3E-830E-BECE3A615C63}" sibTransId="{4E0FFAD0-1D79-4103-A3A7-02E6A4205E05}"/>
    <dgm:cxn modelId="{62583899-A20E-4FA6-A805-8D592731DF74}" srcId="{1B32AEE7-B841-447B-9FB5-94605326D20E}" destId="{6DAE4197-8E9D-495F-9375-EFF34A744C7E}" srcOrd="0" destOrd="0" parTransId="{31829370-E7DB-4683-9951-15D41CF4FACC}" sibTransId="{5F0C59EF-C539-4B16-B303-AD91639889DF}"/>
    <dgm:cxn modelId="{9593F547-775A-4C81-85D8-53F9C4DCCE7B}" type="presOf" srcId="{C030E0F9-241C-48B4-BF29-56B12786183C}" destId="{6DB4E734-B4E4-4003-95B3-1EA226AE9409}" srcOrd="1" destOrd="0" presId="urn:microsoft.com/office/officeart/2011/layout/CircleProcess"/>
    <dgm:cxn modelId="{F3816F92-E793-4804-963E-AAC2598E94ED}" type="presOf" srcId="{5C18248C-85E4-40F5-9492-209A047D55D7}" destId="{C131550F-0B66-4B7C-B9E6-00D5F8C84E3B}" srcOrd="0" destOrd="0" presId="urn:microsoft.com/office/officeart/2011/layout/CircleProcess"/>
    <dgm:cxn modelId="{3DE83C15-56E8-4E16-A8CB-9A803AFCE7AA}" srcId="{1B32AEE7-B841-447B-9FB5-94605326D20E}" destId="{77292D74-5607-41E0-88C5-C300CD074C5F}" srcOrd="5" destOrd="0" parTransId="{114B6D13-AC4B-457E-85BE-41BDDE5BCD83}" sibTransId="{D254BF6F-1F38-46F6-B435-75AEF7DACBD1}"/>
    <dgm:cxn modelId="{E3336058-8A6E-477C-AAE7-6A1F8F8A8C4F}" type="presOf" srcId="{5F32727E-B9D8-4592-B5B4-EE74C4EBA319}" destId="{2C275C7A-6619-429F-A830-C5A4F0460C53}" srcOrd="0" destOrd="0" presId="urn:microsoft.com/office/officeart/2011/layout/CircleProcess"/>
    <dgm:cxn modelId="{85F977F0-EF8D-4705-B21F-F939829D004A}" srcId="{1B32AEE7-B841-447B-9FB5-94605326D20E}" destId="{C030E0F9-241C-48B4-BF29-56B12786183C}" srcOrd="4" destOrd="0" parTransId="{FE83C2F9-B890-48BD-A8D5-2BCF8F5364C8}" sibTransId="{24809526-E8F7-41C4-9A6D-FDC078BF55BA}"/>
    <dgm:cxn modelId="{736212B6-1128-4DA9-92F2-4DCE25F8E14C}" type="presOf" srcId="{B53E0B6B-D9E6-4183-8570-AD7BABF0476E}" destId="{D73A2EEC-A2F2-4A17-9713-1AC417E19210}" srcOrd="1" destOrd="0" presId="urn:microsoft.com/office/officeart/2011/layout/CircleProcess"/>
    <dgm:cxn modelId="{F9FEAA0D-15A0-4D5A-8B3D-7523BBC59DC2}" srcId="{C030E0F9-241C-48B4-BF29-56B12786183C}" destId="{4E14BA3D-87B9-46A2-B90C-59A38B4BB533}" srcOrd="0" destOrd="0" parTransId="{F2A74760-79CE-411F-A65F-6CAD38FBA00F}" sibTransId="{8A99CD61-4B56-40E8-BD38-44E58A36E0BA}"/>
    <dgm:cxn modelId="{B5FE4D49-CAD7-4047-BB50-36818EAF9A84}" type="presOf" srcId="{77292D74-5607-41E0-88C5-C300CD074C5F}" destId="{950E02B0-A835-4F7A-8243-E5FDE663FE96}" srcOrd="0" destOrd="0" presId="urn:microsoft.com/office/officeart/2011/layout/CircleProcess"/>
    <dgm:cxn modelId="{C6642D7F-4099-4A2D-93A2-703002DB6114}" type="presOf" srcId="{53020DAF-777A-4773-9856-651470BC6A20}" destId="{F798713E-4F54-4437-9D8D-3BD8CF2CE976}" srcOrd="1" destOrd="0" presId="urn:microsoft.com/office/officeart/2011/layout/CircleProcess"/>
    <dgm:cxn modelId="{E4C3415C-3A68-4926-A475-B4C3B449767E}" type="presOf" srcId="{53020DAF-777A-4773-9856-651470BC6A20}" destId="{6885A626-E7B4-4E68-B206-F2871F46CAF3}" srcOrd="0" destOrd="0" presId="urn:microsoft.com/office/officeart/2011/layout/CircleProcess"/>
    <dgm:cxn modelId="{8003433D-836B-456D-A59E-0E14714F7B72}" type="presOf" srcId="{6DAE4197-8E9D-495F-9375-EFF34A744C7E}" destId="{BBF3804D-96BF-43F9-8C13-672426C6B46F}" srcOrd="0" destOrd="0" presId="urn:microsoft.com/office/officeart/2011/layout/CircleProcess"/>
    <dgm:cxn modelId="{DF96CBB6-C5F3-43B6-8950-937F8EC305DE}" type="presOf" srcId="{6DAE4197-8E9D-495F-9375-EFF34A744C7E}" destId="{EB2D5167-498D-41E3-A757-040627E010AA}" srcOrd="1" destOrd="0" presId="urn:microsoft.com/office/officeart/2011/layout/CircleProcess"/>
    <dgm:cxn modelId="{25B99090-ECE7-4EC5-813B-09D8D457CD1A}" srcId="{53020DAF-777A-4773-9856-651470BC6A20}" destId="{5F32727E-B9D8-4592-B5B4-EE74C4EBA319}" srcOrd="0" destOrd="0" parTransId="{BAF7EBAB-2AD0-45E0-97B4-A7D309C9CEEF}" sibTransId="{7FF3B023-BF3A-4451-B5A9-CB6CAA38033F}"/>
    <dgm:cxn modelId="{3101BD90-CE64-4240-981F-4B489A083379}" type="presParOf" srcId="{5A400051-0CC8-43BD-A3E8-4A2D5EF29718}" destId="{B58CD704-A6AB-4CA5-962A-18693479F488}" srcOrd="0" destOrd="0" presId="urn:microsoft.com/office/officeart/2011/layout/CircleProcess"/>
    <dgm:cxn modelId="{2650DA42-2E5B-41EA-9216-077858541920}" type="presParOf" srcId="{B58CD704-A6AB-4CA5-962A-18693479F488}" destId="{4700A2F5-E6CB-4E20-B781-21973FBBB6CD}" srcOrd="0" destOrd="0" presId="urn:microsoft.com/office/officeart/2011/layout/CircleProcess"/>
    <dgm:cxn modelId="{080299EB-E007-4B23-B0DF-077E456285C4}" type="presParOf" srcId="{5A400051-0CC8-43BD-A3E8-4A2D5EF29718}" destId="{55645B27-7347-417B-9F34-51040B36A0FF}" srcOrd="1" destOrd="0" presId="urn:microsoft.com/office/officeart/2011/layout/CircleProcess"/>
    <dgm:cxn modelId="{C78ABE35-8237-4FCE-8824-8E5933E7BD4D}" type="presParOf" srcId="{55645B27-7347-417B-9F34-51040B36A0FF}" destId="{950E02B0-A835-4F7A-8243-E5FDE663FE96}" srcOrd="0" destOrd="0" presId="urn:microsoft.com/office/officeart/2011/layout/CircleProcess"/>
    <dgm:cxn modelId="{48DAB3BE-AC99-4F49-8123-4C0415817A49}" type="presParOf" srcId="{5A400051-0CC8-43BD-A3E8-4A2D5EF29718}" destId="{9C7DB8A1-1ACA-4B38-93C5-00F278F46AE7}" srcOrd="2" destOrd="0" presId="urn:microsoft.com/office/officeart/2011/layout/CircleProcess"/>
    <dgm:cxn modelId="{5FB6C3A1-E826-491C-A8CD-BA7073FEBB18}" type="presParOf" srcId="{5A400051-0CC8-43BD-A3E8-4A2D5EF29718}" destId="{86ECE7AE-346C-44F0-82F8-51AB5AFD868F}" srcOrd="3" destOrd="0" presId="urn:microsoft.com/office/officeart/2011/layout/CircleProcess"/>
    <dgm:cxn modelId="{0A88DD75-2709-4173-A6AB-E11D0C3B246B}" type="presParOf" srcId="{86ECE7AE-346C-44F0-82F8-51AB5AFD868F}" destId="{B0157722-5C97-408F-81BA-2505E76EA55D}" srcOrd="0" destOrd="0" presId="urn:microsoft.com/office/officeart/2011/layout/CircleProcess"/>
    <dgm:cxn modelId="{46579386-6610-4E11-91FD-3BD61E990259}" type="presParOf" srcId="{5A400051-0CC8-43BD-A3E8-4A2D5EF29718}" destId="{26C02E7A-2E2F-4830-ABA5-C01F72618AA5}" srcOrd="4" destOrd="0" presId="urn:microsoft.com/office/officeart/2011/layout/CircleProcess"/>
    <dgm:cxn modelId="{E0FED364-B827-4191-A75A-C8470F900134}" type="presParOf" srcId="{26C02E7A-2E2F-4830-ABA5-C01F72618AA5}" destId="{99243E06-FB15-40A7-A741-5C8497E04374}" srcOrd="0" destOrd="0" presId="urn:microsoft.com/office/officeart/2011/layout/CircleProcess"/>
    <dgm:cxn modelId="{7E127D69-1E20-4CBC-A0B2-0E3799107B62}" type="presParOf" srcId="{5A400051-0CC8-43BD-A3E8-4A2D5EF29718}" destId="{C8784746-2531-429E-8913-7C8464EC4877}" srcOrd="5" destOrd="0" presId="urn:microsoft.com/office/officeart/2011/layout/CircleProcess"/>
    <dgm:cxn modelId="{08E3FEEC-64EA-4AA6-B36E-B033E415B8A3}" type="presParOf" srcId="{5A400051-0CC8-43BD-A3E8-4A2D5EF29718}" destId="{6DB4E734-B4E4-4003-95B3-1EA226AE9409}" srcOrd="6" destOrd="0" presId="urn:microsoft.com/office/officeart/2011/layout/CircleProcess"/>
    <dgm:cxn modelId="{3AC3D40E-8154-49B8-B11D-D2A902088CF6}" type="presParOf" srcId="{5A400051-0CC8-43BD-A3E8-4A2D5EF29718}" destId="{966E5194-86E7-4518-A3EE-3B2778493D5E}" srcOrd="7" destOrd="0" presId="urn:microsoft.com/office/officeart/2011/layout/CircleProcess"/>
    <dgm:cxn modelId="{F78FDD68-3604-4FC2-B58D-4F3D398CDBF1}" type="presParOf" srcId="{966E5194-86E7-4518-A3EE-3B2778493D5E}" destId="{3A86C40B-0A66-4399-B179-6D27BC7A55C7}" srcOrd="0" destOrd="0" presId="urn:microsoft.com/office/officeart/2011/layout/CircleProcess"/>
    <dgm:cxn modelId="{F01A8F59-9B70-4C5D-96F2-556EF9D083D1}" type="presParOf" srcId="{5A400051-0CC8-43BD-A3E8-4A2D5EF29718}" destId="{D70B8FED-9642-4AAD-837C-C320FE6F60B7}" srcOrd="8" destOrd="0" presId="urn:microsoft.com/office/officeart/2011/layout/CircleProcess"/>
    <dgm:cxn modelId="{A8FC2510-6E5A-459A-AEA2-8786D9D85199}" type="presParOf" srcId="{D70B8FED-9642-4AAD-837C-C320FE6F60B7}" destId="{6885A626-E7B4-4E68-B206-F2871F46CAF3}" srcOrd="0" destOrd="0" presId="urn:microsoft.com/office/officeart/2011/layout/CircleProcess"/>
    <dgm:cxn modelId="{57BBA164-B273-4B48-B9FF-15E9E1336226}" type="presParOf" srcId="{5A400051-0CC8-43BD-A3E8-4A2D5EF29718}" destId="{2C275C7A-6619-429F-A830-C5A4F0460C53}" srcOrd="9" destOrd="0" presId="urn:microsoft.com/office/officeart/2011/layout/CircleProcess"/>
    <dgm:cxn modelId="{A98860BE-7C71-477F-B4C7-496319E7E18E}" type="presParOf" srcId="{5A400051-0CC8-43BD-A3E8-4A2D5EF29718}" destId="{F798713E-4F54-4437-9D8D-3BD8CF2CE976}" srcOrd="10" destOrd="0" presId="urn:microsoft.com/office/officeart/2011/layout/CircleProcess"/>
    <dgm:cxn modelId="{D56E6CC2-2451-4580-A046-0DD07A1DD2FB}" type="presParOf" srcId="{5A400051-0CC8-43BD-A3E8-4A2D5EF29718}" destId="{F4A6923C-5A66-45A8-BFAF-B5A828FA6E60}" srcOrd="11" destOrd="0" presId="urn:microsoft.com/office/officeart/2011/layout/CircleProcess"/>
    <dgm:cxn modelId="{3AC59473-2618-4FBC-8D95-C32DBB6F8352}" type="presParOf" srcId="{F4A6923C-5A66-45A8-BFAF-B5A828FA6E60}" destId="{789DCBE5-6F67-4C3E-8654-9C9204AC3822}" srcOrd="0" destOrd="0" presId="urn:microsoft.com/office/officeart/2011/layout/CircleProcess"/>
    <dgm:cxn modelId="{99D57168-9860-4321-8AE1-B8BA8B925282}" type="presParOf" srcId="{5A400051-0CC8-43BD-A3E8-4A2D5EF29718}" destId="{E806D7E9-C13A-4C14-B8C5-10E269DEEC0A}" srcOrd="12" destOrd="0" presId="urn:microsoft.com/office/officeart/2011/layout/CircleProcess"/>
    <dgm:cxn modelId="{E4578784-4837-4316-BB16-3D36163EA0D7}" type="presParOf" srcId="{E806D7E9-C13A-4C14-B8C5-10E269DEEC0A}" destId="{E9BA43E0-CC83-4740-AE42-873986FDACC9}" srcOrd="0" destOrd="0" presId="urn:microsoft.com/office/officeart/2011/layout/CircleProcess"/>
    <dgm:cxn modelId="{587CAA73-FE69-4DFE-9A62-38458ABFFDCE}" type="presParOf" srcId="{5A400051-0CC8-43BD-A3E8-4A2D5EF29718}" destId="{E6725C0C-5A94-4D09-AB7C-1FE14B8D13CD}" srcOrd="13" destOrd="0" presId="urn:microsoft.com/office/officeart/2011/layout/CircleProcess"/>
    <dgm:cxn modelId="{42A5DFB9-064A-455C-830C-2D2E2650FD32}" type="presParOf" srcId="{5A400051-0CC8-43BD-A3E8-4A2D5EF29718}" destId="{D73A2EEC-A2F2-4A17-9713-1AC417E19210}" srcOrd="14" destOrd="0" presId="urn:microsoft.com/office/officeart/2011/layout/CircleProcess"/>
    <dgm:cxn modelId="{82D3B365-5816-43B8-9D3F-7A3FF5FEBC5C}" type="presParOf" srcId="{5A400051-0CC8-43BD-A3E8-4A2D5EF29718}" destId="{7E8D4CD6-237F-4A93-A8D1-DA920CFCE9F2}" srcOrd="15" destOrd="0" presId="urn:microsoft.com/office/officeart/2011/layout/CircleProcess"/>
    <dgm:cxn modelId="{E6FB00DF-6B22-4F6E-87C6-DF354721EB65}" type="presParOf" srcId="{7E8D4CD6-237F-4A93-A8D1-DA920CFCE9F2}" destId="{02AB7CCA-70A5-4783-AE33-2C8114179F18}" srcOrd="0" destOrd="0" presId="urn:microsoft.com/office/officeart/2011/layout/CircleProcess"/>
    <dgm:cxn modelId="{6F7649B6-3F82-4F6F-9FC8-3CABB48024CA}" type="presParOf" srcId="{5A400051-0CC8-43BD-A3E8-4A2D5EF29718}" destId="{67D3C8D8-A324-4D23-8A4D-765921514936}" srcOrd="16" destOrd="0" presId="urn:microsoft.com/office/officeart/2011/layout/CircleProcess"/>
    <dgm:cxn modelId="{47A16B1D-0881-4F01-BE36-11F67E914E84}" type="presParOf" srcId="{67D3C8D8-A324-4D23-8A4D-765921514936}" destId="{C131550F-0B66-4B7C-B9E6-00D5F8C84E3B}" srcOrd="0" destOrd="0" presId="urn:microsoft.com/office/officeart/2011/layout/CircleProcess"/>
    <dgm:cxn modelId="{B3D6BE75-611F-4FB5-B218-FC3EA3E2D45D}" type="presParOf" srcId="{5A400051-0CC8-43BD-A3E8-4A2D5EF29718}" destId="{2985BF28-EE94-443E-904B-E631E3C83B02}" srcOrd="17" destOrd="0" presId="urn:microsoft.com/office/officeart/2011/layout/CircleProcess"/>
    <dgm:cxn modelId="{F3515B05-F4BC-42E6-8D15-CC1E0C637EF6}" type="presParOf" srcId="{5A400051-0CC8-43BD-A3E8-4A2D5EF29718}" destId="{2AE886E0-E616-4107-9FB5-81284C140100}" srcOrd="18" destOrd="0" presId="urn:microsoft.com/office/officeart/2011/layout/CircleProcess"/>
    <dgm:cxn modelId="{E20901FA-27B9-46FE-9403-5F9E5600922E}" type="presParOf" srcId="{5A400051-0CC8-43BD-A3E8-4A2D5EF29718}" destId="{99D2AFC0-DF33-4427-928D-559FCE238C21}" srcOrd="19" destOrd="0" presId="urn:microsoft.com/office/officeart/2011/layout/CircleProcess"/>
    <dgm:cxn modelId="{A078FF7E-0D07-459F-939D-36775661A1AB}" type="presParOf" srcId="{99D2AFC0-DF33-4427-928D-559FCE238C21}" destId="{487B9667-0BF9-4015-942A-4AE62EBB2A70}" srcOrd="0" destOrd="0" presId="urn:microsoft.com/office/officeart/2011/layout/CircleProcess"/>
    <dgm:cxn modelId="{038CF4B3-E8CA-401A-A2CA-72989198F3BB}" type="presParOf" srcId="{5A400051-0CC8-43BD-A3E8-4A2D5EF29718}" destId="{579AEF3D-55BE-45B3-A941-E02AD92F7AFD}" srcOrd="20" destOrd="0" presId="urn:microsoft.com/office/officeart/2011/layout/CircleProcess"/>
    <dgm:cxn modelId="{4E096AEA-6AEF-4992-BFF6-85C9A37991DC}" type="presParOf" srcId="{579AEF3D-55BE-45B3-A941-E02AD92F7AFD}" destId="{BBF3804D-96BF-43F9-8C13-672426C6B46F}" srcOrd="0" destOrd="0" presId="urn:microsoft.com/office/officeart/2011/layout/CircleProcess"/>
    <dgm:cxn modelId="{0EA19809-4207-4D60-899F-615AFBF4DFFE}" type="presParOf" srcId="{5A400051-0CC8-43BD-A3E8-4A2D5EF29718}" destId="{BA246A3E-174C-4D0C-BF58-910413B2BFA1}" srcOrd="21" destOrd="0" presId="urn:microsoft.com/office/officeart/2011/layout/CircleProcess"/>
    <dgm:cxn modelId="{1CBE2A91-A3F1-460B-AB3A-74F1F4D24877}" type="presParOf" srcId="{5A400051-0CC8-43BD-A3E8-4A2D5EF29718}" destId="{EB2D5167-498D-41E3-A757-040627E010AA}" srcOrd="2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0A2F5-E6CB-4E20-B781-21973FBBB6CD}">
      <dsp:nvSpPr>
        <dsp:cNvPr id="0" name=""/>
        <dsp:cNvSpPr/>
      </dsp:nvSpPr>
      <dsp:spPr>
        <a:xfrm>
          <a:off x="10024191" y="484451"/>
          <a:ext cx="1842434" cy="1842083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0E02B0-A835-4F7A-8243-E5FDE663FE96}">
      <dsp:nvSpPr>
        <dsp:cNvPr id="0" name=""/>
        <dsp:cNvSpPr/>
      </dsp:nvSpPr>
      <dsp:spPr>
        <a:xfrm>
          <a:off x="10086230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</a:rPr>
            <a:t>Determine Best Model</a:t>
          </a:r>
        </a:p>
      </dsp:txBody>
      <dsp:txXfrm>
        <a:off x="10332044" y="791519"/>
        <a:ext cx="1227899" cy="1227948"/>
      </dsp:txXfrm>
    </dsp:sp>
    <dsp:sp modelId="{B0157722-5C97-408F-81BA-2505E76EA55D}">
      <dsp:nvSpPr>
        <dsp:cNvPr id="0" name=""/>
        <dsp:cNvSpPr/>
      </dsp:nvSpPr>
      <dsp:spPr>
        <a:xfrm rot="2700000">
          <a:off x="8121018" y="484244"/>
          <a:ext cx="1842174" cy="1842174"/>
        </a:xfrm>
        <a:prstGeom prst="teardrop">
          <a:avLst>
            <a:gd name="adj" fmla="val 10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-289240"/>
                <a:satOff val="-1985"/>
                <a:lumOff val="1020"/>
                <a:alphaOff val="0"/>
                <a:tint val="98000"/>
                <a:lumMod val="102000"/>
              </a:schemeClr>
              <a:schemeClr val="accent2">
                <a:hueOff val="-289240"/>
                <a:satOff val="-1985"/>
                <a:lumOff val="102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243E06-FB15-40A7-A741-5C8497E04374}">
      <dsp:nvSpPr>
        <dsp:cNvPr id="0" name=""/>
        <dsp:cNvSpPr/>
      </dsp:nvSpPr>
      <dsp:spPr>
        <a:xfrm>
          <a:off x="8182927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289240"/>
              <a:satOff val="-1985"/>
              <a:lumOff val="10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</a:rPr>
            <a:t>Evaluate models</a:t>
          </a:r>
        </a:p>
      </dsp:txBody>
      <dsp:txXfrm>
        <a:off x="8428741" y="791519"/>
        <a:ext cx="1227899" cy="1227948"/>
      </dsp:txXfrm>
    </dsp:sp>
    <dsp:sp modelId="{C8784746-2531-429E-8913-7C8464EC4877}">
      <dsp:nvSpPr>
        <dsp:cNvPr id="0" name=""/>
        <dsp:cNvSpPr/>
      </dsp:nvSpPr>
      <dsp:spPr>
        <a:xfrm>
          <a:off x="8257073" y="2399703"/>
          <a:ext cx="1719527" cy="100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 </a:t>
          </a:r>
          <a:r>
            <a:rPr lang="en-US" sz="1200" kern="1200" dirty="0" smtClean="0"/>
            <a:t>Compare the accuracy &amp; kappa outputs on the 25% tested dataset</a:t>
          </a:r>
          <a:endParaRPr lang="en-US" sz="1200" kern="1200" dirty="0"/>
        </a:p>
      </dsp:txBody>
      <dsp:txXfrm>
        <a:off x="8257073" y="2399703"/>
        <a:ext cx="1719527" cy="1009768"/>
      </dsp:txXfrm>
    </dsp:sp>
    <dsp:sp modelId="{3A86C40B-0A66-4399-B179-6D27BC7A55C7}">
      <dsp:nvSpPr>
        <dsp:cNvPr id="0" name=""/>
        <dsp:cNvSpPr/>
      </dsp:nvSpPr>
      <dsp:spPr>
        <a:xfrm rot="2700000">
          <a:off x="6217716" y="484244"/>
          <a:ext cx="1842174" cy="1842174"/>
        </a:xfrm>
        <a:prstGeom prst="teardrop">
          <a:avLst>
            <a:gd name="adj" fmla="val 10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-578480"/>
                <a:satOff val="-3970"/>
                <a:lumOff val="2039"/>
                <a:alphaOff val="0"/>
                <a:tint val="98000"/>
                <a:lumMod val="102000"/>
              </a:schemeClr>
              <a:schemeClr val="accent2">
                <a:hueOff val="-578480"/>
                <a:satOff val="-3970"/>
                <a:lumOff val="203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85A626-E7B4-4E68-B206-F2871F46CAF3}">
      <dsp:nvSpPr>
        <dsp:cNvPr id="0" name=""/>
        <dsp:cNvSpPr/>
      </dsp:nvSpPr>
      <dsp:spPr>
        <a:xfrm>
          <a:off x="6279625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578480"/>
              <a:satOff val="-3970"/>
              <a:lumOff val="2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</a:rPr>
            <a:t>Train Models</a:t>
          </a:r>
        </a:p>
      </dsp:txBody>
      <dsp:txXfrm>
        <a:off x="6525439" y="791519"/>
        <a:ext cx="1227899" cy="1227948"/>
      </dsp:txXfrm>
    </dsp:sp>
    <dsp:sp modelId="{2C275C7A-6619-429F-A830-C5A4F0460C53}">
      <dsp:nvSpPr>
        <dsp:cNvPr id="0" name=""/>
        <dsp:cNvSpPr/>
      </dsp:nvSpPr>
      <dsp:spPr>
        <a:xfrm>
          <a:off x="6312571" y="2399703"/>
          <a:ext cx="1719527" cy="100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 </a:t>
          </a:r>
          <a:r>
            <a:rPr lang="en-US" sz="1200" kern="1200" dirty="0" smtClean="0"/>
            <a:t>Split data to have 75% trained to multiple model methods</a:t>
          </a:r>
          <a:endParaRPr lang="en-US" sz="1200" kern="1200" dirty="0"/>
        </a:p>
      </dsp:txBody>
      <dsp:txXfrm>
        <a:off x="6312571" y="2399703"/>
        <a:ext cx="1719527" cy="1009768"/>
      </dsp:txXfrm>
    </dsp:sp>
    <dsp:sp modelId="{789DCBE5-6F67-4C3E-8654-9C9204AC3822}">
      <dsp:nvSpPr>
        <dsp:cNvPr id="0" name=""/>
        <dsp:cNvSpPr/>
      </dsp:nvSpPr>
      <dsp:spPr>
        <a:xfrm rot="2700000">
          <a:off x="4314413" y="484244"/>
          <a:ext cx="1842174" cy="1842174"/>
        </a:xfrm>
        <a:prstGeom prst="teardrop">
          <a:avLst>
            <a:gd name="adj" fmla="val 10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-867720"/>
                <a:satOff val="-5954"/>
                <a:lumOff val="3059"/>
                <a:alphaOff val="0"/>
                <a:tint val="98000"/>
                <a:lumMod val="102000"/>
              </a:schemeClr>
              <a:schemeClr val="accent2">
                <a:hueOff val="-867720"/>
                <a:satOff val="-5954"/>
                <a:lumOff val="305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BA43E0-CC83-4740-AE42-873986FDACC9}">
      <dsp:nvSpPr>
        <dsp:cNvPr id="0" name=""/>
        <dsp:cNvSpPr/>
      </dsp:nvSpPr>
      <dsp:spPr>
        <a:xfrm>
          <a:off x="4376322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67720"/>
              <a:satOff val="-5954"/>
              <a:lumOff val="3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</a:rPr>
            <a:t>Feature </a:t>
          </a:r>
          <a:r>
            <a:rPr lang="en-US" sz="1500" kern="1200" dirty="0" smtClean="0">
              <a:solidFill>
                <a:schemeClr val="bg1"/>
              </a:solidFill>
            </a:rPr>
            <a:t>Engineering/ Selection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620966" y="791519"/>
        <a:ext cx="1227899" cy="1227948"/>
      </dsp:txXfrm>
    </dsp:sp>
    <dsp:sp modelId="{E6725C0C-5A94-4D09-AB7C-1FE14B8D13CD}">
      <dsp:nvSpPr>
        <dsp:cNvPr id="0" name=""/>
        <dsp:cNvSpPr/>
      </dsp:nvSpPr>
      <dsp:spPr>
        <a:xfrm>
          <a:off x="4376477" y="2399703"/>
          <a:ext cx="1719527" cy="100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Convert all attributes to have same scale with a tool called </a:t>
          </a:r>
          <a:r>
            <a:rPr lang="en-US" sz="1200" kern="1200" dirty="0" err="1" smtClean="0"/>
            <a:t>numpy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 attributes with high correlation </a:t>
          </a:r>
          <a:endParaRPr lang="en-US" sz="1200" kern="1200" dirty="0"/>
        </a:p>
      </dsp:txBody>
      <dsp:txXfrm>
        <a:off x="4376477" y="2399703"/>
        <a:ext cx="1719527" cy="1009768"/>
      </dsp:txXfrm>
    </dsp:sp>
    <dsp:sp modelId="{02AB7CCA-70A5-4783-AE33-2C8114179F18}">
      <dsp:nvSpPr>
        <dsp:cNvPr id="0" name=""/>
        <dsp:cNvSpPr/>
      </dsp:nvSpPr>
      <dsp:spPr>
        <a:xfrm rot="2700000">
          <a:off x="2411111" y="484244"/>
          <a:ext cx="1842174" cy="1842174"/>
        </a:xfrm>
        <a:prstGeom prst="teardrop">
          <a:avLst>
            <a:gd name="adj" fmla="val 10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-1156960"/>
                <a:satOff val="-7939"/>
                <a:lumOff val="4078"/>
                <a:alphaOff val="0"/>
                <a:tint val="98000"/>
                <a:lumMod val="102000"/>
              </a:schemeClr>
              <a:schemeClr val="accent2">
                <a:hueOff val="-1156960"/>
                <a:satOff val="-7939"/>
                <a:lumOff val="407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31550F-0B66-4B7C-B9E6-00D5F8C84E3B}">
      <dsp:nvSpPr>
        <dsp:cNvPr id="0" name=""/>
        <dsp:cNvSpPr/>
      </dsp:nvSpPr>
      <dsp:spPr>
        <a:xfrm>
          <a:off x="2473020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56960"/>
              <a:satOff val="-7939"/>
              <a:lumOff val="4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Prepare Data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717663" y="791519"/>
        <a:ext cx="1227899" cy="1227948"/>
      </dsp:txXfrm>
    </dsp:sp>
    <dsp:sp modelId="{2985BF28-EE94-443E-904B-E631E3C83B02}">
      <dsp:nvSpPr>
        <dsp:cNvPr id="0" name=""/>
        <dsp:cNvSpPr/>
      </dsp:nvSpPr>
      <dsp:spPr>
        <a:xfrm>
          <a:off x="2473020" y="2399703"/>
          <a:ext cx="1719527" cy="100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 any inconsistencies and set up environment to do the analysis </a:t>
          </a:r>
          <a:endParaRPr lang="en-US" sz="1200" kern="1200" dirty="0"/>
        </a:p>
      </dsp:txBody>
      <dsp:txXfrm>
        <a:off x="2473020" y="2399703"/>
        <a:ext cx="1719527" cy="1009768"/>
      </dsp:txXfrm>
    </dsp:sp>
    <dsp:sp modelId="{487B9667-0BF9-4015-942A-4AE62EBB2A70}">
      <dsp:nvSpPr>
        <dsp:cNvPr id="0" name=""/>
        <dsp:cNvSpPr/>
      </dsp:nvSpPr>
      <dsp:spPr>
        <a:xfrm rot="2700000">
          <a:off x="507809" y="484244"/>
          <a:ext cx="1842174" cy="1842174"/>
        </a:xfrm>
        <a:prstGeom prst="teardrop">
          <a:avLst>
            <a:gd name="adj" fmla="val 10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-1446200"/>
                <a:satOff val="-9924"/>
                <a:lumOff val="5098"/>
                <a:alphaOff val="0"/>
                <a:tint val="98000"/>
                <a:lumMod val="102000"/>
              </a:schemeClr>
              <a:schemeClr val="accent2">
                <a:hueOff val="-1446200"/>
                <a:satOff val="-9924"/>
                <a:lumOff val="509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F3804D-96BF-43F9-8C13-672426C6B46F}">
      <dsp:nvSpPr>
        <dsp:cNvPr id="0" name=""/>
        <dsp:cNvSpPr/>
      </dsp:nvSpPr>
      <dsp:spPr>
        <a:xfrm>
          <a:off x="568547" y="545864"/>
          <a:ext cx="1719527" cy="17192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</a:rPr>
            <a:t>Import &amp; Evaluate Data</a:t>
          </a:r>
        </a:p>
      </dsp:txBody>
      <dsp:txXfrm>
        <a:off x="814361" y="791519"/>
        <a:ext cx="1227899" cy="1227948"/>
      </dsp:txXfrm>
    </dsp:sp>
    <dsp:sp modelId="{BA246A3E-174C-4D0C-BF58-910413B2BFA1}">
      <dsp:nvSpPr>
        <dsp:cNvPr id="0" name=""/>
        <dsp:cNvSpPr/>
      </dsp:nvSpPr>
      <dsp:spPr>
        <a:xfrm>
          <a:off x="560311" y="2399703"/>
          <a:ext cx="1719527" cy="100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Determine framework, identify known issues, and quick insights</a:t>
          </a:r>
          <a:endParaRPr lang="en-US" sz="1200" kern="1200" dirty="0"/>
        </a:p>
      </dsp:txBody>
      <dsp:txXfrm>
        <a:off x="560311" y="2399703"/>
        <a:ext cx="1719527" cy="100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400F-122C-496D-A22A-17B0D0E134F8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C12F-3752-4012-83CD-0CE399B3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03F4304-A412-40D4-B69C-70872DFDC054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FC3F5A-517B-455A-95BD-AAF91E543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One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32775"/>
          </a:xfrm>
        </p:spPr>
        <p:txBody>
          <a:bodyPr>
            <a:noAutofit/>
          </a:bodyPr>
          <a:lstStyle/>
          <a:p>
            <a:r>
              <a:rPr lang="en-US" sz="1600" dirty="0" smtClean="0"/>
              <a:t>Christine Chu</a:t>
            </a:r>
          </a:p>
          <a:p>
            <a:r>
              <a:rPr lang="en-US" sz="1600" dirty="0" smtClean="0"/>
              <a:t>Alert! Analytics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1319" y="2759675"/>
            <a:ext cx="11302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 for your time!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507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463" y="2606567"/>
            <a:ext cx="3366110" cy="3636511"/>
          </a:xfrm>
        </p:spPr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Framework</a:t>
            </a:r>
          </a:p>
          <a:p>
            <a:r>
              <a:rPr lang="en-US" dirty="0" smtClean="0"/>
              <a:t>Description of Data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Known Issues</a:t>
            </a:r>
          </a:p>
          <a:p>
            <a:r>
              <a:rPr lang="en-US" dirty="0" smtClean="0"/>
              <a:t>Process Steps</a:t>
            </a:r>
          </a:p>
          <a:p>
            <a:r>
              <a:rPr lang="en-US" dirty="0" smtClean="0"/>
              <a:t>Quick Insights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606567"/>
            <a:ext cx="3094000" cy="32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2137718" y="2364259"/>
            <a:ext cx="7916561" cy="3838832"/>
          </a:xfrm>
          <a:prstGeom prst="cloudCallout">
            <a:avLst>
              <a:gd name="adj1" fmla="val -48200"/>
              <a:gd name="adj2" fmla="val 5713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770" y="3631643"/>
            <a:ext cx="6042456" cy="130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design and implement a </a:t>
            </a:r>
            <a:r>
              <a:rPr lang="en-US" sz="2000" dirty="0" smtClean="0"/>
              <a:t>creative solution for Credit One to improve their loan business and secure relationships between various partners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6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Define the goal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Collect and manage 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Build the model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Evaluate and critique model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Present results and document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Deploy and maintain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framework uses more analytical tools and methods, allowing machine learning to provide insights for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dataset provided from Credit One is the historical data of 30,000 clients’ credit information including their bills and payments.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research was conducted by the Chung Hua University Department of Information Management and Civil Engineering that provides a useful method to estimate the real probability of default.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will be cleaned by various analytical methods in order to determine patterns</a:t>
            </a:r>
          </a:p>
          <a:p>
            <a:r>
              <a:rPr lang="en-US" dirty="0" smtClean="0"/>
              <a:t>The data will be split so that 75% of it can be used to train models for the best fit and then will be tested on the remaining 25% of the data</a:t>
            </a:r>
          </a:p>
          <a:p>
            <a:r>
              <a:rPr lang="en-US" dirty="0" smtClean="0"/>
              <a:t>For security, the data protects identification of the credit card users and one analyst from Alert! Analytics has a copy of this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178" y="6161903"/>
            <a:ext cx="826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explanation of how you will manage the data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16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15"/>
          <p:cNvSpPr/>
          <p:nvPr/>
        </p:nvSpPr>
        <p:spPr>
          <a:xfrm>
            <a:off x="6565553" y="4601475"/>
            <a:ext cx="4816445" cy="130157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686430" y="4601475"/>
            <a:ext cx="4816445" cy="1301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6430" y="3041302"/>
            <a:ext cx="4816445" cy="130157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00" y="3362360"/>
            <a:ext cx="435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attribute in the dataset is not all scaled in the same unit of measure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430" y="2393036"/>
            <a:ext cx="392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Issue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5553" y="2388861"/>
            <a:ext cx="4036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Solution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6565553" y="3041302"/>
            <a:ext cx="4816445" cy="130157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48413" y="3362360"/>
            <a:ext cx="425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attribute values to be in relative of each other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591432" y="3509319"/>
            <a:ext cx="885563" cy="50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591432" y="4999295"/>
            <a:ext cx="885563" cy="50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31" y="4929097"/>
            <a:ext cx="399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Predictions can rely too heavily on a few attributes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8413" y="4929096"/>
            <a:ext cx="425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attributes that have high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Steps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F95CB342-319D-4EC6-A629-C684C397F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88718"/>
              </p:ext>
            </p:extLst>
          </p:nvPr>
        </p:nvGraphicFramePr>
        <p:xfrm>
          <a:off x="0" y="2526526"/>
          <a:ext cx="11992708" cy="347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49016" y="4926227"/>
            <a:ext cx="1670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Identify attributes that hold the most weight in determining loan defaults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clients with $0 in their bill amount in all 6 months still have defaulted on their loans – will be interesting to see why </a:t>
            </a:r>
          </a:p>
          <a:p>
            <a:r>
              <a:rPr lang="en-US" dirty="0" smtClean="0"/>
              <a:t>Some clients who are always late on their payments have not defaulted on their loans – will be interesting to see why</a:t>
            </a:r>
          </a:p>
          <a:p>
            <a:r>
              <a:rPr lang="en-US" dirty="0" smtClean="0"/>
              <a:t>Seems most clients that have a lower limit balance and/or younger age are more likely to default on their loans – hypothesis to prove</a:t>
            </a:r>
          </a:p>
        </p:txBody>
      </p:sp>
    </p:spTree>
    <p:extLst>
      <p:ext uri="{BB962C8B-B14F-4D97-AF65-F5344CB8AC3E}">
        <p14:creationId xmlns:p14="http://schemas.microsoft.com/office/powerpoint/2010/main" val="3771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139</TotalTime>
  <Words>435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Credit One Proposal</vt:lpstr>
      <vt:lpstr>Agenda</vt:lpstr>
      <vt:lpstr>Goals</vt:lpstr>
      <vt:lpstr>Framework</vt:lpstr>
      <vt:lpstr>Description of Data</vt:lpstr>
      <vt:lpstr>Project Management</vt:lpstr>
      <vt:lpstr>Known Issues</vt:lpstr>
      <vt:lpstr>Process Steps</vt:lpstr>
      <vt:lpstr>Quick Insights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ChristineChu</dc:creator>
  <cp:lastModifiedBy>ChristineChu</cp:lastModifiedBy>
  <cp:revision>14</cp:revision>
  <dcterms:created xsi:type="dcterms:W3CDTF">2020-03-15T19:55:50Z</dcterms:created>
  <dcterms:modified xsi:type="dcterms:W3CDTF">2020-03-15T22:15:19Z</dcterms:modified>
</cp:coreProperties>
</file>