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72B87-0833-4BCF-9168-34E5E5B2E86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EFADEC5F-454A-4601-8247-EC656DEA2CA0}">
      <dgm:prSet phldrT="[Text]"/>
      <dgm:spPr/>
      <dgm:t>
        <a:bodyPr/>
        <a:lstStyle/>
        <a:p>
          <a:r>
            <a:rPr lang="en-US" dirty="0" smtClean="0"/>
            <a:t>Superficial Social phenomenon</a:t>
          </a:r>
          <a:endParaRPr lang="th-TH" dirty="0"/>
        </a:p>
      </dgm:t>
    </dgm:pt>
    <dgm:pt modelId="{54CB1585-2A0C-4B34-B136-596C5B3F86FB}" type="parTrans" cxnId="{1258B12F-8E67-4EC1-BA30-7CC8A819D722}">
      <dgm:prSet/>
      <dgm:spPr/>
      <dgm:t>
        <a:bodyPr/>
        <a:lstStyle/>
        <a:p>
          <a:endParaRPr lang="th-TH"/>
        </a:p>
      </dgm:t>
    </dgm:pt>
    <dgm:pt modelId="{653A46EA-60B0-40F2-8369-3EAA1CA9C20A}" type="sibTrans" cxnId="{1258B12F-8E67-4EC1-BA30-7CC8A819D722}">
      <dgm:prSet/>
      <dgm:spPr/>
      <dgm:t>
        <a:bodyPr/>
        <a:lstStyle/>
        <a:p>
          <a:endParaRPr lang="th-TH"/>
        </a:p>
      </dgm:t>
    </dgm:pt>
    <dgm:pt modelId="{065993DC-8809-4F86-912C-B1AC7FB5F77C}">
      <dgm:prSet phldrT="[Text]"/>
      <dgm:spPr/>
      <dgm:t>
        <a:bodyPr/>
        <a:lstStyle/>
        <a:p>
          <a:r>
            <a:rPr lang="en-US" dirty="0" smtClean="0"/>
            <a:t>Some kind of innovation that improve people lives</a:t>
          </a:r>
          <a:endParaRPr lang="th-TH" dirty="0"/>
        </a:p>
      </dgm:t>
    </dgm:pt>
    <dgm:pt modelId="{D9828643-BBE5-41B6-BBA1-9BF829A9D63F}" type="parTrans" cxnId="{33C1DAEC-3A7C-4C3E-AFA4-E58E0822A96C}">
      <dgm:prSet/>
      <dgm:spPr/>
      <dgm:t>
        <a:bodyPr/>
        <a:lstStyle/>
        <a:p>
          <a:endParaRPr lang="th-TH"/>
        </a:p>
      </dgm:t>
    </dgm:pt>
    <dgm:pt modelId="{9FB09BE9-EA8B-4575-B828-4325C4B78547}" type="sibTrans" cxnId="{33C1DAEC-3A7C-4C3E-AFA4-E58E0822A96C}">
      <dgm:prSet/>
      <dgm:spPr/>
      <dgm:t>
        <a:bodyPr/>
        <a:lstStyle/>
        <a:p>
          <a:endParaRPr lang="th-TH"/>
        </a:p>
      </dgm:t>
    </dgm:pt>
    <dgm:pt modelId="{890574ED-CA5F-40DE-ABA9-35B34F19239C}">
      <dgm:prSet phldrT="[Text]"/>
      <dgm:spPr/>
      <dgm:t>
        <a:bodyPr/>
        <a:lstStyle/>
        <a:p>
          <a:r>
            <a:rPr lang="en-US" dirty="0" smtClean="0"/>
            <a:t>Change the city as a whole, affecting everyone</a:t>
          </a:r>
          <a:endParaRPr lang="th-TH" dirty="0"/>
        </a:p>
      </dgm:t>
    </dgm:pt>
    <dgm:pt modelId="{70508D72-9CE9-485A-B15B-BFF223C0E631}" type="parTrans" cxnId="{754045EA-2CF3-4724-8931-3E12F9033823}">
      <dgm:prSet/>
      <dgm:spPr/>
      <dgm:t>
        <a:bodyPr/>
        <a:lstStyle/>
        <a:p>
          <a:endParaRPr lang="th-TH"/>
        </a:p>
      </dgm:t>
    </dgm:pt>
    <dgm:pt modelId="{746CF749-2DC9-4142-AA9F-DC1B48D36A47}" type="sibTrans" cxnId="{754045EA-2CF3-4724-8931-3E12F9033823}">
      <dgm:prSet/>
      <dgm:spPr/>
      <dgm:t>
        <a:bodyPr/>
        <a:lstStyle/>
        <a:p>
          <a:endParaRPr lang="th-TH"/>
        </a:p>
      </dgm:t>
    </dgm:pt>
    <dgm:pt modelId="{72925105-4931-4C4E-86FE-D84876D15AA2}">
      <dgm:prSet phldrT="[Text]"/>
      <dgm:spPr/>
      <dgm:t>
        <a:bodyPr/>
        <a:lstStyle/>
        <a:p>
          <a:r>
            <a:rPr lang="en-US" dirty="0" smtClean="0"/>
            <a:t>Artificial God</a:t>
          </a:r>
          <a:endParaRPr lang="th-TH" dirty="0"/>
        </a:p>
      </dgm:t>
    </dgm:pt>
    <dgm:pt modelId="{8BDD65A1-8596-48B7-A639-77D2238B41F7}" type="parTrans" cxnId="{413F83F4-F781-4AAD-BCF0-FEAEE05B5237}">
      <dgm:prSet/>
      <dgm:spPr/>
      <dgm:t>
        <a:bodyPr/>
        <a:lstStyle/>
        <a:p>
          <a:endParaRPr lang="th-TH"/>
        </a:p>
      </dgm:t>
    </dgm:pt>
    <dgm:pt modelId="{6BA6A436-7263-4727-9118-FC8B56BF3BEE}" type="sibTrans" cxnId="{413F83F4-F781-4AAD-BCF0-FEAEE05B5237}">
      <dgm:prSet/>
      <dgm:spPr/>
      <dgm:t>
        <a:bodyPr/>
        <a:lstStyle/>
        <a:p>
          <a:endParaRPr lang="th-TH"/>
        </a:p>
      </dgm:t>
    </dgm:pt>
    <dgm:pt modelId="{8A7371A9-F5A1-479D-A8A6-AFD7F96DEE72}">
      <dgm:prSet phldrT="[Text]"/>
      <dgm:spPr/>
      <dgm:t>
        <a:bodyPr/>
        <a:lstStyle/>
        <a:p>
          <a:r>
            <a:rPr lang="en-US" dirty="0" smtClean="0"/>
            <a:t>The one that will give power the MC casts</a:t>
          </a:r>
          <a:endParaRPr lang="th-TH" dirty="0"/>
        </a:p>
      </dgm:t>
    </dgm:pt>
    <dgm:pt modelId="{8575B9A6-BCE9-4F34-A6BD-4FB0359DA31A}" type="parTrans" cxnId="{46EF667C-CED5-4855-B9B0-317E6D7F0CC5}">
      <dgm:prSet/>
      <dgm:spPr/>
      <dgm:t>
        <a:bodyPr/>
        <a:lstStyle/>
        <a:p>
          <a:endParaRPr lang="th-TH"/>
        </a:p>
      </dgm:t>
    </dgm:pt>
    <dgm:pt modelId="{AB1ED57D-F7F3-4596-9346-9302D96E507F}" type="sibTrans" cxnId="{46EF667C-CED5-4855-B9B0-317E6D7F0CC5}">
      <dgm:prSet/>
      <dgm:spPr/>
      <dgm:t>
        <a:bodyPr/>
        <a:lstStyle/>
        <a:p>
          <a:endParaRPr lang="th-TH"/>
        </a:p>
      </dgm:t>
    </dgm:pt>
    <dgm:pt modelId="{C3D25B15-CB66-478B-8FE9-E31C27EBDD0C}">
      <dgm:prSet phldrT="[Text]"/>
      <dgm:spPr/>
      <dgm:t>
        <a:bodyPr/>
        <a:lstStyle/>
        <a:p>
          <a:r>
            <a:rPr lang="en-US" dirty="0" smtClean="0"/>
            <a:t>Believe that  themselves are the true gods</a:t>
          </a:r>
          <a:endParaRPr lang="th-TH" dirty="0"/>
        </a:p>
      </dgm:t>
    </dgm:pt>
    <dgm:pt modelId="{E87C0988-D483-47EE-BC04-7B9B89B92810}" type="parTrans" cxnId="{71C677C3-5291-456F-82FF-E549FA757587}">
      <dgm:prSet/>
      <dgm:spPr/>
      <dgm:t>
        <a:bodyPr/>
        <a:lstStyle/>
        <a:p>
          <a:endParaRPr lang="th-TH"/>
        </a:p>
      </dgm:t>
    </dgm:pt>
    <dgm:pt modelId="{A6CD8B55-4B98-4AAD-A8A1-4651DDA1FF81}" type="sibTrans" cxnId="{71C677C3-5291-456F-82FF-E549FA757587}">
      <dgm:prSet/>
      <dgm:spPr/>
      <dgm:t>
        <a:bodyPr/>
        <a:lstStyle/>
        <a:p>
          <a:endParaRPr lang="th-TH"/>
        </a:p>
      </dgm:t>
    </dgm:pt>
    <dgm:pt modelId="{86CD8C7F-E299-44BA-84A3-C244C4CCBE84}">
      <dgm:prSet phldrT="[Text]"/>
      <dgm:spPr/>
      <dgm:t>
        <a:bodyPr/>
        <a:lstStyle/>
        <a:p>
          <a:r>
            <a:rPr lang="en-US" dirty="0" smtClean="0"/>
            <a:t>Evil organization</a:t>
          </a:r>
          <a:endParaRPr lang="th-TH" dirty="0"/>
        </a:p>
      </dgm:t>
    </dgm:pt>
    <dgm:pt modelId="{79721936-A542-4BD9-9FEA-0687227F36F0}" type="parTrans" cxnId="{0F497BF2-5718-4B81-BA20-3E101E51EE90}">
      <dgm:prSet/>
      <dgm:spPr/>
      <dgm:t>
        <a:bodyPr/>
        <a:lstStyle/>
        <a:p>
          <a:endParaRPr lang="th-TH"/>
        </a:p>
      </dgm:t>
    </dgm:pt>
    <dgm:pt modelId="{1CD9454D-BD3B-4DB8-A52F-E09B798DBB91}" type="sibTrans" cxnId="{0F497BF2-5718-4B81-BA20-3E101E51EE90}">
      <dgm:prSet/>
      <dgm:spPr/>
      <dgm:t>
        <a:bodyPr/>
        <a:lstStyle/>
        <a:p>
          <a:endParaRPr lang="th-TH"/>
        </a:p>
      </dgm:t>
    </dgm:pt>
    <dgm:pt modelId="{F9C76DDA-7015-42C8-A1ED-A1D5B57D9EDF}">
      <dgm:prSet phldrT="[Text]"/>
      <dgm:spPr/>
      <dgm:t>
        <a:bodyPr/>
        <a:lstStyle/>
        <a:p>
          <a:r>
            <a:rPr lang="en-US" dirty="0" smtClean="0"/>
            <a:t>Behind everything, creator of the artificial god</a:t>
          </a:r>
          <a:endParaRPr lang="th-TH" dirty="0"/>
        </a:p>
      </dgm:t>
    </dgm:pt>
    <dgm:pt modelId="{ABC5470B-B832-4ECF-9560-CD7847F17909}" type="parTrans" cxnId="{711CE446-B025-4C8D-8B7F-E5D592AE5534}">
      <dgm:prSet/>
      <dgm:spPr/>
      <dgm:t>
        <a:bodyPr/>
        <a:lstStyle/>
        <a:p>
          <a:endParaRPr lang="th-TH"/>
        </a:p>
      </dgm:t>
    </dgm:pt>
    <dgm:pt modelId="{ADA9B177-C68A-45C5-A1C1-9F12C4803DBA}" type="sibTrans" cxnId="{711CE446-B025-4C8D-8B7F-E5D592AE5534}">
      <dgm:prSet/>
      <dgm:spPr/>
      <dgm:t>
        <a:bodyPr/>
        <a:lstStyle/>
        <a:p>
          <a:endParaRPr lang="th-TH"/>
        </a:p>
      </dgm:t>
    </dgm:pt>
    <dgm:pt modelId="{20881010-40F4-43E4-AFD9-5D7D588D75A2}">
      <dgm:prSet phldrT="[Text]"/>
      <dgm:spPr/>
      <dgm:t>
        <a:bodyPr/>
        <a:lstStyle/>
        <a:p>
          <a:r>
            <a:rPr lang="en-US" dirty="0" smtClean="0"/>
            <a:t>Want some thing from manipulating people’s minds</a:t>
          </a:r>
          <a:endParaRPr lang="th-TH" dirty="0"/>
        </a:p>
      </dgm:t>
    </dgm:pt>
    <dgm:pt modelId="{66D85440-06A8-4C71-9C9D-EFB221C93CA9}" type="parTrans" cxnId="{B2B0A9DB-63F7-4E3B-A53B-B79BF400ED17}">
      <dgm:prSet/>
      <dgm:spPr/>
      <dgm:t>
        <a:bodyPr/>
        <a:lstStyle/>
        <a:p>
          <a:endParaRPr lang="th-TH"/>
        </a:p>
      </dgm:t>
    </dgm:pt>
    <dgm:pt modelId="{17E436FF-CF77-40AF-AD29-60CE4A784512}" type="sibTrans" cxnId="{B2B0A9DB-63F7-4E3B-A53B-B79BF400ED17}">
      <dgm:prSet/>
      <dgm:spPr/>
      <dgm:t>
        <a:bodyPr/>
        <a:lstStyle/>
        <a:p>
          <a:endParaRPr lang="th-TH"/>
        </a:p>
      </dgm:t>
    </dgm:pt>
    <dgm:pt modelId="{BDF1C203-1869-4934-A77F-99BAD3EAB8D8}">
      <dgm:prSet phldrT="[Text]"/>
      <dgm:spPr/>
      <dgm:t>
        <a:bodyPr/>
        <a:lstStyle/>
        <a:p>
          <a:r>
            <a:rPr lang="en-US" dirty="0" smtClean="0"/>
            <a:t>True God</a:t>
          </a:r>
          <a:endParaRPr lang="th-TH" dirty="0"/>
        </a:p>
      </dgm:t>
    </dgm:pt>
    <dgm:pt modelId="{F7AF5FDE-2843-4DA0-826C-9F7AFF9BDEC8}" type="parTrans" cxnId="{7C1B3BA1-F77F-4FE6-BD04-C25CC09064EB}">
      <dgm:prSet/>
      <dgm:spPr/>
      <dgm:t>
        <a:bodyPr/>
        <a:lstStyle/>
        <a:p>
          <a:endParaRPr lang="th-TH"/>
        </a:p>
      </dgm:t>
    </dgm:pt>
    <dgm:pt modelId="{C4F56DBC-C15B-44D5-8288-3E97FE4B2780}" type="sibTrans" cxnId="{7C1B3BA1-F77F-4FE6-BD04-C25CC09064EB}">
      <dgm:prSet/>
      <dgm:spPr/>
      <dgm:t>
        <a:bodyPr/>
        <a:lstStyle/>
        <a:p>
          <a:endParaRPr lang="th-TH"/>
        </a:p>
      </dgm:t>
    </dgm:pt>
    <dgm:pt modelId="{BAD0B675-6399-4664-BDEF-E7CD9F237D05}">
      <dgm:prSet phldrT="[Text]"/>
      <dgm:spPr/>
      <dgm:t>
        <a:bodyPr/>
        <a:lstStyle/>
        <a:p>
          <a:r>
            <a:rPr lang="en-US" dirty="0" smtClean="0"/>
            <a:t>The original model of the artificial gods,</a:t>
          </a:r>
          <a:endParaRPr lang="th-TH" dirty="0"/>
        </a:p>
      </dgm:t>
    </dgm:pt>
    <dgm:pt modelId="{919382CA-1488-4BDB-962D-ECD0526C3C89}" type="parTrans" cxnId="{3C526D9F-2131-4220-869F-712AA2298DBC}">
      <dgm:prSet/>
      <dgm:spPr/>
      <dgm:t>
        <a:bodyPr/>
        <a:lstStyle/>
        <a:p>
          <a:endParaRPr lang="th-TH"/>
        </a:p>
      </dgm:t>
    </dgm:pt>
    <dgm:pt modelId="{8CFB31D0-3674-4DE8-8FEA-6F16C23841B5}" type="sibTrans" cxnId="{3C526D9F-2131-4220-869F-712AA2298DBC}">
      <dgm:prSet/>
      <dgm:spPr/>
      <dgm:t>
        <a:bodyPr/>
        <a:lstStyle/>
        <a:p>
          <a:endParaRPr lang="th-TH"/>
        </a:p>
      </dgm:t>
    </dgm:pt>
    <dgm:pt modelId="{ED627590-10AD-4582-AA20-D802A7F11F74}">
      <dgm:prSet phldrT="[Text]"/>
      <dgm:spPr/>
      <dgm:t>
        <a:bodyPr/>
        <a:lstStyle/>
        <a:p>
          <a:r>
            <a:rPr lang="en-US" dirty="0" smtClean="0"/>
            <a:t>Very weak in power, need to be awaken</a:t>
          </a:r>
          <a:endParaRPr lang="th-TH" dirty="0"/>
        </a:p>
      </dgm:t>
    </dgm:pt>
    <dgm:pt modelId="{7DB0D274-52BC-4BF0-B428-4F255758F7E8}" type="parTrans" cxnId="{1895F858-0C69-4952-9DC9-22D58EBC2DD3}">
      <dgm:prSet/>
      <dgm:spPr/>
      <dgm:t>
        <a:bodyPr/>
        <a:lstStyle/>
        <a:p>
          <a:endParaRPr lang="th-TH"/>
        </a:p>
      </dgm:t>
    </dgm:pt>
    <dgm:pt modelId="{6D91DA4B-93F9-4218-8D5A-8BD866079451}" type="sibTrans" cxnId="{1895F858-0C69-4952-9DC9-22D58EBC2DD3}">
      <dgm:prSet/>
      <dgm:spPr/>
      <dgm:t>
        <a:bodyPr/>
        <a:lstStyle/>
        <a:p>
          <a:endParaRPr lang="th-TH"/>
        </a:p>
      </dgm:t>
    </dgm:pt>
    <dgm:pt modelId="{F3019AA4-0C78-4D60-9CA2-93752DF24888}">
      <dgm:prSet phldrT="[Text]"/>
      <dgm:spPr/>
      <dgm:t>
        <a:bodyPr/>
        <a:lstStyle/>
        <a:p>
          <a:r>
            <a:rPr lang="en-US" dirty="0" smtClean="0"/>
            <a:t>Can be hidden in the main cast ( actually are the reincarnation/vessel)</a:t>
          </a:r>
          <a:endParaRPr lang="th-TH" dirty="0"/>
        </a:p>
      </dgm:t>
    </dgm:pt>
    <dgm:pt modelId="{436F1312-0278-4292-9FBF-36E48E87AE05}" type="parTrans" cxnId="{773E580F-C260-4E13-9E30-747F8ECDD1C7}">
      <dgm:prSet/>
      <dgm:spPr/>
      <dgm:t>
        <a:bodyPr/>
        <a:lstStyle/>
        <a:p>
          <a:endParaRPr lang="th-TH"/>
        </a:p>
      </dgm:t>
    </dgm:pt>
    <dgm:pt modelId="{72D9B391-85D9-48A1-BC6D-03DACADD33D5}" type="sibTrans" cxnId="{773E580F-C260-4E13-9E30-747F8ECDD1C7}">
      <dgm:prSet/>
      <dgm:spPr/>
      <dgm:t>
        <a:bodyPr/>
        <a:lstStyle/>
        <a:p>
          <a:endParaRPr lang="th-TH"/>
        </a:p>
      </dgm:t>
    </dgm:pt>
    <dgm:pt modelId="{C5065BF2-289F-4660-8D32-5DA6C7D11C1D}">
      <dgm:prSet phldrT="[Text]"/>
      <dgm:spPr/>
      <dgm:t>
        <a:bodyPr/>
        <a:lstStyle/>
        <a:p>
          <a:endParaRPr lang="th-TH" dirty="0"/>
        </a:p>
      </dgm:t>
    </dgm:pt>
    <dgm:pt modelId="{8B641C71-D7DE-4EFA-862B-CCBA3DAA0AED}" type="parTrans" cxnId="{710C794B-0056-413C-9B30-87B7EBE52965}">
      <dgm:prSet/>
      <dgm:spPr/>
      <dgm:t>
        <a:bodyPr/>
        <a:lstStyle/>
        <a:p>
          <a:endParaRPr lang="th-TH"/>
        </a:p>
      </dgm:t>
    </dgm:pt>
    <dgm:pt modelId="{2A2540A1-46BC-4883-A719-72E3B6503CB3}" type="sibTrans" cxnId="{710C794B-0056-413C-9B30-87B7EBE52965}">
      <dgm:prSet/>
      <dgm:spPr/>
      <dgm:t>
        <a:bodyPr/>
        <a:lstStyle/>
        <a:p>
          <a:endParaRPr lang="th-TH"/>
        </a:p>
      </dgm:t>
    </dgm:pt>
    <dgm:pt modelId="{90220C22-EB1C-4870-A257-2087BA967935}">
      <dgm:prSet phldrT="[Text]"/>
      <dgm:spPr/>
      <dgm:t>
        <a:bodyPr/>
        <a:lstStyle/>
        <a:p>
          <a:r>
            <a:rPr lang="en-US" dirty="0" smtClean="0"/>
            <a:t>Grant power for the MC cast – to protect the city from evil/ for goodness </a:t>
          </a:r>
          <a:endParaRPr lang="th-TH" dirty="0"/>
        </a:p>
      </dgm:t>
    </dgm:pt>
    <dgm:pt modelId="{01E8E94B-A48F-45CE-9A70-E308DC834FF8}" type="parTrans" cxnId="{4CD795DD-1404-4BA1-880A-FE236C4458EF}">
      <dgm:prSet/>
      <dgm:spPr/>
      <dgm:t>
        <a:bodyPr/>
        <a:lstStyle/>
        <a:p>
          <a:endParaRPr lang="th-TH"/>
        </a:p>
      </dgm:t>
    </dgm:pt>
    <dgm:pt modelId="{76412785-D116-47ED-A0A5-623CD7226AB9}" type="sibTrans" cxnId="{4CD795DD-1404-4BA1-880A-FE236C4458EF}">
      <dgm:prSet/>
      <dgm:spPr/>
      <dgm:t>
        <a:bodyPr/>
        <a:lstStyle/>
        <a:p>
          <a:endParaRPr lang="th-TH"/>
        </a:p>
      </dgm:t>
    </dgm:pt>
    <dgm:pt modelId="{83ED38F9-1ADF-43D0-896A-77A2902606E2}" type="pres">
      <dgm:prSet presAssocID="{66B72B87-0833-4BCF-9168-34E5E5B2E864}" presName="Name0" presStyleCnt="0">
        <dgm:presLayoutVars>
          <dgm:dir/>
          <dgm:animLvl val="lvl"/>
          <dgm:resizeHandles val="exact"/>
        </dgm:presLayoutVars>
      </dgm:prSet>
      <dgm:spPr/>
    </dgm:pt>
    <dgm:pt modelId="{3957F761-5E7E-414E-B4C7-588449C7CFA3}" type="pres">
      <dgm:prSet presAssocID="{EFADEC5F-454A-4601-8247-EC656DEA2CA0}" presName="linNode" presStyleCnt="0"/>
      <dgm:spPr/>
    </dgm:pt>
    <dgm:pt modelId="{8B4B8A24-5541-44DB-9B0B-EB6FF77EB640}" type="pres">
      <dgm:prSet presAssocID="{EFADEC5F-454A-4601-8247-EC656DEA2CA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7CB25B5-0165-4316-9383-7C0595C408CE}" type="pres">
      <dgm:prSet presAssocID="{EFADEC5F-454A-4601-8247-EC656DEA2CA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5DA5D27-3E0F-4C48-8689-E1AE1744E7F2}" type="pres">
      <dgm:prSet presAssocID="{653A46EA-60B0-40F2-8369-3EAA1CA9C20A}" presName="sp" presStyleCnt="0"/>
      <dgm:spPr/>
    </dgm:pt>
    <dgm:pt modelId="{D34E3B88-D123-489F-B66C-C487232C8EF3}" type="pres">
      <dgm:prSet presAssocID="{72925105-4931-4C4E-86FE-D84876D15AA2}" presName="linNode" presStyleCnt="0"/>
      <dgm:spPr/>
    </dgm:pt>
    <dgm:pt modelId="{46F8D34D-F4C9-4DCD-A484-3AC45A222962}" type="pres">
      <dgm:prSet presAssocID="{72925105-4931-4C4E-86FE-D84876D15AA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24FA373-8888-485A-BAB7-19B418FDBAFD}" type="pres">
      <dgm:prSet presAssocID="{72925105-4931-4C4E-86FE-D84876D15AA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C354843-81B5-474C-86B9-4F4435BC2049}" type="pres">
      <dgm:prSet presAssocID="{6BA6A436-7263-4727-9118-FC8B56BF3BEE}" presName="sp" presStyleCnt="0"/>
      <dgm:spPr/>
    </dgm:pt>
    <dgm:pt modelId="{B39DF4E4-00B6-4A4D-B14D-1EB6E8B7DBCD}" type="pres">
      <dgm:prSet presAssocID="{86CD8C7F-E299-44BA-84A3-C244C4CCBE84}" presName="linNode" presStyleCnt="0"/>
      <dgm:spPr/>
    </dgm:pt>
    <dgm:pt modelId="{03D20D26-67DF-41F9-8AA2-82197E2CF171}" type="pres">
      <dgm:prSet presAssocID="{86CD8C7F-E299-44BA-84A3-C244C4CCB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7C802BF-79F2-4294-AA0E-CB51AD03EC99}" type="pres">
      <dgm:prSet presAssocID="{86CD8C7F-E299-44BA-84A3-C244C4CCBE8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FCAF161F-EC0B-4826-B9B4-8F7F60AFFC94}" type="pres">
      <dgm:prSet presAssocID="{1CD9454D-BD3B-4DB8-A52F-E09B798DBB91}" presName="sp" presStyleCnt="0"/>
      <dgm:spPr/>
    </dgm:pt>
    <dgm:pt modelId="{A808755D-31B2-4D13-BF45-113600B5C38F}" type="pres">
      <dgm:prSet presAssocID="{BDF1C203-1869-4934-A77F-99BAD3EAB8D8}" presName="linNode" presStyleCnt="0"/>
      <dgm:spPr/>
    </dgm:pt>
    <dgm:pt modelId="{93E3E834-E96D-4414-9CA2-DDEA2AC05F33}" type="pres">
      <dgm:prSet presAssocID="{BDF1C203-1869-4934-A77F-99BAD3EAB8D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14C7BD2-2E9E-4968-AC7C-0ECFFA73EF23}" type="pres">
      <dgm:prSet presAssocID="{BDF1C203-1869-4934-A77F-99BAD3EAB8D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711CE446-B025-4C8D-8B7F-E5D592AE5534}" srcId="{86CD8C7F-E299-44BA-84A3-C244C4CCBE84}" destId="{F9C76DDA-7015-42C8-A1ED-A1D5B57D9EDF}" srcOrd="0" destOrd="0" parTransId="{ABC5470B-B832-4ECF-9560-CD7847F17909}" sibTransId="{ADA9B177-C68A-45C5-A1C1-9F12C4803DBA}"/>
    <dgm:cxn modelId="{57D44CFE-185E-4675-95C3-88FEF42521D5}" type="presOf" srcId="{66B72B87-0833-4BCF-9168-34E5E5B2E864}" destId="{83ED38F9-1ADF-43D0-896A-77A2902606E2}" srcOrd="0" destOrd="0" presId="urn:microsoft.com/office/officeart/2005/8/layout/vList5"/>
    <dgm:cxn modelId="{100A56B2-FB66-4281-829B-909B762255A0}" type="presOf" srcId="{C3D25B15-CB66-478B-8FE9-E31C27EBDD0C}" destId="{824FA373-8888-485A-BAB7-19B418FDBAFD}" srcOrd="0" destOrd="1" presId="urn:microsoft.com/office/officeart/2005/8/layout/vList5"/>
    <dgm:cxn modelId="{754045EA-2CF3-4724-8931-3E12F9033823}" srcId="{EFADEC5F-454A-4601-8247-EC656DEA2CA0}" destId="{890574ED-CA5F-40DE-ABA9-35B34F19239C}" srcOrd="1" destOrd="0" parTransId="{70508D72-9CE9-485A-B15B-BFF223C0E631}" sibTransId="{746CF749-2DC9-4142-AA9F-DC1B48D36A47}"/>
    <dgm:cxn modelId="{1895F858-0C69-4952-9DC9-22D58EBC2DD3}" srcId="{BDF1C203-1869-4934-A77F-99BAD3EAB8D8}" destId="{ED627590-10AD-4582-AA20-D802A7F11F74}" srcOrd="1" destOrd="0" parTransId="{7DB0D274-52BC-4BF0-B428-4F255758F7E8}" sibTransId="{6D91DA4B-93F9-4218-8D5A-8BD866079451}"/>
    <dgm:cxn modelId="{413F83F4-F781-4AAD-BCF0-FEAEE05B5237}" srcId="{66B72B87-0833-4BCF-9168-34E5E5B2E864}" destId="{72925105-4931-4C4E-86FE-D84876D15AA2}" srcOrd="1" destOrd="0" parTransId="{8BDD65A1-8596-48B7-A639-77D2238B41F7}" sibTransId="{6BA6A436-7263-4727-9118-FC8B56BF3BEE}"/>
    <dgm:cxn modelId="{3CE011E5-5EAF-48B3-847F-259440CC187A}" type="presOf" srcId="{20881010-40F4-43E4-AFD9-5D7D588D75A2}" destId="{27C802BF-79F2-4294-AA0E-CB51AD03EC99}" srcOrd="0" destOrd="1" presId="urn:microsoft.com/office/officeart/2005/8/layout/vList5"/>
    <dgm:cxn modelId="{015A27B7-E828-4600-B84A-3B2A59A863A6}" type="presOf" srcId="{890574ED-CA5F-40DE-ABA9-35B34F19239C}" destId="{57CB25B5-0165-4316-9383-7C0595C408CE}" srcOrd="0" destOrd="1" presId="urn:microsoft.com/office/officeart/2005/8/layout/vList5"/>
    <dgm:cxn modelId="{69AEA6D9-B6B1-4BC3-8C35-69BF5C470420}" type="presOf" srcId="{86CD8C7F-E299-44BA-84A3-C244C4CCBE84}" destId="{03D20D26-67DF-41F9-8AA2-82197E2CF171}" srcOrd="0" destOrd="0" presId="urn:microsoft.com/office/officeart/2005/8/layout/vList5"/>
    <dgm:cxn modelId="{446B5459-DCA3-433D-A6F3-3A729A7C44D4}" type="presOf" srcId="{BDF1C203-1869-4934-A77F-99BAD3EAB8D8}" destId="{93E3E834-E96D-4414-9CA2-DDEA2AC05F33}" srcOrd="0" destOrd="0" presId="urn:microsoft.com/office/officeart/2005/8/layout/vList5"/>
    <dgm:cxn modelId="{B2B0A9DB-63F7-4E3B-A53B-B79BF400ED17}" srcId="{86CD8C7F-E299-44BA-84A3-C244C4CCBE84}" destId="{20881010-40F4-43E4-AFD9-5D7D588D75A2}" srcOrd="1" destOrd="0" parTransId="{66D85440-06A8-4C71-9C9D-EFB221C93CA9}" sibTransId="{17E436FF-CF77-40AF-AD29-60CE4A784512}"/>
    <dgm:cxn modelId="{4CD795DD-1404-4BA1-880A-FE236C4458EF}" srcId="{72925105-4931-4C4E-86FE-D84876D15AA2}" destId="{90220C22-EB1C-4870-A257-2087BA967935}" srcOrd="2" destOrd="0" parTransId="{01E8E94B-A48F-45CE-9A70-E308DC834FF8}" sibTransId="{76412785-D116-47ED-A0A5-623CD7226AB9}"/>
    <dgm:cxn modelId="{773E580F-C260-4E13-9E30-747F8ECDD1C7}" srcId="{BDF1C203-1869-4934-A77F-99BAD3EAB8D8}" destId="{F3019AA4-0C78-4D60-9CA2-93752DF24888}" srcOrd="2" destOrd="0" parTransId="{436F1312-0278-4292-9FBF-36E48E87AE05}" sibTransId="{72D9B391-85D9-48A1-BC6D-03DACADD33D5}"/>
    <dgm:cxn modelId="{FC719682-53FE-4BC0-8F5B-43921ABF58ED}" type="presOf" srcId="{F3019AA4-0C78-4D60-9CA2-93752DF24888}" destId="{614C7BD2-2E9E-4968-AC7C-0ECFFA73EF23}" srcOrd="0" destOrd="2" presId="urn:microsoft.com/office/officeart/2005/8/layout/vList5"/>
    <dgm:cxn modelId="{0F497BF2-5718-4B81-BA20-3E101E51EE90}" srcId="{66B72B87-0833-4BCF-9168-34E5E5B2E864}" destId="{86CD8C7F-E299-44BA-84A3-C244C4CCBE84}" srcOrd="2" destOrd="0" parTransId="{79721936-A542-4BD9-9FEA-0687227F36F0}" sibTransId="{1CD9454D-BD3B-4DB8-A52F-E09B798DBB91}"/>
    <dgm:cxn modelId="{6A2503A7-D701-460E-A080-25D7CBD3FDFA}" type="presOf" srcId="{8A7371A9-F5A1-479D-A8A6-AFD7F96DEE72}" destId="{824FA373-8888-485A-BAB7-19B418FDBAFD}" srcOrd="0" destOrd="0" presId="urn:microsoft.com/office/officeart/2005/8/layout/vList5"/>
    <dgm:cxn modelId="{3C526D9F-2131-4220-869F-712AA2298DBC}" srcId="{BDF1C203-1869-4934-A77F-99BAD3EAB8D8}" destId="{BAD0B675-6399-4664-BDEF-E7CD9F237D05}" srcOrd="0" destOrd="0" parTransId="{919382CA-1488-4BDB-962D-ECD0526C3C89}" sibTransId="{8CFB31D0-3674-4DE8-8FEA-6F16C23841B5}"/>
    <dgm:cxn modelId="{08C8246D-10C0-499F-AE4F-D875FC542DF4}" type="presOf" srcId="{BAD0B675-6399-4664-BDEF-E7CD9F237D05}" destId="{614C7BD2-2E9E-4968-AC7C-0ECFFA73EF23}" srcOrd="0" destOrd="0" presId="urn:microsoft.com/office/officeart/2005/8/layout/vList5"/>
    <dgm:cxn modelId="{71C677C3-5291-456F-82FF-E549FA757587}" srcId="{72925105-4931-4C4E-86FE-D84876D15AA2}" destId="{C3D25B15-CB66-478B-8FE9-E31C27EBDD0C}" srcOrd="1" destOrd="0" parTransId="{E87C0988-D483-47EE-BC04-7B9B89B92810}" sibTransId="{A6CD8B55-4B98-4AAD-A8A1-4651DDA1FF81}"/>
    <dgm:cxn modelId="{7C1B3BA1-F77F-4FE6-BD04-C25CC09064EB}" srcId="{66B72B87-0833-4BCF-9168-34E5E5B2E864}" destId="{BDF1C203-1869-4934-A77F-99BAD3EAB8D8}" srcOrd="3" destOrd="0" parTransId="{F7AF5FDE-2843-4DA0-826C-9F7AFF9BDEC8}" sibTransId="{C4F56DBC-C15B-44D5-8288-3E97FE4B2780}"/>
    <dgm:cxn modelId="{D8F3A32A-5F29-4FB5-966C-46E64C1F4736}" type="presOf" srcId="{72925105-4931-4C4E-86FE-D84876D15AA2}" destId="{46F8D34D-F4C9-4DCD-A484-3AC45A222962}" srcOrd="0" destOrd="0" presId="urn:microsoft.com/office/officeart/2005/8/layout/vList5"/>
    <dgm:cxn modelId="{710C794B-0056-413C-9B30-87B7EBE52965}" srcId="{86CD8C7F-E299-44BA-84A3-C244C4CCBE84}" destId="{C5065BF2-289F-4660-8D32-5DA6C7D11C1D}" srcOrd="2" destOrd="0" parTransId="{8B641C71-D7DE-4EFA-862B-CCBA3DAA0AED}" sibTransId="{2A2540A1-46BC-4883-A719-72E3B6503CB3}"/>
    <dgm:cxn modelId="{802E4B71-660D-4597-BF0A-3BDCCBBBE56B}" type="presOf" srcId="{065993DC-8809-4F86-912C-B1AC7FB5F77C}" destId="{57CB25B5-0165-4316-9383-7C0595C408CE}" srcOrd="0" destOrd="0" presId="urn:microsoft.com/office/officeart/2005/8/layout/vList5"/>
    <dgm:cxn modelId="{46EF667C-CED5-4855-B9B0-317E6D7F0CC5}" srcId="{72925105-4931-4C4E-86FE-D84876D15AA2}" destId="{8A7371A9-F5A1-479D-A8A6-AFD7F96DEE72}" srcOrd="0" destOrd="0" parTransId="{8575B9A6-BCE9-4F34-A6BD-4FB0359DA31A}" sibTransId="{AB1ED57D-F7F3-4596-9346-9302D96E507F}"/>
    <dgm:cxn modelId="{2EE8EBFA-8F58-46AD-A8D2-281A4CEDAC37}" type="presOf" srcId="{F9C76DDA-7015-42C8-A1ED-A1D5B57D9EDF}" destId="{27C802BF-79F2-4294-AA0E-CB51AD03EC99}" srcOrd="0" destOrd="0" presId="urn:microsoft.com/office/officeart/2005/8/layout/vList5"/>
    <dgm:cxn modelId="{6DEB0327-0607-4818-B521-A661FFF9E6F7}" type="presOf" srcId="{EFADEC5F-454A-4601-8247-EC656DEA2CA0}" destId="{8B4B8A24-5541-44DB-9B0B-EB6FF77EB640}" srcOrd="0" destOrd="0" presId="urn:microsoft.com/office/officeart/2005/8/layout/vList5"/>
    <dgm:cxn modelId="{C5B0E738-C926-4F31-87A7-FC9283CF70A0}" type="presOf" srcId="{C5065BF2-289F-4660-8D32-5DA6C7D11C1D}" destId="{27C802BF-79F2-4294-AA0E-CB51AD03EC99}" srcOrd="0" destOrd="2" presId="urn:microsoft.com/office/officeart/2005/8/layout/vList5"/>
    <dgm:cxn modelId="{1258B12F-8E67-4EC1-BA30-7CC8A819D722}" srcId="{66B72B87-0833-4BCF-9168-34E5E5B2E864}" destId="{EFADEC5F-454A-4601-8247-EC656DEA2CA0}" srcOrd="0" destOrd="0" parTransId="{54CB1585-2A0C-4B34-B136-596C5B3F86FB}" sibTransId="{653A46EA-60B0-40F2-8369-3EAA1CA9C20A}"/>
    <dgm:cxn modelId="{33C1DAEC-3A7C-4C3E-AFA4-E58E0822A96C}" srcId="{EFADEC5F-454A-4601-8247-EC656DEA2CA0}" destId="{065993DC-8809-4F86-912C-B1AC7FB5F77C}" srcOrd="0" destOrd="0" parTransId="{D9828643-BBE5-41B6-BBA1-9BF829A9D63F}" sibTransId="{9FB09BE9-EA8B-4575-B828-4325C4B78547}"/>
    <dgm:cxn modelId="{C77007C4-9259-4F5C-92AF-B519BA066526}" type="presOf" srcId="{90220C22-EB1C-4870-A257-2087BA967935}" destId="{824FA373-8888-485A-BAB7-19B418FDBAFD}" srcOrd="0" destOrd="2" presId="urn:microsoft.com/office/officeart/2005/8/layout/vList5"/>
    <dgm:cxn modelId="{BB1B1F60-7E13-485D-9448-43E49601B568}" type="presOf" srcId="{ED627590-10AD-4582-AA20-D802A7F11F74}" destId="{614C7BD2-2E9E-4968-AC7C-0ECFFA73EF23}" srcOrd="0" destOrd="1" presId="urn:microsoft.com/office/officeart/2005/8/layout/vList5"/>
    <dgm:cxn modelId="{8E599FC3-5B80-43E7-B37C-139EB8AF4169}" type="presParOf" srcId="{83ED38F9-1ADF-43D0-896A-77A2902606E2}" destId="{3957F761-5E7E-414E-B4C7-588449C7CFA3}" srcOrd="0" destOrd="0" presId="urn:microsoft.com/office/officeart/2005/8/layout/vList5"/>
    <dgm:cxn modelId="{E0EA3F09-F518-42B5-8043-2AF2D2F2F0B9}" type="presParOf" srcId="{3957F761-5E7E-414E-B4C7-588449C7CFA3}" destId="{8B4B8A24-5541-44DB-9B0B-EB6FF77EB640}" srcOrd="0" destOrd="0" presId="urn:microsoft.com/office/officeart/2005/8/layout/vList5"/>
    <dgm:cxn modelId="{5B70100F-4344-4046-8C1E-811C875A7551}" type="presParOf" srcId="{3957F761-5E7E-414E-B4C7-588449C7CFA3}" destId="{57CB25B5-0165-4316-9383-7C0595C408CE}" srcOrd="1" destOrd="0" presId="urn:microsoft.com/office/officeart/2005/8/layout/vList5"/>
    <dgm:cxn modelId="{12F2C5EC-AFC0-4C04-993E-9C3AD29A7B15}" type="presParOf" srcId="{83ED38F9-1ADF-43D0-896A-77A2902606E2}" destId="{45DA5D27-3E0F-4C48-8689-E1AE1744E7F2}" srcOrd="1" destOrd="0" presId="urn:microsoft.com/office/officeart/2005/8/layout/vList5"/>
    <dgm:cxn modelId="{E705627E-B758-451C-864C-C6313664187C}" type="presParOf" srcId="{83ED38F9-1ADF-43D0-896A-77A2902606E2}" destId="{D34E3B88-D123-489F-B66C-C487232C8EF3}" srcOrd="2" destOrd="0" presId="urn:microsoft.com/office/officeart/2005/8/layout/vList5"/>
    <dgm:cxn modelId="{AE48C7AB-9E25-4960-87DC-71016A14BC94}" type="presParOf" srcId="{D34E3B88-D123-489F-B66C-C487232C8EF3}" destId="{46F8D34D-F4C9-4DCD-A484-3AC45A222962}" srcOrd="0" destOrd="0" presId="urn:microsoft.com/office/officeart/2005/8/layout/vList5"/>
    <dgm:cxn modelId="{482C4EC0-B04B-473F-9604-447D6226EF0A}" type="presParOf" srcId="{D34E3B88-D123-489F-B66C-C487232C8EF3}" destId="{824FA373-8888-485A-BAB7-19B418FDBAFD}" srcOrd="1" destOrd="0" presId="urn:microsoft.com/office/officeart/2005/8/layout/vList5"/>
    <dgm:cxn modelId="{9DF05022-F086-4FF0-AA6D-26661E58B2C9}" type="presParOf" srcId="{83ED38F9-1ADF-43D0-896A-77A2902606E2}" destId="{5C354843-81B5-474C-86B9-4F4435BC2049}" srcOrd="3" destOrd="0" presId="urn:microsoft.com/office/officeart/2005/8/layout/vList5"/>
    <dgm:cxn modelId="{E1CBB301-8784-4EA7-9823-E580676D0DAF}" type="presParOf" srcId="{83ED38F9-1ADF-43D0-896A-77A2902606E2}" destId="{B39DF4E4-00B6-4A4D-B14D-1EB6E8B7DBCD}" srcOrd="4" destOrd="0" presId="urn:microsoft.com/office/officeart/2005/8/layout/vList5"/>
    <dgm:cxn modelId="{0C8AB5B2-5DAD-48DC-8362-AC5D4B06844F}" type="presParOf" srcId="{B39DF4E4-00B6-4A4D-B14D-1EB6E8B7DBCD}" destId="{03D20D26-67DF-41F9-8AA2-82197E2CF171}" srcOrd="0" destOrd="0" presId="urn:microsoft.com/office/officeart/2005/8/layout/vList5"/>
    <dgm:cxn modelId="{6FD0B4F8-652C-43B7-8EF0-1775703B681C}" type="presParOf" srcId="{B39DF4E4-00B6-4A4D-B14D-1EB6E8B7DBCD}" destId="{27C802BF-79F2-4294-AA0E-CB51AD03EC99}" srcOrd="1" destOrd="0" presId="urn:microsoft.com/office/officeart/2005/8/layout/vList5"/>
    <dgm:cxn modelId="{0DEDC895-8E4D-491C-B06E-87B08F55C256}" type="presParOf" srcId="{83ED38F9-1ADF-43D0-896A-77A2902606E2}" destId="{FCAF161F-EC0B-4826-B9B4-8F7F60AFFC94}" srcOrd="5" destOrd="0" presId="urn:microsoft.com/office/officeart/2005/8/layout/vList5"/>
    <dgm:cxn modelId="{82F62F62-D562-4D0E-8335-B28C571EA993}" type="presParOf" srcId="{83ED38F9-1ADF-43D0-896A-77A2902606E2}" destId="{A808755D-31B2-4D13-BF45-113600B5C38F}" srcOrd="6" destOrd="0" presId="urn:microsoft.com/office/officeart/2005/8/layout/vList5"/>
    <dgm:cxn modelId="{75D1C822-E05B-4874-9298-64A8E735F718}" type="presParOf" srcId="{A808755D-31B2-4D13-BF45-113600B5C38F}" destId="{93E3E834-E96D-4414-9CA2-DDEA2AC05F33}" srcOrd="0" destOrd="0" presId="urn:microsoft.com/office/officeart/2005/8/layout/vList5"/>
    <dgm:cxn modelId="{FEC1E08E-BA9B-4818-A48F-F2E83BC96D59}" type="presParOf" srcId="{A808755D-31B2-4D13-BF45-113600B5C38F}" destId="{614C7BD2-2E9E-4968-AC7C-0ECFFA73EF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F09CE-6660-45F2-9564-A4A2292CCAEC}" type="doc">
      <dgm:prSet loTypeId="urn:microsoft.com/office/officeart/2005/8/layout/vList5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484F4EA7-5437-40B2-A1FF-39C955E00F39}">
      <dgm:prSet phldrT="[Text]"/>
      <dgm:spPr/>
      <dgm:t>
        <a:bodyPr/>
        <a:lstStyle/>
        <a:p>
          <a:r>
            <a:rPr lang="en-US" dirty="0" smtClean="0"/>
            <a:t>Good</a:t>
          </a:r>
          <a:endParaRPr lang="th-TH" dirty="0"/>
        </a:p>
      </dgm:t>
    </dgm:pt>
    <dgm:pt modelId="{D41FFC69-B0F8-4563-9EB5-8BB02C3494BC}" type="parTrans" cxnId="{2A4FEB96-B0A6-4BB7-BBEE-D78379CBC483}">
      <dgm:prSet/>
      <dgm:spPr/>
      <dgm:t>
        <a:bodyPr/>
        <a:lstStyle/>
        <a:p>
          <a:endParaRPr lang="th-TH"/>
        </a:p>
      </dgm:t>
    </dgm:pt>
    <dgm:pt modelId="{92DD306C-3541-452A-9243-73593DA4E0DB}" type="sibTrans" cxnId="{2A4FEB96-B0A6-4BB7-BBEE-D78379CBC483}">
      <dgm:prSet/>
      <dgm:spPr/>
      <dgm:t>
        <a:bodyPr/>
        <a:lstStyle/>
        <a:p>
          <a:endParaRPr lang="th-TH"/>
        </a:p>
      </dgm:t>
    </dgm:pt>
    <dgm:pt modelId="{9682E514-41B2-4E16-A82A-48F15623B067}">
      <dgm:prSet phldrT="[Text]"/>
      <dgm:spPr/>
      <dgm:t>
        <a:bodyPr/>
        <a:lstStyle/>
        <a:p>
          <a:r>
            <a:rPr lang="en-US" dirty="0" smtClean="0"/>
            <a:t>Fulfilment, identity, sense of belong, psychological security, focus, determination, commitment</a:t>
          </a:r>
          <a:endParaRPr lang="th-TH" dirty="0"/>
        </a:p>
      </dgm:t>
    </dgm:pt>
    <dgm:pt modelId="{9A792DBE-3E7C-43B0-8E33-89D57A3FFD6B}" type="parTrans" cxnId="{FB1206B2-B62D-489E-BD42-7FFDA216A0E8}">
      <dgm:prSet/>
      <dgm:spPr/>
      <dgm:t>
        <a:bodyPr/>
        <a:lstStyle/>
        <a:p>
          <a:endParaRPr lang="th-TH"/>
        </a:p>
      </dgm:t>
    </dgm:pt>
    <dgm:pt modelId="{7AD80F6A-A202-4E1E-A2CB-9A79C7F7E59C}" type="sibTrans" cxnId="{FB1206B2-B62D-489E-BD42-7FFDA216A0E8}">
      <dgm:prSet/>
      <dgm:spPr/>
      <dgm:t>
        <a:bodyPr/>
        <a:lstStyle/>
        <a:p>
          <a:endParaRPr lang="th-TH"/>
        </a:p>
      </dgm:t>
    </dgm:pt>
    <dgm:pt modelId="{C9C0AA8E-B095-4DA2-9609-A1A60C8B39A8}">
      <dgm:prSet phldrT="[Text]"/>
      <dgm:spPr/>
      <dgm:t>
        <a:bodyPr/>
        <a:lstStyle/>
        <a:p>
          <a:r>
            <a:rPr lang="en-US" dirty="0" smtClean="0"/>
            <a:t>Bad (excess)</a:t>
          </a:r>
          <a:endParaRPr lang="th-TH" dirty="0"/>
        </a:p>
      </dgm:t>
    </dgm:pt>
    <dgm:pt modelId="{645C7EBC-54F0-4D8D-8536-D283FB4E0DE0}" type="parTrans" cxnId="{E50370B8-BBC8-4601-A4FC-19DD0F93E7D5}">
      <dgm:prSet/>
      <dgm:spPr/>
      <dgm:t>
        <a:bodyPr/>
        <a:lstStyle/>
        <a:p>
          <a:endParaRPr lang="th-TH"/>
        </a:p>
      </dgm:t>
    </dgm:pt>
    <dgm:pt modelId="{A157ABCA-E117-4B9E-BE43-50616299DEA4}" type="sibTrans" cxnId="{E50370B8-BBC8-4601-A4FC-19DD0F93E7D5}">
      <dgm:prSet/>
      <dgm:spPr/>
      <dgm:t>
        <a:bodyPr/>
        <a:lstStyle/>
        <a:p>
          <a:endParaRPr lang="th-TH"/>
        </a:p>
      </dgm:t>
    </dgm:pt>
    <dgm:pt modelId="{4C8FC6C9-E5B1-4B5B-B5F7-6F7D6972A944}">
      <dgm:prSet phldrT="[Text]"/>
      <dgm:spPr/>
      <dgm:t>
        <a:bodyPr/>
        <a:lstStyle/>
        <a:p>
          <a:r>
            <a:rPr lang="en-US" dirty="0" smtClean="0"/>
            <a:t>Narrow minded, inflexibility</a:t>
          </a:r>
          <a:r>
            <a:rPr lang="en-US" smtClean="0"/>
            <a:t>, </a:t>
          </a:r>
          <a:endParaRPr lang="th-TH" dirty="0"/>
        </a:p>
      </dgm:t>
    </dgm:pt>
    <dgm:pt modelId="{6279F67C-0CDF-40E4-9AD2-C96D75AA98B3}" type="parTrans" cxnId="{A2E1B488-384A-4440-A277-E04BE87941E3}">
      <dgm:prSet/>
      <dgm:spPr/>
      <dgm:t>
        <a:bodyPr/>
        <a:lstStyle/>
        <a:p>
          <a:endParaRPr lang="th-TH"/>
        </a:p>
      </dgm:t>
    </dgm:pt>
    <dgm:pt modelId="{59C2D0E0-2560-4DA2-AA97-D8CBC896CD7D}" type="sibTrans" cxnId="{A2E1B488-384A-4440-A277-E04BE87941E3}">
      <dgm:prSet/>
      <dgm:spPr/>
      <dgm:t>
        <a:bodyPr/>
        <a:lstStyle/>
        <a:p>
          <a:endParaRPr lang="th-TH"/>
        </a:p>
      </dgm:t>
    </dgm:pt>
    <dgm:pt modelId="{30D68DB5-1160-45AD-BB9D-15D4DA61E6DD}">
      <dgm:prSet phldrT="[Text]"/>
      <dgm:spPr/>
      <dgm:t>
        <a:bodyPr/>
        <a:lstStyle/>
        <a:p>
          <a:r>
            <a:rPr lang="en-US" dirty="0" smtClean="0"/>
            <a:t>Nihilism , emptiness, insecurity, depression</a:t>
          </a:r>
          <a:endParaRPr lang="th-TH" dirty="0"/>
        </a:p>
      </dgm:t>
    </dgm:pt>
    <dgm:pt modelId="{051ADA87-218F-4737-AB9E-41AE19AD3EAE}" type="parTrans" cxnId="{B49D9F23-6C51-4EDC-95B8-E21093447D5C}">
      <dgm:prSet/>
      <dgm:spPr/>
      <dgm:t>
        <a:bodyPr/>
        <a:lstStyle/>
        <a:p>
          <a:endParaRPr lang="th-TH"/>
        </a:p>
      </dgm:t>
    </dgm:pt>
    <dgm:pt modelId="{1226CF03-D8DD-472F-84C5-E7D4E368D540}" type="sibTrans" cxnId="{B49D9F23-6C51-4EDC-95B8-E21093447D5C}">
      <dgm:prSet/>
      <dgm:spPr/>
      <dgm:t>
        <a:bodyPr/>
        <a:lstStyle/>
        <a:p>
          <a:endParaRPr lang="th-TH"/>
        </a:p>
      </dgm:t>
    </dgm:pt>
    <dgm:pt modelId="{AB515234-005B-4FE4-A4DC-56CB96AEA946}">
      <dgm:prSet phldrT="[Text]"/>
      <dgm:spPr/>
      <dgm:t>
        <a:bodyPr/>
        <a:lstStyle/>
        <a:p>
          <a:r>
            <a:rPr lang="en-US" dirty="0" smtClean="0"/>
            <a:t>Bad (deficient)</a:t>
          </a:r>
          <a:endParaRPr lang="th-TH" dirty="0"/>
        </a:p>
      </dgm:t>
    </dgm:pt>
    <dgm:pt modelId="{9DB10DA8-30BD-4530-99FA-AB76457691E7}" type="sibTrans" cxnId="{6239E831-C861-4AB8-A8D1-90C09350468B}">
      <dgm:prSet/>
      <dgm:spPr/>
      <dgm:t>
        <a:bodyPr/>
        <a:lstStyle/>
        <a:p>
          <a:endParaRPr lang="th-TH"/>
        </a:p>
      </dgm:t>
    </dgm:pt>
    <dgm:pt modelId="{4937C537-97C0-4FC6-B51B-7E8A3DF30CC0}" type="parTrans" cxnId="{6239E831-C861-4AB8-A8D1-90C09350468B}">
      <dgm:prSet/>
      <dgm:spPr/>
      <dgm:t>
        <a:bodyPr/>
        <a:lstStyle/>
        <a:p>
          <a:endParaRPr lang="th-TH"/>
        </a:p>
      </dgm:t>
    </dgm:pt>
    <dgm:pt modelId="{BF1CDA4B-0BD4-4DAC-986F-1A427B5B51A3}" type="pres">
      <dgm:prSet presAssocID="{BEEF09CE-6660-45F2-9564-A4A2292CCAEC}" presName="Name0" presStyleCnt="0">
        <dgm:presLayoutVars>
          <dgm:dir/>
          <dgm:animLvl val="lvl"/>
          <dgm:resizeHandles val="exact"/>
        </dgm:presLayoutVars>
      </dgm:prSet>
      <dgm:spPr/>
    </dgm:pt>
    <dgm:pt modelId="{1F790855-B925-4782-8D8D-296A03DBEACD}" type="pres">
      <dgm:prSet presAssocID="{484F4EA7-5437-40B2-A1FF-39C955E00F39}" presName="linNode" presStyleCnt="0"/>
      <dgm:spPr/>
    </dgm:pt>
    <dgm:pt modelId="{54F1048B-F5C8-406B-B0FE-C82C7F190123}" type="pres">
      <dgm:prSet presAssocID="{484F4EA7-5437-40B2-A1FF-39C955E00F3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AC90B49-F511-4E76-B427-459499F11B28}" type="pres">
      <dgm:prSet presAssocID="{484F4EA7-5437-40B2-A1FF-39C955E00F3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A887EAA-3F19-4006-B4E1-80548199C067}" type="pres">
      <dgm:prSet presAssocID="{92DD306C-3541-452A-9243-73593DA4E0DB}" presName="sp" presStyleCnt="0"/>
      <dgm:spPr/>
    </dgm:pt>
    <dgm:pt modelId="{0F1478F9-FB02-4A5C-BD65-F0742B4A9F9E}" type="pres">
      <dgm:prSet presAssocID="{C9C0AA8E-B095-4DA2-9609-A1A60C8B39A8}" presName="linNode" presStyleCnt="0"/>
      <dgm:spPr/>
    </dgm:pt>
    <dgm:pt modelId="{B9E29344-F6C9-491F-B190-36500833073B}" type="pres">
      <dgm:prSet presAssocID="{C9C0AA8E-B095-4DA2-9609-A1A60C8B39A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1EE4E37-8966-43AD-9CBD-9BBD3BBE0383}" type="pres">
      <dgm:prSet presAssocID="{C9C0AA8E-B095-4DA2-9609-A1A60C8B39A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A8E51BB-4A08-4BC9-A3F0-836D611EC172}" type="pres">
      <dgm:prSet presAssocID="{A157ABCA-E117-4B9E-BE43-50616299DEA4}" presName="sp" presStyleCnt="0"/>
      <dgm:spPr/>
    </dgm:pt>
    <dgm:pt modelId="{8466C728-7EAC-4887-80A0-BFFA7CAEC23E}" type="pres">
      <dgm:prSet presAssocID="{AB515234-005B-4FE4-A4DC-56CB96AEA946}" presName="linNode" presStyleCnt="0"/>
      <dgm:spPr/>
    </dgm:pt>
    <dgm:pt modelId="{265026C5-4054-46CC-B258-86A52F3CC07D}" type="pres">
      <dgm:prSet presAssocID="{AB515234-005B-4FE4-A4DC-56CB96AEA9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C2E8878-A868-4693-B5DC-5ED3B9379B25}" type="pres">
      <dgm:prSet presAssocID="{AB515234-005B-4FE4-A4DC-56CB96AEA9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81DC7EDC-8D59-47AF-A5CC-BC3F59752C26}" type="presOf" srcId="{BEEF09CE-6660-45F2-9564-A4A2292CCAEC}" destId="{BF1CDA4B-0BD4-4DAC-986F-1A427B5B51A3}" srcOrd="0" destOrd="0" presId="urn:microsoft.com/office/officeart/2005/8/layout/vList5"/>
    <dgm:cxn modelId="{D42D4358-E22F-420F-94F0-B4A5D2E173F1}" type="presOf" srcId="{C9C0AA8E-B095-4DA2-9609-A1A60C8B39A8}" destId="{B9E29344-F6C9-491F-B190-36500833073B}" srcOrd="0" destOrd="0" presId="urn:microsoft.com/office/officeart/2005/8/layout/vList5"/>
    <dgm:cxn modelId="{D2CCB947-7D7F-4859-94F2-D7451D1F9F08}" type="presOf" srcId="{484F4EA7-5437-40B2-A1FF-39C955E00F39}" destId="{54F1048B-F5C8-406B-B0FE-C82C7F190123}" srcOrd="0" destOrd="0" presId="urn:microsoft.com/office/officeart/2005/8/layout/vList5"/>
    <dgm:cxn modelId="{023CA86D-FF44-4971-843F-957C20C18CED}" type="presOf" srcId="{30D68DB5-1160-45AD-BB9D-15D4DA61E6DD}" destId="{0C2E8878-A868-4693-B5DC-5ED3B9379B25}" srcOrd="0" destOrd="0" presId="urn:microsoft.com/office/officeart/2005/8/layout/vList5"/>
    <dgm:cxn modelId="{E50370B8-BBC8-4601-A4FC-19DD0F93E7D5}" srcId="{BEEF09CE-6660-45F2-9564-A4A2292CCAEC}" destId="{C9C0AA8E-B095-4DA2-9609-A1A60C8B39A8}" srcOrd="1" destOrd="0" parTransId="{645C7EBC-54F0-4D8D-8536-D283FB4E0DE0}" sibTransId="{A157ABCA-E117-4B9E-BE43-50616299DEA4}"/>
    <dgm:cxn modelId="{FB1206B2-B62D-489E-BD42-7FFDA216A0E8}" srcId="{484F4EA7-5437-40B2-A1FF-39C955E00F39}" destId="{9682E514-41B2-4E16-A82A-48F15623B067}" srcOrd="0" destOrd="0" parTransId="{9A792DBE-3E7C-43B0-8E33-89D57A3FFD6B}" sibTransId="{7AD80F6A-A202-4E1E-A2CB-9A79C7F7E59C}"/>
    <dgm:cxn modelId="{468E99A7-D53B-4DCE-AD66-F1FD89650518}" type="presOf" srcId="{9682E514-41B2-4E16-A82A-48F15623B067}" destId="{5AC90B49-F511-4E76-B427-459499F11B28}" srcOrd="0" destOrd="0" presId="urn:microsoft.com/office/officeart/2005/8/layout/vList5"/>
    <dgm:cxn modelId="{2A4FEB96-B0A6-4BB7-BBEE-D78379CBC483}" srcId="{BEEF09CE-6660-45F2-9564-A4A2292CCAEC}" destId="{484F4EA7-5437-40B2-A1FF-39C955E00F39}" srcOrd="0" destOrd="0" parTransId="{D41FFC69-B0F8-4563-9EB5-8BB02C3494BC}" sibTransId="{92DD306C-3541-452A-9243-73593DA4E0DB}"/>
    <dgm:cxn modelId="{A2E1B488-384A-4440-A277-E04BE87941E3}" srcId="{C9C0AA8E-B095-4DA2-9609-A1A60C8B39A8}" destId="{4C8FC6C9-E5B1-4B5B-B5F7-6F7D6972A944}" srcOrd="0" destOrd="0" parTransId="{6279F67C-0CDF-40E4-9AD2-C96D75AA98B3}" sibTransId="{59C2D0E0-2560-4DA2-AA97-D8CBC896CD7D}"/>
    <dgm:cxn modelId="{3D66EF1C-C247-41A7-BF8F-A953803FD091}" type="presOf" srcId="{AB515234-005B-4FE4-A4DC-56CB96AEA946}" destId="{265026C5-4054-46CC-B258-86A52F3CC07D}" srcOrd="0" destOrd="0" presId="urn:microsoft.com/office/officeart/2005/8/layout/vList5"/>
    <dgm:cxn modelId="{6239E831-C861-4AB8-A8D1-90C09350468B}" srcId="{BEEF09CE-6660-45F2-9564-A4A2292CCAEC}" destId="{AB515234-005B-4FE4-A4DC-56CB96AEA946}" srcOrd="2" destOrd="0" parTransId="{4937C537-97C0-4FC6-B51B-7E8A3DF30CC0}" sibTransId="{9DB10DA8-30BD-4530-99FA-AB76457691E7}"/>
    <dgm:cxn modelId="{B49D9F23-6C51-4EDC-95B8-E21093447D5C}" srcId="{AB515234-005B-4FE4-A4DC-56CB96AEA946}" destId="{30D68DB5-1160-45AD-BB9D-15D4DA61E6DD}" srcOrd="0" destOrd="0" parTransId="{051ADA87-218F-4737-AB9E-41AE19AD3EAE}" sibTransId="{1226CF03-D8DD-472F-84C5-E7D4E368D540}"/>
    <dgm:cxn modelId="{D7B0412E-72FB-4295-A1E7-796090471737}" type="presOf" srcId="{4C8FC6C9-E5B1-4B5B-B5F7-6F7D6972A944}" destId="{C1EE4E37-8966-43AD-9CBD-9BBD3BBE0383}" srcOrd="0" destOrd="0" presId="urn:microsoft.com/office/officeart/2005/8/layout/vList5"/>
    <dgm:cxn modelId="{9ADB5D07-B2C6-4960-8069-75F2C31115D8}" type="presParOf" srcId="{BF1CDA4B-0BD4-4DAC-986F-1A427B5B51A3}" destId="{1F790855-B925-4782-8D8D-296A03DBEACD}" srcOrd="0" destOrd="0" presId="urn:microsoft.com/office/officeart/2005/8/layout/vList5"/>
    <dgm:cxn modelId="{D05ED870-DA72-4E1F-B546-CC3C3A86F065}" type="presParOf" srcId="{1F790855-B925-4782-8D8D-296A03DBEACD}" destId="{54F1048B-F5C8-406B-B0FE-C82C7F190123}" srcOrd="0" destOrd="0" presId="urn:microsoft.com/office/officeart/2005/8/layout/vList5"/>
    <dgm:cxn modelId="{E3EE7B78-52A2-4F8E-8E7A-7988B8D96701}" type="presParOf" srcId="{1F790855-B925-4782-8D8D-296A03DBEACD}" destId="{5AC90B49-F511-4E76-B427-459499F11B28}" srcOrd="1" destOrd="0" presId="urn:microsoft.com/office/officeart/2005/8/layout/vList5"/>
    <dgm:cxn modelId="{97F131E8-854F-4015-9440-C82AA85B3613}" type="presParOf" srcId="{BF1CDA4B-0BD4-4DAC-986F-1A427B5B51A3}" destId="{EA887EAA-3F19-4006-B4E1-80548199C067}" srcOrd="1" destOrd="0" presId="urn:microsoft.com/office/officeart/2005/8/layout/vList5"/>
    <dgm:cxn modelId="{D60529F1-18DF-4707-A904-FBC3286F5FB3}" type="presParOf" srcId="{BF1CDA4B-0BD4-4DAC-986F-1A427B5B51A3}" destId="{0F1478F9-FB02-4A5C-BD65-F0742B4A9F9E}" srcOrd="2" destOrd="0" presId="urn:microsoft.com/office/officeart/2005/8/layout/vList5"/>
    <dgm:cxn modelId="{AD1C633F-DA3D-41F9-8F6A-BCBCAFAC7480}" type="presParOf" srcId="{0F1478F9-FB02-4A5C-BD65-F0742B4A9F9E}" destId="{B9E29344-F6C9-491F-B190-36500833073B}" srcOrd="0" destOrd="0" presId="urn:microsoft.com/office/officeart/2005/8/layout/vList5"/>
    <dgm:cxn modelId="{91DB09F7-A6ED-4736-B6E6-EB1C73297E90}" type="presParOf" srcId="{0F1478F9-FB02-4A5C-BD65-F0742B4A9F9E}" destId="{C1EE4E37-8966-43AD-9CBD-9BBD3BBE0383}" srcOrd="1" destOrd="0" presId="urn:microsoft.com/office/officeart/2005/8/layout/vList5"/>
    <dgm:cxn modelId="{AD63AC04-075A-4275-BA7E-3FF87CBC23F4}" type="presParOf" srcId="{BF1CDA4B-0BD4-4DAC-986F-1A427B5B51A3}" destId="{8A8E51BB-4A08-4BC9-A3F0-836D611EC172}" srcOrd="3" destOrd="0" presId="urn:microsoft.com/office/officeart/2005/8/layout/vList5"/>
    <dgm:cxn modelId="{2983591E-D7A2-4B63-B3A3-3D67A9AACB5B}" type="presParOf" srcId="{BF1CDA4B-0BD4-4DAC-986F-1A427B5B51A3}" destId="{8466C728-7EAC-4887-80A0-BFFA7CAEC23E}" srcOrd="4" destOrd="0" presId="urn:microsoft.com/office/officeart/2005/8/layout/vList5"/>
    <dgm:cxn modelId="{F8EF9869-C5AC-4339-A5DF-9ED7414B6FC5}" type="presParOf" srcId="{8466C728-7EAC-4887-80A0-BFFA7CAEC23E}" destId="{265026C5-4054-46CC-B258-86A52F3CC07D}" srcOrd="0" destOrd="0" presId="urn:microsoft.com/office/officeart/2005/8/layout/vList5"/>
    <dgm:cxn modelId="{C4CEA9EF-100E-4C10-9CA6-B4D9197EC57A}" type="presParOf" srcId="{8466C728-7EAC-4887-80A0-BFFA7CAEC23E}" destId="{0C2E8878-A868-4693-B5DC-5ED3B9379B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B25B5-0165-4316-9383-7C0595C408CE}">
      <dsp:nvSpPr>
        <dsp:cNvPr id="0" name=""/>
        <dsp:cNvSpPr/>
      </dsp:nvSpPr>
      <dsp:spPr>
        <a:xfrm rot="5400000">
          <a:off x="5292695" y="-2157742"/>
          <a:ext cx="848672" cy="538073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kind of innovation that improve people lives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Change the city as a whole, affecting everyone</a:t>
          </a:r>
          <a:endParaRPr lang="th-TH" sz="1300" kern="1200" dirty="0"/>
        </a:p>
      </dsp:txBody>
      <dsp:txXfrm rot="-5400000">
        <a:off x="3026664" y="149718"/>
        <a:ext cx="5339307" cy="765814"/>
      </dsp:txXfrm>
    </dsp:sp>
    <dsp:sp modelId="{8B4B8A24-5541-44DB-9B0B-EB6FF77EB640}">
      <dsp:nvSpPr>
        <dsp:cNvPr id="0" name=""/>
        <dsp:cNvSpPr/>
      </dsp:nvSpPr>
      <dsp:spPr>
        <a:xfrm>
          <a:off x="0" y="2205"/>
          <a:ext cx="3026664" cy="1060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Superficial Social phenomenon</a:t>
          </a:r>
          <a:endParaRPr lang="th-TH" sz="2800" kern="1200" dirty="0"/>
        </a:p>
      </dsp:txBody>
      <dsp:txXfrm>
        <a:off x="51786" y="53991"/>
        <a:ext cx="2923092" cy="957268"/>
      </dsp:txXfrm>
    </dsp:sp>
    <dsp:sp modelId="{824FA373-8888-485A-BAB7-19B418FDBAFD}">
      <dsp:nvSpPr>
        <dsp:cNvPr id="0" name=""/>
        <dsp:cNvSpPr/>
      </dsp:nvSpPr>
      <dsp:spPr>
        <a:xfrm rot="5400000">
          <a:off x="5292695" y="-1043859"/>
          <a:ext cx="848672" cy="5380736"/>
        </a:xfrm>
        <a:prstGeom prst="round2SameRect">
          <a:avLst/>
        </a:prstGeom>
        <a:solidFill>
          <a:schemeClr val="accent5">
            <a:tint val="40000"/>
            <a:alpha val="90000"/>
            <a:hueOff val="3602631"/>
            <a:satOff val="-4008"/>
            <a:lumOff val="-1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3602631"/>
              <a:satOff val="-4008"/>
              <a:lumOff val="-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one that will give power the MC casts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Believe that  themselves are the true gods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Grant power for the MC cast – to protect the city from evil/ for goodness </a:t>
          </a:r>
          <a:endParaRPr lang="th-TH" sz="1300" kern="1200" dirty="0"/>
        </a:p>
      </dsp:txBody>
      <dsp:txXfrm rot="-5400000">
        <a:off x="3026664" y="1263601"/>
        <a:ext cx="5339307" cy="765814"/>
      </dsp:txXfrm>
    </dsp:sp>
    <dsp:sp modelId="{46F8D34D-F4C9-4DCD-A484-3AC45A222962}">
      <dsp:nvSpPr>
        <dsp:cNvPr id="0" name=""/>
        <dsp:cNvSpPr/>
      </dsp:nvSpPr>
      <dsp:spPr>
        <a:xfrm>
          <a:off x="0" y="1116088"/>
          <a:ext cx="3026664" cy="1060840"/>
        </a:xfrm>
        <a:prstGeom prst="roundRect">
          <a:avLst/>
        </a:prstGeom>
        <a:solidFill>
          <a:schemeClr val="accent5">
            <a:hueOff val="3479907"/>
            <a:satOff val="-8347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Artificial God</a:t>
          </a:r>
          <a:endParaRPr lang="th-TH" sz="2800" kern="1200" dirty="0"/>
        </a:p>
      </dsp:txBody>
      <dsp:txXfrm>
        <a:off x="51786" y="1167874"/>
        <a:ext cx="2923092" cy="957268"/>
      </dsp:txXfrm>
    </dsp:sp>
    <dsp:sp modelId="{27C802BF-79F2-4294-AA0E-CB51AD03EC99}">
      <dsp:nvSpPr>
        <dsp:cNvPr id="0" name=""/>
        <dsp:cNvSpPr/>
      </dsp:nvSpPr>
      <dsp:spPr>
        <a:xfrm rot="5400000">
          <a:off x="5292695" y="70023"/>
          <a:ext cx="848672" cy="5380736"/>
        </a:xfrm>
        <a:prstGeom prst="round2SameRect">
          <a:avLst/>
        </a:prstGeom>
        <a:solidFill>
          <a:schemeClr val="accent5">
            <a:tint val="40000"/>
            <a:alpha val="90000"/>
            <a:hueOff val="7205262"/>
            <a:satOff val="-8015"/>
            <a:lumOff val="-3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7205262"/>
              <a:satOff val="-8015"/>
              <a:lumOff val="-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Behind everything, creator of the artificial god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Want some thing from manipulating people’s minds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th-TH" sz="1300" kern="1200" dirty="0"/>
        </a:p>
      </dsp:txBody>
      <dsp:txXfrm rot="-5400000">
        <a:off x="3026664" y="2377484"/>
        <a:ext cx="5339307" cy="765814"/>
      </dsp:txXfrm>
    </dsp:sp>
    <dsp:sp modelId="{03D20D26-67DF-41F9-8AA2-82197E2CF171}">
      <dsp:nvSpPr>
        <dsp:cNvPr id="0" name=""/>
        <dsp:cNvSpPr/>
      </dsp:nvSpPr>
      <dsp:spPr>
        <a:xfrm>
          <a:off x="0" y="2229971"/>
          <a:ext cx="3026664" cy="1060840"/>
        </a:xfrm>
        <a:prstGeom prst="roundRect">
          <a:avLst/>
        </a:prstGeom>
        <a:solidFill>
          <a:schemeClr val="accent5">
            <a:hueOff val="6959815"/>
            <a:satOff val="-16693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Evil organization</a:t>
          </a:r>
          <a:endParaRPr lang="th-TH" sz="2800" kern="1200" dirty="0"/>
        </a:p>
      </dsp:txBody>
      <dsp:txXfrm>
        <a:off x="51786" y="2281757"/>
        <a:ext cx="2923092" cy="957268"/>
      </dsp:txXfrm>
    </dsp:sp>
    <dsp:sp modelId="{614C7BD2-2E9E-4968-AC7C-0ECFFA73EF23}">
      <dsp:nvSpPr>
        <dsp:cNvPr id="0" name=""/>
        <dsp:cNvSpPr/>
      </dsp:nvSpPr>
      <dsp:spPr>
        <a:xfrm rot="5400000">
          <a:off x="5292695" y="1183906"/>
          <a:ext cx="848672" cy="5380736"/>
        </a:xfrm>
        <a:prstGeom prst="round2SameRect">
          <a:avLst/>
        </a:prstGeom>
        <a:solidFill>
          <a:schemeClr val="accent5">
            <a:tint val="40000"/>
            <a:alpha val="90000"/>
            <a:hueOff val="10807894"/>
            <a:satOff val="-12023"/>
            <a:lumOff val="-4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10807894"/>
              <a:satOff val="-12023"/>
              <a:lumOff val="-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original model of the artificial gods,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Very weak in power, need to be awaken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Can be hidden in the main cast ( actually are the reincarnation/vessel)</a:t>
          </a:r>
          <a:endParaRPr lang="th-TH" sz="1300" kern="1200" dirty="0"/>
        </a:p>
      </dsp:txBody>
      <dsp:txXfrm rot="-5400000">
        <a:off x="3026664" y="3491367"/>
        <a:ext cx="5339307" cy="765814"/>
      </dsp:txXfrm>
    </dsp:sp>
    <dsp:sp modelId="{93E3E834-E96D-4414-9CA2-DDEA2AC05F33}">
      <dsp:nvSpPr>
        <dsp:cNvPr id="0" name=""/>
        <dsp:cNvSpPr/>
      </dsp:nvSpPr>
      <dsp:spPr>
        <a:xfrm>
          <a:off x="0" y="3343853"/>
          <a:ext cx="3026664" cy="1060840"/>
        </a:xfrm>
        <a:prstGeom prst="roundRect">
          <a:avLst/>
        </a:prstGeom>
        <a:solidFill>
          <a:schemeClr val="accent5">
            <a:hueOff val="10439722"/>
            <a:satOff val="-25040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True God</a:t>
          </a:r>
          <a:endParaRPr lang="th-TH" sz="2800" kern="1200" dirty="0"/>
        </a:p>
      </dsp:txBody>
      <dsp:txXfrm>
        <a:off x="51786" y="3395639"/>
        <a:ext cx="2923092" cy="957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90B49-F511-4E76-B427-459499F11B28}">
      <dsp:nvSpPr>
        <dsp:cNvPr id="0" name=""/>
        <dsp:cNvSpPr/>
      </dsp:nvSpPr>
      <dsp:spPr>
        <a:xfrm rot="5400000">
          <a:off x="5148955" y="-1978120"/>
          <a:ext cx="1136153" cy="538073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Fulfilment, identity, sense of belong, psychological security, focus, determination, commitment</a:t>
          </a:r>
          <a:endParaRPr lang="th-TH" sz="2200" kern="1200" dirty="0"/>
        </a:p>
      </dsp:txBody>
      <dsp:txXfrm rot="-5400000">
        <a:off x="3026664" y="199633"/>
        <a:ext cx="5325274" cy="1025229"/>
      </dsp:txXfrm>
    </dsp:sp>
    <dsp:sp modelId="{54F1048B-F5C8-406B-B0FE-C82C7F190123}">
      <dsp:nvSpPr>
        <dsp:cNvPr id="0" name=""/>
        <dsp:cNvSpPr/>
      </dsp:nvSpPr>
      <dsp:spPr>
        <a:xfrm>
          <a:off x="0" y="2151"/>
          <a:ext cx="3026664" cy="14201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Good</a:t>
          </a:r>
          <a:endParaRPr lang="th-TH" sz="3800" kern="1200" dirty="0"/>
        </a:p>
      </dsp:txBody>
      <dsp:txXfrm>
        <a:off x="69328" y="71479"/>
        <a:ext cx="2888008" cy="1281536"/>
      </dsp:txXfrm>
    </dsp:sp>
    <dsp:sp modelId="{C1EE4E37-8966-43AD-9CBD-9BBD3BBE0383}">
      <dsp:nvSpPr>
        <dsp:cNvPr id="0" name=""/>
        <dsp:cNvSpPr/>
      </dsp:nvSpPr>
      <dsp:spPr>
        <a:xfrm rot="5400000">
          <a:off x="5148955" y="-486917"/>
          <a:ext cx="1136153" cy="5380736"/>
        </a:xfrm>
        <a:prstGeom prst="round2SameRect">
          <a:avLst/>
        </a:prstGeom>
        <a:solidFill>
          <a:schemeClr val="accent4">
            <a:tint val="40000"/>
            <a:alpha val="90000"/>
            <a:hueOff val="508981"/>
            <a:satOff val="4275"/>
            <a:lumOff val="-113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508981"/>
              <a:satOff val="4275"/>
              <a:lumOff val="-1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Narrow minded, inflexibility</a:t>
          </a:r>
          <a:r>
            <a:rPr lang="en-US" sz="2200" kern="1200" smtClean="0"/>
            <a:t>, </a:t>
          </a:r>
          <a:endParaRPr lang="th-TH" sz="2200" kern="1200" dirty="0"/>
        </a:p>
      </dsp:txBody>
      <dsp:txXfrm rot="-5400000">
        <a:off x="3026664" y="1690836"/>
        <a:ext cx="5325274" cy="1025229"/>
      </dsp:txXfrm>
    </dsp:sp>
    <dsp:sp modelId="{B9E29344-F6C9-491F-B190-36500833073B}">
      <dsp:nvSpPr>
        <dsp:cNvPr id="0" name=""/>
        <dsp:cNvSpPr/>
      </dsp:nvSpPr>
      <dsp:spPr>
        <a:xfrm>
          <a:off x="0" y="1493353"/>
          <a:ext cx="3026664" cy="1420192"/>
        </a:xfrm>
        <a:prstGeom prst="roundRect">
          <a:avLst/>
        </a:prstGeom>
        <a:solidFill>
          <a:schemeClr val="accent4">
            <a:hueOff val="629991"/>
            <a:satOff val="9701"/>
            <a:lumOff val="-1569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Bad (excess)</a:t>
          </a:r>
          <a:endParaRPr lang="th-TH" sz="3800" kern="1200" dirty="0"/>
        </a:p>
      </dsp:txBody>
      <dsp:txXfrm>
        <a:off x="69328" y="1562681"/>
        <a:ext cx="2888008" cy="1281536"/>
      </dsp:txXfrm>
    </dsp:sp>
    <dsp:sp modelId="{0C2E8878-A868-4693-B5DC-5ED3B9379B25}">
      <dsp:nvSpPr>
        <dsp:cNvPr id="0" name=""/>
        <dsp:cNvSpPr/>
      </dsp:nvSpPr>
      <dsp:spPr>
        <a:xfrm rot="5400000">
          <a:off x="5148955" y="1004284"/>
          <a:ext cx="1136153" cy="5380736"/>
        </a:xfrm>
        <a:prstGeom prst="round2SameRect">
          <a:avLst/>
        </a:prstGeom>
        <a:solidFill>
          <a:schemeClr val="accent4">
            <a:tint val="40000"/>
            <a:alpha val="90000"/>
            <a:hueOff val="1017961"/>
            <a:satOff val="8550"/>
            <a:lumOff val="-225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1017961"/>
              <a:satOff val="8550"/>
              <a:lumOff val="-2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Nihilism , emptiness, insecurity, depression</a:t>
          </a:r>
          <a:endParaRPr lang="th-TH" sz="2200" kern="1200" dirty="0"/>
        </a:p>
      </dsp:txBody>
      <dsp:txXfrm rot="-5400000">
        <a:off x="3026664" y="3182037"/>
        <a:ext cx="5325274" cy="1025229"/>
      </dsp:txXfrm>
    </dsp:sp>
    <dsp:sp modelId="{265026C5-4054-46CC-B258-86A52F3CC07D}">
      <dsp:nvSpPr>
        <dsp:cNvPr id="0" name=""/>
        <dsp:cNvSpPr/>
      </dsp:nvSpPr>
      <dsp:spPr>
        <a:xfrm>
          <a:off x="0" y="2984555"/>
          <a:ext cx="3026664" cy="1420192"/>
        </a:xfrm>
        <a:prstGeom prst="roundRect">
          <a:avLst/>
        </a:prstGeom>
        <a:solidFill>
          <a:schemeClr val="accent4">
            <a:hueOff val="1259982"/>
            <a:satOff val="19402"/>
            <a:lumOff val="-3137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Bad (deficient)</a:t>
          </a:r>
          <a:endParaRPr lang="th-TH" sz="3800" kern="1200" dirty="0"/>
        </a:p>
      </dsp:txBody>
      <dsp:txXfrm>
        <a:off x="69328" y="3053883"/>
        <a:ext cx="2888008" cy="1281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th-TH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FA62CB2-CE65-4EB8-99AE-0615A90E5B55}" type="slidenum">
              <a:rPr lang="th-TH" smtClean="0"/>
              <a:t>‹#›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028CCB8-C2B2-47E4-8201-7760438F5423}" type="datetimeFigureOut">
              <a:rPr lang="th-TH" smtClean="0"/>
              <a:t>03/09/58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September 2015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on world system x plot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859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929012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3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power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64676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artificial god: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Offer the MC casts these power to use them for goodness/ eliminate evils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But the MC cast probably accept the power and use them to fulfil their own desire too (mutual benefit, the god also need pawn for them to use)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Maybe some kind of divine punishment for not obedience gods’ order (but depend on the god’s personality.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0" indent="0"/>
            <a:r>
              <a:rPr lang="en-US" sz="1800" dirty="0" smtClean="0"/>
              <a:t>Nature of the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Can use both for fighting and everyday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given power manifest it self based on the person. (goal, desire,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Degree of power: depend on their mind ( strong mind will not fluctuate easily,  stability of one’s mind ) + experience of using the power ( basically practice make perfect)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3193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628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MC, childhood friend, Mr. President</a:t>
            </a:r>
          </a:p>
          <a:p>
            <a:pPr marL="944118" lvl="2" indent="-285750"/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found out about god by accident</a:t>
            </a:r>
          </a:p>
          <a:p>
            <a:pPr marL="109728" indent="0">
              <a:buNone/>
            </a:pP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452628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Stalker, Hobo</a:t>
            </a:r>
          </a:p>
          <a:p>
            <a:pPr marL="944118" lvl="2" indent="-285750"/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feel like some thing fishy about the social phenomenon so they decided to investigate in to the matter.</a:t>
            </a:r>
          </a:p>
          <a:p>
            <a:pPr marL="109728" indent="0">
              <a:buNone/>
            </a:pP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452628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Ms. Student president</a:t>
            </a:r>
          </a:p>
          <a:p>
            <a:pPr marL="944118" lvl="2" indent="-285750"/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the family of her deceased friend probably have some connection with the evil organization.</a:t>
            </a:r>
          </a:p>
          <a:p>
            <a:pPr marL="944118" lvl="2" indent="-285750"/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the grandfather is holding some important secret.</a:t>
            </a:r>
            <a:endParaRPr lang="th-TH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15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power of human’s mind</a:t>
            </a:r>
          </a:p>
          <a:p>
            <a:r>
              <a:rPr lang="en-US" dirty="0" smtClean="0"/>
              <a:t>Its influence in shaping reality/the world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Opposite force</a:t>
            </a:r>
          </a:p>
          <a:p>
            <a:pPr>
              <a:buFontTx/>
              <a:buChar char="-"/>
            </a:pPr>
            <a:r>
              <a:rPr lang="en-US" dirty="0" smtClean="0"/>
              <a:t>Doubt</a:t>
            </a:r>
          </a:p>
          <a:p>
            <a:pPr>
              <a:buFontTx/>
              <a:buChar char="-"/>
            </a:pP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</a:t>
            </a:r>
            <a:r>
              <a:rPr lang="en-US" dirty="0" err="1" smtClean="0"/>
              <a:t>eg</a:t>
            </a:r>
            <a:r>
              <a:rPr lang="en-US" dirty="0" smtClean="0"/>
              <a:t>.‘Believe/Belief’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399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44770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905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368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Grid</vt:lpstr>
      <vt:lpstr>Adjacency</vt:lpstr>
      <vt:lpstr>Ideas on world system x plot</vt:lpstr>
      <vt:lpstr>Layers</vt:lpstr>
      <vt:lpstr> power</vt:lpstr>
      <vt:lpstr>Characters</vt:lpstr>
      <vt:lpstr>Theme eg.‘Believe/Belief’</vt:lpstr>
      <vt:lpstr>Belief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7</cp:revision>
  <dcterms:created xsi:type="dcterms:W3CDTF">2015-09-04T00:24:52Z</dcterms:created>
  <dcterms:modified xsi:type="dcterms:W3CDTF">2015-09-04T03:49:57Z</dcterms:modified>
</cp:coreProperties>
</file>