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6AD-5F7F-BA46-B207-4A003ECB1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4DB24-BA17-B34A-90FC-4D82D9F08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E8F2-EC02-AD42-99C8-BD435B5A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0981-11D3-FD4F-935E-B8DB7D24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6580-F1D5-4E46-A42B-69F75A5A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6D99-1D9D-D14F-B6B3-ECB25B1C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FF153-E700-CD4F-A1E2-4CCDBF03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B4E9-ACEC-1A41-BF0D-D2C7DB6F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C4D8-FEC2-704B-85DE-EB97DE1D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1185-7F53-AA4A-8077-CD8CD917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C3E6D-28AC-BF40-93D6-4F692D2D9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A01D4-A024-8E43-822E-C3579487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DAA31-1BBB-AC46-B229-3014E5EF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384A-7B83-1449-B6BF-30EB8225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2ABD-3F30-6C47-AFEE-8482E338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B22C-1265-2146-8AE1-EE215821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DD3F-8300-3443-BF9E-7E490577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7833C-28EB-3146-BE32-C375A40F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7376-2C56-8447-8E76-D0F7C428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BB3C-D54B-AD42-BE48-220BB591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8A44-4B87-3344-B57F-3FD7B46B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6FB4-693F-DD4B-8044-3FB984CDC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9241-232C-2145-867E-E26D6211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EF3F-7633-8647-A6B3-B3F7C514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C43C-068E-E744-8A4D-7B57CE13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0165-FB4B-8345-AF42-805FB550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717A-AEF1-884F-8BEC-76310919E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B23B-0AF9-4944-ACD8-C553FCB1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4612-23E5-A143-95C0-09D7366A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1B22B-11FA-024C-83BD-6B8161F4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200F8-B755-D44A-AA88-8A635974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9C4E-33AB-1246-8DCF-3356F37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41CB-267E-C34D-B4CB-AD2D6433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B9F2E-F3B9-FE45-B32D-AF3E2A831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C70B5-BCE2-204E-A01C-F04201FAE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AB44D-716F-E44A-AE86-0E073D7B2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C88E8-F51D-8A45-8C31-65C9EF42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4B93A-49F6-C545-BF16-EAC8DACA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D4CBF-8C12-6742-9765-D5AC3C43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1275-7114-594F-A31C-28CB018E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DF18F-08F5-544F-9E93-A84BA277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082B3-9AFC-8246-B6C8-53AB3EE5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FF5CD-F109-E947-9C83-8FBCB5B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4519B-F08C-364F-BBEE-FAEB20F8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F2B6D-2643-5541-A6DD-71817051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8E9F1-0E21-9944-8F25-BE9349CC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5893-CCDD-ED4F-9391-3F4CEC75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19C8-1354-824C-AB42-97C89684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201E-E0BD-8246-921F-3EB84FB1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C752-5594-5243-88BD-789D64A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DA086-E15A-654B-B7B0-AB9C2F27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CC67E-57ED-DA42-BB36-8B978A6D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BD7-4943-D344-B7EF-BD0E9193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95960-0109-8843-BFE7-DCC5B01E1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E990F-5B82-AD4F-A133-DCBEE5A7B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56CD-55DF-BB4F-AC86-2CC0D004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24827-1903-EB40-87DA-AE15F540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56CE2-74C3-0441-9340-33C41759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29C88-8B91-9B41-B32C-A8C5A22F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8C67D-B286-8E44-A7EE-A33724F0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F6EC-303A-5D42-9FF3-A225117F7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3E57-E600-714B-976B-7A780AB11E3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AC3E-BF83-6247-8270-FF4362903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3B15-D7D7-0846-BA98-66F8DA968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1742-8A99-5A48-8A0F-72D6DC1C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A5DCB3-B0B2-6447-9076-085C8871A81A}"/>
              </a:ext>
            </a:extLst>
          </p:cNvPr>
          <p:cNvSpPr/>
          <p:nvPr/>
        </p:nvSpPr>
        <p:spPr>
          <a:xfrm>
            <a:off x="560222" y="2003758"/>
            <a:ext cx="1689684" cy="11121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B57B35-0F79-4442-B679-3CFE65759677}"/>
              </a:ext>
            </a:extLst>
          </p:cNvPr>
          <p:cNvSpPr/>
          <p:nvPr/>
        </p:nvSpPr>
        <p:spPr>
          <a:xfrm>
            <a:off x="2813070" y="4319337"/>
            <a:ext cx="1205477" cy="921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70E01A-719F-FD4C-A742-4AF23AFB31CA}"/>
              </a:ext>
            </a:extLst>
          </p:cNvPr>
          <p:cNvSpPr/>
          <p:nvPr/>
        </p:nvSpPr>
        <p:spPr>
          <a:xfrm>
            <a:off x="4946230" y="2872914"/>
            <a:ext cx="1419727" cy="11121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9A75A-FD3C-3C4A-8CD8-0433012C0D9C}"/>
              </a:ext>
            </a:extLst>
          </p:cNvPr>
          <p:cNvSpPr/>
          <p:nvPr/>
        </p:nvSpPr>
        <p:spPr>
          <a:xfrm>
            <a:off x="8027382" y="4482890"/>
            <a:ext cx="1351548" cy="11121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7345A0-730C-2B4C-BB2D-F7AF47C45AA3}"/>
              </a:ext>
            </a:extLst>
          </p:cNvPr>
          <p:cNvSpPr/>
          <p:nvPr/>
        </p:nvSpPr>
        <p:spPr>
          <a:xfrm>
            <a:off x="8041732" y="1447673"/>
            <a:ext cx="1595563" cy="11121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93030-9573-AA4B-8C3E-AF0AB6F7FB14}"/>
              </a:ext>
            </a:extLst>
          </p:cNvPr>
          <p:cNvCxnSpPr/>
          <p:nvPr/>
        </p:nvCxnSpPr>
        <p:spPr>
          <a:xfrm>
            <a:off x="1973179" y="3272589"/>
            <a:ext cx="839891" cy="104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00B716-A614-E44B-9459-99C0A4CF1705}"/>
              </a:ext>
            </a:extLst>
          </p:cNvPr>
          <p:cNvCxnSpPr/>
          <p:nvPr/>
        </p:nvCxnSpPr>
        <p:spPr>
          <a:xfrm flipV="1">
            <a:off x="4018547" y="3795963"/>
            <a:ext cx="927683" cy="68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4999A5-E34A-0446-B9B8-4889524A9025}"/>
              </a:ext>
            </a:extLst>
          </p:cNvPr>
          <p:cNvCxnSpPr/>
          <p:nvPr/>
        </p:nvCxnSpPr>
        <p:spPr>
          <a:xfrm flipV="1">
            <a:off x="6365957" y="2261937"/>
            <a:ext cx="1514727" cy="6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6D2D0-FA38-414E-BA84-4771D37A31D2}"/>
              </a:ext>
            </a:extLst>
          </p:cNvPr>
          <p:cNvCxnSpPr/>
          <p:nvPr/>
        </p:nvCxnSpPr>
        <p:spPr>
          <a:xfrm flipH="1" flipV="1">
            <a:off x="6365957" y="3795963"/>
            <a:ext cx="1661425" cy="98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2BCD62E-E234-F543-801C-C2467688BBBA}"/>
              </a:ext>
            </a:extLst>
          </p:cNvPr>
          <p:cNvSpPr/>
          <p:nvPr/>
        </p:nvSpPr>
        <p:spPr>
          <a:xfrm>
            <a:off x="3371253" y="1697707"/>
            <a:ext cx="1980760" cy="921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324562-562C-2E4F-B5F2-ADD0E4E883C9}"/>
              </a:ext>
            </a:extLst>
          </p:cNvPr>
          <p:cNvCxnSpPr/>
          <p:nvPr/>
        </p:nvCxnSpPr>
        <p:spPr>
          <a:xfrm flipH="1">
            <a:off x="3528508" y="2751661"/>
            <a:ext cx="445168" cy="147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080BF5C-7A7A-DD48-9967-E84E5F644ADF}"/>
              </a:ext>
            </a:extLst>
          </p:cNvPr>
          <p:cNvSpPr/>
          <p:nvPr/>
        </p:nvSpPr>
        <p:spPr>
          <a:xfrm>
            <a:off x="2906250" y="386892"/>
            <a:ext cx="1689684" cy="921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CustomersCustomerDemo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3E0B93-F720-0F48-A7C8-EA35BE460B35}"/>
              </a:ext>
            </a:extLst>
          </p:cNvPr>
          <p:cNvSpPr/>
          <p:nvPr/>
        </p:nvSpPr>
        <p:spPr>
          <a:xfrm>
            <a:off x="166782" y="516417"/>
            <a:ext cx="1980760" cy="921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CustomerDemographics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287867-38DE-BB43-B537-D2418F9033BE}"/>
              </a:ext>
            </a:extLst>
          </p:cNvPr>
          <p:cNvCxnSpPr>
            <a:cxnSpLocks/>
          </p:cNvCxnSpPr>
          <p:nvPr/>
        </p:nvCxnSpPr>
        <p:spPr>
          <a:xfrm flipH="1" flipV="1">
            <a:off x="2147542" y="1308434"/>
            <a:ext cx="1125047" cy="53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2C9559-EDDA-3F47-A7D9-9CA30BF2D881}"/>
              </a:ext>
            </a:extLst>
          </p:cNvPr>
          <p:cNvCxnSpPr>
            <a:cxnSpLocks/>
          </p:cNvCxnSpPr>
          <p:nvPr/>
        </p:nvCxnSpPr>
        <p:spPr>
          <a:xfrm flipH="1" flipV="1">
            <a:off x="4138863" y="1308434"/>
            <a:ext cx="120316" cy="30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CF8EED3-A07B-9B46-A710-8FA6B3C77A94}"/>
              </a:ext>
            </a:extLst>
          </p:cNvPr>
          <p:cNvSpPr/>
          <p:nvPr/>
        </p:nvSpPr>
        <p:spPr>
          <a:xfrm>
            <a:off x="1992916" y="5630152"/>
            <a:ext cx="1980760" cy="921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BFED03-83F7-0D47-A9A5-B0085C7655B5}"/>
              </a:ext>
            </a:extLst>
          </p:cNvPr>
          <p:cNvCxnSpPr/>
          <p:nvPr/>
        </p:nvCxnSpPr>
        <p:spPr>
          <a:xfrm flipV="1">
            <a:off x="3272589" y="5328670"/>
            <a:ext cx="98664" cy="22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504C72E-A225-DA48-85CD-B12A189F5934}"/>
              </a:ext>
            </a:extLst>
          </p:cNvPr>
          <p:cNvSpPr/>
          <p:nvPr/>
        </p:nvSpPr>
        <p:spPr>
          <a:xfrm>
            <a:off x="243638" y="3711740"/>
            <a:ext cx="1513974" cy="921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EmployeeTerritories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018E93-C59A-1D49-AA23-446BDC75B2F9}"/>
              </a:ext>
            </a:extLst>
          </p:cNvPr>
          <p:cNvSpPr/>
          <p:nvPr/>
        </p:nvSpPr>
        <p:spPr>
          <a:xfrm>
            <a:off x="258019" y="4894124"/>
            <a:ext cx="1351548" cy="921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Territories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FA9E0B-7F66-C54E-A202-E7DE8214B02E}"/>
              </a:ext>
            </a:extLst>
          </p:cNvPr>
          <p:cNvSpPr/>
          <p:nvPr/>
        </p:nvSpPr>
        <p:spPr>
          <a:xfrm>
            <a:off x="237747" y="6006700"/>
            <a:ext cx="1374765" cy="921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DBA297-22F3-5E41-8D4F-46FD7FA65BBE}"/>
              </a:ext>
            </a:extLst>
          </p:cNvPr>
          <p:cNvCxnSpPr/>
          <p:nvPr/>
        </p:nvCxnSpPr>
        <p:spPr>
          <a:xfrm flipH="1">
            <a:off x="1000625" y="3115927"/>
            <a:ext cx="156537" cy="4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E726C-D343-E84F-8802-7CE88FFAFEEC}"/>
              </a:ext>
            </a:extLst>
          </p:cNvPr>
          <p:cNvCxnSpPr>
            <a:stCxn id="36" idx="0"/>
            <a:endCxn id="35" idx="4"/>
          </p:cNvCxnSpPr>
          <p:nvPr/>
        </p:nvCxnSpPr>
        <p:spPr>
          <a:xfrm flipV="1">
            <a:off x="925130" y="5815666"/>
            <a:ext cx="8663" cy="19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3AA592-0673-A441-9A83-5D0A280A9386}"/>
              </a:ext>
            </a:extLst>
          </p:cNvPr>
          <p:cNvCxnSpPr>
            <a:stCxn id="35" idx="0"/>
            <a:endCxn id="34" idx="4"/>
          </p:cNvCxnSpPr>
          <p:nvPr/>
        </p:nvCxnSpPr>
        <p:spPr>
          <a:xfrm flipV="1">
            <a:off x="933793" y="4633282"/>
            <a:ext cx="66832" cy="26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A4C2B47-AC71-6B4E-9625-E643238B7AAA}"/>
              </a:ext>
            </a:extLst>
          </p:cNvPr>
          <p:cNvSpPr/>
          <p:nvPr/>
        </p:nvSpPr>
        <p:spPr>
          <a:xfrm>
            <a:off x="5003067" y="5134288"/>
            <a:ext cx="1980760" cy="921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Details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51489B-58FF-E542-B7BE-76F0B412C0AD}"/>
              </a:ext>
            </a:extLst>
          </p:cNvPr>
          <p:cNvCxnSpPr/>
          <p:nvPr/>
        </p:nvCxnSpPr>
        <p:spPr>
          <a:xfrm>
            <a:off x="4078705" y="4908132"/>
            <a:ext cx="909008" cy="33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8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Du, Christine</dc:creator>
  <cp:lastModifiedBy>Du, Christine</cp:lastModifiedBy>
  <cp:revision>1</cp:revision>
  <dcterms:created xsi:type="dcterms:W3CDTF">2022-02-19T02:23:54Z</dcterms:created>
  <dcterms:modified xsi:type="dcterms:W3CDTF">2022-02-19T02:30:26Z</dcterms:modified>
</cp:coreProperties>
</file>