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0233600" cy="40233600"/>
  <p:notesSz cx="6858000" cy="9144000"/>
  <p:defaultTextStyle>
    <a:defPPr>
      <a:defRPr lang="en-US"/>
    </a:defPPr>
    <a:lvl1pPr marL="0" algn="l" defTabSz="4022866" rtl="0" eaLnBrk="1" latinLnBrk="0" hangingPunct="1">
      <a:defRPr sz="7883" kern="1200">
        <a:solidFill>
          <a:schemeClr val="tx1"/>
        </a:solidFill>
        <a:latin typeface="+mn-lt"/>
        <a:ea typeface="+mn-ea"/>
        <a:cs typeface="+mn-cs"/>
      </a:defRPr>
    </a:lvl1pPr>
    <a:lvl2pPr marL="2011434" algn="l" defTabSz="4022866" rtl="0" eaLnBrk="1" latinLnBrk="0" hangingPunct="1">
      <a:defRPr sz="7883" kern="1200">
        <a:solidFill>
          <a:schemeClr val="tx1"/>
        </a:solidFill>
        <a:latin typeface="+mn-lt"/>
        <a:ea typeface="+mn-ea"/>
        <a:cs typeface="+mn-cs"/>
      </a:defRPr>
    </a:lvl2pPr>
    <a:lvl3pPr marL="4022866" algn="l" defTabSz="4022866" rtl="0" eaLnBrk="1" latinLnBrk="0" hangingPunct="1">
      <a:defRPr sz="7883" kern="1200">
        <a:solidFill>
          <a:schemeClr val="tx1"/>
        </a:solidFill>
        <a:latin typeface="+mn-lt"/>
        <a:ea typeface="+mn-ea"/>
        <a:cs typeface="+mn-cs"/>
      </a:defRPr>
    </a:lvl3pPr>
    <a:lvl4pPr marL="6034300" algn="l" defTabSz="4022866" rtl="0" eaLnBrk="1" latinLnBrk="0" hangingPunct="1">
      <a:defRPr sz="7883" kern="1200">
        <a:solidFill>
          <a:schemeClr val="tx1"/>
        </a:solidFill>
        <a:latin typeface="+mn-lt"/>
        <a:ea typeface="+mn-ea"/>
        <a:cs typeface="+mn-cs"/>
      </a:defRPr>
    </a:lvl4pPr>
    <a:lvl5pPr marL="8045732" algn="l" defTabSz="4022866" rtl="0" eaLnBrk="1" latinLnBrk="0" hangingPunct="1">
      <a:defRPr sz="7883" kern="1200">
        <a:solidFill>
          <a:schemeClr val="tx1"/>
        </a:solidFill>
        <a:latin typeface="+mn-lt"/>
        <a:ea typeface="+mn-ea"/>
        <a:cs typeface="+mn-cs"/>
      </a:defRPr>
    </a:lvl5pPr>
    <a:lvl6pPr marL="10057166" algn="l" defTabSz="4022866" rtl="0" eaLnBrk="1" latinLnBrk="0" hangingPunct="1">
      <a:defRPr sz="7883" kern="1200">
        <a:solidFill>
          <a:schemeClr val="tx1"/>
        </a:solidFill>
        <a:latin typeface="+mn-lt"/>
        <a:ea typeface="+mn-ea"/>
        <a:cs typeface="+mn-cs"/>
      </a:defRPr>
    </a:lvl6pPr>
    <a:lvl7pPr marL="12068600" algn="l" defTabSz="4022866" rtl="0" eaLnBrk="1" latinLnBrk="0" hangingPunct="1">
      <a:defRPr sz="7883" kern="1200">
        <a:solidFill>
          <a:schemeClr val="tx1"/>
        </a:solidFill>
        <a:latin typeface="+mn-lt"/>
        <a:ea typeface="+mn-ea"/>
        <a:cs typeface="+mn-cs"/>
      </a:defRPr>
    </a:lvl7pPr>
    <a:lvl8pPr marL="14080032" algn="l" defTabSz="4022866" rtl="0" eaLnBrk="1" latinLnBrk="0" hangingPunct="1">
      <a:defRPr sz="7883" kern="1200">
        <a:solidFill>
          <a:schemeClr val="tx1"/>
        </a:solidFill>
        <a:latin typeface="+mn-lt"/>
        <a:ea typeface="+mn-ea"/>
        <a:cs typeface="+mn-cs"/>
      </a:defRPr>
    </a:lvl8pPr>
    <a:lvl9pPr marL="16091466" algn="l" defTabSz="4022866" rtl="0" eaLnBrk="1" latinLnBrk="0" hangingPunct="1">
      <a:defRPr sz="788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55" userDrawn="1">
          <p15:clr>
            <a:srgbClr val="A4A3A4"/>
          </p15:clr>
        </p15:guide>
        <p15:guide id="2" orient="horz" pos="352" userDrawn="1">
          <p15:clr>
            <a:srgbClr val="A4A3A4"/>
          </p15:clr>
        </p15:guide>
        <p15:guide id="3" orient="horz" pos="24640" userDrawn="1">
          <p15:clr>
            <a:srgbClr val="A4A3A4"/>
          </p15:clr>
        </p15:guide>
        <p15:guide id="4" orient="horz" userDrawn="1">
          <p15:clr>
            <a:srgbClr val="A4A3A4"/>
          </p15:clr>
        </p15:guide>
        <p15:guide id="5" pos="533" userDrawn="1">
          <p15:clr>
            <a:srgbClr val="A4A3A4"/>
          </p15:clr>
        </p15:guide>
        <p15:guide id="6" pos="2487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73" autoAdjust="0"/>
    <p:restoredTop sz="95766" autoAdjust="0"/>
  </p:normalViewPr>
  <p:slideViewPr>
    <p:cSldViewPr snapToGrid="0" snapToObjects="1" showGuides="1">
      <p:cViewPr>
        <p:scale>
          <a:sx n="28" d="100"/>
          <a:sy n="28" d="100"/>
        </p:scale>
        <p:origin x="1216" y="-752"/>
      </p:cViewPr>
      <p:guideLst>
        <p:guide orient="horz" pos="4055"/>
        <p:guide orient="horz" pos="352"/>
        <p:guide orient="horz" pos="24640"/>
        <p:guide orient="horz"/>
        <p:guide pos="533"/>
        <p:guide pos="248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7" d="100"/>
          <a:sy n="87" d="100"/>
        </p:scale>
        <p:origin x="376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68654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1/12/20</a:t>
            </a:fld>
            <a:endParaRPr lang="en-US" dirty="0"/>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019151339"/>
      </p:ext>
    </p:extLst>
  </p:cSld>
  <p:clrMap bg1="lt1" tx1="dk1" bg2="lt2" tx2="dk2" accent1="accent1" accent2="accent2" accent3="accent3" accent4="accent4" accent5="accent5" accent6="accent6" hlink="hlink" folHlink="folHlink"/>
  <p:notesStyle>
    <a:lvl1pPr marL="0" algn="l" defTabSz="4022866" rtl="0" eaLnBrk="1" latinLnBrk="0" hangingPunct="1">
      <a:defRPr sz="5316" kern="1200">
        <a:solidFill>
          <a:schemeClr val="tx1"/>
        </a:solidFill>
        <a:latin typeface="+mn-lt"/>
        <a:ea typeface="+mn-ea"/>
        <a:cs typeface="+mn-cs"/>
      </a:defRPr>
    </a:lvl1pPr>
    <a:lvl2pPr marL="2011434" algn="l" defTabSz="4022866" rtl="0" eaLnBrk="1" latinLnBrk="0" hangingPunct="1">
      <a:defRPr sz="5316" kern="1200">
        <a:solidFill>
          <a:schemeClr val="tx1"/>
        </a:solidFill>
        <a:latin typeface="+mn-lt"/>
        <a:ea typeface="+mn-ea"/>
        <a:cs typeface="+mn-cs"/>
      </a:defRPr>
    </a:lvl2pPr>
    <a:lvl3pPr marL="4022866" algn="l" defTabSz="4022866" rtl="0" eaLnBrk="1" latinLnBrk="0" hangingPunct="1">
      <a:defRPr sz="5316" kern="1200">
        <a:solidFill>
          <a:schemeClr val="tx1"/>
        </a:solidFill>
        <a:latin typeface="+mn-lt"/>
        <a:ea typeface="+mn-ea"/>
        <a:cs typeface="+mn-cs"/>
      </a:defRPr>
    </a:lvl3pPr>
    <a:lvl4pPr marL="6034300" algn="l" defTabSz="4022866" rtl="0" eaLnBrk="1" latinLnBrk="0" hangingPunct="1">
      <a:defRPr sz="5316" kern="1200">
        <a:solidFill>
          <a:schemeClr val="tx1"/>
        </a:solidFill>
        <a:latin typeface="+mn-lt"/>
        <a:ea typeface="+mn-ea"/>
        <a:cs typeface="+mn-cs"/>
      </a:defRPr>
    </a:lvl4pPr>
    <a:lvl5pPr marL="8045732" algn="l" defTabSz="4022866" rtl="0" eaLnBrk="1" latinLnBrk="0" hangingPunct="1">
      <a:defRPr sz="5316" kern="1200">
        <a:solidFill>
          <a:schemeClr val="tx1"/>
        </a:solidFill>
        <a:latin typeface="+mn-lt"/>
        <a:ea typeface="+mn-ea"/>
        <a:cs typeface="+mn-cs"/>
      </a:defRPr>
    </a:lvl5pPr>
    <a:lvl6pPr marL="10057166" algn="l" defTabSz="4022866" rtl="0" eaLnBrk="1" latinLnBrk="0" hangingPunct="1">
      <a:defRPr sz="5316" kern="1200">
        <a:solidFill>
          <a:schemeClr val="tx1"/>
        </a:solidFill>
        <a:latin typeface="+mn-lt"/>
        <a:ea typeface="+mn-ea"/>
        <a:cs typeface="+mn-cs"/>
      </a:defRPr>
    </a:lvl6pPr>
    <a:lvl7pPr marL="12068600" algn="l" defTabSz="4022866" rtl="0" eaLnBrk="1" latinLnBrk="0" hangingPunct="1">
      <a:defRPr sz="5316" kern="1200">
        <a:solidFill>
          <a:schemeClr val="tx1"/>
        </a:solidFill>
        <a:latin typeface="+mn-lt"/>
        <a:ea typeface="+mn-ea"/>
        <a:cs typeface="+mn-cs"/>
      </a:defRPr>
    </a:lvl7pPr>
    <a:lvl8pPr marL="14080032" algn="l" defTabSz="4022866" rtl="0" eaLnBrk="1" latinLnBrk="0" hangingPunct="1">
      <a:defRPr sz="5316" kern="1200">
        <a:solidFill>
          <a:schemeClr val="tx1"/>
        </a:solidFill>
        <a:latin typeface="+mn-lt"/>
        <a:ea typeface="+mn-ea"/>
        <a:cs typeface="+mn-cs"/>
      </a:defRPr>
    </a:lvl8pPr>
    <a:lvl9pPr marL="16091466" algn="l" defTabSz="4022866" rtl="0" eaLnBrk="1" latinLnBrk="0" hangingPunct="1">
      <a:defRPr sz="531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832284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28840" y="7181555"/>
            <a:ext cx="19002555"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845480" y="6428178"/>
            <a:ext cx="18987556"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845477" y="17363124"/>
            <a:ext cx="18992195"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20403478" y="6428178"/>
            <a:ext cx="18987310"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0403478" y="7181555"/>
            <a:ext cx="18987310"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403478" y="17384345"/>
            <a:ext cx="18982093"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0396200" y="18137719"/>
            <a:ext cx="18989371"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418196" y="31378210"/>
            <a:ext cx="18972591"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0403478" y="32150383"/>
            <a:ext cx="18982093"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828840" y="18169344"/>
            <a:ext cx="19004196"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81" name="Text Placeholder 76"/>
          <p:cNvSpPr>
            <a:spLocks noGrp="1"/>
          </p:cNvSpPr>
          <p:nvPr>
            <p:ph type="body" sz="quarter" idx="150" hasCustomPrompt="1"/>
          </p:nvPr>
        </p:nvSpPr>
        <p:spPr>
          <a:xfrm>
            <a:off x="5343525" y="4310759"/>
            <a:ext cx="29546550" cy="1173480"/>
          </a:xfrm>
          <a:prstGeom prst="rect">
            <a:avLst/>
          </a:prstGeom>
        </p:spPr>
        <p:txBody>
          <a:bodyPr>
            <a:normAutofit/>
          </a:bodyPr>
          <a:lstStyle>
            <a:lvl1pPr marL="0" indent="0" algn="ctr">
              <a:buFontTx/>
              <a:buNone/>
              <a:defRPr sz="5500">
                <a:solidFill>
                  <a:schemeClr val="accent5">
                    <a:lumMod val="50000"/>
                  </a:schemeClr>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affiliations</a:t>
            </a:r>
          </a:p>
        </p:txBody>
      </p:sp>
      <p:sp>
        <p:nvSpPr>
          <p:cNvPr id="82" name="Text Placeholder 76"/>
          <p:cNvSpPr>
            <a:spLocks noGrp="1"/>
          </p:cNvSpPr>
          <p:nvPr>
            <p:ph type="body" sz="quarter" idx="151" hasCustomPrompt="1"/>
          </p:nvPr>
        </p:nvSpPr>
        <p:spPr>
          <a:xfrm>
            <a:off x="5343525" y="2613404"/>
            <a:ext cx="29546550" cy="1697355"/>
          </a:xfrm>
          <a:prstGeom prst="rect">
            <a:avLst/>
          </a:prstGeom>
        </p:spPr>
        <p:txBody>
          <a:bodyPr anchor="t" anchorCtr="1">
            <a:normAutofit/>
          </a:bodyPr>
          <a:lstStyle>
            <a:lvl1pPr marL="0" indent="0" algn="ctr">
              <a:buFontTx/>
              <a:buNone/>
              <a:defRPr sz="8067">
                <a:solidFill>
                  <a:schemeClr val="accent5">
                    <a:lumMod val="50000"/>
                  </a:schemeClr>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authors</a:t>
            </a:r>
          </a:p>
        </p:txBody>
      </p:sp>
      <p:sp>
        <p:nvSpPr>
          <p:cNvPr id="88" name="Text Placeholder 76"/>
          <p:cNvSpPr>
            <a:spLocks noGrp="1"/>
          </p:cNvSpPr>
          <p:nvPr>
            <p:ph type="body" sz="quarter" idx="153" hasCustomPrompt="1"/>
          </p:nvPr>
        </p:nvSpPr>
        <p:spPr>
          <a:xfrm>
            <a:off x="5343525" y="535666"/>
            <a:ext cx="29546550" cy="2077738"/>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title</a:t>
            </a:r>
          </a:p>
        </p:txBody>
      </p:sp>
      <p:sp>
        <p:nvSpPr>
          <p:cNvPr id="15" name="TextBox 14"/>
          <p:cNvSpPr txBox="1"/>
          <p:nvPr userDrawn="1"/>
        </p:nvSpPr>
        <p:spPr>
          <a:xfrm>
            <a:off x="16620565" y="12801600"/>
            <a:ext cx="8659906" cy="461665"/>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28837" y="7129168"/>
            <a:ext cx="12458671" cy="830975"/>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845477" y="6428178"/>
            <a:ext cx="12442032"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845477" y="21840525"/>
            <a:ext cx="12460125" cy="830975"/>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863574" y="21067020"/>
            <a:ext cx="12442031"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3891420" y="25828838"/>
            <a:ext cx="12440573" cy="830975"/>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3891420" y="25137550"/>
            <a:ext cx="12440573"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3898697" y="7138870"/>
            <a:ext cx="12440573" cy="830975"/>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892878" y="6428178"/>
            <a:ext cx="12447852" cy="706660"/>
          </a:xfrm>
          <a:prstGeom prst="rect">
            <a:avLst/>
          </a:prstGeom>
          <a:noFill/>
        </p:spPr>
        <p:txBody>
          <a:bodyPr wrap="square" lIns="91436" tIns="91436" rIns="91436" bIns="91436" anchor="ctr" anchorCtr="0">
            <a:spAutoFit/>
          </a:bodyPr>
          <a:lstStyle>
            <a:lvl1pPr marL="0" indent="0" algn="ctr">
              <a:buNone/>
              <a:tabLst/>
              <a:defRPr sz="3392"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6946097" y="6428178"/>
            <a:ext cx="12444693"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6946097" y="7129168"/>
            <a:ext cx="12444693" cy="830975"/>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6946097" y="21027778"/>
            <a:ext cx="12444693"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6941486" y="21728765"/>
            <a:ext cx="12449306" cy="830975"/>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6946097" y="31378210"/>
            <a:ext cx="12444693"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6946098" y="32079200"/>
            <a:ext cx="12449306" cy="830975"/>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343525" y="4310759"/>
            <a:ext cx="29546550" cy="1173480"/>
          </a:xfrm>
          <a:prstGeom prst="rect">
            <a:avLst/>
          </a:prstGeom>
        </p:spPr>
        <p:txBody>
          <a:bodyPr>
            <a:normAutofit/>
          </a:bodyPr>
          <a:lstStyle>
            <a:lvl1pPr marL="0" indent="0" algn="ctr">
              <a:buFontTx/>
              <a:buNone/>
              <a:defRPr sz="5500">
                <a:solidFill>
                  <a:schemeClr val="accent5">
                    <a:lumMod val="50000"/>
                  </a:schemeClr>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343525" y="2613404"/>
            <a:ext cx="29546550" cy="1697355"/>
          </a:xfrm>
          <a:prstGeom prst="rect">
            <a:avLst/>
          </a:prstGeom>
        </p:spPr>
        <p:txBody>
          <a:bodyPr anchor="t" anchorCtr="1">
            <a:normAutofit/>
          </a:bodyPr>
          <a:lstStyle>
            <a:lvl1pPr marL="0" indent="0" algn="ctr">
              <a:buFontTx/>
              <a:buNone/>
              <a:defRPr sz="8067">
                <a:solidFill>
                  <a:schemeClr val="accent5">
                    <a:lumMod val="50000"/>
                  </a:schemeClr>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authors</a:t>
            </a:r>
          </a:p>
        </p:txBody>
      </p:sp>
      <p:sp>
        <p:nvSpPr>
          <p:cNvPr id="79" name="Text Placeholder 76"/>
          <p:cNvSpPr>
            <a:spLocks noGrp="1"/>
          </p:cNvSpPr>
          <p:nvPr>
            <p:ph type="body" sz="quarter" idx="153" hasCustomPrompt="1"/>
          </p:nvPr>
        </p:nvSpPr>
        <p:spPr>
          <a:xfrm>
            <a:off x="5343525" y="535666"/>
            <a:ext cx="29546550" cy="2077738"/>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title</a:t>
            </a:r>
          </a:p>
        </p:txBody>
      </p:sp>
      <p:sp>
        <p:nvSpPr>
          <p:cNvPr id="31" name="TextBox 30"/>
          <p:cNvSpPr txBox="1"/>
          <p:nvPr userDrawn="1"/>
        </p:nvSpPr>
        <p:spPr>
          <a:xfrm>
            <a:off x="16620565" y="12801600"/>
            <a:ext cx="8659906" cy="461665"/>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28841" y="7181555"/>
            <a:ext cx="9218745"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845481" y="6428178"/>
            <a:ext cx="9211469" cy="748980"/>
          </a:xfrm>
          <a:prstGeom prst="rect">
            <a:avLst/>
          </a:prstGeom>
          <a:noFill/>
        </p:spPr>
        <p:txBody>
          <a:bodyPr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827382" y="18077257"/>
            <a:ext cx="9220200"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845477" y="17363124"/>
            <a:ext cx="9212924"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0621566" y="7171853"/>
            <a:ext cx="18993377"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0621567" y="6428178"/>
            <a:ext cx="18993379" cy="748980"/>
          </a:xfrm>
          <a:prstGeom prst="rect">
            <a:avLst/>
          </a:prstGeom>
          <a:noFill/>
        </p:spPr>
        <p:txBody>
          <a:bodyPr wrap="square" lIns="91436" tIns="91436" rIns="91436" bIns="91436" anchor="ctr" anchorCtr="0">
            <a:spAutoFit/>
          </a:bodyPr>
          <a:lstStyle>
            <a:lvl1pPr marL="0" indent="0" algn="ctr">
              <a:buNone/>
              <a:tabLst/>
              <a:defRPr sz="3667"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0621567" y="26503672"/>
            <a:ext cx="18993379"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0621565" y="25750298"/>
            <a:ext cx="18993379"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0181021" y="6428178"/>
            <a:ext cx="9209767"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0181021" y="7181555"/>
            <a:ext cx="9209767"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0175804" y="17436733"/>
            <a:ext cx="9209767"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0234865" y="18190107"/>
            <a:ext cx="9142923"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0181021" y="31366535"/>
            <a:ext cx="9209767" cy="131330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0163408" y="32678326"/>
            <a:ext cx="9214379"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Enter your text here</a:t>
            </a:r>
          </a:p>
        </p:txBody>
      </p:sp>
      <p:sp>
        <p:nvSpPr>
          <p:cNvPr id="90" name="Text Placeholder 76"/>
          <p:cNvSpPr>
            <a:spLocks noGrp="1"/>
          </p:cNvSpPr>
          <p:nvPr>
            <p:ph type="body" sz="quarter" idx="150" hasCustomPrompt="1"/>
          </p:nvPr>
        </p:nvSpPr>
        <p:spPr>
          <a:xfrm>
            <a:off x="5343525" y="4310759"/>
            <a:ext cx="29546550" cy="1173480"/>
          </a:xfrm>
          <a:prstGeom prst="rect">
            <a:avLst/>
          </a:prstGeom>
        </p:spPr>
        <p:txBody>
          <a:bodyPr>
            <a:normAutofit/>
          </a:bodyPr>
          <a:lstStyle>
            <a:lvl1pPr marL="0" indent="0" algn="ctr">
              <a:buFontTx/>
              <a:buNone/>
              <a:defRPr sz="5500">
                <a:solidFill>
                  <a:schemeClr val="accent5">
                    <a:lumMod val="50000"/>
                  </a:schemeClr>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affiliations</a:t>
            </a:r>
          </a:p>
        </p:txBody>
      </p:sp>
      <p:sp>
        <p:nvSpPr>
          <p:cNvPr id="91" name="Text Placeholder 76"/>
          <p:cNvSpPr>
            <a:spLocks noGrp="1"/>
          </p:cNvSpPr>
          <p:nvPr>
            <p:ph type="body" sz="quarter" idx="151" hasCustomPrompt="1"/>
          </p:nvPr>
        </p:nvSpPr>
        <p:spPr>
          <a:xfrm>
            <a:off x="5343525" y="2613404"/>
            <a:ext cx="29546550" cy="1697355"/>
          </a:xfrm>
          <a:prstGeom prst="rect">
            <a:avLst/>
          </a:prstGeom>
        </p:spPr>
        <p:txBody>
          <a:bodyPr anchor="t" anchorCtr="1">
            <a:normAutofit/>
          </a:bodyPr>
          <a:lstStyle>
            <a:lvl1pPr marL="0" indent="0" algn="ctr">
              <a:buFontTx/>
              <a:buNone/>
              <a:defRPr sz="8067">
                <a:solidFill>
                  <a:schemeClr val="accent5">
                    <a:lumMod val="50000"/>
                  </a:schemeClr>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authors</a:t>
            </a:r>
          </a:p>
        </p:txBody>
      </p:sp>
      <p:sp>
        <p:nvSpPr>
          <p:cNvPr id="92" name="Text Placeholder 76"/>
          <p:cNvSpPr>
            <a:spLocks noGrp="1"/>
          </p:cNvSpPr>
          <p:nvPr>
            <p:ph type="body" sz="quarter" idx="178" hasCustomPrompt="1"/>
          </p:nvPr>
        </p:nvSpPr>
        <p:spPr>
          <a:xfrm>
            <a:off x="5343525" y="535666"/>
            <a:ext cx="29546550" cy="2077738"/>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28837" y="7129168"/>
            <a:ext cx="12458671" cy="830975"/>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845477" y="6428178"/>
            <a:ext cx="12442032"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845477" y="21840525"/>
            <a:ext cx="12460125" cy="830975"/>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863574" y="21067020"/>
            <a:ext cx="12442031"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3891420" y="25828838"/>
            <a:ext cx="12440573" cy="830975"/>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3891420" y="25137550"/>
            <a:ext cx="12440573"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3898697" y="7138870"/>
            <a:ext cx="12440573" cy="830975"/>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892878" y="6428178"/>
            <a:ext cx="12447852" cy="706660"/>
          </a:xfrm>
          <a:prstGeom prst="rect">
            <a:avLst/>
          </a:prstGeom>
          <a:noFill/>
        </p:spPr>
        <p:txBody>
          <a:bodyPr wrap="square" lIns="91436" tIns="91436" rIns="91436" bIns="91436" anchor="ctr" anchorCtr="0">
            <a:spAutoFit/>
          </a:bodyPr>
          <a:lstStyle>
            <a:lvl1pPr marL="0" indent="0" algn="ctr">
              <a:buNone/>
              <a:tabLst/>
              <a:defRPr sz="3392"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6946097" y="6428178"/>
            <a:ext cx="12444693"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6946097" y="7129168"/>
            <a:ext cx="12444693" cy="830975"/>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6946097" y="21027778"/>
            <a:ext cx="12444693"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6941486" y="21728765"/>
            <a:ext cx="12449306" cy="830975"/>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6946097" y="31378210"/>
            <a:ext cx="12444693"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6946098" y="32079200"/>
            <a:ext cx="12449306" cy="830975"/>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343525" y="4310759"/>
            <a:ext cx="29546550" cy="1173480"/>
          </a:xfrm>
          <a:prstGeom prst="rect">
            <a:avLst/>
          </a:prstGeom>
        </p:spPr>
        <p:txBody>
          <a:bodyPr>
            <a:normAutofit/>
          </a:bodyPr>
          <a:lstStyle>
            <a:lvl1pPr marL="0" indent="0" algn="ctr">
              <a:buFontTx/>
              <a:buNone/>
              <a:defRPr sz="5500">
                <a:solidFill>
                  <a:schemeClr val="accent5">
                    <a:lumMod val="50000"/>
                  </a:schemeClr>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343525" y="2613404"/>
            <a:ext cx="29546550" cy="1697355"/>
          </a:xfrm>
          <a:prstGeom prst="rect">
            <a:avLst/>
          </a:prstGeom>
        </p:spPr>
        <p:txBody>
          <a:bodyPr anchor="t" anchorCtr="1">
            <a:normAutofit/>
          </a:bodyPr>
          <a:lstStyle>
            <a:lvl1pPr marL="0" indent="0" algn="ctr">
              <a:buFontTx/>
              <a:buNone/>
              <a:defRPr sz="8067">
                <a:solidFill>
                  <a:schemeClr val="accent5">
                    <a:lumMod val="50000"/>
                  </a:schemeClr>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authors</a:t>
            </a:r>
          </a:p>
        </p:txBody>
      </p:sp>
      <p:sp>
        <p:nvSpPr>
          <p:cNvPr id="79" name="Text Placeholder 76"/>
          <p:cNvSpPr>
            <a:spLocks noGrp="1"/>
          </p:cNvSpPr>
          <p:nvPr>
            <p:ph type="body" sz="quarter" idx="153" hasCustomPrompt="1"/>
          </p:nvPr>
        </p:nvSpPr>
        <p:spPr>
          <a:xfrm>
            <a:off x="5343525" y="535666"/>
            <a:ext cx="29546550" cy="2077738"/>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title</a:t>
            </a:r>
          </a:p>
        </p:txBody>
      </p:sp>
      <p:sp>
        <p:nvSpPr>
          <p:cNvPr id="31" name="TextBox 30"/>
          <p:cNvSpPr txBox="1"/>
          <p:nvPr userDrawn="1"/>
        </p:nvSpPr>
        <p:spPr>
          <a:xfrm>
            <a:off x="16620565" y="12801600"/>
            <a:ext cx="8659906" cy="461665"/>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7902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s://www.posterpresentations.com/how-to-change-the-research-poster-template-colors.html" TargetMode="External"/><Relationship Id="rId3" Type="http://schemas.openxmlformats.org/officeDocument/2006/relationships/theme" Target="../theme/theme3.xml"/><Relationship Id="rId7"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0" y="39190983"/>
            <a:ext cx="402336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537064" y="39485031"/>
            <a:ext cx="3052028" cy="371910"/>
          </a:xfrm>
          <a:prstGeom prst="rect">
            <a:avLst/>
          </a:prstGeom>
          <a:noFill/>
          <a:ln w="9525">
            <a:noFill/>
            <a:miter lim="800000"/>
            <a:headEnd/>
            <a:tailEnd/>
          </a:ln>
          <a:effectLst/>
        </p:spPr>
        <p:txBody>
          <a:bodyPr wrap="square" lIns="83658" tIns="41821" rIns="83658" bIns="41821">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sp>
        <p:nvSpPr>
          <p:cNvPr id="36" name="Rectangle 35"/>
          <p:cNvSpPr/>
          <p:nvPr userDrawn="1"/>
        </p:nvSpPr>
        <p:spPr>
          <a:xfrm>
            <a:off x="0" y="-3789"/>
            <a:ext cx="402336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6096" y="5606087"/>
            <a:ext cx="40227504"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845476" y="6337908"/>
            <a:ext cx="18991924" cy="3276478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20396201" y="6337908"/>
            <a:ext cx="18991924" cy="3276478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4" name="Table 53">
            <a:extLst>
              <a:ext uri="{FF2B5EF4-FFF2-40B4-BE49-F238E27FC236}">
                <a16:creationId xmlns:a16="http://schemas.microsoft.com/office/drawing/2014/main" id="{B0321864-37B0-124B-9524-F6592855852F}"/>
              </a:ext>
            </a:extLst>
          </p:cNvPr>
          <p:cNvGraphicFramePr>
            <a:graphicFrameLocks noGrp="1"/>
          </p:cNvGraphicFramePr>
          <p:nvPr userDrawn="1">
            <p:extLst>
              <p:ext uri="{D42A27DB-BD31-4B8C-83A1-F6EECF244321}">
                <p14:modId xmlns:p14="http://schemas.microsoft.com/office/powerpoint/2010/main" val="435741262"/>
              </p:ext>
            </p:extLst>
          </p:nvPr>
        </p:nvGraphicFramePr>
        <p:xfrm>
          <a:off x="-13437703" y="13362"/>
          <a:ext cx="13018604" cy="40300102"/>
        </p:xfrm>
        <a:graphic>
          <a:graphicData uri="http://schemas.openxmlformats.org/drawingml/2006/table">
            <a:tbl>
              <a:tblPr firstRow="1" bandRow="1">
                <a:tableStyleId>{5C22544A-7EE6-4342-B048-85BDC9FD1C3A}</a:tableStyleId>
              </a:tblPr>
              <a:tblGrid>
                <a:gridCol w="5582276">
                  <a:extLst>
                    <a:ext uri="{9D8B030D-6E8A-4147-A177-3AD203B41FA5}">
                      <a16:colId xmlns:a16="http://schemas.microsoft.com/office/drawing/2014/main" val="20000"/>
                    </a:ext>
                  </a:extLst>
                </a:gridCol>
                <a:gridCol w="7436328">
                  <a:extLst>
                    <a:ext uri="{9D8B030D-6E8A-4147-A177-3AD203B41FA5}">
                      <a16:colId xmlns:a16="http://schemas.microsoft.com/office/drawing/2014/main" val="20001"/>
                    </a:ext>
                  </a:extLst>
                </a:gridCol>
              </a:tblGrid>
              <a:tr h="1628527">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5154264">
                <a:tc gridSpan="2">
                  <a:txBody>
                    <a:bodyPr/>
                    <a:lstStyle/>
                    <a:p>
                      <a:pPr defTabSz="3765639"/>
                      <a:r>
                        <a:rPr lang="en-US" sz="2800" i="0" dirty="0">
                          <a:solidFill>
                            <a:srgbClr val="D9D9D9"/>
                          </a:solidFill>
                          <a:latin typeface="Arial"/>
                          <a:cs typeface="Arial"/>
                        </a:rPr>
                        <a:t>This PowerPoint template produces a </a:t>
                      </a:r>
                      <a:r>
                        <a:rPr lang="en-US" sz="2800" i="0" dirty="0">
                          <a:solidFill>
                            <a:srgbClr val="FFC000"/>
                          </a:solidFill>
                          <a:latin typeface="Arial"/>
                          <a:cs typeface="Arial"/>
                        </a:rPr>
                        <a:t>44”44" </a:t>
                      </a:r>
                      <a:r>
                        <a:rPr lang="en-US" sz="2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the  </a:t>
                      </a:r>
                      <a:r>
                        <a:rPr lang="en-US" sz="2800" i="0" dirty="0">
                          <a:solidFill>
                            <a:srgbClr val="FFC000"/>
                          </a:solidFill>
                          <a:latin typeface="Arial"/>
                          <a:cs typeface="Arial"/>
                        </a:rPr>
                        <a:t>HELP DESK</a:t>
                      </a:r>
                      <a:r>
                        <a:rPr lang="en-US" sz="2800" i="0" baseline="0" dirty="0">
                          <a:solidFill>
                            <a:srgbClr val="D9D9D9"/>
                          </a:solidFill>
                          <a:latin typeface="Arial"/>
                          <a:cs typeface="Arial"/>
                        </a:rPr>
                        <a:t> </a:t>
                      </a:r>
                      <a:r>
                        <a:rPr lang="en-US" sz="2800" i="0" dirty="0">
                          <a:solidFill>
                            <a:srgbClr val="D9D9D9"/>
                          </a:solidFill>
                          <a:latin typeface="Arial"/>
                          <a:cs typeface="Arial"/>
                        </a:rPr>
                        <a:t>tab.</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To print your poster using our same-day professional printing service,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a:t>
                      </a:r>
                      <a:r>
                        <a:rPr lang="en-US" sz="2800" i="0" dirty="0">
                          <a:solidFill>
                            <a:srgbClr val="FFC000"/>
                          </a:solidFill>
                          <a:latin typeface="Arial"/>
                          <a:cs typeface="Arial"/>
                        </a:rPr>
                        <a:t>Order your poster</a:t>
                      </a:r>
                      <a:r>
                        <a:rPr lang="en-US" sz="2800" i="0" dirty="0">
                          <a:solidFill>
                            <a:srgbClr val="D9D9D9"/>
                          </a:solidFill>
                          <a:latin typeface="Arial"/>
                          <a:cs typeface="Arial"/>
                        </a:rPr>
                        <a:t>".</a:t>
                      </a:r>
                      <a:endParaRPr lang="en-US" sz="2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5602460">
                <a:tc>
                  <a:txBody>
                    <a:bodyPr/>
                    <a:lstStyle/>
                    <a:p>
                      <a:pPr algn="ctr"/>
                      <a:endParaRPr lang="en-US" sz="2800" dirty="0">
                        <a:solidFill>
                          <a:srgbClr val="1F3A4E"/>
                        </a:solidFill>
                      </a:endParaRPr>
                    </a:p>
                    <a:p>
                      <a:pPr algn="ctr"/>
                      <a:endParaRPr lang="en-US" sz="2800" dirty="0">
                        <a:solidFill>
                          <a:srgbClr val="1F3A4E"/>
                        </a:solidFill>
                      </a:endParaRPr>
                    </a:p>
                    <a:p>
                      <a:pPr algn="ctr"/>
                      <a:r>
                        <a:rPr lang="en-US" sz="2800" dirty="0">
                          <a:solidFill>
                            <a:schemeClr val="bg1"/>
                          </a:solidFill>
                          <a:latin typeface="Arial" panose="020B0604020202020204" pitchFamily="34" charset="0"/>
                          <a:cs typeface="Arial" panose="020B0604020202020204" pitchFamily="34" charset="0"/>
                        </a:rPr>
                        <a:t>This is a template for a </a:t>
                      </a:r>
                      <a:br>
                        <a:rPr lang="en-US" sz="2800" dirty="0">
                          <a:solidFill>
                            <a:schemeClr val="bg1"/>
                          </a:solidFill>
                          <a:latin typeface="Arial" panose="020B0604020202020204" pitchFamily="34" charset="0"/>
                          <a:cs typeface="Arial" panose="020B0604020202020204" pitchFamily="34" charset="0"/>
                        </a:rPr>
                      </a:br>
                      <a:r>
                        <a:rPr lang="en-US" sz="2800" dirty="0">
                          <a:solidFill>
                            <a:schemeClr val="bg1"/>
                          </a:solidFill>
                          <a:latin typeface="Arial" panose="020B0604020202020204" pitchFamily="34" charset="0"/>
                          <a:cs typeface="Arial" panose="020B0604020202020204" pitchFamily="34" charset="0"/>
                        </a:rPr>
                        <a:t>presentation poster</a:t>
                      </a:r>
                      <a:br>
                        <a:rPr lang="en-US" sz="2800" dirty="0">
                          <a:solidFill>
                            <a:schemeClr val="bg1"/>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44 inches tall</a:t>
                      </a:r>
                      <a:br>
                        <a:rPr lang="en-US" sz="4400" b="1" dirty="0">
                          <a:solidFill>
                            <a:srgbClr val="FFC000"/>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by</a:t>
                      </a:r>
                      <a:br>
                        <a:rPr lang="en-US" sz="4400" b="1" dirty="0">
                          <a:solidFill>
                            <a:srgbClr val="FFC000"/>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44 inches wide</a:t>
                      </a:r>
                      <a:br>
                        <a:rPr lang="en-US" sz="2800" dirty="0">
                          <a:solidFill>
                            <a:schemeClr val="bg1"/>
                          </a:solidFill>
                          <a:latin typeface="Arial" panose="020B0604020202020204" pitchFamily="34" charset="0"/>
                          <a:cs typeface="Arial" panose="020B0604020202020204" pitchFamily="34" charset="0"/>
                        </a:rPr>
                      </a:br>
                      <a:endParaRPr lang="en-US" sz="2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Important: Check the template size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36 tall x 36 wide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42 tall x 42 wide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48 tall x 48 wide</a:t>
                      </a:r>
                    </a:p>
                  </a:txBody>
                  <a:tcPr marL="182880" marT="137160">
                    <a:solidFill>
                      <a:srgbClr val="010101"/>
                    </a:solidFill>
                  </a:tcPr>
                </a:tc>
                <a:extLst>
                  <a:ext uri="{0D108BD9-81ED-4DB2-BD59-A6C34878D82A}">
                    <a16:rowId xmlns:a16="http://schemas.microsoft.com/office/drawing/2014/main" val="10008"/>
                  </a:ext>
                </a:extLst>
              </a:tr>
              <a:tr h="5254820">
                <a:tc>
                  <a:txBody>
                    <a:bodyPr/>
                    <a:lstStyle/>
                    <a:p>
                      <a:endParaRPr lang="en-US" sz="2800" dirty="0">
                        <a:solidFill>
                          <a:srgbClr val="1F3A4E"/>
                        </a:solidFill>
                      </a:endParaRPr>
                    </a:p>
                  </a:txBody>
                  <a:tcPr>
                    <a:blipFill rotWithShape="1">
                      <a:blip r:embed="rId3"/>
                      <a:stretch>
                        <a:fillRect/>
                      </a:stretch>
                    </a:blipFill>
                  </a:tcPr>
                </a:tc>
                <a:tc>
                  <a:txBody>
                    <a:bodyPr/>
                    <a:lstStyle/>
                    <a:p>
                      <a:pPr algn="l"/>
                      <a:r>
                        <a:rPr lang="en-US" sz="3200" b="1" baseline="0" dirty="0">
                          <a:solidFill>
                            <a:srgbClr val="FFC000"/>
                          </a:solidFill>
                          <a:latin typeface="Arial" panose="020B0604020202020204" pitchFamily="34" charset="0"/>
                          <a:cs typeface="Arial" panose="020B0604020202020204" pitchFamily="34" charset="0"/>
                        </a:rPr>
                        <a:t>How to </a:t>
                      </a:r>
                      <a:r>
                        <a:rPr lang="en-US" sz="4800" b="1" baseline="0" dirty="0">
                          <a:solidFill>
                            <a:srgbClr val="FFC000"/>
                          </a:solidFill>
                          <a:latin typeface="Arial" panose="020B0604020202020204" pitchFamily="34" charset="0"/>
                          <a:cs typeface="Arial" panose="020B0604020202020204" pitchFamily="34" charset="0"/>
                        </a:rPr>
                        <a:t>Zoom in </a:t>
                      </a:r>
                      <a:r>
                        <a:rPr lang="en-US" sz="3200" b="1" baseline="0" dirty="0">
                          <a:solidFill>
                            <a:srgbClr val="FFC000"/>
                          </a:solidFill>
                          <a:latin typeface="Arial" panose="020B0604020202020204" pitchFamily="34" charset="0"/>
                          <a:cs typeface="Arial" panose="020B0604020202020204" pitchFamily="34" charset="0"/>
                        </a:rPr>
                        <a:t>and </a:t>
                      </a:r>
                      <a:r>
                        <a:rPr lang="en-US" sz="2400" b="1" baseline="0" dirty="0">
                          <a:solidFill>
                            <a:srgbClr val="FFC000"/>
                          </a:solidFill>
                          <a:latin typeface="Arial" panose="020B0604020202020204" pitchFamily="34" charset="0"/>
                          <a:cs typeface="Arial" panose="020B0604020202020204" pitchFamily="34" charset="0"/>
                        </a:rPr>
                        <a:t>out</a:t>
                      </a:r>
                      <a:endParaRPr lang="en-US" sz="3200" b="1" baseline="0" dirty="0">
                        <a:solidFill>
                          <a:srgbClr val="FFC000"/>
                        </a:solidFill>
                        <a:latin typeface="Arial" panose="020B0604020202020204" pitchFamily="34" charset="0"/>
                        <a:cs typeface="Arial" panose="020B0604020202020204" pitchFamily="34" charset="0"/>
                      </a:endParaRPr>
                    </a:p>
                    <a:p>
                      <a:pPr algn="l"/>
                      <a:r>
                        <a:rPr lang="en-US" sz="2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1. </a:t>
                      </a:r>
                      <a:r>
                        <a:rPr lang="en-US" sz="2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2. </a:t>
                      </a:r>
                      <a:r>
                        <a:rPr lang="en-US" sz="2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2061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Ruler and Guides</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4685860">
                <a:tc>
                  <a:txBody>
                    <a:bodyPr/>
                    <a:lstStyle/>
                    <a:p>
                      <a:endParaRPr lang="en-US" sz="2800" dirty="0">
                        <a:solidFill>
                          <a:srgbClr val="1F3A4E"/>
                        </a:solidFill>
                      </a:endParaRPr>
                    </a:p>
                  </a:txBody>
                  <a:tcPr>
                    <a:blipFill rotWithShape="1">
                      <a:blip r:embed="rId4"/>
                      <a:stretch>
                        <a:fillRect/>
                      </a:stretch>
                    </a:blipFill>
                  </a:tcPr>
                </a:tc>
                <a:tc>
                  <a:txBody>
                    <a:bodyPr/>
                    <a:lstStyle/>
                    <a:p>
                      <a:pPr marL="0" lvl="1" indent="0" algn="l" defTabSz="114300"/>
                      <a:r>
                        <a:rPr lang="en-US" sz="3200" b="1" baseline="0" dirty="0">
                          <a:solidFill>
                            <a:srgbClr val="FFC000"/>
                          </a:solidFill>
                          <a:latin typeface="Arial" panose="020B0604020202020204" pitchFamily="34" charset="0"/>
                          <a:cs typeface="Arial" panose="020B0604020202020204" pitchFamily="34" charset="0"/>
                        </a:rPr>
                        <a:t>Headers and text containers</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4311902">
                <a:tc gridSpan="2">
                  <a:txBody>
                    <a:bodyPr/>
                    <a:lstStyle/>
                    <a:p>
                      <a:r>
                        <a:rPr lang="en-US" sz="3200" b="1" dirty="0">
                          <a:solidFill>
                            <a:srgbClr val="FFC000"/>
                          </a:solidFill>
                          <a:latin typeface="Arial" panose="020B0604020202020204" pitchFamily="34" charset="0"/>
                          <a:cs typeface="Arial" panose="020B0604020202020204" pitchFamily="34" charset="0"/>
                        </a:rPr>
                        <a:t>Adding content to the poster</a:t>
                      </a:r>
                    </a:p>
                    <a:p>
                      <a:r>
                        <a:rPr lang="en-US" sz="2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91328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809760">
                <a:tc gridSpan="2">
                  <a:txBody>
                    <a:bodyPr/>
                    <a:lstStyle/>
                    <a:p>
                      <a:endParaRPr lang="en-US" sz="2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56868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408454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E4ADDEC2-C7C9-634F-ACAB-9163CE8B5BED}"/>
              </a:ext>
            </a:extLst>
          </p:cNvPr>
          <p:cNvGraphicFramePr>
            <a:graphicFrameLocks noGrp="1"/>
          </p:cNvGraphicFramePr>
          <p:nvPr userDrawn="1">
            <p:extLst>
              <p:ext uri="{D42A27DB-BD31-4B8C-83A1-F6EECF244321}">
                <p14:modId xmlns:p14="http://schemas.microsoft.com/office/powerpoint/2010/main" val="2748615332"/>
              </p:ext>
            </p:extLst>
          </p:nvPr>
        </p:nvGraphicFramePr>
        <p:xfrm>
          <a:off x="40572050" y="-109174"/>
          <a:ext cx="13018604" cy="40759503"/>
        </p:xfrm>
        <a:graphic>
          <a:graphicData uri="http://schemas.openxmlformats.org/drawingml/2006/table">
            <a:tbl>
              <a:tblPr firstRow="1" bandRow="1">
                <a:tableStyleId>{5C22544A-7EE6-4342-B048-85BDC9FD1C3A}</a:tableStyleId>
              </a:tblPr>
              <a:tblGrid>
                <a:gridCol w="4965070">
                  <a:extLst>
                    <a:ext uri="{9D8B030D-6E8A-4147-A177-3AD203B41FA5}">
                      <a16:colId xmlns:a16="http://schemas.microsoft.com/office/drawing/2014/main" val="20000"/>
                    </a:ext>
                  </a:extLst>
                </a:gridCol>
                <a:gridCol w="1558451">
                  <a:extLst>
                    <a:ext uri="{9D8B030D-6E8A-4147-A177-3AD203B41FA5}">
                      <a16:colId xmlns:a16="http://schemas.microsoft.com/office/drawing/2014/main" val="764104496"/>
                    </a:ext>
                  </a:extLst>
                </a:gridCol>
                <a:gridCol w="6495083">
                  <a:extLst>
                    <a:ext uri="{9D8B030D-6E8A-4147-A177-3AD203B41FA5}">
                      <a16:colId xmlns:a16="http://schemas.microsoft.com/office/drawing/2014/main" val="4164475170"/>
                    </a:ext>
                  </a:extLst>
                </a:gridCol>
              </a:tblGrid>
              <a:tr h="2215718">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553703">
                <a:tc gridSpan="3">
                  <a:txBody>
                    <a:bodyPr/>
                    <a:lstStyle/>
                    <a:p>
                      <a:pPr algn="l"/>
                      <a:r>
                        <a:rPr lang="en-US" sz="32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800" dirty="0">
                        <a:solidFill>
                          <a:srgbClr val="FFC000"/>
                        </a:solidFill>
                      </a:endParaRP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86022">
                <a:tc gridSpan="3">
                  <a:txBody>
                    <a:bodyPr/>
                    <a:lstStyle/>
                    <a:p>
                      <a:r>
                        <a:rPr lang="en-US" sz="3200" b="1" dirty="0">
                          <a:solidFill>
                            <a:srgbClr val="FFC000"/>
                          </a:solidFill>
                          <a:latin typeface="Arial" panose="020B0604020202020204" pitchFamily="34" charset="0"/>
                          <a:cs typeface="Arial" panose="020B0604020202020204" pitchFamily="34" charset="0"/>
                        </a:rPr>
                        <a:t>How to change the column layout configuration</a:t>
                      </a:r>
                    </a:p>
                    <a:p>
                      <a:r>
                        <a:rPr lang="en-US" sz="2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800" dirty="0">
                          <a:solidFill>
                            <a:srgbClr val="D9D9D9"/>
                          </a:solidFill>
                          <a:latin typeface="Arial" panose="020B0604020202020204" pitchFamily="34" charset="0"/>
                          <a:cs typeface="Arial" panose="020B0604020202020204" pitchFamily="34" charset="0"/>
                        </a:rPr>
                        <a:t>You can see a tutorial here: </a:t>
                      </a:r>
                      <a:r>
                        <a:rPr lang="en-US" sz="2800" u="sng" dirty="0">
                          <a:solidFill>
                            <a:srgbClr val="FFC000"/>
                          </a:solidFill>
                          <a:latin typeface="Arial" panose="020B0604020202020204" pitchFamily="34" charset="0"/>
                          <a:cs typeface="Arial" panose="020B0604020202020204" pitchFamily="34" charset="0"/>
                        </a:rPr>
                        <a:t>https://</a:t>
                      </a:r>
                      <a:r>
                        <a:rPr lang="en-US" sz="2800" u="sng" dirty="0" err="1">
                          <a:solidFill>
                            <a:srgbClr val="FFC000"/>
                          </a:solidFill>
                          <a:latin typeface="Arial" panose="020B0604020202020204" pitchFamily="34" charset="0"/>
                          <a:cs typeface="Arial" panose="020B0604020202020204" pitchFamily="34" charset="0"/>
                        </a:rPr>
                        <a:t>www.posterpresentations.com</a:t>
                      </a:r>
                      <a:r>
                        <a:rPr lang="en-US" sz="2800" u="sng" dirty="0">
                          <a:solidFill>
                            <a:srgbClr val="FFC000"/>
                          </a:solidFill>
                          <a:latin typeface="Arial" panose="020B0604020202020204" pitchFamily="34" charset="0"/>
                          <a:cs typeface="Arial" panose="020B0604020202020204" pitchFamily="34" charset="0"/>
                        </a:rPr>
                        <a:t>/how-to-change-the-column-</a:t>
                      </a:r>
                      <a:r>
                        <a:rPr lang="en-US" sz="2800" u="sng" dirty="0" err="1">
                          <a:solidFill>
                            <a:srgbClr val="FFC000"/>
                          </a:solidFill>
                          <a:latin typeface="Arial" panose="020B0604020202020204" pitchFamily="34" charset="0"/>
                          <a:cs typeface="Arial" panose="020B0604020202020204" pitchFamily="34" charset="0"/>
                        </a:rPr>
                        <a:t>configuration.html</a:t>
                      </a:r>
                      <a:endParaRPr lang="en-US" sz="6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486346">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panose="020B0604020202020204" pitchFamily="34" charset="0"/>
                          <a:cs typeface="Arial" panose="020B0604020202020204" pitchFamily="34" charset="0"/>
                        </a:rPr>
                        <a:t>The Quick Start</a:t>
                      </a:r>
                      <a:r>
                        <a:rPr lang="en-US" sz="2800" baseline="0" noProof="0" dirty="0">
                          <a:solidFill>
                            <a:srgbClr val="D9D9D9"/>
                          </a:solidFill>
                          <a:latin typeface="Arial" panose="020B0604020202020204" pitchFamily="34" charset="0"/>
                          <a:cs typeface="Arial" panose="020B0604020202020204" pitchFamily="34" charset="0"/>
                        </a:rPr>
                        <a:t> Guides</a:t>
                      </a:r>
                      <a:r>
                        <a:rPr lang="en-US" sz="2800" noProof="0" dirty="0">
                          <a:solidFill>
                            <a:srgbClr val="D9D9D9"/>
                          </a:solidFill>
                          <a:latin typeface="Arial" panose="020B0604020202020204" pitchFamily="34" charset="0"/>
                          <a:cs typeface="Arial" panose="020B0604020202020204" pitchFamily="34" charset="0"/>
                        </a:rPr>
                        <a:t> </a:t>
                      </a:r>
                      <a:r>
                        <a:rPr lang="en-US" sz="2800" u="sng" noProof="0" dirty="0">
                          <a:solidFill>
                            <a:srgbClr val="D9D9D9"/>
                          </a:solidFill>
                          <a:latin typeface="Arial" panose="020B0604020202020204" pitchFamily="34" charset="0"/>
                          <a:cs typeface="Arial" panose="020B0604020202020204" pitchFamily="34" charset="0"/>
                        </a:rPr>
                        <a:t>are outside the template’s printable area</a:t>
                      </a:r>
                      <a:r>
                        <a:rPr lang="en-US" sz="2800" noProof="0" dirty="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To hide the guides click on the </a:t>
                      </a:r>
                      <a:r>
                        <a:rPr lang="en-US" sz="2800" b="1" baseline="0" noProof="0" dirty="0">
                          <a:solidFill>
                            <a:srgbClr val="D9D9D9"/>
                          </a:solidFill>
                          <a:latin typeface="Arial" panose="020B0604020202020204" pitchFamily="34" charset="0"/>
                          <a:cs typeface="Arial" panose="020B0604020202020204" pitchFamily="34" charset="0"/>
                        </a:rPr>
                        <a:t>Home</a:t>
                      </a:r>
                      <a:r>
                        <a:rPr lang="en-US" sz="2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dirty="0">
                          <a:solidFill>
                            <a:srgbClr val="D9D9D9"/>
                          </a:solidFill>
                          <a:latin typeface="Arial" panose="020B0604020202020204" pitchFamily="34" charset="0"/>
                          <a:cs typeface="Arial" panose="020B0604020202020204" pitchFamily="34" charset="0"/>
                        </a:rPr>
                        <a:t>Without Guides </a:t>
                      </a:r>
                      <a:r>
                        <a:rPr lang="en-US" sz="2800" b="0"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443308">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6853268">
                <a:tc>
                  <a:txBody>
                    <a:bodyPr/>
                    <a:lstStyle/>
                    <a:p>
                      <a:r>
                        <a:rPr lang="en-US" sz="3200" b="1" dirty="0">
                          <a:solidFill>
                            <a:srgbClr val="FFC000"/>
                          </a:solidFill>
                          <a:latin typeface="Arial" panose="020B0604020202020204" pitchFamily="34" charset="0"/>
                          <a:cs typeface="Arial" panose="020B0604020202020204" pitchFamily="34" charset="0"/>
                        </a:rPr>
                        <a:t>How to</a:t>
                      </a:r>
                      <a:r>
                        <a:rPr lang="en-US" sz="3200" b="1" baseline="0" dirty="0">
                          <a:solidFill>
                            <a:srgbClr val="FFC000"/>
                          </a:solidFill>
                          <a:latin typeface="Arial" panose="020B0604020202020204" pitchFamily="34" charset="0"/>
                          <a:cs typeface="Arial" panose="020B0604020202020204" pitchFamily="34" charset="0"/>
                        </a:rPr>
                        <a:t> preview your poster prior to printing</a:t>
                      </a:r>
                      <a:endParaRPr lang="en-US" sz="3200" b="1" dirty="0">
                        <a:solidFill>
                          <a:srgbClr val="FFC000"/>
                        </a:solidFill>
                        <a:latin typeface="Arial" panose="020B0604020202020204" pitchFamily="34" charset="0"/>
                        <a:cs typeface="Arial" panose="020B0604020202020204" pitchFamily="34" charset="0"/>
                      </a:endParaRPr>
                    </a:p>
                    <a:p>
                      <a:r>
                        <a:rPr lang="en-US" sz="2800" dirty="0">
                          <a:solidFill>
                            <a:srgbClr val="D9D9D9"/>
                          </a:solidFill>
                          <a:latin typeface="Arial" panose="020B0604020202020204" pitchFamily="34" charset="0"/>
                          <a:cs typeface="Arial" panose="020B0604020202020204" pitchFamily="34" charset="0"/>
                        </a:rPr>
                        <a:t>You can preview your poster at any time by pressing the </a:t>
                      </a:r>
                      <a:r>
                        <a:rPr lang="en-US" sz="2800" dirty="0">
                          <a:solidFill>
                            <a:srgbClr val="FFC000"/>
                          </a:solidFill>
                          <a:latin typeface="Arial" panose="020B0604020202020204" pitchFamily="34" charset="0"/>
                          <a:cs typeface="Arial" panose="020B0604020202020204" pitchFamily="34" charset="0"/>
                        </a:rPr>
                        <a:t>F5 key</a:t>
                      </a:r>
                      <a:r>
                        <a:rPr lang="en-US" sz="2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800" dirty="0">
                          <a:solidFill>
                            <a:srgbClr val="FFC000"/>
                          </a:solidFill>
                          <a:latin typeface="Arial" panose="020B0604020202020204" pitchFamily="34" charset="0"/>
                          <a:cs typeface="Arial" panose="020B0604020202020204" pitchFamily="34" charset="0"/>
                        </a:rPr>
                        <a:t>ESC key </a:t>
                      </a:r>
                      <a:r>
                        <a:rPr lang="en-US" sz="2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2800" dirty="0">
                        <a:solidFill>
                          <a:srgbClr val="D9D9D9"/>
                        </a:solidFill>
                        <a:latin typeface="Arial" panose="020B0604020202020204" pitchFamily="34" charset="0"/>
                        <a:cs typeface="Arial" panose="020B0604020202020204" pitchFamily="34" charset="0"/>
                      </a:endParaRPr>
                    </a:p>
                  </a:txBody>
                  <a:tcPr marL="182880" marT="137160" anchor="ctr">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691256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When you are ready to have your poster printed go online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and click on the "</a:t>
                      </a:r>
                      <a:r>
                        <a:rPr lang="en-US" sz="2800" noProof="0" dirty="0">
                          <a:solidFill>
                            <a:srgbClr val="FFC000"/>
                          </a:solidFill>
                          <a:latin typeface="Arial"/>
                          <a:cs typeface="Arial"/>
                        </a:rPr>
                        <a:t>Order Your Poster</a:t>
                      </a:r>
                      <a:r>
                        <a:rPr lang="en-US" sz="2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800" noProof="0" dirty="0">
                          <a:solidFill>
                            <a:srgbClr val="D9D9D9"/>
                          </a:solidFill>
                          <a:latin typeface="Arial"/>
                          <a:cs typeface="Arial"/>
                        </a:rPr>
                      </a:br>
                      <a:r>
                        <a:rPr lang="en-US" sz="2800" noProof="0" dirty="0">
                          <a:solidFill>
                            <a:srgbClr val="D9D9D9"/>
                          </a:solidFill>
                          <a:latin typeface="Arial"/>
                          <a:cs typeface="Arial"/>
                        </a:rPr>
                        <a:t>Go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600200">
                <a:tc gridSpan="3">
                  <a:txBody>
                    <a:bodyPr/>
                    <a:lstStyle/>
                    <a:p>
                      <a:endParaRPr lang="en-US" sz="2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108369">
                <a:tc gridSpan="2">
                  <a:txBody>
                    <a:bodyPr/>
                    <a:lstStyle/>
                    <a:p>
                      <a:pPr>
                        <a:lnSpc>
                          <a:spcPts val="2600"/>
                        </a:lnSpc>
                      </a:pPr>
                      <a:r>
                        <a:rPr lang="en-US" sz="2400" dirty="0">
                          <a:solidFill>
                            <a:schemeClr val="bg1">
                              <a:lumMod val="85000"/>
                            </a:schemeClr>
                          </a:solidFill>
                          <a:latin typeface="Arial"/>
                          <a:cs typeface="Arial"/>
                        </a:rPr>
                        <a:t>© 2019</a:t>
                      </a:r>
                      <a:r>
                        <a:rPr lang="en-US" sz="2400" baseline="0" dirty="0">
                          <a:solidFill>
                            <a:schemeClr val="bg1">
                              <a:lumMod val="85000"/>
                            </a:schemeClr>
                          </a:solidFill>
                          <a:latin typeface="Arial"/>
                          <a:cs typeface="Arial"/>
                        </a:rPr>
                        <a:t> </a:t>
                      </a:r>
                      <a:r>
                        <a:rPr lang="en-US" sz="2400" dirty="0" err="1">
                          <a:solidFill>
                            <a:schemeClr val="bg1">
                              <a:lumMod val="85000"/>
                            </a:schemeClr>
                          </a:solidFill>
                          <a:latin typeface="Arial"/>
                          <a:cs typeface="Arial"/>
                        </a:rPr>
                        <a:t>PosterPresentations.com</a:t>
                      </a:r>
                      <a:br>
                        <a:rPr lang="en-US" sz="2400" dirty="0">
                          <a:solidFill>
                            <a:schemeClr val="bg1">
                              <a:lumMod val="85000"/>
                            </a:schemeClr>
                          </a:solidFill>
                          <a:latin typeface="Arial"/>
                          <a:cs typeface="Arial"/>
                        </a:rPr>
                      </a:br>
                      <a:r>
                        <a:rPr lang="en-US" sz="2400" dirty="0">
                          <a:solidFill>
                            <a:schemeClr val="bg1">
                              <a:lumMod val="85000"/>
                            </a:schemeClr>
                          </a:solidFill>
                          <a:latin typeface="Arial"/>
                          <a:cs typeface="Arial"/>
                        </a:rPr>
                        <a:t>2117 Fourth Street ,</a:t>
                      </a:r>
                      <a:r>
                        <a:rPr lang="en-US" sz="2400" baseline="0" dirty="0">
                          <a:solidFill>
                            <a:schemeClr val="bg1">
                              <a:lumMod val="85000"/>
                            </a:schemeClr>
                          </a:solidFill>
                          <a:latin typeface="Arial"/>
                          <a:cs typeface="Arial"/>
                        </a:rPr>
                        <a:t> STE C        </a:t>
                      </a:r>
                    </a:p>
                    <a:p>
                      <a:pPr>
                        <a:lnSpc>
                          <a:spcPts val="2600"/>
                        </a:lnSpc>
                      </a:pPr>
                      <a:r>
                        <a:rPr lang="en-US" sz="2400" baseline="0" dirty="0">
                          <a:solidFill>
                            <a:schemeClr val="bg1">
                              <a:lumMod val="85000"/>
                            </a:schemeClr>
                          </a:solidFill>
                          <a:latin typeface="Arial"/>
                          <a:cs typeface="Arial"/>
                        </a:rPr>
                        <a:t>Berkeley CA 94710 USA</a:t>
                      </a:r>
                      <a:endParaRPr lang="en-US" sz="2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1" dirty="0">
                          <a:solidFill>
                            <a:srgbClr val="FFC000"/>
                          </a:solidFill>
                          <a:latin typeface="Arial"/>
                          <a:cs typeface="Arial"/>
                        </a:rPr>
                        <a:t>https://</a:t>
                      </a:r>
                      <a:r>
                        <a:rPr lang="en-US" sz="2000" b="1" dirty="0" err="1">
                          <a:solidFill>
                            <a:srgbClr val="FFC000"/>
                          </a:solidFill>
                          <a:latin typeface="Arial"/>
                          <a:cs typeface="Arial"/>
                        </a:rPr>
                        <a:t>www.posterpresentations.com</a:t>
                      </a:r>
                      <a:r>
                        <a:rPr lang="en-US" sz="2000" b="1" dirty="0">
                          <a:solidFill>
                            <a:srgbClr val="FFC000"/>
                          </a:solidFill>
                          <a:latin typeface="Arial"/>
                          <a:cs typeface="Arial"/>
                        </a:rPr>
                        <a:t>/</a:t>
                      </a:r>
                      <a:r>
                        <a:rPr lang="en-US" sz="2000" b="1" dirty="0" err="1">
                          <a:solidFill>
                            <a:srgbClr val="FFC000"/>
                          </a:solidFill>
                          <a:latin typeface="Arial"/>
                          <a:cs typeface="Arial"/>
                        </a:rPr>
                        <a:t>helpdesk.html</a:t>
                      </a:r>
                      <a:endParaRPr lang="en-US" sz="16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4023305" rtl="0" eaLnBrk="1" latinLnBrk="0" hangingPunct="1">
        <a:spcBef>
          <a:spcPct val="0"/>
        </a:spcBef>
        <a:buNone/>
        <a:defRPr sz="8067" kern="1200">
          <a:solidFill>
            <a:schemeClr val="bg1"/>
          </a:solidFill>
          <a:latin typeface="Trebuchet MS" pitchFamily="34" charset="0"/>
          <a:ea typeface="+mj-ea"/>
          <a:cs typeface="+mj-cs"/>
        </a:defRPr>
      </a:lvl1pPr>
    </p:titleStyle>
    <p:bodyStyle>
      <a:lvl1pPr marL="1508740" indent="-1508740" algn="l" defTabSz="4023305" rtl="0" eaLnBrk="1" latinLnBrk="0" hangingPunct="1">
        <a:spcBef>
          <a:spcPct val="20000"/>
        </a:spcBef>
        <a:buFont typeface="Arial" pitchFamily="34" charset="0"/>
        <a:buChar char="•"/>
        <a:defRPr sz="14117" kern="1200">
          <a:solidFill>
            <a:schemeClr val="tx1"/>
          </a:solidFill>
          <a:latin typeface="+mn-lt"/>
          <a:ea typeface="+mn-ea"/>
          <a:cs typeface="+mn-cs"/>
        </a:defRPr>
      </a:lvl1pPr>
      <a:lvl2pPr marL="3268936" indent="-1257282" algn="l" defTabSz="4023305" rtl="0" eaLnBrk="1" latinLnBrk="0" hangingPunct="1">
        <a:spcBef>
          <a:spcPct val="20000"/>
        </a:spcBef>
        <a:buFont typeface="Arial" pitchFamily="34" charset="0"/>
        <a:buChar char="–"/>
        <a:defRPr sz="12375" kern="1200">
          <a:solidFill>
            <a:schemeClr val="tx1"/>
          </a:solidFill>
          <a:latin typeface="+mn-lt"/>
          <a:ea typeface="+mn-ea"/>
          <a:cs typeface="+mn-cs"/>
        </a:defRPr>
      </a:lvl2pPr>
      <a:lvl3pPr marL="5029132" indent="-1005827" algn="l" defTabSz="4023305" rtl="0" eaLnBrk="1" latinLnBrk="0" hangingPunct="1">
        <a:spcBef>
          <a:spcPct val="20000"/>
        </a:spcBef>
        <a:buFont typeface="Arial" pitchFamily="34" charset="0"/>
        <a:buChar char="•"/>
        <a:defRPr sz="10634" kern="1200">
          <a:solidFill>
            <a:schemeClr val="tx1"/>
          </a:solidFill>
          <a:latin typeface="+mn-lt"/>
          <a:ea typeface="+mn-ea"/>
          <a:cs typeface="+mn-cs"/>
        </a:defRPr>
      </a:lvl3pPr>
      <a:lvl4pPr marL="7040785"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4pPr>
      <a:lvl5pPr marL="9052436"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5pPr>
      <a:lvl6pPr marL="11064090"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3075741"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5087394"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7099047"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9pPr>
    </p:bodyStyle>
    <p:otherStyle>
      <a:defPPr>
        <a:defRPr lang="en-US"/>
      </a:defPPr>
      <a:lvl1pPr marL="0" algn="l" defTabSz="4023305" rtl="0" eaLnBrk="1" latinLnBrk="0" hangingPunct="1">
        <a:defRPr sz="7884" kern="1200">
          <a:solidFill>
            <a:schemeClr val="tx1"/>
          </a:solidFill>
          <a:latin typeface="+mn-lt"/>
          <a:ea typeface="+mn-ea"/>
          <a:cs typeface="+mn-cs"/>
        </a:defRPr>
      </a:lvl1pPr>
      <a:lvl2pPr marL="2011653" algn="l" defTabSz="4023305" rtl="0" eaLnBrk="1" latinLnBrk="0" hangingPunct="1">
        <a:defRPr sz="7884" kern="1200">
          <a:solidFill>
            <a:schemeClr val="tx1"/>
          </a:solidFill>
          <a:latin typeface="+mn-lt"/>
          <a:ea typeface="+mn-ea"/>
          <a:cs typeface="+mn-cs"/>
        </a:defRPr>
      </a:lvl2pPr>
      <a:lvl3pPr marL="4023305" algn="l" defTabSz="4023305" rtl="0" eaLnBrk="1" latinLnBrk="0" hangingPunct="1">
        <a:defRPr sz="7884" kern="1200">
          <a:solidFill>
            <a:schemeClr val="tx1"/>
          </a:solidFill>
          <a:latin typeface="+mn-lt"/>
          <a:ea typeface="+mn-ea"/>
          <a:cs typeface="+mn-cs"/>
        </a:defRPr>
      </a:lvl3pPr>
      <a:lvl4pPr marL="6034958" algn="l" defTabSz="4023305" rtl="0" eaLnBrk="1" latinLnBrk="0" hangingPunct="1">
        <a:defRPr sz="7884" kern="1200">
          <a:solidFill>
            <a:schemeClr val="tx1"/>
          </a:solidFill>
          <a:latin typeface="+mn-lt"/>
          <a:ea typeface="+mn-ea"/>
          <a:cs typeface="+mn-cs"/>
        </a:defRPr>
      </a:lvl4pPr>
      <a:lvl5pPr marL="8046610" algn="l" defTabSz="4023305" rtl="0" eaLnBrk="1" latinLnBrk="0" hangingPunct="1">
        <a:defRPr sz="7884" kern="1200">
          <a:solidFill>
            <a:schemeClr val="tx1"/>
          </a:solidFill>
          <a:latin typeface="+mn-lt"/>
          <a:ea typeface="+mn-ea"/>
          <a:cs typeface="+mn-cs"/>
        </a:defRPr>
      </a:lvl5pPr>
      <a:lvl6pPr marL="10058263" algn="l" defTabSz="4023305" rtl="0" eaLnBrk="1" latinLnBrk="0" hangingPunct="1">
        <a:defRPr sz="7884" kern="1200">
          <a:solidFill>
            <a:schemeClr val="tx1"/>
          </a:solidFill>
          <a:latin typeface="+mn-lt"/>
          <a:ea typeface="+mn-ea"/>
          <a:cs typeface="+mn-cs"/>
        </a:defRPr>
      </a:lvl6pPr>
      <a:lvl7pPr marL="12069917" algn="l" defTabSz="4023305" rtl="0" eaLnBrk="1" latinLnBrk="0" hangingPunct="1">
        <a:defRPr sz="7884" kern="1200">
          <a:solidFill>
            <a:schemeClr val="tx1"/>
          </a:solidFill>
          <a:latin typeface="+mn-lt"/>
          <a:ea typeface="+mn-ea"/>
          <a:cs typeface="+mn-cs"/>
        </a:defRPr>
      </a:lvl7pPr>
      <a:lvl8pPr marL="14081568" algn="l" defTabSz="4023305" rtl="0" eaLnBrk="1" latinLnBrk="0" hangingPunct="1">
        <a:defRPr sz="7884" kern="1200">
          <a:solidFill>
            <a:schemeClr val="tx1"/>
          </a:solidFill>
          <a:latin typeface="+mn-lt"/>
          <a:ea typeface="+mn-ea"/>
          <a:cs typeface="+mn-cs"/>
        </a:defRPr>
      </a:lvl8pPr>
      <a:lvl9pPr marL="16093221" algn="l" defTabSz="4023305" rtl="0" eaLnBrk="1" latinLnBrk="0" hangingPunct="1">
        <a:defRPr sz="788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0" y="39190983"/>
            <a:ext cx="402336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0" y="-3789"/>
            <a:ext cx="402336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6096" y="5606087"/>
            <a:ext cx="40227504"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922338" y="6397508"/>
            <a:ext cx="12387268" cy="32705184"/>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userDrawn="1"/>
        </p:nvSpPr>
        <p:spPr>
          <a:xfrm>
            <a:off x="13939682" y="6397508"/>
            <a:ext cx="12387268" cy="32705184"/>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userDrawn="1"/>
        </p:nvSpPr>
        <p:spPr>
          <a:xfrm>
            <a:off x="26957026" y="6397508"/>
            <a:ext cx="12387268" cy="32705184"/>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 Box 14"/>
          <p:cNvSpPr txBox="1">
            <a:spLocks noChangeArrowheads="1"/>
          </p:cNvSpPr>
          <p:nvPr userDrawn="1"/>
        </p:nvSpPr>
        <p:spPr bwMode="auto">
          <a:xfrm>
            <a:off x="1537064" y="39485031"/>
            <a:ext cx="3052028" cy="371910"/>
          </a:xfrm>
          <a:prstGeom prst="rect">
            <a:avLst/>
          </a:prstGeom>
          <a:noFill/>
          <a:ln w="9525">
            <a:noFill/>
            <a:miter lim="800000"/>
            <a:headEnd/>
            <a:tailEnd/>
          </a:ln>
          <a:effectLst/>
        </p:spPr>
        <p:txBody>
          <a:bodyPr wrap="square" lIns="83658" tIns="41821" rIns="83658" bIns="41821">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graphicFrame>
        <p:nvGraphicFramePr>
          <p:cNvPr id="51" name="Table 50">
            <a:extLst>
              <a:ext uri="{FF2B5EF4-FFF2-40B4-BE49-F238E27FC236}">
                <a16:creationId xmlns:a16="http://schemas.microsoft.com/office/drawing/2014/main" id="{B997D9E9-5220-E14D-8203-8F8732936BA6}"/>
              </a:ext>
            </a:extLst>
          </p:cNvPr>
          <p:cNvGraphicFramePr>
            <a:graphicFrameLocks noGrp="1"/>
          </p:cNvGraphicFramePr>
          <p:nvPr userDrawn="1">
            <p:extLst>
              <p:ext uri="{D42A27DB-BD31-4B8C-83A1-F6EECF244321}">
                <p14:modId xmlns:p14="http://schemas.microsoft.com/office/powerpoint/2010/main" val="435741262"/>
              </p:ext>
            </p:extLst>
          </p:nvPr>
        </p:nvGraphicFramePr>
        <p:xfrm>
          <a:off x="-13437703" y="13362"/>
          <a:ext cx="13018604" cy="40300102"/>
        </p:xfrm>
        <a:graphic>
          <a:graphicData uri="http://schemas.openxmlformats.org/drawingml/2006/table">
            <a:tbl>
              <a:tblPr firstRow="1" bandRow="1">
                <a:tableStyleId>{5C22544A-7EE6-4342-B048-85BDC9FD1C3A}</a:tableStyleId>
              </a:tblPr>
              <a:tblGrid>
                <a:gridCol w="5582276">
                  <a:extLst>
                    <a:ext uri="{9D8B030D-6E8A-4147-A177-3AD203B41FA5}">
                      <a16:colId xmlns:a16="http://schemas.microsoft.com/office/drawing/2014/main" val="20000"/>
                    </a:ext>
                  </a:extLst>
                </a:gridCol>
                <a:gridCol w="7436328">
                  <a:extLst>
                    <a:ext uri="{9D8B030D-6E8A-4147-A177-3AD203B41FA5}">
                      <a16:colId xmlns:a16="http://schemas.microsoft.com/office/drawing/2014/main" val="20001"/>
                    </a:ext>
                  </a:extLst>
                </a:gridCol>
              </a:tblGrid>
              <a:tr h="1628527">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5154264">
                <a:tc gridSpan="2">
                  <a:txBody>
                    <a:bodyPr/>
                    <a:lstStyle/>
                    <a:p>
                      <a:pPr defTabSz="3765639"/>
                      <a:r>
                        <a:rPr lang="en-US" sz="2800" i="0" dirty="0">
                          <a:solidFill>
                            <a:srgbClr val="D9D9D9"/>
                          </a:solidFill>
                          <a:latin typeface="Arial"/>
                          <a:cs typeface="Arial"/>
                        </a:rPr>
                        <a:t>This PowerPoint template produces a </a:t>
                      </a:r>
                      <a:r>
                        <a:rPr lang="en-US" sz="2800" i="0" dirty="0">
                          <a:solidFill>
                            <a:srgbClr val="FFC000"/>
                          </a:solidFill>
                          <a:latin typeface="Arial"/>
                          <a:cs typeface="Arial"/>
                        </a:rPr>
                        <a:t>44”44" </a:t>
                      </a:r>
                      <a:r>
                        <a:rPr lang="en-US" sz="2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the  </a:t>
                      </a:r>
                      <a:r>
                        <a:rPr lang="en-US" sz="2800" i="0" dirty="0">
                          <a:solidFill>
                            <a:srgbClr val="FFC000"/>
                          </a:solidFill>
                          <a:latin typeface="Arial"/>
                          <a:cs typeface="Arial"/>
                        </a:rPr>
                        <a:t>HELP DESK</a:t>
                      </a:r>
                      <a:r>
                        <a:rPr lang="en-US" sz="2800" i="0" baseline="0" dirty="0">
                          <a:solidFill>
                            <a:srgbClr val="D9D9D9"/>
                          </a:solidFill>
                          <a:latin typeface="Arial"/>
                          <a:cs typeface="Arial"/>
                        </a:rPr>
                        <a:t> </a:t>
                      </a:r>
                      <a:r>
                        <a:rPr lang="en-US" sz="2800" i="0" dirty="0">
                          <a:solidFill>
                            <a:srgbClr val="D9D9D9"/>
                          </a:solidFill>
                          <a:latin typeface="Arial"/>
                          <a:cs typeface="Arial"/>
                        </a:rPr>
                        <a:t>tab.</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To print your poster using our same-day professional printing service,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a:t>
                      </a:r>
                      <a:r>
                        <a:rPr lang="en-US" sz="2800" i="0" dirty="0">
                          <a:solidFill>
                            <a:srgbClr val="FFC000"/>
                          </a:solidFill>
                          <a:latin typeface="Arial"/>
                          <a:cs typeface="Arial"/>
                        </a:rPr>
                        <a:t>Order your poster</a:t>
                      </a:r>
                      <a:r>
                        <a:rPr lang="en-US" sz="2800" i="0" dirty="0">
                          <a:solidFill>
                            <a:srgbClr val="D9D9D9"/>
                          </a:solidFill>
                          <a:latin typeface="Arial"/>
                          <a:cs typeface="Arial"/>
                        </a:rPr>
                        <a:t>".</a:t>
                      </a:r>
                      <a:endParaRPr lang="en-US" sz="2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5602460">
                <a:tc>
                  <a:txBody>
                    <a:bodyPr/>
                    <a:lstStyle/>
                    <a:p>
                      <a:pPr algn="ctr"/>
                      <a:endParaRPr lang="en-US" sz="2800" dirty="0">
                        <a:solidFill>
                          <a:srgbClr val="1F3A4E"/>
                        </a:solidFill>
                      </a:endParaRPr>
                    </a:p>
                    <a:p>
                      <a:pPr algn="ctr"/>
                      <a:endParaRPr lang="en-US" sz="2800" dirty="0">
                        <a:solidFill>
                          <a:srgbClr val="1F3A4E"/>
                        </a:solidFill>
                      </a:endParaRPr>
                    </a:p>
                    <a:p>
                      <a:pPr algn="ctr"/>
                      <a:r>
                        <a:rPr lang="en-US" sz="2800" dirty="0">
                          <a:solidFill>
                            <a:schemeClr val="bg1"/>
                          </a:solidFill>
                          <a:latin typeface="Arial" panose="020B0604020202020204" pitchFamily="34" charset="0"/>
                          <a:cs typeface="Arial" panose="020B0604020202020204" pitchFamily="34" charset="0"/>
                        </a:rPr>
                        <a:t>This is a template for a </a:t>
                      </a:r>
                      <a:br>
                        <a:rPr lang="en-US" sz="2800" dirty="0">
                          <a:solidFill>
                            <a:schemeClr val="bg1"/>
                          </a:solidFill>
                          <a:latin typeface="Arial" panose="020B0604020202020204" pitchFamily="34" charset="0"/>
                          <a:cs typeface="Arial" panose="020B0604020202020204" pitchFamily="34" charset="0"/>
                        </a:rPr>
                      </a:br>
                      <a:r>
                        <a:rPr lang="en-US" sz="2800" dirty="0">
                          <a:solidFill>
                            <a:schemeClr val="bg1"/>
                          </a:solidFill>
                          <a:latin typeface="Arial" panose="020B0604020202020204" pitchFamily="34" charset="0"/>
                          <a:cs typeface="Arial" panose="020B0604020202020204" pitchFamily="34" charset="0"/>
                        </a:rPr>
                        <a:t>presentation poster</a:t>
                      </a:r>
                      <a:br>
                        <a:rPr lang="en-US" sz="2800" dirty="0">
                          <a:solidFill>
                            <a:schemeClr val="bg1"/>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44 inches tall</a:t>
                      </a:r>
                      <a:br>
                        <a:rPr lang="en-US" sz="4400" b="1" dirty="0">
                          <a:solidFill>
                            <a:srgbClr val="FFC000"/>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by</a:t>
                      </a:r>
                      <a:br>
                        <a:rPr lang="en-US" sz="4400" b="1" dirty="0">
                          <a:solidFill>
                            <a:srgbClr val="FFC000"/>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44 inches wide</a:t>
                      </a:r>
                      <a:br>
                        <a:rPr lang="en-US" sz="2800" dirty="0">
                          <a:solidFill>
                            <a:schemeClr val="bg1"/>
                          </a:solidFill>
                          <a:latin typeface="Arial" panose="020B0604020202020204" pitchFamily="34" charset="0"/>
                          <a:cs typeface="Arial" panose="020B0604020202020204" pitchFamily="34" charset="0"/>
                        </a:rPr>
                      </a:br>
                      <a:endParaRPr lang="en-US" sz="2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Important: Check the template size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36 tall x 36 wide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42 tall x 42 wide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48 tall x 48 wide</a:t>
                      </a:r>
                    </a:p>
                  </a:txBody>
                  <a:tcPr marL="182880" marT="137160">
                    <a:solidFill>
                      <a:srgbClr val="010101"/>
                    </a:solidFill>
                  </a:tcPr>
                </a:tc>
                <a:extLst>
                  <a:ext uri="{0D108BD9-81ED-4DB2-BD59-A6C34878D82A}">
                    <a16:rowId xmlns:a16="http://schemas.microsoft.com/office/drawing/2014/main" val="10008"/>
                  </a:ext>
                </a:extLst>
              </a:tr>
              <a:tr h="5254820">
                <a:tc>
                  <a:txBody>
                    <a:bodyPr/>
                    <a:lstStyle/>
                    <a:p>
                      <a:endParaRPr lang="en-US" sz="2800" dirty="0">
                        <a:solidFill>
                          <a:srgbClr val="1F3A4E"/>
                        </a:solidFill>
                      </a:endParaRPr>
                    </a:p>
                  </a:txBody>
                  <a:tcPr>
                    <a:blipFill rotWithShape="1">
                      <a:blip r:embed="rId3"/>
                      <a:stretch>
                        <a:fillRect/>
                      </a:stretch>
                    </a:blipFill>
                  </a:tcPr>
                </a:tc>
                <a:tc>
                  <a:txBody>
                    <a:bodyPr/>
                    <a:lstStyle/>
                    <a:p>
                      <a:pPr algn="l"/>
                      <a:r>
                        <a:rPr lang="en-US" sz="3200" b="1" baseline="0" dirty="0">
                          <a:solidFill>
                            <a:srgbClr val="FFC000"/>
                          </a:solidFill>
                          <a:latin typeface="Arial" panose="020B0604020202020204" pitchFamily="34" charset="0"/>
                          <a:cs typeface="Arial" panose="020B0604020202020204" pitchFamily="34" charset="0"/>
                        </a:rPr>
                        <a:t>How to </a:t>
                      </a:r>
                      <a:r>
                        <a:rPr lang="en-US" sz="4800" b="1" baseline="0" dirty="0">
                          <a:solidFill>
                            <a:srgbClr val="FFC000"/>
                          </a:solidFill>
                          <a:latin typeface="Arial" panose="020B0604020202020204" pitchFamily="34" charset="0"/>
                          <a:cs typeface="Arial" panose="020B0604020202020204" pitchFamily="34" charset="0"/>
                        </a:rPr>
                        <a:t>Zoom in </a:t>
                      </a:r>
                      <a:r>
                        <a:rPr lang="en-US" sz="3200" b="1" baseline="0" dirty="0">
                          <a:solidFill>
                            <a:srgbClr val="FFC000"/>
                          </a:solidFill>
                          <a:latin typeface="Arial" panose="020B0604020202020204" pitchFamily="34" charset="0"/>
                          <a:cs typeface="Arial" panose="020B0604020202020204" pitchFamily="34" charset="0"/>
                        </a:rPr>
                        <a:t>and </a:t>
                      </a:r>
                      <a:r>
                        <a:rPr lang="en-US" sz="2400" b="1" baseline="0" dirty="0">
                          <a:solidFill>
                            <a:srgbClr val="FFC000"/>
                          </a:solidFill>
                          <a:latin typeface="Arial" panose="020B0604020202020204" pitchFamily="34" charset="0"/>
                          <a:cs typeface="Arial" panose="020B0604020202020204" pitchFamily="34" charset="0"/>
                        </a:rPr>
                        <a:t>out</a:t>
                      </a:r>
                      <a:endParaRPr lang="en-US" sz="3200" b="1" baseline="0" dirty="0">
                        <a:solidFill>
                          <a:srgbClr val="FFC000"/>
                        </a:solidFill>
                        <a:latin typeface="Arial" panose="020B0604020202020204" pitchFamily="34" charset="0"/>
                        <a:cs typeface="Arial" panose="020B0604020202020204" pitchFamily="34" charset="0"/>
                      </a:endParaRPr>
                    </a:p>
                    <a:p>
                      <a:pPr algn="l"/>
                      <a:r>
                        <a:rPr lang="en-US" sz="2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1. </a:t>
                      </a:r>
                      <a:r>
                        <a:rPr lang="en-US" sz="2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2. </a:t>
                      </a:r>
                      <a:r>
                        <a:rPr lang="en-US" sz="2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2061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Ruler and Guides</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4685860">
                <a:tc>
                  <a:txBody>
                    <a:bodyPr/>
                    <a:lstStyle/>
                    <a:p>
                      <a:endParaRPr lang="en-US" sz="2800" dirty="0">
                        <a:solidFill>
                          <a:srgbClr val="1F3A4E"/>
                        </a:solidFill>
                      </a:endParaRPr>
                    </a:p>
                  </a:txBody>
                  <a:tcPr>
                    <a:blipFill rotWithShape="1">
                      <a:blip r:embed="rId4"/>
                      <a:stretch>
                        <a:fillRect/>
                      </a:stretch>
                    </a:blipFill>
                  </a:tcPr>
                </a:tc>
                <a:tc>
                  <a:txBody>
                    <a:bodyPr/>
                    <a:lstStyle/>
                    <a:p>
                      <a:pPr marL="0" lvl="1" indent="0" algn="l" defTabSz="114300"/>
                      <a:r>
                        <a:rPr lang="en-US" sz="3200" b="1" baseline="0" dirty="0">
                          <a:solidFill>
                            <a:srgbClr val="FFC000"/>
                          </a:solidFill>
                          <a:latin typeface="Arial" panose="020B0604020202020204" pitchFamily="34" charset="0"/>
                          <a:cs typeface="Arial" panose="020B0604020202020204" pitchFamily="34" charset="0"/>
                        </a:rPr>
                        <a:t>Headers and text containers</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4311902">
                <a:tc gridSpan="2">
                  <a:txBody>
                    <a:bodyPr/>
                    <a:lstStyle/>
                    <a:p>
                      <a:r>
                        <a:rPr lang="en-US" sz="3200" b="1" dirty="0">
                          <a:solidFill>
                            <a:srgbClr val="FFC000"/>
                          </a:solidFill>
                          <a:latin typeface="Arial" panose="020B0604020202020204" pitchFamily="34" charset="0"/>
                          <a:cs typeface="Arial" panose="020B0604020202020204" pitchFamily="34" charset="0"/>
                        </a:rPr>
                        <a:t>Adding content to the poster</a:t>
                      </a:r>
                    </a:p>
                    <a:p>
                      <a:r>
                        <a:rPr lang="en-US" sz="2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91328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809760">
                <a:tc gridSpan="2">
                  <a:txBody>
                    <a:bodyPr/>
                    <a:lstStyle/>
                    <a:p>
                      <a:endParaRPr lang="en-US" sz="2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56868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408454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81B25EE8-D28B-7D49-9DD6-4716ECA3C808}"/>
              </a:ext>
            </a:extLst>
          </p:cNvPr>
          <p:cNvGraphicFramePr>
            <a:graphicFrameLocks noGrp="1"/>
          </p:cNvGraphicFramePr>
          <p:nvPr userDrawn="1">
            <p:extLst>
              <p:ext uri="{D42A27DB-BD31-4B8C-83A1-F6EECF244321}">
                <p14:modId xmlns:p14="http://schemas.microsoft.com/office/powerpoint/2010/main" val="2748615332"/>
              </p:ext>
            </p:extLst>
          </p:nvPr>
        </p:nvGraphicFramePr>
        <p:xfrm>
          <a:off x="40572050" y="-109174"/>
          <a:ext cx="13018604" cy="40759503"/>
        </p:xfrm>
        <a:graphic>
          <a:graphicData uri="http://schemas.openxmlformats.org/drawingml/2006/table">
            <a:tbl>
              <a:tblPr firstRow="1" bandRow="1">
                <a:tableStyleId>{5C22544A-7EE6-4342-B048-85BDC9FD1C3A}</a:tableStyleId>
              </a:tblPr>
              <a:tblGrid>
                <a:gridCol w="4965070">
                  <a:extLst>
                    <a:ext uri="{9D8B030D-6E8A-4147-A177-3AD203B41FA5}">
                      <a16:colId xmlns:a16="http://schemas.microsoft.com/office/drawing/2014/main" val="20000"/>
                    </a:ext>
                  </a:extLst>
                </a:gridCol>
                <a:gridCol w="1558451">
                  <a:extLst>
                    <a:ext uri="{9D8B030D-6E8A-4147-A177-3AD203B41FA5}">
                      <a16:colId xmlns:a16="http://schemas.microsoft.com/office/drawing/2014/main" val="764104496"/>
                    </a:ext>
                  </a:extLst>
                </a:gridCol>
                <a:gridCol w="6495083">
                  <a:extLst>
                    <a:ext uri="{9D8B030D-6E8A-4147-A177-3AD203B41FA5}">
                      <a16:colId xmlns:a16="http://schemas.microsoft.com/office/drawing/2014/main" val="4164475170"/>
                    </a:ext>
                  </a:extLst>
                </a:gridCol>
              </a:tblGrid>
              <a:tr h="2215718">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553703">
                <a:tc gridSpan="3">
                  <a:txBody>
                    <a:bodyPr/>
                    <a:lstStyle/>
                    <a:p>
                      <a:pPr algn="l"/>
                      <a:r>
                        <a:rPr lang="en-US" sz="32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800" dirty="0">
                        <a:solidFill>
                          <a:srgbClr val="FFC000"/>
                        </a:solidFill>
                      </a:endParaRP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86022">
                <a:tc gridSpan="3">
                  <a:txBody>
                    <a:bodyPr/>
                    <a:lstStyle/>
                    <a:p>
                      <a:r>
                        <a:rPr lang="en-US" sz="3200" b="1" dirty="0">
                          <a:solidFill>
                            <a:srgbClr val="FFC000"/>
                          </a:solidFill>
                          <a:latin typeface="Arial" panose="020B0604020202020204" pitchFamily="34" charset="0"/>
                          <a:cs typeface="Arial" panose="020B0604020202020204" pitchFamily="34" charset="0"/>
                        </a:rPr>
                        <a:t>How to change the column layout configuration</a:t>
                      </a:r>
                    </a:p>
                    <a:p>
                      <a:r>
                        <a:rPr lang="en-US" sz="2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800" dirty="0">
                          <a:solidFill>
                            <a:srgbClr val="D9D9D9"/>
                          </a:solidFill>
                          <a:latin typeface="Arial" panose="020B0604020202020204" pitchFamily="34" charset="0"/>
                          <a:cs typeface="Arial" panose="020B0604020202020204" pitchFamily="34" charset="0"/>
                        </a:rPr>
                        <a:t>You can see a tutorial here: </a:t>
                      </a:r>
                      <a:r>
                        <a:rPr lang="en-US" sz="2800" u="sng" dirty="0">
                          <a:solidFill>
                            <a:srgbClr val="FFC000"/>
                          </a:solidFill>
                          <a:latin typeface="Arial" panose="020B0604020202020204" pitchFamily="34" charset="0"/>
                          <a:cs typeface="Arial" panose="020B0604020202020204" pitchFamily="34" charset="0"/>
                        </a:rPr>
                        <a:t>https://</a:t>
                      </a:r>
                      <a:r>
                        <a:rPr lang="en-US" sz="2800" u="sng" dirty="0" err="1">
                          <a:solidFill>
                            <a:srgbClr val="FFC000"/>
                          </a:solidFill>
                          <a:latin typeface="Arial" panose="020B0604020202020204" pitchFamily="34" charset="0"/>
                          <a:cs typeface="Arial" panose="020B0604020202020204" pitchFamily="34" charset="0"/>
                        </a:rPr>
                        <a:t>www.posterpresentations.com</a:t>
                      </a:r>
                      <a:r>
                        <a:rPr lang="en-US" sz="2800" u="sng" dirty="0">
                          <a:solidFill>
                            <a:srgbClr val="FFC000"/>
                          </a:solidFill>
                          <a:latin typeface="Arial" panose="020B0604020202020204" pitchFamily="34" charset="0"/>
                          <a:cs typeface="Arial" panose="020B0604020202020204" pitchFamily="34" charset="0"/>
                        </a:rPr>
                        <a:t>/how-to-change-the-column-</a:t>
                      </a:r>
                      <a:r>
                        <a:rPr lang="en-US" sz="2800" u="sng" dirty="0" err="1">
                          <a:solidFill>
                            <a:srgbClr val="FFC000"/>
                          </a:solidFill>
                          <a:latin typeface="Arial" panose="020B0604020202020204" pitchFamily="34" charset="0"/>
                          <a:cs typeface="Arial" panose="020B0604020202020204" pitchFamily="34" charset="0"/>
                        </a:rPr>
                        <a:t>configuration.html</a:t>
                      </a:r>
                      <a:endParaRPr lang="en-US" sz="6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486346">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panose="020B0604020202020204" pitchFamily="34" charset="0"/>
                          <a:cs typeface="Arial" panose="020B0604020202020204" pitchFamily="34" charset="0"/>
                        </a:rPr>
                        <a:t>The Quick Start</a:t>
                      </a:r>
                      <a:r>
                        <a:rPr lang="en-US" sz="2800" baseline="0" noProof="0" dirty="0">
                          <a:solidFill>
                            <a:srgbClr val="D9D9D9"/>
                          </a:solidFill>
                          <a:latin typeface="Arial" panose="020B0604020202020204" pitchFamily="34" charset="0"/>
                          <a:cs typeface="Arial" panose="020B0604020202020204" pitchFamily="34" charset="0"/>
                        </a:rPr>
                        <a:t> Guides</a:t>
                      </a:r>
                      <a:r>
                        <a:rPr lang="en-US" sz="2800" noProof="0" dirty="0">
                          <a:solidFill>
                            <a:srgbClr val="D9D9D9"/>
                          </a:solidFill>
                          <a:latin typeface="Arial" panose="020B0604020202020204" pitchFamily="34" charset="0"/>
                          <a:cs typeface="Arial" panose="020B0604020202020204" pitchFamily="34" charset="0"/>
                        </a:rPr>
                        <a:t> </a:t>
                      </a:r>
                      <a:r>
                        <a:rPr lang="en-US" sz="2800" u="sng" noProof="0" dirty="0">
                          <a:solidFill>
                            <a:srgbClr val="D9D9D9"/>
                          </a:solidFill>
                          <a:latin typeface="Arial" panose="020B0604020202020204" pitchFamily="34" charset="0"/>
                          <a:cs typeface="Arial" panose="020B0604020202020204" pitchFamily="34" charset="0"/>
                        </a:rPr>
                        <a:t>are outside the template’s printable area</a:t>
                      </a:r>
                      <a:r>
                        <a:rPr lang="en-US" sz="2800" noProof="0" dirty="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To hide the guides click on the </a:t>
                      </a:r>
                      <a:r>
                        <a:rPr lang="en-US" sz="2800" b="1" baseline="0" noProof="0" dirty="0">
                          <a:solidFill>
                            <a:srgbClr val="D9D9D9"/>
                          </a:solidFill>
                          <a:latin typeface="Arial" panose="020B0604020202020204" pitchFamily="34" charset="0"/>
                          <a:cs typeface="Arial" panose="020B0604020202020204" pitchFamily="34" charset="0"/>
                        </a:rPr>
                        <a:t>Home</a:t>
                      </a:r>
                      <a:r>
                        <a:rPr lang="en-US" sz="2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dirty="0">
                          <a:solidFill>
                            <a:srgbClr val="D9D9D9"/>
                          </a:solidFill>
                          <a:latin typeface="Arial" panose="020B0604020202020204" pitchFamily="34" charset="0"/>
                          <a:cs typeface="Arial" panose="020B0604020202020204" pitchFamily="34" charset="0"/>
                        </a:rPr>
                        <a:t>Without Guides </a:t>
                      </a:r>
                      <a:r>
                        <a:rPr lang="en-US" sz="2800" b="0"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443308">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6853268">
                <a:tc>
                  <a:txBody>
                    <a:bodyPr/>
                    <a:lstStyle/>
                    <a:p>
                      <a:r>
                        <a:rPr lang="en-US" sz="3200" b="1" dirty="0">
                          <a:solidFill>
                            <a:srgbClr val="FFC000"/>
                          </a:solidFill>
                          <a:latin typeface="Arial" panose="020B0604020202020204" pitchFamily="34" charset="0"/>
                          <a:cs typeface="Arial" panose="020B0604020202020204" pitchFamily="34" charset="0"/>
                        </a:rPr>
                        <a:t>How to</a:t>
                      </a:r>
                      <a:r>
                        <a:rPr lang="en-US" sz="3200" b="1" baseline="0" dirty="0">
                          <a:solidFill>
                            <a:srgbClr val="FFC000"/>
                          </a:solidFill>
                          <a:latin typeface="Arial" panose="020B0604020202020204" pitchFamily="34" charset="0"/>
                          <a:cs typeface="Arial" panose="020B0604020202020204" pitchFamily="34" charset="0"/>
                        </a:rPr>
                        <a:t> preview your poster prior to printing</a:t>
                      </a:r>
                      <a:endParaRPr lang="en-US" sz="3200" b="1" dirty="0">
                        <a:solidFill>
                          <a:srgbClr val="FFC000"/>
                        </a:solidFill>
                        <a:latin typeface="Arial" panose="020B0604020202020204" pitchFamily="34" charset="0"/>
                        <a:cs typeface="Arial" panose="020B0604020202020204" pitchFamily="34" charset="0"/>
                      </a:endParaRPr>
                    </a:p>
                    <a:p>
                      <a:r>
                        <a:rPr lang="en-US" sz="2800" dirty="0">
                          <a:solidFill>
                            <a:srgbClr val="D9D9D9"/>
                          </a:solidFill>
                          <a:latin typeface="Arial" panose="020B0604020202020204" pitchFamily="34" charset="0"/>
                          <a:cs typeface="Arial" panose="020B0604020202020204" pitchFamily="34" charset="0"/>
                        </a:rPr>
                        <a:t>You can preview your poster at any time by pressing the </a:t>
                      </a:r>
                      <a:r>
                        <a:rPr lang="en-US" sz="2800" dirty="0">
                          <a:solidFill>
                            <a:srgbClr val="FFC000"/>
                          </a:solidFill>
                          <a:latin typeface="Arial" panose="020B0604020202020204" pitchFamily="34" charset="0"/>
                          <a:cs typeface="Arial" panose="020B0604020202020204" pitchFamily="34" charset="0"/>
                        </a:rPr>
                        <a:t>F5 key</a:t>
                      </a:r>
                      <a:r>
                        <a:rPr lang="en-US" sz="2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800" dirty="0">
                          <a:solidFill>
                            <a:srgbClr val="FFC000"/>
                          </a:solidFill>
                          <a:latin typeface="Arial" panose="020B0604020202020204" pitchFamily="34" charset="0"/>
                          <a:cs typeface="Arial" panose="020B0604020202020204" pitchFamily="34" charset="0"/>
                        </a:rPr>
                        <a:t>ESC key </a:t>
                      </a:r>
                      <a:r>
                        <a:rPr lang="en-US" sz="2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2800" dirty="0">
                        <a:solidFill>
                          <a:srgbClr val="D9D9D9"/>
                        </a:solidFill>
                        <a:latin typeface="Arial" panose="020B0604020202020204" pitchFamily="34" charset="0"/>
                        <a:cs typeface="Arial" panose="020B0604020202020204" pitchFamily="34" charset="0"/>
                      </a:endParaRPr>
                    </a:p>
                  </a:txBody>
                  <a:tcPr marL="182880" marT="137160" anchor="ctr">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691256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When you are ready to have your poster printed go online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and click on the "</a:t>
                      </a:r>
                      <a:r>
                        <a:rPr lang="en-US" sz="2800" noProof="0" dirty="0">
                          <a:solidFill>
                            <a:srgbClr val="FFC000"/>
                          </a:solidFill>
                          <a:latin typeface="Arial"/>
                          <a:cs typeface="Arial"/>
                        </a:rPr>
                        <a:t>Order Your Poster</a:t>
                      </a:r>
                      <a:r>
                        <a:rPr lang="en-US" sz="2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800" noProof="0" dirty="0">
                          <a:solidFill>
                            <a:srgbClr val="D9D9D9"/>
                          </a:solidFill>
                          <a:latin typeface="Arial"/>
                          <a:cs typeface="Arial"/>
                        </a:rPr>
                      </a:br>
                      <a:r>
                        <a:rPr lang="en-US" sz="2800" noProof="0" dirty="0">
                          <a:solidFill>
                            <a:srgbClr val="D9D9D9"/>
                          </a:solidFill>
                          <a:latin typeface="Arial"/>
                          <a:cs typeface="Arial"/>
                        </a:rPr>
                        <a:t>Go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600200">
                <a:tc gridSpan="3">
                  <a:txBody>
                    <a:bodyPr/>
                    <a:lstStyle/>
                    <a:p>
                      <a:endParaRPr lang="en-US" sz="2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108369">
                <a:tc gridSpan="2">
                  <a:txBody>
                    <a:bodyPr/>
                    <a:lstStyle/>
                    <a:p>
                      <a:pPr>
                        <a:lnSpc>
                          <a:spcPts val="2600"/>
                        </a:lnSpc>
                      </a:pPr>
                      <a:r>
                        <a:rPr lang="en-US" sz="2400" dirty="0">
                          <a:solidFill>
                            <a:schemeClr val="bg1">
                              <a:lumMod val="85000"/>
                            </a:schemeClr>
                          </a:solidFill>
                          <a:latin typeface="Arial"/>
                          <a:cs typeface="Arial"/>
                        </a:rPr>
                        <a:t>© 2019</a:t>
                      </a:r>
                      <a:r>
                        <a:rPr lang="en-US" sz="2400" baseline="0" dirty="0">
                          <a:solidFill>
                            <a:schemeClr val="bg1">
                              <a:lumMod val="85000"/>
                            </a:schemeClr>
                          </a:solidFill>
                          <a:latin typeface="Arial"/>
                          <a:cs typeface="Arial"/>
                        </a:rPr>
                        <a:t> </a:t>
                      </a:r>
                      <a:r>
                        <a:rPr lang="en-US" sz="2400" dirty="0" err="1">
                          <a:solidFill>
                            <a:schemeClr val="bg1">
                              <a:lumMod val="85000"/>
                            </a:schemeClr>
                          </a:solidFill>
                          <a:latin typeface="Arial"/>
                          <a:cs typeface="Arial"/>
                        </a:rPr>
                        <a:t>PosterPresentations.com</a:t>
                      </a:r>
                      <a:br>
                        <a:rPr lang="en-US" sz="2400" dirty="0">
                          <a:solidFill>
                            <a:schemeClr val="bg1">
                              <a:lumMod val="85000"/>
                            </a:schemeClr>
                          </a:solidFill>
                          <a:latin typeface="Arial"/>
                          <a:cs typeface="Arial"/>
                        </a:rPr>
                      </a:br>
                      <a:r>
                        <a:rPr lang="en-US" sz="2400" dirty="0">
                          <a:solidFill>
                            <a:schemeClr val="bg1">
                              <a:lumMod val="85000"/>
                            </a:schemeClr>
                          </a:solidFill>
                          <a:latin typeface="Arial"/>
                          <a:cs typeface="Arial"/>
                        </a:rPr>
                        <a:t>2117 Fourth Street ,</a:t>
                      </a:r>
                      <a:r>
                        <a:rPr lang="en-US" sz="2400" baseline="0" dirty="0">
                          <a:solidFill>
                            <a:schemeClr val="bg1">
                              <a:lumMod val="85000"/>
                            </a:schemeClr>
                          </a:solidFill>
                          <a:latin typeface="Arial"/>
                          <a:cs typeface="Arial"/>
                        </a:rPr>
                        <a:t> STE C        </a:t>
                      </a:r>
                    </a:p>
                    <a:p>
                      <a:pPr>
                        <a:lnSpc>
                          <a:spcPts val="2600"/>
                        </a:lnSpc>
                      </a:pPr>
                      <a:r>
                        <a:rPr lang="en-US" sz="2400" baseline="0" dirty="0">
                          <a:solidFill>
                            <a:schemeClr val="bg1">
                              <a:lumMod val="85000"/>
                            </a:schemeClr>
                          </a:solidFill>
                          <a:latin typeface="Arial"/>
                          <a:cs typeface="Arial"/>
                        </a:rPr>
                        <a:t>Berkeley CA 94710 USA</a:t>
                      </a:r>
                      <a:endParaRPr lang="en-US" sz="2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1" dirty="0">
                          <a:solidFill>
                            <a:srgbClr val="FFC000"/>
                          </a:solidFill>
                          <a:latin typeface="Arial"/>
                          <a:cs typeface="Arial"/>
                        </a:rPr>
                        <a:t>https://</a:t>
                      </a:r>
                      <a:r>
                        <a:rPr lang="en-US" sz="2000" b="1" dirty="0" err="1">
                          <a:solidFill>
                            <a:srgbClr val="FFC000"/>
                          </a:solidFill>
                          <a:latin typeface="Arial"/>
                          <a:cs typeface="Arial"/>
                        </a:rPr>
                        <a:t>www.posterpresentations.com</a:t>
                      </a:r>
                      <a:r>
                        <a:rPr lang="en-US" sz="2000" b="1" dirty="0">
                          <a:solidFill>
                            <a:srgbClr val="FFC000"/>
                          </a:solidFill>
                          <a:latin typeface="Arial"/>
                          <a:cs typeface="Arial"/>
                        </a:rPr>
                        <a:t>/</a:t>
                      </a:r>
                      <a:r>
                        <a:rPr lang="en-US" sz="2000" b="1" dirty="0" err="1">
                          <a:solidFill>
                            <a:srgbClr val="FFC000"/>
                          </a:solidFill>
                          <a:latin typeface="Arial"/>
                          <a:cs typeface="Arial"/>
                        </a:rPr>
                        <a:t>helpdesk.html</a:t>
                      </a:r>
                      <a:endParaRPr lang="en-US" sz="16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023305" rtl="0" eaLnBrk="1" latinLnBrk="0" hangingPunct="1">
        <a:spcBef>
          <a:spcPct val="0"/>
        </a:spcBef>
        <a:buNone/>
        <a:defRPr sz="8067" kern="1200">
          <a:solidFill>
            <a:schemeClr val="bg1"/>
          </a:solidFill>
          <a:latin typeface="Trebuchet MS" pitchFamily="34" charset="0"/>
          <a:ea typeface="+mj-ea"/>
          <a:cs typeface="+mj-cs"/>
        </a:defRPr>
      </a:lvl1pPr>
    </p:titleStyle>
    <p:bodyStyle>
      <a:lvl1pPr marL="1508740" indent="-1508740" algn="l" defTabSz="4023305" rtl="0" eaLnBrk="1" latinLnBrk="0" hangingPunct="1">
        <a:spcBef>
          <a:spcPct val="20000"/>
        </a:spcBef>
        <a:buFont typeface="Arial" pitchFamily="34" charset="0"/>
        <a:buChar char="•"/>
        <a:defRPr sz="14117" kern="1200">
          <a:solidFill>
            <a:schemeClr val="tx1"/>
          </a:solidFill>
          <a:latin typeface="+mn-lt"/>
          <a:ea typeface="+mn-ea"/>
          <a:cs typeface="+mn-cs"/>
        </a:defRPr>
      </a:lvl1pPr>
      <a:lvl2pPr marL="3268936" indent="-1257282" algn="l" defTabSz="4023305" rtl="0" eaLnBrk="1" latinLnBrk="0" hangingPunct="1">
        <a:spcBef>
          <a:spcPct val="20000"/>
        </a:spcBef>
        <a:buFont typeface="Arial" pitchFamily="34" charset="0"/>
        <a:buChar char="–"/>
        <a:defRPr sz="12375" kern="1200">
          <a:solidFill>
            <a:schemeClr val="tx1"/>
          </a:solidFill>
          <a:latin typeface="+mn-lt"/>
          <a:ea typeface="+mn-ea"/>
          <a:cs typeface="+mn-cs"/>
        </a:defRPr>
      </a:lvl2pPr>
      <a:lvl3pPr marL="5029132" indent="-1005827" algn="l" defTabSz="4023305" rtl="0" eaLnBrk="1" latinLnBrk="0" hangingPunct="1">
        <a:spcBef>
          <a:spcPct val="20000"/>
        </a:spcBef>
        <a:buFont typeface="Arial" pitchFamily="34" charset="0"/>
        <a:buChar char="•"/>
        <a:defRPr sz="10634" kern="1200">
          <a:solidFill>
            <a:schemeClr val="tx1"/>
          </a:solidFill>
          <a:latin typeface="+mn-lt"/>
          <a:ea typeface="+mn-ea"/>
          <a:cs typeface="+mn-cs"/>
        </a:defRPr>
      </a:lvl3pPr>
      <a:lvl4pPr marL="7040785"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4pPr>
      <a:lvl5pPr marL="9052436"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5pPr>
      <a:lvl6pPr marL="11064090"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3075741"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5087394"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7099047"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9pPr>
    </p:bodyStyle>
    <p:otherStyle>
      <a:defPPr>
        <a:defRPr lang="en-US"/>
      </a:defPPr>
      <a:lvl1pPr marL="0" algn="l" defTabSz="4023305" rtl="0" eaLnBrk="1" latinLnBrk="0" hangingPunct="1">
        <a:defRPr sz="7884" kern="1200">
          <a:solidFill>
            <a:schemeClr val="tx1"/>
          </a:solidFill>
          <a:latin typeface="+mn-lt"/>
          <a:ea typeface="+mn-ea"/>
          <a:cs typeface="+mn-cs"/>
        </a:defRPr>
      </a:lvl1pPr>
      <a:lvl2pPr marL="2011653" algn="l" defTabSz="4023305" rtl="0" eaLnBrk="1" latinLnBrk="0" hangingPunct="1">
        <a:defRPr sz="7884" kern="1200">
          <a:solidFill>
            <a:schemeClr val="tx1"/>
          </a:solidFill>
          <a:latin typeface="+mn-lt"/>
          <a:ea typeface="+mn-ea"/>
          <a:cs typeface="+mn-cs"/>
        </a:defRPr>
      </a:lvl2pPr>
      <a:lvl3pPr marL="4023305" algn="l" defTabSz="4023305" rtl="0" eaLnBrk="1" latinLnBrk="0" hangingPunct="1">
        <a:defRPr sz="7884" kern="1200">
          <a:solidFill>
            <a:schemeClr val="tx1"/>
          </a:solidFill>
          <a:latin typeface="+mn-lt"/>
          <a:ea typeface="+mn-ea"/>
          <a:cs typeface="+mn-cs"/>
        </a:defRPr>
      </a:lvl3pPr>
      <a:lvl4pPr marL="6034958" algn="l" defTabSz="4023305" rtl="0" eaLnBrk="1" latinLnBrk="0" hangingPunct="1">
        <a:defRPr sz="7884" kern="1200">
          <a:solidFill>
            <a:schemeClr val="tx1"/>
          </a:solidFill>
          <a:latin typeface="+mn-lt"/>
          <a:ea typeface="+mn-ea"/>
          <a:cs typeface="+mn-cs"/>
        </a:defRPr>
      </a:lvl4pPr>
      <a:lvl5pPr marL="8046610" algn="l" defTabSz="4023305" rtl="0" eaLnBrk="1" latinLnBrk="0" hangingPunct="1">
        <a:defRPr sz="7884" kern="1200">
          <a:solidFill>
            <a:schemeClr val="tx1"/>
          </a:solidFill>
          <a:latin typeface="+mn-lt"/>
          <a:ea typeface="+mn-ea"/>
          <a:cs typeface="+mn-cs"/>
        </a:defRPr>
      </a:lvl5pPr>
      <a:lvl6pPr marL="10058263" algn="l" defTabSz="4023305" rtl="0" eaLnBrk="1" latinLnBrk="0" hangingPunct="1">
        <a:defRPr sz="7884" kern="1200">
          <a:solidFill>
            <a:schemeClr val="tx1"/>
          </a:solidFill>
          <a:latin typeface="+mn-lt"/>
          <a:ea typeface="+mn-ea"/>
          <a:cs typeface="+mn-cs"/>
        </a:defRPr>
      </a:lvl6pPr>
      <a:lvl7pPr marL="12069917" algn="l" defTabSz="4023305" rtl="0" eaLnBrk="1" latinLnBrk="0" hangingPunct="1">
        <a:defRPr sz="7884" kern="1200">
          <a:solidFill>
            <a:schemeClr val="tx1"/>
          </a:solidFill>
          <a:latin typeface="+mn-lt"/>
          <a:ea typeface="+mn-ea"/>
          <a:cs typeface="+mn-cs"/>
        </a:defRPr>
      </a:lvl7pPr>
      <a:lvl8pPr marL="14081568" algn="l" defTabSz="4023305" rtl="0" eaLnBrk="1" latinLnBrk="0" hangingPunct="1">
        <a:defRPr sz="7884" kern="1200">
          <a:solidFill>
            <a:schemeClr val="tx1"/>
          </a:solidFill>
          <a:latin typeface="+mn-lt"/>
          <a:ea typeface="+mn-ea"/>
          <a:cs typeface="+mn-cs"/>
        </a:defRPr>
      </a:lvl8pPr>
      <a:lvl9pPr marL="16093221" algn="l" defTabSz="4023305" rtl="0" eaLnBrk="1" latinLnBrk="0" hangingPunct="1">
        <a:defRPr sz="788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0" y="39190983"/>
            <a:ext cx="402336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0" y="-3789"/>
            <a:ext cx="402336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6096" y="5606087"/>
            <a:ext cx="40227504"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821145" y="6471993"/>
            <a:ext cx="38569890" cy="32644007"/>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 Box 14"/>
          <p:cNvSpPr txBox="1">
            <a:spLocks noChangeArrowheads="1"/>
          </p:cNvSpPr>
          <p:nvPr userDrawn="1"/>
        </p:nvSpPr>
        <p:spPr bwMode="auto">
          <a:xfrm>
            <a:off x="1537064" y="39485031"/>
            <a:ext cx="3052028" cy="371910"/>
          </a:xfrm>
          <a:prstGeom prst="rect">
            <a:avLst/>
          </a:prstGeom>
          <a:noFill/>
          <a:ln w="9525">
            <a:noFill/>
            <a:miter lim="800000"/>
            <a:headEnd/>
            <a:tailEnd/>
          </a:ln>
          <a:effectLst/>
        </p:spPr>
        <p:txBody>
          <a:bodyPr wrap="square" lIns="83658" tIns="41821" rIns="83658" bIns="41821">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graphicFrame>
        <p:nvGraphicFramePr>
          <p:cNvPr id="44" name="Table 43">
            <a:extLst>
              <a:ext uri="{FF2B5EF4-FFF2-40B4-BE49-F238E27FC236}">
                <a16:creationId xmlns:a16="http://schemas.microsoft.com/office/drawing/2014/main" id="{D5CF215A-1CBB-5244-B0E0-C4553C31C6A1}"/>
              </a:ext>
            </a:extLst>
          </p:cNvPr>
          <p:cNvGraphicFramePr>
            <a:graphicFrameLocks noGrp="1"/>
          </p:cNvGraphicFramePr>
          <p:nvPr userDrawn="1">
            <p:extLst>
              <p:ext uri="{D42A27DB-BD31-4B8C-83A1-F6EECF244321}">
                <p14:modId xmlns:p14="http://schemas.microsoft.com/office/powerpoint/2010/main" val="435741262"/>
              </p:ext>
            </p:extLst>
          </p:nvPr>
        </p:nvGraphicFramePr>
        <p:xfrm>
          <a:off x="-13437703" y="13362"/>
          <a:ext cx="13018604" cy="40300102"/>
        </p:xfrm>
        <a:graphic>
          <a:graphicData uri="http://schemas.openxmlformats.org/drawingml/2006/table">
            <a:tbl>
              <a:tblPr firstRow="1" bandRow="1">
                <a:tableStyleId>{5C22544A-7EE6-4342-B048-85BDC9FD1C3A}</a:tableStyleId>
              </a:tblPr>
              <a:tblGrid>
                <a:gridCol w="5582276">
                  <a:extLst>
                    <a:ext uri="{9D8B030D-6E8A-4147-A177-3AD203B41FA5}">
                      <a16:colId xmlns:a16="http://schemas.microsoft.com/office/drawing/2014/main" val="20000"/>
                    </a:ext>
                  </a:extLst>
                </a:gridCol>
                <a:gridCol w="7436328">
                  <a:extLst>
                    <a:ext uri="{9D8B030D-6E8A-4147-A177-3AD203B41FA5}">
                      <a16:colId xmlns:a16="http://schemas.microsoft.com/office/drawing/2014/main" val="20001"/>
                    </a:ext>
                  </a:extLst>
                </a:gridCol>
              </a:tblGrid>
              <a:tr h="1628527">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5154264">
                <a:tc gridSpan="2">
                  <a:txBody>
                    <a:bodyPr/>
                    <a:lstStyle/>
                    <a:p>
                      <a:pPr defTabSz="3765639"/>
                      <a:r>
                        <a:rPr lang="en-US" sz="2800" i="0" dirty="0">
                          <a:solidFill>
                            <a:srgbClr val="D9D9D9"/>
                          </a:solidFill>
                          <a:latin typeface="Arial"/>
                          <a:cs typeface="Arial"/>
                        </a:rPr>
                        <a:t>This PowerPoint template produces a </a:t>
                      </a:r>
                      <a:r>
                        <a:rPr lang="en-US" sz="2800" i="0" dirty="0">
                          <a:solidFill>
                            <a:srgbClr val="FFC000"/>
                          </a:solidFill>
                          <a:latin typeface="Arial"/>
                          <a:cs typeface="Arial"/>
                        </a:rPr>
                        <a:t>44”44" </a:t>
                      </a:r>
                      <a:r>
                        <a:rPr lang="en-US" sz="2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the  </a:t>
                      </a:r>
                      <a:r>
                        <a:rPr lang="en-US" sz="2800" i="0" dirty="0">
                          <a:solidFill>
                            <a:srgbClr val="FFC000"/>
                          </a:solidFill>
                          <a:latin typeface="Arial"/>
                          <a:cs typeface="Arial"/>
                        </a:rPr>
                        <a:t>HELP DESK</a:t>
                      </a:r>
                      <a:r>
                        <a:rPr lang="en-US" sz="2800" i="0" baseline="0" dirty="0">
                          <a:solidFill>
                            <a:srgbClr val="D9D9D9"/>
                          </a:solidFill>
                          <a:latin typeface="Arial"/>
                          <a:cs typeface="Arial"/>
                        </a:rPr>
                        <a:t> </a:t>
                      </a:r>
                      <a:r>
                        <a:rPr lang="en-US" sz="2800" i="0" dirty="0">
                          <a:solidFill>
                            <a:srgbClr val="D9D9D9"/>
                          </a:solidFill>
                          <a:latin typeface="Arial"/>
                          <a:cs typeface="Arial"/>
                        </a:rPr>
                        <a:t>tab.</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To print your poster using our same-day professional printing service,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a:t>
                      </a:r>
                      <a:r>
                        <a:rPr lang="en-US" sz="2800" i="0" dirty="0">
                          <a:solidFill>
                            <a:srgbClr val="FFC000"/>
                          </a:solidFill>
                          <a:latin typeface="Arial"/>
                          <a:cs typeface="Arial"/>
                        </a:rPr>
                        <a:t>Order your poster</a:t>
                      </a:r>
                      <a:r>
                        <a:rPr lang="en-US" sz="2800" i="0" dirty="0">
                          <a:solidFill>
                            <a:srgbClr val="D9D9D9"/>
                          </a:solidFill>
                          <a:latin typeface="Arial"/>
                          <a:cs typeface="Arial"/>
                        </a:rPr>
                        <a:t>".</a:t>
                      </a:r>
                      <a:endParaRPr lang="en-US" sz="2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5602460">
                <a:tc>
                  <a:txBody>
                    <a:bodyPr/>
                    <a:lstStyle/>
                    <a:p>
                      <a:pPr algn="ctr"/>
                      <a:endParaRPr lang="en-US" sz="2800" dirty="0">
                        <a:solidFill>
                          <a:srgbClr val="1F3A4E"/>
                        </a:solidFill>
                      </a:endParaRPr>
                    </a:p>
                    <a:p>
                      <a:pPr algn="ctr"/>
                      <a:endParaRPr lang="en-US" sz="2800" dirty="0">
                        <a:solidFill>
                          <a:srgbClr val="1F3A4E"/>
                        </a:solidFill>
                      </a:endParaRPr>
                    </a:p>
                    <a:p>
                      <a:pPr algn="ctr"/>
                      <a:r>
                        <a:rPr lang="en-US" sz="2800" dirty="0">
                          <a:solidFill>
                            <a:schemeClr val="bg1"/>
                          </a:solidFill>
                          <a:latin typeface="Arial" panose="020B0604020202020204" pitchFamily="34" charset="0"/>
                          <a:cs typeface="Arial" panose="020B0604020202020204" pitchFamily="34" charset="0"/>
                        </a:rPr>
                        <a:t>This is a template for a </a:t>
                      </a:r>
                      <a:br>
                        <a:rPr lang="en-US" sz="2800" dirty="0">
                          <a:solidFill>
                            <a:schemeClr val="bg1"/>
                          </a:solidFill>
                          <a:latin typeface="Arial" panose="020B0604020202020204" pitchFamily="34" charset="0"/>
                          <a:cs typeface="Arial" panose="020B0604020202020204" pitchFamily="34" charset="0"/>
                        </a:rPr>
                      </a:br>
                      <a:r>
                        <a:rPr lang="en-US" sz="2800" dirty="0">
                          <a:solidFill>
                            <a:schemeClr val="bg1"/>
                          </a:solidFill>
                          <a:latin typeface="Arial" panose="020B0604020202020204" pitchFamily="34" charset="0"/>
                          <a:cs typeface="Arial" panose="020B0604020202020204" pitchFamily="34" charset="0"/>
                        </a:rPr>
                        <a:t>presentation poster</a:t>
                      </a:r>
                      <a:br>
                        <a:rPr lang="en-US" sz="2800" dirty="0">
                          <a:solidFill>
                            <a:schemeClr val="bg1"/>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44 inches tall</a:t>
                      </a:r>
                      <a:br>
                        <a:rPr lang="en-US" sz="4400" b="1" dirty="0">
                          <a:solidFill>
                            <a:srgbClr val="FFC000"/>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by</a:t>
                      </a:r>
                      <a:br>
                        <a:rPr lang="en-US" sz="4400" b="1" dirty="0">
                          <a:solidFill>
                            <a:srgbClr val="FFC000"/>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44 inches wide</a:t>
                      </a:r>
                      <a:br>
                        <a:rPr lang="en-US" sz="2800" dirty="0">
                          <a:solidFill>
                            <a:schemeClr val="bg1"/>
                          </a:solidFill>
                          <a:latin typeface="Arial" panose="020B0604020202020204" pitchFamily="34" charset="0"/>
                          <a:cs typeface="Arial" panose="020B0604020202020204" pitchFamily="34" charset="0"/>
                        </a:rPr>
                      </a:br>
                      <a:endParaRPr lang="en-US" sz="2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Important: Check the template size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36 tall x 36 wide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42 tall x 42 wide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48 tall x 48 wide</a:t>
                      </a:r>
                    </a:p>
                  </a:txBody>
                  <a:tcPr marL="182880" marT="137160">
                    <a:solidFill>
                      <a:srgbClr val="010101"/>
                    </a:solidFill>
                  </a:tcPr>
                </a:tc>
                <a:extLst>
                  <a:ext uri="{0D108BD9-81ED-4DB2-BD59-A6C34878D82A}">
                    <a16:rowId xmlns:a16="http://schemas.microsoft.com/office/drawing/2014/main" val="10008"/>
                  </a:ext>
                </a:extLst>
              </a:tr>
              <a:tr h="5254820">
                <a:tc>
                  <a:txBody>
                    <a:bodyPr/>
                    <a:lstStyle/>
                    <a:p>
                      <a:endParaRPr lang="en-US" sz="2800" dirty="0">
                        <a:solidFill>
                          <a:srgbClr val="1F3A4E"/>
                        </a:solidFill>
                      </a:endParaRPr>
                    </a:p>
                  </a:txBody>
                  <a:tcPr>
                    <a:blipFill rotWithShape="1">
                      <a:blip r:embed="rId4"/>
                      <a:stretch>
                        <a:fillRect/>
                      </a:stretch>
                    </a:blipFill>
                  </a:tcPr>
                </a:tc>
                <a:tc>
                  <a:txBody>
                    <a:bodyPr/>
                    <a:lstStyle/>
                    <a:p>
                      <a:pPr algn="l"/>
                      <a:r>
                        <a:rPr lang="en-US" sz="3200" b="1" baseline="0" dirty="0">
                          <a:solidFill>
                            <a:srgbClr val="FFC000"/>
                          </a:solidFill>
                          <a:latin typeface="Arial" panose="020B0604020202020204" pitchFamily="34" charset="0"/>
                          <a:cs typeface="Arial" panose="020B0604020202020204" pitchFamily="34" charset="0"/>
                        </a:rPr>
                        <a:t>How to </a:t>
                      </a:r>
                      <a:r>
                        <a:rPr lang="en-US" sz="4800" b="1" baseline="0" dirty="0">
                          <a:solidFill>
                            <a:srgbClr val="FFC000"/>
                          </a:solidFill>
                          <a:latin typeface="Arial" panose="020B0604020202020204" pitchFamily="34" charset="0"/>
                          <a:cs typeface="Arial" panose="020B0604020202020204" pitchFamily="34" charset="0"/>
                        </a:rPr>
                        <a:t>Zoom in </a:t>
                      </a:r>
                      <a:r>
                        <a:rPr lang="en-US" sz="3200" b="1" baseline="0" dirty="0">
                          <a:solidFill>
                            <a:srgbClr val="FFC000"/>
                          </a:solidFill>
                          <a:latin typeface="Arial" panose="020B0604020202020204" pitchFamily="34" charset="0"/>
                          <a:cs typeface="Arial" panose="020B0604020202020204" pitchFamily="34" charset="0"/>
                        </a:rPr>
                        <a:t>and </a:t>
                      </a:r>
                      <a:r>
                        <a:rPr lang="en-US" sz="2400" b="1" baseline="0" dirty="0">
                          <a:solidFill>
                            <a:srgbClr val="FFC000"/>
                          </a:solidFill>
                          <a:latin typeface="Arial" panose="020B0604020202020204" pitchFamily="34" charset="0"/>
                          <a:cs typeface="Arial" panose="020B0604020202020204" pitchFamily="34" charset="0"/>
                        </a:rPr>
                        <a:t>out</a:t>
                      </a:r>
                      <a:endParaRPr lang="en-US" sz="3200" b="1" baseline="0" dirty="0">
                        <a:solidFill>
                          <a:srgbClr val="FFC000"/>
                        </a:solidFill>
                        <a:latin typeface="Arial" panose="020B0604020202020204" pitchFamily="34" charset="0"/>
                        <a:cs typeface="Arial" panose="020B0604020202020204" pitchFamily="34" charset="0"/>
                      </a:endParaRPr>
                    </a:p>
                    <a:p>
                      <a:pPr algn="l"/>
                      <a:r>
                        <a:rPr lang="en-US" sz="2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1. </a:t>
                      </a:r>
                      <a:r>
                        <a:rPr lang="en-US" sz="2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2. </a:t>
                      </a:r>
                      <a:r>
                        <a:rPr lang="en-US" sz="2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2061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Ruler and Guides</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4685860">
                <a:tc>
                  <a:txBody>
                    <a:bodyPr/>
                    <a:lstStyle/>
                    <a:p>
                      <a:endParaRPr lang="en-US" sz="2800" dirty="0">
                        <a:solidFill>
                          <a:srgbClr val="1F3A4E"/>
                        </a:solidFill>
                      </a:endParaRPr>
                    </a:p>
                  </a:txBody>
                  <a:tcPr>
                    <a:blipFill rotWithShape="1">
                      <a:blip r:embed="rId5"/>
                      <a:stretch>
                        <a:fillRect/>
                      </a:stretch>
                    </a:blipFill>
                  </a:tcPr>
                </a:tc>
                <a:tc>
                  <a:txBody>
                    <a:bodyPr/>
                    <a:lstStyle/>
                    <a:p>
                      <a:pPr marL="0" lvl="1" indent="0" algn="l" defTabSz="114300"/>
                      <a:r>
                        <a:rPr lang="en-US" sz="3200" b="1" baseline="0" dirty="0">
                          <a:solidFill>
                            <a:srgbClr val="FFC000"/>
                          </a:solidFill>
                          <a:latin typeface="Arial" panose="020B0604020202020204" pitchFamily="34" charset="0"/>
                          <a:cs typeface="Arial" panose="020B0604020202020204" pitchFamily="34" charset="0"/>
                        </a:rPr>
                        <a:t>Headers and text containers</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4311902">
                <a:tc gridSpan="2">
                  <a:txBody>
                    <a:bodyPr/>
                    <a:lstStyle/>
                    <a:p>
                      <a:r>
                        <a:rPr lang="en-US" sz="3200" b="1" dirty="0">
                          <a:solidFill>
                            <a:srgbClr val="FFC000"/>
                          </a:solidFill>
                          <a:latin typeface="Arial" panose="020B0604020202020204" pitchFamily="34" charset="0"/>
                          <a:cs typeface="Arial" panose="020B0604020202020204" pitchFamily="34" charset="0"/>
                        </a:rPr>
                        <a:t>Adding content to the poster</a:t>
                      </a:r>
                    </a:p>
                    <a:p>
                      <a:r>
                        <a:rPr lang="en-US" sz="2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91328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809760">
                <a:tc gridSpan="2">
                  <a:txBody>
                    <a:bodyPr/>
                    <a:lstStyle/>
                    <a:p>
                      <a:endParaRPr lang="en-US" sz="2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6"/>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56868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408454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chemeClr val="bg1"/>
                        </a:solidFill>
                        <a:latin typeface="Arial"/>
                        <a:cs typeface="Arial"/>
                      </a:endParaRPr>
                    </a:p>
                  </a:txBody>
                  <a:tcPr marL="182880" marT="137160">
                    <a:blipFill rotWithShape="1">
                      <a:blip r:embed="rId7"/>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9" name="Table 8">
            <a:extLst>
              <a:ext uri="{FF2B5EF4-FFF2-40B4-BE49-F238E27FC236}">
                <a16:creationId xmlns:a16="http://schemas.microsoft.com/office/drawing/2014/main" id="{C8C8895C-2AD8-0E4E-A9DC-E1CD6BA2297A}"/>
              </a:ext>
            </a:extLst>
          </p:cNvPr>
          <p:cNvGraphicFramePr>
            <a:graphicFrameLocks noGrp="1"/>
          </p:cNvGraphicFramePr>
          <p:nvPr userDrawn="1">
            <p:extLst>
              <p:ext uri="{D42A27DB-BD31-4B8C-83A1-F6EECF244321}">
                <p14:modId xmlns:p14="http://schemas.microsoft.com/office/powerpoint/2010/main" val="2748615332"/>
              </p:ext>
            </p:extLst>
          </p:nvPr>
        </p:nvGraphicFramePr>
        <p:xfrm>
          <a:off x="40572050" y="-109174"/>
          <a:ext cx="13018604" cy="40759503"/>
        </p:xfrm>
        <a:graphic>
          <a:graphicData uri="http://schemas.openxmlformats.org/drawingml/2006/table">
            <a:tbl>
              <a:tblPr firstRow="1" bandRow="1">
                <a:tableStyleId>{5C22544A-7EE6-4342-B048-85BDC9FD1C3A}</a:tableStyleId>
              </a:tblPr>
              <a:tblGrid>
                <a:gridCol w="4965070">
                  <a:extLst>
                    <a:ext uri="{9D8B030D-6E8A-4147-A177-3AD203B41FA5}">
                      <a16:colId xmlns:a16="http://schemas.microsoft.com/office/drawing/2014/main" val="20000"/>
                    </a:ext>
                  </a:extLst>
                </a:gridCol>
                <a:gridCol w="1558451">
                  <a:extLst>
                    <a:ext uri="{9D8B030D-6E8A-4147-A177-3AD203B41FA5}">
                      <a16:colId xmlns:a16="http://schemas.microsoft.com/office/drawing/2014/main" val="764104496"/>
                    </a:ext>
                  </a:extLst>
                </a:gridCol>
                <a:gridCol w="6495083">
                  <a:extLst>
                    <a:ext uri="{9D8B030D-6E8A-4147-A177-3AD203B41FA5}">
                      <a16:colId xmlns:a16="http://schemas.microsoft.com/office/drawing/2014/main" val="4164475170"/>
                    </a:ext>
                  </a:extLst>
                </a:gridCol>
              </a:tblGrid>
              <a:tr h="2215718">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553703">
                <a:tc gridSpan="3">
                  <a:txBody>
                    <a:bodyPr/>
                    <a:lstStyle/>
                    <a:p>
                      <a:pPr algn="l"/>
                      <a:r>
                        <a:rPr lang="en-US" sz="32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800" dirty="0">
                          <a:solidFill>
                            <a:srgbClr val="FFC000"/>
                          </a:solidFill>
                          <a:hlinkClick r:id="rId8">
                            <a:extLst>
                              <a:ext uri="{A12FA001-AC4F-418D-AE19-62706E023703}">
                                <ahyp:hlinkClr xmlns:ahyp="http://schemas.microsoft.com/office/drawing/2018/hyperlinkcolor" val="tx"/>
                              </a:ext>
                            </a:extLst>
                          </a:hlinkClick>
                        </a:rPr>
                        <a:t>https://www.posterpresentations.com/how-to-change-the-research-poster-template-colors.html</a:t>
                      </a:r>
                      <a:endParaRPr lang="en-US" sz="2800" dirty="0">
                        <a:solidFill>
                          <a:srgbClr val="FFC000"/>
                        </a:solidFill>
                      </a:endParaRP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86022">
                <a:tc gridSpan="3">
                  <a:txBody>
                    <a:bodyPr/>
                    <a:lstStyle/>
                    <a:p>
                      <a:r>
                        <a:rPr lang="en-US" sz="3200" b="1" dirty="0">
                          <a:solidFill>
                            <a:srgbClr val="FFC000"/>
                          </a:solidFill>
                          <a:latin typeface="Arial" panose="020B0604020202020204" pitchFamily="34" charset="0"/>
                          <a:cs typeface="Arial" panose="020B0604020202020204" pitchFamily="34" charset="0"/>
                        </a:rPr>
                        <a:t>How to change the column layout configuration</a:t>
                      </a:r>
                    </a:p>
                    <a:p>
                      <a:r>
                        <a:rPr lang="en-US" sz="2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800" dirty="0">
                          <a:solidFill>
                            <a:srgbClr val="D9D9D9"/>
                          </a:solidFill>
                          <a:latin typeface="Arial" panose="020B0604020202020204" pitchFamily="34" charset="0"/>
                          <a:cs typeface="Arial" panose="020B0604020202020204" pitchFamily="34" charset="0"/>
                        </a:rPr>
                        <a:t>You can see a tutorial here: </a:t>
                      </a:r>
                      <a:r>
                        <a:rPr lang="en-US" sz="2800" u="sng" dirty="0">
                          <a:solidFill>
                            <a:srgbClr val="FFC000"/>
                          </a:solidFill>
                          <a:latin typeface="Arial" panose="020B0604020202020204" pitchFamily="34" charset="0"/>
                          <a:cs typeface="Arial" panose="020B0604020202020204" pitchFamily="34" charset="0"/>
                        </a:rPr>
                        <a:t>https://</a:t>
                      </a:r>
                      <a:r>
                        <a:rPr lang="en-US" sz="2800" u="sng" dirty="0" err="1">
                          <a:solidFill>
                            <a:srgbClr val="FFC000"/>
                          </a:solidFill>
                          <a:latin typeface="Arial" panose="020B0604020202020204" pitchFamily="34" charset="0"/>
                          <a:cs typeface="Arial" panose="020B0604020202020204" pitchFamily="34" charset="0"/>
                        </a:rPr>
                        <a:t>www.posterpresentations.com</a:t>
                      </a:r>
                      <a:r>
                        <a:rPr lang="en-US" sz="2800" u="sng" dirty="0">
                          <a:solidFill>
                            <a:srgbClr val="FFC000"/>
                          </a:solidFill>
                          <a:latin typeface="Arial" panose="020B0604020202020204" pitchFamily="34" charset="0"/>
                          <a:cs typeface="Arial" panose="020B0604020202020204" pitchFamily="34" charset="0"/>
                        </a:rPr>
                        <a:t>/how-to-change-the-column-</a:t>
                      </a:r>
                      <a:r>
                        <a:rPr lang="en-US" sz="2800" u="sng" dirty="0" err="1">
                          <a:solidFill>
                            <a:srgbClr val="FFC000"/>
                          </a:solidFill>
                          <a:latin typeface="Arial" panose="020B0604020202020204" pitchFamily="34" charset="0"/>
                          <a:cs typeface="Arial" panose="020B0604020202020204" pitchFamily="34" charset="0"/>
                        </a:rPr>
                        <a:t>configuration.html</a:t>
                      </a:r>
                      <a:endParaRPr lang="en-US" sz="6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486346">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panose="020B0604020202020204" pitchFamily="34" charset="0"/>
                          <a:cs typeface="Arial" panose="020B0604020202020204" pitchFamily="34" charset="0"/>
                        </a:rPr>
                        <a:t>The Quick Start</a:t>
                      </a:r>
                      <a:r>
                        <a:rPr lang="en-US" sz="2800" baseline="0" noProof="0" dirty="0">
                          <a:solidFill>
                            <a:srgbClr val="D9D9D9"/>
                          </a:solidFill>
                          <a:latin typeface="Arial" panose="020B0604020202020204" pitchFamily="34" charset="0"/>
                          <a:cs typeface="Arial" panose="020B0604020202020204" pitchFamily="34" charset="0"/>
                        </a:rPr>
                        <a:t> Guides</a:t>
                      </a:r>
                      <a:r>
                        <a:rPr lang="en-US" sz="2800" noProof="0" dirty="0">
                          <a:solidFill>
                            <a:srgbClr val="D9D9D9"/>
                          </a:solidFill>
                          <a:latin typeface="Arial" panose="020B0604020202020204" pitchFamily="34" charset="0"/>
                          <a:cs typeface="Arial" panose="020B0604020202020204" pitchFamily="34" charset="0"/>
                        </a:rPr>
                        <a:t> </a:t>
                      </a:r>
                      <a:r>
                        <a:rPr lang="en-US" sz="2800" u="sng" noProof="0" dirty="0">
                          <a:solidFill>
                            <a:srgbClr val="D9D9D9"/>
                          </a:solidFill>
                          <a:latin typeface="Arial" panose="020B0604020202020204" pitchFamily="34" charset="0"/>
                          <a:cs typeface="Arial" panose="020B0604020202020204" pitchFamily="34" charset="0"/>
                        </a:rPr>
                        <a:t>are outside the template’s printable area</a:t>
                      </a:r>
                      <a:r>
                        <a:rPr lang="en-US" sz="2800" noProof="0" dirty="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To hide the guides click on the </a:t>
                      </a:r>
                      <a:r>
                        <a:rPr lang="en-US" sz="2800" b="1" baseline="0" noProof="0" dirty="0">
                          <a:solidFill>
                            <a:srgbClr val="D9D9D9"/>
                          </a:solidFill>
                          <a:latin typeface="Arial" panose="020B0604020202020204" pitchFamily="34" charset="0"/>
                          <a:cs typeface="Arial" panose="020B0604020202020204" pitchFamily="34" charset="0"/>
                        </a:rPr>
                        <a:t>Home</a:t>
                      </a:r>
                      <a:r>
                        <a:rPr lang="en-US" sz="2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dirty="0">
                          <a:solidFill>
                            <a:srgbClr val="D9D9D9"/>
                          </a:solidFill>
                          <a:latin typeface="Arial" panose="020B0604020202020204" pitchFamily="34" charset="0"/>
                          <a:cs typeface="Arial" panose="020B0604020202020204" pitchFamily="34" charset="0"/>
                        </a:rPr>
                        <a:t>Without Guides </a:t>
                      </a:r>
                      <a:r>
                        <a:rPr lang="en-US" sz="2800" b="0"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443308">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6853268">
                <a:tc>
                  <a:txBody>
                    <a:bodyPr/>
                    <a:lstStyle/>
                    <a:p>
                      <a:r>
                        <a:rPr lang="en-US" sz="3200" b="1" dirty="0">
                          <a:solidFill>
                            <a:srgbClr val="FFC000"/>
                          </a:solidFill>
                          <a:latin typeface="Arial" panose="020B0604020202020204" pitchFamily="34" charset="0"/>
                          <a:cs typeface="Arial" panose="020B0604020202020204" pitchFamily="34" charset="0"/>
                        </a:rPr>
                        <a:t>How to</a:t>
                      </a:r>
                      <a:r>
                        <a:rPr lang="en-US" sz="3200" b="1" baseline="0" dirty="0">
                          <a:solidFill>
                            <a:srgbClr val="FFC000"/>
                          </a:solidFill>
                          <a:latin typeface="Arial" panose="020B0604020202020204" pitchFamily="34" charset="0"/>
                          <a:cs typeface="Arial" panose="020B0604020202020204" pitchFamily="34" charset="0"/>
                        </a:rPr>
                        <a:t> preview your poster prior to printing</a:t>
                      </a:r>
                      <a:endParaRPr lang="en-US" sz="3200" b="1" dirty="0">
                        <a:solidFill>
                          <a:srgbClr val="FFC000"/>
                        </a:solidFill>
                        <a:latin typeface="Arial" panose="020B0604020202020204" pitchFamily="34" charset="0"/>
                        <a:cs typeface="Arial" panose="020B0604020202020204" pitchFamily="34" charset="0"/>
                      </a:endParaRPr>
                    </a:p>
                    <a:p>
                      <a:r>
                        <a:rPr lang="en-US" sz="2800" dirty="0">
                          <a:solidFill>
                            <a:srgbClr val="D9D9D9"/>
                          </a:solidFill>
                          <a:latin typeface="Arial" panose="020B0604020202020204" pitchFamily="34" charset="0"/>
                          <a:cs typeface="Arial" panose="020B0604020202020204" pitchFamily="34" charset="0"/>
                        </a:rPr>
                        <a:t>You can preview your poster at any time by pressing the </a:t>
                      </a:r>
                      <a:r>
                        <a:rPr lang="en-US" sz="2800" dirty="0">
                          <a:solidFill>
                            <a:srgbClr val="FFC000"/>
                          </a:solidFill>
                          <a:latin typeface="Arial" panose="020B0604020202020204" pitchFamily="34" charset="0"/>
                          <a:cs typeface="Arial" panose="020B0604020202020204" pitchFamily="34" charset="0"/>
                        </a:rPr>
                        <a:t>F5 key</a:t>
                      </a:r>
                      <a:r>
                        <a:rPr lang="en-US" sz="2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800" dirty="0">
                          <a:solidFill>
                            <a:srgbClr val="FFC000"/>
                          </a:solidFill>
                          <a:latin typeface="Arial" panose="020B0604020202020204" pitchFamily="34" charset="0"/>
                          <a:cs typeface="Arial" panose="020B0604020202020204" pitchFamily="34" charset="0"/>
                        </a:rPr>
                        <a:t>ESC key </a:t>
                      </a:r>
                      <a:r>
                        <a:rPr lang="en-US" sz="2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2800" dirty="0">
                        <a:solidFill>
                          <a:srgbClr val="D9D9D9"/>
                        </a:solidFill>
                        <a:latin typeface="Arial" panose="020B0604020202020204" pitchFamily="34" charset="0"/>
                        <a:cs typeface="Arial" panose="020B0604020202020204" pitchFamily="34" charset="0"/>
                      </a:endParaRPr>
                    </a:p>
                  </a:txBody>
                  <a:tcPr marL="182880" marT="137160" anchor="ctr">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691256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When you are ready to have your poster printed go online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and click on the "</a:t>
                      </a:r>
                      <a:r>
                        <a:rPr lang="en-US" sz="2800" noProof="0" dirty="0">
                          <a:solidFill>
                            <a:srgbClr val="FFC000"/>
                          </a:solidFill>
                          <a:latin typeface="Arial"/>
                          <a:cs typeface="Arial"/>
                        </a:rPr>
                        <a:t>Order Your Poster</a:t>
                      </a:r>
                      <a:r>
                        <a:rPr lang="en-US" sz="2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800" noProof="0" dirty="0">
                          <a:solidFill>
                            <a:srgbClr val="D9D9D9"/>
                          </a:solidFill>
                          <a:latin typeface="Arial"/>
                          <a:cs typeface="Arial"/>
                        </a:rPr>
                      </a:br>
                      <a:r>
                        <a:rPr lang="en-US" sz="2800" noProof="0" dirty="0">
                          <a:solidFill>
                            <a:srgbClr val="D9D9D9"/>
                          </a:solidFill>
                          <a:latin typeface="Arial"/>
                          <a:cs typeface="Arial"/>
                        </a:rPr>
                        <a:t>Go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600200">
                <a:tc gridSpan="3">
                  <a:txBody>
                    <a:bodyPr/>
                    <a:lstStyle/>
                    <a:p>
                      <a:endParaRPr lang="en-US" sz="2800" dirty="0">
                        <a:solidFill>
                          <a:srgbClr val="1F3A4E"/>
                        </a:solidFill>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108369">
                <a:tc gridSpan="2">
                  <a:txBody>
                    <a:bodyPr/>
                    <a:lstStyle/>
                    <a:p>
                      <a:pPr>
                        <a:lnSpc>
                          <a:spcPts val="2600"/>
                        </a:lnSpc>
                      </a:pPr>
                      <a:r>
                        <a:rPr lang="en-US" sz="2400" dirty="0">
                          <a:solidFill>
                            <a:schemeClr val="bg1">
                              <a:lumMod val="85000"/>
                            </a:schemeClr>
                          </a:solidFill>
                          <a:latin typeface="Arial"/>
                          <a:cs typeface="Arial"/>
                        </a:rPr>
                        <a:t>© 2019</a:t>
                      </a:r>
                      <a:r>
                        <a:rPr lang="en-US" sz="2400" baseline="0" dirty="0">
                          <a:solidFill>
                            <a:schemeClr val="bg1">
                              <a:lumMod val="85000"/>
                            </a:schemeClr>
                          </a:solidFill>
                          <a:latin typeface="Arial"/>
                          <a:cs typeface="Arial"/>
                        </a:rPr>
                        <a:t> </a:t>
                      </a:r>
                      <a:r>
                        <a:rPr lang="en-US" sz="2400" dirty="0" err="1">
                          <a:solidFill>
                            <a:schemeClr val="bg1">
                              <a:lumMod val="85000"/>
                            </a:schemeClr>
                          </a:solidFill>
                          <a:latin typeface="Arial"/>
                          <a:cs typeface="Arial"/>
                        </a:rPr>
                        <a:t>PosterPresentations.com</a:t>
                      </a:r>
                      <a:br>
                        <a:rPr lang="en-US" sz="2400" dirty="0">
                          <a:solidFill>
                            <a:schemeClr val="bg1">
                              <a:lumMod val="85000"/>
                            </a:schemeClr>
                          </a:solidFill>
                          <a:latin typeface="Arial"/>
                          <a:cs typeface="Arial"/>
                        </a:rPr>
                      </a:br>
                      <a:r>
                        <a:rPr lang="en-US" sz="2400" dirty="0">
                          <a:solidFill>
                            <a:schemeClr val="bg1">
                              <a:lumMod val="85000"/>
                            </a:schemeClr>
                          </a:solidFill>
                          <a:latin typeface="Arial"/>
                          <a:cs typeface="Arial"/>
                        </a:rPr>
                        <a:t>2117 Fourth Street ,</a:t>
                      </a:r>
                      <a:r>
                        <a:rPr lang="en-US" sz="2400" baseline="0" dirty="0">
                          <a:solidFill>
                            <a:schemeClr val="bg1">
                              <a:lumMod val="85000"/>
                            </a:schemeClr>
                          </a:solidFill>
                          <a:latin typeface="Arial"/>
                          <a:cs typeface="Arial"/>
                        </a:rPr>
                        <a:t> STE C        </a:t>
                      </a:r>
                    </a:p>
                    <a:p>
                      <a:pPr>
                        <a:lnSpc>
                          <a:spcPts val="2600"/>
                        </a:lnSpc>
                      </a:pPr>
                      <a:r>
                        <a:rPr lang="en-US" sz="2400" baseline="0" dirty="0">
                          <a:solidFill>
                            <a:schemeClr val="bg1">
                              <a:lumMod val="85000"/>
                            </a:schemeClr>
                          </a:solidFill>
                          <a:latin typeface="Arial"/>
                          <a:cs typeface="Arial"/>
                        </a:rPr>
                        <a:t>Berkeley CA 94710 USA</a:t>
                      </a:r>
                      <a:endParaRPr lang="en-US" sz="2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1" dirty="0">
                          <a:solidFill>
                            <a:srgbClr val="FFC000"/>
                          </a:solidFill>
                          <a:latin typeface="Arial"/>
                          <a:cs typeface="Arial"/>
                        </a:rPr>
                        <a:t>https://</a:t>
                      </a:r>
                      <a:r>
                        <a:rPr lang="en-US" sz="2000" b="1" dirty="0" err="1">
                          <a:solidFill>
                            <a:srgbClr val="FFC000"/>
                          </a:solidFill>
                          <a:latin typeface="Arial"/>
                          <a:cs typeface="Arial"/>
                        </a:rPr>
                        <a:t>www.posterpresentations.com</a:t>
                      </a:r>
                      <a:r>
                        <a:rPr lang="en-US" sz="2000" b="1" dirty="0">
                          <a:solidFill>
                            <a:srgbClr val="FFC000"/>
                          </a:solidFill>
                          <a:latin typeface="Arial"/>
                          <a:cs typeface="Arial"/>
                        </a:rPr>
                        <a:t>/</a:t>
                      </a:r>
                      <a:r>
                        <a:rPr lang="en-US" sz="2000" b="1" dirty="0" err="1">
                          <a:solidFill>
                            <a:srgbClr val="FFC000"/>
                          </a:solidFill>
                          <a:latin typeface="Arial"/>
                          <a:cs typeface="Arial"/>
                        </a:rPr>
                        <a:t>helpdesk.html</a:t>
                      </a:r>
                      <a:endParaRPr lang="en-US" sz="16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 id="2147483660" r:id="rId2"/>
  </p:sldLayoutIdLst>
  <p:txStyles>
    <p:titleStyle>
      <a:lvl1pPr algn="ctr" defTabSz="4023305" rtl="0" eaLnBrk="1" latinLnBrk="0" hangingPunct="1">
        <a:spcBef>
          <a:spcPct val="0"/>
        </a:spcBef>
        <a:buNone/>
        <a:defRPr sz="8067" kern="1200">
          <a:solidFill>
            <a:schemeClr val="bg1"/>
          </a:solidFill>
          <a:latin typeface="Trebuchet MS" pitchFamily="34" charset="0"/>
          <a:ea typeface="+mj-ea"/>
          <a:cs typeface="+mj-cs"/>
        </a:defRPr>
      </a:lvl1pPr>
    </p:titleStyle>
    <p:bodyStyle>
      <a:lvl1pPr marL="1508740" indent="-1508740" algn="l" defTabSz="4023305" rtl="0" eaLnBrk="1" latinLnBrk="0" hangingPunct="1">
        <a:spcBef>
          <a:spcPct val="20000"/>
        </a:spcBef>
        <a:buFont typeface="Arial" pitchFamily="34" charset="0"/>
        <a:buChar char="•"/>
        <a:defRPr sz="14117" kern="1200">
          <a:solidFill>
            <a:schemeClr val="tx1"/>
          </a:solidFill>
          <a:latin typeface="+mn-lt"/>
          <a:ea typeface="+mn-ea"/>
          <a:cs typeface="+mn-cs"/>
        </a:defRPr>
      </a:lvl1pPr>
      <a:lvl2pPr marL="3268936" indent="-1257282" algn="l" defTabSz="4023305" rtl="0" eaLnBrk="1" latinLnBrk="0" hangingPunct="1">
        <a:spcBef>
          <a:spcPct val="20000"/>
        </a:spcBef>
        <a:buFont typeface="Arial" pitchFamily="34" charset="0"/>
        <a:buChar char="–"/>
        <a:defRPr sz="12375" kern="1200">
          <a:solidFill>
            <a:schemeClr val="tx1"/>
          </a:solidFill>
          <a:latin typeface="+mn-lt"/>
          <a:ea typeface="+mn-ea"/>
          <a:cs typeface="+mn-cs"/>
        </a:defRPr>
      </a:lvl2pPr>
      <a:lvl3pPr marL="5029132" indent="-1005827" algn="l" defTabSz="4023305" rtl="0" eaLnBrk="1" latinLnBrk="0" hangingPunct="1">
        <a:spcBef>
          <a:spcPct val="20000"/>
        </a:spcBef>
        <a:buFont typeface="Arial" pitchFamily="34" charset="0"/>
        <a:buChar char="•"/>
        <a:defRPr sz="10634" kern="1200">
          <a:solidFill>
            <a:schemeClr val="tx1"/>
          </a:solidFill>
          <a:latin typeface="+mn-lt"/>
          <a:ea typeface="+mn-ea"/>
          <a:cs typeface="+mn-cs"/>
        </a:defRPr>
      </a:lvl3pPr>
      <a:lvl4pPr marL="7040785"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4pPr>
      <a:lvl5pPr marL="9052436"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5pPr>
      <a:lvl6pPr marL="11064090"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3075741"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5087394"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7099047"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9pPr>
    </p:bodyStyle>
    <p:otherStyle>
      <a:defPPr>
        <a:defRPr lang="en-US"/>
      </a:defPPr>
      <a:lvl1pPr marL="0" algn="l" defTabSz="4023305" rtl="0" eaLnBrk="1" latinLnBrk="0" hangingPunct="1">
        <a:defRPr sz="7884" kern="1200">
          <a:solidFill>
            <a:schemeClr val="tx1"/>
          </a:solidFill>
          <a:latin typeface="+mn-lt"/>
          <a:ea typeface="+mn-ea"/>
          <a:cs typeface="+mn-cs"/>
        </a:defRPr>
      </a:lvl1pPr>
      <a:lvl2pPr marL="2011653" algn="l" defTabSz="4023305" rtl="0" eaLnBrk="1" latinLnBrk="0" hangingPunct="1">
        <a:defRPr sz="7884" kern="1200">
          <a:solidFill>
            <a:schemeClr val="tx1"/>
          </a:solidFill>
          <a:latin typeface="+mn-lt"/>
          <a:ea typeface="+mn-ea"/>
          <a:cs typeface="+mn-cs"/>
        </a:defRPr>
      </a:lvl2pPr>
      <a:lvl3pPr marL="4023305" algn="l" defTabSz="4023305" rtl="0" eaLnBrk="1" latinLnBrk="0" hangingPunct="1">
        <a:defRPr sz="7884" kern="1200">
          <a:solidFill>
            <a:schemeClr val="tx1"/>
          </a:solidFill>
          <a:latin typeface="+mn-lt"/>
          <a:ea typeface="+mn-ea"/>
          <a:cs typeface="+mn-cs"/>
        </a:defRPr>
      </a:lvl3pPr>
      <a:lvl4pPr marL="6034958" algn="l" defTabSz="4023305" rtl="0" eaLnBrk="1" latinLnBrk="0" hangingPunct="1">
        <a:defRPr sz="7884" kern="1200">
          <a:solidFill>
            <a:schemeClr val="tx1"/>
          </a:solidFill>
          <a:latin typeface="+mn-lt"/>
          <a:ea typeface="+mn-ea"/>
          <a:cs typeface="+mn-cs"/>
        </a:defRPr>
      </a:lvl4pPr>
      <a:lvl5pPr marL="8046610" algn="l" defTabSz="4023305" rtl="0" eaLnBrk="1" latinLnBrk="0" hangingPunct="1">
        <a:defRPr sz="7884" kern="1200">
          <a:solidFill>
            <a:schemeClr val="tx1"/>
          </a:solidFill>
          <a:latin typeface="+mn-lt"/>
          <a:ea typeface="+mn-ea"/>
          <a:cs typeface="+mn-cs"/>
        </a:defRPr>
      </a:lvl5pPr>
      <a:lvl6pPr marL="10058263" algn="l" defTabSz="4023305" rtl="0" eaLnBrk="1" latinLnBrk="0" hangingPunct="1">
        <a:defRPr sz="7884" kern="1200">
          <a:solidFill>
            <a:schemeClr val="tx1"/>
          </a:solidFill>
          <a:latin typeface="+mn-lt"/>
          <a:ea typeface="+mn-ea"/>
          <a:cs typeface="+mn-cs"/>
        </a:defRPr>
      </a:lvl6pPr>
      <a:lvl7pPr marL="12069917" algn="l" defTabSz="4023305" rtl="0" eaLnBrk="1" latinLnBrk="0" hangingPunct="1">
        <a:defRPr sz="7884" kern="1200">
          <a:solidFill>
            <a:schemeClr val="tx1"/>
          </a:solidFill>
          <a:latin typeface="+mn-lt"/>
          <a:ea typeface="+mn-ea"/>
          <a:cs typeface="+mn-cs"/>
        </a:defRPr>
      </a:lvl7pPr>
      <a:lvl8pPr marL="14081568" algn="l" defTabSz="4023305" rtl="0" eaLnBrk="1" latinLnBrk="0" hangingPunct="1">
        <a:defRPr sz="7884" kern="1200">
          <a:solidFill>
            <a:schemeClr val="tx1"/>
          </a:solidFill>
          <a:latin typeface="+mn-lt"/>
          <a:ea typeface="+mn-ea"/>
          <a:cs typeface="+mn-cs"/>
        </a:defRPr>
      </a:lvl8pPr>
      <a:lvl9pPr marL="16093221" algn="l" defTabSz="4023305" rtl="0" eaLnBrk="1" latinLnBrk="0" hangingPunct="1">
        <a:defRPr sz="78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5.jp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hyperlink" Target="https://pjreddie.com/darknet/yolo/" TargetMode="External"/><Relationship Id="rId2" Type="http://schemas.openxmlformats.org/officeDocument/2006/relationships/notesSlide" Target="../notesSlides/notesSlide1.xml"/><Relationship Id="rId16" Type="http://schemas.openxmlformats.org/officeDocument/2006/relationships/image" Target="../media/image18.jpg"/><Relationship Id="rId1" Type="http://schemas.openxmlformats.org/officeDocument/2006/relationships/slideLayout" Target="../slideLayouts/slideLayout4.xml"/><Relationship Id="rId6" Type="http://schemas.openxmlformats.org/officeDocument/2006/relationships/image" Target="../media/image10.svg"/><Relationship Id="rId11" Type="http://schemas.openxmlformats.org/officeDocument/2006/relationships/hyperlink" Target="https://github.com/AlexeyAB/darknet/" TargetMode="External"/><Relationship Id="rId5" Type="http://schemas.openxmlformats.org/officeDocument/2006/relationships/image" Target="../media/image9.png"/><Relationship Id="rId15" Type="http://schemas.openxmlformats.org/officeDocument/2006/relationships/image" Target="../media/image17.jpe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Text Placeholder 351"/>
          <p:cNvSpPr>
            <a:spLocks noGrp="1"/>
          </p:cNvSpPr>
          <p:nvPr>
            <p:ph type="body" sz="quarter" idx="10"/>
          </p:nvPr>
        </p:nvSpPr>
        <p:spPr>
          <a:xfrm>
            <a:off x="1049883" y="7337167"/>
            <a:ext cx="12756563" cy="14089989"/>
          </a:xfrm>
        </p:spPr>
        <p:txBody>
          <a:bodyPr/>
          <a:lstStyle/>
          <a:p>
            <a:r>
              <a:rPr lang="en-US" sz="3600" b="1" dirty="0">
                <a:latin typeface="Helvetica Neue" panose="02000503000000020004" pitchFamily="2" charset="0"/>
                <a:ea typeface="Helvetica Neue" panose="02000503000000020004" pitchFamily="2" charset="0"/>
                <a:cs typeface="Helvetica Neue" panose="02000503000000020004" pitchFamily="2" charset="0"/>
              </a:rPr>
              <a:t>Goals</a:t>
            </a:r>
          </a:p>
          <a:p>
            <a:pPr marL="457200" indent="-457200">
              <a:buFont typeface="Arial" panose="020B0604020202020204" pitchFamily="34" charset="0"/>
              <a:buChar char="•"/>
            </a:pPr>
            <a:r>
              <a:rPr lang="en-US" sz="3600" dirty="0">
                <a:latin typeface="Helvetica Neue" panose="02000503000000020004" pitchFamily="2" charset="0"/>
                <a:ea typeface="Helvetica Neue" panose="02000503000000020004" pitchFamily="2" charset="0"/>
                <a:cs typeface="Helvetica Neue" panose="02000503000000020004" pitchFamily="2" charset="0"/>
              </a:rPr>
              <a:t>To create an object detector that detects Grab n' Go items from the Frist Gallery that can be expanded into a price calculation application which determines the total price of the items present in an image.</a:t>
            </a:r>
          </a:p>
          <a:p>
            <a:pPr marL="457200" indent="-457200">
              <a:buFont typeface="Arial" panose="020B0604020202020204" pitchFamily="34" charset="0"/>
              <a:buChar char="•"/>
            </a:pPr>
            <a:r>
              <a:rPr lang="en-US" sz="3600" dirty="0">
                <a:latin typeface="Helvetica Neue" panose="02000503000000020004" pitchFamily="2" charset="0"/>
                <a:ea typeface="Helvetica Neue" panose="02000503000000020004" pitchFamily="2" charset="0"/>
                <a:cs typeface="Helvetica Neue" panose="02000503000000020004" pitchFamily="2" charset="0"/>
              </a:rPr>
              <a:t>To analyze how YOLO’s algorithm responds to different numbers of classes, different weights generated in training, and various challenges of inconsistency which are common in everyday objects; this will allow optimization in both detection and classification in new datasets.</a:t>
            </a:r>
          </a:p>
          <a:p>
            <a:endParaRPr lang="en-US" dirty="0">
              <a:latin typeface="Helvetica Neue" panose="02000503000000020004" pitchFamily="2" charset="0"/>
              <a:ea typeface="Helvetica Neue" panose="02000503000000020004" pitchFamily="2" charset="0"/>
              <a:cs typeface="Helvetica Neue" panose="02000503000000020004" pitchFamily="2" charset="0"/>
            </a:endParaRPr>
          </a:p>
          <a:p>
            <a:r>
              <a:rPr lang="en-US" sz="3600" b="1" dirty="0">
                <a:latin typeface="Helvetica Neue" panose="02000503000000020004" pitchFamily="2" charset="0"/>
                <a:ea typeface="Helvetica Neue" panose="02000503000000020004" pitchFamily="2" charset="0"/>
                <a:cs typeface="Helvetica Neue" panose="02000503000000020004" pitchFamily="2" charset="0"/>
              </a:rPr>
              <a:t>Related Works</a:t>
            </a:r>
          </a:p>
          <a:p>
            <a:pPr marL="571500" indent="-571500">
              <a:buFont typeface="Arial" panose="020B0604020202020204" pitchFamily="34" charset="0"/>
              <a:buChar char="•"/>
            </a:pPr>
            <a:r>
              <a:rPr lang="en-US" sz="3600" dirty="0">
                <a:latin typeface="Helvetica Neue" panose="02000503000000020004" pitchFamily="2" charset="0"/>
                <a:ea typeface="Helvetica Neue" panose="02000503000000020004" pitchFamily="2" charset="0"/>
                <a:cs typeface="Helvetica Neue" panose="02000503000000020004" pitchFamily="2" charset="0"/>
              </a:rPr>
              <a:t>Yi, Zhang, et al. “An Improved Tiny-yolov3 Pedestrian Detection Algorithm.” </a:t>
            </a:r>
            <a:r>
              <a:rPr lang="en-US" sz="3600" dirty="0" err="1">
                <a:latin typeface="Helvetica Neue" panose="02000503000000020004" pitchFamily="2" charset="0"/>
                <a:ea typeface="Helvetica Neue" panose="02000503000000020004" pitchFamily="2" charset="0"/>
                <a:cs typeface="Helvetica Neue" panose="02000503000000020004" pitchFamily="2" charset="0"/>
              </a:rPr>
              <a:t>Optik</a:t>
            </a:r>
            <a:r>
              <a:rPr lang="en-US" sz="3600" dirty="0">
                <a:latin typeface="Helvetica Neue" panose="02000503000000020004" pitchFamily="2" charset="0"/>
                <a:ea typeface="Helvetica Neue" panose="02000503000000020004" pitchFamily="2" charset="0"/>
                <a:cs typeface="Helvetica Neue" panose="02000503000000020004" pitchFamily="2" charset="0"/>
              </a:rPr>
              <a:t>, Urban &amp; Fischer, 13 Feb. 2019.</a:t>
            </a:r>
          </a:p>
          <a:p>
            <a:pPr marL="571500" indent="-571500">
              <a:buFont typeface="Arial" panose="020B0604020202020204" pitchFamily="34" charset="0"/>
              <a:buChar char="•"/>
            </a:pPr>
            <a:r>
              <a:rPr lang="en-US" sz="3600" dirty="0">
                <a:latin typeface="Helvetica Neue" panose="02000503000000020004" pitchFamily="2" charset="0"/>
                <a:ea typeface="Helvetica Neue" panose="02000503000000020004" pitchFamily="2" charset="0"/>
                <a:cs typeface="Helvetica Neue" panose="02000503000000020004" pitchFamily="2" charset="0"/>
              </a:rPr>
              <a:t>Amazon Go</a:t>
            </a:r>
          </a:p>
          <a:p>
            <a:pPr marL="571500" indent="-571500">
              <a:buFont typeface="Arial" panose="020B0604020202020204" pitchFamily="34" charset="0"/>
              <a:buChar char="•"/>
            </a:pPr>
            <a:r>
              <a:rPr lang="en-US" sz="3600" dirty="0">
                <a:latin typeface="Helvetica Neue" panose="02000503000000020004" pitchFamily="2" charset="0"/>
                <a:ea typeface="Helvetica Neue" panose="02000503000000020004" pitchFamily="2" charset="0"/>
                <a:cs typeface="Helvetica Neue" panose="02000503000000020004" pitchFamily="2" charset="0"/>
              </a:rPr>
              <a:t>85ºC Bakery Autonomous Checkout</a:t>
            </a:r>
          </a:p>
          <a:p>
            <a:pPr marL="571500" indent="-571500">
              <a:buFont typeface="Arial" panose="020B0604020202020204" pitchFamily="34" charset="0"/>
              <a:buChar char="•"/>
            </a:pPr>
            <a:endParaRPr lang="en-US" b="1" dirty="0">
              <a:latin typeface="Helvetica Neue" panose="02000503000000020004" pitchFamily="2" charset="0"/>
              <a:ea typeface="Helvetica Neue" panose="02000503000000020004" pitchFamily="2" charset="0"/>
              <a:cs typeface="Helvetica Neue" panose="02000503000000020004" pitchFamily="2" charset="0"/>
            </a:endParaRPr>
          </a:p>
          <a:p>
            <a:r>
              <a:rPr lang="en-US" sz="3600" b="1" dirty="0">
                <a:latin typeface="Helvetica Neue" panose="02000503000000020004" pitchFamily="2" charset="0"/>
                <a:ea typeface="Helvetica Neue" panose="02000503000000020004" pitchFamily="2" charset="0"/>
                <a:cs typeface="Helvetica Neue" panose="02000503000000020004" pitchFamily="2" charset="0"/>
              </a:rPr>
              <a:t>Challenges</a:t>
            </a:r>
          </a:p>
          <a:p>
            <a:pPr marL="571500" indent="-571500">
              <a:buFont typeface="Arial" panose="020B0604020202020204" pitchFamily="34" charset="0"/>
              <a:buChar char="•"/>
            </a:pPr>
            <a:r>
              <a:rPr lang="en-US" sz="3600" dirty="0">
                <a:latin typeface="Helvetica Neue" panose="02000503000000020004" pitchFamily="2" charset="0"/>
                <a:ea typeface="Helvetica Neue" panose="02000503000000020004" pitchFamily="2" charset="0"/>
                <a:cs typeface="Helvetica Neue" panose="02000503000000020004" pitchFamily="2" charset="0"/>
              </a:rPr>
              <a:t>Object Color Variation</a:t>
            </a:r>
          </a:p>
          <a:p>
            <a:pPr marL="571500" indent="-571500">
              <a:buFont typeface="Arial" panose="020B0604020202020204" pitchFamily="34" charset="0"/>
              <a:buChar char="•"/>
            </a:pPr>
            <a:r>
              <a:rPr lang="en-US" sz="3600" dirty="0">
                <a:latin typeface="Helvetica Neue" panose="02000503000000020004" pitchFamily="2" charset="0"/>
                <a:ea typeface="Helvetica Neue" panose="02000503000000020004" pitchFamily="2" charset="0"/>
                <a:cs typeface="Helvetica Neue" panose="02000503000000020004" pitchFamily="2" charset="0"/>
              </a:rPr>
              <a:t>Object Logo Distinction</a:t>
            </a:r>
          </a:p>
          <a:p>
            <a:pPr marL="571500" indent="-571500">
              <a:buFont typeface="Arial" panose="020B0604020202020204" pitchFamily="34" charset="0"/>
              <a:buChar char="•"/>
            </a:pPr>
            <a:r>
              <a:rPr lang="en-US" sz="3600" dirty="0">
                <a:latin typeface="Helvetica Neue" panose="02000503000000020004" pitchFamily="2" charset="0"/>
                <a:ea typeface="Helvetica Neue" panose="02000503000000020004" pitchFamily="2" charset="0"/>
                <a:cs typeface="Helvetica Neue" panose="02000503000000020004" pitchFamily="2" charset="0"/>
              </a:rPr>
              <a:t>Object Shape Distortion</a:t>
            </a:r>
          </a:p>
        </p:txBody>
      </p:sp>
      <p:sp>
        <p:nvSpPr>
          <p:cNvPr id="353" name="Text Placeholder 352"/>
          <p:cNvSpPr>
            <a:spLocks noGrp="1"/>
          </p:cNvSpPr>
          <p:nvPr>
            <p:ph type="body" sz="quarter" idx="11"/>
          </p:nvPr>
        </p:nvSpPr>
        <p:spPr>
          <a:xfrm>
            <a:off x="845477" y="6455316"/>
            <a:ext cx="12442032" cy="923322"/>
          </a:xfrm>
        </p:spPr>
        <p:txBody>
          <a:bodyPr/>
          <a:lstStyle/>
          <a:p>
            <a:r>
              <a:rPr lang="en-US" sz="4800" dirty="0">
                <a:latin typeface="Helvetica Neue" panose="02000503000000020004" pitchFamily="2" charset="0"/>
                <a:ea typeface="Helvetica Neue" panose="02000503000000020004" pitchFamily="2" charset="0"/>
                <a:cs typeface="Helvetica Neue" panose="02000503000000020004" pitchFamily="2" charset="0"/>
              </a:rPr>
              <a:t>INTRODUCTION</a:t>
            </a:r>
          </a:p>
        </p:txBody>
      </p:sp>
      <p:sp>
        <p:nvSpPr>
          <p:cNvPr id="358" name="Text Placeholder 357"/>
          <p:cNvSpPr>
            <a:spLocks noGrp="1"/>
          </p:cNvSpPr>
          <p:nvPr>
            <p:ph type="body" sz="quarter" idx="22"/>
          </p:nvPr>
        </p:nvSpPr>
        <p:spPr>
          <a:xfrm>
            <a:off x="989115" y="21026423"/>
            <a:ext cx="25351615" cy="923322"/>
          </a:xfrm>
        </p:spPr>
        <p:txBody>
          <a:bodyPr/>
          <a:lstStyle/>
          <a:p>
            <a:r>
              <a:rPr lang="en-US" sz="4800" dirty="0">
                <a:latin typeface="Helvetica Neue" panose="02000503000000020004" pitchFamily="2" charset="0"/>
                <a:ea typeface="Helvetica Neue" panose="02000503000000020004" pitchFamily="2" charset="0"/>
                <a:cs typeface="Helvetica Neue" panose="02000503000000020004" pitchFamily="2" charset="0"/>
              </a:rPr>
              <a:t>METHODS</a:t>
            </a:r>
          </a:p>
        </p:txBody>
      </p:sp>
      <p:sp>
        <p:nvSpPr>
          <p:cNvPr id="359" name="Text Placeholder 358"/>
          <p:cNvSpPr>
            <a:spLocks noGrp="1"/>
          </p:cNvSpPr>
          <p:nvPr>
            <p:ph type="body" sz="quarter" idx="23"/>
          </p:nvPr>
        </p:nvSpPr>
        <p:spPr>
          <a:xfrm>
            <a:off x="14050476" y="7237763"/>
            <a:ext cx="25245913" cy="8808543"/>
          </a:xfrm>
        </p:spPr>
        <p:txBody>
          <a:bodyPr/>
          <a:lstStyle/>
          <a:p>
            <a:r>
              <a:rPr lang="en-US" sz="3600" b="1" dirty="0">
                <a:latin typeface="Helvetica Neue" panose="02000503000000020004" pitchFamily="2" charset="0"/>
                <a:ea typeface="Helvetica Neue" panose="02000503000000020004" pitchFamily="2" charset="0"/>
                <a:cs typeface="Helvetica Neue" panose="02000503000000020004" pitchFamily="2" charset="0"/>
              </a:rPr>
              <a:t>Mean Average Precision (</a:t>
            </a:r>
            <a:r>
              <a:rPr lang="en-US" sz="3600" b="1" dirty="0" err="1">
                <a:latin typeface="Helvetica Neue" panose="02000503000000020004" pitchFamily="2" charset="0"/>
                <a:ea typeface="Helvetica Neue" panose="02000503000000020004" pitchFamily="2" charset="0"/>
                <a:cs typeface="Helvetica Neue" panose="02000503000000020004" pitchFamily="2" charset="0"/>
              </a:rPr>
              <a:t>mAP</a:t>
            </a:r>
            <a:r>
              <a:rPr lang="en-US" sz="3600" b="1" dirty="0">
                <a:latin typeface="Helvetica Neue" panose="02000503000000020004" pitchFamily="2" charset="0"/>
                <a:ea typeface="Helvetica Neue" panose="02000503000000020004" pitchFamily="2" charset="0"/>
                <a:cs typeface="Helvetica Neue" panose="02000503000000020004" pitchFamily="2" charset="0"/>
              </a:rPr>
              <a:t>) Analysis</a:t>
            </a:r>
          </a:p>
          <a:p>
            <a:endParaRPr lang="en-US" sz="3600" b="1" dirty="0">
              <a:latin typeface="Helvetica Neue" panose="02000503000000020004" pitchFamily="2" charset="0"/>
              <a:ea typeface="Helvetica Neue" panose="02000503000000020004" pitchFamily="2" charset="0"/>
              <a:cs typeface="Helvetica Neue" panose="02000503000000020004" pitchFamily="2" charset="0"/>
            </a:endParaRPr>
          </a:p>
          <a:p>
            <a:endParaRPr lang="en-US" sz="3600" b="1" dirty="0">
              <a:latin typeface="Helvetica Neue" panose="02000503000000020004" pitchFamily="2" charset="0"/>
              <a:ea typeface="Helvetica Neue" panose="02000503000000020004" pitchFamily="2" charset="0"/>
              <a:cs typeface="Helvetica Neue" panose="02000503000000020004" pitchFamily="2" charset="0"/>
            </a:endParaRPr>
          </a:p>
          <a:p>
            <a:endParaRPr lang="en-US" sz="3600" b="1" dirty="0">
              <a:latin typeface="Helvetica Neue" panose="02000503000000020004" pitchFamily="2" charset="0"/>
              <a:ea typeface="Helvetica Neue" panose="02000503000000020004" pitchFamily="2" charset="0"/>
              <a:cs typeface="Helvetica Neue" panose="02000503000000020004" pitchFamily="2" charset="0"/>
            </a:endParaRPr>
          </a:p>
          <a:p>
            <a:endParaRPr lang="en-US" sz="3600" b="1" dirty="0">
              <a:latin typeface="Helvetica Neue" panose="02000503000000020004" pitchFamily="2" charset="0"/>
              <a:ea typeface="Helvetica Neue" panose="02000503000000020004" pitchFamily="2" charset="0"/>
              <a:cs typeface="Helvetica Neue" panose="02000503000000020004" pitchFamily="2" charset="0"/>
            </a:endParaRPr>
          </a:p>
          <a:p>
            <a:endParaRPr lang="en-US" sz="3600" b="1" dirty="0">
              <a:latin typeface="Helvetica Neue" panose="02000503000000020004" pitchFamily="2" charset="0"/>
              <a:ea typeface="Helvetica Neue" panose="02000503000000020004" pitchFamily="2" charset="0"/>
              <a:cs typeface="Helvetica Neue" panose="02000503000000020004" pitchFamily="2" charset="0"/>
            </a:endParaRPr>
          </a:p>
          <a:p>
            <a:endParaRPr lang="en-US" sz="3600" b="1" dirty="0">
              <a:latin typeface="Helvetica Neue" panose="02000503000000020004" pitchFamily="2" charset="0"/>
              <a:ea typeface="Helvetica Neue" panose="02000503000000020004" pitchFamily="2" charset="0"/>
              <a:cs typeface="Helvetica Neue" panose="02000503000000020004" pitchFamily="2" charset="0"/>
            </a:endParaRPr>
          </a:p>
          <a:p>
            <a:pPr algn="ctr"/>
            <a:endParaRPr lang="en-US" dirty="0">
              <a:solidFill>
                <a:schemeClr val="accent5"/>
              </a:solidFill>
              <a:latin typeface="Helvetica Neue" panose="02000503000000020004" pitchFamily="2" charset="0"/>
              <a:ea typeface="Helvetica Neue" panose="02000503000000020004" pitchFamily="2" charset="0"/>
              <a:cs typeface="Helvetica Neue" panose="02000503000000020004" pitchFamily="2" charset="0"/>
            </a:endParaRPr>
          </a:p>
          <a:p>
            <a:pPr algn="ctr"/>
            <a:r>
              <a:rPr lang="en-US" dirty="0">
                <a:solidFill>
                  <a:schemeClr val="accent5"/>
                </a:solidFill>
                <a:latin typeface="Helvetica Neue" panose="02000503000000020004" pitchFamily="2" charset="0"/>
                <a:ea typeface="Helvetica Neue" panose="02000503000000020004" pitchFamily="2" charset="0"/>
                <a:cs typeface="Helvetica Neue" panose="02000503000000020004" pitchFamily="2" charset="0"/>
              </a:rPr>
              <a:t>Figure 1: The first 3 graphs show the average precision (AP) or a 15-class detector with weights after 1000, 2000, and 3000 epochs, respectively. The last graph shows the AP for a single-class detector with weights after 1000, 2000, and 3000 training epochs, respectively.</a:t>
            </a:r>
          </a:p>
          <a:p>
            <a:pPr marL="571500" indent="-571500">
              <a:buFont typeface="Arial" panose="020B0604020202020204" pitchFamily="34" charset="0"/>
              <a:buChar char="•"/>
            </a:pPr>
            <a:r>
              <a:rPr lang="en-US" sz="3600" dirty="0">
                <a:latin typeface="Helvetica Neue" panose="02000503000000020004" pitchFamily="2" charset="0"/>
                <a:ea typeface="Helvetica Neue" panose="02000503000000020004" pitchFamily="2" charset="0"/>
                <a:cs typeface="Helvetica Neue" panose="02000503000000020004" pitchFamily="2" charset="0"/>
              </a:rPr>
              <a:t>For the multi-class detector, the </a:t>
            </a:r>
            <a:r>
              <a:rPr lang="en-US" sz="3600" dirty="0" err="1">
                <a:latin typeface="Helvetica Neue" panose="02000503000000020004" pitchFamily="2" charset="0"/>
                <a:ea typeface="Helvetica Neue" panose="02000503000000020004" pitchFamily="2" charset="0"/>
                <a:cs typeface="Helvetica Neue" panose="02000503000000020004" pitchFamily="2" charset="0"/>
              </a:rPr>
              <a:t>mAP</a:t>
            </a:r>
            <a:r>
              <a:rPr lang="en-US" sz="3600" dirty="0">
                <a:latin typeface="Helvetica Neue" panose="02000503000000020004" pitchFamily="2" charset="0"/>
                <a:ea typeface="Helvetica Neue" panose="02000503000000020004" pitchFamily="2" charset="0"/>
                <a:cs typeface="Helvetica Neue" panose="02000503000000020004" pitchFamily="2" charset="0"/>
              </a:rPr>
              <a:t> for using the weights after 3000 epochs is highest at 73%. However, the </a:t>
            </a:r>
            <a:r>
              <a:rPr lang="en-US" sz="3600" dirty="0" err="1">
                <a:latin typeface="Helvetica Neue" panose="02000503000000020004" pitchFamily="2" charset="0"/>
                <a:ea typeface="Helvetica Neue" panose="02000503000000020004" pitchFamily="2" charset="0"/>
                <a:cs typeface="Helvetica Neue" panose="02000503000000020004" pitchFamily="2" charset="0"/>
              </a:rPr>
              <a:t>mAP</a:t>
            </a:r>
            <a:r>
              <a:rPr lang="en-US" sz="3600" dirty="0">
                <a:latin typeface="Helvetica Neue" panose="02000503000000020004" pitchFamily="2" charset="0"/>
                <a:ea typeface="Helvetica Neue" panose="02000503000000020004" pitchFamily="2" charset="0"/>
                <a:cs typeface="Helvetica Neue" panose="02000503000000020004" pitchFamily="2" charset="0"/>
              </a:rPr>
              <a:t> for the single-class detector was highest while using the weights after 2000 epochs at 85.71%</a:t>
            </a:r>
          </a:p>
          <a:p>
            <a:pPr marL="571500" indent="-571500">
              <a:buFont typeface="Arial" panose="020B0604020202020204" pitchFamily="34" charset="0"/>
              <a:buChar char="•"/>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r>
              <a:rPr lang="en-US" sz="3600" b="1" dirty="0">
                <a:latin typeface="Helvetica Neue" panose="02000503000000020004" pitchFamily="2" charset="0"/>
                <a:ea typeface="Helvetica Neue" panose="02000503000000020004" pitchFamily="2" charset="0"/>
                <a:cs typeface="Helvetica Neue" panose="02000503000000020004" pitchFamily="2" charset="0"/>
              </a:rPr>
              <a:t>Multi-Class vs. Single-Class Detection</a:t>
            </a:r>
          </a:p>
        </p:txBody>
      </p:sp>
      <p:sp>
        <p:nvSpPr>
          <p:cNvPr id="360" name="Text Placeholder 359"/>
          <p:cNvSpPr>
            <a:spLocks noGrp="1"/>
          </p:cNvSpPr>
          <p:nvPr>
            <p:ph type="body" sz="quarter" idx="24"/>
          </p:nvPr>
        </p:nvSpPr>
        <p:spPr>
          <a:xfrm>
            <a:off x="13892878" y="6455315"/>
            <a:ext cx="25346996" cy="923322"/>
          </a:xfrm>
        </p:spPr>
        <p:txBody>
          <a:bodyPr/>
          <a:lstStyle/>
          <a:p>
            <a:r>
              <a:rPr lang="en-US" sz="4800" dirty="0">
                <a:latin typeface="Helvetica Neue" panose="02000503000000020004" pitchFamily="2" charset="0"/>
                <a:ea typeface="Helvetica Neue" panose="02000503000000020004" pitchFamily="2" charset="0"/>
                <a:cs typeface="Helvetica Neue" panose="02000503000000020004" pitchFamily="2" charset="0"/>
              </a:rPr>
              <a:t>RESULTS</a:t>
            </a:r>
          </a:p>
        </p:txBody>
      </p:sp>
      <p:sp>
        <p:nvSpPr>
          <p:cNvPr id="404" name="Text Placeholder 403"/>
          <p:cNvSpPr>
            <a:spLocks noGrp="1"/>
          </p:cNvSpPr>
          <p:nvPr>
            <p:ph type="body" sz="quarter" idx="150"/>
          </p:nvPr>
        </p:nvSpPr>
        <p:spPr/>
        <p:txBody>
          <a:bodyPr/>
          <a:lstStyle/>
          <a:p>
            <a:r>
              <a:rPr lang="en-US" dirty="0">
                <a:solidFill>
                  <a:schemeClr val="accent5">
                    <a:lumMod val="50000"/>
                  </a:schemeClr>
                </a:solidFill>
              </a:rPr>
              <a:t>Advisors: </a:t>
            </a:r>
            <a:r>
              <a:rPr lang="en-US" dirty="0"/>
              <a:t>Professor Olga </a:t>
            </a:r>
            <a:r>
              <a:rPr lang="en-US" dirty="0" err="1"/>
              <a:t>Russokovsky</a:t>
            </a:r>
            <a:r>
              <a:rPr lang="en-US" dirty="0"/>
              <a:t>, T.A. </a:t>
            </a:r>
            <a:r>
              <a:rPr lang="en-US" dirty="0" err="1">
                <a:solidFill>
                  <a:schemeClr val="accent5">
                    <a:lumMod val="50000"/>
                  </a:schemeClr>
                </a:solidFill>
              </a:rPr>
              <a:t>Fangyen</a:t>
            </a:r>
            <a:r>
              <a:rPr lang="en-US" dirty="0">
                <a:solidFill>
                  <a:schemeClr val="accent5">
                    <a:lumMod val="50000"/>
                  </a:schemeClr>
                </a:solidFill>
              </a:rPr>
              <a:t> Wei</a:t>
            </a:r>
          </a:p>
        </p:txBody>
      </p:sp>
      <p:sp>
        <p:nvSpPr>
          <p:cNvPr id="405" name="Text Placeholder 404"/>
          <p:cNvSpPr>
            <a:spLocks noGrp="1"/>
          </p:cNvSpPr>
          <p:nvPr>
            <p:ph type="body" sz="quarter" idx="151"/>
          </p:nvPr>
        </p:nvSpPr>
        <p:spPr>
          <a:xfrm>
            <a:off x="5343525" y="2939540"/>
            <a:ext cx="29546550" cy="1697355"/>
          </a:xfrm>
        </p:spPr>
        <p:txBody>
          <a:bodyPr>
            <a:normAutofit fontScale="92500"/>
          </a:bodyPr>
          <a:lstStyle/>
          <a:p>
            <a:r>
              <a:rPr lang="en-US" dirty="0">
                <a:solidFill>
                  <a:schemeClr val="accent5">
                    <a:lumMod val="50000"/>
                  </a:schemeClr>
                </a:solidFill>
              </a:rPr>
              <a:t>Anabelle Chang (</a:t>
            </a:r>
            <a:r>
              <a:rPr lang="en-US" dirty="0" err="1">
                <a:solidFill>
                  <a:schemeClr val="accent5">
                    <a:lumMod val="50000"/>
                  </a:schemeClr>
                </a:solidFill>
              </a:rPr>
              <a:t>anabelle</a:t>
            </a:r>
            <a:r>
              <a:rPr lang="en-US" dirty="0"/>
              <a:t>), Christine Kwon (</a:t>
            </a:r>
            <a:r>
              <a:rPr lang="en-US" dirty="0" err="1"/>
              <a:t>cmkwon</a:t>
            </a:r>
            <a:r>
              <a:rPr lang="en-US" dirty="0"/>
              <a:t>), Christy Lee (</a:t>
            </a:r>
            <a:r>
              <a:rPr lang="en-US" dirty="0" err="1"/>
              <a:t>christyl</a:t>
            </a:r>
            <a:r>
              <a:rPr lang="en-US" dirty="0"/>
              <a:t>)</a:t>
            </a:r>
            <a:endParaRPr lang="en-US" dirty="0">
              <a:solidFill>
                <a:schemeClr val="accent5">
                  <a:lumMod val="50000"/>
                </a:schemeClr>
              </a:solidFill>
            </a:endParaRPr>
          </a:p>
        </p:txBody>
      </p:sp>
      <p:sp>
        <p:nvSpPr>
          <p:cNvPr id="406" name="Text Placeholder 405"/>
          <p:cNvSpPr>
            <a:spLocks noGrp="1"/>
          </p:cNvSpPr>
          <p:nvPr>
            <p:ph type="body" sz="quarter" idx="153"/>
          </p:nvPr>
        </p:nvSpPr>
        <p:spPr>
          <a:xfrm>
            <a:off x="5343525" y="864850"/>
            <a:ext cx="29546550" cy="2077738"/>
          </a:xfrm>
        </p:spPr>
        <p:txBody>
          <a:bodyPr>
            <a:normAutofit fontScale="92500" lnSpcReduction="10000"/>
          </a:bodyPr>
          <a:lstStyle/>
          <a:p>
            <a:r>
              <a:rPr lang="en-US" sz="15400" dirty="0">
                <a:solidFill>
                  <a:schemeClr val="accent5">
                    <a:lumMod val="50000"/>
                  </a:schemeClr>
                </a:solidFill>
              </a:rPr>
              <a:t>YOLO!</a:t>
            </a:r>
          </a:p>
        </p:txBody>
      </p:sp>
      <p:pic>
        <p:nvPicPr>
          <p:cNvPr id="16" name="Graphic 15">
            <a:extLst>
              <a:ext uri="{FF2B5EF4-FFF2-40B4-BE49-F238E27FC236}">
                <a16:creationId xmlns:a16="http://schemas.microsoft.com/office/drawing/2014/main" id="{0516DDA5-B5DF-A143-AA47-4E1546D4ED6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185163" y="8086318"/>
            <a:ext cx="6157352" cy="4104902"/>
          </a:xfrm>
          <a:prstGeom prst="rect">
            <a:avLst/>
          </a:prstGeom>
        </p:spPr>
      </p:pic>
      <p:pic>
        <p:nvPicPr>
          <p:cNvPr id="18" name="Graphic 17">
            <a:extLst>
              <a:ext uri="{FF2B5EF4-FFF2-40B4-BE49-F238E27FC236}">
                <a16:creationId xmlns:a16="http://schemas.microsoft.com/office/drawing/2014/main" id="{BDBDF0FD-EBC9-4949-8DCF-45E6741D578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536596" y="8086318"/>
            <a:ext cx="6157355" cy="4104902"/>
          </a:xfrm>
          <a:prstGeom prst="rect">
            <a:avLst/>
          </a:prstGeom>
        </p:spPr>
      </p:pic>
      <p:pic>
        <p:nvPicPr>
          <p:cNvPr id="20" name="Graphic 19">
            <a:extLst>
              <a:ext uri="{FF2B5EF4-FFF2-40B4-BE49-F238E27FC236}">
                <a16:creationId xmlns:a16="http://schemas.microsoft.com/office/drawing/2014/main" id="{31202E62-E73E-6E47-AB50-49C9040EF93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888032" y="8086318"/>
            <a:ext cx="6157352" cy="4104902"/>
          </a:xfrm>
          <a:prstGeom prst="rect">
            <a:avLst/>
          </a:prstGeom>
        </p:spPr>
      </p:pic>
      <p:pic>
        <p:nvPicPr>
          <p:cNvPr id="23" name="Graphic 22">
            <a:extLst>
              <a:ext uri="{FF2B5EF4-FFF2-40B4-BE49-F238E27FC236}">
                <a16:creationId xmlns:a16="http://schemas.microsoft.com/office/drawing/2014/main" id="{7DFED878-A39F-D04A-BB6E-CD11B13C708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3239465" y="8086318"/>
            <a:ext cx="6056924" cy="4037949"/>
          </a:xfrm>
          <a:prstGeom prst="rect">
            <a:avLst/>
          </a:prstGeom>
        </p:spPr>
      </p:pic>
      <p:sp>
        <p:nvSpPr>
          <p:cNvPr id="50" name="Text Placeholder 362">
            <a:extLst>
              <a:ext uri="{FF2B5EF4-FFF2-40B4-BE49-F238E27FC236}">
                <a16:creationId xmlns:a16="http://schemas.microsoft.com/office/drawing/2014/main" id="{07AC20BC-1459-874F-9AE7-74E31BDBD8B9}"/>
              </a:ext>
            </a:extLst>
          </p:cNvPr>
          <p:cNvSpPr txBox="1">
            <a:spLocks/>
          </p:cNvSpPr>
          <p:nvPr/>
        </p:nvSpPr>
        <p:spPr>
          <a:xfrm>
            <a:off x="26941486" y="29614516"/>
            <a:ext cx="12444693" cy="923322"/>
          </a:xfrm>
          <a:prstGeom prst="rect">
            <a:avLst/>
          </a:prstGeom>
          <a:noFill/>
        </p:spPr>
        <p:txBody>
          <a:bodyPr wrap="square" lIns="91436" tIns="91436" rIns="91436" bIns="91436" anchor="ctr" anchorCtr="0">
            <a:spAutoFit/>
          </a:bodyPr>
          <a:lstStyle>
            <a:lvl1pPr marL="0" indent="0" algn="ctr" defTabSz="4023305" rtl="0" eaLnBrk="1" latinLnBrk="0" hangingPunct="1">
              <a:spcBef>
                <a:spcPct val="20000"/>
              </a:spcBef>
              <a:buFont typeface="Arial" pitchFamily="34" charset="0"/>
              <a:buNone/>
              <a:defRPr sz="3392" b="1" u="sng" kern="1200" baseline="0">
                <a:solidFill>
                  <a:schemeClr val="accent5">
                    <a:lumMod val="50000"/>
                  </a:schemeClr>
                </a:solidFill>
                <a:latin typeface="+mn-lt"/>
                <a:ea typeface="+mn-ea"/>
                <a:cs typeface="+mn-cs"/>
              </a:defRPr>
            </a:lvl1pPr>
            <a:lvl2pPr marL="3268936" indent="-1257282" algn="l" defTabSz="4023305" rtl="0" eaLnBrk="1" latinLnBrk="0" hangingPunct="1">
              <a:spcBef>
                <a:spcPct val="20000"/>
              </a:spcBef>
              <a:buFont typeface="Arial" pitchFamily="34" charset="0"/>
              <a:buChar char="–"/>
              <a:defRPr sz="12375" kern="1200">
                <a:solidFill>
                  <a:schemeClr val="tx1"/>
                </a:solidFill>
                <a:latin typeface="+mn-lt"/>
                <a:ea typeface="+mn-ea"/>
                <a:cs typeface="+mn-cs"/>
              </a:defRPr>
            </a:lvl2pPr>
            <a:lvl3pPr marL="5029132" indent="-1005827" algn="l" defTabSz="4023305" rtl="0" eaLnBrk="1" latinLnBrk="0" hangingPunct="1">
              <a:spcBef>
                <a:spcPct val="20000"/>
              </a:spcBef>
              <a:buFont typeface="Arial" pitchFamily="34" charset="0"/>
              <a:buChar char="•"/>
              <a:defRPr sz="10634" kern="1200">
                <a:solidFill>
                  <a:schemeClr val="tx1"/>
                </a:solidFill>
                <a:latin typeface="+mn-lt"/>
                <a:ea typeface="+mn-ea"/>
                <a:cs typeface="+mn-cs"/>
              </a:defRPr>
            </a:lvl3pPr>
            <a:lvl4pPr marL="7040785"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4pPr>
            <a:lvl5pPr marL="9052436"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5pPr>
            <a:lvl6pPr marL="11064090"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3075741"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5087394"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7099047"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9pPr>
          </a:lstStyle>
          <a:p>
            <a:r>
              <a:rPr lang="en-US" sz="4800" dirty="0">
                <a:latin typeface="Helvetica Neue" panose="02000503000000020004" pitchFamily="2" charset="0"/>
                <a:ea typeface="Helvetica Neue" panose="02000503000000020004" pitchFamily="2" charset="0"/>
                <a:cs typeface="Helvetica Neue" panose="02000503000000020004" pitchFamily="2" charset="0"/>
              </a:rPr>
              <a:t>REFERENCES</a:t>
            </a:r>
          </a:p>
        </p:txBody>
      </p:sp>
      <p:sp>
        <p:nvSpPr>
          <p:cNvPr id="51" name="Text Placeholder 363">
            <a:extLst>
              <a:ext uri="{FF2B5EF4-FFF2-40B4-BE49-F238E27FC236}">
                <a16:creationId xmlns:a16="http://schemas.microsoft.com/office/drawing/2014/main" id="{3D3C5F8D-CF8D-1D4C-A349-C1B2A9D06669}"/>
              </a:ext>
            </a:extLst>
          </p:cNvPr>
          <p:cNvSpPr txBox="1">
            <a:spLocks/>
          </p:cNvSpPr>
          <p:nvPr/>
        </p:nvSpPr>
        <p:spPr>
          <a:xfrm>
            <a:off x="27107221" y="30460410"/>
            <a:ext cx="12132653" cy="2400635"/>
          </a:xfrm>
          <a:prstGeom prst="rect">
            <a:avLst/>
          </a:prstGeom>
        </p:spPr>
        <p:txBody>
          <a:bodyPr wrap="square" lIns="228589" tIns="228589" rIns="228589" bIns="228589">
            <a:spAutoFit/>
          </a:bodyPr>
          <a:lstStyle>
            <a:lvl1pPr marL="0" indent="0" algn="l" defTabSz="4023305" rtl="0" eaLnBrk="1" latinLnBrk="0" hangingPunct="1">
              <a:spcBef>
                <a:spcPct val="20000"/>
              </a:spcBef>
              <a:buFont typeface="Arial" pitchFamily="34" charset="0"/>
              <a:buNone/>
              <a:defRPr sz="2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362056" indent="-523867" algn="l" defTabSz="4023305" rtl="0" eaLnBrk="1" latinLnBrk="0" hangingPunct="1">
              <a:spcBef>
                <a:spcPct val="20000"/>
              </a:spcBef>
              <a:buFont typeface="Arial" pitchFamily="34" charset="0"/>
              <a:buChar char="–"/>
              <a:defRPr sz="2292" kern="1200">
                <a:solidFill>
                  <a:schemeClr val="tx1"/>
                </a:solidFill>
                <a:latin typeface="Trebuchet MS" pitchFamily="34" charset="0"/>
                <a:ea typeface="+mn-ea"/>
                <a:cs typeface="+mn-cs"/>
              </a:defRPr>
            </a:lvl2pPr>
            <a:lvl3pPr marL="1885924" indent="-523867" algn="l" defTabSz="4023305" rtl="0" eaLnBrk="1" latinLnBrk="0" hangingPunct="1">
              <a:spcBef>
                <a:spcPct val="20000"/>
              </a:spcBef>
              <a:buFont typeface="Arial" pitchFamily="34" charset="0"/>
              <a:buChar char="•"/>
              <a:defRPr sz="2292" kern="1200">
                <a:solidFill>
                  <a:schemeClr val="tx1"/>
                </a:solidFill>
                <a:latin typeface="Trebuchet MS" pitchFamily="34" charset="0"/>
                <a:ea typeface="+mn-ea"/>
                <a:cs typeface="+mn-cs"/>
              </a:defRPr>
            </a:lvl3pPr>
            <a:lvl4pPr marL="2462179" indent="-576255" algn="l" defTabSz="4023305" rtl="0" eaLnBrk="1" latinLnBrk="0" hangingPunct="1">
              <a:spcBef>
                <a:spcPct val="20000"/>
              </a:spcBef>
              <a:buFont typeface="Arial" pitchFamily="34" charset="0"/>
              <a:buChar char="–"/>
              <a:defRPr sz="2292" kern="1200">
                <a:solidFill>
                  <a:schemeClr val="tx1"/>
                </a:solidFill>
                <a:latin typeface="Trebuchet MS" pitchFamily="34" charset="0"/>
                <a:ea typeface="+mn-ea"/>
                <a:cs typeface="+mn-cs"/>
              </a:defRPr>
            </a:lvl4pPr>
            <a:lvl5pPr marL="2881273" indent="-419094" algn="l" defTabSz="4023305" rtl="0" eaLnBrk="1" latinLnBrk="0" hangingPunct="1">
              <a:spcBef>
                <a:spcPct val="20000"/>
              </a:spcBef>
              <a:buFont typeface="Arial" pitchFamily="34" charset="0"/>
              <a:buChar char="»"/>
              <a:defRPr sz="2292" kern="1200">
                <a:solidFill>
                  <a:schemeClr val="tx1"/>
                </a:solidFill>
                <a:latin typeface="Trebuchet MS" pitchFamily="34" charset="0"/>
                <a:ea typeface="+mn-ea"/>
                <a:cs typeface="+mn-cs"/>
              </a:defRPr>
            </a:lvl5pPr>
            <a:lvl6pPr marL="11064090"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3075741"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5087394"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7099047"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9pPr>
          </a:lstStyle>
          <a:p>
            <a:pPr marL="342900" indent="-342900">
              <a:buFont typeface="Arial" pitchFamily="34" charset="0"/>
              <a:buChar char="•"/>
            </a:pPr>
            <a:r>
              <a:rPr lang="en-US" sz="3000" dirty="0" err="1">
                <a:latin typeface="Helvetica Neue" panose="02000503000000020004" pitchFamily="2" charset="0"/>
                <a:ea typeface="Helvetica Neue" panose="02000503000000020004" pitchFamily="2" charset="0"/>
                <a:cs typeface="Helvetica Neue" panose="02000503000000020004" pitchFamily="2" charset="0"/>
              </a:rPr>
              <a:t>AlexeyAB</a:t>
            </a:r>
            <a:r>
              <a:rPr lang="en-US" sz="3000" dirty="0">
                <a:latin typeface="Helvetica Neue" panose="02000503000000020004" pitchFamily="2" charset="0"/>
                <a:ea typeface="Helvetica Neue" panose="02000503000000020004" pitchFamily="2" charset="0"/>
                <a:cs typeface="Helvetica Neue" panose="02000503000000020004" pitchFamily="2" charset="0"/>
              </a:rPr>
              <a:t>. “</a:t>
            </a:r>
            <a:r>
              <a:rPr lang="en-US" sz="3000" dirty="0" err="1">
                <a:latin typeface="Helvetica Neue" panose="02000503000000020004" pitchFamily="2" charset="0"/>
                <a:ea typeface="Helvetica Neue" panose="02000503000000020004" pitchFamily="2" charset="0"/>
                <a:cs typeface="Helvetica Neue" panose="02000503000000020004" pitchFamily="2" charset="0"/>
              </a:rPr>
              <a:t>AlexeyAB</a:t>
            </a:r>
            <a:r>
              <a:rPr lang="en-US" sz="3000" dirty="0">
                <a:latin typeface="Helvetica Neue" panose="02000503000000020004" pitchFamily="2" charset="0"/>
                <a:ea typeface="Helvetica Neue" panose="02000503000000020004" pitchFamily="2" charset="0"/>
                <a:cs typeface="Helvetica Neue" panose="02000503000000020004" pitchFamily="2" charset="0"/>
              </a:rPr>
              <a:t>/Darknet.” GitHub, January 10, 2020. </a:t>
            </a:r>
            <a:r>
              <a:rPr lang="en-US" sz="3000" dirty="0">
                <a:latin typeface="Helvetica Neue" panose="02000503000000020004" pitchFamily="2" charset="0"/>
                <a:ea typeface="Helvetica Neue" panose="02000503000000020004" pitchFamily="2" charset="0"/>
                <a:cs typeface="Helvetica Neue" panose="02000503000000020004" pitchFamily="2" charset="0"/>
                <a:hlinkClick r:id="rId11"/>
              </a:rPr>
              <a:t>https://github.com/AlexeyAB/darknet/</a:t>
            </a:r>
            <a:r>
              <a:rPr lang="en-US" sz="3000" dirty="0">
                <a:latin typeface="Helvetica Neue" panose="02000503000000020004" pitchFamily="2" charset="0"/>
                <a:ea typeface="Helvetica Neue" panose="02000503000000020004" pitchFamily="2" charset="0"/>
                <a:cs typeface="Helvetica Neue" panose="02000503000000020004" pitchFamily="2" charset="0"/>
              </a:rPr>
              <a:t>. </a:t>
            </a:r>
          </a:p>
          <a:p>
            <a:pPr marL="342900" indent="-342900">
              <a:buFont typeface="Arial" pitchFamily="34" charset="0"/>
              <a:buChar char="•"/>
            </a:pPr>
            <a:r>
              <a:rPr lang="en-US" sz="3000" dirty="0">
                <a:latin typeface="Helvetica Neue" panose="02000503000000020004" pitchFamily="2" charset="0"/>
                <a:ea typeface="Helvetica Neue" panose="02000503000000020004" pitchFamily="2" charset="0"/>
                <a:cs typeface="Helvetica Neue" panose="02000503000000020004" pitchFamily="2" charset="0"/>
              </a:rPr>
              <a:t>Redmon, Joseph. YOLO: Real-Time Object Detection. Accessed January 13, 2020. </a:t>
            </a:r>
            <a:r>
              <a:rPr lang="en-US" sz="3000" dirty="0">
                <a:latin typeface="Helvetica Neue" panose="02000503000000020004" pitchFamily="2" charset="0"/>
                <a:ea typeface="Helvetica Neue" panose="02000503000000020004" pitchFamily="2" charset="0"/>
                <a:cs typeface="Helvetica Neue" panose="02000503000000020004" pitchFamily="2" charset="0"/>
                <a:hlinkClick r:id="rId12"/>
              </a:rPr>
              <a:t>https://pjreddie.com/darknet/yolo/</a:t>
            </a:r>
            <a:r>
              <a:rPr lang="en-US" sz="3000" dirty="0">
                <a:latin typeface="Helvetica Neue" panose="02000503000000020004" pitchFamily="2" charset="0"/>
                <a:ea typeface="Helvetica Neue" panose="02000503000000020004" pitchFamily="2" charset="0"/>
                <a:cs typeface="Helvetica Neue" panose="02000503000000020004" pitchFamily="2" charset="0"/>
              </a:rPr>
              <a:t>. </a:t>
            </a:r>
          </a:p>
        </p:txBody>
      </p:sp>
      <p:sp>
        <p:nvSpPr>
          <p:cNvPr id="54" name="Text Placeholder 360">
            <a:extLst>
              <a:ext uri="{FF2B5EF4-FFF2-40B4-BE49-F238E27FC236}">
                <a16:creationId xmlns:a16="http://schemas.microsoft.com/office/drawing/2014/main" id="{E9A50399-BCB3-464D-BFAC-C6ECA2871476}"/>
              </a:ext>
            </a:extLst>
          </p:cNvPr>
          <p:cNvSpPr txBox="1">
            <a:spLocks/>
          </p:cNvSpPr>
          <p:nvPr/>
        </p:nvSpPr>
        <p:spPr>
          <a:xfrm>
            <a:off x="26795181" y="21060290"/>
            <a:ext cx="12444693" cy="923322"/>
          </a:xfrm>
          <a:prstGeom prst="rect">
            <a:avLst/>
          </a:prstGeom>
          <a:noFill/>
        </p:spPr>
        <p:txBody>
          <a:bodyPr wrap="square" lIns="91436" tIns="91436" rIns="91436" bIns="91436" anchor="ctr" anchorCtr="0">
            <a:spAutoFit/>
          </a:bodyPr>
          <a:lstStyle>
            <a:lvl1pPr marL="0" indent="0" algn="ctr" defTabSz="4023305" rtl="0" eaLnBrk="1" latinLnBrk="0" hangingPunct="1">
              <a:spcBef>
                <a:spcPct val="20000"/>
              </a:spcBef>
              <a:buFont typeface="Arial" pitchFamily="34" charset="0"/>
              <a:buNone/>
              <a:defRPr sz="3392" b="1" u="sng" kern="1200" baseline="0">
                <a:solidFill>
                  <a:schemeClr val="accent5">
                    <a:lumMod val="50000"/>
                  </a:schemeClr>
                </a:solidFill>
                <a:latin typeface="+mn-lt"/>
                <a:ea typeface="+mn-ea"/>
                <a:cs typeface="+mn-cs"/>
              </a:defRPr>
            </a:lvl1pPr>
            <a:lvl2pPr marL="3268936" indent="-1257282" algn="l" defTabSz="4023305" rtl="0" eaLnBrk="1" latinLnBrk="0" hangingPunct="1">
              <a:spcBef>
                <a:spcPct val="20000"/>
              </a:spcBef>
              <a:buFont typeface="Arial" pitchFamily="34" charset="0"/>
              <a:buChar char="–"/>
              <a:defRPr sz="12375" kern="1200">
                <a:solidFill>
                  <a:schemeClr val="tx1"/>
                </a:solidFill>
                <a:latin typeface="+mn-lt"/>
                <a:ea typeface="+mn-ea"/>
                <a:cs typeface="+mn-cs"/>
              </a:defRPr>
            </a:lvl2pPr>
            <a:lvl3pPr marL="5029132" indent="-1005827" algn="l" defTabSz="4023305" rtl="0" eaLnBrk="1" latinLnBrk="0" hangingPunct="1">
              <a:spcBef>
                <a:spcPct val="20000"/>
              </a:spcBef>
              <a:buFont typeface="Arial" pitchFamily="34" charset="0"/>
              <a:buChar char="•"/>
              <a:defRPr sz="10634" kern="1200">
                <a:solidFill>
                  <a:schemeClr val="tx1"/>
                </a:solidFill>
                <a:latin typeface="+mn-lt"/>
                <a:ea typeface="+mn-ea"/>
                <a:cs typeface="+mn-cs"/>
              </a:defRPr>
            </a:lvl3pPr>
            <a:lvl4pPr marL="7040785"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4pPr>
            <a:lvl5pPr marL="9052436"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5pPr>
            <a:lvl6pPr marL="11064090"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3075741"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5087394"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7099047"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9pPr>
          </a:lstStyle>
          <a:p>
            <a:r>
              <a:rPr lang="en-US" sz="4800" dirty="0">
                <a:latin typeface="Helvetica Neue" panose="02000503000000020004" pitchFamily="2" charset="0"/>
                <a:ea typeface="Helvetica Neue" panose="02000503000000020004" pitchFamily="2" charset="0"/>
                <a:cs typeface="Helvetica Neue" panose="02000503000000020004" pitchFamily="2" charset="0"/>
              </a:rPr>
              <a:t>CONCLUSIONS</a:t>
            </a:r>
          </a:p>
        </p:txBody>
      </p:sp>
      <p:sp>
        <p:nvSpPr>
          <p:cNvPr id="55" name="Text Placeholder 361">
            <a:extLst>
              <a:ext uri="{FF2B5EF4-FFF2-40B4-BE49-F238E27FC236}">
                <a16:creationId xmlns:a16="http://schemas.microsoft.com/office/drawing/2014/main" id="{B3CD8915-56D4-EE49-8B15-EA236277332D}"/>
              </a:ext>
            </a:extLst>
          </p:cNvPr>
          <p:cNvSpPr txBox="1">
            <a:spLocks/>
          </p:cNvSpPr>
          <p:nvPr/>
        </p:nvSpPr>
        <p:spPr>
          <a:xfrm>
            <a:off x="27107221" y="21885595"/>
            <a:ext cx="12132653" cy="7996013"/>
          </a:xfrm>
          <a:prstGeom prst="rect">
            <a:avLst/>
          </a:prstGeom>
        </p:spPr>
        <p:txBody>
          <a:bodyPr wrap="square" lIns="228589" tIns="228589" rIns="228589" bIns="228589">
            <a:spAutoFit/>
          </a:bodyPr>
          <a:lstStyle>
            <a:lvl1pPr marL="0" indent="0" algn="l" defTabSz="4023305" rtl="0" eaLnBrk="1" latinLnBrk="0" hangingPunct="1">
              <a:spcBef>
                <a:spcPct val="20000"/>
              </a:spcBef>
              <a:buFont typeface="Arial" pitchFamily="34" charset="0"/>
              <a:buNone/>
              <a:defRPr sz="2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362056" indent="-523867" algn="l" defTabSz="4023305" rtl="0" eaLnBrk="1" latinLnBrk="0" hangingPunct="1">
              <a:spcBef>
                <a:spcPct val="20000"/>
              </a:spcBef>
              <a:buFont typeface="Arial" pitchFamily="34" charset="0"/>
              <a:buChar char="–"/>
              <a:defRPr sz="2292" kern="1200">
                <a:solidFill>
                  <a:schemeClr val="tx1"/>
                </a:solidFill>
                <a:latin typeface="Trebuchet MS" pitchFamily="34" charset="0"/>
                <a:ea typeface="+mn-ea"/>
                <a:cs typeface="+mn-cs"/>
              </a:defRPr>
            </a:lvl2pPr>
            <a:lvl3pPr marL="1885924" indent="-523867" algn="l" defTabSz="4023305" rtl="0" eaLnBrk="1" latinLnBrk="0" hangingPunct="1">
              <a:spcBef>
                <a:spcPct val="20000"/>
              </a:spcBef>
              <a:buFont typeface="Arial" pitchFamily="34" charset="0"/>
              <a:buChar char="•"/>
              <a:defRPr sz="2292" kern="1200">
                <a:solidFill>
                  <a:schemeClr val="tx1"/>
                </a:solidFill>
                <a:latin typeface="Trebuchet MS" pitchFamily="34" charset="0"/>
                <a:ea typeface="+mn-ea"/>
                <a:cs typeface="+mn-cs"/>
              </a:defRPr>
            </a:lvl3pPr>
            <a:lvl4pPr marL="2462179" indent="-576255" algn="l" defTabSz="4023305" rtl="0" eaLnBrk="1" latinLnBrk="0" hangingPunct="1">
              <a:spcBef>
                <a:spcPct val="20000"/>
              </a:spcBef>
              <a:buFont typeface="Arial" pitchFamily="34" charset="0"/>
              <a:buChar char="–"/>
              <a:defRPr sz="2292" kern="1200">
                <a:solidFill>
                  <a:schemeClr val="tx1"/>
                </a:solidFill>
                <a:latin typeface="Trebuchet MS" pitchFamily="34" charset="0"/>
                <a:ea typeface="+mn-ea"/>
                <a:cs typeface="+mn-cs"/>
              </a:defRPr>
            </a:lvl4pPr>
            <a:lvl5pPr marL="2881273" indent="-419094" algn="l" defTabSz="4023305" rtl="0" eaLnBrk="1" latinLnBrk="0" hangingPunct="1">
              <a:spcBef>
                <a:spcPct val="20000"/>
              </a:spcBef>
              <a:buFont typeface="Arial" pitchFamily="34" charset="0"/>
              <a:buChar char="»"/>
              <a:defRPr sz="2292" kern="1200">
                <a:solidFill>
                  <a:schemeClr val="tx1"/>
                </a:solidFill>
                <a:latin typeface="Trebuchet MS" pitchFamily="34" charset="0"/>
                <a:ea typeface="+mn-ea"/>
                <a:cs typeface="+mn-cs"/>
              </a:defRPr>
            </a:lvl5pPr>
            <a:lvl6pPr marL="11064090"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3075741"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5087394"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7099047"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9pPr>
          </a:lstStyle>
          <a:p>
            <a:r>
              <a:rPr lang="en-US" sz="3600" b="1" dirty="0">
                <a:latin typeface="Helvetica Neue" panose="02000503000000020004" pitchFamily="2" charset="0"/>
                <a:ea typeface="Helvetica Neue" panose="02000503000000020004" pitchFamily="2" charset="0"/>
                <a:cs typeface="Helvetica Neue" panose="02000503000000020004" pitchFamily="2" charset="0"/>
              </a:rPr>
              <a:t>Strengths</a:t>
            </a:r>
          </a:p>
          <a:p>
            <a:pPr marL="342900" indent="-342900">
              <a:buFont typeface="Arial" pitchFamily="34" charset="0"/>
              <a:buChar char="•"/>
            </a:pPr>
            <a:r>
              <a:rPr lang="en-US" sz="3600" dirty="0">
                <a:latin typeface="Helvetica Neue" panose="02000503000000020004" pitchFamily="2" charset="0"/>
                <a:ea typeface="Helvetica Neue" panose="02000503000000020004" pitchFamily="2" charset="0"/>
                <a:cs typeface="Helvetica Neue" panose="02000503000000020004" pitchFamily="2" charset="0"/>
              </a:rPr>
              <a:t>Dd</a:t>
            </a:r>
          </a:p>
          <a:p>
            <a:r>
              <a:rPr lang="en-US" sz="3600" b="1" dirty="0">
                <a:latin typeface="Helvetica Neue" panose="02000503000000020004" pitchFamily="2" charset="0"/>
                <a:ea typeface="Helvetica Neue" panose="02000503000000020004" pitchFamily="2" charset="0"/>
                <a:cs typeface="Helvetica Neue" panose="02000503000000020004" pitchFamily="2" charset="0"/>
              </a:rPr>
              <a:t>Weaknesses</a:t>
            </a:r>
          </a:p>
          <a:p>
            <a:pPr marL="342900" indent="-342900">
              <a:buFont typeface="Arial" pitchFamily="34" charset="0"/>
              <a:buChar char="•"/>
            </a:pPr>
            <a:r>
              <a:rPr lang="en-US" sz="3600" dirty="0">
                <a:latin typeface="Helvetica Neue" panose="02000503000000020004" pitchFamily="2" charset="0"/>
                <a:ea typeface="Helvetica Neue" panose="02000503000000020004" pitchFamily="2" charset="0"/>
                <a:cs typeface="Helvetica Neue" panose="02000503000000020004" pitchFamily="2" charset="0"/>
              </a:rPr>
              <a:t>Dd</a:t>
            </a:r>
          </a:p>
          <a:p>
            <a:r>
              <a:rPr lang="en-US" sz="3600" b="1" dirty="0">
                <a:latin typeface="Helvetica Neue" panose="02000503000000020004" pitchFamily="2" charset="0"/>
                <a:ea typeface="Helvetica Neue" panose="02000503000000020004" pitchFamily="2" charset="0"/>
                <a:cs typeface="Helvetica Neue" panose="02000503000000020004" pitchFamily="2" charset="0"/>
              </a:rPr>
              <a:t>Future Work</a:t>
            </a:r>
          </a:p>
          <a:p>
            <a:pPr marL="342900" indent="-342900">
              <a:buFont typeface="Arial" pitchFamily="34" charset="0"/>
              <a:buChar char="•"/>
            </a:pPr>
            <a:r>
              <a:rPr lang="en-US" sz="3600" dirty="0">
                <a:latin typeface="Helvetica Neue" panose="02000503000000020004" pitchFamily="2" charset="0"/>
                <a:ea typeface="Helvetica Neue" panose="02000503000000020004" pitchFamily="2" charset="0"/>
                <a:cs typeface="Helvetica Neue" panose="02000503000000020004" pitchFamily="2" charset="0"/>
              </a:rPr>
              <a:t>Autonomous price checking application for Princeton University students to use at Late Meal.</a:t>
            </a:r>
          </a:p>
          <a:p>
            <a:pPr marL="342900" indent="-342900">
              <a:buFont typeface="Arial" pitchFamily="34" charset="0"/>
              <a:buChar char="•"/>
            </a:pPr>
            <a:r>
              <a:rPr lang="en-US" sz="3600" dirty="0">
                <a:latin typeface="Helvetica Neue" panose="02000503000000020004" pitchFamily="2" charset="0"/>
                <a:ea typeface="Helvetica Neue" panose="02000503000000020004" pitchFamily="2" charset="0"/>
                <a:cs typeface="Helvetica Neue" panose="02000503000000020004" pitchFamily="2" charset="0"/>
              </a:rPr>
              <a:t>Optimizing detection with more precise images and  boundary box labeling for training.</a:t>
            </a:r>
          </a:p>
          <a:p>
            <a:pPr marL="342900" indent="-342900">
              <a:buFont typeface="Arial" pitchFamily="34" charset="0"/>
              <a:buChar char="•"/>
            </a:pPr>
            <a:r>
              <a:rPr lang="en-US" sz="3600" dirty="0">
                <a:latin typeface="Helvetica Neue" panose="02000503000000020004" pitchFamily="2" charset="0"/>
                <a:ea typeface="Helvetica Neue" panose="02000503000000020004" pitchFamily="2" charset="0"/>
                <a:cs typeface="Helvetica Neue" panose="02000503000000020004" pitchFamily="2" charset="0"/>
              </a:rPr>
              <a:t>Experimentation with training on images of the complete product versus logos.</a:t>
            </a:r>
          </a:p>
          <a:p>
            <a:pPr marL="342900" indent="-342900">
              <a:buFont typeface="Arial" pitchFamily="34" charset="0"/>
              <a:buChar char="•"/>
            </a:pPr>
            <a:endParaRPr lang="en-US" sz="3600" b="1"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56" name="Picture 55" descr="A picture containing food&#10;&#10;Description automatically generated">
            <a:extLst>
              <a:ext uri="{FF2B5EF4-FFF2-40B4-BE49-F238E27FC236}">
                <a16:creationId xmlns:a16="http://schemas.microsoft.com/office/drawing/2014/main" id="{A2435279-1CC8-7248-8771-6BD5336C491F}"/>
              </a:ext>
            </a:extLst>
          </p:cNvPr>
          <p:cNvPicPr>
            <a:picLocks noChangeAspect="1"/>
          </p:cNvPicPr>
          <p:nvPr/>
        </p:nvPicPr>
        <p:blipFill rotWithShape="1">
          <a:blip r:embed="rId13">
            <a:extLst>
              <a:ext uri="{28A0092B-C50C-407E-A947-70E740481C1C}">
                <a14:useLocalDpi xmlns:a14="http://schemas.microsoft.com/office/drawing/2010/main" val="0"/>
              </a:ext>
            </a:extLst>
          </a:blip>
          <a:srcRect t="1073" b="-1"/>
          <a:stretch/>
        </p:blipFill>
        <p:spPr>
          <a:xfrm>
            <a:off x="14379127" y="22078342"/>
            <a:ext cx="12321346" cy="9141887"/>
          </a:xfrm>
          <a:prstGeom prst="rect">
            <a:avLst/>
          </a:prstGeom>
        </p:spPr>
      </p:pic>
      <p:sp>
        <p:nvSpPr>
          <p:cNvPr id="58" name="Text Placeholder 351">
            <a:extLst>
              <a:ext uri="{FF2B5EF4-FFF2-40B4-BE49-F238E27FC236}">
                <a16:creationId xmlns:a16="http://schemas.microsoft.com/office/drawing/2014/main" id="{38DD1C03-ED0F-E647-9FF5-84A2B7E0C1E0}"/>
              </a:ext>
            </a:extLst>
          </p:cNvPr>
          <p:cNvSpPr txBox="1">
            <a:spLocks/>
          </p:cNvSpPr>
          <p:nvPr/>
        </p:nvSpPr>
        <p:spPr>
          <a:xfrm>
            <a:off x="1049883" y="21882011"/>
            <a:ext cx="13135280" cy="17857174"/>
          </a:xfrm>
          <a:prstGeom prst="rect">
            <a:avLst/>
          </a:prstGeom>
        </p:spPr>
        <p:txBody>
          <a:bodyPr wrap="square" lIns="228589" tIns="228589" rIns="228589" bIns="228589">
            <a:spAutoFit/>
          </a:bodyPr>
          <a:lstStyle>
            <a:lvl1pPr marL="0" indent="0" algn="l" defTabSz="4023305" rtl="0" eaLnBrk="1" latinLnBrk="0" hangingPunct="1">
              <a:spcBef>
                <a:spcPct val="20000"/>
              </a:spcBef>
              <a:buFont typeface="Arial" pitchFamily="34" charset="0"/>
              <a:buNone/>
              <a:defRPr sz="2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362056" indent="-523867" algn="l" defTabSz="4023305" rtl="0" eaLnBrk="1" latinLnBrk="0" hangingPunct="1">
              <a:spcBef>
                <a:spcPct val="20000"/>
              </a:spcBef>
              <a:buFont typeface="Arial" pitchFamily="34" charset="0"/>
              <a:buChar char="–"/>
              <a:defRPr sz="2292" kern="1200">
                <a:solidFill>
                  <a:schemeClr val="tx1"/>
                </a:solidFill>
                <a:latin typeface="Trebuchet MS" pitchFamily="34" charset="0"/>
                <a:ea typeface="+mn-ea"/>
                <a:cs typeface="+mn-cs"/>
              </a:defRPr>
            </a:lvl2pPr>
            <a:lvl3pPr marL="1885924" indent="-523867" algn="l" defTabSz="4023305" rtl="0" eaLnBrk="1" latinLnBrk="0" hangingPunct="1">
              <a:spcBef>
                <a:spcPct val="20000"/>
              </a:spcBef>
              <a:buFont typeface="Arial" pitchFamily="34" charset="0"/>
              <a:buChar char="•"/>
              <a:defRPr sz="2292" kern="1200">
                <a:solidFill>
                  <a:schemeClr val="tx1"/>
                </a:solidFill>
                <a:latin typeface="Trebuchet MS" pitchFamily="34" charset="0"/>
                <a:ea typeface="+mn-ea"/>
                <a:cs typeface="+mn-cs"/>
              </a:defRPr>
            </a:lvl3pPr>
            <a:lvl4pPr marL="2462179" indent="-576255" algn="l" defTabSz="4023305" rtl="0" eaLnBrk="1" latinLnBrk="0" hangingPunct="1">
              <a:spcBef>
                <a:spcPct val="20000"/>
              </a:spcBef>
              <a:buFont typeface="Arial" pitchFamily="34" charset="0"/>
              <a:buChar char="–"/>
              <a:defRPr sz="2292" kern="1200">
                <a:solidFill>
                  <a:schemeClr val="tx1"/>
                </a:solidFill>
                <a:latin typeface="Trebuchet MS" pitchFamily="34" charset="0"/>
                <a:ea typeface="+mn-ea"/>
                <a:cs typeface="+mn-cs"/>
              </a:defRPr>
            </a:lvl4pPr>
            <a:lvl5pPr marL="2881273" indent="-419094" algn="l" defTabSz="4023305" rtl="0" eaLnBrk="1" latinLnBrk="0" hangingPunct="1">
              <a:spcBef>
                <a:spcPct val="20000"/>
              </a:spcBef>
              <a:buFont typeface="Arial" pitchFamily="34" charset="0"/>
              <a:buChar char="»"/>
              <a:defRPr sz="2292" kern="1200">
                <a:solidFill>
                  <a:schemeClr val="tx1"/>
                </a:solidFill>
                <a:latin typeface="Trebuchet MS" pitchFamily="34" charset="0"/>
                <a:ea typeface="+mn-ea"/>
                <a:cs typeface="+mn-cs"/>
              </a:defRPr>
            </a:lvl5pPr>
            <a:lvl6pPr marL="11064090"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3075741"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5087394"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7099047"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9pPr>
          </a:lstStyle>
          <a:p>
            <a:r>
              <a:rPr lang="en-US" sz="3600" b="1" dirty="0">
                <a:latin typeface="Helvetica Neue" panose="02000503000000020004" pitchFamily="2" charset="0"/>
                <a:ea typeface="Helvetica Neue" panose="02000503000000020004" pitchFamily="2" charset="0"/>
                <a:cs typeface="Helvetica Neue" panose="02000503000000020004" pitchFamily="2" charset="0"/>
              </a:rPr>
              <a:t>Overview</a:t>
            </a:r>
          </a:p>
          <a:p>
            <a:pPr marL="571500" indent="-571500">
              <a:buFont typeface="Arial" pitchFamily="34" charset="0"/>
              <a:buChar char="•"/>
            </a:pPr>
            <a:r>
              <a:rPr lang="en-US" sz="3600" dirty="0">
                <a:latin typeface="Helvetica Neue" panose="02000503000000020004" pitchFamily="2" charset="0"/>
                <a:ea typeface="Helvetica Neue" panose="02000503000000020004" pitchFamily="2" charset="0"/>
                <a:cs typeface="Helvetica Neue" panose="02000503000000020004" pitchFamily="2" charset="0"/>
              </a:rPr>
              <a:t>Our dataset was self-curated with Google image scraping and manual photography at Late Meal, then annotated using </a:t>
            </a:r>
            <a:r>
              <a:rPr lang="en-US" sz="3600" dirty="0" err="1">
                <a:latin typeface="Helvetica Neue" panose="02000503000000020004" pitchFamily="2" charset="0"/>
                <a:ea typeface="Helvetica Neue" panose="02000503000000020004" pitchFamily="2" charset="0"/>
                <a:cs typeface="Helvetica Neue" panose="02000503000000020004" pitchFamily="2" charset="0"/>
              </a:rPr>
              <a:t>VoTT</a:t>
            </a:r>
            <a:r>
              <a:rPr lang="en-US" sz="3600" dirty="0">
                <a:latin typeface="Helvetica Neue" panose="02000503000000020004" pitchFamily="2" charset="0"/>
                <a:ea typeface="Helvetica Neue" panose="02000503000000020004" pitchFamily="2" charset="0"/>
                <a:cs typeface="Helvetica Neue" panose="02000503000000020004" pitchFamily="2" charset="0"/>
              </a:rPr>
              <a:t>. This allowed us to train a tiny YOLO v3 detector that is customized to items found in the Frist Gallery and can be a practical application of computer vision for Princeton University students.</a:t>
            </a:r>
          </a:p>
          <a:p>
            <a:pPr marL="571500" indent="-571500">
              <a:buFont typeface="Arial" pitchFamily="34" charset="0"/>
              <a:buChar char="•"/>
            </a:pPr>
            <a:endParaRPr lang="en-US" sz="3600" dirty="0">
              <a:latin typeface="Helvetica Neue" panose="02000503000000020004" pitchFamily="2" charset="0"/>
              <a:ea typeface="Helvetica Neue" panose="02000503000000020004" pitchFamily="2" charset="0"/>
              <a:cs typeface="Helvetica Neue" panose="02000503000000020004" pitchFamily="2" charset="0"/>
            </a:endParaRPr>
          </a:p>
          <a:p>
            <a:r>
              <a:rPr lang="en-US" sz="3600" b="1" dirty="0">
                <a:latin typeface="Helvetica Neue" panose="02000503000000020004" pitchFamily="2" charset="0"/>
                <a:ea typeface="Helvetica Neue" panose="02000503000000020004" pitchFamily="2" charset="0"/>
                <a:cs typeface="Helvetica Neue" panose="02000503000000020004" pitchFamily="2" charset="0"/>
              </a:rPr>
              <a:t>Dataset</a:t>
            </a:r>
          </a:p>
          <a:p>
            <a:pPr marL="342900" indent="-342900">
              <a:buFont typeface="Arial" panose="020B0604020202020204" pitchFamily="34" charset="0"/>
              <a:buChar char="•"/>
            </a:pPr>
            <a:r>
              <a:rPr lang="en-US" sz="3600" i="1" dirty="0">
                <a:latin typeface="Helvetica Neue" panose="02000503000000020004" pitchFamily="2" charset="0"/>
                <a:ea typeface="Helvetica Neue" panose="02000503000000020004" pitchFamily="2" charset="0"/>
                <a:cs typeface="Helvetica Neue" panose="02000503000000020004" pitchFamily="2" charset="0"/>
              </a:rPr>
              <a:t>Preparation: </a:t>
            </a:r>
            <a:r>
              <a:rPr lang="en-US" sz="3600" dirty="0">
                <a:latin typeface="Helvetica Neue" panose="02000503000000020004" pitchFamily="2" charset="0"/>
                <a:ea typeface="Helvetica Neue" panose="02000503000000020004" pitchFamily="2" charset="0"/>
                <a:cs typeface="Helvetica Neue" panose="02000503000000020004" pitchFamily="2" charset="0"/>
              </a:rPr>
              <a:t>use of </a:t>
            </a:r>
            <a:r>
              <a:rPr lang="en-US" sz="3600" dirty="0" err="1">
                <a:latin typeface="Helvetica Neue" panose="02000503000000020004" pitchFamily="2" charset="0"/>
                <a:ea typeface="Helvetica Neue" panose="02000503000000020004" pitchFamily="2" charset="0"/>
                <a:cs typeface="Helvetica Neue" panose="02000503000000020004" pitchFamily="2" charset="0"/>
              </a:rPr>
              <a:t>Fatkun</a:t>
            </a:r>
            <a:r>
              <a:rPr lang="en-US" sz="3600" dirty="0">
                <a:latin typeface="Helvetica Neue" panose="02000503000000020004" pitchFamily="2" charset="0"/>
                <a:ea typeface="Helvetica Neue" panose="02000503000000020004" pitchFamily="2" charset="0"/>
                <a:cs typeface="Helvetica Neue" panose="02000503000000020004" pitchFamily="2" charset="0"/>
              </a:rPr>
              <a:t> batch download to mass download approximately 2,200 sample images total of varying dimensions, angles, and lighting across 15 distinct classes.</a:t>
            </a:r>
          </a:p>
          <a:p>
            <a:pPr marL="342900" indent="-342900">
              <a:buFont typeface="Arial" panose="020B0604020202020204" pitchFamily="34" charset="0"/>
              <a:buChar char="•"/>
            </a:pPr>
            <a:r>
              <a:rPr lang="en-US" sz="3600" i="1" dirty="0">
                <a:latin typeface="Helvetica Neue" panose="02000503000000020004" pitchFamily="2" charset="0"/>
                <a:ea typeface="Helvetica Neue" panose="02000503000000020004" pitchFamily="2" charset="0"/>
                <a:cs typeface="Helvetica Neue" panose="02000503000000020004" pitchFamily="2" charset="0"/>
              </a:rPr>
              <a:t>Annotation: </a:t>
            </a:r>
            <a:r>
              <a:rPr lang="en-US" sz="3600" dirty="0">
                <a:latin typeface="Helvetica Neue" panose="02000503000000020004" pitchFamily="2" charset="0"/>
                <a:ea typeface="Helvetica Neue" panose="02000503000000020004" pitchFamily="2" charset="0"/>
                <a:cs typeface="Helvetica Neue" panose="02000503000000020004" pitchFamily="2" charset="0"/>
              </a:rPr>
              <a:t>the bounding boxes of each item were drawn with </a:t>
            </a:r>
            <a:r>
              <a:rPr lang="en-US" sz="3600" dirty="0" err="1">
                <a:latin typeface="Helvetica Neue" panose="02000503000000020004" pitchFamily="2" charset="0"/>
                <a:ea typeface="Helvetica Neue" panose="02000503000000020004" pitchFamily="2" charset="0"/>
                <a:cs typeface="Helvetica Neue" panose="02000503000000020004" pitchFamily="2" charset="0"/>
              </a:rPr>
              <a:t>Vott</a:t>
            </a:r>
            <a:r>
              <a:rPr lang="en-US" sz="3600" dirty="0">
                <a:latin typeface="Helvetica Neue" panose="02000503000000020004" pitchFamily="2" charset="0"/>
                <a:ea typeface="Helvetica Neue" panose="02000503000000020004" pitchFamily="2" charset="0"/>
                <a:cs typeface="Helvetica Neue" panose="02000503000000020004" pitchFamily="2" charset="0"/>
              </a:rPr>
              <a:t> v1.7.2 and exported into the YOLO dataset format.</a:t>
            </a:r>
          </a:p>
          <a:p>
            <a:pPr marL="342900" indent="-342900">
              <a:buFont typeface="Arial" panose="020B0604020202020204" pitchFamily="34" charset="0"/>
              <a:buChar char="•"/>
            </a:pPr>
            <a:r>
              <a:rPr lang="en-US" sz="3600" i="1" dirty="0">
                <a:latin typeface="Helvetica Neue" panose="02000503000000020004" pitchFamily="2" charset="0"/>
                <a:ea typeface="Helvetica Neue" panose="02000503000000020004" pitchFamily="2" charset="0"/>
                <a:cs typeface="Helvetica Neue" panose="02000503000000020004" pitchFamily="2" charset="0"/>
              </a:rPr>
              <a:t>Aggregation: </a:t>
            </a:r>
            <a:r>
              <a:rPr lang="en-US" sz="3600" dirty="0">
                <a:latin typeface="Helvetica Neue" panose="02000503000000020004" pitchFamily="2" charset="0"/>
                <a:ea typeface="Helvetica Neue" panose="02000503000000020004" pitchFamily="2" charset="0"/>
                <a:cs typeface="Helvetica Neue" panose="02000503000000020004" pitchFamily="2" charset="0"/>
              </a:rPr>
              <a:t>each class was labeled separately, so a script was used to combine images and their corresponding annotations into one singular data folder.</a:t>
            </a:r>
          </a:p>
          <a:p>
            <a:endParaRPr lang="en-US" sz="3600" dirty="0">
              <a:latin typeface="Helvetica Neue" panose="02000503000000020004" pitchFamily="2" charset="0"/>
              <a:ea typeface="Helvetica Neue" panose="02000503000000020004" pitchFamily="2" charset="0"/>
              <a:cs typeface="Helvetica Neue" panose="02000503000000020004" pitchFamily="2" charset="0"/>
            </a:endParaRPr>
          </a:p>
          <a:p>
            <a:r>
              <a:rPr lang="en-US" sz="3600" b="1" dirty="0">
                <a:latin typeface="Helvetica Neue" panose="02000503000000020004" pitchFamily="2" charset="0"/>
                <a:ea typeface="Helvetica Neue" panose="02000503000000020004" pitchFamily="2" charset="0"/>
                <a:cs typeface="Helvetica Neue" panose="02000503000000020004" pitchFamily="2" charset="0"/>
              </a:rPr>
              <a:t>Google </a:t>
            </a:r>
            <a:r>
              <a:rPr lang="en-US" sz="3600" b="1" dirty="0" err="1">
                <a:latin typeface="Helvetica Neue" panose="02000503000000020004" pitchFamily="2" charset="0"/>
                <a:ea typeface="Helvetica Neue" panose="02000503000000020004" pitchFamily="2" charset="0"/>
                <a:cs typeface="Helvetica Neue" panose="02000503000000020004" pitchFamily="2" charset="0"/>
              </a:rPr>
              <a:t>Colaboratory</a:t>
            </a:r>
            <a:endParaRPr lang="en-US" sz="3600" b="1" dirty="0">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buFont typeface="Arial" panose="020B0604020202020204" pitchFamily="34" charset="0"/>
              <a:buChar char="•"/>
            </a:pPr>
            <a:r>
              <a:rPr lang="en-US" sz="3600" dirty="0">
                <a:latin typeface="Helvetica Neue" panose="02000503000000020004" pitchFamily="2" charset="0"/>
                <a:ea typeface="Helvetica Neue" panose="02000503000000020004" pitchFamily="2" charset="0"/>
                <a:cs typeface="Helvetica Neue" panose="02000503000000020004" pitchFamily="2" charset="0"/>
              </a:rPr>
              <a:t>To speed up the process of training for our object detection, we used Google </a:t>
            </a:r>
            <a:r>
              <a:rPr lang="en-US" sz="3600" dirty="0" err="1">
                <a:latin typeface="Helvetica Neue" panose="02000503000000020004" pitchFamily="2" charset="0"/>
                <a:ea typeface="Helvetica Neue" panose="02000503000000020004" pitchFamily="2" charset="0"/>
                <a:cs typeface="Helvetica Neue" panose="02000503000000020004" pitchFamily="2" charset="0"/>
              </a:rPr>
              <a:t>Colab</a:t>
            </a:r>
            <a:r>
              <a:rPr lang="en-US" sz="3600" dirty="0">
                <a:latin typeface="Helvetica Neue" panose="02000503000000020004" pitchFamily="2" charset="0"/>
                <a:ea typeface="Helvetica Neue" panose="02000503000000020004" pitchFamily="2" charset="0"/>
                <a:cs typeface="Helvetica Neue" panose="02000503000000020004" pitchFamily="2" charset="0"/>
              </a:rPr>
              <a:t> for its GPU.</a:t>
            </a:r>
          </a:p>
          <a:p>
            <a:pPr marL="571500" indent="-571500">
              <a:buFont typeface="Arial" pitchFamily="34" charset="0"/>
              <a:buChar char="•"/>
            </a:pPr>
            <a:endParaRPr lang="en-US" sz="3600" b="1" dirty="0">
              <a:latin typeface="Helvetica Neue" panose="02000503000000020004" pitchFamily="2" charset="0"/>
              <a:ea typeface="Helvetica Neue" panose="02000503000000020004" pitchFamily="2" charset="0"/>
              <a:cs typeface="Helvetica Neue" panose="02000503000000020004" pitchFamily="2" charset="0"/>
            </a:endParaRPr>
          </a:p>
          <a:p>
            <a:r>
              <a:rPr lang="en-US" sz="3600" b="1" dirty="0">
                <a:latin typeface="Helvetica Neue" panose="02000503000000020004" pitchFamily="2" charset="0"/>
                <a:ea typeface="Helvetica Neue" panose="02000503000000020004" pitchFamily="2" charset="0"/>
                <a:cs typeface="Helvetica Neue" panose="02000503000000020004" pitchFamily="2" charset="0"/>
              </a:rPr>
              <a:t>Tiny YOLO-v3</a:t>
            </a:r>
          </a:p>
          <a:p>
            <a:pPr marL="571500" indent="-571500">
              <a:buFont typeface="Arial" panose="020B0604020202020204" pitchFamily="34" charset="0"/>
              <a:buChar char="•"/>
            </a:pPr>
            <a:r>
              <a:rPr lang="en-US" sz="3600" dirty="0">
                <a:latin typeface="Helvetica Neue" panose="02000503000000020004" pitchFamily="2" charset="0"/>
                <a:ea typeface="Helvetica Neue" panose="02000503000000020004" pitchFamily="2" charset="0"/>
                <a:cs typeface="Helvetica Neue" panose="02000503000000020004" pitchFamily="2" charset="0"/>
              </a:rPr>
              <a:t>We used a smaller, quicker version of YOLOv3, the You Only Look Once object detect algorithm known for its speed and use of only a single convolutional neural network.</a:t>
            </a:r>
          </a:p>
        </p:txBody>
      </p:sp>
      <p:sp>
        <p:nvSpPr>
          <p:cNvPr id="61" name="Rectangle 60">
            <a:extLst>
              <a:ext uri="{FF2B5EF4-FFF2-40B4-BE49-F238E27FC236}">
                <a16:creationId xmlns:a16="http://schemas.microsoft.com/office/drawing/2014/main" id="{9AE01472-9375-964C-A235-E3F8655783EE}"/>
              </a:ext>
            </a:extLst>
          </p:cNvPr>
          <p:cNvSpPr/>
          <p:nvPr/>
        </p:nvSpPr>
        <p:spPr>
          <a:xfrm>
            <a:off x="14379126" y="31275647"/>
            <a:ext cx="12321347" cy="461665"/>
          </a:xfrm>
          <a:prstGeom prst="rect">
            <a:avLst/>
          </a:prstGeom>
        </p:spPr>
        <p:txBody>
          <a:bodyPr wrap="square">
            <a:spAutoFit/>
          </a:bodyPr>
          <a:lstStyle/>
          <a:p>
            <a:pPr algn="ctr"/>
            <a:r>
              <a:rPr lang="en-US" sz="2400" dirty="0">
                <a:solidFill>
                  <a:schemeClr val="accent5"/>
                </a:solidFill>
                <a:latin typeface="Helvetica Neue" panose="02000503000000020004" pitchFamily="2" charset="0"/>
                <a:ea typeface="Helvetica Neue" panose="02000503000000020004" pitchFamily="2" charset="0"/>
                <a:cs typeface="Helvetica Neue" panose="02000503000000020004" pitchFamily="2" charset="0"/>
              </a:rPr>
              <a:t>Figure 4: images and labels of the 15 classes our detector can identify.</a:t>
            </a:r>
            <a:endParaRPr lang="en-US" sz="2400" dirty="0">
              <a:solidFill>
                <a:schemeClr val="accent5"/>
              </a:solidFill>
            </a:endParaRPr>
          </a:p>
        </p:txBody>
      </p:sp>
      <p:pic>
        <p:nvPicPr>
          <p:cNvPr id="40" name="Picture 39" descr="A picture containing indoor, open, monitor, refrigerator&#10;&#10;Description automatically generated">
            <a:extLst>
              <a:ext uri="{FF2B5EF4-FFF2-40B4-BE49-F238E27FC236}">
                <a16:creationId xmlns:a16="http://schemas.microsoft.com/office/drawing/2014/main" id="{0A6C43EF-CE3C-5146-820C-B1D2D804F56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858885" y="31776736"/>
            <a:ext cx="7720213" cy="7029366"/>
          </a:xfrm>
          <a:prstGeom prst="rect">
            <a:avLst/>
          </a:prstGeom>
        </p:spPr>
      </p:pic>
      <p:sp>
        <p:nvSpPr>
          <p:cNvPr id="66" name="Rectangle 65">
            <a:extLst>
              <a:ext uri="{FF2B5EF4-FFF2-40B4-BE49-F238E27FC236}">
                <a16:creationId xmlns:a16="http://schemas.microsoft.com/office/drawing/2014/main" id="{D4BC0E55-DAFE-7346-9D03-068835B399B4}"/>
              </a:ext>
            </a:extLst>
          </p:cNvPr>
          <p:cNvSpPr/>
          <p:nvPr/>
        </p:nvSpPr>
        <p:spPr>
          <a:xfrm>
            <a:off x="13858885" y="38289019"/>
            <a:ext cx="7720213" cy="461665"/>
          </a:xfrm>
          <a:prstGeom prst="rect">
            <a:avLst/>
          </a:prstGeom>
        </p:spPr>
        <p:txBody>
          <a:bodyPr wrap="square">
            <a:spAutoFit/>
          </a:bodyPr>
          <a:lstStyle/>
          <a:p>
            <a:pPr algn="ctr"/>
            <a:r>
              <a:rPr lang="en-US" sz="2400" dirty="0">
                <a:solidFill>
                  <a:schemeClr val="accent5"/>
                </a:solidFill>
                <a:latin typeface="Helvetica Neue" panose="02000503000000020004" pitchFamily="2" charset="0"/>
                <a:ea typeface="Helvetica Neue" panose="02000503000000020004" pitchFamily="2" charset="0"/>
                <a:cs typeface="Helvetica Neue" panose="02000503000000020004" pitchFamily="2" charset="0"/>
              </a:rPr>
              <a:t>Figure 5: VOTT software used for tagging images</a:t>
            </a:r>
            <a:endParaRPr lang="en-US" sz="2400" dirty="0">
              <a:solidFill>
                <a:schemeClr val="accent5"/>
              </a:solidFill>
            </a:endParaRPr>
          </a:p>
        </p:txBody>
      </p:sp>
      <p:pic>
        <p:nvPicPr>
          <p:cNvPr id="43" name="Picture 42">
            <a:extLst>
              <a:ext uri="{FF2B5EF4-FFF2-40B4-BE49-F238E27FC236}">
                <a16:creationId xmlns:a16="http://schemas.microsoft.com/office/drawing/2014/main" id="{320D7BB7-CB40-C44F-90A9-410B3DACF0C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113067" y="15014486"/>
            <a:ext cx="7009925" cy="4611793"/>
          </a:xfrm>
          <a:prstGeom prst="rect">
            <a:avLst/>
          </a:prstGeom>
        </p:spPr>
      </p:pic>
      <p:pic>
        <p:nvPicPr>
          <p:cNvPr id="46" name="Picture 45" descr="A picture containing object, food, filled, box&#10;&#10;Description automatically generated">
            <a:extLst>
              <a:ext uri="{FF2B5EF4-FFF2-40B4-BE49-F238E27FC236}">
                <a16:creationId xmlns:a16="http://schemas.microsoft.com/office/drawing/2014/main" id="{31F1A60C-1C46-AE43-AF77-94D2E5EB225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1907747" y="15021009"/>
            <a:ext cx="7009925" cy="4611793"/>
          </a:xfrm>
          <a:prstGeom prst="rect">
            <a:avLst/>
          </a:prstGeom>
        </p:spPr>
      </p:pic>
      <p:sp>
        <p:nvSpPr>
          <p:cNvPr id="73" name="Text Placeholder 351">
            <a:extLst>
              <a:ext uri="{FF2B5EF4-FFF2-40B4-BE49-F238E27FC236}">
                <a16:creationId xmlns:a16="http://schemas.microsoft.com/office/drawing/2014/main" id="{DAD61328-1FDA-5645-B8CF-EC0151D2DC07}"/>
              </a:ext>
            </a:extLst>
          </p:cNvPr>
          <p:cNvSpPr txBox="1">
            <a:spLocks/>
          </p:cNvSpPr>
          <p:nvPr/>
        </p:nvSpPr>
        <p:spPr>
          <a:xfrm>
            <a:off x="14185164" y="15340448"/>
            <a:ext cx="9143150" cy="5004425"/>
          </a:xfrm>
          <a:prstGeom prst="rect">
            <a:avLst/>
          </a:prstGeom>
        </p:spPr>
        <p:txBody>
          <a:bodyPr wrap="square" lIns="228589" tIns="228589" rIns="228589" bIns="228589">
            <a:spAutoFit/>
          </a:bodyPr>
          <a:lstStyle>
            <a:lvl1pPr marL="0" indent="0" algn="l" defTabSz="4023305" rtl="0" eaLnBrk="1" latinLnBrk="0" hangingPunct="1">
              <a:spcBef>
                <a:spcPct val="20000"/>
              </a:spcBef>
              <a:buFont typeface="Arial" pitchFamily="34" charset="0"/>
              <a:buNone/>
              <a:defRPr sz="2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362056" indent="-523867" algn="l" defTabSz="4023305" rtl="0" eaLnBrk="1" latinLnBrk="0" hangingPunct="1">
              <a:spcBef>
                <a:spcPct val="20000"/>
              </a:spcBef>
              <a:buFont typeface="Arial" pitchFamily="34" charset="0"/>
              <a:buChar char="–"/>
              <a:defRPr sz="2292" kern="1200">
                <a:solidFill>
                  <a:schemeClr val="tx1"/>
                </a:solidFill>
                <a:latin typeface="Trebuchet MS" pitchFamily="34" charset="0"/>
                <a:ea typeface="+mn-ea"/>
                <a:cs typeface="+mn-cs"/>
              </a:defRPr>
            </a:lvl2pPr>
            <a:lvl3pPr marL="1885924" indent="-523867" algn="l" defTabSz="4023305" rtl="0" eaLnBrk="1" latinLnBrk="0" hangingPunct="1">
              <a:spcBef>
                <a:spcPct val="20000"/>
              </a:spcBef>
              <a:buFont typeface="Arial" pitchFamily="34" charset="0"/>
              <a:buChar char="•"/>
              <a:defRPr sz="2292" kern="1200">
                <a:solidFill>
                  <a:schemeClr val="tx1"/>
                </a:solidFill>
                <a:latin typeface="Trebuchet MS" pitchFamily="34" charset="0"/>
                <a:ea typeface="+mn-ea"/>
                <a:cs typeface="+mn-cs"/>
              </a:defRPr>
            </a:lvl3pPr>
            <a:lvl4pPr marL="2462179" indent="-576255" algn="l" defTabSz="4023305" rtl="0" eaLnBrk="1" latinLnBrk="0" hangingPunct="1">
              <a:spcBef>
                <a:spcPct val="20000"/>
              </a:spcBef>
              <a:buFont typeface="Arial" pitchFamily="34" charset="0"/>
              <a:buChar char="–"/>
              <a:defRPr sz="2292" kern="1200">
                <a:solidFill>
                  <a:schemeClr val="tx1"/>
                </a:solidFill>
                <a:latin typeface="Trebuchet MS" pitchFamily="34" charset="0"/>
                <a:ea typeface="+mn-ea"/>
                <a:cs typeface="+mn-cs"/>
              </a:defRPr>
            </a:lvl4pPr>
            <a:lvl5pPr marL="2881273" indent="-419094" algn="l" defTabSz="4023305" rtl="0" eaLnBrk="1" latinLnBrk="0" hangingPunct="1">
              <a:spcBef>
                <a:spcPct val="20000"/>
              </a:spcBef>
              <a:buFont typeface="Arial" pitchFamily="34" charset="0"/>
              <a:buChar char="»"/>
              <a:defRPr sz="2292" kern="1200">
                <a:solidFill>
                  <a:schemeClr val="tx1"/>
                </a:solidFill>
                <a:latin typeface="Trebuchet MS" pitchFamily="34" charset="0"/>
                <a:ea typeface="+mn-ea"/>
                <a:cs typeface="+mn-cs"/>
              </a:defRPr>
            </a:lvl5pPr>
            <a:lvl6pPr marL="11064090"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3075741"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5087394"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7099047"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9pPr>
          </a:lstStyle>
          <a:p>
            <a:pPr marL="571500" indent="-571500">
              <a:buFont typeface="Arial" panose="020B0604020202020204" pitchFamily="34" charset="0"/>
              <a:buChar char="•"/>
            </a:pPr>
            <a:r>
              <a:rPr lang="en-US" sz="3600" dirty="0">
                <a:latin typeface="Helvetica Neue" panose="02000503000000020004" pitchFamily="2" charset="0"/>
                <a:ea typeface="Helvetica Neue" panose="02000503000000020004" pitchFamily="2" charset="0"/>
                <a:cs typeface="Helvetica Neue" panose="02000503000000020004" pitchFamily="2" charset="0"/>
              </a:rPr>
              <a:t>We wanted to compare the accuracy of a multi-class detector vs. a single-class detector trained on the same dataset for one singular label.</a:t>
            </a:r>
          </a:p>
          <a:p>
            <a:pPr marL="571500" indent="-571500">
              <a:buFont typeface="Arial" panose="020B0604020202020204" pitchFamily="34" charset="0"/>
              <a:buChar char="•"/>
            </a:pPr>
            <a:r>
              <a:rPr lang="en-US" sz="3600" dirty="0">
                <a:latin typeface="Helvetica Neue" panose="02000503000000020004" pitchFamily="2" charset="0"/>
                <a:ea typeface="Helvetica Neue" panose="02000503000000020004" pitchFamily="2" charset="0"/>
                <a:cs typeface="Helvetica Neue" panose="02000503000000020004" pitchFamily="2" charset="0"/>
              </a:rPr>
              <a:t>We expected a single-class detection to have more false positives, whereas a model trained on many classes would have more false negatives. </a:t>
            </a:r>
          </a:p>
        </p:txBody>
      </p:sp>
      <p:sp>
        <p:nvSpPr>
          <p:cNvPr id="75" name="Rectangle 74">
            <a:extLst>
              <a:ext uri="{FF2B5EF4-FFF2-40B4-BE49-F238E27FC236}">
                <a16:creationId xmlns:a16="http://schemas.microsoft.com/office/drawing/2014/main" id="{59A66523-7498-1341-AF1E-CE3946DADAC3}"/>
              </a:ext>
            </a:extLst>
          </p:cNvPr>
          <p:cNvSpPr/>
          <p:nvPr/>
        </p:nvSpPr>
        <p:spPr>
          <a:xfrm>
            <a:off x="24113067" y="19757595"/>
            <a:ext cx="7009926" cy="1200329"/>
          </a:xfrm>
          <a:prstGeom prst="rect">
            <a:avLst/>
          </a:prstGeom>
        </p:spPr>
        <p:txBody>
          <a:bodyPr wrap="square">
            <a:spAutoFit/>
          </a:bodyPr>
          <a:lstStyle/>
          <a:p>
            <a:pPr algn="ctr"/>
            <a:r>
              <a:rPr lang="en-US" sz="2400" dirty="0">
                <a:solidFill>
                  <a:schemeClr val="accent5"/>
                </a:solidFill>
                <a:latin typeface="Helvetica Neue" panose="02000503000000020004" pitchFamily="2" charset="0"/>
                <a:ea typeface="Helvetica Neue" panose="02000503000000020004" pitchFamily="2" charset="0"/>
                <a:cs typeface="Helvetica Neue" panose="02000503000000020004" pitchFamily="2" charset="0"/>
              </a:rPr>
              <a:t>Figure 2: the items predicted by the single-class detector with </a:t>
            </a:r>
            <a:r>
              <a:rPr lang="en-US" sz="2400" dirty="0" err="1">
                <a:solidFill>
                  <a:schemeClr val="accent5"/>
                </a:solidFill>
                <a:latin typeface="Helvetica Neue" panose="02000503000000020004" pitchFamily="2" charset="0"/>
                <a:ea typeface="Helvetica Neue" panose="02000503000000020004" pitchFamily="2" charset="0"/>
                <a:cs typeface="Helvetica Neue" panose="02000503000000020004" pitchFamily="2" charset="0"/>
              </a:rPr>
              <a:t>objectness</a:t>
            </a:r>
            <a:r>
              <a:rPr lang="en-US" sz="2400" dirty="0">
                <a:solidFill>
                  <a:schemeClr val="accent5"/>
                </a:solidFill>
                <a:latin typeface="Helvetica Neue" panose="02000503000000020004" pitchFamily="2" charset="0"/>
                <a:ea typeface="Helvetica Neue" panose="02000503000000020004" pitchFamily="2" charset="0"/>
                <a:cs typeface="Helvetica Neue" panose="02000503000000020004" pitchFamily="2" charset="0"/>
              </a:rPr>
              <a:t> scores of 96%, 77%, 61%, 17%, and 65% under the label “</a:t>
            </a:r>
            <a:r>
              <a:rPr lang="en-US" sz="2400" dirty="0" err="1">
                <a:solidFill>
                  <a:schemeClr val="accent5"/>
                </a:solidFill>
                <a:latin typeface="Helvetica Neue" panose="02000503000000020004" pitchFamily="2" charset="0"/>
                <a:ea typeface="Helvetica Neue" panose="02000503000000020004" pitchFamily="2" charset="0"/>
                <a:cs typeface="Helvetica Neue" panose="02000503000000020004" pitchFamily="2" charset="0"/>
              </a:rPr>
              <a:t>snapple</a:t>
            </a:r>
            <a:r>
              <a:rPr lang="en-US" sz="2400" dirty="0">
                <a:solidFill>
                  <a:schemeClr val="accent5"/>
                </a:solidFill>
                <a:latin typeface="Helvetica Neue" panose="02000503000000020004" pitchFamily="2" charset="0"/>
                <a:ea typeface="Helvetica Neue" panose="02000503000000020004" pitchFamily="2" charset="0"/>
                <a:cs typeface="Helvetica Neue" panose="02000503000000020004" pitchFamily="2" charset="0"/>
              </a:rPr>
              <a:t>.”</a:t>
            </a:r>
          </a:p>
        </p:txBody>
      </p:sp>
      <p:sp>
        <p:nvSpPr>
          <p:cNvPr id="76" name="Rectangle 75">
            <a:extLst>
              <a:ext uri="{FF2B5EF4-FFF2-40B4-BE49-F238E27FC236}">
                <a16:creationId xmlns:a16="http://schemas.microsoft.com/office/drawing/2014/main" id="{238B9588-C73C-8341-9FFE-C6350016E0A8}"/>
              </a:ext>
            </a:extLst>
          </p:cNvPr>
          <p:cNvSpPr/>
          <p:nvPr/>
        </p:nvSpPr>
        <p:spPr>
          <a:xfrm>
            <a:off x="31907747" y="19786986"/>
            <a:ext cx="7009926" cy="1200329"/>
          </a:xfrm>
          <a:prstGeom prst="rect">
            <a:avLst/>
          </a:prstGeom>
        </p:spPr>
        <p:txBody>
          <a:bodyPr wrap="square">
            <a:spAutoFit/>
          </a:bodyPr>
          <a:lstStyle/>
          <a:p>
            <a:pPr algn="ctr"/>
            <a:r>
              <a:rPr lang="en-US" sz="2400" dirty="0">
                <a:solidFill>
                  <a:schemeClr val="accent5"/>
                </a:solidFill>
                <a:latin typeface="Helvetica Neue" panose="02000503000000020004" pitchFamily="2" charset="0"/>
                <a:ea typeface="Helvetica Neue" panose="02000503000000020004" pitchFamily="2" charset="0"/>
                <a:cs typeface="Helvetica Neue" panose="02000503000000020004" pitchFamily="2" charset="0"/>
              </a:rPr>
              <a:t>Figure 3: the items predicted by the multi-class detector with </a:t>
            </a:r>
            <a:r>
              <a:rPr lang="en-US" sz="2400" dirty="0" err="1">
                <a:solidFill>
                  <a:schemeClr val="accent5"/>
                </a:solidFill>
                <a:latin typeface="Helvetica Neue" panose="02000503000000020004" pitchFamily="2" charset="0"/>
                <a:ea typeface="Helvetica Neue" panose="02000503000000020004" pitchFamily="2" charset="0"/>
                <a:cs typeface="Helvetica Neue" panose="02000503000000020004" pitchFamily="2" charset="0"/>
              </a:rPr>
              <a:t>objectness</a:t>
            </a:r>
            <a:r>
              <a:rPr lang="en-US" sz="2400" dirty="0">
                <a:solidFill>
                  <a:schemeClr val="accent5"/>
                </a:solidFill>
                <a:latin typeface="Helvetica Neue" panose="02000503000000020004" pitchFamily="2" charset="0"/>
                <a:ea typeface="Helvetica Neue" panose="02000503000000020004" pitchFamily="2" charset="0"/>
                <a:cs typeface="Helvetica Neue" panose="02000503000000020004" pitchFamily="2" charset="0"/>
              </a:rPr>
              <a:t> scores of 30%, 31%, 16%, 30%, and 12% under the label “</a:t>
            </a:r>
            <a:r>
              <a:rPr lang="en-US" sz="2400" dirty="0" err="1">
                <a:solidFill>
                  <a:schemeClr val="accent5"/>
                </a:solidFill>
                <a:latin typeface="Helvetica Neue" panose="02000503000000020004" pitchFamily="2" charset="0"/>
                <a:ea typeface="Helvetica Neue" panose="02000503000000020004" pitchFamily="2" charset="0"/>
                <a:cs typeface="Helvetica Neue" panose="02000503000000020004" pitchFamily="2" charset="0"/>
              </a:rPr>
              <a:t>snapple</a:t>
            </a:r>
            <a:r>
              <a:rPr lang="en-US" sz="2400" dirty="0">
                <a:solidFill>
                  <a:schemeClr val="accent5"/>
                </a:solidFill>
                <a:latin typeface="Helvetica Neue" panose="02000503000000020004" pitchFamily="2" charset="0"/>
                <a:ea typeface="Helvetica Neue" panose="02000503000000020004" pitchFamily="2" charset="0"/>
                <a:cs typeface="Helvetica Neue" panose="02000503000000020004" pitchFamily="2" charset="0"/>
              </a:rPr>
              <a:t>.”</a:t>
            </a:r>
          </a:p>
        </p:txBody>
      </p:sp>
    </p:spTree>
    <p:extLst>
      <p:ext uri="{BB962C8B-B14F-4D97-AF65-F5344CB8AC3E}">
        <p14:creationId xmlns:p14="http://schemas.microsoft.com/office/powerpoint/2010/main" val="3865398975"/>
      </p:ext>
    </p:extLst>
  </p:cSld>
  <p:clrMapOvr>
    <a:masterClrMapping/>
  </p:clrMapOvr>
</p:sld>
</file>

<file path=ppt/theme/theme1.xml><?xml version="1.0" encoding="utf-8"?>
<a:theme xmlns:a="http://schemas.openxmlformats.org/drawingml/2006/main" name="PosterPresentations.com-48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PosterPresentations.com-48x48-Template</Template>
  <TotalTime>506</TotalTime>
  <Words>684</Words>
  <Application>Microsoft Macintosh PowerPoint</Application>
  <PresentationFormat>Custom</PresentationFormat>
  <Paragraphs>63</Paragraphs>
  <Slides>1</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vt:i4>
      </vt:variant>
    </vt:vector>
  </HeadingPairs>
  <TitlesOfParts>
    <vt:vector size="10" baseType="lpstr">
      <vt:lpstr>Arial</vt:lpstr>
      <vt:lpstr>Arial Black</vt:lpstr>
      <vt:lpstr>Calibri</vt:lpstr>
      <vt:lpstr>Helvetica Neue</vt:lpstr>
      <vt:lpstr>Times New Roman</vt:lpstr>
      <vt:lpstr>Trebuchet MS</vt:lpstr>
      <vt:lpstr>PosterPresentations.com-48x48-Template</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Anabelle Chang</cp:lastModifiedBy>
  <cp:revision>62</cp:revision>
  <dcterms:created xsi:type="dcterms:W3CDTF">2012-02-09T20:53:12Z</dcterms:created>
  <dcterms:modified xsi:type="dcterms:W3CDTF">2020-01-13T07:13:54Z</dcterms:modified>
</cp:coreProperties>
</file>