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0233600" cy="40233600"/>
  <p:notesSz cx="6858000" cy="9144000"/>
  <p:defaultTextStyle>
    <a:defPPr>
      <a:defRPr lang="en-US"/>
    </a:defPPr>
    <a:lvl1pPr marL="0" algn="l" defTabSz="4022866" rtl="0" eaLnBrk="1" latinLnBrk="0" hangingPunct="1">
      <a:defRPr sz="7883" kern="1200">
        <a:solidFill>
          <a:schemeClr val="tx1"/>
        </a:solidFill>
        <a:latin typeface="+mn-lt"/>
        <a:ea typeface="+mn-ea"/>
        <a:cs typeface="+mn-cs"/>
      </a:defRPr>
    </a:lvl1pPr>
    <a:lvl2pPr marL="2011434" algn="l" defTabSz="4022866" rtl="0" eaLnBrk="1" latinLnBrk="0" hangingPunct="1">
      <a:defRPr sz="7883" kern="1200">
        <a:solidFill>
          <a:schemeClr val="tx1"/>
        </a:solidFill>
        <a:latin typeface="+mn-lt"/>
        <a:ea typeface="+mn-ea"/>
        <a:cs typeface="+mn-cs"/>
      </a:defRPr>
    </a:lvl2pPr>
    <a:lvl3pPr marL="4022866" algn="l" defTabSz="4022866" rtl="0" eaLnBrk="1" latinLnBrk="0" hangingPunct="1">
      <a:defRPr sz="7883" kern="1200">
        <a:solidFill>
          <a:schemeClr val="tx1"/>
        </a:solidFill>
        <a:latin typeface="+mn-lt"/>
        <a:ea typeface="+mn-ea"/>
        <a:cs typeface="+mn-cs"/>
      </a:defRPr>
    </a:lvl3pPr>
    <a:lvl4pPr marL="6034300" algn="l" defTabSz="4022866" rtl="0" eaLnBrk="1" latinLnBrk="0" hangingPunct="1">
      <a:defRPr sz="7883" kern="1200">
        <a:solidFill>
          <a:schemeClr val="tx1"/>
        </a:solidFill>
        <a:latin typeface="+mn-lt"/>
        <a:ea typeface="+mn-ea"/>
        <a:cs typeface="+mn-cs"/>
      </a:defRPr>
    </a:lvl4pPr>
    <a:lvl5pPr marL="8045732" algn="l" defTabSz="4022866" rtl="0" eaLnBrk="1" latinLnBrk="0" hangingPunct="1">
      <a:defRPr sz="7883" kern="1200">
        <a:solidFill>
          <a:schemeClr val="tx1"/>
        </a:solidFill>
        <a:latin typeface="+mn-lt"/>
        <a:ea typeface="+mn-ea"/>
        <a:cs typeface="+mn-cs"/>
      </a:defRPr>
    </a:lvl5pPr>
    <a:lvl6pPr marL="10057166" algn="l" defTabSz="4022866" rtl="0" eaLnBrk="1" latinLnBrk="0" hangingPunct="1">
      <a:defRPr sz="7883" kern="1200">
        <a:solidFill>
          <a:schemeClr val="tx1"/>
        </a:solidFill>
        <a:latin typeface="+mn-lt"/>
        <a:ea typeface="+mn-ea"/>
        <a:cs typeface="+mn-cs"/>
      </a:defRPr>
    </a:lvl6pPr>
    <a:lvl7pPr marL="12068600" algn="l" defTabSz="4022866" rtl="0" eaLnBrk="1" latinLnBrk="0" hangingPunct="1">
      <a:defRPr sz="7883" kern="1200">
        <a:solidFill>
          <a:schemeClr val="tx1"/>
        </a:solidFill>
        <a:latin typeface="+mn-lt"/>
        <a:ea typeface="+mn-ea"/>
        <a:cs typeface="+mn-cs"/>
      </a:defRPr>
    </a:lvl7pPr>
    <a:lvl8pPr marL="14080032" algn="l" defTabSz="4022866" rtl="0" eaLnBrk="1" latinLnBrk="0" hangingPunct="1">
      <a:defRPr sz="7883" kern="1200">
        <a:solidFill>
          <a:schemeClr val="tx1"/>
        </a:solidFill>
        <a:latin typeface="+mn-lt"/>
        <a:ea typeface="+mn-ea"/>
        <a:cs typeface="+mn-cs"/>
      </a:defRPr>
    </a:lvl8pPr>
    <a:lvl9pPr marL="16091466" algn="l" defTabSz="4022866" rtl="0" eaLnBrk="1" latinLnBrk="0" hangingPunct="1">
      <a:defRPr sz="788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5" userDrawn="1">
          <p15:clr>
            <a:srgbClr val="A4A3A4"/>
          </p15:clr>
        </p15:guide>
        <p15:guide id="2" orient="horz" pos="352" userDrawn="1">
          <p15:clr>
            <a:srgbClr val="A4A3A4"/>
          </p15:clr>
        </p15:guide>
        <p15:guide id="3" orient="horz" pos="24640" userDrawn="1">
          <p15:clr>
            <a:srgbClr val="A4A3A4"/>
          </p15:clr>
        </p15:guide>
        <p15:guide id="4" orient="horz" userDrawn="1">
          <p15:clr>
            <a:srgbClr val="A4A3A4"/>
          </p15:clr>
        </p15:guide>
        <p15:guide id="5" pos="533" userDrawn="1">
          <p15:clr>
            <a:srgbClr val="A4A3A4"/>
          </p15:clr>
        </p15:guide>
        <p15:guide id="6" pos="248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5755" autoAdjust="0"/>
  </p:normalViewPr>
  <p:slideViewPr>
    <p:cSldViewPr snapToGrid="0" snapToObjects="1" showGuides="1">
      <p:cViewPr>
        <p:scale>
          <a:sx n="34" d="100"/>
          <a:sy n="34" d="100"/>
        </p:scale>
        <p:origin x="824" y="176"/>
      </p:cViewPr>
      <p:guideLst>
        <p:guide orient="horz" pos="4055"/>
        <p:guide orient="horz" pos="352"/>
        <p:guide orient="horz" pos="24640"/>
        <p:guide orient="horz"/>
        <p:guide pos="533"/>
        <p:guide pos="24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7" d="100"/>
          <a:sy n="87" d="100"/>
        </p:scale>
        <p:origin x="376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1/12/20</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022866" rtl="0" eaLnBrk="1" latinLnBrk="0" hangingPunct="1">
      <a:defRPr sz="5316" kern="1200">
        <a:solidFill>
          <a:schemeClr val="tx1"/>
        </a:solidFill>
        <a:latin typeface="+mn-lt"/>
        <a:ea typeface="+mn-ea"/>
        <a:cs typeface="+mn-cs"/>
      </a:defRPr>
    </a:lvl1pPr>
    <a:lvl2pPr marL="2011434" algn="l" defTabSz="4022866" rtl="0" eaLnBrk="1" latinLnBrk="0" hangingPunct="1">
      <a:defRPr sz="5316" kern="1200">
        <a:solidFill>
          <a:schemeClr val="tx1"/>
        </a:solidFill>
        <a:latin typeface="+mn-lt"/>
        <a:ea typeface="+mn-ea"/>
        <a:cs typeface="+mn-cs"/>
      </a:defRPr>
    </a:lvl2pPr>
    <a:lvl3pPr marL="4022866" algn="l" defTabSz="4022866" rtl="0" eaLnBrk="1" latinLnBrk="0" hangingPunct="1">
      <a:defRPr sz="5316" kern="1200">
        <a:solidFill>
          <a:schemeClr val="tx1"/>
        </a:solidFill>
        <a:latin typeface="+mn-lt"/>
        <a:ea typeface="+mn-ea"/>
        <a:cs typeface="+mn-cs"/>
      </a:defRPr>
    </a:lvl3pPr>
    <a:lvl4pPr marL="6034300" algn="l" defTabSz="4022866" rtl="0" eaLnBrk="1" latinLnBrk="0" hangingPunct="1">
      <a:defRPr sz="5316" kern="1200">
        <a:solidFill>
          <a:schemeClr val="tx1"/>
        </a:solidFill>
        <a:latin typeface="+mn-lt"/>
        <a:ea typeface="+mn-ea"/>
        <a:cs typeface="+mn-cs"/>
      </a:defRPr>
    </a:lvl4pPr>
    <a:lvl5pPr marL="8045732" algn="l" defTabSz="4022866" rtl="0" eaLnBrk="1" latinLnBrk="0" hangingPunct="1">
      <a:defRPr sz="5316" kern="1200">
        <a:solidFill>
          <a:schemeClr val="tx1"/>
        </a:solidFill>
        <a:latin typeface="+mn-lt"/>
        <a:ea typeface="+mn-ea"/>
        <a:cs typeface="+mn-cs"/>
      </a:defRPr>
    </a:lvl5pPr>
    <a:lvl6pPr marL="10057166" algn="l" defTabSz="4022866" rtl="0" eaLnBrk="1" latinLnBrk="0" hangingPunct="1">
      <a:defRPr sz="5316" kern="1200">
        <a:solidFill>
          <a:schemeClr val="tx1"/>
        </a:solidFill>
        <a:latin typeface="+mn-lt"/>
        <a:ea typeface="+mn-ea"/>
        <a:cs typeface="+mn-cs"/>
      </a:defRPr>
    </a:lvl6pPr>
    <a:lvl7pPr marL="12068600" algn="l" defTabSz="4022866" rtl="0" eaLnBrk="1" latinLnBrk="0" hangingPunct="1">
      <a:defRPr sz="5316" kern="1200">
        <a:solidFill>
          <a:schemeClr val="tx1"/>
        </a:solidFill>
        <a:latin typeface="+mn-lt"/>
        <a:ea typeface="+mn-ea"/>
        <a:cs typeface="+mn-cs"/>
      </a:defRPr>
    </a:lvl7pPr>
    <a:lvl8pPr marL="14080032" algn="l" defTabSz="4022866" rtl="0" eaLnBrk="1" latinLnBrk="0" hangingPunct="1">
      <a:defRPr sz="5316" kern="1200">
        <a:solidFill>
          <a:schemeClr val="tx1"/>
        </a:solidFill>
        <a:latin typeface="+mn-lt"/>
        <a:ea typeface="+mn-ea"/>
        <a:cs typeface="+mn-cs"/>
      </a:defRPr>
    </a:lvl8pPr>
    <a:lvl9pPr marL="16091466" algn="l" defTabSz="4022866" rtl="0" eaLnBrk="1" latinLnBrk="0" hangingPunct="1">
      <a:defRPr sz="531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40" y="7181555"/>
            <a:ext cx="19002555"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45480" y="6428178"/>
            <a:ext cx="1898755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45477" y="17363124"/>
            <a:ext cx="18992195"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0403478" y="6428178"/>
            <a:ext cx="18987310"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403478" y="7181555"/>
            <a:ext cx="18987310"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403478" y="17384345"/>
            <a:ext cx="18982093"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396200" y="18137719"/>
            <a:ext cx="18989371"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418196" y="31378210"/>
            <a:ext cx="18972591"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403478" y="32150383"/>
            <a:ext cx="18982093"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28840" y="18169344"/>
            <a:ext cx="19004196"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81"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82"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88"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
        <p:nvSpPr>
          <p:cNvPr id="15" name="TextBox 14"/>
          <p:cNvSpPr txBox="1"/>
          <p:nvPr userDrawn="1"/>
        </p:nvSpPr>
        <p:spPr>
          <a:xfrm>
            <a:off x="16620565" y="12801600"/>
            <a:ext cx="8659906"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37" y="7129168"/>
            <a:ext cx="12458671"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45477" y="6428178"/>
            <a:ext cx="12442032"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45477" y="21840525"/>
            <a:ext cx="12460125"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63574" y="21067020"/>
            <a:ext cx="12442031"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891420" y="25828838"/>
            <a:ext cx="1244057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891420" y="25137550"/>
            <a:ext cx="1244057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898697" y="7138870"/>
            <a:ext cx="1244057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892878" y="6428178"/>
            <a:ext cx="12447852" cy="706660"/>
          </a:xfrm>
          <a:prstGeom prst="rect">
            <a:avLst/>
          </a:prstGeom>
          <a:noFill/>
        </p:spPr>
        <p:txBody>
          <a:bodyPr wrap="square" lIns="91436" tIns="91436" rIns="91436" bIns="91436" anchor="ctr" anchorCtr="0">
            <a:spAutoFit/>
          </a:bodyPr>
          <a:lstStyle>
            <a:lvl1pPr marL="0" indent="0" algn="ctr">
              <a:buNone/>
              <a:tabLst/>
              <a:defRPr sz="3392"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6946097" y="64281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6946097" y="7129168"/>
            <a:ext cx="1244469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946097" y="210277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6941486" y="21728765"/>
            <a:ext cx="12449306"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946097" y="31378210"/>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6946098" y="32079200"/>
            <a:ext cx="12449306"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79"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
        <p:nvSpPr>
          <p:cNvPr id="31" name="TextBox 30"/>
          <p:cNvSpPr txBox="1"/>
          <p:nvPr userDrawn="1"/>
        </p:nvSpPr>
        <p:spPr>
          <a:xfrm>
            <a:off x="16620565" y="12801600"/>
            <a:ext cx="8659906"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41" y="7181555"/>
            <a:ext cx="9218745"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45481" y="6428178"/>
            <a:ext cx="9211469" cy="748980"/>
          </a:xfrm>
          <a:prstGeom prst="rect">
            <a:avLst/>
          </a:prstGeom>
          <a:noFill/>
        </p:spPr>
        <p:txBody>
          <a:bodyPr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27382" y="18077257"/>
            <a:ext cx="9220200"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45477" y="17363124"/>
            <a:ext cx="9212924"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621566" y="7171853"/>
            <a:ext cx="18993377"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621567" y="6428178"/>
            <a:ext cx="18993379" cy="748980"/>
          </a:xfrm>
          <a:prstGeom prst="rect">
            <a:avLst/>
          </a:prstGeom>
          <a:noFill/>
        </p:spPr>
        <p:txBody>
          <a:bodyPr wrap="square" lIns="91436" tIns="91436" rIns="91436" bIns="91436" anchor="ctr" anchorCtr="0">
            <a:spAutoFit/>
          </a:bodyPr>
          <a:lstStyle>
            <a:lvl1pPr marL="0" indent="0" algn="ctr">
              <a:buNone/>
              <a:tabLst/>
              <a:defRPr sz="3667"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621567" y="26503672"/>
            <a:ext cx="18993379"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621565" y="25750298"/>
            <a:ext cx="18993379"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0181021" y="6428178"/>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0181021" y="7181555"/>
            <a:ext cx="9209767"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0175804" y="17436733"/>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0234865" y="18190107"/>
            <a:ext cx="9142923"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0181021" y="31366535"/>
            <a:ext cx="9209767" cy="131330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0163408" y="32678326"/>
            <a:ext cx="9214379"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90"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91"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92" name="Text Placeholder 76"/>
          <p:cNvSpPr>
            <a:spLocks noGrp="1"/>
          </p:cNvSpPr>
          <p:nvPr>
            <p:ph type="body" sz="quarter" idx="178"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
        <p:nvSpPr>
          <p:cNvPr id="36" name="Rectangle 35"/>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45476" y="6337908"/>
            <a:ext cx="18991924" cy="3276478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20396201" y="6337908"/>
            <a:ext cx="18991924" cy="3276478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Table 53">
            <a:extLst>
              <a:ext uri="{FF2B5EF4-FFF2-40B4-BE49-F238E27FC236}">
                <a16:creationId xmlns:a16="http://schemas.microsoft.com/office/drawing/2014/main" id="{B0321864-37B0-124B-9524-F6592855852F}"/>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E4ADDEC2-C7C9-634F-ACAB-9163CE8B5BED}"/>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22338"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3939682"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6957026"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Box 14"/>
          <p:cNvSpPr txBox="1">
            <a:spLocks noChangeArrowheads="1"/>
          </p:cNvSpPr>
          <p:nvPr userDrawn="1"/>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51" name="Table 50">
            <a:extLst>
              <a:ext uri="{FF2B5EF4-FFF2-40B4-BE49-F238E27FC236}">
                <a16:creationId xmlns:a16="http://schemas.microsoft.com/office/drawing/2014/main" id="{B997D9E9-5220-E14D-8203-8F8732936BA6}"/>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1B25EE8-D28B-7D49-9DD6-4716ECA3C808}"/>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21145" y="6471993"/>
            <a:ext cx="38569890" cy="32644007"/>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14"/>
          <p:cNvSpPr txBox="1">
            <a:spLocks noChangeArrowheads="1"/>
          </p:cNvSpPr>
          <p:nvPr userDrawn="1"/>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44" name="Table 43">
            <a:extLst>
              <a:ext uri="{FF2B5EF4-FFF2-40B4-BE49-F238E27FC236}">
                <a16:creationId xmlns:a16="http://schemas.microsoft.com/office/drawing/2014/main" id="{D5CF215A-1CBB-5244-B0E0-C4553C31C6A1}"/>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C8C8895C-2AD8-0E4E-A9DC-E1CD6BA2297A}"/>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p:txBody>
          <a:bodyPr/>
          <a:lstStyle/>
          <a:p>
            <a:endParaRPr lang="en-US"/>
          </a:p>
        </p:txBody>
      </p:sp>
      <p:sp>
        <p:nvSpPr>
          <p:cNvPr id="353" name="Text Placeholder 352"/>
          <p:cNvSpPr>
            <a:spLocks noGrp="1"/>
          </p:cNvSpPr>
          <p:nvPr>
            <p:ph type="body" sz="quarter" idx="11"/>
          </p:nvPr>
        </p:nvSpPr>
        <p:spPr/>
        <p:txBody>
          <a:bodyPr/>
          <a:lstStyle/>
          <a:p>
            <a:endParaRPr lang="en-US"/>
          </a:p>
        </p:txBody>
      </p:sp>
      <p:sp>
        <p:nvSpPr>
          <p:cNvPr id="355" name="Text Placeholder 354"/>
          <p:cNvSpPr>
            <a:spLocks noGrp="1"/>
          </p:cNvSpPr>
          <p:nvPr>
            <p:ph type="body" sz="quarter" idx="19"/>
          </p:nvPr>
        </p:nvSpPr>
        <p:spPr/>
        <p:txBody>
          <a:bodyPr/>
          <a:lstStyle/>
          <a:p>
            <a:endParaRPr lang="en-US"/>
          </a:p>
        </p:txBody>
      </p:sp>
      <p:sp>
        <p:nvSpPr>
          <p:cNvPr id="356" name="Text Placeholder 355"/>
          <p:cNvSpPr>
            <a:spLocks noGrp="1"/>
          </p:cNvSpPr>
          <p:nvPr>
            <p:ph type="body" sz="quarter" idx="20"/>
          </p:nvPr>
        </p:nvSpPr>
        <p:spPr/>
        <p:txBody>
          <a:bodyPr/>
          <a:lstStyle/>
          <a:p>
            <a:endParaRPr lang="en-US"/>
          </a:p>
        </p:txBody>
      </p:sp>
      <p:sp>
        <p:nvSpPr>
          <p:cNvPr id="357" name="Text Placeholder 356"/>
          <p:cNvSpPr>
            <a:spLocks noGrp="1"/>
          </p:cNvSpPr>
          <p:nvPr>
            <p:ph type="body" sz="quarter" idx="21"/>
          </p:nvPr>
        </p:nvSpPr>
        <p:spPr/>
        <p:txBody>
          <a:bodyPr/>
          <a:lstStyle/>
          <a:p>
            <a:endParaRPr lang="en-US"/>
          </a:p>
        </p:txBody>
      </p:sp>
      <p:sp>
        <p:nvSpPr>
          <p:cNvPr id="358" name="Text Placeholder 357"/>
          <p:cNvSpPr>
            <a:spLocks noGrp="1"/>
          </p:cNvSpPr>
          <p:nvPr>
            <p:ph type="body" sz="quarter" idx="22"/>
          </p:nvPr>
        </p:nvSpPr>
        <p:spPr/>
        <p:txBody>
          <a:bodyPr/>
          <a:lstStyle/>
          <a:p>
            <a:endParaRPr lang="en-US"/>
          </a:p>
        </p:txBody>
      </p:sp>
      <p:sp>
        <p:nvSpPr>
          <p:cNvPr id="359" name="Text Placeholder 358"/>
          <p:cNvSpPr>
            <a:spLocks noGrp="1"/>
          </p:cNvSpPr>
          <p:nvPr>
            <p:ph type="body" sz="quarter" idx="23"/>
          </p:nvPr>
        </p:nvSpPr>
        <p:spPr/>
        <p:txBody>
          <a:bodyPr/>
          <a:lstStyle/>
          <a:p>
            <a:endParaRPr lang="en-US"/>
          </a:p>
        </p:txBody>
      </p:sp>
      <p:sp>
        <p:nvSpPr>
          <p:cNvPr id="360" name="Text Placeholder 359"/>
          <p:cNvSpPr>
            <a:spLocks noGrp="1"/>
          </p:cNvSpPr>
          <p:nvPr>
            <p:ph type="body" sz="quarter" idx="24"/>
          </p:nvPr>
        </p:nvSpPr>
        <p:spPr/>
        <p:txBody>
          <a:bodyPr/>
          <a:lstStyle/>
          <a:p>
            <a:endParaRPr lang="en-US"/>
          </a:p>
        </p:txBody>
      </p:sp>
      <p:sp>
        <p:nvSpPr>
          <p:cNvPr id="361" name="Text Placeholder 360"/>
          <p:cNvSpPr>
            <a:spLocks noGrp="1"/>
          </p:cNvSpPr>
          <p:nvPr>
            <p:ph type="body" sz="quarter" idx="25"/>
          </p:nvPr>
        </p:nvSpPr>
        <p:spPr/>
        <p:txBody>
          <a:bodyPr/>
          <a:lstStyle/>
          <a:p>
            <a:endParaRPr lang="en-US"/>
          </a:p>
        </p:txBody>
      </p:sp>
      <p:sp>
        <p:nvSpPr>
          <p:cNvPr id="362" name="Text Placeholder 361"/>
          <p:cNvSpPr>
            <a:spLocks noGrp="1"/>
          </p:cNvSpPr>
          <p:nvPr>
            <p:ph type="body" sz="quarter" idx="26"/>
          </p:nvPr>
        </p:nvSpPr>
        <p:spPr/>
        <p:txBody>
          <a:bodyPr/>
          <a:lstStyle/>
          <a:p>
            <a:endParaRPr lang="en-US"/>
          </a:p>
        </p:txBody>
      </p:sp>
      <p:sp>
        <p:nvSpPr>
          <p:cNvPr id="363" name="Text Placeholder 362"/>
          <p:cNvSpPr>
            <a:spLocks noGrp="1"/>
          </p:cNvSpPr>
          <p:nvPr>
            <p:ph type="body" sz="quarter" idx="27"/>
          </p:nvPr>
        </p:nvSpPr>
        <p:spPr/>
        <p:txBody>
          <a:bodyPr/>
          <a:lstStyle/>
          <a:p>
            <a:endParaRPr lang="en-US"/>
          </a:p>
        </p:txBody>
      </p:sp>
      <p:sp>
        <p:nvSpPr>
          <p:cNvPr id="364" name="Text Placeholder 363"/>
          <p:cNvSpPr>
            <a:spLocks noGrp="1"/>
          </p:cNvSpPr>
          <p:nvPr>
            <p:ph type="body" sz="quarter" idx="28"/>
          </p:nvPr>
        </p:nvSpPr>
        <p:spPr/>
        <p:txBody>
          <a:bodyPr/>
          <a:lstStyle/>
          <a:p>
            <a:endParaRPr lang="en-US"/>
          </a:p>
        </p:txBody>
      </p:sp>
      <p:sp>
        <p:nvSpPr>
          <p:cNvPr id="365" name="Text Placeholder 364"/>
          <p:cNvSpPr>
            <a:spLocks noGrp="1"/>
          </p:cNvSpPr>
          <p:nvPr>
            <p:ph type="body" sz="quarter" idx="29"/>
          </p:nvPr>
        </p:nvSpPr>
        <p:spPr/>
        <p:txBody>
          <a:bodyPr/>
          <a:lstStyle/>
          <a:p>
            <a:endParaRPr lang="en-US"/>
          </a:p>
        </p:txBody>
      </p:sp>
      <p:sp>
        <p:nvSpPr>
          <p:cNvPr id="366" name="Text Placeholder 365"/>
          <p:cNvSpPr>
            <a:spLocks noGrp="1"/>
          </p:cNvSpPr>
          <p:nvPr>
            <p:ph type="body" sz="quarter" idx="30"/>
          </p:nvPr>
        </p:nvSpPr>
        <p:spPr/>
        <p:txBody>
          <a:bodyPr/>
          <a:lstStyle/>
          <a:p>
            <a:endParaRPr lang="en-US"/>
          </a:p>
        </p:txBody>
      </p:sp>
      <p:sp>
        <p:nvSpPr>
          <p:cNvPr id="404" name="Text Placeholder 403"/>
          <p:cNvSpPr>
            <a:spLocks noGrp="1"/>
          </p:cNvSpPr>
          <p:nvPr>
            <p:ph type="body" sz="quarter" idx="150"/>
          </p:nvPr>
        </p:nvSpPr>
        <p:spPr/>
        <p:txBody>
          <a:bodyPr/>
          <a:lstStyle/>
          <a:p>
            <a:r>
              <a:rPr lang="en-US" dirty="0">
                <a:solidFill>
                  <a:schemeClr val="accent5">
                    <a:lumMod val="50000"/>
                  </a:schemeClr>
                </a:solidFill>
              </a:rPr>
              <a:t>Advisors: </a:t>
            </a:r>
            <a:r>
              <a:rPr lang="en-US" dirty="0"/>
              <a:t>Professor Olga </a:t>
            </a:r>
            <a:r>
              <a:rPr lang="en-US" dirty="0" err="1"/>
              <a:t>Russokovsky</a:t>
            </a:r>
            <a:r>
              <a:rPr lang="en-US" dirty="0"/>
              <a:t>, T.A. </a:t>
            </a:r>
            <a:r>
              <a:rPr lang="en-US" dirty="0" err="1">
                <a:solidFill>
                  <a:schemeClr val="accent5">
                    <a:lumMod val="50000"/>
                  </a:schemeClr>
                </a:solidFill>
              </a:rPr>
              <a:t>Fangyen</a:t>
            </a:r>
            <a:r>
              <a:rPr lang="en-US" dirty="0">
                <a:solidFill>
                  <a:schemeClr val="accent5">
                    <a:lumMod val="50000"/>
                  </a:schemeClr>
                </a:solidFill>
              </a:rPr>
              <a:t> Wei</a:t>
            </a:r>
          </a:p>
        </p:txBody>
      </p:sp>
      <p:sp>
        <p:nvSpPr>
          <p:cNvPr id="405" name="Text Placeholder 404"/>
          <p:cNvSpPr>
            <a:spLocks noGrp="1"/>
          </p:cNvSpPr>
          <p:nvPr>
            <p:ph type="body" sz="quarter" idx="151"/>
          </p:nvPr>
        </p:nvSpPr>
        <p:spPr/>
        <p:txBody>
          <a:bodyPr>
            <a:normAutofit fontScale="92500"/>
          </a:bodyPr>
          <a:lstStyle/>
          <a:p>
            <a:r>
              <a:rPr lang="en-US" dirty="0">
                <a:solidFill>
                  <a:schemeClr val="accent5">
                    <a:lumMod val="50000"/>
                  </a:schemeClr>
                </a:solidFill>
              </a:rPr>
              <a:t>Anabelle Chang (</a:t>
            </a:r>
            <a:r>
              <a:rPr lang="en-US" dirty="0" err="1">
                <a:solidFill>
                  <a:schemeClr val="accent5">
                    <a:lumMod val="50000"/>
                  </a:schemeClr>
                </a:solidFill>
              </a:rPr>
              <a:t>anabelle</a:t>
            </a:r>
            <a:r>
              <a:rPr lang="en-US" dirty="0"/>
              <a:t>), Christine Kwon (</a:t>
            </a:r>
            <a:r>
              <a:rPr lang="en-US" dirty="0" err="1"/>
              <a:t>cmkwon</a:t>
            </a:r>
            <a:r>
              <a:rPr lang="en-US" dirty="0"/>
              <a:t>), Christy Lee (</a:t>
            </a:r>
            <a:r>
              <a:rPr lang="en-US" dirty="0" err="1"/>
              <a:t>christyl</a:t>
            </a:r>
            <a:r>
              <a:rPr lang="en-US" dirty="0"/>
              <a:t>)</a:t>
            </a:r>
            <a:endParaRPr lang="en-US" dirty="0">
              <a:solidFill>
                <a:schemeClr val="accent5">
                  <a:lumMod val="50000"/>
                </a:schemeClr>
              </a:solidFill>
            </a:endParaRPr>
          </a:p>
        </p:txBody>
      </p:sp>
      <p:sp>
        <p:nvSpPr>
          <p:cNvPr id="406" name="Text Placeholder 405"/>
          <p:cNvSpPr>
            <a:spLocks noGrp="1"/>
          </p:cNvSpPr>
          <p:nvPr>
            <p:ph type="body" sz="quarter" idx="153"/>
          </p:nvPr>
        </p:nvSpPr>
        <p:spPr/>
        <p:txBody>
          <a:bodyPr/>
          <a:lstStyle/>
          <a:p>
            <a:r>
              <a:rPr lang="en-US" dirty="0">
                <a:solidFill>
                  <a:schemeClr val="accent5">
                    <a:lumMod val="50000"/>
                  </a:schemeClr>
                </a:solidFill>
              </a:rPr>
              <a:t>YOLO!</a:t>
            </a:r>
          </a:p>
        </p:txBody>
      </p:sp>
    </p:spTree>
    <p:extLst>
      <p:ext uri="{BB962C8B-B14F-4D97-AF65-F5344CB8AC3E}">
        <p14:creationId xmlns:p14="http://schemas.microsoft.com/office/powerpoint/2010/main" val="3865398975"/>
      </p:ext>
    </p:extLst>
  </p:cSld>
  <p:clrMapOvr>
    <a:masterClrMapping/>
  </p:clrMapOvr>
</p:sld>
</file>

<file path=ppt/theme/theme1.xml><?xml version="1.0" encoding="utf-8"?>
<a:theme xmlns:a="http://schemas.openxmlformats.org/drawingml/2006/main" name="PosterPresentations.com-48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307</TotalTime>
  <Words>30</Words>
  <Application>Microsoft Macintosh PowerPoint</Application>
  <PresentationFormat>Custom</PresentationFormat>
  <Paragraphs>4</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PosterPresentations.com-48x48-Template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Christy S. Lee</cp:lastModifiedBy>
  <cp:revision>42</cp:revision>
  <dcterms:created xsi:type="dcterms:W3CDTF">2012-02-09T20:53:12Z</dcterms:created>
  <dcterms:modified xsi:type="dcterms:W3CDTF">2020-01-13T03:35:56Z</dcterms:modified>
</cp:coreProperties>
</file>