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0233600" cy="40233600"/>
  <p:notesSz cx="6858000" cy="9144000"/>
  <p:defaultTextStyle>
    <a:defPPr>
      <a:defRPr lang="en-US"/>
    </a:defPPr>
    <a:lvl1pPr marL="0" algn="l" defTabSz="4022866" rtl="0" eaLnBrk="1" latinLnBrk="0" hangingPunct="1">
      <a:defRPr sz="7883" kern="1200">
        <a:solidFill>
          <a:schemeClr val="tx1"/>
        </a:solidFill>
        <a:latin typeface="+mn-lt"/>
        <a:ea typeface="+mn-ea"/>
        <a:cs typeface="+mn-cs"/>
      </a:defRPr>
    </a:lvl1pPr>
    <a:lvl2pPr marL="2011434" algn="l" defTabSz="4022866" rtl="0" eaLnBrk="1" latinLnBrk="0" hangingPunct="1">
      <a:defRPr sz="7883" kern="1200">
        <a:solidFill>
          <a:schemeClr val="tx1"/>
        </a:solidFill>
        <a:latin typeface="+mn-lt"/>
        <a:ea typeface="+mn-ea"/>
        <a:cs typeface="+mn-cs"/>
      </a:defRPr>
    </a:lvl2pPr>
    <a:lvl3pPr marL="4022866" algn="l" defTabSz="4022866" rtl="0" eaLnBrk="1" latinLnBrk="0" hangingPunct="1">
      <a:defRPr sz="7883" kern="1200">
        <a:solidFill>
          <a:schemeClr val="tx1"/>
        </a:solidFill>
        <a:latin typeface="+mn-lt"/>
        <a:ea typeface="+mn-ea"/>
        <a:cs typeface="+mn-cs"/>
      </a:defRPr>
    </a:lvl3pPr>
    <a:lvl4pPr marL="6034300" algn="l" defTabSz="4022866" rtl="0" eaLnBrk="1" latinLnBrk="0" hangingPunct="1">
      <a:defRPr sz="7883" kern="1200">
        <a:solidFill>
          <a:schemeClr val="tx1"/>
        </a:solidFill>
        <a:latin typeface="+mn-lt"/>
        <a:ea typeface="+mn-ea"/>
        <a:cs typeface="+mn-cs"/>
      </a:defRPr>
    </a:lvl4pPr>
    <a:lvl5pPr marL="8045732" algn="l" defTabSz="4022866" rtl="0" eaLnBrk="1" latinLnBrk="0" hangingPunct="1">
      <a:defRPr sz="7883" kern="1200">
        <a:solidFill>
          <a:schemeClr val="tx1"/>
        </a:solidFill>
        <a:latin typeface="+mn-lt"/>
        <a:ea typeface="+mn-ea"/>
        <a:cs typeface="+mn-cs"/>
      </a:defRPr>
    </a:lvl5pPr>
    <a:lvl6pPr marL="10057166" algn="l" defTabSz="4022866" rtl="0" eaLnBrk="1" latinLnBrk="0" hangingPunct="1">
      <a:defRPr sz="7883" kern="1200">
        <a:solidFill>
          <a:schemeClr val="tx1"/>
        </a:solidFill>
        <a:latin typeface="+mn-lt"/>
        <a:ea typeface="+mn-ea"/>
        <a:cs typeface="+mn-cs"/>
      </a:defRPr>
    </a:lvl6pPr>
    <a:lvl7pPr marL="12068600" algn="l" defTabSz="4022866" rtl="0" eaLnBrk="1" latinLnBrk="0" hangingPunct="1">
      <a:defRPr sz="7883" kern="1200">
        <a:solidFill>
          <a:schemeClr val="tx1"/>
        </a:solidFill>
        <a:latin typeface="+mn-lt"/>
        <a:ea typeface="+mn-ea"/>
        <a:cs typeface="+mn-cs"/>
      </a:defRPr>
    </a:lvl7pPr>
    <a:lvl8pPr marL="14080032" algn="l" defTabSz="4022866" rtl="0" eaLnBrk="1" latinLnBrk="0" hangingPunct="1">
      <a:defRPr sz="7883" kern="1200">
        <a:solidFill>
          <a:schemeClr val="tx1"/>
        </a:solidFill>
        <a:latin typeface="+mn-lt"/>
        <a:ea typeface="+mn-ea"/>
        <a:cs typeface="+mn-cs"/>
      </a:defRPr>
    </a:lvl8pPr>
    <a:lvl9pPr marL="16091466" algn="l" defTabSz="4022866" rtl="0" eaLnBrk="1" latinLnBrk="0" hangingPunct="1">
      <a:defRPr sz="788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55" userDrawn="1">
          <p15:clr>
            <a:srgbClr val="A4A3A4"/>
          </p15:clr>
        </p15:guide>
        <p15:guide id="2" orient="horz" pos="352" userDrawn="1">
          <p15:clr>
            <a:srgbClr val="A4A3A4"/>
          </p15:clr>
        </p15:guide>
        <p15:guide id="3" orient="horz" pos="24640" userDrawn="1">
          <p15:clr>
            <a:srgbClr val="A4A3A4"/>
          </p15:clr>
        </p15:guide>
        <p15:guide id="4" orient="horz" userDrawn="1">
          <p15:clr>
            <a:srgbClr val="A4A3A4"/>
          </p15:clr>
        </p15:guide>
        <p15:guide id="5" pos="533" userDrawn="1">
          <p15:clr>
            <a:srgbClr val="A4A3A4"/>
          </p15:clr>
        </p15:guide>
        <p15:guide id="6" pos="248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5782" autoAdjust="0"/>
  </p:normalViewPr>
  <p:slideViewPr>
    <p:cSldViewPr snapToGrid="0" snapToObjects="1" showGuides="1">
      <p:cViewPr>
        <p:scale>
          <a:sx n="40" d="100"/>
          <a:sy n="40" d="100"/>
        </p:scale>
        <p:origin x="648" y="-2920"/>
      </p:cViewPr>
      <p:guideLst>
        <p:guide orient="horz" pos="4055"/>
        <p:guide orient="horz" pos="352"/>
        <p:guide orient="horz" pos="24640"/>
        <p:guide orient="horz"/>
        <p:guide pos="533"/>
        <p:guide pos="248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7" d="100"/>
          <a:sy n="87" d="100"/>
        </p:scale>
        <p:origin x="376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1/12/20</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19151339"/>
      </p:ext>
    </p:extLst>
  </p:cSld>
  <p:clrMap bg1="lt1" tx1="dk1" bg2="lt2" tx2="dk2" accent1="accent1" accent2="accent2" accent3="accent3" accent4="accent4" accent5="accent5" accent6="accent6" hlink="hlink" folHlink="folHlink"/>
  <p:notesStyle>
    <a:lvl1pPr marL="0" algn="l" defTabSz="4022866" rtl="0" eaLnBrk="1" latinLnBrk="0" hangingPunct="1">
      <a:defRPr sz="5316" kern="1200">
        <a:solidFill>
          <a:schemeClr val="tx1"/>
        </a:solidFill>
        <a:latin typeface="+mn-lt"/>
        <a:ea typeface="+mn-ea"/>
        <a:cs typeface="+mn-cs"/>
      </a:defRPr>
    </a:lvl1pPr>
    <a:lvl2pPr marL="2011434" algn="l" defTabSz="4022866" rtl="0" eaLnBrk="1" latinLnBrk="0" hangingPunct="1">
      <a:defRPr sz="5316" kern="1200">
        <a:solidFill>
          <a:schemeClr val="tx1"/>
        </a:solidFill>
        <a:latin typeface="+mn-lt"/>
        <a:ea typeface="+mn-ea"/>
        <a:cs typeface="+mn-cs"/>
      </a:defRPr>
    </a:lvl2pPr>
    <a:lvl3pPr marL="4022866" algn="l" defTabSz="4022866" rtl="0" eaLnBrk="1" latinLnBrk="0" hangingPunct="1">
      <a:defRPr sz="5316" kern="1200">
        <a:solidFill>
          <a:schemeClr val="tx1"/>
        </a:solidFill>
        <a:latin typeface="+mn-lt"/>
        <a:ea typeface="+mn-ea"/>
        <a:cs typeface="+mn-cs"/>
      </a:defRPr>
    </a:lvl3pPr>
    <a:lvl4pPr marL="6034300" algn="l" defTabSz="4022866" rtl="0" eaLnBrk="1" latinLnBrk="0" hangingPunct="1">
      <a:defRPr sz="5316" kern="1200">
        <a:solidFill>
          <a:schemeClr val="tx1"/>
        </a:solidFill>
        <a:latin typeface="+mn-lt"/>
        <a:ea typeface="+mn-ea"/>
        <a:cs typeface="+mn-cs"/>
      </a:defRPr>
    </a:lvl4pPr>
    <a:lvl5pPr marL="8045732" algn="l" defTabSz="4022866" rtl="0" eaLnBrk="1" latinLnBrk="0" hangingPunct="1">
      <a:defRPr sz="5316" kern="1200">
        <a:solidFill>
          <a:schemeClr val="tx1"/>
        </a:solidFill>
        <a:latin typeface="+mn-lt"/>
        <a:ea typeface="+mn-ea"/>
        <a:cs typeface="+mn-cs"/>
      </a:defRPr>
    </a:lvl5pPr>
    <a:lvl6pPr marL="10057166" algn="l" defTabSz="4022866" rtl="0" eaLnBrk="1" latinLnBrk="0" hangingPunct="1">
      <a:defRPr sz="5316" kern="1200">
        <a:solidFill>
          <a:schemeClr val="tx1"/>
        </a:solidFill>
        <a:latin typeface="+mn-lt"/>
        <a:ea typeface="+mn-ea"/>
        <a:cs typeface="+mn-cs"/>
      </a:defRPr>
    </a:lvl6pPr>
    <a:lvl7pPr marL="12068600" algn="l" defTabSz="4022866" rtl="0" eaLnBrk="1" latinLnBrk="0" hangingPunct="1">
      <a:defRPr sz="5316" kern="1200">
        <a:solidFill>
          <a:schemeClr val="tx1"/>
        </a:solidFill>
        <a:latin typeface="+mn-lt"/>
        <a:ea typeface="+mn-ea"/>
        <a:cs typeface="+mn-cs"/>
      </a:defRPr>
    </a:lvl7pPr>
    <a:lvl8pPr marL="14080032" algn="l" defTabSz="4022866" rtl="0" eaLnBrk="1" latinLnBrk="0" hangingPunct="1">
      <a:defRPr sz="5316" kern="1200">
        <a:solidFill>
          <a:schemeClr val="tx1"/>
        </a:solidFill>
        <a:latin typeface="+mn-lt"/>
        <a:ea typeface="+mn-ea"/>
        <a:cs typeface="+mn-cs"/>
      </a:defRPr>
    </a:lvl8pPr>
    <a:lvl9pPr marL="16091466" algn="l" defTabSz="4022866" rtl="0" eaLnBrk="1" latinLnBrk="0" hangingPunct="1">
      <a:defRPr sz="531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83228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840" y="7181555"/>
            <a:ext cx="19002555"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45480" y="6428178"/>
            <a:ext cx="18987556"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45477" y="17363124"/>
            <a:ext cx="18992195"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0403478" y="6428178"/>
            <a:ext cx="18987310"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403478" y="7181555"/>
            <a:ext cx="18987310"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403478" y="17384345"/>
            <a:ext cx="18982093"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396200" y="18137719"/>
            <a:ext cx="18989371"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418196" y="31378210"/>
            <a:ext cx="18972591"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403478" y="32150383"/>
            <a:ext cx="18982093"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28840" y="18169344"/>
            <a:ext cx="19004196"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81" name="Text Placeholder 76"/>
          <p:cNvSpPr>
            <a:spLocks noGrp="1"/>
          </p:cNvSpPr>
          <p:nvPr>
            <p:ph type="body" sz="quarter" idx="150" hasCustomPrompt="1"/>
          </p:nvPr>
        </p:nvSpPr>
        <p:spPr>
          <a:xfrm>
            <a:off x="5343525" y="4310759"/>
            <a:ext cx="29546550" cy="1173480"/>
          </a:xfrm>
          <a:prstGeom prst="rect">
            <a:avLst/>
          </a:prstGeom>
        </p:spPr>
        <p:txBody>
          <a:bodyPr>
            <a:normAutofit/>
          </a:bodyPr>
          <a:lstStyle>
            <a:lvl1pPr marL="0" indent="0" algn="ctr">
              <a:buFontTx/>
              <a:buNone/>
              <a:defRPr sz="5500">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affiliations</a:t>
            </a:r>
          </a:p>
        </p:txBody>
      </p:sp>
      <p:sp>
        <p:nvSpPr>
          <p:cNvPr id="82" name="Text Placeholder 76"/>
          <p:cNvSpPr>
            <a:spLocks noGrp="1"/>
          </p:cNvSpPr>
          <p:nvPr>
            <p:ph type="body" sz="quarter" idx="151" hasCustomPrompt="1"/>
          </p:nvPr>
        </p:nvSpPr>
        <p:spPr>
          <a:xfrm>
            <a:off x="5343525" y="2613404"/>
            <a:ext cx="29546550" cy="1697355"/>
          </a:xfrm>
          <a:prstGeom prst="rect">
            <a:avLst/>
          </a:prstGeom>
        </p:spPr>
        <p:txBody>
          <a:bodyPr anchor="t" anchorCtr="1">
            <a:normAutofit/>
          </a:bodyPr>
          <a:lstStyle>
            <a:lvl1pPr marL="0" indent="0" algn="ctr">
              <a:buFontTx/>
              <a:buNone/>
              <a:defRPr sz="8067">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authors</a:t>
            </a:r>
          </a:p>
        </p:txBody>
      </p:sp>
      <p:sp>
        <p:nvSpPr>
          <p:cNvPr id="88" name="Text Placeholder 76"/>
          <p:cNvSpPr>
            <a:spLocks noGrp="1"/>
          </p:cNvSpPr>
          <p:nvPr>
            <p:ph type="body" sz="quarter" idx="153" hasCustomPrompt="1"/>
          </p:nvPr>
        </p:nvSpPr>
        <p:spPr>
          <a:xfrm>
            <a:off x="5343525" y="535666"/>
            <a:ext cx="29546550" cy="2077738"/>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title</a:t>
            </a:r>
          </a:p>
        </p:txBody>
      </p:sp>
      <p:sp>
        <p:nvSpPr>
          <p:cNvPr id="15" name="TextBox 14"/>
          <p:cNvSpPr txBox="1"/>
          <p:nvPr userDrawn="1"/>
        </p:nvSpPr>
        <p:spPr>
          <a:xfrm>
            <a:off x="16620565" y="12801600"/>
            <a:ext cx="8659906" cy="461665"/>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837" y="7129168"/>
            <a:ext cx="12458671"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45477" y="6428178"/>
            <a:ext cx="12442032"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45477" y="21840525"/>
            <a:ext cx="12460125"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863574" y="21067020"/>
            <a:ext cx="12442031"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3891420" y="25828838"/>
            <a:ext cx="12440573"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3891420" y="25137550"/>
            <a:ext cx="1244057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3898697" y="7138870"/>
            <a:ext cx="12440573"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892878" y="6428178"/>
            <a:ext cx="12447852" cy="706660"/>
          </a:xfrm>
          <a:prstGeom prst="rect">
            <a:avLst/>
          </a:prstGeom>
          <a:noFill/>
        </p:spPr>
        <p:txBody>
          <a:bodyPr wrap="square" lIns="91436" tIns="91436" rIns="91436" bIns="91436" anchor="ctr" anchorCtr="0">
            <a:spAutoFit/>
          </a:bodyPr>
          <a:lstStyle>
            <a:lvl1pPr marL="0" indent="0" algn="ctr">
              <a:buNone/>
              <a:tabLst/>
              <a:defRPr sz="3392"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6946097" y="6428178"/>
            <a:ext cx="1244469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6946097" y="7129168"/>
            <a:ext cx="12444693"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6946097" y="21027778"/>
            <a:ext cx="1244469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6941486" y="21728765"/>
            <a:ext cx="12449306"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6946097" y="31378210"/>
            <a:ext cx="12444693" cy="706660"/>
          </a:xfrm>
          <a:prstGeom prst="rect">
            <a:avLst/>
          </a:prstGeom>
          <a:noFill/>
        </p:spPr>
        <p:txBody>
          <a:bodyPr wrap="square" lIns="91436" tIns="91436" rIns="91436" bIns="91436" anchor="ctr" anchorCtr="0">
            <a:spAutoFit/>
          </a:bodyPr>
          <a:lstStyle>
            <a:lvl1pPr marL="0" indent="0" algn="ctr">
              <a:buNone/>
              <a:defRPr sz="3392"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6946098" y="32079200"/>
            <a:ext cx="12449306" cy="830975"/>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343525" y="4310759"/>
            <a:ext cx="29546550" cy="1173480"/>
          </a:xfrm>
          <a:prstGeom prst="rect">
            <a:avLst/>
          </a:prstGeom>
        </p:spPr>
        <p:txBody>
          <a:bodyPr>
            <a:normAutofit/>
          </a:bodyPr>
          <a:lstStyle>
            <a:lvl1pPr marL="0" indent="0" algn="ctr">
              <a:buFontTx/>
              <a:buNone/>
              <a:defRPr sz="5500">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343525" y="2613404"/>
            <a:ext cx="29546550" cy="1697355"/>
          </a:xfrm>
          <a:prstGeom prst="rect">
            <a:avLst/>
          </a:prstGeom>
        </p:spPr>
        <p:txBody>
          <a:bodyPr anchor="t" anchorCtr="1">
            <a:normAutofit/>
          </a:bodyPr>
          <a:lstStyle>
            <a:lvl1pPr marL="0" indent="0" algn="ctr">
              <a:buFontTx/>
              <a:buNone/>
              <a:defRPr sz="8067">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authors</a:t>
            </a:r>
          </a:p>
        </p:txBody>
      </p:sp>
      <p:sp>
        <p:nvSpPr>
          <p:cNvPr id="79" name="Text Placeholder 76"/>
          <p:cNvSpPr>
            <a:spLocks noGrp="1"/>
          </p:cNvSpPr>
          <p:nvPr>
            <p:ph type="body" sz="quarter" idx="153" hasCustomPrompt="1"/>
          </p:nvPr>
        </p:nvSpPr>
        <p:spPr>
          <a:xfrm>
            <a:off x="5343525" y="535666"/>
            <a:ext cx="29546550" cy="2077738"/>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title</a:t>
            </a:r>
          </a:p>
        </p:txBody>
      </p:sp>
      <p:sp>
        <p:nvSpPr>
          <p:cNvPr id="31" name="TextBox 30"/>
          <p:cNvSpPr txBox="1"/>
          <p:nvPr userDrawn="1"/>
        </p:nvSpPr>
        <p:spPr>
          <a:xfrm>
            <a:off x="16620565" y="12801600"/>
            <a:ext cx="8659906" cy="461665"/>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841" y="7181555"/>
            <a:ext cx="9218745"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45481" y="6428178"/>
            <a:ext cx="9211469" cy="748980"/>
          </a:xfrm>
          <a:prstGeom prst="rect">
            <a:avLst/>
          </a:prstGeom>
          <a:noFill/>
        </p:spPr>
        <p:txBody>
          <a:bodyPr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27382" y="18077257"/>
            <a:ext cx="9220200"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45477" y="17363124"/>
            <a:ext cx="9212924"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621566" y="7171853"/>
            <a:ext cx="18993377"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0621567" y="6428178"/>
            <a:ext cx="18993379" cy="748980"/>
          </a:xfrm>
          <a:prstGeom prst="rect">
            <a:avLst/>
          </a:prstGeom>
          <a:noFill/>
        </p:spPr>
        <p:txBody>
          <a:bodyPr wrap="square" lIns="91436" tIns="91436" rIns="91436" bIns="91436" anchor="ctr" anchorCtr="0">
            <a:spAutoFit/>
          </a:bodyPr>
          <a:lstStyle>
            <a:lvl1pPr marL="0" indent="0" algn="ctr">
              <a:buNone/>
              <a:tabLst/>
              <a:defRPr sz="3667"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0621567" y="26503672"/>
            <a:ext cx="18993379"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0621565" y="25750298"/>
            <a:ext cx="18993379"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0181021" y="6428178"/>
            <a:ext cx="9209767"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0181021" y="7181555"/>
            <a:ext cx="9209767"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0175804" y="17436733"/>
            <a:ext cx="9209767" cy="74898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0234865" y="18190107"/>
            <a:ext cx="9142923"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0181021" y="31366535"/>
            <a:ext cx="9209767" cy="1313300"/>
          </a:xfrm>
          <a:prstGeom prst="rect">
            <a:avLst/>
          </a:prstGeom>
          <a:noFill/>
        </p:spPr>
        <p:txBody>
          <a:bodyPr wrap="square" lIns="91436" tIns="91436" rIns="91436" bIns="91436" anchor="ctr" anchorCtr="0">
            <a:spAutoFit/>
          </a:bodyPr>
          <a:lstStyle>
            <a:lvl1pPr marL="0" indent="0" algn="ctr">
              <a:buNone/>
              <a:defRPr sz="3667"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0163408" y="32678326"/>
            <a:ext cx="9214379" cy="856687"/>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362056" indent="-523867">
              <a:defRPr sz="2292">
                <a:latin typeface="Trebuchet MS" pitchFamily="34" charset="0"/>
              </a:defRPr>
            </a:lvl2pPr>
            <a:lvl3pPr marL="1885924" indent="-523867">
              <a:defRPr sz="2292">
                <a:latin typeface="Trebuchet MS" pitchFamily="34" charset="0"/>
              </a:defRPr>
            </a:lvl3pPr>
            <a:lvl4pPr marL="2462179" indent="-576255">
              <a:defRPr sz="2292">
                <a:latin typeface="Trebuchet MS" pitchFamily="34" charset="0"/>
              </a:defRPr>
            </a:lvl4pPr>
            <a:lvl5pPr marL="2881273" indent="-419094">
              <a:defRPr sz="2292">
                <a:latin typeface="Trebuchet MS" pitchFamily="34" charset="0"/>
              </a:defRPr>
            </a:lvl5pPr>
          </a:lstStyle>
          <a:p>
            <a:pPr lvl="0"/>
            <a:r>
              <a:rPr lang="en-US" dirty="0"/>
              <a:t>Enter your text here</a:t>
            </a:r>
          </a:p>
        </p:txBody>
      </p:sp>
      <p:sp>
        <p:nvSpPr>
          <p:cNvPr id="90" name="Text Placeholder 76"/>
          <p:cNvSpPr>
            <a:spLocks noGrp="1"/>
          </p:cNvSpPr>
          <p:nvPr>
            <p:ph type="body" sz="quarter" idx="150" hasCustomPrompt="1"/>
          </p:nvPr>
        </p:nvSpPr>
        <p:spPr>
          <a:xfrm>
            <a:off x="5343525" y="4310759"/>
            <a:ext cx="29546550" cy="1173480"/>
          </a:xfrm>
          <a:prstGeom prst="rect">
            <a:avLst/>
          </a:prstGeom>
        </p:spPr>
        <p:txBody>
          <a:bodyPr>
            <a:normAutofit/>
          </a:bodyPr>
          <a:lstStyle>
            <a:lvl1pPr marL="0" indent="0" algn="ctr">
              <a:buFontTx/>
              <a:buNone/>
              <a:defRPr sz="5500">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affiliations</a:t>
            </a:r>
          </a:p>
        </p:txBody>
      </p:sp>
      <p:sp>
        <p:nvSpPr>
          <p:cNvPr id="91" name="Text Placeholder 76"/>
          <p:cNvSpPr>
            <a:spLocks noGrp="1"/>
          </p:cNvSpPr>
          <p:nvPr>
            <p:ph type="body" sz="quarter" idx="151" hasCustomPrompt="1"/>
          </p:nvPr>
        </p:nvSpPr>
        <p:spPr>
          <a:xfrm>
            <a:off x="5343525" y="2613404"/>
            <a:ext cx="29546550" cy="1697355"/>
          </a:xfrm>
          <a:prstGeom prst="rect">
            <a:avLst/>
          </a:prstGeom>
        </p:spPr>
        <p:txBody>
          <a:bodyPr anchor="t" anchorCtr="1">
            <a:normAutofit/>
          </a:bodyPr>
          <a:lstStyle>
            <a:lvl1pPr marL="0" indent="0" algn="ctr">
              <a:buFontTx/>
              <a:buNone/>
              <a:defRPr sz="8067">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authors</a:t>
            </a:r>
          </a:p>
        </p:txBody>
      </p:sp>
      <p:sp>
        <p:nvSpPr>
          <p:cNvPr id="92" name="Text Placeholder 76"/>
          <p:cNvSpPr>
            <a:spLocks noGrp="1"/>
          </p:cNvSpPr>
          <p:nvPr>
            <p:ph type="body" sz="quarter" idx="178" hasCustomPrompt="1"/>
          </p:nvPr>
        </p:nvSpPr>
        <p:spPr>
          <a:xfrm>
            <a:off x="5343525" y="535666"/>
            <a:ext cx="29546550" cy="2077738"/>
          </a:xfrm>
          <a:prstGeom prst="rect">
            <a:avLst/>
          </a:prstGeom>
        </p:spPr>
        <p:txBody>
          <a:bodyPr anchor="t" anchorCtr="1">
            <a:normAutofit/>
          </a:bodyPr>
          <a:lstStyle>
            <a:lvl1pPr marL="0" indent="0" algn="ctr">
              <a:buFontTx/>
              <a:buNone/>
              <a:defRPr sz="9600" b="1">
                <a:solidFill>
                  <a:schemeClr val="accent5">
                    <a:lumMod val="50000"/>
                  </a:schemeClr>
                </a:solidFill>
                <a:latin typeface="+mj-lt"/>
              </a:defRPr>
            </a:lvl1pPr>
            <a:lvl2pPr>
              <a:buFontTx/>
              <a:buNone/>
              <a:defRPr sz="6600"/>
            </a:lvl2pPr>
            <a:lvl3pPr>
              <a:buFontTx/>
              <a:buNone/>
              <a:defRPr sz="6600"/>
            </a:lvl3pPr>
            <a:lvl4pPr>
              <a:buFontTx/>
              <a:buNone/>
              <a:defRPr sz="6600"/>
            </a:lvl4pPr>
            <a:lvl5pPr>
              <a:buFontTx/>
              <a:buNone/>
              <a:defRPr sz="66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0" y="39190983"/>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37064" y="39485031"/>
            <a:ext cx="3052028" cy="371910"/>
          </a:xfrm>
          <a:prstGeom prst="rect">
            <a:avLst/>
          </a:prstGeom>
          <a:noFill/>
          <a:ln w="9525">
            <a:noFill/>
            <a:miter lim="800000"/>
            <a:headEnd/>
            <a:tailEnd/>
          </a:ln>
          <a:effectLst/>
        </p:spPr>
        <p:txBody>
          <a:bodyPr wrap="square" lIns="83658" tIns="41821" rIns="83658" bIns="41821">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
        <p:nvSpPr>
          <p:cNvPr id="36" name="Rectangle 35"/>
          <p:cNvSpPr/>
          <p:nvPr userDrawn="1"/>
        </p:nvSpPr>
        <p:spPr>
          <a:xfrm>
            <a:off x="0" y="-3789"/>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6096" y="5606087"/>
            <a:ext cx="40227504"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45476" y="6337908"/>
            <a:ext cx="18991924" cy="3276478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20396201" y="6337908"/>
            <a:ext cx="18991924" cy="3276478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4" name="Table 53">
            <a:extLst>
              <a:ext uri="{FF2B5EF4-FFF2-40B4-BE49-F238E27FC236}">
                <a16:creationId xmlns:a16="http://schemas.microsoft.com/office/drawing/2014/main" id="{B0321864-37B0-124B-9524-F6592855852F}"/>
              </a:ext>
            </a:extLst>
          </p:cNvPr>
          <p:cNvGraphicFramePr>
            <a:graphicFrameLocks noGrp="1"/>
          </p:cNvGraphicFramePr>
          <p:nvPr userDrawn="1">
            <p:extLst>
              <p:ext uri="{D42A27DB-BD31-4B8C-83A1-F6EECF244321}">
                <p14:modId xmlns:p14="http://schemas.microsoft.com/office/powerpoint/2010/main" val="435741262"/>
              </p:ext>
            </p:extLst>
          </p:nvPr>
        </p:nvGraphicFramePr>
        <p:xfrm>
          <a:off x="-13437703" y="13362"/>
          <a:ext cx="13018604" cy="40300102"/>
        </p:xfrm>
        <a:graphic>
          <a:graphicData uri="http://schemas.openxmlformats.org/drawingml/2006/table">
            <a:tbl>
              <a:tblPr firstRow="1" bandRow="1">
                <a:tableStyleId>{5C22544A-7EE6-4342-B048-85BDC9FD1C3A}</a:tableStyleId>
              </a:tblPr>
              <a:tblGrid>
                <a:gridCol w="5582276">
                  <a:extLst>
                    <a:ext uri="{9D8B030D-6E8A-4147-A177-3AD203B41FA5}">
                      <a16:colId xmlns:a16="http://schemas.microsoft.com/office/drawing/2014/main" val="20000"/>
                    </a:ext>
                  </a:extLst>
                </a:gridCol>
                <a:gridCol w="7436328">
                  <a:extLst>
                    <a:ext uri="{9D8B030D-6E8A-4147-A177-3AD203B41FA5}">
                      <a16:colId xmlns:a16="http://schemas.microsoft.com/office/drawing/2014/main" val="20001"/>
                    </a:ext>
                  </a:extLst>
                </a:gridCol>
              </a:tblGrid>
              <a:tr h="162852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154264">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44”44"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602460">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 </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presentation poster</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tall</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by</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wide</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36 tall x 36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42 tall x 42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48 tall x 48 wide</a:t>
                      </a:r>
                    </a:p>
                  </a:txBody>
                  <a:tcPr marL="182880" marT="137160">
                    <a:solidFill>
                      <a:srgbClr val="010101"/>
                    </a:solidFill>
                  </a:tcPr>
                </a:tc>
                <a:extLst>
                  <a:ext uri="{0D108BD9-81ED-4DB2-BD59-A6C34878D82A}">
                    <a16:rowId xmlns:a16="http://schemas.microsoft.com/office/drawing/2014/main" val="10008"/>
                  </a:ext>
                </a:extLst>
              </a:tr>
              <a:tr h="5254820">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2061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85860">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311902">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9132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809760">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56868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40845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E4ADDEC2-C7C9-634F-ACAB-9163CE8B5BED}"/>
              </a:ext>
            </a:extLst>
          </p:cNvPr>
          <p:cNvGraphicFramePr>
            <a:graphicFrameLocks noGrp="1"/>
          </p:cNvGraphicFramePr>
          <p:nvPr userDrawn="1">
            <p:extLst>
              <p:ext uri="{D42A27DB-BD31-4B8C-83A1-F6EECF244321}">
                <p14:modId xmlns:p14="http://schemas.microsoft.com/office/powerpoint/2010/main" val="2748615332"/>
              </p:ext>
            </p:extLst>
          </p:nvPr>
        </p:nvGraphicFramePr>
        <p:xfrm>
          <a:off x="40572050" y="-109174"/>
          <a:ext cx="13018604" cy="40759503"/>
        </p:xfrm>
        <a:graphic>
          <a:graphicData uri="http://schemas.openxmlformats.org/drawingml/2006/table">
            <a:tbl>
              <a:tblPr firstRow="1" bandRow="1">
                <a:tableStyleId>{5C22544A-7EE6-4342-B048-85BDC9FD1C3A}</a:tableStyleId>
              </a:tblPr>
              <a:tblGrid>
                <a:gridCol w="4965070">
                  <a:extLst>
                    <a:ext uri="{9D8B030D-6E8A-4147-A177-3AD203B41FA5}">
                      <a16:colId xmlns:a16="http://schemas.microsoft.com/office/drawing/2014/main" val="20000"/>
                    </a:ext>
                  </a:extLst>
                </a:gridCol>
                <a:gridCol w="1558451">
                  <a:extLst>
                    <a:ext uri="{9D8B030D-6E8A-4147-A177-3AD203B41FA5}">
                      <a16:colId xmlns:a16="http://schemas.microsoft.com/office/drawing/2014/main" val="764104496"/>
                    </a:ext>
                  </a:extLst>
                </a:gridCol>
                <a:gridCol w="6495083">
                  <a:extLst>
                    <a:ext uri="{9D8B030D-6E8A-4147-A177-3AD203B41FA5}">
                      <a16:colId xmlns:a16="http://schemas.microsoft.com/office/drawing/2014/main" val="4164475170"/>
                    </a:ext>
                  </a:extLst>
                </a:gridCol>
              </a:tblGrid>
              <a:tr h="2215718">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553703">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86022">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48634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330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853268">
                <a:tc>
                  <a:txBody>
                    <a:bodyPr/>
                    <a:lstStyle/>
                    <a:p>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nchor="ctr">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91256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600200">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108369">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0" y="39190983"/>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0" y="-3789"/>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6096" y="5606087"/>
            <a:ext cx="40227504"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22338" y="6397508"/>
            <a:ext cx="12387268" cy="3270518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13939682" y="6397508"/>
            <a:ext cx="12387268" cy="3270518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userDrawn="1"/>
        </p:nvSpPr>
        <p:spPr>
          <a:xfrm>
            <a:off x="26957026" y="6397508"/>
            <a:ext cx="12387268" cy="3270518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 Box 14"/>
          <p:cNvSpPr txBox="1">
            <a:spLocks noChangeArrowheads="1"/>
          </p:cNvSpPr>
          <p:nvPr userDrawn="1"/>
        </p:nvSpPr>
        <p:spPr bwMode="auto">
          <a:xfrm>
            <a:off x="1537064" y="39485031"/>
            <a:ext cx="3052028" cy="371910"/>
          </a:xfrm>
          <a:prstGeom prst="rect">
            <a:avLst/>
          </a:prstGeom>
          <a:noFill/>
          <a:ln w="9525">
            <a:noFill/>
            <a:miter lim="800000"/>
            <a:headEnd/>
            <a:tailEnd/>
          </a:ln>
          <a:effectLst/>
        </p:spPr>
        <p:txBody>
          <a:bodyPr wrap="square" lIns="83658" tIns="41821" rIns="83658" bIns="41821">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graphicFrame>
        <p:nvGraphicFramePr>
          <p:cNvPr id="51" name="Table 50">
            <a:extLst>
              <a:ext uri="{FF2B5EF4-FFF2-40B4-BE49-F238E27FC236}">
                <a16:creationId xmlns:a16="http://schemas.microsoft.com/office/drawing/2014/main" id="{B997D9E9-5220-E14D-8203-8F8732936BA6}"/>
              </a:ext>
            </a:extLst>
          </p:cNvPr>
          <p:cNvGraphicFramePr>
            <a:graphicFrameLocks noGrp="1"/>
          </p:cNvGraphicFramePr>
          <p:nvPr userDrawn="1">
            <p:extLst>
              <p:ext uri="{D42A27DB-BD31-4B8C-83A1-F6EECF244321}">
                <p14:modId xmlns:p14="http://schemas.microsoft.com/office/powerpoint/2010/main" val="435741262"/>
              </p:ext>
            </p:extLst>
          </p:nvPr>
        </p:nvGraphicFramePr>
        <p:xfrm>
          <a:off x="-13437703" y="13362"/>
          <a:ext cx="13018604" cy="40300102"/>
        </p:xfrm>
        <a:graphic>
          <a:graphicData uri="http://schemas.openxmlformats.org/drawingml/2006/table">
            <a:tbl>
              <a:tblPr firstRow="1" bandRow="1">
                <a:tableStyleId>{5C22544A-7EE6-4342-B048-85BDC9FD1C3A}</a:tableStyleId>
              </a:tblPr>
              <a:tblGrid>
                <a:gridCol w="5582276">
                  <a:extLst>
                    <a:ext uri="{9D8B030D-6E8A-4147-A177-3AD203B41FA5}">
                      <a16:colId xmlns:a16="http://schemas.microsoft.com/office/drawing/2014/main" val="20000"/>
                    </a:ext>
                  </a:extLst>
                </a:gridCol>
                <a:gridCol w="7436328">
                  <a:extLst>
                    <a:ext uri="{9D8B030D-6E8A-4147-A177-3AD203B41FA5}">
                      <a16:colId xmlns:a16="http://schemas.microsoft.com/office/drawing/2014/main" val="20001"/>
                    </a:ext>
                  </a:extLst>
                </a:gridCol>
              </a:tblGrid>
              <a:tr h="162852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154264">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44”44"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602460">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 </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presentation poster</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tall</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by</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wide</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36 tall x 36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42 tall x 42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48 tall x 48 wide</a:t>
                      </a:r>
                    </a:p>
                  </a:txBody>
                  <a:tcPr marL="182880" marT="137160">
                    <a:solidFill>
                      <a:srgbClr val="010101"/>
                    </a:solidFill>
                  </a:tcPr>
                </a:tc>
                <a:extLst>
                  <a:ext uri="{0D108BD9-81ED-4DB2-BD59-A6C34878D82A}">
                    <a16:rowId xmlns:a16="http://schemas.microsoft.com/office/drawing/2014/main" val="10008"/>
                  </a:ext>
                </a:extLst>
              </a:tr>
              <a:tr h="5254820">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2061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85860">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311902">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9132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809760">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56868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40845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81B25EE8-D28B-7D49-9DD6-4716ECA3C808}"/>
              </a:ext>
            </a:extLst>
          </p:cNvPr>
          <p:cNvGraphicFramePr>
            <a:graphicFrameLocks noGrp="1"/>
          </p:cNvGraphicFramePr>
          <p:nvPr userDrawn="1">
            <p:extLst>
              <p:ext uri="{D42A27DB-BD31-4B8C-83A1-F6EECF244321}">
                <p14:modId xmlns:p14="http://schemas.microsoft.com/office/powerpoint/2010/main" val="2748615332"/>
              </p:ext>
            </p:extLst>
          </p:nvPr>
        </p:nvGraphicFramePr>
        <p:xfrm>
          <a:off x="40572050" y="-109174"/>
          <a:ext cx="13018604" cy="40759503"/>
        </p:xfrm>
        <a:graphic>
          <a:graphicData uri="http://schemas.openxmlformats.org/drawingml/2006/table">
            <a:tbl>
              <a:tblPr firstRow="1" bandRow="1">
                <a:tableStyleId>{5C22544A-7EE6-4342-B048-85BDC9FD1C3A}</a:tableStyleId>
              </a:tblPr>
              <a:tblGrid>
                <a:gridCol w="4965070">
                  <a:extLst>
                    <a:ext uri="{9D8B030D-6E8A-4147-A177-3AD203B41FA5}">
                      <a16:colId xmlns:a16="http://schemas.microsoft.com/office/drawing/2014/main" val="20000"/>
                    </a:ext>
                  </a:extLst>
                </a:gridCol>
                <a:gridCol w="1558451">
                  <a:extLst>
                    <a:ext uri="{9D8B030D-6E8A-4147-A177-3AD203B41FA5}">
                      <a16:colId xmlns:a16="http://schemas.microsoft.com/office/drawing/2014/main" val="764104496"/>
                    </a:ext>
                  </a:extLst>
                </a:gridCol>
                <a:gridCol w="6495083">
                  <a:extLst>
                    <a:ext uri="{9D8B030D-6E8A-4147-A177-3AD203B41FA5}">
                      <a16:colId xmlns:a16="http://schemas.microsoft.com/office/drawing/2014/main" val="4164475170"/>
                    </a:ext>
                  </a:extLst>
                </a:gridCol>
              </a:tblGrid>
              <a:tr h="2215718">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553703">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86022">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48634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330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853268">
                <a:tc>
                  <a:txBody>
                    <a:bodyPr/>
                    <a:lstStyle/>
                    <a:p>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nchor="ctr">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91256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600200">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108369">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0" y="39190983"/>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0" y="-3789"/>
            <a:ext cx="402336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6096" y="5606087"/>
            <a:ext cx="40227504"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21145" y="6471993"/>
            <a:ext cx="38569890" cy="32644007"/>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Box 14"/>
          <p:cNvSpPr txBox="1">
            <a:spLocks noChangeArrowheads="1"/>
          </p:cNvSpPr>
          <p:nvPr userDrawn="1"/>
        </p:nvSpPr>
        <p:spPr bwMode="auto">
          <a:xfrm>
            <a:off x="1537064" y="39485031"/>
            <a:ext cx="3052028" cy="371910"/>
          </a:xfrm>
          <a:prstGeom prst="rect">
            <a:avLst/>
          </a:prstGeom>
          <a:noFill/>
          <a:ln w="9525">
            <a:noFill/>
            <a:miter lim="800000"/>
            <a:headEnd/>
            <a:tailEnd/>
          </a:ln>
          <a:effectLst/>
        </p:spPr>
        <p:txBody>
          <a:bodyPr wrap="square" lIns="83658" tIns="41821" rIns="83658" bIns="41821">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graphicFrame>
        <p:nvGraphicFramePr>
          <p:cNvPr id="44" name="Table 43">
            <a:extLst>
              <a:ext uri="{FF2B5EF4-FFF2-40B4-BE49-F238E27FC236}">
                <a16:creationId xmlns:a16="http://schemas.microsoft.com/office/drawing/2014/main" id="{D5CF215A-1CBB-5244-B0E0-C4553C31C6A1}"/>
              </a:ext>
            </a:extLst>
          </p:cNvPr>
          <p:cNvGraphicFramePr>
            <a:graphicFrameLocks noGrp="1"/>
          </p:cNvGraphicFramePr>
          <p:nvPr userDrawn="1">
            <p:extLst>
              <p:ext uri="{D42A27DB-BD31-4B8C-83A1-F6EECF244321}">
                <p14:modId xmlns:p14="http://schemas.microsoft.com/office/powerpoint/2010/main" val="435741262"/>
              </p:ext>
            </p:extLst>
          </p:nvPr>
        </p:nvGraphicFramePr>
        <p:xfrm>
          <a:off x="-13437703" y="13362"/>
          <a:ext cx="13018604" cy="40300102"/>
        </p:xfrm>
        <a:graphic>
          <a:graphicData uri="http://schemas.openxmlformats.org/drawingml/2006/table">
            <a:tbl>
              <a:tblPr firstRow="1" bandRow="1">
                <a:tableStyleId>{5C22544A-7EE6-4342-B048-85BDC9FD1C3A}</a:tableStyleId>
              </a:tblPr>
              <a:tblGrid>
                <a:gridCol w="5582276">
                  <a:extLst>
                    <a:ext uri="{9D8B030D-6E8A-4147-A177-3AD203B41FA5}">
                      <a16:colId xmlns:a16="http://schemas.microsoft.com/office/drawing/2014/main" val="20000"/>
                    </a:ext>
                  </a:extLst>
                </a:gridCol>
                <a:gridCol w="7436328">
                  <a:extLst>
                    <a:ext uri="{9D8B030D-6E8A-4147-A177-3AD203B41FA5}">
                      <a16:colId xmlns:a16="http://schemas.microsoft.com/office/drawing/2014/main" val="20001"/>
                    </a:ext>
                  </a:extLst>
                </a:gridCol>
              </a:tblGrid>
              <a:tr h="162852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154264">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44”44"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602460">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 </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presentation poster</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tall</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by</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44 inches wide</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36 tall x 36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42 tall x 42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48 tall x 48 wide</a:t>
                      </a:r>
                    </a:p>
                  </a:txBody>
                  <a:tcPr marL="182880" marT="137160">
                    <a:solidFill>
                      <a:srgbClr val="010101"/>
                    </a:solidFill>
                  </a:tcPr>
                </a:tc>
                <a:extLst>
                  <a:ext uri="{0D108BD9-81ED-4DB2-BD59-A6C34878D82A}">
                    <a16:rowId xmlns:a16="http://schemas.microsoft.com/office/drawing/2014/main" val="10008"/>
                  </a:ext>
                </a:extLst>
              </a:tr>
              <a:tr h="5254820">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2061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85860">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311902">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9132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809760">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56868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408454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C8C8895C-2AD8-0E4E-A9DC-E1CD6BA2297A}"/>
              </a:ext>
            </a:extLst>
          </p:cNvPr>
          <p:cNvGraphicFramePr>
            <a:graphicFrameLocks noGrp="1"/>
          </p:cNvGraphicFramePr>
          <p:nvPr userDrawn="1">
            <p:extLst>
              <p:ext uri="{D42A27DB-BD31-4B8C-83A1-F6EECF244321}">
                <p14:modId xmlns:p14="http://schemas.microsoft.com/office/powerpoint/2010/main" val="2748615332"/>
              </p:ext>
            </p:extLst>
          </p:nvPr>
        </p:nvGraphicFramePr>
        <p:xfrm>
          <a:off x="40572050" y="-109174"/>
          <a:ext cx="13018604" cy="40759503"/>
        </p:xfrm>
        <a:graphic>
          <a:graphicData uri="http://schemas.openxmlformats.org/drawingml/2006/table">
            <a:tbl>
              <a:tblPr firstRow="1" bandRow="1">
                <a:tableStyleId>{5C22544A-7EE6-4342-B048-85BDC9FD1C3A}</a:tableStyleId>
              </a:tblPr>
              <a:tblGrid>
                <a:gridCol w="4965070">
                  <a:extLst>
                    <a:ext uri="{9D8B030D-6E8A-4147-A177-3AD203B41FA5}">
                      <a16:colId xmlns:a16="http://schemas.microsoft.com/office/drawing/2014/main" val="20000"/>
                    </a:ext>
                  </a:extLst>
                </a:gridCol>
                <a:gridCol w="1558451">
                  <a:extLst>
                    <a:ext uri="{9D8B030D-6E8A-4147-A177-3AD203B41FA5}">
                      <a16:colId xmlns:a16="http://schemas.microsoft.com/office/drawing/2014/main" val="764104496"/>
                    </a:ext>
                  </a:extLst>
                </a:gridCol>
                <a:gridCol w="6495083">
                  <a:extLst>
                    <a:ext uri="{9D8B030D-6E8A-4147-A177-3AD203B41FA5}">
                      <a16:colId xmlns:a16="http://schemas.microsoft.com/office/drawing/2014/main" val="4164475170"/>
                    </a:ext>
                  </a:extLst>
                </a:gridCol>
              </a:tblGrid>
              <a:tr h="2215718">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553703">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86022">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48634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330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853268">
                <a:tc>
                  <a:txBody>
                    <a:bodyPr/>
                    <a:lstStyle/>
                    <a:p>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nchor="ctr">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91256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600200">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108369">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023305" rtl="0" eaLnBrk="1" latinLnBrk="0" hangingPunct="1">
        <a:spcBef>
          <a:spcPct val="0"/>
        </a:spcBef>
        <a:buNone/>
        <a:defRPr sz="8067" kern="1200">
          <a:solidFill>
            <a:schemeClr val="bg1"/>
          </a:solidFill>
          <a:latin typeface="Trebuchet MS" pitchFamily="34" charset="0"/>
          <a:ea typeface="+mj-ea"/>
          <a:cs typeface="+mj-cs"/>
        </a:defRPr>
      </a:lvl1pPr>
    </p:titleStyle>
    <p:bodyStyle>
      <a:lvl1pPr marL="1508740" indent="-1508740" algn="l" defTabSz="4023305" rtl="0" eaLnBrk="1" latinLnBrk="0" hangingPunct="1">
        <a:spcBef>
          <a:spcPct val="20000"/>
        </a:spcBef>
        <a:buFont typeface="Arial" pitchFamily="34" charset="0"/>
        <a:buChar char="•"/>
        <a:defRPr sz="14117" kern="1200">
          <a:solidFill>
            <a:schemeClr val="tx1"/>
          </a:solidFill>
          <a:latin typeface="+mn-lt"/>
          <a:ea typeface="+mn-ea"/>
          <a:cs typeface="+mn-cs"/>
        </a:defRPr>
      </a:lvl1pPr>
      <a:lvl2pPr marL="3268936" indent="-1257282" algn="l" defTabSz="4023305" rtl="0" eaLnBrk="1" latinLnBrk="0" hangingPunct="1">
        <a:spcBef>
          <a:spcPct val="20000"/>
        </a:spcBef>
        <a:buFont typeface="Arial" pitchFamily="34" charset="0"/>
        <a:buChar char="–"/>
        <a:defRPr sz="12375" kern="1200">
          <a:solidFill>
            <a:schemeClr val="tx1"/>
          </a:solidFill>
          <a:latin typeface="+mn-lt"/>
          <a:ea typeface="+mn-ea"/>
          <a:cs typeface="+mn-cs"/>
        </a:defRPr>
      </a:lvl2pPr>
      <a:lvl3pPr marL="5029132" indent="-1005827" algn="l" defTabSz="4023305" rtl="0" eaLnBrk="1" latinLnBrk="0" hangingPunct="1">
        <a:spcBef>
          <a:spcPct val="20000"/>
        </a:spcBef>
        <a:buFont typeface="Arial" pitchFamily="34" charset="0"/>
        <a:buChar char="•"/>
        <a:defRPr sz="10634" kern="1200">
          <a:solidFill>
            <a:schemeClr val="tx1"/>
          </a:solidFill>
          <a:latin typeface="+mn-lt"/>
          <a:ea typeface="+mn-ea"/>
          <a:cs typeface="+mn-cs"/>
        </a:defRPr>
      </a:lvl3pPr>
      <a:lvl4pPr marL="7040785"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9052436"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1064090"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5741"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7394"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047" indent="-1005827" algn="l" defTabSz="4023305"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305" rtl="0" eaLnBrk="1" latinLnBrk="0" hangingPunct="1">
        <a:defRPr sz="7884" kern="1200">
          <a:solidFill>
            <a:schemeClr val="tx1"/>
          </a:solidFill>
          <a:latin typeface="+mn-lt"/>
          <a:ea typeface="+mn-ea"/>
          <a:cs typeface="+mn-cs"/>
        </a:defRPr>
      </a:lvl1pPr>
      <a:lvl2pPr marL="2011653" algn="l" defTabSz="4023305" rtl="0" eaLnBrk="1" latinLnBrk="0" hangingPunct="1">
        <a:defRPr sz="7884" kern="1200">
          <a:solidFill>
            <a:schemeClr val="tx1"/>
          </a:solidFill>
          <a:latin typeface="+mn-lt"/>
          <a:ea typeface="+mn-ea"/>
          <a:cs typeface="+mn-cs"/>
        </a:defRPr>
      </a:lvl2pPr>
      <a:lvl3pPr marL="4023305" algn="l" defTabSz="4023305" rtl="0" eaLnBrk="1" latinLnBrk="0" hangingPunct="1">
        <a:defRPr sz="7884" kern="1200">
          <a:solidFill>
            <a:schemeClr val="tx1"/>
          </a:solidFill>
          <a:latin typeface="+mn-lt"/>
          <a:ea typeface="+mn-ea"/>
          <a:cs typeface="+mn-cs"/>
        </a:defRPr>
      </a:lvl3pPr>
      <a:lvl4pPr marL="6034958" algn="l" defTabSz="4023305" rtl="0" eaLnBrk="1" latinLnBrk="0" hangingPunct="1">
        <a:defRPr sz="7884" kern="1200">
          <a:solidFill>
            <a:schemeClr val="tx1"/>
          </a:solidFill>
          <a:latin typeface="+mn-lt"/>
          <a:ea typeface="+mn-ea"/>
          <a:cs typeface="+mn-cs"/>
        </a:defRPr>
      </a:lvl4pPr>
      <a:lvl5pPr marL="8046610" algn="l" defTabSz="4023305" rtl="0" eaLnBrk="1" latinLnBrk="0" hangingPunct="1">
        <a:defRPr sz="7884" kern="1200">
          <a:solidFill>
            <a:schemeClr val="tx1"/>
          </a:solidFill>
          <a:latin typeface="+mn-lt"/>
          <a:ea typeface="+mn-ea"/>
          <a:cs typeface="+mn-cs"/>
        </a:defRPr>
      </a:lvl5pPr>
      <a:lvl6pPr marL="10058263" algn="l" defTabSz="4023305" rtl="0" eaLnBrk="1" latinLnBrk="0" hangingPunct="1">
        <a:defRPr sz="7884" kern="1200">
          <a:solidFill>
            <a:schemeClr val="tx1"/>
          </a:solidFill>
          <a:latin typeface="+mn-lt"/>
          <a:ea typeface="+mn-ea"/>
          <a:cs typeface="+mn-cs"/>
        </a:defRPr>
      </a:lvl6pPr>
      <a:lvl7pPr marL="12069917" algn="l" defTabSz="4023305" rtl="0" eaLnBrk="1" latinLnBrk="0" hangingPunct="1">
        <a:defRPr sz="7884" kern="1200">
          <a:solidFill>
            <a:schemeClr val="tx1"/>
          </a:solidFill>
          <a:latin typeface="+mn-lt"/>
          <a:ea typeface="+mn-ea"/>
          <a:cs typeface="+mn-cs"/>
        </a:defRPr>
      </a:lvl7pPr>
      <a:lvl8pPr marL="14081568" algn="l" defTabSz="4023305" rtl="0" eaLnBrk="1" latinLnBrk="0" hangingPunct="1">
        <a:defRPr sz="7884" kern="1200">
          <a:solidFill>
            <a:schemeClr val="tx1"/>
          </a:solidFill>
          <a:latin typeface="+mn-lt"/>
          <a:ea typeface="+mn-ea"/>
          <a:cs typeface="+mn-cs"/>
        </a:defRPr>
      </a:lvl8pPr>
      <a:lvl9pPr marL="16093221" algn="l" defTabSz="4023305" rtl="0" eaLnBrk="1" latinLnBrk="0" hangingPunct="1">
        <a:defRPr sz="78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lexeyAB/darkne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 Placeholder 351"/>
          <p:cNvSpPr>
            <a:spLocks noGrp="1"/>
          </p:cNvSpPr>
          <p:nvPr>
            <p:ph type="body" sz="quarter" idx="10"/>
          </p:nvPr>
        </p:nvSpPr>
        <p:spPr/>
        <p:txBody>
          <a:bodyPr/>
          <a:lstStyle/>
          <a:p>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53" name="Text Placeholder 352"/>
          <p:cNvSpPr>
            <a:spLocks noGrp="1"/>
          </p:cNvSpPr>
          <p:nvPr>
            <p:ph type="body" sz="quarter" idx="11"/>
          </p:nvPr>
        </p:nvSpPr>
        <p:spPr/>
        <p:txBody>
          <a:bodyPr/>
          <a:lstStyle/>
          <a:p>
            <a:endParaRPr lang="en-US"/>
          </a:p>
        </p:txBody>
      </p:sp>
      <p:sp>
        <p:nvSpPr>
          <p:cNvPr id="355" name="Text Placeholder 354"/>
          <p:cNvSpPr>
            <a:spLocks noGrp="1"/>
          </p:cNvSpPr>
          <p:nvPr>
            <p:ph type="body" sz="quarter" idx="19"/>
          </p:nvPr>
        </p:nvSpPr>
        <p:spPr>
          <a:xfrm>
            <a:off x="845477" y="21840525"/>
            <a:ext cx="12460125" cy="830975"/>
          </a:xfrm>
        </p:spPr>
        <p:txBody>
          <a:bodyPr/>
          <a:lstStyle/>
          <a:p>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56" name="Text Placeholder 355"/>
          <p:cNvSpPr>
            <a:spLocks noGrp="1"/>
          </p:cNvSpPr>
          <p:nvPr>
            <p:ph type="body" sz="quarter" idx="20"/>
          </p:nvPr>
        </p:nvSpPr>
        <p:spPr/>
        <p:txBody>
          <a:bodyPr/>
          <a:lstStyle/>
          <a:p>
            <a:endParaRPr lang="en-US" dirty="0"/>
          </a:p>
        </p:txBody>
      </p:sp>
      <p:sp>
        <p:nvSpPr>
          <p:cNvPr id="357" name="Text Placeholder 356"/>
          <p:cNvSpPr>
            <a:spLocks noGrp="1"/>
          </p:cNvSpPr>
          <p:nvPr>
            <p:ph type="body" sz="quarter" idx="21"/>
          </p:nvPr>
        </p:nvSpPr>
        <p:spPr>
          <a:xfrm>
            <a:off x="13891420" y="25828838"/>
            <a:ext cx="12440573" cy="4598160"/>
          </a:xfrm>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Dataset</a:t>
            </a:r>
          </a:p>
          <a:p>
            <a:pPr marL="342900" indent="-342900">
              <a:buFont typeface="Arial" panose="020B0604020202020204" pitchFamily="34" charset="0"/>
              <a:buChar char="•"/>
            </a:pPr>
            <a:r>
              <a:rPr lang="en-US" i="1" dirty="0">
                <a:latin typeface="Helvetica Neue" panose="02000503000000020004" pitchFamily="2" charset="0"/>
                <a:ea typeface="Helvetica Neue" panose="02000503000000020004" pitchFamily="2" charset="0"/>
                <a:cs typeface="Helvetica Neue" panose="02000503000000020004" pitchFamily="2" charset="0"/>
              </a:rPr>
              <a:t>Preparation: </a:t>
            </a:r>
            <a:r>
              <a:rPr lang="en-US" dirty="0">
                <a:latin typeface="Helvetica Neue" panose="02000503000000020004" pitchFamily="2" charset="0"/>
                <a:ea typeface="Helvetica Neue" panose="02000503000000020004" pitchFamily="2" charset="0"/>
                <a:cs typeface="Helvetica Neue" panose="02000503000000020004" pitchFamily="2" charset="0"/>
              </a:rPr>
              <a:t>use of </a:t>
            </a:r>
            <a:r>
              <a:rPr lang="en-US" dirty="0" err="1">
                <a:latin typeface="Helvetica Neue" panose="02000503000000020004" pitchFamily="2" charset="0"/>
                <a:ea typeface="Helvetica Neue" panose="02000503000000020004" pitchFamily="2" charset="0"/>
                <a:cs typeface="Helvetica Neue" panose="02000503000000020004" pitchFamily="2" charset="0"/>
              </a:rPr>
              <a:t>Fatkun</a:t>
            </a:r>
            <a:r>
              <a:rPr lang="en-US" dirty="0">
                <a:latin typeface="Helvetica Neue" panose="02000503000000020004" pitchFamily="2" charset="0"/>
                <a:ea typeface="Helvetica Neue" panose="02000503000000020004" pitchFamily="2" charset="0"/>
                <a:cs typeface="Helvetica Neue" panose="02000503000000020004" pitchFamily="2" charset="0"/>
              </a:rPr>
              <a:t> batch download to mass download 2,178 sample images total of varying dimensions, angles, and lighting across 15 distinct classes.</a:t>
            </a:r>
          </a:p>
          <a:p>
            <a:pPr marL="342900" indent="-342900">
              <a:buFont typeface="Arial" panose="020B0604020202020204" pitchFamily="34" charset="0"/>
              <a:buChar char="•"/>
            </a:pPr>
            <a:r>
              <a:rPr lang="en-US" i="1" dirty="0">
                <a:latin typeface="Helvetica Neue" panose="02000503000000020004" pitchFamily="2" charset="0"/>
                <a:ea typeface="Helvetica Neue" panose="02000503000000020004" pitchFamily="2" charset="0"/>
                <a:cs typeface="Helvetica Neue" panose="02000503000000020004" pitchFamily="2" charset="0"/>
              </a:rPr>
              <a:t>Annotation: </a:t>
            </a:r>
            <a:r>
              <a:rPr lang="en-US" dirty="0">
                <a:latin typeface="Helvetica Neue" panose="02000503000000020004" pitchFamily="2" charset="0"/>
                <a:ea typeface="Helvetica Neue" panose="02000503000000020004" pitchFamily="2" charset="0"/>
                <a:cs typeface="Helvetica Neue" panose="02000503000000020004" pitchFamily="2" charset="0"/>
              </a:rPr>
              <a:t>the bounding boxes of each item were drawn with </a:t>
            </a:r>
            <a:r>
              <a:rPr lang="en-US" dirty="0" err="1">
                <a:latin typeface="Helvetica Neue" panose="02000503000000020004" pitchFamily="2" charset="0"/>
                <a:ea typeface="Helvetica Neue" panose="02000503000000020004" pitchFamily="2" charset="0"/>
                <a:cs typeface="Helvetica Neue" panose="02000503000000020004" pitchFamily="2" charset="0"/>
              </a:rPr>
              <a:t>Vott</a:t>
            </a:r>
            <a:r>
              <a:rPr lang="en-US" dirty="0">
                <a:latin typeface="Helvetica Neue" panose="02000503000000020004" pitchFamily="2" charset="0"/>
                <a:ea typeface="Helvetica Neue" panose="02000503000000020004" pitchFamily="2" charset="0"/>
                <a:cs typeface="Helvetica Neue" panose="02000503000000020004" pitchFamily="2" charset="0"/>
              </a:rPr>
              <a:t> v1.7.2 and exported into the YOLO dataset format.</a:t>
            </a:r>
          </a:p>
          <a:p>
            <a:pPr marL="342900" indent="-342900">
              <a:buFont typeface="Arial" panose="020B0604020202020204" pitchFamily="34" charset="0"/>
              <a:buChar char="•"/>
            </a:pPr>
            <a:r>
              <a:rPr lang="en-US" i="1" dirty="0">
                <a:latin typeface="Helvetica Neue" panose="02000503000000020004" pitchFamily="2" charset="0"/>
                <a:ea typeface="Helvetica Neue" panose="02000503000000020004" pitchFamily="2" charset="0"/>
                <a:cs typeface="Helvetica Neue" panose="02000503000000020004" pitchFamily="2" charset="0"/>
              </a:rPr>
              <a:t>Aggregation: </a:t>
            </a:r>
            <a:r>
              <a:rPr lang="en-US" dirty="0">
                <a:latin typeface="Helvetica Neue" panose="02000503000000020004" pitchFamily="2" charset="0"/>
                <a:ea typeface="Helvetica Neue" panose="02000503000000020004" pitchFamily="2" charset="0"/>
                <a:cs typeface="Helvetica Neue" panose="02000503000000020004" pitchFamily="2" charset="0"/>
              </a:rPr>
              <a:t>each class was labeled separately, so a script was used to combine images and their corresponding annotations into one singular data directory.</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b="1" dirty="0">
                <a:latin typeface="Helvetica Neue" panose="02000503000000020004" pitchFamily="2" charset="0"/>
                <a:ea typeface="Helvetica Neue" panose="02000503000000020004" pitchFamily="2" charset="0"/>
                <a:cs typeface="Helvetica Neue" panose="02000503000000020004" pitchFamily="2" charset="0"/>
              </a:rPr>
              <a:t>Tiny YOLO v3</a:t>
            </a:r>
          </a:p>
          <a:p>
            <a:pPr marL="342900" indent="-342900">
              <a:buFont typeface="Arial" panose="020B0604020202020204" pitchFamily="34" charset="0"/>
              <a:buChar char="•"/>
            </a:pPr>
            <a:endParaRPr lang="en-US"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58" name="Text Placeholder 357"/>
          <p:cNvSpPr>
            <a:spLocks noGrp="1"/>
          </p:cNvSpPr>
          <p:nvPr>
            <p:ph type="body" sz="quarter" idx="22"/>
          </p:nvPr>
        </p:nvSpPr>
        <p:spPr/>
        <p:txBody>
          <a:bodyPr/>
          <a:lstStyle/>
          <a:p>
            <a:r>
              <a:rPr lang="en-US" dirty="0"/>
              <a:t>MATERIALS AND METHODS</a:t>
            </a:r>
          </a:p>
        </p:txBody>
      </p:sp>
      <p:sp>
        <p:nvSpPr>
          <p:cNvPr id="359" name="Text Placeholder 358"/>
          <p:cNvSpPr>
            <a:spLocks noGrp="1"/>
          </p:cNvSpPr>
          <p:nvPr>
            <p:ph type="body" sz="quarter" idx="23"/>
          </p:nvPr>
        </p:nvSpPr>
        <p:spPr/>
        <p:txBody>
          <a:bodyPr/>
          <a:lstStyle/>
          <a:p>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60" name="Text Placeholder 359"/>
          <p:cNvSpPr>
            <a:spLocks noGrp="1"/>
          </p:cNvSpPr>
          <p:nvPr>
            <p:ph type="body" sz="quarter" idx="24"/>
          </p:nvPr>
        </p:nvSpPr>
        <p:spPr/>
        <p:txBody>
          <a:bodyPr/>
          <a:lstStyle/>
          <a:p>
            <a:endParaRPr lang="en-US" dirty="0"/>
          </a:p>
        </p:txBody>
      </p:sp>
      <p:sp>
        <p:nvSpPr>
          <p:cNvPr id="361" name="Text Placeholder 360"/>
          <p:cNvSpPr>
            <a:spLocks noGrp="1"/>
          </p:cNvSpPr>
          <p:nvPr>
            <p:ph type="body" sz="quarter" idx="25"/>
          </p:nvPr>
        </p:nvSpPr>
        <p:spPr/>
        <p:txBody>
          <a:bodyPr/>
          <a:lstStyle/>
          <a:p>
            <a:endParaRPr lang="en-US"/>
          </a:p>
        </p:txBody>
      </p:sp>
      <p:sp>
        <p:nvSpPr>
          <p:cNvPr id="362" name="Text Placeholder 361"/>
          <p:cNvSpPr>
            <a:spLocks noGrp="1"/>
          </p:cNvSpPr>
          <p:nvPr>
            <p:ph type="body" sz="quarter" idx="26"/>
          </p:nvPr>
        </p:nvSpPr>
        <p:spPr/>
        <p:txBody>
          <a:bodyPr/>
          <a:lstStyle/>
          <a:p>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63" name="Text Placeholder 362"/>
          <p:cNvSpPr>
            <a:spLocks noGrp="1"/>
          </p:cNvSpPr>
          <p:nvPr>
            <p:ph type="body" sz="quarter" idx="27"/>
          </p:nvPr>
        </p:nvSpPr>
        <p:spPr/>
        <p:txBody>
          <a:bodyPr/>
          <a:lstStyle/>
          <a:p>
            <a:endParaRPr lang="en-US" dirty="0"/>
          </a:p>
        </p:txBody>
      </p:sp>
      <p:sp>
        <p:nvSpPr>
          <p:cNvPr id="364" name="Text Placeholder 363"/>
          <p:cNvSpPr>
            <a:spLocks noGrp="1"/>
          </p:cNvSpPr>
          <p:nvPr>
            <p:ph type="body" sz="quarter" idx="28"/>
          </p:nvPr>
        </p:nvSpPr>
        <p:spPr/>
        <p:txBody>
          <a:bodyPr/>
          <a:lstStyle/>
          <a:p>
            <a:pPr marL="342900" indent="-342900">
              <a:buFont typeface="Arial" panose="020B0604020202020204" pitchFamily="34" charset="0"/>
              <a:buChar char="•"/>
            </a:pPr>
            <a:r>
              <a:rPr lang="en-US" dirty="0">
                <a:latin typeface="Helvetica Neue" panose="02000503000000020004" pitchFamily="2" charset="0"/>
                <a:ea typeface="Helvetica Neue" panose="02000503000000020004" pitchFamily="2" charset="0"/>
                <a:cs typeface="Helvetica Neue" panose="02000503000000020004" pitchFamily="2" charset="0"/>
                <a:hlinkClick r:id="rId3"/>
              </a:rPr>
              <a:t>https://github.com/AlexeyAB/darknet/</a:t>
            </a:r>
            <a:r>
              <a:rPr lang="en-US"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365" name="Text Placeholder 364"/>
          <p:cNvSpPr>
            <a:spLocks noGrp="1"/>
          </p:cNvSpPr>
          <p:nvPr>
            <p:ph type="body" sz="quarter" idx="29"/>
          </p:nvPr>
        </p:nvSpPr>
        <p:spPr/>
        <p:txBody>
          <a:bodyPr/>
          <a:lstStyle/>
          <a:p>
            <a:endParaRPr lang="en-US"/>
          </a:p>
        </p:txBody>
      </p:sp>
      <p:sp>
        <p:nvSpPr>
          <p:cNvPr id="366" name="Text Placeholder 365"/>
          <p:cNvSpPr>
            <a:spLocks noGrp="1"/>
          </p:cNvSpPr>
          <p:nvPr>
            <p:ph type="body" sz="quarter" idx="30"/>
          </p:nvPr>
        </p:nvSpPr>
        <p:spPr>
          <a:xfrm>
            <a:off x="26946098" y="32079200"/>
            <a:ext cx="12449306" cy="830975"/>
          </a:xfrm>
        </p:spPr>
        <p:txBody>
          <a:bodyPr/>
          <a:lstStyle/>
          <a:p>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04" name="Text Placeholder 403"/>
          <p:cNvSpPr>
            <a:spLocks noGrp="1"/>
          </p:cNvSpPr>
          <p:nvPr>
            <p:ph type="body" sz="quarter" idx="150"/>
          </p:nvPr>
        </p:nvSpPr>
        <p:spPr/>
        <p:txBody>
          <a:bodyPr/>
          <a:lstStyle/>
          <a:p>
            <a:r>
              <a:rPr lang="en-US" dirty="0">
                <a:solidFill>
                  <a:schemeClr val="accent5">
                    <a:lumMod val="50000"/>
                  </a:schemeClr>
                </a:solidFill>
              </a:rPr>
              <a:t>Advisors: </a:t>
            </a:r>
            <a:r>
              <a:rPr lang="en-US" dirty="0"/>
              <a:t>Professor Olga </a:t>
            </a:r>
            <a:r>
              <a:rPr lang="en-US" dirty="0" err="1"/>
              <a:t>Russokovsky</a:t>
            </a:r>
            <a:r>
              <a:rPr lang="en-US" dirty="0"/>
              <a:t>, T.A. </a:t>
            </a:r>
            <a:r>
              <a:rPr lang="en-US" dirty="0" err="1">
                <a:solidFill>
                  <a:schemeClr val="accent5">
                    <a:lumMod val="50000"/>
                  </a:schemeClr>
                </a:solidFill>
              </a:rPr>
              <a:t>Fangyen</a:t>
            </a:r>
            <a:r>
              <a:rPr lang="en-US" dirty="0">
                <a:solidFill>
                  <a:schemeClr val="accent5">
                    <a:lumMod val="50000"/>
                  </a:schemeClr>
                </a:solidFill>
              </a:rPr>
              <a:t> Wei</a:t>
            </a:r>
          </a:p>
        </p:txBody>
      </p:sp>
      <p:sp>
        <p:nvSpPr>
          <p:cNvPr id="405" name="Text Placeholder 404"/>
          <p:cNvSpPr>
            <a:spLocks noGrp="1"/>
          </p:cNvSpPr>
          <p:nvPr>
            <p:ph type="body" sz="quarter" idx="151"/>
          </p:nvPr>
        </p:nvSpPr>
        <p:spPr/>
        <p:txBody>
          <a:bodyPr>
            <a:normAutofit fontScale="92500"/>
          </a:bodyPr>
          <a:lstStyle/>
          <a:p>
            <a:r>
              <a:rPr lang="en-US" dirty="0">
                <a:solidFill>
                  <a:schemeClr val="accent5">
                    <a:lumMod val="50000"/>
                  </a:schemeClr>
                </a:solidFill>
              </a:rPr>
              <a:t>Anabelle Chang (</a:t>
            </a:r>
            <a:r>
              <a:rPr lang="en-US" dirty="0" err="1">
                <a:solidFill>
                  <a:schemeClr val="accent5">
                    <a:lumMod val="50000"/>
                  </a:schemeClr>
                </a:solidFill>
              </a:rPr>
              <a:t>anabelle</a:t>
            </a:r>
            <a:r>
              <a:rPr lang="en-US" dirty="0"/>
              <a:t>), Christine Kwon (</a:t>
            </a:r>
            <a:r>
              <a:rPr lang="en-US" dirty="0" err="1"/>
              <a:t>cmkwon</a:t>
            </a:r>
            <a:r>
              <a:rPr lang="en-US" dirty="0"/>
              <a:t>), Christy Lee (</a:t>
            </a:r>
            <a:r>
              <a:rPr lang="en-US" dirty="0" err="1"/>
              <a:t>christyl</a:t>
            </a:r>
            <a:r>
              <a:rPr lang="en-US" dirty="0"/>
              <a:t>)</a:t>
            </a:r>
            <a:endParaRPr lang="en-US" dirty="0">
              <a:solidFill>
                <a:schemeClr val="accent5">
                  <a:lumMod val="50000"/>
                </a:schemeClr>
              </a:solidFill>
            </a:endParaRPr>
          </a:p>
        </p:txBody>
      </p:sp>
      <p:sp>
        <p:nvSpPr>
          <p:cNvPr id="406" name="Text Placeholder 405"/>
          <p:cNvSpPr>
            <a:spLocks noGrp="1"/>
          </p:cNvSpPr>
          <p:nvPr>
            <p:ph type="body" sz="quarter" idx="153"/>
          </p:nvPr>
        </p:nvSpPr>
        <p:spPr/>
        <p:txBody>
          <a:bodyPr/>
          <a:lstStyle/>
          <a:p>
            <a:r>
              <a:rPr lang="en-US" dirty="0">
                <a:solidFill>
                  <a:schemeClr val="accent5">
                    <a:lumMod val="50000"/>
                  </a:schemeClr>
                </a:solidFill>
              </a:rPr>
              <a:t>YOLO!</a:t>
            </a:r>
          </a:p>
        </p:txBody>
      </p:sp>
    </p:spTree>
    <p:extLst>
      <p:ext uri="{BB962C8B-B14F-4D97-AF65-F5344CB8AC3E}">
        <p14:creationId xmlns:p14="http://schemas.microsoft.com/office/powerpoint/2010/main" val="3865398975"/>
      </p:ext>
    </p:extLst>
  </p:cSld>
  <p:clrMapOvr>
    <a:masterClrMapping/>
  </p:clrMapOvr>
</p:sld>
</file>

<file path=ppt/theme/theme1.xml><?xml version="1.0" encoding="utf-8"?>
<a:theme xmlns:a="http://schemas.openxmlformats.org/drawingml/2006/main" name="PosterPresentations.com-48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315</TotalTime>
  <Words>121</Words>
  <Application>Microsoft Macintosh PowerPoint</Application>
  <PresentationFormat>Custom</PresentationFormat>
  <Paragraphs>12</Paragraphs>
  <Slides>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Arial</vt:lpstr>
      <vt:lpstr>Arial Black</vt:lpstr>
      <vt:lpstr>Calibri</vt:lpstr>
      <vt:lpstr>Helvetica Neue</vt:lpstr>
      <vt:lpstr>Times New Roman</vt:lpstr>
      <vt:lpstr>Trebuchet MS</vt:lpstr>
      <vt:lpstr>PosterPresentations.com-48x48-Template</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Anabelle Chang</cp:lastModifiedBy>
  <cp:revision>45</cp:revision>
  <dcterms:created xsi:type="dcterms:W3CDTF">2012-02-09T20:53:12Z</dcterms:created>
  <dcterms:modified xsi:type="dcterms:W3CDTF">2020-01-13T04:02:39Z</dcterms:modified>
</cp:coreProperties>
</file>