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1"/>
    <p:restoredTop sz="94654"/>
  </p:normalViewPr>
  <p:slideViewPr>
    <p:cSldViewPr snapToGrid="0" snapToObjects="1">
      <p:cViewPr>
        <p:scale>
          <a:sx n="128" d="100"/>
          <a:sy n="128" d="100"/>
        </p:scale>
        <p:origin x="-6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AA28-23ED-FA4A-8867-F8E7BBE7F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FC7EB-7EF8-3449-B5F0-777DCC164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17ED-C023-DC40-A46D-B85552B3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DEE0-7879-3B44-B71D-7ABF84B0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322B-1A98-654D-8853-B720E945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F6B-EAFF-884C-AF36-8FA0CF06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93310-6B2C-CB49-A59B-EEF369765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F4A7-04E4-1F42-BCF0-1DFF7E44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0A510-E21B-2945-94E2-DC833CBA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F8EE-7AED-F647-BE36-4D868DC6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064F4-0F46-E94F-B740-5B2A010E4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B0D03-9D1C-E84E-9D4F-7058BD9AA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4EB5-9C03-B349-8782-72DFB2AC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439B-83BE-1543-BE27-54A83D8C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D8B9-1EED-9B4E-BC71-FF4B40CE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4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71CB-95F3-E24D-A83A-A95BE20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F500-D065-A643-9D94-908164F6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ED9A-09BA-914E-BC37-44281086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38F9-541F-BA42-8EFD-579B67EA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C0C3-F987-934E-897C-C1D9D5C6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3D5E-F068-6E41-AE83-BB61C102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4981D-D1B3-DB4A-9B6F-2A4A649B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4685-4530-CE43-B032-41DAB43A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0E06-E6D9-704F-9B37-AE1942C0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C9D1-427B-FF48-AC39-DD64A52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0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9A9F-3F71-5248-816A-E1BCABEA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BE38-DF13-B54B-A5C7-85D3B5230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D61D2-D16C-A444-8AB0-B906B18F0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4D4ED-DAED-1D4B-B1FC-D8213587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D8E73-8E02-8B42-9B3D-B7B0879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F72-6005-7642-B77D-04459219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580A-BE31-484D-82C7-42ECB7A6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C05BB-A9A8-E24E-A18F-39AD6939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C3BCB-B8C6-3548-9EA8-A96A0858B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2705F-0700-4C47-B218-35B5C81D4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4039A-B462-7146-A176-4D38443CC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E1CEB-919D-5D46-BCA1-6C3A989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A746E-DAE0-D64E-9B12-5683FCDB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7981A-A1D6-D54A-B605-131656A3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F8A8-E2FB-0F48-8E17-9FFEA92C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94053-9C7A-7144-AF9E-E2159C92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67E3-22EA-2647-8760-0BCAECBB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8D4BB-6C62-EE41-ADEE-6D33E798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7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DCB78-1459-6540-B17E-35B56B7B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A10FF-1E72-2C43-8445-858299C9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4FF6A-E7C9-884F-9674-2E35B3D0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7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13C1-A4E3-9C47-A8CA-C2FD5A4C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8224-C7EA-754D-8A32-CC02E2F4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61F6A-A34E-CF4F-B737-3133C5E55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236B4-15C9-074C-8147-170A400B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3FA37-2955-C64F-B8A9-83D5E53B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DB91C-0488-BF46-AB56-86818EAF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0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FBC9-CF99-0846-B477-416428DC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25C08-A46E-0149-8F9C-A9938F490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F78E3-979D-1C4B-90F0-6A23E98C0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0DA8B-6B24-3544-8928-FADA922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703BE-822E-F145-B205-BE091287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BAF53-F222-714A-A2B5-A59D3AAC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C29D2-8957-B147-B4F9-03D17F15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48888-816B-AB40-A892-1D53821E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3833-85C7-724F-8B25-30D23E0DB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A7D5-0BF9-1A44-8130-BEF1623E2297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71DA-5E28-2248-B97E-BB4408092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2E13-7179-1445-8C4B-D6FD90837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E11A5-D420-4A4E-811E-F0501F01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1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B0ED94-71B7-1644-A5A7-DF0A91558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95290"/>
              </p:ext>
            </p:extLst>
          </p:nvPr>
        </p:nvGraphicFramePr>
        <p:xfrm>
          <a:off x="679622" y="753761"/>
          <a:ext cx="10985154" cy="480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59">
                  <a:extLst>
                    <a:ext uri="{9D8B030D-6E8A-4147-A177-3AD203B41FA5}">
                      <a16:colId xmlns:a16="http://schemas.microsoft.com/office/drawing/2014/main" val="2804639684"/>
                    </a:ext>
                  </a:extLst>
                </a:gridCol>
                <a:gridCol w="1830859">
                  <a:extLst>
                    <a:ext uri="{9D8B030D-6E8A-4147-A177-3AD203B41FA5}">
                      <a16:colId xmlns:a16="http://schemas.microsoft.com/office/drawing/2014/main" val="1648020708"/>
                    </a:ext>
                  </a:extLst>
                </a:gridCol>
                <a:gridCol w="1830859">
                  <a:extLst>
                    <a:ext uri="{9D8B030D-6E8A-4147-A177-3AD203B41FA5}">
                      <a16:colId xmlns:a16="http://schemas.microsoft.com/office/drawing/2014/main" val="376105229"/>
                    </a:ext>
                  </a:extLst>
                </a:gridCol>
                <a:gridCol w="1830859">
                  <a:extLst>
                    <a:ext uri="{9D8B030D-6E8A-4147-A177-3AD203B41FA5}">
                      <a16:colId xmlns:a16="http://schemas.microsoft.com/office/drawing/2014/main" val="3334985535"/>
                    </a:ext>
                  </a:extLst>
                </a:gridCol>
                <a:gridCol w="1830859">
                  <a:extLst>
                    <a:ext uri="{9D8B030D-6E8A-4147-A177-3AD203B41FA5}">
                      <a16:colId xmlns:a16="http://schemas.microsoft.com/office/drawing/2014/main" val="1062756323"/>
                    </a:ext>
                  </a:extLst>
                </a:gridCol>
                <a:gridCol w="1830859">
                  <a:extLst>
                    <a:ext uri="{9D8B030D-6E8A-4147-A177-3AD203B41FA5}">
                      <a16:colId xmlns:a16="http://schemas.microsoft.com/office/drawing/2014/main" val="1575610304"/>
                    </a:ext>
                  </a:extLst>
                </a:gridCol>
              </a:tblGrid>
              <a:tr h="6886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IoU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mAP@0.5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179755"/>
                  </a:ext>
                </a:extLst>
              </a:tr>
              <a:tr h="670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Model</a:t>
                      </a:r>
                    </a:p>
                    <a:p>
                      <a:pPr algn="ctr"/>
                      <a:r>
                        <a:rPr lang="en-US" dirty="0"/>
                        <a:t>Weights = 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0.3227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830092"/>
                  </a:ext>
                </a:extLst>
              </a:tr>
              <a:tr h="688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Model</a:t>
                      </a:r>
                    </a:p>
                    <a:p>
                      <a:pPr algn="ctr"/>
                      <a:r>
                        <a:rPr lang="en-US" dirty="0"/>
                        <a:t>Weights = 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0.69612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439798"/>
                  </a:ext>
                </a:extLst>
              </a:tr>
              <a:tr h="688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Model</a:t>
                      </a:r>
                    </a:p>
                    <a:p>
                      <a:pPr algn="ctr"/>
                      <a:r>
                        <a:rPr lang="en-US" dirty="0"/>
                        <a:t>Weights = 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0.727633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998929"/>
                  </a:ext>
                </a:extLst>
              </a:tr>
              <a:tr h="688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Class Model</a:t>
                      </a:r>
                    </a:p>
                    <a:p>
                      <a:pPr algn="ctr"/>
                      <a:r>
                        <a:rPr lang="en-US" dirty="0"/>
                        <a:t>Weights = 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295831"/>
                  </a:ext>
                </a:extLst>
              </a:tr>
              <a:tr h="688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Class Model</a:t>
                      </a:r>
                    </a:p>
                    <a:p>
                      <a:pPr algn="ctr"/>
                      <a:r>
                        <a:rPr lang="en-US" dirty="0"/>
                        <a:t>Weights = 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909430"/>
                  </a:ext>
                </a:extLst>
              </a:tr>
              <a:tr h="688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Class Model</a:t>
                      </a:r>
                    </a:p>
                    <a:p>
                      <a:pPr algn="ctr"/>
                      <a:r>
                        <a:rPr lang="en-US" dirty="0"/>
                        <a:t>Weights = 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978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25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S. Lee</dc:creator>
  <cp:lastModifiedBy>Christy S. Lee</cp:lastModifiedBy>
  <cp:revision>2</cp:revision>
  <dcterms:created xsi:type="dcterms:W3CDTF">2020-01-13T03:49:13Z</dcterms:created>
  <dcterms:modified xsi:type="dcterms:W3CDTF">2020-01-13T04:02:24Z</dcterms:modified>
</cp:coreProperties>
</file>