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42A1-A7B2-4217-BA12-A818F638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0D58-4374-4965-99FA-0B2A0F97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02C6-93A6-4029-ADF6-C20AEF0C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48D3-4886-460F-B524-DE4D9DE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7937-9FA3-474C-BE4A-53C2EECB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B5C2-B320-4228-A34A-B2BB92FC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3A5A-B7C9-4841-AEC3-E1DAF4E55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3AFE-5CDE-4B05-AE28-442FF8EE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E02F-EC23-4232-B34A-E963864B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0777-4AD9-4B81-B26F-D374935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668FD-F50E-499D-BAEF-7B85A01A8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C17A4-A2D5-4967-9A04-0CDE2225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41D0-9E98-4B06-BB11-06B88EF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7A59-1FFE-48B1-AB4A-4FD7BC8A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40B6-3131-4DAD-9288-FB26269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9F08-E148-4388-A4A9-BE76BA7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6C8F-1051-490A-A011-1A115870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FE14-CA4F-4547-984C-DEB6FDBC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781A-ABCD-4452-B812-898A8007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DDC4-5727-4889-A5A0-5A47AA55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23B0-859A-4193-BA99-1DF0C0C0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864B-8463-4D33-90F9-C8E2BE29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C650-62D4-4F96-BAE4-90DFD493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534C-32B2-4E40-BC20-950CEEE2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58AD-9804-438B-AD21-1AFC3E96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46DE-A610-46B8-AA6F-5E6A27C0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7A8C-2A50-4377-9611-E96739889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E9A0-C3B2-4120-8B79-57C2E861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6C26-5239-4A5B-9B42-AEDBD7B8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6FDA-9B68-4C24-883C-E969A2A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4B30-08F8-4E1D-B697-925DF444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7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6221-8A6C-43D4-8192-545019EC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74C7-FDE4-463E-9DC4-7395D022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5D9E1-43CA-42F9-90FC-43F74FDE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5FF8D-0939-4FE3-9EF2-498EC1D00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4553F-F4FC-49B6-BB0A-19AC8CD8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8E7C4-1C23-4BFD-8BAF-5DD0E73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0A95-27F4-4E55-9E8D-16C589C7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B7875-3F48-45B0-9DCB-8380E01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8D6F-00E7-4C46-9FA6-E5944BA3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4A412-95F8-47F1-AC6A-0C1DF73B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D8B34-9BC4-47D9-A7F0-A1182CA5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92475-A900-4A3C-8130-35F9C9D7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FF56-6424-449B-A625-BF71570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B65AC-A9D2-4306-B3F0-FD7BE131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6C71-3525-4369-A49C-94A16438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4D4C-11E7-4462-8DB4-0E63F614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E5E9-D36E-48B9-94EE-A05ED0B5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AD08-B513-4114-94D1-D3FDE32B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CB9BC-9044-4E2A-BB28-A34E765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B033-0E8F-45EA-89C8-03D82E3D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DFCD-CCC5-404E-BF16-FA73FE3D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BC16-783D-43B2-963D-A178F7DD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616DD-B76C-4B5C-AEC6-DE3A8C5AB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F77A-F4E3-4FDF-8615-A49FBD1C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D23E-BAC8-4DBF-A6B7-26BD3CA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DB32-7060-4FC8-BF4E-9FA4A6E4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9AAD-6486-4F61-9FA1-8950CA9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11F91-361A-42F4-A0B7-E6CF800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065D-DD34-4B61-A7AB-8E67612C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19C4-276A-47B1-812B-82FF90CB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BBDA-1BF1-4DAA-B2C9-105E6D83DD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6B28-C7BE-4FC7-BEBB-2D57D91EC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1AB6-15C0-4AF6-A252-124210CF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9E52-E32F-4CAC-9CB4-F4EF688C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2076-9F97-431A-82F6-BC0A6DC9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preference between Airbnb in New York City &amp; Los Angeles Markets</a:t>
            </a:r>
          </a:p>
        </p:txBody>
      </p:sp>
    </p:spTree>
    <p:extLst>
      <p:ext uri="{BB962C8B-B14F-4D97-AF65-F5344CB8AC3E}">
        <p14:creationId xmlns:p14="http://schemas.microsoft.com/office/powerpoint/2010/main" val="366452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599F85-B076-4891-BF63-B4818077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3294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 there are more than 45,000 </a:t>
            </a:r>
            <a:r>
              <a:rPr lang="en-US" b="1" dirty="0"/>
              <a:t>listings in Los Angeles</a:t>
            </a:r>
            <a:r>
              <a:rPr lang="en-US" dirty="0"/>
              <a:t>, including more than 3,700 long term and hotel </a:t>
            </a:r>
            <a:r>
              <a:rPr lang="en-US" b="1" dirty="0"/>
              <a:t>listings</a:t>
            </a:r>
            <a:r>
              <a:rPr lang="en-US" dirty="0"/>
              <a:t> (30+ day rentals, traditional B&amp;B's, and boutique hotels).</a:t>
            </a:r>
          </a:p>
        </p:txBody>
      </p:sp>
    </p:spTree>
    <p:extLst>
      <p:ext uri="{BB962C8B-B14F-4D97-AF65-F5344CB8AC3E}">
        <p14:creationId xmlns:p14="http://schemas.microsoft.com/office/powerpoint/2010/main" val="158517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599F85-B076-4891-BF63-B4818077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3294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 there are almost 45,000 </a:t>
            </a:r>
            <a:r>
              <a:rPr lang="en-US" b="1" dirty="0"/>
              <a:t>listings in New York City</a:t>
            </a:r>
            <a:r>
              <a:rPr lang="en-US" dirty="0"/>
              <a:t>, including more than 3,700 long term and hotel </a:t>
            </a:r>
            <a:r>
              <a:rPr lang="en-US" b="1" dirty="0"/>
              <a:t>listings</a:t>
            </a:r>
            <a:r>
              <a:rPr lang="en-US" dirty="0"/>
              <a:t> (30+ day rentals, traditional B&amp;B's, and boutique hotels).</a:t>
            </a:r>
          </a:p>
        </p:txBody>
      </p:sp>
    </p:spTree>
    <p:extLst>
      <p:ext uri="{BB962C8B-B14F-4D97-AF65-F5344CB8AC3E}">
        <p14:creationId xmlns:p14="http://schemas.microsoft.com/office/powerpoint/2010/main" val="38978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599F85-B076-4891-BF63-B4818077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50" y="1265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chart depicting most commonly occurring words or phrases in Airbnb reviews for NYC and SF</a:t>
            </a:r>
          </a:p>
        </p:txBody>
      </p:sp>
    </p:spTree>
    <p:extLst>
      <p:ext uri="{BB962C8B-B14F-4D97-AF65-F5344CB8AC3E}">
        <p14:creationId xmlns:p14="http://schemas.microsoft.com/office/powerpoint/2010/main" val="42104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599F85-B076-4891-BF63-B4818077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25" y="13700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Maps of NYC and SF depicting a heatmap of densities of selected criteria </a:t>
            </a:r>
          </a:p>
        </p:txBody>
      </p:sp>
    </p:spTree>
    <p:extLst>
      <p:ext uri="{BB962C8B-B14F-4D97-AF65-F5344CB8AC3E}">
        <p14:creationId xmlns:p14="http://schemas.microsoft.com/office/powerpoint/2010/main" val="9095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Consumer preference between Airbnb in New York City &amp; Los Angeles Markets</vt:lpstr>
      <vt:lpstr>Today there are more than 45,000 listings in Los Angeles, including more than 3,700 long term and hotel listings (30+ day rentals, traditional B&amp;B's, and boutique hotels).</vt:lpstr>
      <vt:lpstr>Today there are almost 45,000 listings in New York City, including more than 3,700 long term and hotel listings (30+ day rentals, traditional B&amp;B's, and boutique hotels).</vt:lpstr>
      <vt:lpstr>Word chart depicting most commonly occurring words or phrases in Airbnb reviews for NYC and SF</vt:lpstr>
      <vt:lpstr>Maps of NYC and SF depicting a heatmap of densities of selected criteria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Mazur</dc:creator>
  <cp:lastModifiedBy>Christine Mazur</cp:lastModifiedBy>
  <cp:revision>6</cp:revision>
  <dcterms:created xsi:type="dcterms:W3CDTF">2019-09-28T17:21:42Z</dcterms:created>
  <dcterms:modified xsi:type="dcterms:W3CDTF">2019-09-28T18:17:24Z</dcterms:modified>
</cp:coreProperties>
</file>