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3FC75C-C88C-46D9-91CC-1347AD831FB2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36DB975-1C1C-49B8-98D4-22C31F1544F4}">
      <dgm:prSet custT="1"/>
      <dgm:spPr/>
      <dgm:t>
        <a:bodyPr/>
        <a:lstStyle/>
        <a:p>
          <a:r>
            <a:rPr lang="en-US" sz="1400" dirty="0">
              <a:latin typeface="Baskerville" panose="02020502070401020303" pitchFamily="18" charset="0"/>
              <a:ea typeface="Baskerville" panose="02020502070401020303" pitchFamily="18" charset="0"/>
            </a:rPr>
            <a:t>National Center of Health Statistics estimate </a:t>
          </a:r>
          <a:r>
            <a:rPr lang="en-US" sz="1400" b="1" dirty="0">
              <a:latin typeface="Baskerville" panose="02020502070401020303" pitchFamily="18" charset="0"/>
              <a:ea typeface="Baskerville" panose="02020502070401020303" pitchFamily="18" charset="0"/>
            </a:rPr>
            <a:t>28 million </a:t>
          </a:r>
          <a:r>
            <a:rPr lang="en-US" sz="1400" dirty="0">
              <a:latin typeface="Baskerville" panose="02020502070401020303" pitchFamily="18" charset="0"/>
              <a:ea typeface="Baskerville" panose="02020502070401020303" pitchFamily="18" charset="0"/>
            </a:rPr>
            <a:t>Americans  have some degree of hearing loss **</a:t>
          </a:r>
        </a:p>
      </dgm:t>
    </dgm:pt>
    <dgm:pt modelId="{D3795A14-1411-4DFC-AE39-0DEF8937B0FB}" type="parTrans" cxnId="{F9AF89B2-6611-4683-8465-5C75AE9370EB}">
      <dgm:prSet/>
      <dgm:spPr/>
      <dgm:t>
        <a:bodyPr/>
        <a:lstStyle/>
        <a:p>
          <a:endParaRPr lang="en-US">
            <a:latin typeface="Baskerville" panose="02020502070401020303" pitchFamily="18" charset="0"/>
            <a:ea typeface="Baskerville" panose="02020502070401020303" pitchFamily="18" charset="0"/>
          </a:endParaRPr>
        </a:p>
      </dgm:t>
    </dgm:pt>
    <dgm:pt modelId="{53402244-25D6-4B5C-BA25-5105580145F8}" type="sibTrans" cxnId="{F9AF89B2-6611-4683-8465-5C75AE9370EB}">
      <dgm:prSet/>
      <dgm:spPr/>
      <dgm:t>
        <a:bodyPr/>
        <a:lstStyle/>
        <a:p>
          <a:endParaRPr lang="en-US">
            <a:latin typeface="Baskerville" panose="02020502070401020303" pitchFamily="18" charset="0"/>
            <a:ea typeface="Baskerville" panose="02020502070401020303" pitchFamily="18" charset="0"/>
          </a:endParaRPr>
        </a:p>
      </dgm:t>
    </dgm:pt>
    <dgm:pt modelId="{15FCFF33-8C7E-4363-ABF5-C7B6D1863747}">
      <dgm:prSet custT="1"/>
      <dgm:spPr/>
      <dgm:t>
        <a:bodyPr/>
        <a:lstStyle/>
        <a:p>
          <a:r>
            <a:rPr lang="en-US" sz="1800">
              <a:latin typeface="Baskerville" panose="02020502070401020303" pitchFamily="18" charset="0"/>
              <a:ea typeface="Baskerville" panose="02020502070401020303" pitchFamily="18" charset="0"/>
            </a:rPr>
            <a:t>NJ 5 counties percentage of people with hearing difficulty *</a:t>
          </a:r>
        </a:p>
      </dgm:t>
    </dgm:pt>
    <dgm:pt modelId="{F4065E25-D983-423F-9E51-8D42AEE89D46}" type="parTrans" cxnId="{B0EC59F8-09B6-4F7F-9084-5305BFCCE503}">
      <dgm:prSet/>
      <dgm:spPr/>
      <dgm:t>
        <a:bodyPr/>
        <a:lstStyle/>
        <a:p>
          <a:endParaRPr lang="en-US">
            <a:latin typeface="Baskerville" panose="02020502070401020303" pitchFamily="18" charset="0"/>
            <a:ea typeface="Baskerville" panose="02020502070401020303" pitchFamily="18" charset="0"/>
          </a:endParaRPr>
        </a:p>
      </dgm:t>
    </dgm:pt>
    <dgm:pt modelId="{E72EE9F6-5E58-4376-A0DE-AF6E8F9EFBAB}" type="sibTrans" cxnId="{B0EC59F8-09B6-4F7F-9084-5305BFCCE503}">
      <dgm:prSet/>
      <dgm:spPr/>
      <dgm:t>
        <a:bodyPr/>
        <a:lstStyle/>
        <a:p>
          <a:endParaRPr lang="en-US">
            <a:latin typeface="Baskerville" panose="02020502070401020303" pitchFamily="18" charset="0"/>
            <a:ea typeface="Baskerville" panose="02020502070401020303" pitchFamily="18" charset="0"/>
          </a:endParaRPr>
        </a:p>
      </dgm:t>
    </dgm:pt>
    <dgm:pt modelId="{66BC9089-C0B2-441B-BE1E-596CEA79F2B4}">
      <dgm:prSet custT="1"/>
      <dgm:spPr/>
      <dgm:t>
        <a:bodyPr/>
        <a:lstStyle/>
        <a:p>
          <a:r>
            <a:rPr lang="en-US" sz="2000" dirty="0">
              <a:latin typeface="Baskerville" panose="02020502070401020303" pitchFamily="18" charset="0"/>
              <a:ea typeface="Baskerville" panose="02020502070401020303" pitchFamily="18" charset="0"/>
            </a:rPr>
            <a:t>Warren – 3.8%</a:t>
          </a:r>
        </a:p>
      </dgm:t>
    </dgm:pt>
    <dgm:pt modelId="{63E689D3-B52D-4C8D-A8AF-193E8CA39370}" type="parTrans" cxnId="{EAD917D9-7F07-4D3D-95F4-23934C13A4AB}">
      <dgm:prSet/>
      <dgm:spPr/>
      <dgm:t>
        <a:bodyPr/>
        <a:lstStyle/>
        <a:p>
          <a:endParaRPr lang="en-US">
            <a:latin typeface="Baskerville" panose="02020502070401020303" pitchFamily="18" charset="0"/>
            <a:ea typeface="Baskerville" panose="02020502070401020303" pitchFamily="18" charset="0"/>
          </a:endParaRPr>
        </a:p>
      </dgm:t>
    </dgm:pt>
    <dgm:pt modelId="{389D57B7-4000-4755-9F6F-FD9A58E4A145}" type="sibTrans" cxnId="{EAD917D9-7F07-4D3D-95F4-23934C13A4AB}">
      <dgm:prSet/>
      <dgm:spPr/>
      <dgm:t>
        <a:bodyPr/>
        <a:lstStyle/>
        <a:p>
          <a:endParaRPr lang="en-US">
            <a:latin typeface="Baskerville" panose="02020502070401020303" pitchFamily="18" charset="0"/>
            <a:ea typeface="Baskerville" panose="02020502070401020303" pitchFamily="18" charset="0"/>
          </a:endParaRPr>
        </a:p>
      </dgm:t>
    </dgm:pt>
    <dgm:pt modelId="{A54C6D3E-A615-4D13-B914-94455F435FD9}">
      <dgm:prSet custT="1"/>
      <dgm:spPr/>
      <dgm:t>
        <a:bodyPr/>
        <a:lstStyle/>
        <a:p>
          <a:r>
            <a:rPr lang="en-US" sz="2000" dirty="0">
              <a:latin typeface="Baskerville" panose="02020502070401020303" pitchFamily="18" charset="0"/>
              <a:ea typeface="Baskerville" panose="02020502070401020303" pitchFamily="18" charset="0"/>
            </a:rPr>
            <a:t>Sussex – 2.9%</a:t>
          </a:r>
        </a:p>
      </dgm:t>
    </dgm:pt>
    <dgm:pt modelId="{38DCD197-3817-47F2-880D-08DAF0FA82FE}" type="parTrans" cxnId="{734B283F-FD74-4FA3-826B-4B018CB6AA5E}">
      <dgm:prSet/>
      <dgm:spPr/>
      <dgm:t>
        <a:bodyPr/>
        <a:lstStyle/>
        <a:p>
          <a:endParaRPr lang="en-US">
            <a:latin typeface="Baskerville" panose="02020502070401020303" pitchFamily="18" charset="0"/>
            <a:ea typeface="Baskerville" panose="02020502070401020303" pitchFamily="18" charset="0"/>
          </a:endParaRPr>
        </a:p>
      </dgm:t>
    </dgm:pt>
    <dgm:pt modelId="{3578211E-12CF-4390-BC01-5DB4E0A56430}" type="sibTrans" cxnId="{734B283F-FD74-4FA3-826B-4B018CB6AA5E}">
      <dgm:prSet/>
      <dgm:spPr/>
      <dgm:t>
        <a:bodyPr/>
        <a:lstStyle/>
        <a:p>
          <a:endParaRPr lang="en-US">
            <a:latin typeface="Baskerville" panose="02020502070401020303" pitchFamily="18" charset="0"/>
            <a:ea typeface="Baskerville" panose="02020502070401020303" pitchFamily="18" charset="0"/>
          </a:endParaRPr>
        </a:p>
      </dgm:t>
    </dgm:pt>
    <dgm:pt modelId="{39C08BDF-63D0-4D86-8B3C-23BA956DCB1E}">
      <dgm:prSet custT="1"/>
      <dgm:spPr/>
      <dgm:t>
        <a:bodyPr/>
        <a:lstStyle/>
        <a:p>
          <a:r>
            <a:rPr lang="en-US" sz="2000" dirty="0">
              <a:latin typeface="Baskerville" panose="02020502070401020303" pitchFamily="18" charset="0"/>
              <a:ea typeface="Baskerville" panose="02020502070401020303" pitchFamily="18" charset="0"/>
            </a:rPr>
            <a:t>Morris – 2.5%</a:t>
          </a:r>
        </a:p>
      </dgm:t>
    </dgm:pt>
    <dgm:pt modelId="{DD9B60C2-A54E-4250-91A1-D066360AFEB3}" type="parTrans" cxnId="{E9F0EB4D-5BCD-4AB1-831C-8CF068E7A86F}">
      <dgm:prSet/>
      <dgm:spPr/>
      <dgm:t>
        <a:bodyPr/>
        <a:lstStyle/>
        <a:p>
          <a:endParaRPr lang="en-US">
            <a:latin typeface="Baskerville" panose="02020502070401020303" pitchFamily="18" charset="0"/>
            <a:ea typeface="Baskerville" panose="02020502070401020303" pitchFamily="18" charset="0"/>
          </a:endParaRPr>
        </a:p>
      </dgm:t>
    </dgm:pt>
    <dgm:pt modelId="{1039191A-42F4-4FFC-B8F3-19EAED4F149B}" type="sibTrans" cxnId="{E9F0EB4D-5BCD-4AB1-831C-8CF068E7A86F}">
      <dgm:prSet/>
      <dgm:spPr/>
      <dgm:t>
        <a:bodyPr/>
        <a:lstStyle/>
        <a:p>
          <a:endParaRPr lang="en-US">
            <a:latin typeface="Baskerville" panose="02020502070401020303" pitchFamily="18" charset="0"/>
            <a:ea typeface="Baskerville" panose="02020502070401020303" pitchFamily="18" charset="0"/>
          </a:endParaRPr>
        </a:p>
      </dgm:t>
    </dgm:pt>
    <dgm:pt modelId="{F6B91D82-15B7-4452-8FFA-5F6BB5034617}">
      <dgm:prSet custT="1"/>
      <dgm:spPr/>
      <dgm:t>
        <a:bodyPr/>
        <a:lstStyle/>
        <a:p>
          <a:r>
            <a:rPr lang="en-US" sz="2000">
              <a:latin typeface="Baskerville" panose="02020502070401020303" pitchFamily="18" charset="0"/>
              <a:ea typeface="Baskerville" panose="02020502070401020303" pitchFamily="18" charset="0"/>
            </a:rPr>
            <a:t>Union – 2.3%</a:t>
          </a:r>
        </a:p>
      </dgm:t>
    </dgm:pt>
    <dgm:pt modelId="{B5FBA859-EE22-4E9F-B119-76AFE9F9E7DB}" type="parTrans" cxnId="{07C3D6AB-4ECC-4869-86D4-3D40D754ADDA}">
      <dgm:prSet/>
      <dgm:spPr/>
      <dgm:t>
        <a:bodyPr/>
        <a:lstStyle/>
        <a:p>
          <a:endParaRPr lang="en-US">
            <a:latin typeface="Baskerville" panose="02020502070401020303" pitchFamily="18" charset="0"/>
            <a:ea typeface="Baskerville" panose="02020502070401020303" pitchFamily="18" charset="0"/>
          </a:endParaRPr>
        </a:p>
      </dgm:t>
    </dgm:pt>
    <dgm:pt modelId="{48F9CA3F-7141-48C0-B34E-82405BB37C52}" type="sibTrans" cxnId="{07C3D6AB-4ECC-4869-86D4-3D40D754ADDA}">
      <dgm:prSet/>
      <dgm:spPr/>
      <dgm:t>
        <a:bodyPr/>
        <a:lstStyle/>
        <a:p>
          <a:endParaRPr lang="en-US">
            <a:latin typeface="Baskerville" panose="02020502070401020303" pitchFamily="18" charset="0"/>
            <a:ea typeface="Baskerville" panose="02020502070401020303" pitchFamily="18" charset="0"/>
          </a:endParaRPr>
        </a:p>
      </dgm:t>
    </dgm:pt>
    <dgm:pt modelId="{2C4591E7-D9BA-41FC-88D9-5027E5EE63BD}">
      <dgm:prSet custT="1"/>
      <dgm:spPr/>
      <dgm:t>
        <a:bodyPr/>
        <a:lstStyle/>
        <a:p>
          <a:r>
            <a:rPr lang="en-US" sz="2000">
              <a:latin typeface="Baskerville" panose="02020502070401020303" pitchFamily="18" charset="0"/>
              <a:ea typeface="Baskerville" panose="02020502070401020303" pitchFamily="18" charset="0"/>
            </a:rPr>
            <a:t>Passaic – 2.1% </a:t>
          </a:r>
        </a:p>
      </dgm:t>
    </dgm:pt>
    <dgm:pt modelId="{E26D0959-1DD3-4E8D-B0C6-CA422D7894D7}" type="parTrans" cxnId="{96363A8F-21D5-4F37-A8AD-250CA2BB21D5}">
      <dgm:prSet/>
      <dgm:spPr/>
      <dgm:t>
        <a:bodyPr/>
        <a:lstStyle/>
        <a:p>
          <a:endParaRPr lang="en-US">
            <a:latin typeface="Baskerville" panose="02020502070401020303" pitchFamily="18" charset="0"/>
            <a:ea typeface="Baskerville" panose="02020502070401020303" pitchFamily="18" charset="0"/>
          </a:endParaRPr>
        </a:p>
      </dgm:t>
    </dgm:pt>
    <dgm:pt modelId="{77E84836-8EF5-4E7E-9421-5A4C8CF42BB2}" type="sibTrans" cxnId="{96363A8F-21D5-4F37-A8AD-250CA2BB21D5}">
      <dgm:prSet/>
      <dgm:spPr/>
      <dgm:t>
        <a:bodyPr/>
        <a:lstStyle/>
        <a:p>
          <a:endParaRPr lang="en-US">
            <a:latin typeface="Baskerville" panose="02020502070401020303" pitchFamily="18" charset="0"/>
            <a:ea typeface="Baskerville" panose="02020502070401020303" pitchFamily="18" charset="0"/>
          </a:endParaRPr>
        </a:p>
      </dgm:t>
    </dgm:pt>
    <dgm:pt modelId="{69A6CA27-6EB5-4814-85B2-A6E9FEC2962B}">
      <dgm:prSet custT="1"/>
      <dgm:spPr/>
      <dgm:t>
        <a:bodyPr/>
        <a:lstStyle/>
        <a:p>
          <a:r>
            <a:rPr lang="en-US" sz="1600" dirty="0">
              <a:latin typeface="Baskerville" panose="02020502070401020303" pitchFamily="18" charset="0"/>
              <a:ea typeface="Baskerville" panose="02020502070401020303" pitchFamily="18" charset="0"/>
            </a:rPr>
            <a:t>United States overall percentage is </a:t>
          </a:r>
          <a:r>
            <a:rPr lang="en-US" sz="1600" b="1" dirty="0">
              <a:latin typeface="Baskerville" panose="02020502070401020303" pitchFamily="18" charset="0"/>
              <a:ea typeface="Baskerville" panose="02020502070401020303" pitchFamily="18" charset="0"/>
            </a:rPr>
            <a:t>3.6%</a:t>
          </a:r>
          <a:r>
            <a:rPr lang="en-US" sz="1600" dirty="0">
              <a:latin typeface="Baskerville" panose="02020502070401020303" pitchFamily="18" charset="0"/>
              <a:ea typeface="Baskerville" panose="02020502070401020303" pitchFamily="18" charset="0"/>
            </a:rPr>
            <a:t> *</a:t>
          </a:r>
        </a:p>
      </dgm:t>
    </dgm:pt>
    <dgm:pt modelId="{E25961CB-AED2-40DB-B7DE-9F01C4B5455E}" type="parTrans" cxnId="{F7AAC0E4-50C2-483F-8CBE-23299D347998}">
      <dgm:prSet/>
      <dgm:spPr/>
      <dgm:t>
        <a:bodyPr/>
        <a:lstStyle/>
        <a:p>
          <a:endParaRPr lang="en-US">
            <a:latin typeface="Baskerville" panose="02020502070401020303" pitchFamily="18" charset="0"/>
            <a:ea typeface="Baskerville" panose="02020502070401020303" pitchFamily="18" charset="0"/>
          </a:endParaRPr>
        </a:p>
      </dgm:t>
    </dgm:pt>
    <dgm:pt modelId="{BA472566-EA20-4875-80FC-EEF7F5E27477}" type="sibTrans" cxnId="{F7AAC0E4-50C2-483F-8CBE-23299D347998}">
      <dgm:prSet/>
      <dgm:spPr/>
      <dgm:t>
        <a:bodyPr/>
        <a:lstStyle/>
        <a:p>
          <a:endParaRPr lang="en-US">
            <a:latin typeface="Baskerville" panose="02020502070401020303" pitchFamily="18" charset="0"/>
            <a:ea typeface="Baskerville" panose="02020502070401020303" pitchFamily="18" charset="0"/>
          </a:endParaRPr>
        </a:p>
      </dgm:t>
    </dgm:pt>
    <dgm:pt modelId="{2D5DC61D-C2CA-AD4C-8316-22D734E4CC11}" type="pres">
      <dgm:prSet presAssocID="{E93FC75C-C88C-46D9-91CC-1347AD831FB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743E69D-1639-9F48-87B5-674824260F0E}" type="pres">
      <dgm:prSet presAssocID="{B36DB975-1C1C-49B8-98D4-22C31F1544F4}" presName="root1" presStyleCnt="0"/>
      <dgm:spPr/>
    </dgm:pt>
    <dgm:pt modelId="{F4C68051-4B89-354E-8C17-14340666DE43}" type="pres">
      <dgm:prSet presAssocID="{B36DB975-1C1C-49B8-98D4-22C31F1544F4}" presName="LevelOneTextNode" presStyleLbl="node0" presStyleIdx="0" presStyleCnt="3" custScaleX="140359" custScaleY="122688" custLinFactX="-59228" custLinFactNeighborX="-100000" custLinFactNeighborY="-57099">
        <dgm:presLayoutVars>
          <dgm:chPref val="3"/>
        </dgm:presLayoutVars>
      </dgm:prSet>
      <dgm:spPr/>
    </dgm:pt>
    <dgm:pt modelId="{B8710D86-C17B-E44B-A72F-9E819A8A1502}" type="pres">
      <dgm:prSet presAssocID="{B36DB975-1C1C-49B8-98D4-22C31F1544F4}" presName="level2hierChild" presStyleCnt="0"/>
      <dgm:spPr/>
    </dgm:pt>
    <dgm:pt modelId="{3ABEE1C5-C156-534A-91BE-38C5A7D3A532}" type="pres">
      <dgm:prSet presAssocID="{15FCFF33-8C7E-4363-ABF5-C7B6D1863747}" presName="root1" presStyleCnt="0"/>
      <dgm:spPr/>
    </dgm:pt>
    <dgm:pt modelId="{8B85FA66-2F06-E749-BA4E-8486927316BF}" type="pres">
      <dgm:prSet presAssocID="{15FCFF33-8C7E-4363-ABF5-C7B6D1863747}" presName="LevelOneTextNode" presStyleLbl="node0" presStyleIdx="1" presStyleCnt="3" custScaleX="124922" custScaleY="157651" custLinFactNeighborX="47339" custLinFactNeighborY="-36702">
        <dgm:presLayoutVars>
          <dgm:chPref val="3"/>
        </dgm:presLayoutVars>
      </dgm:prSet>
      <dgm:spPr/>
    </dgm:pt>
    <dgm:pt modelId="{256A2379-834C-6740-AE7C-5BB421679B55}" type="pres">
      <dgm:prSet presAssocID="{15FCFF33-8C7E-4363-ABF5-C7B6D1863747}" presName="level2hierChild" presStyleCnt="0"/>
      <dgm:spPr/>
    </dgm:pt>
    <dgm:pt modelId="{6D289A3F-9D80-4C4E-93B2-EFB7D33C7D21}" type="pres">
      <dgm:prSet presAssocID="{63E689D3-B52D-4C8D-A8AF-193E8CA39370}" presName="conn2-1" presStyleLbl="parChTrans1D2" presStyleIdx="0" presStyleCnt="5"/>
      <dgm:spPr/>
    </dgm:pt>
    <dgm:pt modelId="{F64C18BB-81C4-5A4D-9743-4A11A8DEEA05}" type="pres">
      <dgm:prSet presAssocID="{63E689D3-B52D-4C8D-A8AF-193E8CA39370}" presName="connTx" presStyleLbl="parChTrans1D2" presStyleIdx="0" presStyleCnt="5"/>
      <dgm:spPr/>
    </dgm:pt>
    <dgm:pt modelId="{EB09E337-9D77-224A-BED5-EDA95CE295E7}" type="pres">
      <dgm:prSet presAssocID="{66BC9089-C0B2-441B-BE1E-596CEA79F2B4}" presName="root2" presStyleCnt="0"/>
      <dgm:spPr/>
    </dgm:pt>
    <dgm:pt modelId="{11C1CF1B-3B76-3F4F-806F-46C13F7C3BEA}" type="pres">
      <dgm:prSet presAssocID="{66BC9089-C0B2-441B-BE1E-596CEA79F2B4}" presName="LevelTwoTextNode" presStyleLbl="node2" presStyleIdx="0" presStyleCnt="5" custScaleY="52493" custLinFactNeighborX="89835" custLinFactNeighborY="-103">
        <dgm:presLayoutVars>
          <dgm:chPref val="3"/>
        </dgm:presLayoutVars>
      </dgm:prSet>
      <dgm:spPr/>
    </dgm:pt>
    <dgm:pt modelId="{B7A349AF-18C6-8241-9FF0-3C1CE9FADC44}" type="pres">
      <dgm:prSet presAssocID="{66BC9089-C0B2-441B-BE1E-596CEA79F2B4}" presName="level3hierChild" presStyleCnt="0"/>
      <dgm:spPr/>
    </dgm:pt>
    <dgm:pt modelId="{6B67CBAB-43EF-6449-973F-D954813FA131}" type="pres">
      <dgm:prSet presAssocID="{38DCD197-3817-47F2-880D-08DAF0FA82FE}" presName="conn2-1" presStyleLbl="parChTrans1D2" presStyleIdx="1" presStyleCnt="5"/>
      <dgm:spPr/>
    </dgm:pt>
    <dgm:pt modelId="{AEBBF8AB-BAF5-FA40-97AB-F0101B9814D2}" type="pres">
      <dgm:prSet presAssocID="{38DCD197-3817-47F2-880D-08DAF0FA82FE}" presName="connTx" presStyleLbl="parChTrans1D2" presStyleIdx="1" presStyleCnt="5"/>
      <dgm:spPr/>
    </dgm:pt>
    <dgm:pt modelId="{B7F671FB-0E86-0348-BDEF-D9ABD8E1769C}" type="pres">
      <dgm:prSet presAssocID="{A54C6D3E-A615-4D13-B914-94455F435FD9}" presName="root2" presStyleCnt="0"/>
      <dgm:spPr/>
    </dgm:pt>
    <dgm:pt modelId="{CBF2A70A-252E-404D-9333-05227F7F9EFB}" type="pres">
      <dgm:prSet presAssocID="{A54C6D3E-A615-4D13-B914-94455F435FD9}" presName="LevelTwoTextNode" presStyleLbl="node2" presStyleIdx="1" presStyleCnt="5" custScaleY="50968" custLinFactNeighborX="89835" custLinFactNeighborY="-536">
        <dgm:presLayoutVars>
          <dgm:chPref val="3"/>
        </dgm:presLayoutVars>
      </dgm:prSet>
      <dgm:spPr/>
    </dgm:pt>
    <dgm:pt modelId="{C2B6C51E-64D9-E34B-9C3F-E1EE415C8317}" type="pres">
      <dgm:prSet presAssocID="{A54C6D3E-A615-4D13-B914-94455F435FD9}" presName="level3hierChild" presStyleCnt="0"/>
      <dgm:spPr/>
    </dgm:pt>
    <dgm:pt modelId="{A93F768A-32C2-FA40-83DC-7C8ADDC82612}" type="pres">
      <dgm:prSet presAssocID="{DD9B60C2-A54E-4250-91A1-D066360AFEB3}" presName="conn2-1" presStyleLbl="parChTrans1D2" presStyleIdx="2" presStyleCnt="5"/>
      <dgm:spPr/>
    </dgm:pt>
    <dgm:pt modelId="{E9DDA193-4120-694E-80D9-6807F0DF4BD4}" type="pres">
      <dgm:prSet presAssocID="{DD9B60C2-A54E-4250-91A1-D066360AFEB3}" presName="connTx" presStyleLbl="parChTrans1D2" presStyleIdx="2" presStyleCnt="5"/>
      <dgm:spPr/>
    </dgm:pt>
    <dgm:pt modelId="{00EF1CC9-479B-854D-AC38-3CEFF08FDE36}" type="pres">
      <dgm:prSet presAssocID="{39C08BDF-63D0-4D86-8B3C-23BA956DCB1E}" presName="root2" presStyleCnt="0"/>
      <dgm:spPr/>
    </dgm:pt>
    <dgm:pt modelId="{05A31FCA-7E3D-9C47-8698-39D6E7FAD51E}" type="pres">
      <dgm:prSet presAssocID="{39C08BDF-63D0-4D86-8B3C-23BA956DCB1E}" presName="LevelTwoTextNode" presStyleLbl="node2" presStyleIdx="2" presStyleCnt="5" custScaleY="45624" custLinFactNeighborX="90806" custLinFactNeighborY="-4174">
        <dgm:presLayoutVars>
          <dgm:chPref val="3"/>
        </dgm:presLayoutVars>
      </dgm:prSet>
      <dgm:spPr/>
    </dgm:pt>
    <dgm:pt modelId="{F57F7DCF-4229-DC45-8272-9C30BFCB0B0B}" type="pres">
      <dgm:prSet presAssocID="{39C08BDF-63D0-4D86-8B3C-23BA956DCB1E}" presName="level3hierChild" presStyleCnt="0"/>
      <dgm:spPr/>
    </dgm:pt>
    <dgm:pt modelId="{38D8B5C0-BD4D-CE4E-A809-029D286845C2}" type="pres">
      <dgm:prSet presAssocID="{B5FBA859-EE22-4E9F-B119-76AFE9F9E7DB}" presName="conn2-1" presStyleLbl="parChTrans1D2" presStyleIdx="3" presStyleCnt="5"/>
      <dgm:spPr/>
    </dgm:pt>
    <dgm:pt modelId="{CA81E2A7-96BF-104B-BBAB-363EC93A9CF7}" type="pres">
      <dgm:prSet presAssocID="{B5FBA859-EE22-4E9F-B119-76AFE9F9E7DB}" presName="connTx" presStyleLbl="parChTrans1D2" presStyleIdx="3" presStyleCnt="5"/>
      <dgm:spPr/>
    </dgm:pt>
    <dgm:pt modelId="{011C0495-5C7A-AA4E-AFDE-713589D778E7}" type="pres">
      <dgm:prSet presAssocID="{F6B91D82-15B7-4452-8FFA-5F6BB5034617}" presName="root2" presStyleCnt="0"/>
      <dgm:spPr/>
    </dgm:pt>
    <dgm:pt modelId="{61C7B5F7-3235-A944-B725-5C5FE6CFBE62}" type="pres">
      <dgm:prSet presAssocID="{F6B91D82-15B7-4452-8FFA-5F6BB5034617}" presName="LevelTwoTextNode" presStyleLbl="node2" presStyleIdx="3" presStyleCnt="5" custScaleY="39111" custLinFactNeighborX="90780" custLinFactNeighborY="-1914">
        <dgm:presLayoutVars>
          <dgm:chPref val="3"/>
        </dgm:presLayoutVars>
      </dgm:prSet>
      <dgm:spPr/>
    </dgm:pt>
    <dgm:pt modelId="{02FA5169-AA87-414A-BD2D-3235829EF0F7}" type="pres">
      <dgm:prSet presAssocID="{F6B91D82-15B7-4452-8FFA-5F6BB5034617}" presName="level3hierChild" presStyleCnt="0"/>
      <dgm:spPr/>
    </dgm:pt>
    <dgm:pt modelId="{62CA7A17-4928-9340-816C-D94A06B8E11C}" type="pres">
      <dgm:prSet presAssocID="{E26D0959-1DD3-4E8D-B0C6-CA422D7894D7}" presName="conn2-1" presStyleLbl="parChTrans1D2" presStyleIdx="4" presStyleCnt="5"/>
      <dgm:spPr/>
    </dgm:pt>
    <dgm:pt modelId="{F1BC513D-6635-8D41-8F92-FAA20C0C8F48}" type="pres">
      <dgm:prSet presAssocID="{E26D0959-1DD3-4E8D-B0C6-CA422D7894D7}" presName="connTx" presStyleLbl="parChTrans1D2" presStyleIdx="4" presStyleCnt="5"/>
      <dgm:spPr/>
    </dgm:pt>
    <dgm:pt modelId="{D2600CAC-0C7D-0745-A92D-ED7F2FE0C046}" type="pres">
      <dgm:prSet presAssocID="{2C4591E7-D9BA-41FC-88D9-5027E5EE63BD}" presName="root2" presStyleCnt="0"/>
      <dgm:spPr/>
    </dgm:pt>
    <dgm:pt modelId="{1487852D-72F2-D548-B93B-29CAAC5A4AB2}" type="pres">
      <dgm:prSet presAssocID="{2C4591E7-D9BA-41FC-88D9-5027E5EE63BD}" presName="LevelTwoTextNode" presStyleLbl="node2" presStyleIdx="4" presStyleCnt="5" custScaleY="45114" custLinFactNeighborX="93988" custLinFactNeighborY="8236">
        <dgm:presLayoutVars>
          <dgm:chPref val="3"/>
        </dgm:presLayoutVars>
      </dgm:prSet>
      <dgm:spPr/>
    </dgm:pt>
    <dgm:pt modelId="{B316297A-F724-DB4D-947A-F7CFB57E3727}" type="pres">
      <dgm:prSet presAssocID="{2C4591E7-D9BA-41FC-88D9-5027E5EE63BD}" presName="level3hierChild" presStyleCnt="0"/>
      <dgm:spPr/>
    </dgm:pt>
    <dgm:pt modelId="{606AB07E-2BF2-2D42-8F91-1165FD304C6B}" type="pres">
      <dgm:prSet presAssocID="{69A6CA27-6EB5-4814-85B2-A6E9FEC2962B}" presName="root1" presStyleCnt="0"/>
      <dgm:spPr/>
    </dgm:pt>
    <dgm:pt modelId="{D38C53D8-A444-C84F-A996-8BB5DC3DFA53}" type="pres">
      <dgm:prSet presAssocID="{69A6CA27-6EB5-4814-85B2-A6E9FEC2962B}" presName="LevelOneTextNode" presStyleLbl="node0" presStyleIdx="2" presStyleCnt="3" custScaleX="142618" custScaleY="136645" custLinFactX="-100000" custLinFactNeighborX="-116582" custLinFactNeighborY="-19800">
        <dgm:presLayoutVars>
          <dgm:chPref val="3"/>
        </dgm:presLayoutVars>
      </dgm:prSet>
      <dgm:spPr/>
    </dgm:pt>
    <dgm:pt modelId="{C1316659-7FCB-9646-88BC-0B97EAB6CFD1}" type="pres">
      <dgm:prSet presAssocID="{69A6CA27-6EB5-4814-85B2-A6E9FEC2962B}" presName="level2hierChild" presStyleCnt="0"/>
      <dgm:spPr/>
    </dgm:pt>
  </dgm:ptLst>
  <dgm:cxnLst>
    <dgm:cxn modelId="{0A0FCD04-155B-9646-82E1-E9B00F5A4E36}" type="presOf" srcId="{63E689D3-B52D-4C8D-A8AF-193E8CA39370}" destId="{F64C18BB-81C4-5A4D-9743-4A11A8DEEA05}" srcOrd="1" destOrd="0" presId="urn:microsoft.com/office/officeart/2005/8/layout/hierarchy2"/>
    <dgm:cxn modelId="{BE597E16-A153-1541-ABC9-A9DE881323CE}" type="presOf" srcId="{15FCFF33-8C7E-4363-ABF5-C7B6D1863747}" destId="{8B85FA66-2F06-E749-BA4E-8486927316BF}" srcOrd="0" destOrd="0" presId="urn:microsoft.com/office/officeart/2005/8/layout/hierarchy2"/>
    <dgm:cxn modelId="{1996F11E-5A0C-9340-828D-1FF4B607EBA5}" type="presOf" srcId="{DD9B60C2-A54E-4250-91A1-D066360AFEB3}" destId="{E9DDA193-4120-694E-80D9-6807F0DF4BD4}" srcOrd="1" destOrd="0" presId="urn:microsoft.com/office/officeart/2005/8/layout/hierarchy2"/>
    <dgm:cxn modelId="{81D33227-BB65-E540-93B9-7CB991EBFAF9}" type="presOf" srcId="{E93FC75C-C88C-46D9-91CC-1347AD831FB2}" destId="{2D5DC61D-C2CA-AD4C-8316-22D734E4CC11}" srcOrd="0" destOrd="0" presId="urn:microsoft.com/office/officeart/2005/8/layout/hierarchy2"/>
    <dgm:cxn modelId="{253E3535-88A5-AC43-8D8B-6C46B2487248}" type="presOf" srcId="{E26D0959-1DD3-4E8D-B0C6-CA422D7894D7}" destId="{62CA7A17-4928-9340-816C-D94A06B8E11C}" srcOrd="0" destOrd="0" presId="urn:microsoft.com/office/officeart/2005/8/layout/hierarchy2"/>
    <dgm:cxn modelId="{253D7B38-0828-BD4E-9065-FA94CECFCE2F}" type="presOf" srcId="{38DCD197-3817-47F2-880D-08DAF0FA82FE}" destId="{6B67CBAB-43EF-6449-973F-D954813FA131}" srcOrd="0" destOrd="0" presId="urn:microsoft.com/office/officeart/2005/8/layout/hierarchy2"/>
    <dgm:cxn modelId="{1997893A-24F7-6B44-AED4-510C23533102}" type="presOf" srcId="{B36DB975-1C1C-49B8-98D4-22C31F1544F4}" destId="{F4C68051-4B89-354E-8C17-14340666DE43}" srcOrd="0" destOrd="0" presId="urn:microsoft.com/office/officeart/2005/8/layout/hierarchy2"/>
    <dgm:cxn modelId="{734B283F-FD74-4FA3-826B-4B018CB6AA5E}" srcId="{15FCFF33-8C7E-4363-ABF5-C7B6D1863747}" destId="{A54C6D3E-A615-4D13-B914-94455F435FD9}" srcOrd="1" destOrd="0" parTransId="{38DCD197-3817-47F2-880D-08DAF0FA82FE}" sibTransId="{3578211E-12CF-4390-BC01-5DB4E0A56430}"/>
    <dgm:cxn modelId="{E9F0EB4D-5BCD-4AB1-831C-8CF068E7A86F}" srcId="{15FCFF33-8C7E-4363-ABF5-C7B6D1863747}" destId="{39C08BDF-63D0-4D86-8B3C-23BA956DCB1E}" srcOrd="2" destOrd="0" parTransId="{DD9B60C2-A54E-4250-91A1-D066360AFEB3}" sibTransId="{1039191A-42F4-4FFC-B8F3-19EAED4F149B}"/>
    <dgm:cxn modelId="{15777551-3445-5D49-8605-D775347CA7BB}" type="presOf" srcId="{66BC9089-C0B2-441B-BE1E-596CEA79F2B4}" destId="{11C1CF1B-3B76-3F4F-806F-46C13F7C3BEA}" srcOrd="0" destOrd="0" presId="urn:microsoft.com/office/officeart/2005/8/layout/hierarchy2"/>
    <dgm:cxn modelId="{04121E63-D492-7742-8845-6927D3EB512E}" type="presOf" srcId="{2C4591E7-D9BA-41FC-88D9-5027E5EE63BD}" destId="{1487852D-72F2-D548-B93B-29CAAC5A4AB2}" srcOrd="0" destOrd="0" presId="urn:microsoft.com/office/officeart/2005/8/layout/hierarchy2"/>
    <dgm:cxn modelId="{08FDAC68-3956-A84D-82DD-1BE933963644}" type="presOf" srcId="{63E689D3-B52D-4C8D-A8AF-193E8CA39370}" destId="{6D289A3F-9D80-4C4E-93B2-EFB7D33C7D21}" srcOrd="0" destOrd="0" presId="urn:microsoft.com/office/officeart/2005/8/layout/hierarchy2"/>
    <dgm:cxn modelId="{E8EDEE6A-AB40-374E-9538-9DBB79408FF0}" type="presOf" srcId="{DD9B60C2-A54E-4250-91A1-D066360AFEB3}" destId="{A93F768A-32C2-FA40-83DC-7C8ADDC82612}" srcOrd="0" destOrd="0" presId="urn:microsoft.com/office/officeart/2005/8/layout/hierarchy2"/>
    <dgm:cxn modelId="{AC696C7B-FDA3-6F43-8EF8-5609C26903ED}" type="presOf" srcId="{B5FBA859-EE22-4E9F-B119-76AFE9F9E7DB}" destId="{CA81E2A7-96BF-104B-BBAB-363EC93A9CF7}" srcOrd="1" destOrd="0" presId="urn:microsoft.com/office/officeart/2005/8/layout/hierarchy2"/>
    <dgm:cxn modelId="{96363A8F-21D5-4F37-A8AD-250CA2BB21D5}" srcId="{15FCFF33-8C7E-4363-ABF5-C7B6D1863747}" destId="{2C4591E7-D9BA-41FC-88D9-5027E5EE63BD}" srcOrd="4" destOrd="0" parTransId="{E26D0959-1DD3-4E8D-B0C6-CA422D7894D7}" sibTransId="{77E84836-8EF5-4E7E-9421-5A4C8CF42BB2}"/>
    <dgm:cxn modelId="{2EAAD09C-E6F3-F546-BCCF-7F8E7696E83C}" type="presOf" srcId="{38DCD197-3817-47F2-880D-08DAF0FA82FE}" destId="{AEBBF8AB-BAF5-FA40-97AB-F0101B9814D2}" srcOrd="1" destOrd="0" presId="urn:microsoft.com/office/officeart/2005/8/layout/hierarchy2"/>
    <dgm:cxn modelId="{07C3D6AB-4ECC-4869-86D4-3D40D754ADDA}" srcId="{15FCFF33-8C7E-4363-ABF5-C7B6D1863747}" destId="{F6B91D82-15B7-4452-8FFA-5F6BB5034617}" srcOrd="3" destOrd="0" parTransId="{B5FBA859-EE22-4E9F-B119-76AFE9F9E7DB}" sibTransId="{48F9CA3F-7141-48C0-B34E-82405BB37C52}"/>
    <dgm:cxn modelId="{F9AF89B2-6611-4683-8465-5C75AE9370EB}" srcId="{E93FC75C-C88C-46D9-91CC-1347AD831FB2}" destId="{B36DB975-1C1C-49B8-98D4-22C31F1544F4}" srcOrd="0" destOrd="0" parTransId="{D3795A14-1411-4DFC-AE39-0DEF8937B0FB}" sibTransId="{53402244-25D6-4B5C-BA25-5105580145F8}"/>
    <dgm:cxn modelId="{2C6DE4B4-B1AF-0045-96FD-826D2E7C1279}" type="presOf" srcId="{F6B91D82-15B7-4452-8FFA-5F6BB5034617}" destId="{61C7B5F7-3235-A944-B725-5C5FE6CFBE62}" srcOrd="0" destOrd="0" presId="urn:microsoft.com/office/officeart/2005/8/layout/hierarchy2"/>
    <dgm:cxn modelId="{960DB8CB-A0AB-554D-99B0-C53F8A2FB7FB}" type="presOf" srcId="{A54C6D3E-A615-4D13-B914-94455F435FD9}" destId="{CBF2A70A-252E-404D-9333-05227F7F9EFB}" srcOrd="0" destOrd="0" presId="urn:microsoft.com/office/officeart/2005/8/layout/hierarchy2"/>
    <dgm:cxn modelId="{C6857ED5-9C7C-9648-B477-086281F76C08}" type="presOf" srcId="{B5FBA859-EE22-4E9F-B119-76AFE9F9E7DB}" destId="{38D8B5C0-BD4D-CE4E-A809-029D286845C2}" srcOrd="0" destOrd="0" presId="urn:microsoft.com/office/officeart/2005/8/layout/hierarchy2"/>
    <dgm:cxn modelId="{EAD917D9-7F07-4D3D-95F4-23934C13A4AB}" srcId="{15FCFF33-8C7E-4363-ABF5-C7B6D1863747}" destId="{66BC9089-C0B2-441B-BE1E-596CEA79F2B4}" srcOrd="0" destOrd="0" parTransId="{63E689D3-B52D-4C8D-A8AF-193E8CA39370}" sibTransId="{389D57B7-4000-4755-9F6F-FD9A58E4A145}"/>
    <dgm:cxn modelId="{3C60A8D9-B5B7-4643-91F7-F5DAA324ECFF}" type="presOf" srcId="{39C08BDF-63D0-4D86-8B3C-23BA956DCB1E}" destId="{05A31FCA-7E3D-9C47-8698-39D6E7FAD51E}" srcOrd="0" destOrd="0" presId="urn:microsoft.com/office/officeart/2005/8/layout/hierarchy2"/>
    <dgm:cxn modelId="{F7AAC0E4-50C2-483F-8CBE-23299D347998}" srcId="{E93FC75C-C88C-46D9-91CC-1347AD831FB2}" destId="{69A6CA27-6EB5-4814-85B2-A6E9FEC2962B}" srcOrd="2" destOrd="0" parTransId="{E25961CB-AED2-40DB-B7DE-9F01C4B5455E}" sibTransId="{BA472566-EA20-4875-80FC-EEF7F5E27477}"/>
    <dgm:cxn modelId="{04FD4FEA-6A58-9146-9262-60BE4C190ED4}" type="presOf" srcId="{E26D0959-1DD3-4E8D-B0C6-CA422D7894D7}" destId="{F1BC513D-6635-8D41-8F92-FAA20C0C8F48}" srcOrd="1" destOrd="0" presId="urn:microsoft.com/office/officeart/2005/8/layout/hierarchy2"/>
    <dgm:cxn modelId="{2E708CEA-785E-304D-88F0-7B70E54CA110}" type="presOf" srcId="{69A6CA27-6EB5-4814-85B2-A6E9FEC2962B}" destId="{D38C53D8-A444-C84F-A996-8BB5DC3DFA53}" srcOrd="0" destOrd="0" presId="urn:microsoft.com/office/officeart/2005/8/layout/hierarchy2"/>
    <dgm:cxn modelId="{B0EC59F8-09B6-4F7F-9084-5305BFCCE503}" srcId="{E93FC75C-C88C-46D9-91CC-1347AD831FB2}" destId="{15FCFF33-8C7E-4363-ABF5-C7B6D1863747}" srcOrd="1" destOrd="0" parTransId="{F4065E25-D983-423F-9E51-8D42AEE89D46}" sibTransId="{E72EE9F6-5E58-4376-A0DE-AF6E8F9EFBAB}"/>
    <dgm:cxn modelId="{4A247566-5789-544D-AEC3-DE372F8BC862}" type="presParOf" srcId="{2D5DC61D-C2CA-AD4C-8316-22D734E4CC11}" destId="{4743E69D-1639-9F48-87B5-674824260F0E}" srcOrd="0" destOrd="0" presId="urn:microsoft.com/office/officeart/2005/8/layout/hierarchy2"/>
    <dgm:cxn modelId="{85142A9F-995E-974C-A9F1-5FD2AC8449B1}" type="presParOf" srcId="{4743E69D-1639-9F48-87B5-674824260F0E}" destId="{F4C68051-4B89-354E-8C17-14340666DE43}" srcOrd="0" destOrd="0" presId="urn:microsoft.com/office/officeart/2005/8/layout/hierarchy2"/>
    <dgm:cxn modelId="{8FEDF32B-EACC-4644-BDD8-9BBEDB98FC17}" type="presParOf" srcId="{4743E69D-1639-9F48-87B5-674824260F0E}" destId="{B8710D86-C17B-E44B-A72F-9E819A8A1502}" srcOrd="1" destOrd="0" presId="urn:microsoft.com/office/officeart/2005/8/layout/hierarchy2"/>
    <dgm:cxn modelId="{C04C7D59-F7C1-1C44-B0A7-9325D6579533}" type="presParOf" srcId="{2D5DC61D-C2CA-AD4C-8316-22D734E4CC11}" destId="{3ABEE1C5-C156-534A-91BE-38C5A7D3A532}" srcOrd="1" destOrd="0" presId="urn:microsoft.com/office/officeart/2005/8/layout/hierarchy2"/>
    <dgm:cxn modelId="{2C30E053-5E2E-9A45-9C42-A489822B29F2}" type="presParOf" srcId="{3ABEE1C5-C156-534A-91BE-38C5A7D3A532}" destId="{8B85FA66-2F06-E749-BA4E-8486927316BF}" srcOrd="0" destOrd="0" presId="urn:microsoft.com/office/officeart/2005/8/layout/hierarchy2"/>
    <dgm:cxn modelId="{DD998A8B-7AD1-3B4B-A28C-FF4E569A8640}" type="presParOf" srcId="{3ABEE1C5-C156-534A-91BE-38C5A7D3A532}" destId="{256A2379-834C-6740-AE7C-5BB421679B55}" srcOrd="1" destOrd="0" presId="urn:microsoft.com/office/officeart/2005/8/layout/hierarchy2"/>
    <dgm:cxn modelId="{6732ABCB-FDF2-A446-B1A9-476C7594D08D}" type="presParOf" srcId="{256A2379-834C-6740-AE7C-5BB421679B55}" destId="{6D289A3F-9D80-4C4E-93B2-EFB7D33C7D21}" srcOrd="0" destOrd="0" presId="urn:microsoft.com/office/officeart/2005/8/layout/hierarchy2"/>
    <dgm:cxn modelId="{7B4669E5-C974-DC4E-A45A-D206C47DB25C}" type="presParOf" srcId="{6D289A3F-9D80-4C4E-93B2-EFB7D33C7D21}" destId="{F64C18BB-81C4-5A4D-9743-4A11A8DEEA05}" srcOrd="0" destOrd="0" presId="urn:microsoft.com/office/officeart/2005/8/layout/hierarchy2"/>
    <dgm:cxn modelId="{DBC74E99-B944-FD49-BC3B-8EDD0CD4A5E7}" type="presParOf" srcId="{256A2379-834C-6740-AE7C-5BB421679B55}" destId="{EB09E337-9D77-224A-BED5-EDA95CE295E7}" srcOrd="1" destOrd="0" presId="urn:microsoft.com/office/officeart/2005/8/layout/hierarchy2"/>
    <dgm:cxn modelId="{71BFEB70-7647-6845-B220-C116516C4719}" type="presParOf" srcId="{EB09E337-9D77-224A-BED5-EDA95CE295E7}" destId="{11C1CF1B-3B76-3F4F-806F-46C13F7C3BEA}" srcOrd="0" destOrd="0" presId="urn:microsoft.com/office/officeart/2005/8/layout/hierarchy2"/>
    <dgm:cxn modelId="{5F519E0D-737E-8F46-87C7-E8514BCDB965}" type="presParOf" srcId="{EB09E337-9D77-224A-BED5-EDA95CE295E7}" destId="{B7A349AF-18C6-8241-9FF0-3C1CE9FADC44}" srcOrd="1" destOrd="0" presId="urn:microsoft.com/office/officeart/2005/8/layout/hierarchy2"/>
    <dgm:cxn modelId="{F11A7FB2-DBA8-C74C-B2DF-9EB8A8C9679A}" type="presParOf" srcId="{256A2379-834C-6740-AE7C-5BB421679B55}" destId="{6B67CBAB-43EF-6449-973F-D954813FA131}" srcOrd="2" destOrd="0" presId="urn:microsoft.com/office/officeart/2005/8/layout/hierarchy2"/>
    <dgm:cxn modelId="{D33A604E-7F38-0243-B36E-0BC695AE998A}" type="presParOf" srcId="{6B67CBAB-43EF-6449-973F-D954813FA131}" destId="{AEBBF8AB-BAF5-FA40-97AB-F0101B9814D2}" srcOrd="0" destOrd="0" presId="urn:microsoft.com/office/officeart/2005/8/layout/hierarchy2"/>
    <dgm:cxn modelId="{A97BB6BE-96D9-D444-BE54-D905531A72D5}" type="presParOf" srcId="{256A2379-834C-6740-AE7C-5BB421679B55}" destId="{B7F671FB-0E86-0348-BDEF-D9ABD8E1769C}" srcOrd="3" destOrd="0" presId="urn:microsoft.com/office/officeart/2005/8/layout/hierarchy2"/>
    <dgm:cxn modelId="{C324C6EB-98C2-6641-A15B-A3330E5A299B}" type="presParOf" srcId="{B7F671FB-0E86-0348-BDEF-D9ABD8E1769C}" destId="{CBF2A70A-252E-404D-9333-05227F7F9EFB}" srcOrd="0" destOrd="0" presId="urn:microsoft.com/office/officeart/2005/8/layout/hierarchy2"/>
    <dgm:cxn modelId="{000E2B13-5E54-9C49-A621-28ED7301B00C}" type="presParOf" srcId="{B7F671FB-0E86-0348-BDEF-D9ABD8E1769C}" destId="{C2B6C51E-64D9-E34B-9C3F-E1EE415C8317}" srcOrd="1" destOrd="0" presId="urn:microsoft.com/office/officeart/2005/8/layout/hierarchy2"/>
    <dgm:cxn modelId="{3E9926D4-F4CC-3444-A8C5-87DB699596A5}" type="presParOf" srcId="{256A2379-834C-6740-AE7C-5BB421679B55}" destId="{A93F768A-32C2-FA40-83DC-7C8ADDC82612}" srcOrd="4" destOrd="0" presId="urn:microsoft.com/office/officeart/2005/8/layout/hierarchy2"/>
    <dgm:cxn modelId="{16510D7A-D51B-6F4A-A0C8-BE977B200333}" type="presParOf" srcId="{A93F768A-32C2-FA40-83DC-7C8ADDC82612}" destId="{E9DDA193-4120-694E-80D9-6807F0DF4BD4}" srcOrd="0" destOrd="0" presId="urn:microsoft.com/office/officeart/2005/8/layout/hierarchy2"/>
    <dgm:cxn modelId="{D99CEF0D-53C8-744B-A824-9FB209FDDFFF}" type="presParOf" srcId="{256A2379-834C-6740-AE7C-5BB421679B55}" destId="{00EF1CC9-479B-854D-AC38-3CEFF08FDE36}" srcOrd="5" destOrd="0" presId="urn:microsoft.com/office/officeart/2005/8/layout/hierarchy2"/>
    <dgm:cxn modelId="{2DCCA494-BBC8-C24F-9553-61B7FF186162}" type="presParOf" srcId="{00EF1CC9-479B-854D-AC38-3CEFF08FDE36}" destId="{05A31FCA-7E3D-9C47-8698-39D6E7FAD51E}" srcOrd="0" destOrd="0" presId="urn:microsoft.com/office/officeart/2005/8/layout/hierarchy2"/>
    <dgm:cxn modelId="{9CEA2B86-FAF0-F844-AE00-9DFECD1FC982}" type="presParOf" srcId="{00EF1CC9-479B-854D-AC38-3CEFF08FDE36}" destId="{F57F7DCF-4229-DC45-8272-9C30BFCB0B0B}" srcOrd="1" destOrd="0" presId="urn:microsoft.com/office/officeart/2005/8/layout/hierarchy2"/>
    <dgm:cxn modelId="{C0AB0DA5-FAE4-8B48-AC78-F6B40EC6ACD1}" type="presParOf" srcId="{256A2379-834C-6740-AE7C-5BB421679B55}" destId="{38D8B5C0-BD4D-CE4E-A809-029D286845C2}" srcOrd="6" destOrd="0" presId="urn:microsoft.com/office/officeart/2005/8/layout/hierarchy2"/>
    <dgm:cxn modelId="{40F73307-9D78-F248-BAAE-D63AF5AF3228}" type="presParOf" srcId="{38D8B5C0-BD4D-CE4E-A809-029D286845C2}" destId="{CA81E2A7-96BF-104B-BBAB-363EC93A9CF7}" srcOrd="0" destOrd="0" presId="urn:microsoft.com/office/officeart/2005/8/layout/hierarchy2"/>
    <dgm:cxn modelId="{6F6EEED3-5C71-AE4A-A18E-644AC3024428}" type="presParOf" srcId="{256A2379-834C-6740-AE7C-5BB421679B55}" destId="{011C0495-5C7A-AA4E-AFDE-713589D778E7}" srcOrd="7" destOrd="0" presId="urn:microsoft.com/office/officeart/2005/8/layout/hierarchy2"/>
    <dgm:cxn modelId="{155A08B5-989E-D94F-AD3B-8E6B2483A431}" type="presParOf" srcId="{011C0495-5C7A-AA4E-AFDE-713589D778E7}" destId="{61C7B5F7-3235-A944-B725-5C5FE6CFBE62}" srcOrd="0" destOrd="0" presId="urn:microsoft.com/office/officeart/2005/8/layout/hierarchy2"/>
    <dgm:cxn modelId="{D0BAD598-5258-8846-93FE-CBE4B0667A82}" type="presParOf" srcId="{011C0495-5C7A-AA4E-AFDE-713589D778E7}" destId="{02FA5169-AA87-414A-BD2D-3235829EF0F7}" srcOrd="1" destOrd="0" presId="urn:microsoft.com/office/officeart/2005/8/layout/hierarchy2"/>
    <dgm:cxn modelId="{EE1B4BC3-8743-0544-91E2-91FCCBD08FBC}" type="presParOf" srcId="{256A2379-834C-6740-AE7C-5BB421679B55}" destId="{62CA7A17-4928-9340-816C-D94A06B8E11C}" srcOrd="8" destOrd="0" presId="urn:microsoft.com/office/officeart/2005/8/layout/hierarchy2"/>
    <dgm:cxn modelId="{2558102C-D6CF-2D44-8ED8-F4385A605E86}" type="presParOf" srcId="{62CA7A17-4928-9340-816C-D94A06B8E11C}" destId="{F1BC513D-6635-8D41-8F92-FAA20C0C8F48}" srcOrd="0" destOrd="0" presId="urn:microsoft.com/office/officeart/2005/8/layout/hierarchy2"/>
    <dgm:cxn modelId="{7BE31E55-92FA-7344-AB68-B55A4297C14D}" type="presParOf" srcId="{256A2379-834C-6740-AE7C-5BB421679B55}" destId="{D2600CAC-0C7D-0745-A92D-ED7F2FE0C046}" srcOrd="9" destOrd="0" presId="urn:microsoft.com/office/officeart/2005/8/layout/hierarchy2"/>
    <dgm:cxn modelId="{0DBD7AC5-0C6F-804A-B8FF-4B05BC9A9511}" type="presParOf" srcId="{D2600CAC-0C7D-0745-A92D-ED7F2FE0C046}" destId="{1487852D-72F2-D548-B93B-29CAAC5A4AB2}" srcOrd="0" destOrd="0" presId="urn:microsoft.com/office/officeart/2005/8/layout/hierarchy2"/>
    <dgm:cxn modelId="{4973BF74-EF46-1541-951D-221EB8D30B3E}" type="presParOf" srcId="{D2600CAC-0C7D-0745-A92D-ED7F2FE0C046}" destId="{B316297A-F724-DB4D-947A-F7CFB57E3727}" srcOrd="1" destOrd="0" presId="urn:microsoft.com/office/officeart/2005/8/layout/hierarchy2"/>
    <dgm:cxn modelId="{4064B9DD-7994-8744-A977-A79C1D4911E1}" type="presParOf" srcId="{2D5DC61D-C2CA-AD4C-8316-22D734E4CC11}" destId="{606AB07E-2BF2-2D42-8F91-1165FD304C6B}" srcOrd="2" destOrd="0" presId="urn:microsoft.com/office/officeart/2005/8/layout/hierarchy2"/>
    <dgm:cxn modelId="{E282D1DC-B025-B249-9A2D-7FEB83B93FF8}" type="presParOf" srcId="{606AB07E-2BF2-2D42-8F91-1165FD304C6B}" destId="{D38C53D8-A444-C84F-A996-8BB5DC3DFA53}" srcOrd="0" destOrd="0" presId="urn:microsoft.com/office/officeart/2005/8/layout/hierarchy2"/>
    <dgm:cxn modelId="{27940BC5-72F7-4D46-BB22-785D5BFEE514}" type="presParOf" srcId="{606AB07E-2BF2-2D42-8F91-1165FD304C6B}" destId="{C1316659-7FCB-9646-88BC-0B97EAB6CFD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78FC67-CA78-4C7A-B4E6-D0E3D8E4748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1BAE36F-7881-4E01-8978-EC0CF30D6BF1}">
      <dgm:prSet custT="1"/>
      <dgm:spPr/>
      <dgm:t>
        <a:bodyPr/>
        <a:lstStyle/>
        <a:p>
          <a:r>
            <a:rPr lang="en-US" sz="2800" dirty="0"/>
            <a:t>Application that can  doubled for </a:t>
          </a:r>
          <a:r>
            <a:rPr lang="en-US" sz="2800" b="1" dirty="0"/>
            <a:t>learning </a:t>
          </a:r>
          <a:r>
            <a:rPr lang="en-US" sz="2800" dirty="0"/>
            <a:t>and </a:t>
          </a:r>
          <a:r>
            <a:rPr lang="en-US" sz="2800" b="1" dirty="0"/>
            <a:t>translation </a:t>
          </a:r>
          <a:endParaRPr lang="en-US" sz="2800" dirty="0"/>
        </a:p>
      </dgm:t>
    </dgm:pt>
    <dgm:pt modelId="{CAC8C9D5-8CE3-496D-96C8-BC8AC4D0835F}" type="parTrans" cxnId="{6FC49368-E123-40EB-A138-3CCB309B661C}">
      <dgm:prSet/>
      <dgm:spPr/>
      <dgm:t>
        <a:bodyPr/>
        <a:lstStyle/>
        <a:p>
          <a:endParaRPr lang="en-US"/>
        </a:p>
      </dgm:t>
    </dgm:pt>
    <dgm:pt modelId="{F601A4A2-E15A-4BD5-A12A-9EB3E406564C}" type="sibTrans" cxnId="{6FC49368-E123-40EB-A138-3CCB309B661C}">
      <dgm:prSet/>
      <dgm:spPr/>
      <dgm:t>
        <a:bodyPr/>
        <a:lstStyle/>
        <a:p>
          <a:endParaRPr lang="en-US"/>
        </a:p>
      </dgm:t>
    </dgm:pt>
    <dgm:pt modelId="{4964B5BC-8EA1-481A-8BCC-A46D80090733}">
      <dgm:prSet custT="1"/>
      <dgm:spPr/>
      <dgm:t>
        <a:bodyPr/>
        <a:lstStyle/>
        <a:p>
          <a:r>
            <a:rPr lang="en-US" sz="2800"/>
            <a:t>Can be easy to use for all ages</a:t>
          </a:r>
        </a:p>
      </dgm:t>
    </dgm:pt>
    <dgm:pt modelId="{D1C6474E-7C2F-4B77-BFE9-8B7784DF1246}" type="parTrans" cxnId="{2EA9961B-A856-43C7-A050-5A4A781626D1}">
      <dgm:prSet/>
      <dgm:spPr/>
      <dgm:t>
        <a:bodyPr/>
        <a:lstStyle/>
        <a:p>
          <a:endParaRPr lang="en-US"/>
        </a:p>
      </dgm:t>
    </dgm:pt>
    <dgm:pt modelId="{F53025F4-541E-44B1-AFD6-14C7EF39E55F}" type="sibTrans" cxnId="{2EA9961B-A856-43C7-A050-5A4A781626D1}">
      <dgm:prSet/>
      <dgm:spPr/>
      <dgm:t>
        <a:bodyPr/>
        <a:lstStyle/>
        <a:p>
          <a:endParaRPr lang="en-US"/>
        </a:p>
      </dgm:t>
    </dgm:pt>
    <dgm:pt modelId="{B60C4279-2135-9349-A2E6-0D0A59E055CE}" type="pres">
      <dgm:prSet presAssocID="{9B78FC67-CA78-4C7A-B4E6-D0E3D8E4748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5738D1-9855-4149-BF8B-3DB29B7A3D5C}" type="pres">
      <dgm:prSet presAssocID="{E1BAE36F-7881-4E01-8978-EC0CF30D6BF1}" presName="hierRoot1" presStyleCnt="0"/>
      <dgm:spPr/>
    </dgm:pt>
    <dgm:pt modelId="{321ADC12-44B4-8247-8729-13B0066785E7}" type="pres">
      <dgm:prSet presAssocID="{E1BAE36F-7881-4E01-8978-EC0CF30D6BF1}" presName="composite" presStyleCnt="0"/>
      <dgm:spPr/>
    </dgm:pt>
    <dgm:pt modelId="{EB4EF225-083E-C44E-A4AF-9F6773559FFB}" type="pres">
      <dgm:prSet presAssocID="{E1BAE36F-7881-4E01-8978-EC0CF30D6BF1}" presName="background" presStyleLbl="node0" presStyleIdx="0" presStyleCnt="2"/>
      <dgm:spPr/>
    </dgm:pt>
    <dgm:pt modelId="{FB1EE74C-101F-D040-A971-38B02BAB5836}" type="pres">
      <dgm:prSet presAssocID="{E1BAE36F-7881-4E01-8978-EC0CF30D6BF1}" presName="text" presStyleLbl="fgAcc0" presStyleIdx="0" presStyleCnt="2">
        <dgm:presLayoutVars>
          <dgm:chPref val="3"/>
        </dgm:presLayoutVars>
      </dgm:prSet>
      <dgm:spPr/>
    </dgm:pt>
    <dgm:pt modelId="{ED0A9F19-0BC9-A344-8466-CF276A79BE87}" type="pres">
      <dgm:prSet presAssocID="{E1BAE36F-7881-4E01-8978-EC0CF30D6BF1}" presName="hierChild2" presStyleCnt="0"/>
      <dgm:spPr/>
    </dgm:pt>
    <dgm:pt modelId="{72284281-966E-3F47-ACF0-A23DAFBB8799}" type="pres">
      <dgm:prSet presAssocID="{4964B5BC-8EA1-481A-8BCC-A46D80090733}" presName="hierRoot1" presStyleCnt="0"/>
      <dgm:spPr/>
    </dgm:pt>
    <dgm:pt modelId="{74C1955D-57AE-4345-847D-B233D9340BE0}" type="pres">
      <dgm:prSet presAssocID="{4964B5BC-8EA1-481A-8BCC-A46D80090733}" presName="composite" presStyleCnt="0"/>
      <dgm:spPr/>
    </dgm:pt>
    <dgm:pt modelId="{D2A12911-1D40-BD47-8629-2824D0BF6326}" type="pres">
      <dgm:prSet presAssocID="{4964B5BC-8EA1-481A-8BCC-A46D80090733}" presName="background" presStyleLbl="node0" presStyleIdx="1" presStyleCnt="2"/>
      <dgm:spPr/>
    </dgm:pt>
    <dgm:pt modelId="{8C7A7182-9C51-294C-8941-0EC5332FF688}" type="pres">
      <dgm:prSet presAssocID="{4964B5BC-8EA1-481A-8BCC-A46D80090733}" presName="text" presStyleLbl="fgAcc0" presStyleIdx="1" presStyleCnt="2">
        <dgm:presLayoutVars>
          <dgm:chPref val="3"/>
        </dgm:presLayoutVars>
      </dgm:prSet>
      <dgm:spPr/>
    </dgm:pt>
    <dgm:pt modelId="{0090EED4-5A90-9946-AF56-127C833397E2}" type="pres">
      <dgm:prSet presAssocID="{4964B5BC-8EA1-481A-8BCC-A46D80090733}" presName="hierChild2" presStyleCnt="0"/>
      <dgm:spPr/>
    </dgm:pt>
  </dgm:ptLst>
  <dgm:cxnLst>
    <dgm:cxn modelId="{0B02DC03-F409-A440-983A-AD53028F5465}" type="presOf" srcId="{4964B5BC-8EA1-481A-8BCC-A46D80090733}" destId="{8C7A7182-9C51-294C-8941-0EC5332FF688}" srcOrd="0" destOrd="0" presId="urn:microsoft.com/office/officeart/2005/8/layout/hierarchy1"/>
    <dgm:cxn modelId="{2EA9961B-A856-43C7-A050-5A4A781626D1}" srcId="{9B78FC67-CA78-4C7A-B4E6-D0E3D8E4748F}" destId="{4964B5BC-8EA1-481A-8BCC-A46D80090733}" srcOrd="1" destOrd="0" parTransId="{D1C6474E-7C2F-4B77-BFE9-8B7784DF1246}" sibTransId="{F53025F4-541E-44B1-AFD6-14C7EF39E55F}"/>
    <dgm:cxn modelId="{91975642-6B9C-7E44-97FE-D8E192F08C5F}" type="presOf" srcId="{9B78FC67-CA78-4C7A-B4E6-D0E3D8E4748F}" destId="{B60C4279-2135-9349-A2E6-0D0A59E055CE}" srcOrd="0" destOrd="0" presId="urn:microsoft.com/office/officeart/2005/8/layout/hierarchy1"/>
    <dgm:cxn modelId="{6FC49368-E123-40EB-A138-3CCB309B661C}" srcId="{9B78FC67-CA78-4C7A-B4E6-D0E3D8E4748F}" destId="{E1BAE36F-7881-4E01-8978-EC0CF30D6BF1}" srcOrd="0" destOrd="0" parTransId="{CAC8C9D5-8CE3-496D-96C8-BC8AC4D0835F}" sibTransId="{F601A4A2-E15A-4BD5-A12A-9EB3E406564C}"/>
    <dgm:cxn modelId="{C95BE0CA-9ED0-E94E-A51A-61B5BB5379EF}" type="presOf" srcId="{E1BAE36F-7881-4E01-8978-EC0CF30D6BF1}" destId="{FB1EE74C-101F-D040-A971-38B02BAB5836}" srcOrd="0" destOrd="0" presId="urn:microsoft.com/office/officeart/2005/8/layout/hierarchy1"/>
    <dgm:cxn modelId="{0970A255-28E0-1F44-9BBA-339A09455F14}" type="presParOf" srcId="{B60C4279-2135-9349-A2E6-0D0A59E055CE}" destId="{BA5738D1-9855-4149-BF8B-3DB29B7A3D5C}" srcOrd="0" destOrd="0" presId="urn:microsoft.com/office/officeart/2005/8/layout/hierarchy1"/>
    <dgm:cxn modelId="{19EB5443-317B-A74D-AD11-C04C9EFE75FF}" type="presParOf" srcId="{BA5738D1-9855-4149-BF8B-3DB29B7A3D5C}" destId="{321ADC12-44B4-8247-8729-13B0066785E7}" srcOrd="0" destOrd="0" presId="urn:microsoft.com/office/officeart/2005/8/layout/hierarchy1"/>
    <dgm:cxn modelId="{BE38A635-865C-654B-B45D-49B60C9360FB}" type="presParOf" srcId="{321ADC12-44B4-8247-8729-13B0066785E7}" destId="{EB4EF225-083E-C44E-A4AF-9F6773559FFB}" srcOrd="0" destOrd="0" presId="urn:microsoft.com/office/officeart/2005/8/layout/hierarchy1"/>
    <dgm:cxn modelId="{87DDD172-4916-ED47-A10F-8BAECE44991F}" type="presParOf" srcId="{321ADC12-44B4-8247-8729-13B0066785E7}" destId="{FB1EE74C-101F-D040-A971-38B02BAB5836}" srcOrd="1" destOrd="0" presId="urn:microsoft.com/office/officeart/2005/8/layout/hierarchy1"/>
    <dgm:cxn modelId="{F5B0C2EC-45EF-B442-9C8B-93EC6FDE91E5}" type="presParOf" srcId="{BA5738D1-9855-4149-BF8B-3DB29B7A3D5C}" destId="{ED0A9F19-0BC9-A344-8466-CF276A79BE87}" srcOrd="1" destOrd="0" presId="urn:microsoft.com/office/officeart/2005/8/layout/hierarchy1"/>
    <dgm:cxn modelId="{320FB310-442B-2444-9D09-777E89236526}" type="presParOf" srcId="{B60C4279-2135-9349-A2E6-0D0A59E055CE}" destId="{72284281-966E-3F47-ACF0-A23DAFBB8799}" srcOrd="1" destOrd="0" presId="urn:microsoft.com/office/officeart/2005/8/layout/hierarchy1"/>
    <dgm:cxn modelId="{90A9A8ED-D161-D442-9F5A-50EDC399068A}" type="presParOf" srcId="{72284281-966E-3F47-ACF0-A23DAFBB8799}" destId="{74C1955D-57AE-4345-847D-B233D9340BE0}" srcOrd="0" destOrd="0" presId="urn:microsoft.com/office/officeart/2005/8/layout/hierarchy1"/>
    <dgm:cxn modelId="{DB252B8A-EADC-E24F-BCCE-43376AA51DA2}" type="presParOf" srcId="{74C1955D-57AE-4345-847D-B233D9340BE0}" destId="{D2A12911-1D40-BD47-8629-2824D0BF6326}" srcOrd="0" destOrd="0" presId="urn:microsoft.com/office/officeart/2005/8/layout/hierarchy1"/>
    <dgm:cxn modelId="{6138FDFD-8C46-0245-8DC2-6F39F720412B}" type="presParOf" srcId="{74C1955D-57AE-4345-847D-B233D9340BE0}" destId="{8C7A7182-9C51-294C-8941-0EC5332FF688}" srcOrd="1" destOrd="0" presId="urn:microsoft.com/office/officeart/2005/8/layout/hierarchy1"/>
    <dgm:cxn modelId="{69F6A665-08BD-E243-A585-0F71B49481EF}" type="presParOf" srcId="{72284281-966E-3F47-ACF0-A23DAFBB8799}" destId="{0090EED4-5A90-9946-AF56-127C833397E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D2351C-A857-4D87-A5AC-F948E2960207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069D04A-D6C4-48BB-B781-017FE0084DDE}">
      <dgm:prSet custT="1"/>
      <dgm:spPr/>
      <dgm:t>
        <a:bodyPr/>
        <a:lstStyle/>
        <a:p>
          <a:r>
            <a:rPr lang="en-US" sz="1400">
              <a:latin typeface="Baskerville" panose="02020502070401020303" pitchFamily="18" charset="0"/>
              <a:ea typeface="Baskerville" panose="02020502070401020303" pitchFamily="18" charset="0"/>
            </a:rPr>
            <a:t>User is asked what they want to learn word or number</a:t>
          </a:r>
        </a:p>
      </dgm:t>
    </dgm:pt>
    <dgm:pt modelId="{F0246F83-8032-41DC-85D6-F211D64AF155}" type="parTrans" cxnId="{DE09A756-D139-42A2-93AA-9F816B645C7A}">
      <dgm:prSet/>
      <dgm:spPr/>
      <dgm:t>
        <a:bodyPr/>
        <a:lstStyle/>
        <a:p>
          <a:endParaRPr lang="en-US" sz="2000">
            <a:latin typeface="Baskerville" panose="02020502070401020303" pitchFamily="18" charset="0"/>
            <a:ea typeface="Baskerville" panose="02020502070401020303" pitchFamily="18" charset="0"/>
          </a:endParaRPr>
        </a:p>
      </dgm:t>
    </dgm:pt>
    <dgm:pt modelId="{98290D5D-D0BE-4F5C-95A4-00BDF6A068C4}" type="sibTrans" cxnId="{DE09A756-D139-42A2-93AA-9F816B645C7A}">
      <dgm:prSet custT="1"/>
      <dgm:spPr/>
      <dgm:t>
        <a:bodyPr/>
        <a:lstStyle/>
        <a:p>
          <a:endParaRPr lang="en-US" sz="1050">
            <a:latin typeface="Baskerville" panose="02020502070401020303" pitchFamily="18" charset="0"/>
            <a:ea typeface="Baskerville" panose="02020502070401020303" pitchFamily="18" charset="0"/>
          </a:endParaRPr>
        </a:p>
      </dgm:t>
    </dgm:pt>
    <dgm:pt modelId="{EC1D2244-C7CC-4692-B71E-16D567CC1E6E}">
      <dgm:prSet custT="1"/>
      <dgm:spPr/>
      <dgm:t>
        <a:bodyPr/>
        <a:lstStyle/>
        <a:p>
          <a:r>
            <a:rPr lang="en-US" sz="1400">
              <a:latin typeface="Baskerville" panose="02020502070401020303" pitchFamily="18" charset="0"/>
              <a:ea typeface="Baskerville" panose="02020502070401020303" pitchFamily="18" charset="0"/>
            </a:rPr>
            <a:t>Based on response it will then ask for user to input the word or number </a:t>
          </a:r>
        </a:p>
      </dgm:t>
    </dgm:pt>
    <dgm:pt modelId="{F6B422C2-B4BF-46EC-810E-779BDFB46A84}" type="parTrans" cxnId="{F4E4BD02-01A8-4D42-A42D-EDCA84D20EBE}">
      <dgm:prSet/>
      <dgm:spPr/>
      <dgm:t>
        <a:bodyPr/>
        <a:lstStyle/>
        <a:p>
          <a:endParaRPr lang="en-US" sz="2000">
            <a:latin typeface="Baskerville" panose="02020502070401020303" pitchFamily="18" charset="0"/>
            <a:ea typeface="Baskerville" panose="02020502070401020303" pitchFamily="18" charset="0"/>
          </a:endParaRPr>
        </a:p>
      </dgm:t>
    </dgm:pt>
    <dgm:pt modelId="{20B851BA-AB3B-46C7-9361-78E1CE94B73D}" type="sibTrans" cxnId="{F4E4BD02-01A8-4D42-A42D-EDCA84D20EBE}">
      <dgm:prSet custT="1"/>
      <dgm:spPr/>
      <dgm:t>
        <a:bodyPr/>
        <a:lstStyle/>
        <a:p>
          <a:endParaRPr lang="en-US" sz="1050">
            <a:latin typeface="Baskerville" panose="02020502070401020303" pitchFamily="18" charset="0"/>
            <a:ea typeface="Baskerville" panose="02020502070401020303" pitchFamily="18" charset="0"/>
          </a:endParaRPr>
        </a:p>
      </dgm:t>
    </dgm:pt>
    <dgm:pt modelId="{4F8B3A15-7BAA-4C56-81D7-20284A05EC60}">
      <dgm:prSet custT="1"/>
      <dgm:spPr/>
      <dgm:t>
        <a:bodyPr/>
        <a:lstStyle/>
        <a:p>
          <a:r>
            <a:rPr lang="en-US" sz="1400">
              <a:latin typeface="Baskerville" panose="02020502070401020303" pitchFamily="18" charset="0"/>
              <a:ea typeface="Baskerville" panose="02020502070401020303" pitchFamily="18" charset="0"/>
            </a:rPr>
            <a:t>Then a pop-up of the image/gif will appear</a:t>
          </a:r>
        </a:p>
      </dgm:t>
    </dgm:pt>
    <dgm:pt modelId="{4F08F29E-09EA-43F4-B816-36072530E5BF}" type="parTrans" cxnId="{68BD4649-8107-4F16-9823-0D79D3BB9280}">
      <dgm:prSet/>
      <dgm:spPr/>
      <dgm:t>
        <a:bodyPr/>
        <a:lstStyle/>
        <a:p>
          <a:endParaRPr lang="en-US" sz="2000">
            <a:latin typeface="Baskerville" panose="02020502070401020303" pitchFamily="18" charset="0"/>
            <a:ea typeface="Baskerville" panose="02020502070401020303" pitchFamily="18" charset="0"/>
          </a:endParaRPr>
        </a:p>
      </dgm:t>
    </dgm:pt>
    <dgm:pt modelId="{346958B6-8557-4963-89F2-ACA4A367B8B0}" type="sibTrans" cxnId="{68BD4649-8107-4F16-9823-0D79D3BB9280}">
      <dgm:prSet custT="1"/>
      <dgm:spPr/>
      <dgm:t>
        <a:bodyPr/>
        <a:lstStyle/>
        <a:p>
          <a:endParaRPr lang="en-US" sz="1050">
            <a:latin typeface="Baskerville" panose="02020502070401020303" pitchFamily="18" charset="0"/>
            <a:ea typeface="Baskerville" panose="02020502070401020303" pitchFamily="18" charset="0"/>
          </a:endParaRPr>
        </a:p>
      </dgm:t>
    </dgm:pt>
    <dgm:pt modelId="{83BFA4E0-91CB-452E-BD75-F99D21829487}">
      <dgm:prSet custT="1"/>
      <dgm:spPr/>
      <dgm:t>
        <a:bodyPr/>
        <a:lstStyle/>
        <a:p>
          <a:r>
            <a:rPr lang="en-US" sz="1400">
              <a:latin typeface="Baskerville" panose="02020502070401020303" pitchFamily="18" charset="0"/>
              <a:ea typeface="Baskerville" panose="02020502070401020303" pitchFamily="18" charset="0"/>
            </a:rPr>
            <a:t>Once user exits the pop-up screen they will then be asked if they want to learn more</a:t>
          </a:r>
        </a:p>
      </dgm:t>
    </dgm:pt>
    <dgm:pt modelId="{87785FA2-2840-4A95-9AC9-2E6AAA6A981F}" type="parTrans" cxnId="{7A6C5FD5-E89F-4259-AC09-954117D5E2C9}">
      <dgm:prSet/>
      <dgm:spPr/>
      <dgm:t>
        <a:bodyPr/>
        <a:lstStyle/>
        <a:p>
          <a:endParaRPr lang="en-US" sz="2000">
            <a:latin typeface="Baskerville" panose="02020502070401020303" pitchFamily="18" charset="0"/>
            <a:ea typeface="Baskerville" panose="02020502070401020303" pitchFamily="18" charset="0"/>
          </a:endParaRPr>
        </a:p>
      </dgm:t>
    </dgm:pt>
    <dgm:pt modelId="{16E001EB-A015-41D4-A710-77C6EAF1E4B8}" type="sibTrans" cxnId="{7A6C5FD5-E89F-4259-AC09-954117D5E2C9}">
      <dgm:prSet custT="1"/>
      <dgm:spPr/>
      <dgm:t>
        <a:bodyPr/>
        <a:lstStyle/>
        <a:p>
          <a:endParaRPr lang="en-US" sz="1050">
            <a:latin typeface="Baskerville" panose="02020502070401020303" pitchFamily="18" charset="0"/>
            <a:ea typeface="Baskerville" panose="02020502070401020303" pitchFamily="18" charset="0"/>
          </a:endParaRPr>
        </a:p>
      </dgm:t>
    </dgm:pt>
    <dgm:pt modelId="{38C07CB6-EA7F-4AFD-A9DB-B096E0D69129}">
      <dgm:prSet custT="1"/>
      <dgm:spPr/>
      <dgm:t>
        <a:bodyPr/>
        <a:lstStyle/>
        <a:p>
          <a:r>
            <a:rPr lang="en-US" sz="1400">
              <a:latin typeface="Baskerville" panose="02020502070401020303" pitchFamily="18" charset="0"/>
              <a:ea typeface="Baskerville" panose="02020502070401020303" pitchFamily="18" charset="0"/>
            </a:rPr>
            <a:t>Based on that response it will either end program or go back to asking for what they want to learn</a:t>
          </a:r>
        </a:p>
      </dgm:t>
    </dgm:pt>
    <dgm:pt modelId="{01E337F5-7EDA-425F-82A3-5193380FECCA}" type="parTrans" cxnId="{CDA7AC73-FDED-44DF-B0D2-93334F02B430}">
      <dgm:prSet/>
      <dgm:spPr/>
      <dgm:t>
        <a:bodyPr/>
        <a:lstStyle/>
        <a:p>
          <a:endParaRPr lang="en-US" sz="2000">
            <a:latin typeface="Baskerville" panose="02020502070401020303" pitchFamily="18" charset="0"/>
            <a:ea typeface="Baskerville" panose="02020502070401020303" pitchFamily="18" charset="0"/>
          </a:endParaRPr>
        </a:p>
      </dgm:t>
    </dgm:pt>
    <dgm:pt modelId="{D5725214-0A6C-4679-8441-6D4EC87E8E12}" type="sibTrans" cxnId="{CDA7AC73-FDED-44DF-B0D2-93334F02B430}">
      <dgm:prSet custT="1"/>
      <dgm:spPr/>
      <dgm:t>
        <a:bodyPr/>
        <a:lstStyle/>
        <a:p>
          <a:endParaRPr lang="en-US" sz="1050">
            <a:latin typeface="Baskerville" panose="02020502070401020303" pitchFamily="18" charset="0"/>
            <a:ea typeface="Baskerville" panose="02020502070401020303" pitchFamily="18" charset="0"/>
          </a:endParaRPr>
        </a:p>
      </dgm:t>
    </dgm:pt>
    <dgm:pt modelId="{D9BC8D53-A8C1-7348-9BCD-91943F601D74}" type="pres">
      <dgm:prSet presAssocID="{ECD2351C-A857-4D87-A5AC-F948E2960207}" presName="cycle" presStyleCnt="0">
        <dgm:presLayoutVars>
          <dgm:dir/>
          <dgm:resizeHandles val="exact"/>
        </dgm:presLayoutVars>
      </dgm:prSet>
      <dgm:spPr/>
    </dgm:pt>
    <dgm:pt modelId="{3A3DC26B-BE48-234D-9387-38B1CFBB4D4B}" type="pres">
      <dgm:prSet presAssocID="{C069D04A-D6C4-48BB-B781-017FE0084DDE}" presName="node" presStyleLbl="node1" presStyleIdx="0" presStyleCnt="5">
        <dgm:presLayoutVars>
          <dgm:bulletEnabled val="1"/>
        </dgm:presLayoutVars>
      </dgm:prSet>
      <dgm:spPr/>
    </dgm:pt>
    <dgm:pt modelId="{6B312E41-DA32-0E40-8FC6-7337DA3B0972}" type="pres">
      <dgm:prSet presAssocID="{98290D5D-D0BE-4F5C-95A4-00BDF6A068C4}" presName="sibTrans" presStyleLbl="sibTrans2D1" presStyleIdx="0" presStyleCnt="5"/>
      <dgm:spPr/>
    </dgm:pt>
    <dgm:pt modelId="{3F38B4AE-623A-4D42-BA56-8DDF749CE803}" type="pres">
      <dgm:prSet presAssocID="{98290D5D-D0BE-4F5C-95A4-00BDF6A068C4}" presName="connectorText" presStyleLbl="sibTrans2D1" presStyleIdx="0" presStyleCnt="5"/>
      <dgm:spPr/>
    </dgm:pt>
    <dgm:pt modelId="{AA7DBA60-A2D2-F847-A0EF-14664DDCDFB3}" type="pres">
      <dgm:prSet presAssocID="{EC1D2244-C7CC-4692-B71E-16D567CC1E6E}" presName="node" presStyleLbl="node1" presStyleIdx="1" presStyleCnt="5">
        <dgm:presLayoutVars>
          <dgm:bulletEnabled val="1"/>
        </dgm:presLayoutVars>
      </dgm:prSet>
      <dgm:spPr/>
    </dgm:pt>
    <dgm:pt modelId="{660E2D88-9534-F44E-BF22-5EE7BBDD9328}" type="pres">
      <dgm:prSet presAssocID="{20B851BA-AB3B-46C7-9361-78E1CE94B73D}" presName="sibTrans" presStyleLbl="sibTrans2D1" presStyleIdx="1" presStyleCnt="5"/>
      <dgm:spPr/>
    </dgm:pt>
    <dgm:pt modelId="{935ACF3F-2954-9142-828C-AF78A0498A57}" type="pres">
      <dgm:prSet presAssocID="{20B851BA-AB3B-46C7-9361-78E1CE94B73D}" presName="connectorText" presStyleLbl="sibTrans2D1" presStyleIdx="1" presStyleCnt="5"/>
      <dgm:spPr/>
    </dgm:pt>
    <dgm:pt modelId="{23563A9E-4077-0C4E-91F2-E0C54BBF820C}" type="pres">
      <dgm:prSet presAssocID="{4F8B3A15-7BAA-4C56-81D7-20284A05EC60}" presName="node" presStyleLbl="node1" presStyleIdx="2" presStyleCnt="5">
        <dgm:presLayoutVars>
          <dgm:bulletEnabled val="1"/>
        </dgm:presLayoutVars>
      </dgm:prSet>
      <dgm:spPr/>
    </dgm:pt>
    <dgm:pt modelId="{9E0BDE2B-C1CB-764D-81FD-CEDEF9BACC75}" type="pres">
      <dgm:prSet presAssocID="{346958B6-8557-4963-89F2-ACA4A367B8B0}" presName="sibTrans" presStyleLbl="sibTrans2D1" presStyleIdx="2" presStyleCnt="5"/>
      <dgm:spPr/>
    </dgm:pt>
    <dgm:pt modelId="{C65E3C29-31CC-AB40-BA63-084C950229F8}" type="pres">
      <dgm:prSet presAssocID="{346958B6-8557-4963-89F2-ACA4A367B8B0}" presName="connectorText" presStyleLbl="sibTrans2D1" presStyleIdx="2" presStyleCnt="5"/>
      <dgm:spPr/>
    </dgm:pt>
    <dgm:pt modelId="{B13ECFCB-8CD8-4643-8485-1BF7FF9292D8}" type="pres">
      <dgm:prSet presAssocID="{83BFA4E0-91CB-452E-BD75-F99D21829487}" presName="node" presStyleLbl="node1" presStyleIdx="3" presStyleCnt="5">
        <dgm:presLayoutVars>
          <dgm:bulletEnabled val="1"/>
        </dgm:presLayoutVars>
      </dgm:prSet>
      <dgm:spPr/>
    </dgm:pt>
    <dgm:pt modelId="{AF137D7A-D4BE-4343-BF94-F4152EC84AD0}" type="pres">
      <dgm:prSet presAssocID="{16E001EB-A015-41D4-A710-77C6EAF1E4B8}" presName="sibTrans" presStyleLbl="sibTrans2D1" presStyleIdx="3" presStyleCnt="5"/>
      <dgm:spPr/>
    </dgm:pt>
    <dgm:pt modelId="{D18E45FB-979F-A24B-9544-0FFFEAEFA217}" type="pres">
      <dgm:prSet presAssocID="{16E001EB-A015-41D4-A710-77C6EAF1E4B8}" presName="connectorText" presStyleLbl="sibTrans2D1" presStyleIdx="3" presStyleCnt="5"/>
      <dgm:spPr/>
    </dgm:pt>
    <dgm:pt modelId="{E8E8E5E6-A408-2849-A385-0E4C31DB3DE7}" type="pres">
      <dgm:prSet presAssocID="{38C07CB6-EA7F-4AFD-A9DB-B096E0D69129}" presName="node" presStyleLbl="node1" presStyleIdx="4" presStyleCnt="5">
        <dgm:presLayoutVars>
          <dgm:bulletEnabled val="1"/>
        </dgm:presLayoutVars>
      </dgm:prSet>
      <dgm:spPr/>
    </dgm:pt>
    <dgm:pt modelId="{C122F924-4F0F-2348-B49C-0E210D3BBAEC}" type="pres">
      <dgm:prSet presAssocID="{D5725214-0A6C-4679-8441-6D4EC87E8E12}" presName="sibTrans" presStyleLbl="sibTrans2D1" presStyleIdx="4" presStyleCnt="5"/>
      <dgm:spPr/>
    </dgm:pt>
    <dgm:pt modelId="{60AB86FA-F631-0548-A760-2C5697E72C5E}" type="pres">
      <dgm:prSet presAssocID="{D5725214-0A6C-4679-8441-6D4EC87E8E12}" presName="connectorText" presStyleLbl="sibTrans2D1" presStyleIdx="4" presStyleCnt="5"/>
      <dgm:spPr/>
    </dgm:pt>
  </dgm:ptLst>
  <dgm:cxnLst>
    <dgm:cxn modelId="{F4E4BD02-01A8-4D42-A42D-EDCA84D20EBE}" srcId="{ECD2351C-A857-4D87-A5AC-F948E2960207}" destId="{EC1D2244-C7CC-4692-B71E-16D567CC1E6E}" srcOrd="1" destOrd="0" parTransId="{F6B422C2-B4BF-46EC-810E-779BDFB46A84}" sibTransId="{20B851BA-AB3B-46C7-9361-78E1CE94B73D}"/>
    <dgm:cxn modelId="{ADC8FF34-A2D3-C044-B579-A617A4108F08}" type="presOf" srcId="{16E001EB-A015-41D4-A710-77C6EAF1E4B8}" destId="{AF137D7A-D4BE-4343-BF94-F4152EC84AD0}" srcOrd="0" destOrd="0" presId="urn:microsoft.com/office/officeart/2005/8/layout/cycle2"/>
    <dgm:cxn modelId="{B1820139-AE92-C140-985E-4295C391B7EB}" type="presOf" srcId="{ECD2351C-A857-4D87-A5AC-F948E2960207}" destId="{D9BC8D53-A8C1-7348-9BCD-91943F601D74}" srcOrd="0" destOrd="0" presId="urn:microsoft.com/office/officeart/2005/8/layout/cycle2"/>
    <dgm:cxn modelId="{BE4D6D3B-024E-1541-8999-BA29407B70AA}" type="presOf" srcId="{83BFA4E0-91CB-452E-BD75-F99D21829487}" destId="{B13ECFCB-8CD8-4643-8485-1BF7FF9292D8}" srcOrd="0" destOrd="0" presId="urn:microsoft.com/office/officeart/2005/8/layout/cycle2"/>
    <dgm:cxn modelId="{A6A90E3C-C197-7F49-B3E8-D02121E2FE24}" type="presOf" srcId="{D5725214-0A6C-4679-8441-6D4EC87E8E12}" destId="{60AB86FA-F631-0548-A760-2C5697E72C5E}" srcOrd="1" destOrd="0" presId="urn:microsoft.com/office/officeart/2005/8/layout/cycle2"/>
    <dgm:cxn modelId="{34186E40-5881-1C4E-B5B9-20CCB0316C77}" type="presOf" srcId="{346958B6-8557-4963-89F2-ACA4A367B8B0}" destId="{9E0BDE2B-C1CB-764D-81FD-CEDEF9BACC75}" srcOrd="0" destOrd="0" presId="urn:microsoft.com/office/officeart/2005/8/layout/cycle2"/>
    <dgm:cxn modelId="{A6518647-54E7-D849-8AC5-85224BFCD523}" type="presOf" srcId="{D5725214-0A6C-4679-8441-6D4EC87E8E12}" destId="{C122F924-4F0F-2348-B49C-0E210D3BBAEC}" srcOrd="0" destOrd="0" presId="urn:microsoft.com/office/officeart/2005/8/layout/cycle2"/>
    <dgm:cxn modelId="{AF2B3449-6920-BC4D-A136-ABF39AAFD7BB}" type="presOf" srcId="{38C07CB6-EA7F-4AFD-A9DB-B096E0D69129}" destId="{E8E8E5E6-A408-2849-A385-0E4C31DB3DE7}" srcOrd="0" destOrd="0" presId="urn:microsoft.com/office/officeart/2005/8/layout/cycle2"/>
    <dgm:cxn modelId="{68BD4649-8107-4F16-9823-0D79D3BB9280}" srcId="{ECD2351C-A857-4D87-A5AC-F948E2960207}" destId="{4F8B3A15-7BAA-4C56-81D7-20284A05EC60}" srcOrd="2" destOrd="0" parTransId="{4F08F29E-09EA-43F4-B816-36072530E5BF}" sibTransId="{346958B6-8557-4963-89F2-ACA4A367B8B0}"/>
    <dgm:cxn modelId="{DE09A756-D139-42A2-93AA-9F816B645C7A}" srcId="{ECD2351C-A857-4D87-A5AC-F948E2960207}" destId="{C069D04A-D6C4-48BB-B781-017FE0084DDE}" srcOrd="0" destOrd="0" parTransId="{F0246F83-8032-41DC-85D6-F211D64AF155}" sibTransId="{98290D5D-D0BE-4F5C-95A4-00BDF6A068C4}"/>
    <dgm:cxn modelId="{24C2F060-3CFF-754D-BECE-C7A4C48FF89D}" type="presOf" srcId="{346958B6-8557-4963-89F2-ACA4A367B8B0}" destId="{C65E3C29-31CC-AB40-BA63-084C950229F8}" srcOrd="1" destOrd="0" presId="urn:microsoft.com/office/officeart/2005/8/layout/cycle2"/>
    <dgm:cxn modelId="{CDA7AC73-FDED-44DF-B0D2-93334F02B430}" srcId="{ECD2351C-A857-4D87-A5AC-F948E2960207}" destId="{38C07CB6-EA7F-4AFD-A9DB-B096E0D69129}" srcOrd="4" destOrd="0" parTransId="{01E337F5-7EDA-425F-82A3-5193380FECCA}" sibTransId="{D5725214-0A6C-4679-8441-6D4EC87E8E12}"/>
    <dgm:cxn modelId="{9D3C2183-CFD7-3640-A74F-FE5A5485D07D}" type="presOf" srcId="{20B851BA-AB3B-46C7-9361-78E1CE94B73D}" destId="{660E2D88-9534-F44E-BF22-5EE7BBDD9328}" srcOrd="0" destOrd="0" presId="urn:microsoft.com/office/officeart/2005/8/layout/cycle2"/>
    <dgm:cxn modelId="{DBB21494-8988-8F49-B8AB-AB4096A512A7}" type="presOf" srcId="{C069D04A-D6C4-48BB-B781-017FE0084DDE}" destId="{3A3DC26B-BE48-234D-9387-38B1CFBB4D4B}" srcOrd="0" destOrd="0" presId="urn:microsoft.com/office/officeart/2005/8/layout/cycle2"/>
    <dgm:cxn modelId="{E7AF42B6-39CF-3E4C-AAD7-CC2E898225FD}" type="presOf" srcId="{EC1D2244-C7CC-4692-B71E-16D567CC1E6E}" destId="{AA7DBA60-A2D2-F847-A0EF-14664DDCDFB3}" srcOrd="0" destOrd="0" presId="urn:microsoft.com/office/officeart/2005/8/layout/cycle2"/>
    <dgm:cxn modelId="{65DBAAC0-97C4-1E44-B11B-3DFD330EFF98}" type="presOf" srcId="{16E001EB-A015-41D4-A710-77C6EAF1E4B8}" destId="{D18E45FB-979F-A24B-9544-0FFFEAEFA217}" srcOrd="1" destOrd="0" presId="urn:microsoft.com/office/officeart/2005/8/layout/cycle2"/>
    <dgm:cxn modelId="{BC9D81C7-A91C-2E48-A8C1-0BC8EF24ACDA}" type="presOf" srcId="{4F8B3A15-7BAA-4C56-81D7-20284A05EC60}" destId="{23563A9E-4077-0C4E-91F2-E0C54BBF820C}" srcOrd="0" destOrd="0" presId="urn:microsoft.com/office/officeart/2005/8/layout/cycle2"/>
    <dgm:cxn modelId="{1D5EB2CC-DEAB-2B4A-84FE-C7F7E71707B5}" type="presOf" srcId="{98290D5D-D0BE-4F5C-95A4-00BDF6A068C4}" destId="{3F38B4AE-623A-4D42-BA56-8DDF749CE803}" srcOrd="1" destOrd="0" presId="urn:microsoft.com/office/officeart/2005/8/layout/cycle2"/>
    <dgm:cxn modelId="{7A6C5FD5-E89F-4259-AC09-954117D5E2C9}" srcId="{ECD2351C-A857-4D87-A5AC-F948E2960207}" destId="{83BFA4E0-91CB-452E-BD75-F99D21829487}" srcOrd="3" destOrd="0" parTransId="{87785FA2-2840-4A95-9AC9-2E6AAA6A981F}" sibTransId="{16E001EB-A015-41D4-A710-77C6EAF1E4B8}"/>
    <dgm:cxn modelId="{DD69A8D5-EAB5-9B47-9E09-C6DDC15E3A1F}" type="presOf" srcId="{98290D5D-D0BE-4F5C-95A4-00BDF6A068C4}" destId="{6B312E41-DA32-0E40-8FC6-7337DA3B0972}" srcOrd="0" destOrd="0" presId="urn:microsoft.com/office/officeart/2005/8/layout/cycle2"/>
    <dgm:cxn modelId="{C51A5CFF-FE4B-D245-87F3-FECE62AA8E4F}" type="presOf" srcId="{20B851BA-AB3B-46C7-9361-78E1CE94B73D}" destId="{935ACF3F-2954-9142-828C-AF78A0498A57}" srcOrd="1" destOrd="0" presId="urn:microsoft.com/office/officeart/2005/8/layout/cycle2"/>
    <dgm:cxn modelId="{82D2D930-E9E7-3B4D-A614-E5712AE9A5FB}" type="presParOf" srcId="{D9BC8D53-A8C1-7348-9BCD-91943F601D74}" destId="{3A3DC26B-BE48-234D-9387-38B1CFBB4D4B}" srcOrd="0" destOrd="0" presId="urn:microsoft.com/office/officeart/2005/8/layout/cycle2"/>
    <dgm:cxn modelId="{06C878D5-F672-0E41-9905-69B359B4C17D}" type="presParOf" srcId="{D9BC8D53-A8C1-7348-9BCD-91943F601D74}" destId="{6B312E41-DA32-0E40-8FC6-7337DA3B0972}" srcOrd="1" destOrd="0" presId="urn:microsoft.com/office/officeart/2005/8/layout/cycle2"/>
    <dgm:cxn modelId="{98B9C073-371D-CE42-9A1B-EF0E903B4399}" type="presParOf" srcId="{6B312E41-DA32-0E40-8FC6-7337DA3B0972}" destId="{3F38B4AE-623A-4D42-BA56-8DDF749CE803}" srcOrd="0" destOrd="0" presId="urn:microsoft.com/office/officeart/2005/8/layout/cycle2"/>
    <dgm:cxn modelId="{5984EF75-6E23-A749-8748-1C026D2120C7}" type="presParOf" srcId="{D9BC8D53-A8C1-7348-9BCD-91943F601D74}" destId="{AA7DBA60-A2D2-F847-A0EF-14664DDCDFB3}" srcOrd="2" destOrd="0" presId="urn:microsoft.com/office/officeart/2005/8/layout/cycle2"/>
    <dgm:cxn modelId="{034B1988-050D-704A-860A-68C8483EEA8F}" type="presParOf" srcId="{D9BC8D53-A8C1-7348-9BCD-91943F601D74}" destId="{660E2D88-9534-F44E-BF22-5EE7BBDD9328}" srcOrd="3" destOrd="0" presId="urn:microsoft.com/office/officeart/2005/8/layout/cycle2"/>
    <dgm:cxn modelId="{5DADF335-B195-DD41-B4ED-04471E9F4A00}" type="presParOf" srcId="{660E2D88-9534-F44E-BF22-5EE7BBDD9328}" destId="{935ACF3F-2954-9142-828C-AF78A0498A57}" srcOrd="0" destOrd="0" presId="urn:microsoft.com/office/officeart/2005/8/layout/cycle2"/>
    <dgm:cxn modelId="{EAC9FF7C-6B1B-B647-A892-8F9D32A53E07}" type="presParOf" srcId="{D9BC8D53-A8C1-7348-9BCD-91943F601D74}" destId="{23563A9E-4077-0C4E-91F2-E0C54BBF820C}" srcOrd="4" destOrd="0" presId="urn:microsoft.com/office/officeart/2005/8/layout/cycle2"/>
    <dgm:cxn modelId="{5FB90278-438E-454D-BD4C-7664C2AF86D3}" type="presParOf" srcId="{D9BC8D53-A8C1-7348-9BCD-91943F601D74}" destId="{9E0BDE2B-C1CB-764D-81FD-CEDEF9BACC75}" srcOrd="5" destOrd="0" presId="urn:microsoft.com/office/officeart/2005/8/layout/cycle2"/>
    <dgm:cxn modelId="{FAF405D2-90EB-5247-9388-F1089F77561C}" type="presParOf" srcId="{9E0BDE2B-C1CB-764D-81FD-CEDEF9BACC75}" destId="{C65E3C29-31CC-AB40-BA63-084C950229F8}" srcOrd="0" destOrd="0" presId="urn:microsoft.com/office/officeart/2005/8/layout/cycle2"/>
    <dgm:cxn modelId="{59DC749D-8ADC-D247-9B45-E41F6DBCB098}" type="presParOf" srcId="{D9BC8D53-A8C1-7348-9BCD-91943F601D74}" destId="{B13ECFCB-8CD8-4643-8485-1BF7FF9292D8}" srcOrd="6" destOrd="0" presId="urn:microsoft.com/office/officeart/2005/8/layout/cycle2"/>
    <dgm:cxn modelId="{3C769C23-B1A4-6145-953F-7AEA8B586341}" type="presParOf" srcId="{D9BC8D53-A8C1-7348-9BCD-91943F601D74}" destId="{AF137D7A-D4BE-4343-BF94-F4152EC84AD0}" srcOrd="7" destOrd="0" presId="urn:microsoft.com/office/officeart/2005/8/layout/cycle2"/>
    <dgm:cxn modelId="{87736B11-9EB4-EA45-9743-B57D49C13B6C}" type="presParOf" srcId="{AF137D7A-D4BE-4343-BF94-F4152EC84AD0}" destId="{D18E45FB-979F-A24B-9544-0FFFEAEFA217}" srcOrd="0" destOrd="0" presId="urn:microsoft.com/office/officeart/2005/8/layout/cycle2"/>
    <dgm:cxn modelId="{2C162E7A-B072-844B-B39E-07B9FBD60800}" type="presParOf" srcId="{D9BC8D53-A8C1-7348-9BCD-91943F601D74}" destId="{E8E8E5E6-A408-2849-A385-0E4C31DB3DE7}" srcOrd="8" destOrd="0" presId="urn:microsoft.com/office/officeart/2005/8/layout/cycle2"/>
    <dgm:cxn modelId="{8A795589-4F7F-7744-B69E-E645F11FD493}" type="presParOf" srcId="{D9BC8D53-A8C1-7348-9BCD-91943F601D74}" destId="{C122F924-4F0F-2348-B49C-0E210D3BBAEC}" srcOrd="9" destOrd="0" presId="urn:microsoft.com/office/officeart/2005/8/layout/cycle2"/>
    <dgm:cxn modelId="{AF0A7BA2-1AA9-BF42-B5F3-AA3229B8B567}" type="presParOf" srcId="{C122F924-4F0F-2348-B49C-0E210D3BBAEC}" destId="{60AB86FA-F631-0548-A760-2C5697E72C5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C68051-4B89-354E-8C17-14340666DE43}">
      <dsp:nvSpPr>
        <dsp:cNvPr id="0" name=""/>
        <dsp:cNvSpPr/>
      </dsp:nvSpPr>
      <dsp:spPr>
        <a:xfrm>
          <a:off x="0" y="0"/>
          <a:ext cx="3066231" cy="1340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skerville" panose="02020502070401020303" pitchFamily="18" charset="0"/>
              <a:ea typeface="Baskerville" panose="02020502070401020303" pitchFamily="18" charset="0"/>
            </a:rPr>
            <a:t>National Center of Health Statistics estimate </a:t>
          </a:r>
          <a:r>
            <a:rPr lang="en-US" sz="1400" b="1" kern="1200" dirty="0">
              <a:latin typeface="Baskerville" panose="02020502070401020303" pitchFamily="18" charset="0"/>
              <a:ea typeface="Baskerville" panose="02020502070401020303" pitchFamily="18" charset="0"/>
            </a:rPr>
            <a:t>28 million </a:t>
          </a:r>
          <a:r>
            <a:rPr lang="en-US" sz="1400" kern="1200" dirty="0">
              <a:latin typeface="Baskerville" panose="02020502070401020303" pitchFamily="18" charset="0"/>
              <a:ea typeface="Baskerville" panose="02020502070401020303" pitchFamily="18" charset="0"/>
            </a:rPr>
            <a:t>Americans  have some degree of hearing loss **</a:t>
          </a:r>
        </a:p>
      </dsp:txBody>
      <dsp:txXfrm>
        <a:off x="39250" y="39250"/>
        <a:ext cx="2987731" cy="1261598"/>
      </dsp:txXfrm>
    </dsp:sp>
    <dsp:sp modelId="{8B85FA66-2F06-E749-BA4E-8486927316BF}">
      <dsp:nvSpPr>
        <dsp:cNvPr id="0" name=""/>
        <dsp:cNvSpPr/>
      </dsp:nvSpPr>
      <dsp:spPr>
        <a:xfrm>
          <a:off x="3398255" y="1104021"/>
          <a:ext cx="2729000" cy="1721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Baskerville" panose="02020502070401020303" pitchFamily="18" charset="0"/>
              <a:ea typeface="Baskerville" panose="02020502070401020303" pitchFamily="18" charset="0"/>
            </a:rPr>
            <a:t>NJ 5 counties percentage of people with hearing difficulty *</a:t>
          </a:r>
        </a:p>
      </dsp:txBody>
      <dsp:txXfrm>
        <a:off x="3448690" y="1154456"/>
        <a:ext cx="2628130" cy="1621123"/>
      </dsp:txXfrm>
    </dsp:sp>
    <dsp:sp modelId="{6D289A3F-9D80-4C4E-93B2-EFB7D33C7D21}">
      <dsp:nvSpPr>
        <dsp:cNvPr id="0" name=""/>
        <dsp:cNvSpPr/>
      </dsp:nvSpPr>
      <dsp:spPr>
        <a:xfrm rot="19984272">
          <a:off x="6017668" y="1487173"/>
          <a:ext cx="2021352" cy="40253"/>
        </a:xfrm>
        <a:custGeom>
          <a:avLst/>
          <a:gdLst/>
          <a:ahLst/>
          <a:cxnLst/>
          <a:rect l="0" t="0" r="0" b="0"/>
          <a:pathLst>
            <a:path>
              <a:moveTo>
                <a:pt x="0" y="20126"/>
              </a:moveTo>
              <a:lnTo>
                <a:pt x="2021352" y="2012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latin typeface="Baskerville" panose="02020502070401020303" pitchFamily="18" charset="0"/>
            <a:ea typeface="Baskerville" panose="02020502070401020303" pitchFamily="18" charset="0"/>
          </a:endParaRPr>
        </a:p>
      </dsp:txBody>
      <dsp:txXfrm>
        <a:off x="6977811" y="1456766"/>
        <a:ext cx="101067" cy="101067"/>
      </dsp:txXfrm>
    </dsp:sp>
    <dsp:sp modelId="{11C1CF1B-3B76-3F4F-806F-46C13F7C3BEA}">
      <dsp:nvSpPr>
        <dsp:cNvPr id="0" name=""/>
        <dsp:cNvSpPr/>
      </dsp:nvSpPr>
      <dsp:spPr>
        <a:xfrm>
          <a:off x="7929434" y="762896"/>
          <a:ext cx="2184563" cy="573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skerville" panose="02020502070401020303" pitchFamily="18" charset="0"/>
              <a:ea typeface="Baskerville" panose="02020502070401020303" pitchFamily="18" charset="0"/>
            </a:rPr>
            <a:t>Warren – 3.8%</a:t>
          </a:r>
        </a:p>
      </dsp:txBody>
      <dsp:txXfrm>
        <a:off x="7946227" y="779689"/>
        <a:ext cx="2150977" cy="539785"/>
      </dsp:txXfrm>
    </dsp:sp>
    <dsp:sp modelId="{6B67CBAB-43EF-6449-973F-D954813FA131}">
      <dsp:nvSpPr>
        <dsp:cNvPr id="0" name=""/>
        <dsp:cNvSpPr/>
      </dsp:nvSpPr>
      <dsp:spPr>
        <a:xfrm rot="21236484">
          <a:off x="6122195" y="1849251"/>
          <a:ext cx="1812300" cy="40253"/>
        </a:xfrm>
        <a:custGeom>
          <a:avLst/>
          <a:gdLst/>
          <a:ahLst/>
          <a:cxnLst/>
          <a:rect l="0" t="0" r="0" b="0"/>
          <a:pathLst>
            <a:path>
              <a:moveTo>
                <a:pt x="0" y="20126"/>
              </a:moveTo>
              <a:lnTo>
                <a:pt x="1812300" y="2012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>
            <a:latin typeface="Baskerville" panose="02020502070401020303" pitchFamily="18" charset="0"/>
            <a:ea typeface="Baskerville" panose="02020502070401020303" pitchFamily="18" charset="0"/>
          </a:endParaRPr>
        </a:p>
      </dsp:txBody>
      <dsp:txXfrm>
        <a:off x="6983037" y="1824070"/>
        <a:ext cx="90615" cy="90615"/>
      </dsp:txXfrm>
    </dsp:sp>
    <dsp:sp modelId="{CBF2A70A-252E-404D-9333-05227F7F9EFB}">
      <dsp:nvSpPr>
        <dsp:cNvPr id="0" name=""/>
        <dsp:cNvSpPr/>
      </dsp:nvSpPr>
      <dsp:spPr>
        <a:xfrm>
          <a:off x="7929434" y="1495380"/>
          <a:ext cx="2184563" cy="5567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skerville" panose="02020502070401020303" pitchFamily="18" charset="0"/>
              <a:ea typeface="Baskerville" panose="02020502070401020303" pitchFamily="18" charset="0"/>
            </a:rPr>
            <a:t>Sussex – 2.9%</a:t>
          </a:r>
        </a:p>
      </dsp:txBody>
      <dsp:txXfrm>
        <a:off x="7945740" y="1511686"/>
        <a:ext cx="2151951" cy="524102"/>
      </dsp:txXfrm>
    </dsp:sp>
    <dsp:sp modelId="{A93F768A-32C2-FA40-83DC-7C8ADDC82612}">
      <dsp:nvSpPr>
        <dsp:cNvPr id="0" name=""/>
        <dsp:cNvSpPr/>
      </dsp:nvSpPr>
      <dsp:spPr>
        <a:xfrm rot="850165">
          <a:off x="6098648" y="2175067"/>
          <a:ext cx="1880605" cy="40253"/>
        </a:xfrm>
        <a:custGeom>
          <a:avLst/>
          <a:gdLst/>
          <a:ahLst/>
          <a:cxnLst/>
          <a:rect l="0" t="0" r="0" b="0"/>
          <a:pathLst>
            <a:path>
              <a:moveTo>
                <a:pt x="0" y="20126"/>
              </a:moveTo>
              <a:lnTo>
                <a:pt x="1880605" y="2012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latin typeface="Baskerville" panose="02020502070401020303" pitchFamily="18" charset="0"/>
            <a:ea typeface="Baskerville" panose="02020502070401020303" pitchFamily="18" charset="0"/>
          </a:endParaRPr>
        </a:p>
      </dsp:txBody>
      <dsp:txXfrm>
        <a:off x="6991936" y="2148179"/>
        <a:ext cx="94030" cy="94030"/>
      </dsp:txXfrm>
    </dsp:sp>
    <dsp:sp modelId="{05A31FCA-7E3D-9C47-8698-39D6E7FAD51E}">
      <dsp:nvSpPr>
        <dsp:cNvPr id="0" name=""/>
        <dsp:cNvSpPr/>
      </dsp:nvSpPr>
      <dsp:spPr>
        <a:xfrm>
          <a:off x="7950646" y="2176200"/>
          <a:ext cx="2184563" cy="4983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skerville" panose="02020502070401020303" pitchFamily="18" charset="0"/>
              <a:ea typeface="Baskerville" panose="02020502070401020303" pitchFamily="18" charset="0"/>
            </a:rPr>
            <a:t>Morris – 2.5%</a:t>
          </a:r>
        </a:p>
      </dsp:txBody>
      <dsp:txXfrm>
        <a:off x="7965242" y="2190796"/>
        <a:ext cx="2155371" cy="469150"/>
      </dsp:txXfrm>
    </dsp:sp>
    <dsp:sp modelId="{38D8B5C0-BD4D-CE4E-A809-029D286845C2}">
      <dsp:nvSpPr>
        <dsp:cNvPr id="0" name=""/>
        <dsp:cNvSpPr/>
      </dsp:nvSpPr>
      <dsp:spPr>
        <a:xfrm rot="1882623">
          <a:off x="5971140" y="2500718"/>
          <a:ext cx="2135053" cy="40253"/>
        </a:xfrm>
        <a:custGeom>
          <a:avLst/>
          <a:gdLst/>
          <a:ahLst/>
          <a:cxnLst/>
          <a:rect l="0" t="0" r="0" b="0"/>
          <a:pathLst>
            <a:path>
              <a:moveTo>
                <a:pt x="0" y="20126"/>
              </a:moveTo>
              <a:lnTo>
                <a:pt x="2135053" y="2012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latin typeface="Baskerville" panose="02020502070401020303" pitchFamily="18" charset="0"/>
            <a:ea typeface="Baskerville" panose="02020502070401020303" pitchFamily="18" charset="0"/>
          </a:endParaRPr>
        </a:p>
      </dsp:txBody>
      <dsp:txXfrm>
        <a:off x="6985291" y="2467468"/>
        <a:ext cx="106752" cy="106752"/>
      </dsp:txXfrm>
    </dsp:sp>
    <dsp:sp modelId="{61C7B5F7-3235-A944-B725-5C5FE6CFBE62}">
      <dsp:nvSpPr>
        <dsp:cNvPr id="0" name=""/>
        <dsp:cNvSpPr/>
      </dsp:nvSpPr>
      <dsp:spPr>
        <a:xfrm>
          <a:off x="7950078" y="2863070"/>
          <a:ext cx="2184563" cy="4272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Baskerville" panose="02020502070401020303" pitchFamily="18" charset="0"/>
              <a:ea typeface="Baskerville" panose="02020502070401020303" pitchFamily="18" charset="0"/>
            </a:rPr>
            <a:t>Union – 2.3%</a:t>
          </a:r>
        </a:p>
      </dsp:txBody>
      <dsp:txXfrm>
        <a:off x="7962590" y="2875582"/>
        <a:ext cx="2159539" cy="402178"/>
      </dsp:txXfrm>
    </dsp:sp>
    <dsp:sp modelId="{62CA7A17-4928-9340-816C-D94A06B8E11C}">
      <dsp:nvSpPr>
        <dsp:cNvPr id="0" name=""/>
        <dsp:cNvSpPr/>
      </dsp:nvSpPr>
      <dsp:spPr>
        <a:xfrm rot="2657203">
          <a:off x="5751579" y="2868066"/>
          <a:ext cx="2644255" cy="40253"/>
        </a:xfrm>
        <a:custGeom>
          <a:avLst/>
          <a:gdLst/>
          <a:ahLst/>
          <a:cxnLst/>
          <a:rect l="0" t="0" r="0" b="0"/>
          <a:pathLst>
            <a:path>
              <a:moveTo>
                <a:pt x="0" y="20126"/>
              </a:moveTo>
              <a:lnTo>
                <a:pt x="2644255" y="2012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Baskerville" panose="02020502070401020303" pitchFamily="18" charset="0"/>
            <a:ea typeface="Baskerville" panose="02020502070401020303" pitchFamily="18" charset="0"/>
          </a:endParaRPr>
        </a:p>
      </dsp:txBody>
      <dsp:txXfrm>
        <a:off x="7007601" y="2822086"/>
        <a:ext cx="132212" cy="132212"/>
      </dsp:txXfrm>
    </dsp:sp>
    <dsp:sp modelId="{1487852D-72F2-D548-B93B-29CAAC5A4AB2}">
      <dsp:nvSpPr>
        <dsp:cNvPr id="0" name=""/>
        <dsp:cNvSpPr/>
      </dsp:nvSpPr>
      <dsp:spPr>
        <a:xfrm>
          <a:off x="8020159" y="3564981"/>
          <a:ext cx="2184563" cy="4927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Baskerville" panose="02020502070401020303" pitchFamily="18" charset="0"/>
              <a:ea typeface="Baskerville" panose="02020502070401020303" pitchFamily="18" charset="0"/>
            </a:rPr>
            <a:t>Passaic – 2.1% </a:t>
          </a:r>
        </a:p>
      </dsp:txBody>
      <dsp:txXfrm>
        <a:off x="8034592" y="3579414"/>
        <a:ext cx="2155697" cy="463906"/>
      </dsp:txXfrm>
    </dsp:sp>
    <dsp:sp modelId="{D38C53D8-A444-C84F-A996-8BB5DC3DFA53}">
      <dsp:nvSpPr>
        <dsp:cNvPr id="0" name=""/>
        <dsp:cNvSpPr/>
      </dsp:nvSpPr>
      <dsp:spPr>
        <a:xfrm>
          <a:off x="0" y="3174474"/>
          <a:ext cx="3115581" cy="14925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skerville" panose="02020502070401020303" pitchFamily="18" charset="0"/>
              <a:ea typeface="Baskerville" panose="02020502070401020303" pitchFamily="18" charset="0"/>
            </a:rPr>
            <a:t>United States overall percentage is </a:t>
          </a:r>
          <a:r>
            <a:rPr lang="en-US" sz="1600" b="1" kern="1200" dirty="0">
              <a:latin typeface="Baskerville" panose="02020502070401020303" pitchFamily="18" charset="0"/>
              <a:ea typeface="Baskerville" panose="02020502070401020303" pitchFamily="18" charset="0"/>
            </a:rPr>
            <a:t>3.6%</a:t>
          </a:r>
          <a:r>
            <a:rPr lang="en-US" sz="1600" kern="1200" dirty="0">
              <a:latin typeface="Baskerville" panose="02020502070401020303" pitchFamily="18" charset="0"/>
              <a:ea typeface="Baskerville" panose="02020502070401020303" pitchFamily="18" charset="0"/>
            </a:rPr>
            <a:t> *</a:t>
          </a:r>
        </a:p>
      </dsp:txBody>
      <dsp:txXfrm>
        <a:off x="43715" y="3218189"/>
        <a:ext cx="3028151" cy="14051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EF225-083E-C44E-A4AF-9F6773559FFB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EE74C-101F-D040-A971-38B02BAB5836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Application that can  doubled for </a:t>
          </a:r>
          <a:r>
            <a:rPr lang="en-US" sz="2800" b="1" kern="1200" dirty="0"/>
            <a:t>learning </a:t>
          </a:r>
          <a:r>
            <a:rPr lang="en-US" sz="2800" kern="1200" dirty="0"/>
            <a:t>and </a:t>
          </a:r>
          <a:r>
            <a:rPr lang="en-US" sz="2800" b="1" kern="1200" dirty="0"/>
            <a:t>translation </a:t>
          </a:r>
          <a:endParaRPr lang="en-US" sz="2800" kern="1200" dirty="0"/>
        </a:p>
      </dsp:txBody>
      <dsp:txXfrm>
        <a:off x="585701" y="1066737"/>
        <a:ext cx="4337991" cy="2693452"/>
      </dsp:txXfrm>
    </dsp:sp>
    <dsp:sp modelId="{D2A12911-1D40-BD47-8629-2824D0BF6326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A7182-9C51-294C-8941-0EC5332FF688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Can be easy to use for all ages</a:t>
          </a:r>
        </a:p>
      </dsp:txBody>
      <dsp:txXfrm>
        <a:off x="6092527" y="1066737"/>
        <a:ext cx="4337991" cy="2693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DC26B-BE48-234D-9387-38B1CFBB4D4B}">
      <dsp:nvSpPr>
        <dsp:cNvPr id="0" name=""/>
        <dsp:cNvSpPr/>
      </dsp:nvSpPr>
      <dsp:spPr>
        <a:xfrm>
          <a:off x="2099174" y="1038"/>
          <a:ext cx="1662740" cy="166274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Baskerville" panose="02020502070401020303" pitchFamily="18" charset="0"/>
              <a:ea typeface="Baskerville" panose="02020502070401020303" pitchFamily="18" charset="0"/>
            </a:rPr>
            <a:t>User is asked what they want to learn word or number</a:t>
          </a:r>
        </a:p>
      </dsp:txBody>
      <dsp:txXfrm>
        <a:off x="2342677" y="244541"/>
        <a:ext cx="1175734" cy="1175734"/>
      </dsp:txXfrm>
    </dsp:sp>
    <dsp:sp modelId="{6B312E41-DA32-0E40-8FC6-7337DA3B0972}">
      <dsp:nvSpPr>
        <dsp:cNvPr id="0" name=""/>
        <dsp:cNvSpPr/>
      </dsp:nvSpPr>
      <dsp:spPr>
        <a:xfrm rot="2160000">
          <a:off x="3709056" y="1277546"/>
          <a:ext cx="440725" cy="5611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>
            <a:latin typeface="Baskerville" panose="02020502070401020303" pitchFamily="18" charset="0"/>
            <a:ea typeface="Baskerville" panose="02020502070401020303" pitchFamily="18" charset="0"/>
          </a:endParaRPr>
        </a:p>
      </dsp:txBody>
      <dsp:txXfrm>
        <a:off x="3721682" y="1350923"/>
        <a:ext cx="308508" cy="336705"/>
      </dsp:txXfrm>
    </dsp:sp>
    <dsp:sp modelId="{AA7DBA60-A2D2-F847-A0EF-14664DDCDFB3}">
      <dsp:nvSpPr>
        <dsp:cNvPr id="0" name=""/>
        <dsp:cNvSpPr/>
      </dsp:nvSpPr>
      <dsp:spPr>
        <a:xfrm>
          <a:off x="4117104" y="1467150"/>
          <a:ext cx="1662740" cy="166274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Baskerville" panose="02020502070401020303" pitchFamily="18" charset="0"/>
              <a:ea typeface="Baskerville" panose="02020502070401020303" pitchFamily="18" charset="0"/>
            </a:rPr>
            <a:t>Based on response it will then ask for user to input the word or number </a:t>
          </a:r>
        </a:p>
      </dsp:txBody>
      <dsp:txXfrm>
        <a:off x="4360607" y="1710653"/>
        <a:ext cx="1175734" cy="1175734"/>
      </dsp:txXfrm>
    </dsp:sp>
    <dsp:sp modelId="{660E2D88-9534-F44E-BF22-5EE7BBDD9328}">
      <dsp:nvSpPr>
        <dsp:cNvPr id="0" name=""/>
        <dsp:cNvSpPr/>
      </dsp:nvSpPr>
      <dsp:spPr>
        <a:xfrm rot="6480000">
          <a:off x="4346576" y="3192180"/>
          <a:ext cx="440725" cy="5611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>
            <a:latin typeface="Baskerville" panose="02020502070401020303" pitchFamily="18" charset="0"/>
            <a:ea typeface="Baskerville" panose="02020502070401020303" pitchFamily="18" charset="0"/>
          </a:endParaRPr>
        </a:p>
      </dsp:txBody>
      <dsp:txXfrm rot="10800000">
        <a:off x="4433113" y="3241542"/>
        <a:ext cx="308508" cy="336705"/>
      </dsp:txXfrm>
    </dsp:sp>
    <dsp:sp modelId="{23563A9E-4077-0C4E-91F2-E0C54BBF820C}">
      <dsp:nvSpPr>
        <dsp:cNvPr id="0" name=""/>
        <dsp:cNvSpPr/>
      </dsp:nvSpPr>
      <dsp:spPr>
        <a:xfrm>
          <a:off x="3346324" y="3839370"/>
          <a:ext cx="1662740" cy="166274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Baskerville" panose="02020502070401020303" pitchFamily="18" charset="0"/>
              <a:ea typeface="Baskerville" panose="02020502070401020303" pitchFamily="18" charset="0"/>
            </a:rPr>
            <a:t>Then a pop-up of the image/gif will appear</a:t>
          </a:r>
        </a:p>
      </dsp:txBody>
      <dsp:txXfrm>
        <a:off x="3589827" y="4082873"/>
        <a:ext cx="1175734" cy="1175734"/>
      </dsp:txXfrm>
    </dsp:sp>
    <dsp:sp modelId="{9E0BDE2B-C1CB-764D-81FD-CEDEF9BACC75}">
      <dsp:nvSpPr>
        <dsp:cNvPr id="0" name=""/>
        <dsp:cNvSpPr/>
      </dsp:nvSpPr>
      <dsp:spPr>
        <a:xfrm rot="10800000">
          <a:off x="2722655" y="4390153"/>
          <a:ext cx="440725" cy="5611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>
            <a:latin typeface="Baskerville" panose="02020502070401020303" pitchFamily="18" charset="0"/>
            <a:ea typeface="Baskerville" panose="02020502070401020303" pitchFamily="18" charset="0"/>
          </a:endParaRPr>
        </a:p>
      </dsp:txBody>
      <dsp:txXfrm rot="10800000">
        <a:off x="2854872" y="4502388"/>
        <a:ext cx="308508" cy="336705"/>
      </dsp:txXfrm>
    </dsp:sp>
    <dsp:sp modelId="{B13ECFCB-8CD8-4643-8485-1BF7FF9292D8}">
      <dsp:nvSpPr>
        <dsp:cNvPr id="0" name=""/>
        <dsp:cNvSpPr/>
      </dsp:nvSpPr>
      <dsp:spPr>
        <a:xfrm>
          <a:off x="852025" y="3839370"/>
          <a:ext cx="1662740" cy="16627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Baskerville" panose="02020502070401020303" pitchFamily="18" charset="0"/>
              <a:ea typeface="Baskerville" panose="02020502070401020303" pitchFamily="18" charset="0"/>
            </a:rPr>
            <a:t>Once user exits the pop-up screen they will then be asked if they want to learn more</a:t>
          </a:r>
        </a:p>
      </dsp:txBody>
      <dsp:txXfrm>
        <a:off x="1095528" y="4082873"/>
        <a:ext cx="1175734" cy="1175734"/>
      </dsp:txXfrm>
    </dsp:sp>
    <dsp:sp modelId="{AF137D7A-D4BE-4343-BF94-F4152EC84AD0}">
      <dsp:nvSpPr>
        <dsp:cNvPr id="0" name=""/>
        <dsp:cNvSpPr/>
      </dsp:nvSpPr>
      <dsp:spPr>
        <a:xfrm rot="15120000">
          <a:off x="1081496" y="3215906"/>
          <a:ext cx="440725" cy="5611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>
            <a:latin typeface="Baskerville" panose="02020502070401020303" pitchFamily="18" charset="0"/>
            <a:ea typeface="Baskerville" panose="02020502070401020303" pitchFamily="18" charset="0"/>
          </a:endParaRPr>
        </a:p>
      </dsp:txBody>
      <dsp:txXfrm rot="10800000">
        <a:off x="1168033" y="3391014"/>
        <a:ext cx="308508" cy="336705"/>
      </dsp:txXfrm>
    </dsp:sp>
    <dsp:sp modelId="{E8E8E5E6-A408-2849-A385-0E4C31DB3DE7}">
      <dsp:nvSpPr>
        <dsp:cNvPr id="0" name=""/>
        <dsp:cNvSpPr/>
      </dsp:nvSpPr>
      <dsp:spPr>
        <a:xfrm>
          <a:off x="81244" y="1467150"/>
          <a:ext cx="1662740" cy="166274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Baskerville" panose="02020502070401020303" pitchFamily="18" charset="0"/>
              <a:ea typeface="Baskerville" panose="02020502070401020303" pitchFamily="18" charset="0"/>
            </a:rPr>
            <a:t>Based on that response it will either end program or go back to asking for what they want to learn</a:t>
          </a:r>
        </a:p>
      </dsp:txBody>
      <dsp:txXfrm>
        <a:off x="324747" y="1710653"/>
        <a:ext cx="1175734" cy="1175734"/>
      </dsp:txXfrm>
    </dsp:sp>
    <dsp:sp modelId="{C122F924-4F0F-2348-B49C-0E210D3BBAEC}">
      <dsp:nvSpPr>
        <dsp:cNvPr id="0" name=""/>
        <dsp:cNvSpPr/>
      </dsp:nvSpPr>
      <dsp:spPr>
        <a:xfrm rot="19440000">
          <a:off x="1691125" y="1292209"/>
          <a:ext cx="440725" cy="5611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>
            <a:latin typeface="Baskerville" panose="02020502070401020303" pitchFamily="18" charset="0"/>
            <a:ea typeface="Baskerville" panose="02020502070401020303" pitchFamily="18" charset="0"/>
          </a:endParaRPr>
        </a:p>
      </dsp:txBody>
      <dsp:txXfrm>
        <a:off x="1703751" y="1443302"/>
        <a:ext cx="308508" cy="336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DE0F1-6D72-B342-B30F-420E65CEBB5F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FAADF-31BB-334F-825C-91EEA445B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9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jhealthmatters.org/indicators/index/view?indicatorId=6555&amp;localeId=1845&amp;comparisonId=7227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Baskerville" panose="02020502070401020303" pitchFamily="18" charset="0"/>
                <a:ea typeface="Baskerville" panose="02020502070401020303" pitchFamily="18" charset="0"/>
                <a:hlinkClick r:id="rId3"/>
              </a:rPr>
              <a:t>* http://www.njhealthmatters.org/indicators/index/view?indicatorId=6555&amp;localeId=1845&amp;comparisonId=7227</a:t>
            </a:r>
            <a:endParaRPr lang="en-US" sz="12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r>
              <a:rPr lang="en-US" sz="1200" dirty="0">
                <a:latin typeface="Baskerville" panose="02020502070401020303" pitchFamily="18" charset="0"/>
                <a:ea typeface="Baskerville" panose="02020502070401020303" pitchFamily="18" charset="0"/>
              </a:rPr>
              <a:t>**https://</a:t>
            </a:r>
            <a:r>
              <a:rPr lang="en-US" sz="1200" dirty="0" err="1">
                <a:latin typeface="Baskerville" panose="02020502070401020303" pitchFamily="18" charset="0"/>
                <a:ea typeface="Baskerville" panose="02020502070401020303" pitchFamily="18" charset="0"/>
              </a:rPr>
              <a:t>www.startasl.com</a:t>
            </a:r>
            <a:r>
              <a:rPr lang="en-US" sz="1200" dirty="0">
                <a:latin typeface="Baskerville" panose="02020502070401020303" pitchFamily="18" charset="0"/>
                <a:ea typeface="Baskerville" panose="02020502070401020303" pitchFamily="18" charset="0"/>
              </a:rPr>
              <a:t>/</a:t>
            </a:r>
            <a:r>
              <a:rPr lang="en-US" sz="1200" dirty="0" err="1">
                <a:latin typeface="Baskerville" panose="02020502070401020303" pitchFamily="18" charset="0"/>
                <a:ea typeface="Baskerville" panose="02020502070401020303" pitchFamily="18" charset="0"/>
              </a:rPr>
              <a:t>american</a:t>
            </a:r>
            <a:r>
              <a:rPr lang="en-US" sz="1200" dirty="0">
                <a:latin typeface="Baskerville" panose="02020502070401020303" pitchFamily="18" charset="0"/>
                <a:ea typeface="Baskerville" panose="02020502070401020303" pitchFamily="18" charset="0"/>
              </a:rPr>
              <a:t>-sign-language/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FAADF-31BB-334F-825C-91EEA445BB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99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328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  <p:sndAc>
          <p:stSnd>
            <p:snd r:embed="rId1" name="wind.wav"/>
          </p:stSnd>
        </p:sndAc>
      </p:transition>
    </mc:Choice>
    <mc:Fallback>
      <p:transition spd="slow">
        <p:fade/>
        <p:sndAc>
          <p:stSnd>
            <p:snd r:embed="rId1" name="wind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634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  <p:sndAc>
          <p:stSnd>
            <p:snd r:embed="rId1" name="wind.wav"/>
          </p:stSnd>
        </p:sndAc>
      </p:transition>
    </mc:Choice>
    <mc:Fallback>
      <p:transition spd="slow">
        <p:fade/>
        <p:sndAc>
          <p:stSnd>
            <p:snd r:embed="rId1" name="wind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795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  <p:sndAc>
          <p:stSnd>
            <p:snd r:embed="rId1" name="wind.wav"/>
          </p:stSnd>
        </p:sndAc>
      </p:transition>
    </mc:Choice>
    <mc:Fallback>
      <p:transition spd="slow">
        <p:fade/>
        <p:sndAc>
          <p:stSnd>
            <p:snd r:embed="rId1" name="wind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19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  <p:sndAc>
          <p:stSnd>
            <p:snd r:embed="rId1" name="wind.wav"/>
          </p:stSnd>
        </p:sndAc>
      </p:transition>
    </mc:Choice>
    <mc:Fallback>
      <p:transition spd="slow">
        <p:fade/>
        <p:sndAc>
          <p:stSnd>
            <p:snd r:embed="rId1" name="wind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31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  <p:sndAc>
          <p:stSnd>
            <p:snd r:embed="rId1" name="wind.wav"/>
          </p:stSnd>
        </p:sndAc>
      </p:transition>
    </mc:Choice>
    <mc:Fallback>
      <p:transition spd="slow">
        <p:fade/>
        <p:sndAc>
          <p:stSnd>
            <p:snd r:embed="rId1" name="wind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675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  <p:sndAc>
          <p:stSnd>
            <p:snd r:embed="rId1" name="wind.wav"/>
          </p:stSnd>
        </p:sndAc>
      </p:transition>
    </mc:Choice>
    <mc:Fallback>
      <p:transition spd="slow">
        <p:fade/>
        <p:sndAc>
          <p:stSnd>
            <p:snd r:embed="rId1" name="wind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966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  <p:sndAc>
          <p:stSnd>
            <p:snd r:embed="rId1" name="wind.wav"/>
          </p:stSnd>
        </p:sndAc>
      </p:transition>
    </mc:Choice>
    <mc:Fallback>
      <p:transition spd="slow">
        <p:fade/>
        <p:sndAc>
          <p:stSnd>
            <p:snd r:embed="rId1" name="wind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914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  <p:sndAc>
          <p:stSnd>
            <p:snd r:embed="rId1" name="wind.wav"/>
          </p:stSnd>
        </p:sndAc>
      </p:transition>
    </mc:Choice>
    <mc:Fallback>
      <p:transition spd="slow">
        <p:fade/>
        <p:sndAc>
          <p:stSnd>
            <p:snd r:embed="rId1" name="wind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792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  <p:sndAc>
          <p:stSnd>
            <p:snd r:embed="rId1" name="wind.wav"/>
          </p:stSnd>
        </p:sndAc>
      </p:transition>
    </mc:Choice>
    <mc:Fallback>
      <p:transition spd="slow">
        <p:fade/>
        <p:sndAc>
          <p:stSnd>
            <p:snd r:embed="rId1" name="wind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139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  <p:sndAc>
          <p:stSnd>
            <p:snd r:embed="rId1" name="wind.wav"/>
          </p:stSnd>
        </p:sndAc>
      </p:transition>
    </mc:Choice>
    <mc:Fallback>
      <p:transition spd="slow">
        <p:fade/>
        <p:sndAc>
          <p:stSnd>
            <p:snd r:embed="rId1" name="wind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296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  <p:sndAc>
          <p:stSnd>
            <p:snd r:embed="rId1" name="wind.wav"/>
          </p:stSnd>
        </p:sndAc>
      </p:transition>
    </mc:Choice>
    <mc:Fallback>
      <p:transition spd="slow">
        <p:fade/>
        <p:sndAc>
          <p:stSnd>
            <p:snd r:embed="rId1" name="wind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1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2" r:id="rId7"/>
    <p:sldLayoutId id="2147483703" r:id="rId8"/>
    <p:sldLayoutId id="2147483704" r:id="rId9"/>
    <p:sldLayoutId id="2147483705" r:id="rId10"/>
    <p:sldLayoutId id="214748371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  <p:sndAc>
          <p:stSnd>
            <p:snd r:embed="rId13" name="wind.wav"/>
          </p:stSnd>
        </p:sndAc>
      </p:transition>
    </mc:Choice>
    <mc:Fallback>
      <p:transition spd="slow">
        <p:fade/>
        <p:sndAc>
          <p:stSnd>
            <p:snd r:embed="rId13" name="wind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8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0449D-3F22-2C46-95BC-F5DB9FFCF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American Sign Language Learning Program/Application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83AB6-4C51-2A47-9240-1946F6E7F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4" y="3739764"/>
            <a:ext cx="4517954" cy="119812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By: Christine Miller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CPS 3320 Python </a:t>
            </a:r>
          </a:p>
          <a:p>
            <a:r>
              <a:rPr lang="en-US" sz="2000" dirty="0">
                <a:solidFill>
                  <a:schemeClr val="bg1"/>
                </a:solidFill>
              </a:rPr>
              <a:t>May 2020</a:t>
            </a: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31" name="Picture 3">
            <a:extLst>
              <a:ext uri="{FF2B5EF4-FFF2-40B4-BE49-F238E27FC236}">
                <a16:creationId xmlns:a16="http://schemas.microsoft.com/office/drawing/2014/main" id="{05FE33D5-D2EE-4B87-BA05-DAE5F8DB802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134" r="17312" b="-2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4640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  <p:sndAc>
          <p:stSnd>
            <p:snd r:embed="rId2" name="wind.wav"/>
          </p:stSnd>
        </p:sndAc>
      </p:transition>
    </mc:Choice>
    <mc:Fallback>
      <p:transition spd="slow">
        <p:fade/>
        <p:sndAc>
          <p:stSnd>
            <p:snd r:embed="rId2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AB459-6BA5-7440-83F5-A94329EEC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The Social Challenge</a:t>
            </a:r>
          </a:p>
        </p:txBody>
      </p:sp>
      <p:sp>
        <p:nvSpPr>
          <p:cNvPr id="2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027906"/>
            <a:ext cx="340878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DFC676A4-B96B-4A11-AA1E-2F793D00B7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234740"/>
              </p:ext>
            </p:extLst>
          </p:nvPr>
        </p:nvGraphicFramePr>
        <p:xfrm>
          <a:off x="838200" y="1463982"/>
          <a:ext cx="10515600" cy="4884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33659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  <p:sndAc>
          <p:stSnd>
            <p:snd r:embed="rId3" name="wind.wav"/>
          </p:stSnd>
        </p:sndAc>
      </p:transition>
    </mc:Choice>
    <mc:Fallback>
      <p:transition spd="slow">
        <p:fade/>
        <p:sndAc>
          <p:stSnd>
            <p:snd r:embed="rId3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11C2F-6264-A24B-A1D2-AF81D8BE5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The Solution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027906"/>
            <a:ext cx="340878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55BFA2-9E16-45B0-A84D-B166146D70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1107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652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  <p:sndAc>
          <p:stSnd>
            <p:snd r:embed="rId2" name="wind.wav"/>
          </p:stSnd>
        </p:sndAc>
      </p:transition>
    </mc:Choice>
    <mc:Fallback>
      <p:transition spd="slow">
        <p:fade/>
        <p:sndAc>
          <p:stSnd>
            <p:snd r:embed="rId2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47C64C2-FC09-4323-A32D-5DCB300AD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268F6-CC4D-BD4B-B431-AA44AACCF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22" y="591829"/>
            <a:ext cx="3939688" cy="5583126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The Program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2518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31298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6978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6605785D-F8BE-4E1C-BF94-90355A86B8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611923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9937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  <p:sndAc>
          <p:stSnd>
            <p:snd r:embed="rId2" name="wind.wav"/>
          </p:stSnd>
        </p:sndAc>
      </p:transition>
    </mc:Choice>
    <mc:Fallback>
      <p:transition spd="slow">
        <p:fade/>
        <p:sndAc>
          <p:stSnd>
            <p:snd r:embed="rId2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9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2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2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C7C6A-E5A0-284C-9D69-9E9014A2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3" y="4330262"/>
            <a:ext cx="6347918" cy="18036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i="0" kern="1200" cap="all" baseline="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Features</a:t>
            </a:r>
          </a:p>
        </p:txBody>
      </p:sp>
      <p:sp>
        <p:nvSpPr>
          <p:cNvPr id="3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1367" y="1059736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C255AD-9BE6-D848-915E-8150D0653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858" y="808139"/>
            <a:ext cx="2542058" cy="2542058"/>
          </a:xfrm>
          <a:prstGeom prst="rect">
            <a:avLst/>
          </a:prstGeom>
        </p:spPr>
      </p:pic>
      <p:pic>
        <p:nvPicPr>
          <p:cNvPr id="7" name="Picture 6" descr="A close up of a persons hand&#10;&#10;Description automatically generated">
            <a:extLst>
              <a:ext uri="{FF2B5EF4-FFF2-40B4-BE49-F238E27FC236}">
                <a16:creationId xmlns:a16="http://schemas.microsoft.com/office/drawing/2014/main" id="{1E94F29F-16AE-BD45-9F3C-BCD9BCB1801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0253" y="808139"/>
            <a:ext cx="2542058" cy="2542058"/>
          </a:xfrm>
          <a:prstGeom prst="rect">
            <a:avLst/>
          </a:prstGeom>
        </p:spPr>
      </p:pic>
      <p:sp>
        <p:nvSpPr>
          <p:cNvPr id="36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15814" y="2482932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52738" y="3556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0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  <p:sndAc>
          <p:stSnd>
            <p:snd r:embed="rId2" name="wind.wav"/>
          </p:stSnd>
        </p:sndAc>
      </p:transition>
    </mc:Choice>
    <mc:Fallback>
      <p:transition spd="slow">
        <p:fade/>
        <p:sndAc>
          <p:stSnd>
            <p:snd r:embed="rId2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205</Words>
  <Application>Microsoft Macintosh PowerPoint</Application>
  <PresentationFormat>Widescreen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Baskerville</vt:lpstr>
      <vt:lpstr>Calibri</vt:lpstr>
      <vt:lpstr>Univers</vt:lpstr>
      <vt:lpstr>GradientVTI</vt:lpstr>
      <vt:lpstr>American Sign Language Learning Program/Application</vt:lpstr>
      <vt:lpstr>The Social Challenge</vt:lpstr>
      <vt:lpstr>The Solution</vt:lpstr>
      <vt:lpstr>The Program</vt:lpstr>
      <vt:lpstr>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American Sign Language Learning Program/Application</dc:title>
  <dc:creator>christine.miller1565</dc:creator>
  <cp:lastModifiedBy>christine.miller1565</cp:lastModifiedBy>
  <cp:revision>5</cp:revision>
  <dcterms:created xsi:type="dcterms:W3CDTF">2020-05-08T18:15:41Z</dcterms:created>
  <dcterms:modified xsi:type="dcterms:W3CDTF">2020-05-08T18:30:36Z</dcterms:modified>
</cp:coreProperties>
</file>